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1" r:id="rId1"/>
    <p:sldMasterId id="2147483700" r:id="rId2"/>
  </p:sldMasterIdLst>
  <p:notesMasterIdLst>
    <p:notesMasterId r:id="rId22"/>
  </p:notesMasterIdLst>
  <p:handoutMasterIdLst>
    <p:handoutMasterId r:id="rId23"/>
  </p:handoutMasterIdLst>
  <p:sldIdLst>
    <p:sldId id="257" r:id="rId3"/>
    <p:sldId id="955" r:id="rId4"/>
    <p:sldId id="956" r:id="rId5"/>
    <p:sldId id="448" r:id="rId6"/>
    <p:sldId id="960" r:id="rId7"/>
    <p:sldId id="309" r:id="rId8"/>
    <p:sldId id="961" r:id="rId9"/>
    <p:sldId id="258" r:id="rId10"/>
    <p:sldId id="949" r:id="rId11"/>
    <p:sldId id="948" r:id="rId12"/>
    <p:sldId id="300" r:id="rId13"/>
    <p:sldId id="947" r:id="rId14"/>
    <p:sldId id="959" r:id="rId15"/>
    <p:sldId id="957" r:id="rId16"/>
    <p:sldId id="958" r:id="rId17"/>
    <p:sldId id="345" r:id="rId18"/>
    <p:sldId id="378" r:id="rId19"/>
    <p:sldId id="962" r:id="rId20"/>
    <p:sldId id="272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3" userDrawn="1">
          <p15:clr>
            <a:srgbClr val="A4A3A4"/>
          </p15:clr>
        </p15:guide>
        <p15:guide id="2" pos="325" userDrawn="1">
          <p15:clr>
            <a:srgbClr val="A4A3A4"/>
          </p15:clr>
        </p15:guide>
        <p15:guide id="3" orient="horz" pos="3974" userDrawn="1">
          <p15:clr>
            <a:srgbClr val="A4A3A4"/>
          </p15:clr>
        </p15:guide>
        <p15:guide id="4" pos="7355" userDrawn="1">
          <p15:clr>
            <a:srgbClr val="A4A3A4"/>
          </p15:clr>
        </p15:guide>
        <p15:guide id="5" pos="3840" userDrawn="1">
          <p15:clr>
            <a:srgbClr val="A4A3A4"/>
          </p15:clr>
        </p15:guide>
        <p15:guide id="6" orient="horz" pos="867" userDrawn="1">
          <p15:clr>
            <a:srgbClr val="A4A3A4"/>
          </p15:clr>
        </p15:guide>
        <p15:guide id="7" orient="horz" pos="3634" userDrawn="1">
          <p15:clr>
            <a:srgbClr val="A4A3A4"/>
          </p15:clr>
        </p15:guide>
        <p15:guide id="8" pos="86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3088"/>
    <a:srgbClr val="FFFFFF"/>
    <a:srgbClr val="1E5DF8"/>
    <a:srgbClr val="626262"/>
    <a:srgbClr val="F08900"/>
    <a:srgbClr val="FF6900"/>
    <a:srgbClr val="00BED5"/>
    <a:srgbClr val="C13D33"/>
    <a:srgbClr val="E94D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414C065-D53F-024E-B35F-8CCBA2F7EDFE}" v="75" dt="2025-09-15T08:27:16.43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845"/>
    <p:restoredTop sz="94928"/>
  </p:normalViewPr>
  <p:slideViewPr>
    <p:cSldViewPr snapToGrid="0" snapToObjects="1">
      <p:cViewPr varScale="1">
        <p:scale>
          <a:sx n="113" d="100"/>
          <a:sy n="113" d="100"/>
        </p:scale>
        <p:origin x="568" y="184"/>
      </p:cViewPr>
      <p:guideLst>
        <p:guide orient="horz" pos="323"/>
        <p:guide pos="325"/>
        <p:guide orient="horz" pos="3974"/>
        <p:guide pos="7355"/>
        <p:guide pos="3840"/>
        <p:guide orient="horz" pos="867"/>
        <p:guide orient="horz" pos="3634"/>
        <p:guide pos="86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4" d="100"/>
          <a:sy n="94" d="100"/>
        </p:scale>
        <p:origin x="439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handoutMaster" Target="handoutMasters/handoutMaster1.xml"/><Relationship Id="rId28" Type="http://schemas.microsoft.com/office/2016/11/relationships/changesInfo" Target="changesInfos/changesInfo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ewhurst, Alastair (STFC,RAL,SC)" userId="68e90f74-28c5-4d4e-9a6e-cb6d92fd17f8" providerId="ADAL" clId="{036340C1-27C1-5844-B38F-C0F6BDBE7B71}"/>
    <pc:docChg chg="custSel addSld delSld modSld sldOrd modMainMaster">
      <pc:chgData name="Dewhurst, Alastair (STFC,RAL,SC)" userId="68e90f74-28c5-4d4e-9a6e-cb6d92fd17f8" providerId="ADAL" clId="{036340C1-27C1-5844-B38F-C0F6BDBE7B71}" dt="2025-09-15T08:51:32.527" v="3954" actId="20577"/>
      <pc:docMkLst>
        <pc:docMk/>
      </pc:docMkLst>
      <pc:sldChg chg="modSp mod">
        <pc:chgData name="Dewhurst, Alastair (STFC,RAL,SC)" userId="68e90f74-28c5-4d4e-9a6e-cb6d92fd17f8" providerId="ADAL" clId="{036340C1-27C1-5844-B38F-C0F6BDBE7B71}" dt="2025-09-14T10:11:29.641" v="73" actId="1036"/>
        <pc:sldMkLst>
          <pc:docMk/>
          <pc:sldMk cId="3224382533" sldId="257"/>
        </pc:sldMkLst>
        <pc:spChg chg="mod">
          <ac:chgData name="Dewhurst, Alastair (STFC,RAL,SC)" userId="68e90f74-28c5-4d4e-9a6e-cb6d92fd17f8" providerId="ADAL" clId="{036340C1-27C1-5844-B38F-C0F6BDBE7B71}" dt="2025-09-14T10:11:29.641" v="73" actId="1036"/>
          <ac:spMkLst>
            <pc:docMk/>
            <pc:sldMk cId="3224382533" sldId="257"/>
            <ac:spMk id="3" creationId="{78DB0FE0-A4AF-D848-8925-91A37993D74D}"/>
          </ac:spMkLst>
        </pc:spChg>
      </pc:sldChg>
      <pc:sldChg chg="ord">
        <pc:chgData name="Dewhurst, Alastair (STFC,RAL,SC)" userId="68e90f74-28c5-4d4e-9a6e-cb6d92fd17f8" providerId="ADAL" clId="{036340C1-27C1-5844-B38F-C0F6BDBE7B71}" dt="2025-09-15T07:56:37.174" v="758" actId="20578"/>
        <pc:sldMkLst>
          <pc:docMk/>
          <pc:sldMk cId="1412166258" sldId="258"/>
        </pc:sldMkLst>
      </pc:sldChg>
      <pc:sldChg chg="add">
        <pc:chgData name="Dewhurst, Alastair (STFC,RAL,SC)" userId="68e90f74-28c5-4d4e-9a6e-cb6d92fd17f8" providerId="ADAL" clId="{036340C1-27C1-5844-B38F-C0F6BDBE7B71}" dt="2025-09-15T08:21:08.058" v="1467"/>
        <pc:sldMkLst>
          <pc:docMk/>
          <pc:sldMk cId="336863750" sldId="300"/>
        </pc:sldMkLst>
      </pc:sldChg>
      <pc:sldChg chg="modSp add mod ord">
        <pc:chgData name="Dewhurst, Alastair (STFC,RAL,SC)" userId="68e90f74-28c5-4d4e-9a6e-cb6d92fd17f8" providerId="ADAL" clId="{036340C1-27C1-5844-B38F-C0F6BDBE7B71}" dt="2025-09-15T08:11:46.629" v="1088" actId="20577"/>
        <pc:sldMkLst>
          <pc:docMk/>
          <pc:sldMk cId="1306015185" sldId="309"/>
        </pc:sldMkLst>
        <pc:spChg chg="mod">
          <ac:chgData name="Dewhurst, Alastair (STFC,RAL,SC)" userId="68e90f74-28c5-4d4e-9a6e-cb6d92fd17f8" providerId="ADAL" clId="{036340C1-27C1-5844-B38F-C0F6BDBE7B71}" dt="2025-09-15T08:11:46.629" v="1088" actId="20577"/>
          <ac:spMkLst>
            <pc:docMk/>
            <pc:sldMk cId="1306015185" sldId="309"/>
            <ac:spMk id="3" creationId="{1A8974F9-EF43-2046-A958-F8D97E77EE70}"/>
          </ac:spMkLst>
        </pc:spChg>
      </pc:sldChg>
      <pc:sldChg chg="del">
        <pc:chgData name="Dewhurst, Alastair (STFC,RAL,SC)" userId="68e90f74-28c5-4d4e-9a6e-cb6d92fd17f8" providerId="ADAL" clId="{036340C1-27C1-5844-B38F-C0F6BDBE7B71}" dt="2025-09-14T10:15:13.399" v="112" actId="2696"/>
        <pc:sldMkLst>
          <pc:docMk/>
          <pc:sldMk cId="3425946657" sldId="339"/>
        </pc:sldMkLst>
      </pc:sldChg>
      <pc:sldChg chg="del">
        <pc:chgData name="Dewhurst, Alastair (STFC,RAL,SC)" userId="68e90f74-28c5-4d4e-9a6e-cb6d92fd17f8" providerId="ADAL" clId="{036340C1-27C1-5844-B38F-C0F6BDBE7B71}" dt="2025-09-14T10:14:28.712" v="111" actId="2696"/>
        <pc:sldMkLst>
          <pc:docMk/>
          <pc:sldMk cId="2335567442" sldId="342"/>
        </pc:sldMkLst>
      </pc:sldChg>
      <pc:sldChg chg="delSp modSp mod ord">
        <pc:chgData name="Dewhurst, Alastair (STFC,RAL,SC)" userId="68e90f74-28c5-4d4e-9a6e-cb6d92fd17f8" providerId="ADAL" clId="{036340C1-27C1-5844-B38F-C0F6BDBE7B71}" dt="2025-09-15T08:47:24.563" v="3216" actId="20577"/>
        <pc:sldMkLst>
          <pc:docMk/>
          <pc:sldMk cId="3487539081" sldId="345"/>
        </pc:sldMkLst>
        <pc:spChg chg="mod">
          <ac:chgData name="Dewhurst, Alastair (STFC,RAL,SC)" userId="68e90f74-28c5-4d4e-9a6e-cb6d92fd17f8" providerId="ADAL" clId="{036340C1-27C1-5844-B38F-C0F6BDBE7B71}" dt="2025-09-15T08:37:01.213" v="2316" actId="20577"/>
          <ac:spMkLst>
            <pc:docMk/>
            <pc:sldMk cId="3487539081" sldId="345"/>
            <ac:spMk id="2" creationId="{268F0B5B-227B-F148-AD7C-93AE59B77A38}"/>
          </ac:spMkLst>
        </pc:spChg>
        <pc:spChg chg="mod">
          <ac:chgData name="Dewhurst, Alastair (STFC,RAL,SC)" userId="68e90f74-28c5-4d4e-9a6e-cb6d92fd17f8" providerId="ADAL" clId="{036340C1-27C1-5844-B38F-C0F6BDBE7B71}" dt="2025-09-15T08:47:24.563" v="3216" actId="20577"/>
          <ac:spMkLst>
            <pc:docMk/>
            <pc:sldMk cId="3487539081" sldId="345"/>
            <ac:spMk id="3" creationId="{5717778A-0F16-3545-A194-3ECBBF06625A}"/>
          </ac:spMkLst>
        </pc:spChg>
        <pc:spChg chg="mod">
          <ac:chgData name="Dewhurst, Alastair (STFC,RAL,SC)" userId="68e90f74-28c5-4d4e-9a6e-cb6d92fd17f8" providerId="ADAL" clId="{036340C1-27C1-5844-B38F-C0F6BDBE7B71}" dt="2025-09-14T10:11:51.780" v="91" actId="1076"/>
          <ac:spMkLst>
            <pc:docMk/>
            <pc:sldMk cId="3487539081" sldId="345"/>
            <ac:spMk id="4" creationId="{0056A419-9947-C58A-D203-00BA4F4BF48F}"/>
          </ac:spMkLst>
        </pc:spChg>
        <pc:spChg chg="del">
          <ac:chgData name="Dewhurst, Alastair (STFC,RAL,SC)" userId="68e90f74-28c5-4d4e-9a6e-cb6d92fd17f8" providerId="ADAL" clId="{036340C1-27C1-5844-B38F-C0F6BDBE7B71}" dt="2025-09-14T10:11:58.707" v="93" actId="478"/>
          <ac:spMkLst>
            <pc:docMk/>
            <pc:sldMk cId="3487539081" sldId="345"/>
            <ac:spMk id="8" creationId="{469F7329-1853-3815-7F3C-FAA775E6CA22}"/>
          </ac:spMkLst>
        </pc:spChg>
        <pc:picChg chg="del">
          <ac:chgData name="Dewhurst, Alastair (STFC,RAL,SC)" userId="68e90f74-28c5-4d4e-9a6e-cb6d92fd17f8" providerId="ADAL" clId="{036340C1-27C1-5844-B38F-C0F6BDBE7B71}" dt="2025-09-14T10:11:55.421" v="92" actId="478"/>
          <ac:picMkLst>
            <pc:docMk/>
            <pc:sldMk cId="3487539081" sldId="345"/>
            <ac:picMk id="7" creationId="{33D40A69-BB90-BA0D-7590-A0BAE8EE3B6C}"/>
          </ac:picMkLst>
        </pc:picChg>
      </pc:sldChg>
      <pc:sldChg chg="del">
        <pc:chgData name="Dewhurst, Alastair (STFC,RAL,SC)" userId="68e90f74-28c5-4d4e-9a6e-cb6d92fd17f8" providerId="ADAL" clId="{036340C1-27C1-5844-B38F-C0F6BDBE7B71}" dt="2025-09-14T10:15:58.638" v="117" actId="2696"/>
        <pc:sldMkLst>
          <pc:docMk/>
          <pc:sldMk cId="360415449" sldId="371"/>
        </pc:sldMkLst>
      </pc:sldChg>
      <pc:sldChg chg="addSp delSp modSp mod ord">
        <pc:chgData name="Dewhurst, Alastair (STFC,RAL,SC)" userId="68e90f74-28c5-4d4e-9a6e-cb6d92fd17f8" providerId="ADAL" clId="{036340C1-27C1-5844-B38F-C0F6BDBE7B71}" dt="2025-09-15T08:27:16.431" v="1694"/>
        <pc:sldMkLst>
          <pc:docMk/>
          <pc:sldMk cId="770995315" sldId="378"/>
        </pc:sldMkLst>
        <pc:spChg chg="mod">
          <ac:chgData name="Dewhurst, Alastair (STFC,RAL,SC)" userId="68e90f74-28c5-4d4e-9a6e-cb6d92fd17f8" providerId="ADAL" clId="{036340C1-27C1-5844-B38F-C0F6BDBE7B71}" dt="2025-09-15T08:18:37.436" v="1465" actId="20577"/>
          <ac:spMkLst>
            <pc:docMk/>
            <pc:sldMk cId="770995315" sldId="378"/>
            <ac:spMk id="2" creationId="{268F0B5B-227B-F148-AD7C-93AE59B77A38}"/>
          </ac:spMkLst>
        </pc:spChg>
        <pc:spChg chg="add mod">
          <ac:chgData name="Dewhurst, Alastair (STFC,RAL,SC)" userId="68e90f74-28c5-4d4e-9a6e-cb6d92fd17f8" providerId="ADAL" clId="{036340C1-27C1-5844-B38F-C0F6BDBE7B71}" dt="2025-09-15T08:27:16.431" v="1694"/>
          <ac:spMkLst>
            <pc:docMk/>
            <pc:sldMk cId="770995315" sldId="378"/>
            <ac:spMk id="4" creationId="{80FB56B9-ABEC-2D52-069B-C29AC770D26A}"/>
          </ac:spMkLst>
        </pc:spChg>
        <pc:spChg chg="del">
          <ac:chgData name="Dewhurst, Alastair (STFC,RAL,SC)" userId="68e90f74-28c5-4d4e-9a6e-cb6d92fd17f8" providerId="ADAL" clId="{036340C1-27C1-5844-B38F-C0F6BDBE7B71}" dt="2025-09-15T08:27:16.038" v="1693" actId="478"/>
          <ac:spMkLst>
            <pc:docMk/>
            <pc:sldMk cId="770995315" sldId="378"/>
            <ac:spMk id="6" creationId="{55EF77C6-7B10-9244-85C3-582A7D94498D}"/>
          </ac:spMkLst>
        </pc:spChg>
      </pc:sldChg>
      <pc:sldChg chg="del">
        <pc:chgData name="Dewhurst, Alastair (STFC,RAL,SC)" userId="68e90f74-28c5-4d4e-9a6e-cb6d92fd17f8" providerId="ADAL" clId="{036340C1-27C1-5844-B38F-C0F6BDBE7B71}" dt="2025-09-14T10:15:26.357" v="114" actId="2696"/>
        <pc:sldMkLst>
          <pc:docMk/>
          <pc:sldMk cId="2071205286" sldId="384"/>
        </pc:sldMkLst>
      </pc:sldChg>
      <pc:sldChg chg="addSp delSp modSp add mod">
        <pc:chgData name="Dewhurst, Alastair (STFC,RAL,SC)" userId="68e90f74-28c5-4d4e-9a6e-cb6d92fd17f8" providerId="ADAL" clId="{036340C1-27C1-5844-B38F-C0F6BDBE7B71}" dt="2025-09-15T07:53:07.693" v="722"/>
        <pc:sldMkLst>
          <pc:docMk/>
          <pc:sldMk cId="198466637" sldId="448"/>
        </pc:sldMkLst>
        <pc:spChg chg="mod">
          <ac:chgData name="Dewhurst, Alastair (STFC,RAL,SC)" userId="68e90f74-28c5-4d4e-9a6e-cb6d92fd17f8" providerId="ADAL" clId="{036340C1-27C1-5844-B38F-C0F6BDBE7B71}" dt="2025-09-15T07:40:24.260" v="495" actId="20577"/>
          <ac:spMkLst>
            <pc:docMk/>
            <pc:sldMk cId="198466637" sldId="448"/>
            <ac:spMk id="2" creationId="{00000000-0000-0000-0000-000000000000}"/>
          </ac:spMkLst>
        </pc:spChg>
        <pc:spChg chg="del">
          <ac:chgData name="Dewhurst, Alastair (STFC,RAL,SC)" userId="68e90f74-28c5-4d4e-9a6e-cb6d92fd17f8" providerId="ADAL" clId="{036340C1-27C1-5844-B38F-C0F6BDBE7B71}" dt="2025-09-15T07:40:19.612" v="477" actId="478"/>
          <ac:spMkLst>
            <pc:docMk/>
            <pc:sldMk cId="198466637" sldId="448"/>
            <ac:spMk id="3" creationId="{CFB4A239-CE1D-8F48-9630-5E246811C000}"/>
          </ac:spMkLst>
        </pc:spChg>
        <pc:spChg chg="add mod">
          <ac:chgData name="Dewhurst, Alastair (STFC,RAL,SC)" userId="68e90f74-28c5-4d4e-9a6e-cb6d92fd17f8" providerId="ADAL" clId="{036340C1-27C1-5844-B38F-C0F6BDBE7B71}" dt="2025-09-15T07:52:56.215" v="720" actId="1076"/>
          <ac:spMkLst>
            <pc:docMk/>
            <pc:sldMk cId="198466637" sldId="448"/>
            <ac:spMk id="5" creationId="{C285839F-477E-06AF-EAEB-1C3B08CD3EE1}"/>
          </ac:spMkLst>
        </pc:spChg>
        <pc:spChg chg="add mod">
          <ac:chgData name="Dewhurst, Alastair (STFC,RAL,SC)" userId="68e90f74-28c5-4d4e-9a6e-cb6d92fd17f8" providerId="ADAL" clId="{036340C1-27C1-5844-B38F-C0F6BDBE7B71}" dt="2025-09-15T07:53:07.693" v="722"/>
          <ac:spMkLst>
            <pc:docMk/>
            <pc:sldMk cId="198466637" sldId="448"/>
            <ac:spMk id="6" creationId="{8FA07A60-C385-42ED-24BB-D43603C131DB}"/>
          </ac:spMkLst>
        </pc:spChg>
        <pc:spChg chg="del">
          <ac:chgData name="Dewhurst, Alastair (STFC,RAL,SC)" userId="68e90f74-28c5-4d4e-9a6e-cb6d92fd17f8" providerId="ADAL" clId="{036340C1-27C1-5844-B38F-C0F6BDBE7B71}" dt="2025-09-15T07:40:38.913" v="500" actId="478"/>
          <ac:spMkLst>
            <pc:docMk/>
            <pc:sldMk cId="198466637" sldId="448"/>
            <ac:spMk id="10" creationId="{00000000-0000-0000-0000-000000000000}"/>
          </ac:spMkLst>
        </pc:spChg>
        <pc:spChg chg="mod">
          <ac:chgData name="Dewhurst, Alastair (STFC,RAL,SC)" userId="68e90f74-28c5-4d4e-9a6e-cb6d92fd17f8" providerId="ADAL" clId="{036340C1-27C1-5844-B38F-C0F6BDBE7B71}" dt="2025-09-15T07:43:53.077" v="525" actId="1076"/>
          <ac:spMkLst>
            <pc:docMk/>
            <pc:sldMk cId="198466637" sldId="448"/>
            <ac:spMk id="25" creationId="{CAE7F955-5842-394C-8DE1-54DB47201F5D}"/>
          </ac:spMkLst>
        </pc:spChg>
        <pc:spChg chg="del">
          <ac:chgData name="Dewhurst, Alastair (STFC,RAL,SC)" userId="68e90f74-28c5-4d4e-9a6e-cb6d92fd17f8" providerId="ADAL" clId="{036340C1-27C1-5844-B38F-C0F6BDBE7B71}" dt="2025-09-15T07:53:06.006" v="721" actId="478"/>
          <ac:spMkLst>
            <pc:docMk/>
            <pc:sldMk cId="198466637" sldId="448"/>
            <ac:spMk id="27" creationId="{F6842AC0-634D-6A4C-A84A-4EC0E3D07896}"/>
          </ac:spMkLst>
        </pc:spChg>
        <pc:graphicFrameChg chg="mod modGraphic">
          <ac:chgData name="Dewhurst, Alastair (STFC,RAL,SC)" userId="68e90f74-28c5-4d4e-9a6e-cb6d92fd17f8" providerId="ADAL" clId="{036340C1-27C1-5844-B38F-C0F6BDBE7B71}" dt="2025-09-15T07:52:03.324" v="596" actId="20577"/>
          <ac:graphicFrameMkLst>
            <pc:docMk/>
            <pc:sldMk cId="198466637" sldId="448"/>
            <ac:graphicFrameMk id="26" creationId="{00000000-0000-0000-0000-000000000000}"/>
          </ac:graphicFrameMkLst>
        </pc:graphicFrameChg>
        <pc:picChg chg="del">
          <ac:chgData name="Dewhurst, Alastair (STFC,RAL,SC)" userId="68e90f74-28c5-4d4e-9a6e-cb6d92fd17f8" providerId="ADAL" clId="{036340C1-27C1-5844-B38F-C0F6BDBE7B71}" dt="2025-09-15T07:38:39.901" v="468" actId="478"/>
          <ac:picMkLst>
            <pc:docMk/>
            <pc:sldMk cId="198466637" sldId="448"/>
            <ac:picMk id="4" creationId="{1B1749A4-FEF7-3C47-86AC-8A88CE2AD1AD}"/>
          </ac:picMkLst>
        </pc:picChg>
        <pc:picChg chg="del">
          <ac:chgData name="Dewhurst, Alastair (STFC,RAL,SC)" userId="68e90f74-28c5-4d4e-9a6e-cb6d92fd17f8" providerId="ADAL" clId="{036340C1-27C1-5844-B38F-C0F6BDBE7B71}" dt="2025-09-15T07:40:34.292" v="498" actId="478"/>
          <ac:picMkLst>
            <pc:docMk/>
            <pc:sldMk cId="198466637" sldId="448"/>
            <ac:picMk id="12" creationId="{00000000-0000-0000-0000-000000000000}"/>
          </ac:picMkLst>
        </pc:picChg>
        <pc:picChg chg="mod">
          <ac:chgData name="Dewhurst, Alastair (STFC,RAL,SC)" userId="68e90f74-28c5-4d4e-9a6e-cb6d92fd17f8" providerId="ADAL" clId="{036340C1-27C1-5844-B38F-C0F6BDBE7B71}" dt="2025-09-15T07:43:07.930" v="503" actId="1076"/>
          <ac:picMkLst>
            <pc:docMk/>
            <pc:sldMk cId="198466637" sldId="448"/>
            <ac:picMk id="16" creationId="{00000000-0000-0000-0000-000000000000}"/>
          </ac:picMkLst>
        </pc:picChg>
        <pc:picChg chg="add mod">
          <ac:chgData name="Dewhurst, Alastair (STFC,RAL,SC)" userId="68e90f74-28c5-4d4e-9a6e-cb6d92fd17f8" providerId="ADAL" clId="{036340C1-27C1-5844-B38F-C0F6BDBE7B71}" dt="2025-09-15T07:43:09.127" v="504" actId="1076"/>
          <ac:picMkLst>
            <pc:docMk/>
            <pc:sldMk cId="198466637" sldId="448"/>
            <ac:picMk id="1026" creationId="{F943CB87-5964-4C86-1575-5D34354A3D6D}"/>
          </ac:picMkLst>
        </pc:picChg>
        <pc:cxnChg chg="del">
          <ac:chgData name="Dewhurst, Alastair (STFC,RAL,SC)" userId="68e90f74-28c5-4d4e-9a6e-cb6d92fd17f8" providerId="ADAL" clId="{036340C1-27C1-5844-B38F-C0F6BDBE7B71}" dt="2025-09-15T07:40:36.845" v="499" actId="478"/>
          <ac:cxnSpMkLst>
            <pc:docMk/>
            <pc:sldMk cId="198466637" sldId="448"/>
            <ac:cxnSpMk id="7" creationId="{00000000-0000-0000-0000-000000000000}"/>
          </ac:cxnSpMkLst>
        </pc:cxnChg>
        <pc:cxnChg chg="del">
          <ac:chgData name="Dewhurst, Alastair (STFC,RAL,SC)" userId="68e90f74-28c5-4d4e-9a6e-cb6d92fd17f8" providerId="ADAL" clId="{036340C1-27C1-5844-B38F-C0F6BDBE7B71}" dt="2025-09-15T07:38:42.260" v="469" actId="478"/>
          <ac:cxnSpMkLst>
            <pc:docMk/>
            <pc:sldMk cId="198466637" sldId="448"/>
            <ac:cxnSpMk id="19" creationId="{26542D3F-6073-D54E-B8DF-0F11435AA1A2}"/>
          </ac:cxnSpMkLst>
        </pc:cxnChg>
      </pc:sldChg>
      <pc:sldChg chg="del ord">
        <pc:chgData name="Dewhurst, Alastair (STFC,RAL,SC)" userId="68e90f74-28c5-4d4e-9a6e-cb6d92fd17f8" providerId="ADAL" clId="{036340C1-27C1-5844-B38F-C0F6BDBE7B71}" dt="2025-09-15T07:36:47.573" v="464" actId="2696"/>
        <pc:sldMkLst>
          <pc:docMk/>
          <pc:sldMk cId="699396532" sldId="945"/>
        </pc:sldMkLst>
      </pc:sldChg>
      <pc:sldChg chg="del">
        <pc:chgData name="Dewhurst, Alastair (STFC,RAL,SC)" userId="68e90f74-28c5-4d4e-9a6e-cb6d92fd17f8" providerId="ADAL" clId="{036340C1-27C1-5844-B38F-C0F6BDBE7B71}" dt="2025-09-14T10:15:30.766" v="115" actId="2696"/>
        <pc:sldMkLst>
          <pc:docMk/>
          <pc:sldMk cId="239530018" sldId="946"/>
        </pc:sldMkLst>
      </pc:sldChg>
      <pc:sldChg chg="addSp delSp modSp mod delAnim modAnim">
        <pc:chgData name="Dewhurst, Alastair (STFC,RAL,SC)" userId="68e90f74-28c5-4d4e-9a6e-cb6d92fd17f8" providerId="ADAL" clId="{036340C1-27C1-5844-B38F-C0F6BDBE7B71}" dt="2025-09-15T08:27:08.607" v="1692"/>
        <pc:sldMkLst>
          <pc:docMk/>
          <pc:sldMk cId="2810341585" sldId="947"/>
        </pc:sldMkLst>
        <pc:spChg chg="mod">
          <ac:chgData name="Dewhurst, Alastair (STFC,RAL,SC)" userId="68e90f74-28c5-4d4e-9a6e-cb6d92fd17f8" providerId="ADAL" clId="{036340C1-27C1-5844-B38F-C0F6BDBE7B71}" dt="2025-09-15T08:06:11.164" v="857" actId="20577"/>
          <ac:spMkLst>
            <pc:docMk/>
            <pc:sldMk cId="2810341585" sldId="947"/>
            <ac:spMk id="2" creationId="{2CE2D2C8-8AAF-E764-CE04-27A92F7D310A}"/>
          </ac:spMkLst>
        </pc:spChg>
        <pc:spChg chg="mod">
          <ac:chgData name="Dewhurst, Alastair (STFC,RAL,SC)" userId="68e90f74-28c5-4d4e-9a6e-cb6d92fd17f8" providerId="ADAL" clId="{036340C1-27C1-5844-B38F-C0F6BDBE7B71}" dt="2025-09-15T08:26:38.018" v="1690" actId="20577"/>
          <ac:spMkLst>
            <pc:docMk/>
            <pc:sldMk cId="2810341585" sldId="947"/>
            <ac:spMk id="3" creationId="{EA35DD5A-31CD-4B14-18B5-4B0346E135ED}"/>
          </ac:spMkLst>
        </pc:spChg>
        <pc:spChg chg="del">
          <ac:chgData name="Dewhurst, Alastair (STFC,RAL,SC)" userId="68e90f74-28c5-4d4e-9a6e-cb6d92fd17f8" providerId="ADAL" clId="{036340C1-27C1-5844-B38F-C0F6BDBE7B71}" dt="2025-09-15T08:27:07.163" v="1691" actId="478"/>
          <ac:spMkLst>
            <pc:docMk/>
            <pc:sldMk cId="2810341585" sldId="947"/>
            <ac:spMk id="4" creationId="{8C9D3A83-1B4A-5AFD-A6FF-829CABB35E9C}"/>
          </ac:spMkLst>
        </pc:spChg>
        <pc:spChg chg="del mod">
          <ac:chgData name="Dewhurst, Alastair (STFC,RAL,SC)" userId="68e90f74-28c5-4d4e-9a6e-cb6d92fd17f8" providerId="ADAL" clId="{036340C1-27C1-5844-B38F-C0F6BDBE7B71}" dt="2025-09-15T08:25:33.382" v="1675" actId="478"/>
          <ac:spMkLst>
            <pc:docMk/>
            <pc:sldMk cId="2810341585" sldId="947"/>
            <ac:spMk id="9" creationId="{78F8876A-F2F8-2807-CECC-7BB2AFCC3014}"/>
          </ac:spMkLst>
        </pc:spChg>
        <pc:spChg chg="add mod">
          <ac:chgData name="Dewhurst, Alastair (STFC,RAL,SC)" userId="68e90f74-28c5-4d4e-9a6e-cb6d92fd17f8" providerId="ADAL" clId="{036340C1-27C1-5844-B38F-C0F6BDBE7B71}" dt="2025-09-15T08:27:08.607" v="1692"/>
          <ac:spMkLst>
            <pc:docMk/>
            <pc:sldMk cId="2810341585" sldId="947"/>
            <ac:spMk id="13" creationId="{DD12121F-94C7-FC1F-5DE9-6CAE0FDCE016}"/>
          </ac:spMkLst>
        </pc:spChg>
        <pc:picChg chg="del">
          <ac:chgData name="Dewhurst, Alastair (STFC,RAL,SC)" userId="68e90f74-28c5-4d4e-9a6e-cb6d92fd17f8" providerId="ADAL" clId="{036340C1-27C1-5844-B38F-C0F6BDBE7B71}" dt="2025-09-15T08:24:45.277" v="1646" actId="478"/>
          <ac:picMkLst>
            <pc:docMk/>
            <pc:sldMk cId="2810341585" sldId="947"/>
            <ac:picMk id="6" creationId="{AF5158AD-374E-25E2-6794-33355B8D85B9}"/>
          </ac:picMkLst>
        </pc:picChg>
        <pc:picChg chg="add del mod">
          <ac:chgData name="Dewhurst, Alastair (STFC,RAL,SC)" userId="68e90f74-28c5-4d4e-9a6e-cb6d92fd17f8" providerId="ADAL" clId="{036340C1-27C1-5844-B38F-C0F6BDBE7B71}" dt="2025-09-15T08:26:07.215" v="1681" actId="478"/>
          <ac:picMkLst>
            <pc:docMk/>
            <pc:sldMk cId="2810341585" sldId="947"/>
            <ac:picMk id="7" creationId="{61393AA3-B0A6-315D-963F-45AB078567B3}"/>
          </ac:picMkLst>
        </pc:picChg>
        <pc:picChg chg="mod">
          <ac:chgData name="Dewhurst, Alastair (STFC,RAL,SC)" userId="68e90f74-28c5-4d4e-9a6e-cb6d92fd17f8" providerId="ADAL" clId="{036340C1-27C1-5844-B38F-C0F6BDBE7B71}" dt="2025-09-15T08:26:26.959" v="1685" actId="1076"/>
          <ac:picMkLst>
            <pc:docMk/>
            <pc:sldMk cId="2810341585" sldId="947"/>
            <ac:picMk id="8" creationId="{F6F80B68-4EBD-2374-0416-0E78F5813EA9}"/>
          </ac:picMkLst>
        </pc:picChg>
        <pc:picChg chg="add mod">
          <ac:chgData name="Dewhurst, Alastair (STFC,RAL,SC)" userId="68e90f74-28c5-4d4e-9a6e-cb6d92fd17f8" providerId="ADAL" clId="{036340C1-27C1-5844-B38F-C0F6BDBE7B71}" dt="2025-09-15T08:26:25.583" v="1684" actId="1076"/>
          <ac:picMkLst>
            <pc:docMk/>
            <pc:sldMk cId="2810341585" sldId="947"/>
            <ac:picMk id="11" creationId="{AC2C26BF-9CDA-0D30-9542-FEA6FC0DC87F}"/>
          </ac:picMkLst>
        </pc:picChg>
        <pc:cxnChg chg="del">
          <ac:chgData name="Dewhurst, Alastair (STFC,RAL,SC)" userId="68e90f74-28c5-4d4e-9a6e-cb6d92fd17f8" providerId="ADAL" clId="{036340C1-27C1-5844-B38F-C0F6BDBE7B71}" dt="2025-09-15T08:25:35.235" v="1676" actId="478"/>
          <ac:cxnSpMkLst>
            <pc:docMk/>
            <pc:sldMk cId="2810341585" sldId="947"/>
            <ac:cxnSpMk id="12" creationId="{799CABFE-B5C8-1533-A7F6-5BD6C619403C}"/>
          </ac:cxnSpMkLst>
        </pc:cxnChg>
        <pc:cxnChg chg="del">
          <ac:chgData name="Dewhurst, Alastair (STFC,RAL,SC)" userId="68e90f74-28c5-4d4e-9a6e-cb6d92fd17f8" providerId="ADAL" clId="{036340C1-27C1-5844-B38F-C0F6BDBE7B71}" dt="2025-09-15T08:25:36.771" v="1677" actId="478"/>
          <ac:cxnSpMkLst>
            <pc:docMk/>
            <pc:sldMk cId="2810341585" sldId="947"/>
            <ac:cxnSpMk id="14" creationId="{927C6EC8-FDB5-5A99-9711-67240B4C7722}"/>
          </ac:cxnSpMkLst>
        </pc:cxnChg>
      </pc:sldChg>
      <pc:sldChg chg="addSp delSp modSp mod">
        <pc:chgData name="Dewhurst, Alastair (STFC,RAL,SC)" userId="68e90f74-28c5-4d4e-9a6e-cb6d92fd17f8" providerId="ADAL" clId="{036340C1-27C1-5844-B38F-C0F6BDBE7B71}" dt="2025-09-15T08:24:34.212" v="1645" actId="6549"/>
        <pc:sldMkLst>
          <pc:docMk/>
          <pc:sldMk cId="4119688829" sldId="948"/>
        </pc:sldMkLst>
        <pc:spChg chg="mod">
          <ac:chgData name="Dewhurst, Alastair (STFC,RAL,SC)" userId="68e90f74-28c5-4d4e-9a6e-cb6d92fd17f8" providerId="ADAL" clId="{036340C1-27C1-5844-B38F-C0F6BDBE7B71}" dt="2025-09-15T08:23:16.681" v="1489" actId="20577"/>
          <ac:spMkLst>
            <pc:docMk/>
            <pc:sldMk cId="4119688829" sldId="948"/>
            <ac:spMk id="2" creationId="{C8FB85B6-47B1-2C50-12E0-F9BD549120CF}"/>
          </ac:spMkLst>
        </pc:spChg>
        <pc:spChg chg="mod">
          <ac:chgData name="Dewhurst, Alastair (STFC,RAL,SC)" userId="68e90f74-28c5-4d4e-9a6e-cb6d92fd17f8" providerId="ADAL" clId="{036340C1-27C1-5844-B38F-C0F6BDBE7B71}" dt="2025-09-15T08:24:34.212" v="1645" actId="6549"/>
          <ac:spMkLst>
            <pc:docMk/>
            <pc:sldMk cId="4119688829" sldId="948"/>
            <ac:spMk id="3" creationId="{906B4C89-68D3-5929-38B4-0B1463F83C9A}"/>
          </ac:spMkLst>
        </pc:spChg>
        <pc:spChg chg="del">
          <ac:chgData name="Dewhurst, Alastair (STFC,RAL,SC)" userId="68e90f74-28c5-4d4e-9a6e-cb6d92fd17f8" providerId="ADAL" clId="{036340C1-27C1-5844-B38F-C0F6BDBE7B71}" dt="2025-09-15T08:22:58.116" v="1479" actId="478"/>
          <ac:spMkLst>
            <pc:docMk/>
            <pc:sldMk cId="4119688829" sldId="948"/>
            <ac:spMk id="4" creationId="{85FE3249-FD4E-8BC1-9B44-F0B673DC6248}"/>
          </ac:spMkLst>
        </pc:spChg>
        <pc:spChg chg="add mod">
          <ac:chgData name="Dewhurst, Alastair (STFC,RAL,SC)" userId="68e90f74-28c5-4d4e-9a6e-cb6d92fd17f8" providerId="ADAL" clId="{036340C1-27C1-5844-B38F-C0F6BDBE7B71}" dt="2025-09-15T08:22:59.642" v="1480"/>
          <ac:spMkLst>
            <pc:docMk/>
            <pc:sldMk cId="4119688829" sldId="948"/>
            <ac:spMk id="8" creationId="{0568EA52-9EFA-8FB8-7F8E-AF341436B9F4}"/>
          </ac:spMkLst>
        </pc:spChg>
        <pc:spChg chg="del">
          <ac:chgData name="Dewhurst, Alastair (STFC,RAL,SC)" userId="68e90f74-28c5-4d4e-9a6e-cb6d92fd17f8" providerId="ADAL" clId="{036340C1-27C1-5844-B38F-C0F6BDBE7B71}" dt="2025-09-15T08:22:33.354" v="1471" actId="478"/>
          <ac:spMkLst>
            <pc:docMk/>
            <pc:sldMk cId="4119688829" sldId="948"/>
            <ac:spMk id="10" creationId="{7DD0F9AA-98FE-1E32-EA10-4E6BD9DA6A8B}"/>
          </ac:spMkLst>
        </pc:spChg>
        <pc:picChg chg="del">
          <ac:chgData name="Dewhurst, Alastair (STFC,RAL,SC)" userId="68e90f74-28c5-4d4e-9a6e-cb6d92fd17f8" providerId="ADAL" clId="{036340C1-27C1-5844-B38F-C0F6BDBE7B71}" dt="2025-09-15T08:22:31.676" v="1470" actId="478"/>
          <ac:picMkLst>
            <pc:docMk/>
            <pc:sldMk cId="4119688829" sldId="948"/>
            <ac:picMk id="6" creationId="{EF19DFF9-0888-2D3C-847A-4AD7F3647463}"/>
          </ac:picMkLst>
        </pc:picChg>
        <pc:picChg chg="add mod">
          <ac:chgData name="Dewhurst, Alastair (STFC,RAL,SC)" userId="68e90f74-28c5-4d4e-9a6e-cb6d92fd17f8" providerId="ADAL" clId="{036340C1-27C1-5844-B38F-C0F6BDBE7B71}" dt="2025-09-15T08:22:43.031" v="1475" actId="1076"/>
          <ac:picMkLst>
            <pc:docMk/>
            <pc:sldMk cId="4119688829" sldId="948"/>
            <ac:picMk id="7" creationId="{1CC94608-AFA6-047D-E84E-8E94182E52C5}"/>
          </ac:picMkLst>
        </pc:picChg>
        <pc:picChg chg="del">
          <ac:chgData name="Dewhurst, Alastair (STFC,RAL,SC)" userId="68e90f74-28c5-4d4e-9a6e-cb6d92fd17f8" providerId="ADAL" clId="{036340C1-27C1-5844-B38F-C0F6BDBE7B71}" dt="2025-09-15T08:22:34.053" v="1472" actId="478"/>
          <ac:picMkLst>
            <pc:docMk/>
            <pc:sldMk cId="4119688829" sldId="948"/>
            <ac:picMk id="9" creationId="{0F04E95A-D082-49A5-C4FC-DCFFFF9EB261}"/>
          </ac:picMkLst>
        </pc:picChg>
      </pc:sldChg>
      <pc:sldChg chg="addSp delSp modSp mod ord">
        <pc:chgData name="Dewhurst, Alastair (STFC,RAL,SC)" userId="68e90f74-28c5-4d4e-9a6e-cb6d92fd17f8" providerId="ADAL" clId="{036340C1-27C1-5844-B38F-C0F6BDBE7B71}" dt="2025-09-15T08:22:54.428" v="1477"/>
        <pc:sldMkLst>
          <pc:docMk/>
          <pc:sldMk cId="2852947419" sldId="949"/>
        </pc:sldMkLst>
        <pc:spChg chg="mod">
          <ac:chgData name="Dewhurst, Alastair (STFC,RAL,SC)" userId="68e90f74-28c5-4d4e-9a6e-cb6d92fd17f8" providerId="ADAL" clId="{036340C1-27C1-5844-B38F-C0F6BDBE7B71}" dt="2025-09-15T08:04:28.617" v="818" actId="6549"/>
          <ac:spMkLst>
            <pc:docMk/>
            <pc:sldMk cId="2852947419" sldId="949"/>
            <ac:spMk id="2" creationId="{5878B053-2E93-7D2A-1815-641F8E0065CE}"/>
          </ac:spMkLst>
        </pc:spChg>
        <pc:spChg chg="mod">
          <ac:chgData name="Dewhurst, Alastair (STFC,RAL,SC)" userId="68e90f74-28c5-4d4e-9a6e-cb6d92fd17f8" providerId="ADAL" clId="{036340C1-27C1-5844-B38F-C0F6BDBE7B71}" dt="2025-09-15T08:16:16.214" v="1401" actId="5793"/>
          <ac:spMkLst>
            <pc:docMk/>
            <pc:sldMk cId="2852947419" sldId="949"/>
            <ac:spMk id="3" creationId="{2F8A59D1-8AFD-5CEF-4907-2DDE32939A63}"/>
          </ac:spMkLst>
        </pc:spChg>
        <pc:spChg chg="del">
          <ac:chgData name="Dewhurst, Alastair (STFC,RAL,SC)" userId="68e90f74-28c5-4d4e-9a6e-cb6d92fd17f8" providerId="ADAL" clId="{036340C1-27C1-5844-B38F-C0F6BDBE7B71}" dt="2025-09-15T08:22:52.783" v="1476" actId="478"/>
          <ac:spMkLst>
            <pc:docMk/>
            <pc:sldMk cId="2852947419" sldId="949"/>
            <ac:spMk id="4" creationId="{95914D28-9C30-9799-0593-52F5A60485B9}"/>
          </ac:spMkLst>
        </pc:spChg>
        <pc:spChg chg="add mod">
          <ac:chgData name="Dewhurst, Alastair (STFC,RAL,SC)" userId="68e90f74-28c5-4d4e-9a6e-cb6d92fd17f8" providerId="ADAL" clId="{036340C1-27C1-5844-B38F-C0F6BDBE7B71}" dt="2025-09-15T08:22:54.428" v="1477"/>
          <ac:spMkLst>
            <pc:docMk/>
            <pc:sldMk cId="2852947419" sldId="949"/>
            <ac:spMk id="9" creationId="{5735CE87-DAC0-1536-78D0-04AC2E377D64}"/>
          </ac:spMkLst>
        </pc:spChg>
        <pc:picChg chg="del mod">
          <ac:chgData name="Dewhurst, Alastair (STFC,RAL,SC)" userId="68e90f74-28c5-4d4e-9a6e-cb6d92fd17f8" providerId="ADAL" clId="{036340C1-27C1-5844-B38F-C0F6BDBE7B71}" dt="2025-09-15T08:15:32.647" v="1290" actId="478"/>
          <ac:picMkLst>
            <pc:docMk/>
            <pc:sldMk cId="2852947419" sldId="949"/>
            <ac:picMk id="6" creationId="{D258155F-3068-B5DB-5E37-2299DE917079}"/>
          </ac:picMkLst>
        </pc:picChg>
        <pc:picChg chg="add mod">
          <ac:chgData name="Dewhurst, Alastair (STFC,RAL,SC)" userId="68e90f74-28c5-4d4e-9a6e-cb6d92fd17f8" providerId="ADAL" clId="{036340C1-27C1-5844-B38F-C0F6BDBE7B71}" dt="2025-09-15T08:15:29.438" v="1289" actId="1076"/>
          <ac:picMkLst>
            <pc:docMk/>
            <pc:sldMk cId="2852947419" sldId="949"/>
            <ac:picMk id="8" creationId="{549D066B-CDC6-B7D8-38BC-0CC8FEB1CC77}"/>
          </ac:picMkLst>
        </pc:picChg>
      </pc:sldChg>
      <pc:sldChg chg="del">
        <pc:chgData name="Dewhurst, Alastair (STFC,RAL,SC)" userId="68e90f74-28c5-4d4e-9a6e-cb6d92fd17f8" providerId="ADAL" clId="{036340C1-27C1-5844-B38F-C0F6BDBE7B71}" dt="2025-09-15T08:04:48.024" v="819" actId="2696"/>
        <pc:sldMkLst>
          <pc:docMk/>
          <pc:sldMk cId="3508818858" sldId="950"/>
        </pc:sldMkLst>
      </pc:sldChg>
      <pc:sldChg chg="del">
        <pc:chgData name="Dewhurst, Alastair (STFC,RAL,SC)" userId="68e90f74-28c5-4d4e-9a6e-cb6d92fd17f8" providerId="ADAL" clId="{036340C1-27C1-5844-B38F-C0F6BDBE7B71}" dt="2025-09-14T10:12:50.541" v="110" actId="2696"/>
        <pc:sldMkLst>
          <pc:docMk/>
          <pc:sldMk cId="2984228994" sldId="951"/>
        </pc:sldMkLst>
      </pc:sldChg>
      <pc:sldChg chg="del">
        <pc:chgData name="Dewhurst, Alastair (STFC,RAL,SC)" userId="68e90f74-28c5-4d4e-9a6e-cb6d92fd17f8" providerId="ADAL" clId="{036340C1-27C1-5844-B38F-C0F6BDBE7B71}" dt="2025-09-14T10:12:47.417" v="109" actId="2696"/>
        <pc:sldMkLst>
          <pc:docMk/>
          <pc:sldMk cId="929165034" sldId="952"/>
        </pc:sldMkLst>
      </pc:sldChg>
      <pc:sldChg chg="del">
        <pc:chgData name="Dewhurst, Alastair (STFC,RAL,SC)" userId="68e90f74-28c5-4d4e-9a6e-cb6d92fd17f8" providerId="ADAL" clId="{036340C1-27C1-5844-B38F-C0F6BDBE7B71}" dt="2025-09-14T10:15:15.638" v="113" actId="2696"/>
        <pc:sldMkLst>
          <pc:docMk/>
          <pc:sldMk cId="1556686650" sldId="953"/>
        </pc:sldMkLst>
      </pc:sldChg>
      <pc:sldChg chg="delSp del mod ord">
        <pc:chgData name="Dewhurst, Alastair (STFC,RAL,SC)" userId="68e90f74-28c5-4d4e-9a6e-cb6d92fd17f8" providerId="ADAL" clId="{036340C1-27C1-5844-B38F-C0F6BDBE7B71}" dt="2025-09-15T08:16:52.977" v="1402" actId="2696"/>
        <pc:sldMkLst>
          <pc:docMk/>
          <pc:sldMk cId="3448409433" sldId="954"/>
        </pc:sldMkLst>
        <pc:picChg chg="del">
          <ac:chgData name="Dewhurst, Alastair (STFC,RAL,SC)" userId="68e90f74-28c5-4d4e-9a6e-cb6d92fd17f8" providerId="ADAL" clId="{036340C1-27C1-5844-B38F-C0F6BDBE7B71}" dt="2025-09-15T08:12:11.419" v="1089" actId="21"/>
          <ac:picMkLst>
            <pc:docMk/>
            <pc:sldMk cId="3448409433" sldId="954"/>
            <ac:picMk id="4" creationId="{B3102E15-01DD-68B5-4D3D-87D83119F555}"/>
          </ac:picMkLst>
        </pc:picChg>
      </pc:sldChg>
      <pc:sldChg chg="addSp modSp add mod">
        <pc:chgData name="Dewhurst, Alastair (STFC,RAL,SC)" userId="68e90f74-28c5-4d4e-9a6e-cb6d92fd17f8" providerId="ADAL" clId="{036340C1-27C1-5844-B38F-C0F6BDBE7B71}" dt="2025-09-15T07:36:37.194" v="463" actId="20577"/>
        <pc:sldMkLst>
          <pc:docMk/>
          <pc:sldMk cId="1664457219" sldId="955"/>
        </pc:sldMkLst>
        <pc:spChg chg="mod">
          <ac:chgData name="Dewhurst, Alastair (STFC,RAL,SC)" userId="68e90f74-28c5-4d4e-9a6e-cb6d92fd17f8" providerId="ADAL" clId="{036340C1-27C1-5844-B38F-C0F6BDBE7B71}" dt="2025-09-15T07:36:37.194" v="463" actId="20577"/>
          <ac:spMkLst>
            <pc:docMk/>
            <pc:sldMk cId="1664457219" sldId="955"/>
            <ac:spMk id="3" creationId="{D6018A71-AF4E-B6D3-FCD9-44C4AE699378}"/>
          </ac:spMkLst>
        </pc:spChg>
        <pc:graphicFrameChg chg="add mod">
          <ac:chgData name="Dewhurst, Alastair (STFC,RAL,SC)" userId="68e90f74-28c5-4d4e-9a6e-cb6d92fd17f8" providerId="ADAL" clId="{036340C1-27C1-5844-B38F-C0F6BDBE7B71}" dt="2025-09-15T07:35:51.789" v="449" actId="20577"/>
          <ac:graphicFrameMkLst>
            <pc:docMk/>
            <pc:sldMk cId="1664457219" sldId="955"/>
            <ac:graphicFrameMk id="6" creationId="{22B2C930-0144-965B-A8DE-6E9E37EFCE2B}"/>
          </ac:graphicFrameMkLst>
        </pc:graphicFrameChg>
        <pc:cxnChg chg="add mod">
          <ac:chgData name="Dewhurst, Alastair (STFC,RAL,SC)" userId="68e90f74-28c5-4d4e-9a6e-cb6d92fd17f8" providerId="ADAL" clId="{036340C1-27C1-5844-B38F-C0F6BDBE7B71}" dt="2025-09-15T07:35:15.326" v="425" actId="1076"/>
          <ac:cxnSpMkLst>
            <pc:docMk/>
            <pc:sldMk cId="1664457219" sldId="955"/>
            <ac:cxnSpMk id="7" creationId="{CBCF2206-B623-953A-57AD-2F64843BDC5C}"/>
          </ac:cxnSpMkLst>
        </pc:cxnChg>
      </pc:sldChg>
      <pc:sldChg chg="del">
        <pc:chgData name="Dewhurst, Alastair (STFC,RAL,SC)" userId="68e90f74-28c5-4d4e-9a6e-cb6d92fd17f8" providerId="ADAL" clId="{036340C1-27C1-5844-B38F-C0F6BDBE7B71}" dt="2025-09-14T10:15:33.422" v="116" actId="2696"/>
        <pc:sldMkLst>
          <pc:docMk/>
          <pc:sldMk cId="4136343849" sldId="955"/>
        </pc:sldMkLst>
      </pc:sldChg>
      <pc:sldChg chg="addSp delSp modSp add mod">
        <pc:chgData name="Dewhurst, Alastair (STFC,RAL,SC)" userId="68e90f74-28c5-4d4e-9a6e-cb6d92fd17f8" providerId="ADAL" clId="{036340C1-27C1-5844-B38F-C0F6BDBE7B71}" dt="2025-09-15T07:34:28.721" v="423" actId="20577"/>
        <pc:sldMkLst>
          <pc:docMk/>
          <pc:sldMk cId="3112077084" sldId="956"/>
        </pc:sldMkLst>
        <pc:spChg chg="mod">
          <ac:chgData name="Dewhurst, Alastair (STFC,RAL,SC)" userId="68e90f74-28c5-4d4e-9a6e-cb6d92fd17f8" providerId="ADAL" clId="{036340C1-27C1-5844-B38F-C0F6BDBE7B71}" dt="2025-09-14T19:01:24.721" v="265" actId="20577"/>
          <ac:spMkLst>
            <pc:docMk/>
            <pc:sldMk cId="3112077084" sldId="956"/>
            <ac:spMk id="2" creationId="{B0558DB4-9344-F45B-7034-FEA6066112B3}"/>
          </ac:spMkLst>
        </pc:spChg>
        <pc:spChg chg="del">
          <ac:chgData name="Dewhurst, Alastair (STFC,RAL,SC)" userId="68e90f74-28c5-4d4e-9a6e-cb6d92fd17f8" providerId="ADAL" clId="{036340C1-27C1-5844-B38F-C0F6BDBE7B71}" dt="2025-09-15T07:26:45.852" v="269" actId="1032"/>
          <ac:spMkLst>
            <pc:docMk/>
            <pc:sldMk cId="3112077084" sldId="956"/>
            <ac:spMk id="3" creationId="{1640531F-CE73-0F0A-E4D4-FD6E41A83DF5}"/>
          </ac:spMkLst>
        </pc:spChg>
        <pc:spChg chg="add del mod">
          <ac:chgData name="Dewhurst, Alastair (STFC,RAL,SC)" userId="68e90f74-28c5-4d4e-9a6e-cb6d92fd17f8" providerId="ADAL" clId="{036340C1-27C1-5844-B38F-C0F6BDBE7B71}" dt="2025-09-15T07:28:15.081" v="297"/>
          <ac:spMkLst>
            <pc:docMk/>
            <pc:sldMk cId="3112077084" sldId="956"/>
            <ac:spMk id="8" creationId="{FA35AB09-8963-38B9-50DC-65B5CB03EA68}"/>
          </ac:spMkLst>
        </pc:spChg>
        <pc:spChg chg="add del mod">
          <ac:chgData name="Dewhurst, Alastair (STFC,RAL,SC)" userId="68e90f74-28c5-4d4e-9a6e-cb6d92fd17f8" providerId="ADAL" clId="{036340C1-27C1-5844-B38F-C0F6BDBE7B71}" dt="2025-09-15T07:27:59.796" v="284" actId="478"/>
          <ac:spMkLst>
            <pc:docMk/>
            <pc:sldMk cId="3112077084" sldId="956"/>
            <ac:spMk id="9" creationId="{00167A6A-1DB2-2667-0227-5E069202909C}"/>
          </ac:spMkLst>
        </pc:spChg>
        <pc:spChg chg="add mod">
          <ac:chgData name="Dewhurst, Alastair (STFC,RAL,SC)" userId="68e90f74-28c5-4d4e-9a6e-cb6d92fd17f8" providerId="ADAL" clId="{036340C1-27C1-5844-B38F-C0F6BDBE7B71}" dt="2025-09-15T07:33:02.729" v="397" actId="1076"/>
          <ac:spMkLst>
            <pc:docMk/>
            <pc:sldMk cId="3112077084" sldId="956"/>
            <ac:spMk id="10" creationId="{482B37DA-A903-CFB3-9579-3AB71B7AAD96}"/>
          </ac:spMkLst>
        </pc:spChg>
        <pc:spChg chg="add del mod">
          <ac:chgData name="Dewhurst, Alastair (STFC,RAL,SC)" userId="68e90f74-28c5-4d4e-9a6e-cb6d92fd17f8" providerId="ADAL" clId="{036340C1-27C1-5844-B38F-C0F6BDBE7B71}" dt="2025-09-15T07:28:17.862" v="298" actId="478"/>
          <ac:spMkLst>
            <pc:docMk/>
            <pc:sldMk cId="3112077084" sldId="956"/>
            <ac:spMk id="11" creationId="{8188D13F-1583-F7C0-C778-A64680337A0C}"/>
          </ac:spMkLst>
        </pc:spChg>
        <pc:spChg chg="add del mod">
          <ac:chgData name="Dewhurst, Alastair (STFC,RAL,SC)" userId="68e90f74-28c5-4d4e-9a6e-cb6d92fd17f8" providerId="ADAL" clId="{036340C1-27C1-5844-B38F-C0F6BDBE7B71}" dt="2025-09-15T07:28:20.793" v="299" actId="478"/>
          <ac:spMkLst>
            <pc:docMk/>
            <pc:sldMk cId="3112077084" sldId="956"/>
            <ac:spMk id="13" creationId="{222AB396-1B96-9D5F-32AF-262F1B8BA7C4}"/>
          </ac:spMkLst>
        </pc:spChg>
        <pc:spChg chg="add mod">
          <ac:chgData name="Dewhurst, Alastair (STFC,RAL,SC)" userId="68e90f74-28c5-4d4e-9a6e-cb6d92fd17f8" providerId="ADAL" clId="{036340C1-27C1-5844-B38F-C0F6BDBE7B71}" dt="2025-09-15T07:28:59.145" v="319" actId="20577"/>
          <ac:spMkLst>
            <pc:docMk/>
            <pc:sldMk cId="3112077084" sldId="956"/>
            <ac:spMk id="14" creationId="{32573793-57AC-9DA7-EC7D-6764EF9490D4}"/>
          </ac:spMkLst>
        </pc:spChg>
        <pc:spChg chg="add mod">
          <ac:chgData name="Dewhurst, Alastair (STFC,RAL,SC)" userId="68e90f74-28c5-4d4e-9a6e-cb6d92fd17f8" providerId="ADAL" clId="{036340C1-27C1-5844-B38F-C0F6BDBE7B71}" dt="2025-09-15T07:34:20.291" v="413" actId="20577"/>
          <ac:spMkLst>
            <pc:docMk/>
            <pc:sldMk cId="3112077084" sldId="956"/>
            <ac:spMk id="15" creationId="{DE2CD4B1-147A-9C55-43E1-8033D3B49C59}"/>
          </ac:spMkLst>
        </pc:spChg>
        <pc:spChg chg="add mod">
          <ac:chgData name="Dewhurst, Alastair (STFC,RAL,SC)" userId="68e90f74-28c5-4d4e-9a6e-cb6d92fd17f8" providerId="ADAL" clId="{036340C1-27C1-5844-B38F-C0F6BDBE7B71}" dt="2025-09-15T07:34:28.721" v="423" actId="20577"/>
          <ac:spMkLst>
            <pc:docMk/>
            <pc:sldMk cId="3112077084" sldId="956"/>
            <ac:spMk id="16" creationId="{60268274-73A3-447F-A821-D6C144A1561A}"/>
          </ac:spMkLst>
        </pc:spChg>
        <pc:spChg chg="add mod">
          <ac:chgData name="Dewhurst, Alastair (STFC,RAL,SC)" userId="68e90f74-28c5-4d4e-9a6e-cb6d92fd17f8" providerId="ADAL" clId="{036340C1-27C1-5844-B38F-C0F6BDBE7B71}" dt="2025-09-15T07:29:54.607" v="357" actId="20577"/>
          <ac:spMkLst>
            <pc:docMk/>
            <pc:sldMk cId="3112077084" sldId="956"/>
            <ac:spMk id="17" creationId="{2398C639-EE65-BD6A-F97A-2570EAF37A61}"/>
          </ac:spMkLst>
        </pc:spChg>
        <pc:spChg chg="add mod">
          <ac:chgData name="Dewhurst, Alastair (STFC,RAL,SC)" userId="68e90f74-28c5-4d4e-9a6e-cb6d92fd17f8" providerId="ADAL" clId="{036340C1-27C1-5844-B38F-C0F6BDBE7B71}" dt="2025-09-15T07:30:40.043" v="367" actId="14100"/>
          <ac:spMkLst>
            <pc:docMk/>
            <pc:sldMk cId="3112077084" sldId="956"/>
            <ac:spMk id="18" creationId="{CD9585B3-E1B3-D325-AC6C-18CC2A457953}"/>
          </ac:spMkLst>
        </pc:spChg>
        <pc:spChg chg="add mod">
          <ac:chgData name="Dewhurst, Alastair (STFC,RAL,SC)" userId="68e90f74-28c5-4d4e-9a6e-cb6d92fd17f8" providerId="ADAL" clId="{036340C1-27C1-5844-B38F-C0F6BDBE7B71}" dt="2025-09-15T07:30:59.446" v="376" actId="1076"/>
          <ac:spMkLst>
            <pc:docMk/>
            <pc:sldMk cId="3112077084" sldId="956"/>
            <ac:spMk id="19" creationId="{145A620D-4BAD-8E23-8E72-7BFB52B4D28C}"/>
          </ac:spMkLst>
        </pc:spChg>
        <pc:spChg chg="add del mod">
          <ac:chgData name="Dewhurst, Alastair (STFC,RAL,SC)" userId="68e90f74-28c5-4d4e-9a6e-cb6d92fd17f8" providerId="ADAL" clId="{036340C1-27C1-5844-B38F-C0F6BDBE7B71}" dt="2025-09-15T07:34:08.424" v="411" actId="478"/>
          <ac:spMkLst>
            <pc:docMk/>
            <pc:sldMk cId="3112077084" sldId="956"/>
            <ac:spMk id="36" creationId="{C8A9C45D-1164-9C60-5D92-59655073B48D}"/>
          </ac:spMkLst>
        </pc:spChg>
        <pc:graphicFrameChg chg="add del mod modGraphic">
          <ac:chgData name="Dewhurst, Alastair (STFC,RAL,SC)" userId="68e90f74-28c5-4d4e-9a6e-cb6d92fd17f8" providerId="ADAL" clId="{036340C1-27C1-5844-B38F-C0F6BDBE7B71}" dt="2025-09-15T07:27:41.198" v="273" actId="478"/>
          <ac:graphicFrameMkLst>
            <pc:docMk/>
            <pc:sldMk cId="3112077084" sldId="956"/>
            <ac:graphicFrameMk id="6" creationId="{31D0411F-623E-E87B-BF0B-C359CCD342B2}"/>
          </ac:graphicFrameMkLst>
        </pc:graphicFrameChg>
        <pc:cxnChg chg="add del mod">
          <ac:chgData name="Dewhurst, Alastair (STFC,RAL,SC)" userId="68e90f74-28c5-4d4e-9a6e-cb6d92fd17f8" providerId="ADAL" clId="{036340C1-27C1-5844-B38F-C0F6BDBE7B71}" dt="2025-09-15T07:32:04.574" v="385" actId="478"/>
          <ac:cxnSpMkLst>
            <pc:docMk/>
            <pc:sldMk cId="3112077084" sldId="956"/>
            <ac:cxnSpMk id="21" creationId="{18713CB8-7A73-1D77-D676-AFF01BE4B41C}"/>
          </ac:cxnSpMkLst>
        </pc:cxnChg>
        <pc:cxnChg chg="add mod">
          <ac:chgData name="Dewhurst, Alastair (STFC,RAL,SC)" userId="68e90f74-28c5-4d4e-9a6e-cb6d92fd17f8" providerId="ADAL" clId="{036340C1-27C1-5844-B38F-C0F6BDBE7B71}" dt="2025-09-15T07:31:56.370" v="383" actId="14100"/>
          <ac:cxnSpMkLst>
            <pc:docMk/>
            <pc:sldMk cId="3112077084" sldId="956"/>
            <ac:cxnSpMk id="23" creationId="{2FC029FD-DE0C-4DC8-18F2-936859B91173}"/>
          </ac:cxnSpMkLst>
        </pc:cxnChg>
        <pc:cxnChg chg="add del mod">
          <ac:chgData name="Dewhurst, Alastair (STFC,RAL,SC)" userId="68e90f74-28c5-4d4e-9a6e-cb6d92fd17f8" providerId="ADAL" clId="{036340C1-27C1-5844-B38F-C0F6BDBE7B71}" dt="2025-09-15T07:32:16.660" v="388" actId="478"/>
          <ac:cxnSpMkLst>
            <pc:docMk/>
            <pc:sldMk cId="3112077084" sldId="956"/>
            <ac:cxnSpMk id="27" creationId="{7F313C50-BF99-558F-1EB4-5661C9A7FB43}"/>
          </ac:cxnSpMkLst>
        </pc:cxnChg>
        <pc:cxnChg chg="add mod">
          <ac:chgData name="Dewhurst, Alastair (STFC,RAL,SC)" userId="68e90f74-28c5-4d4e-9a6e-cb6d92fd17f8" providerId="ADAL" clId="{036340C1-27C1-5844-B38F-C0F6BDBE7B71}" dt="2025-09-15T07:32:24.791" v="391" actId="14100"/>
          <ac:cxnSpMkLst>
            <pc:docMk/>
            <pc:sldMk cId="3112077084" sldId="956"/>
            <ac:cxnSpMk id="29" creationId="{77D16B05-1027-641A-3C7A-4990F33D98A2}"/>
          </ac:cxnSpMkLst>
        </pc:cxnChg>
        <pc:cxnChg chg="add mod">
          <ac:chgData name="Dewhurst, Alastair (STFC,RAL,SC)" userId="68e90f74-28c5-4d4e-9a6e-cb6d92fd17f8" providerId="ADAL" clId="{036340C1-27C1-5844-B38F-C0F6BDBE7B71}" dt="2025-09-15T07:32:48.480" v="394" actId="14100"/>
          <ac:cxnSpMkLst>
            <pc:docMk/>
            <pc:sldMk cId="3112077084" sldId="956"/>
            <ac:cxnSpMk id="32" creationId="{731C152E-99E9-6165-E0EF-2506F78581B9}"/>
          </ac:cxnSpMkLst>
        </pc:cxnChg>
        <pc:cxnChg chg="add mod">
          <ac:chgData name="Dewhurst, Alastair (STFC,RAL,SC)" userId="68e90f74-28c5-4d4e-9a6e-cb6d92fd17f8" providerId="ADAL" clId="{036340C1-27C1-5844-B38F-C0F6BDBE7B71}" dt="2025-09-15T07:33:00.119" v="396" actId="1076"/>
          <ac:cxnSpMkLst>
            <pc:docMk/>
            <pc:sldMk cId="3112077084" sldId="956"/>
            <ac:cxnSpMk id="35" creationId="{1B441055-84BD-74AF-558E-07726C1FEB3B}"/>
          </ac:cxnSpMkLst>
        </pc:cxnChg>
      </pc:sldChg>
      <pc:sldChg chg="add ord">
        <pc:chgData name="Dewhurst, Alastair (STFC,RAL,SC)" userId="68e90f74-28c5-4d4e-9a6e-cb6d92fd17f8" providerId="ADAL" clId="{036340C1-27C1-5844-B38F-C0F6BDBE7B71}" dt="2025-09-15T07:20:15.180" v="267" actId="20578"/>
        <pc:sldMkLst>
          <pc:docMk/>
          <pc:sldMk cId="3100648027" sldId="957"/>
        </pc:sldMkLst>
      </pc:sldChg>
      <pc:sldChg chg="add">
        <pc:chgData name="Dewhurst, Alastair (STFC,RAL,SC)" userId="68e90f74-28c5-4d4e-9a6e-cb6d92fd17f8" providerId="ADAL" clId="{036340C1-27C1-5844-B38F-C0F6BDBE7B71}" dt="2025-09-15T07:20:24.777" v="268"/>
        <pc:sldMkLst>
          <pc:docMk/>
          <pc:sldMk cId="2185692126" sldId="958"/>
        </pc:sldMkLst>
      </pc:sldChg>
      <pc:sldChg chg="modSp add mod ord">
        <pc:chgData name="Dewhurst, Alastair (STFC,RAL,SC)" userId="68e90f74-28c5-4d4e-9a6e-cb6d92fd17f8" providerId="ADAL" clId="{036340C1-27C1-5844-B38F-C0F6BDBE7B71}" dt="2025-09-15T08:40:41.975" v="2632" actId="20577"/>
        <pc:sldMkLst>
          <pc:docMk/>
          <pc:sldMk cId="2498314340" sldId="959"/>
        </pc:sldMkLst>
        <pc:spChg chg="mod">
          <ac:chgData name="Dewhurst, Alastair (STFC,RAL,SC)" userId="68e90f74-28c5-4d4e-9a6e-cb6d92fd17f8" providerId="ADAL" clId="{036340C1-27C1-5844-B38F-C0F6BDBE7B71}" dt="2025-09-15T07:56:12.020" v="755" actId="20577"/>
          <ac:spMkLst>
            <pc:docMk/>
            <pc:sldMk cId="2498314340" sldId="959"/>
            <ac:spMk id="2" creationId="{296DD45B-8C47-B2E3-2E86-A2ADA66B80F9}"/>
          </ac:spMkLst>
        </pc:spChg>
        <pc:spChg chg="mod">
          <ac:chgData name="Dewhurst, Alastair (STFC,RAL,SC)" userId="68e90f74-28c5-4d4e-9a6e-cb6d92fd17f8" providerId="ADAL" clId="{036340C1-27C1-5844-B38F-C0F6BDBE7B71}" dt="2025-09-15T08:40:41.975" v="2632" actId="20577"/>
          <ac:spMkLst>
            <pc:docMk/>
            <pc:sldMk cId="2498314340" sldId="959"/>
            <ac:spMk id="3" creationId="{D14BF3C9-29EC-B595-B5B2-FA06CEC56DAF}"/>
          </ac:spMkLst>
        </pc:spChg>
      </pc:sldChg>
      <pc:sldChg chg="addSp delSp modSp add mod ord delAnim modAnim">
        <pc:chgData name="Dewhurst, Alastair (STFC,RAL,SC)" userId="68e90f74-28c5-4d4e-9a6e-cb6d92fd17f8" providerId="ADAL" clId="{036340C1-27C1-5844-B38F-C0F6BDBE7B71}" dt="2025-09-15T08:03:10.263" v="817" actId="1076"/>
        <pc:sldMkLst>
          <pc:docMk/>
          <pc:sldMk cId="859921037" sldId="960"/>
        </pc:sldMkLst>
        <pc:spChg chg="mod">
          <ac:chgData name="Dewhurst, Alastair (STFC,RAL,SC)" userId="68e90f74-28c5-4d4e-9a6e-cb6d92fd17f8" providerId="ADAL" clId="{036340C1-27C1-5844-B38F-C0F6BDBE7B71}" dt="2025-09-15T08:00:29.021" v="793" actId="20577"/>
          <ac:spMkLst>
            <pc:docMk/>
            <pc:sldMk cId="859921037" sldId="960"/>
            <ac:spMk id="2" creationId="{0139E229-7C6C-D13F-9266-5AA5FCD613A7}"/>
          </ac:spMkLst>
        </pc:spChg>
        <pc:spChg chg="del">
          <ac:chgData name="Dewhurst, Alastair (STFC,RAL,SC)" userId="68e90f74-28c5-4d4e-9a6e-cb6d92fd17f8" providerId="ADAL" clId="{036340C1-27C1-5844-B38F-C0F6BDBE7B71}" dt="2025-09-15T08:00:49.299" v="794"/>
          <ac:spMkLst>
            <pc:docMk/>
            <pc:sldMk cId="859921037" sldId="960"/>
            <ac:spMk id="3" creationId="{DF5CB69C-E902-F643-6889-028D73105A25}"/>
          </ac:spMkLst>
        </pc:spChg>
        <pc:spChg chg="add del mod">
          <ac:chgData name="Dewhurst, Alastair (STFC,RAL,SC)" userId="68e90f74-28c5-4d4e-9a6e-cb6d92fd17f8" providerId="ADAL" clId="{036340C1-27C1-5844-B38F-C0F6BDBE7B71}" dt="2025-09-15T08:01:45.342" v="804"/>
          <ac:spMkLst>
            <pc:docMk/>
            <pc:sldMk cId="859921037" sldId="960"/>
            <ac:spMk id="8" creationId="{574887C4-1877-31A4-3AAC-0C420C116C67}"/>
          </ac:spMkLst>
        </pc:spChg>
        <pc:spChg chg="mod topLvl">
          <ac:chgData name="Dewhurst, Alastair (STFC,RAL,SC)" userId="68e90f74-28c5-4d4e-9a6e-cb6d92fd17f8" providerId="ADAL" clId="{036340C1-27C1-5844-B38F-C0F6BDBE7B71}" dt="2025-09-15T08:03:06.168" v="816" actId="1076"/>
          <ac:spMkLst>
            <pc:docMk/>
            <pc:sldMk cId="859921037" sldId="960"/>
            <ac:spMk id="11" creationId="{F4CFBAC6-2348-EE66-3352-B8256C07A5E7}"/>
          </ac:spMkLst>
        </pc:spChg>
        <pc:spChg chg="add del mod">
          <ac:chgData name="Dewhurst, Alastair (STFC,RAL,SC)" userId="68e90f74-28c5-4d4e-9a6e-cb6d92fd17f8" providerId="ADAL" clId="{036340C1-27C1-5844-B38F-C0F6BDBE7B71}" dt="2025-09-15T08:02:52.344" v="814" actId="478"/>
          <ac:spMkLst>
            <pc:docMk/>
            <pc:sldMk cId="859921037" sldId="960"/>
            <ac:spMk id="14" creationId="{A355C783-9F04-55A4-B46E-E8A90E2C9C0D}"/>
          </ac:spMkLst>
        </pc:spChg>
        <pc:spChg chg="add mod">
          <ac:chgData name="Dewhurst, Alastair (STFC,RAL,SC)" userId="68e90f74-28c5-4d4e-9a6e-cb6d92fd17f8" providerId="ADAL" clId="{036340C1-27C1-5844-B38F-C0F6BDBE7B71}" dt="2025-09-15T08:03:10.263" v="817" actId="1076"/>
          <ac:spMkLst>
            <pc:docMk/>
            <pc:sldMk cId="859921037" sldId="960"/>
            <ac:spMk id="15" creationId="{714E9E57-F8A9-8C75-D024-FBAE8A9659CB}"/>
          </ac:spMkLst>
        </pc:spChg>
        <pc:grpChg chg="add del mod">
          <ac:chgData name="Dewhurst, Alastair (STFC,RAL,SC)" userId="68e90f74-28c5-4d4e-9a6e-cb6d92fd17f8" providerId="ADAL" clId="{036340C1-27C1-5844-B38F-C0F6BDBE7B71}" dt="2025-09-15T08:01:31.641" v="799" actId="165"/>
          <ac:grpSpMkLst>
            <pc:docMk/>
            <pc:sldMk cId="859921037" sldId="960"/>
            <ac:grpSpMk id="9" creationId="{09523A97-4303-11A7-4333-3491844F2FCC}"/>
          </ac:grpSpMkLst>
        </pc:grpChg>
        <pc:picChg chg="add del mod modCrop">
          <ac:chgData name="Dewhurst, Alastair (STFC,RAL,SC)" userId="68e90f74-28c5-4d4e-9a6e-cb6d92fd17f8" providerId="ADAL" clId="{036340C1-27C1-5844-B38F-C0F6BDBE7B71}" dt="2025-09-15T08:01:24.453" v="797" actId="478"/>
          <ac:picMkLst>
            <pc:docMk/>
            <pc:sldMk cId="859921037" sldId="960"/>
            <ac:picMk id="6" creationId="{8C9694BE-3BFD-8939-420E-493152926975}"/>
          </ac:picMkLst>
        </pc:picChg>
        <pc:picChg chg="del mod topLvl">
          <ac:chgData name="Dewhurst, Alastair (STFC,RAL,SC)" userId="68e90f74-28c5-4d4e-9a6e-cb6d92fd17f8" providerId="ADAL" clId="{036340C1-27C1-5844-B38F-C0F6BDBE7B71}" dt="2025-09-15T08:01:43.458" v="803" actId="21"/>
          <ac:picMkLst>
            <pc:docMk/>
            <pc:sldMk cId="859921037" sldId="960"/>
            <ac:picMk id="10" creationId="{99733085-EA8F-57B4-B38F-23C2B3ADB5F4}"/>
          </ac:picMkLst>
        </pc:picChg>
        <pc:picChg chg="add mod">
          <ac:chgData name="Dewhurst, Alastair (STFC,RAL,SC)" userId="68e90f74-28c5-4d4e-9a6e-cb6d92fd17f8" providerId="ADAL" clId="{036340C1-27C1-5844-B38F-C0F6BDBE7B71}" dt="2025-09-15T08:02:07.594" v="809" actId="1076"/>
          <ac:picMkLst>
            <pc:docMk/>
            <pc:sldMk cId="859921037" sldId="960"/>
            <ac:picMk id="12" creationId="{DEC2B065-D061-44BA-76EF-BA9D55AF9365}"/>
          </ac:picMkLst>
        </pc:picChg>
      </pc:sldChg>
      <pc:sldChg chg="addSp delSp modSp add mod ord">
        <pc:chgData name="Dewhurst, Alastair (STFC,RAL,SC)" userId="68e90f74-28c5-4d4e-9a6e-cb6d92fd17f8" providerId="ADAL" clId="{036340C1-27C1-5844-B38F-C0F6BDBE7B71}" dt="2025-09-15T08:05:33.842" v="836" actId="20577"/>
        <pc:sldMkLst>
          <pc:docMk/>
          <pc:sldMk cId="2732795669" sldId="961"/>
        </pc:sldMkLst>
        <pc:spChg chg="mod">
          <ac:chgData name="Dewhurst, Alastair (STFC,RAL,SC)" userId="68e90f74-28c5-4d4e-9a6e-cb6d92fd17f8" providerId="ADAL" clId="{036340C1-27C1-5844-B38F-C0F6BDBE7B71}" dt="2025-09-15T08:05:33.842" v="836" actId="20577"/>
          <ac:spMkLst>
            <pc:docMk/>
            <pc:sldMk cId="2732795669" sldId="961"/>
            <ac:spMk id="2" creationId="{DFA7DC2E-51CF-CABF-E05C-7BDDFF9FD038}"/>
          </ac:spMkLst>
        </pc:spChg>
        <pc:spChg chg="del">
          <ac:chgData name="Dewhurst, Alastair (STFC,RAL,SC)" userId="68e90f74-28c5-4d4e-9a6e-cb6d92fd17f8" providerId="ADAL" clId="{036340C1-27C1-5844-B38F-C0F6BDBE7B71}" dt="2025-09-15T08:05:18.487" v="823"/>
          <ac:spMkLst>
            <pc:docMk/>
            <pc:sldMk cId="2732795669" sldId="961"/>
            <ac:spMk id="3" creationId="{1315CB28-3256-56ED-3805-A0F07813BA99}"/>
          </ac:spMkLst>
        </pc:spChg>
        <pc:picChg chg="add mod">
          <ac:chgData name="Dewhurst, Alastair (STFC,RAL,SC)" userId="68e90f74-28c5-4d4e-9a6e-cb6d92fd17f8" providerId="ADAL" clId="{036340C1-27C1-5844-B38F-C0F6BDBE7B71}" dt="2025-09-15T08:05:18.487" v="823"/>
          <ac:picMkLst>
            <pc:docMk/>
            <pc:sldMk cId="2732795669" sldId="961"/>
            <ac:picMk id="6" creationId="{A6F0DF89-3A04-B923-6383-BB633E1ACA88}"/>
          </ac:picMkLst>
        </pc:picChg>
      </pc:sldChg>
      <pc:sldChg chg="modSp add mod">
        <pc:chgData name="Dewhurst, Alastair (STFC,RAL,SC)" userId="68e90f74-28c5-4d4e-9a6e-cb6d92fd17f8" providerId="ADAL" clId="{036340C1-27C1-5844-B38F-C0F6BDBE7B71}" dt="2025-09-15T08:51:32.527" v="3954" actId="20577"/>
        <pc:sldMkLst>
          <pc:docMk/>
          <pc:sldMk cId="3071673399" sldId="962"/>
        </pc:sldMkLst>
        <pc:spChg chg="mod">
          <ac:chgData name="Dewhurst, Alastair (STFC,RAL,SC)" userId="68e90f74-28c5-4d4e-9a6e-cb6d92fd17f8" providerId="ADAL" clId="{036340C1-27C1-5844-B38F-C0F6BDBE7B71}" dt="2025-09-15T08:51:32.527" v="3954" actId="20577"/>
          <ac:spMkLst>
            <pc:docMk/>
            <pc:sldMk cId="3071673399" sldId="962"/>
            <ac:spMk id="3" creationId="{F3214680-8503-F78A-F040-AF5570502C73}"/>
          </ac:spMkLst>
        </pc:spChg>
      </pc:sldChg>
      <pc:sldMasterChg chg="addSldLayout modSldLayout">
        <pc:chgData name="Dewhurst, Alastair (STFC,RAL,SC)" userId="68e90f74-28c5-4d4e-9a6e-cb6d92fd17f8" providerId="ADAL" clId="{036340C1-27C1-5844-B38F-C0F6BDBE7B71}" dt="2025-09-15T08:19:34.230" v="1466" actId="2890"/>
        <pc:sldMasterMkLst>
          <pc:docMk/>
          <pc:sldMasterMk cId="967685184" sldId="2147483681"/>
        </pc:sldMasterMkLst>
        <pc:sldLayoutChg chg="add mod replId modTransition">
          <pc:chgData name="Dewhurst, Alastair (STFC,RAL,SC)" userId="68e90f74-28c5-4d4e-9a6e-cb6d92fd17f8" providerId="ADAL" clId="{036340C1-27C1-5844-B38F-C0F6BDBE7B71}" dt="2025-09-15T08:19:34.230" v="1466" actId="2890"/>
          <pc:sldLayoutMkLst>
            <pc:docMk/>
            <pc:sldMasterMk cId="967685184" sldId="2147483681"/>
            <pc:sldLayoutMk cId="2079341599" sldId="2147483715"/>
          </pc:sldLayoutMkLst>
        </pc:sldLayoutChg>
      </pc:sldMaster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41C48D-9410-004F-B730-BB3BEA8DA5D5}" type="doc">
      <dgm:prSet loTypeId="urn:microsoft.com/office/officeart/2005/8/layout/orgChart1" loCatId="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GB"/>
        </a:p>
      </dgm:t>
    </dgm:pt>
    <dgm:pt modelId="{766C77FC-F426-294B-A464-44A88BDBAF94}">
      <dgm:prSet phldrT="[Text]"/>
      <dgm:spPr/>
      <dgm:t>
        <a:bodyPr/>
        <a:lstStyle/>
        <a:p>
          <a:r>
            <a:rPr lang="en-GB" dirty="0"/>
            <a:t>Alastair Dewhurst</a:t>
          </a:r>
        </a:p>
      </dgm:t>
    </dgm:pt>
    <dgm:pt modelId="{35D1524E-6D30-C34A-B8FE-0199B23A2FC8}" type="parTrans" cxnId="{6E049157-B173-F247-89CB-E822CA46881D}">
      <dgm:prSet/>
      <dgm:spPr/>
      <dgm:t>
        <a:bodyPr/>
        <a:lstStyle/>
        <a:p>
          <a:endParaRPr lang="en-GB"/>
        </a:p>
      </dgm:t>
    </dgm:pt>
    <dgm:pt modelId="{60AC222C-C520-0D48-99DE-E73AEDC1EF83}" type="sibTrans" cxnId="{6E049157-B173-F247-89CB-E822CA46881D}">
      <dgm:prSet/>
      <dgm:spPr/>
      <dgm:t>
        <a:bodyPr/>
        <a:lstStyle/>
        <a:p>
          <a:endParaRPr lang="en-GB"/>
        </a:p>
      </dgm:t>
    </dgm:pt>
    <dgm:pt modelId="{BE4B80FB-D9C7-864A-934E-7172A012D3BA}">
      <dgm:prSet phldrT="[Text]"/>
      <dgm:spPr/>
      <dgm:t>
        <a:bodyPr/>
        <a:lstStyle/>
        <a:p>
          <a:r>
            <a:rPr lang="en-GB" dirty="0"/>
            <a:t>JASMIN</a:t>
          </a:r>
        </a:p>
      </dgm:t>
    </dgm:pt>
    <dgm:pt modelId="{160833EE-F797-4946-91F6-FC361BDB28C0}" type="parTrans" cxnId="{515FBADD-5F3F-5B49-972B-8CB7E578D878}">
      <dgm:prSet/>
      <dgm:spPr/>
      <dgm:t>
        <a:bodyPr/>
        <a:lstStyle/>
        <a:p>
          <a:endParaRPr lang="en-GB"/>
        </a:p>
      </dgm:t>
    </dgm:pt>
    <dgm:pt modelId="{87F9E2CE-156F-1F4B-9237-1375662AE989}" type="sibTrans" cxnId="{515FBADD-5F3F-5B49-972B-8CB7E578D878}">
      <dgm:prSet/>
      <dgm:spPr/>
      <dgm:t>
        <a:bodyPr/>
        <a:lstStyle/>
        <a:p>
          <a:endParaRPr lang="en-GB"/>
        </a:p>
      </dgm:t>
    </dgm:pt>
    <dgm:pt modelId="{24C19653-826E-2145-8413-DA20B25FE19F}">
      <dgm:prSet phldrT="[Text]"/>
      <dgm:spPr/>
      <dgm:t>
        <a:bodyPr/>
        <a:lstStyle/>
        <a:p>
          <a:r>
            <a:rPr lang="en-GB" dirty="0" err="1"/>
            <a:t>DAaaS</a:t>
          </a:r>
          <a:endParaRPr lang="en-GB" dirty="0"/>
        </a:p>
      </dgm:t>
    </dgm:pt>
    <dgm:pt modelId="{5157A9FE-0DE9-AD41-9B14-F01BC15AE5C7}" type="parTrans" cxnId="{3957C5A9-E50A-724A-937C-5EE076929C28}">
      <dgm:prSet/>
      <dgm:spPr/>
      <dgm:t>
        <a:bodyPr/>
        <a:lstStyle/>
        <a:p>
          <a:endParaRPr lang="en-GB"/>
        </a:p>
      </dgm:t>
    </dgm:pt>
    <dgm:pt modelId="{E491C0A6-4D98-A946-972D-8CEBFF76A3FF}" type="sibTrans" cxnId="{3957C5A9-E50A-724A-937C-5EE076929C28}">
      <dgm:prSet/>
      <dgm:spPr/>
      <dgm:t>
        <a:bodyPr/>
        <a:lstStyle/>
        <a:p>
          <a:endParaRPr lang="en-GB"/>
        </a:p>
      </dgm:t>
    </dgm:pt>
    <dgm:pt modelId="{EE4F31F1-8A0E-1343-810A-C08FCC6088A6}">
      <dgm:prSet phldrT="[Text]"/>
      <dgm:spPr/>
      <dgm:t>
        <a:bodyPr/>
        <a:lstStyle/>
        <a:p>
          <a:r>
            <a:rPr lang="en-GB" dirty="0"/>
            <a:t>Tier-1</a:t>
          </a:r>
        </a:p>
      </dgm:t>
    </dgm:pt>
    <dgm:pt modelId="{862336E7-9364-EA41-9174-6075175F62E7}" type="parTrans" cxnId="{E6E45651-3B01-0148-A0E4-1E8CF213D497}">
      <dgm:prSet/>
      <dgm:spPr/>
      <dgm:t>
        <a:bodyPr/>
        <a:lstStyle/>
        <a:p>
          <a:endParaRPr lang="en-GB"/>
        </a:p>
      </dgm:t>
    </dgm:pt>
    <dgm:pt modelId="{40B0B12B-7C2F-8D44-96B3-45B6BA02EC7F}" type="sibTrans" cxnId="{E6E45651-3B01-0148-A0E4-1E8CF213D497}">
      <dgm:prSet/>
      <dgm:spPr/>
      <dgm:t>
        <a:bodyPr/>
        <a:lstStyle/>
        <a:p>
          <a:endParaRPr lang="en-GB"/>
        </a:p>
      </dgm:t>
    </dgm:pt>
    <dgm:pt modelId="{EE4BE3FD-F857-1C4C-81DB-C13B2BC9272D}">
      <dgm:prSet phldrT="[Text]"/>
      <dgm:spPr/>
      <dgm:t>
        <a:bodyPr/>
        <a:lstStyle/>
        <a:p>
          <a:r>
            <a:rPr lang="en-GB" dirty="0"/>
            <a:t>Computing Platforms</a:t>
          </a:r>
        </a:p>
      </dgm:t>
    </dgm:pt>
    <dgm:pt modelId="{4E8D3B8D-C129-2A4F-B506-B95D1A724871}" type="parTrans" cxnId="{66D9DAA0-B486-AB46-80A4-67EBDF3A6B27}">
      <dgm:prSet/>
      <dgm:spPr/>
      <dgm:t>
        <a:bodyPr/>
        <a:lstStyle/>
        <a:p>
          <a:endParaRPr lang="en-GB"/>
        </a:p>
      </dgm:t>
    </dgm:pt>
    <dgm:pt modelId="{55813D23-97B6-BB4E-A0A1-0FDF5469058C}" type="sibTrans" cxnId="{66D9DAA0-B486-AB46-80A4-67EBDF3A6B27}">
      <dgm:prSet/>
      <dgm:spPr/>
      <dgm:t>
        <a:bodyPr/>
        <a:lstStyle/>
        <a:p>
          <a:endParaRPr lang="en-GB"/>
        </a:p>
      </dgm:t>
    </dgm:pt>
    <dgm:pt modelId="{D1592BCF-7963-CA40-A51A-88074955736C}">
      <dgm:prSet phldrT="[Text]"/>
      <dgm:spPr/>
      <dgm:t>
        <a:bodyPr/>
        <a:lstStyle/>
        <a:p>
          <a:r>
            <a:rPr lang="en-GB" dirty="0"/>
            <a:t>Federating Services</a:t>
          </a:r>
        </a:p>
      </dgm:t>
    </dgm:pt>
    <dgm:pt modelId="{291511DA-A955-3C4C-BEE6-1221ECE755F2}" type="parTrans" cxnId="{2A85F6A6-7015-E140-A45E-AFB55F6129F7}">
      <dgm:prSet/>
      <dgm:spPr/>
      <dgm:t>
        <a:bodyPr/>
        <a:lstStyle/>
        <a:p>
          <a:endParaRPr lang="en-GB"/>
        </a:p>
      </dgm:t>
    </dgm:pt>
    <dgm:pt modelId="{B5263D1F-27B0-A748-8FC6-42F810859D19}" type="sibTrans" cxnId="{2A85F6A6-7015-E140-A45E-AFB55F6129F7}">
      <dgm:prSet/>
      <dgm:spPr/>
      <dgm:t>
        <a:bodyPr/>
        <a:lstStyle/>
        <a:p>
          <a:endParaRPr lang="en-GB"/>
        </a:p>
      </dgm:t>
    </dgm:pt>
    <dgm:pt modelId="{FD53EDBB-8FF3-9043-9251-3F3DDC6DD500}">
      <dgm:prSet phldrT="[Text]"/>
      <dgm:spPr/>
      <dgm:t>
        <a:bodyPr/>
        <a:lstStyle/>
        <a:p>
          <a:r>
            <a:rPr lang="en-GB" dirty="0"/>
            <a:t>Head of Service Management</a:t>
          </a:r>
        </a:p>
      </dgm:t>
    </dgm:pt>
    <dgm:pt modelId="{E42A45FC-3CDC-6243-BECE-0C2A328C2F3D}" type="parTrans" cxnId="{B95A4681-5A04-8046-AEA1-1F543E8E5A1E}">
      <dgm:prSet/>
      <dgm:spPr/>
      <dgm:t>
        <a:bodyPr/>
        <a:lstStyle/>
        <a:p>
          <a:endParaRPr lang="en-GB"/>
        </a:p>
      </dgm:t>
    </dgm:pt>
    <dgm:pt modelId="{05FE8F9E-7B4A-4744-BC06-3B159302FB58}" type="sibTrans" cxnId="{B95A4681-5A04-8046-AEA1-1F543E8E5A1E}">
      <dgm:prSet/>
      <dgm:spPr/>
      <dgm:t>
        <a:bodyPr/>
        <a:lstStyle/>
        <a:p>
          <a:endParaRPr lang="en-GB"/>
        </a:p>
      </dgm:t>
    </dgm:pt>
    <dgm:pt modelId="{52DC3F11-7499-2C43-8C53-51D9890C87F2}" type="pres">
      <dgm:prSet presAssocID="{4841C48D-9410-004F-B730-BB3BEA8DA5D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83FCB171-6B40-5941-B009-FA8DE08CCFA6}" type="pres">
      <dgm:prSet presAssocID="{766C77FC-F426-294B-A464-44A88BDBAF94}" presName="hierRoot1" presStyleCnt="0">
        <dgm:presLayoutVars>
          <dgm:hierBranch val="init"/>
        </dgm:presLayoutVars>
      </dgm:prSet>
      <dgm:spPr/>
    </dgm:pt>
    <dgm:pt modelId="{6E3F6AF7-D1E3-E441-BAE0-76A39FCBCF1C}" type="pres">
      <dgm:prSet presAssocID="{766C77FC-F426-294B-A464-44A88BDBAF94}" presName="rootComposite1" presStyleCnt="0"/>
      <dgm:spPr/>
    </dgm:pt>
    <dgm:pt modelId="{522F61A5-0A2C-0C41-A989-466E213A7210}" type="pres">
      <dgm:prSet presAssocID="{766C77FC-F426-294B-A464-44A88BDBAF94}" presName="rootText1" presStyleLbl="node0" presStyleIdx="0" presStyleCnt="2" custLinFactNeighborX="-55988" custLinFactNeighborY="-21783">
        <dgm:presLayoutVars>
          <dgm:chPref val="3"/>
        </dgm:presLayoutVars>
      </dgm:prSet>
      <dgm:spPr/>
    </dgm:pt>
    <dgm:pt modelId="{F18A2B98-1DE3-D34D-AAB6-A974879FDDCF}" type="pres">
      <dgm:prSet presAssocID="{766C77FC-F426-294B-A464-44A88BDBAF94}" presName="rootConnector1" presStyleLbl="node1" presStyleIdx="0" presStyleCnt="0"/>
      <dgm:spPr/>
    </dgm:pt>
    <dgm:pt modelId="{F3DE4BCF-0BB6-554C-A76A-64C425D2E2EF}" type="pres">
      <dgm:prSet presAssocID="{766C77FC-F426-294B-A464-44A88BDBAF94}" presName="hierChild2" presStyleCnt="0"/>
      <dgm:spPr/>
    </dgm:pt>
    <dgm:pt modelId="{1A2AF49B-3029-334A-9FA3-65A79C0E6CB4}" type="pres">
      <dgm:prSet presAssocID="{862336E7-9364-EA41-9174-6075175F62E7}" presName="Name37" presStyleLbl="parChTrans1D2" presStyleIdx="0" presStyleCnt="5"/>
      <dgm:spPr/>
    </dgm:pt>
    <dgm:pt modelId="{760FEB69-897C-8349-A49F-21456B6E22D5}" type="pres">
      <dgm:prSet presAssocID="{EE4F31F1-8A0E-1343-810A-C08FCC6088A6}" presName="hierRoot2" presStyleCnt="0">
        <dgm:presLayoutVars>
          <dgm:hierBranch val="init"/>
        </dgm:presLayoutVars>
      </dgm:prSet>
      <dgm:spPr/>
    </dgm:pt>
    <dgm:pt modelId="{7D86383A-F090-1E44-B040-DA3AB08F6235}" type="pres">
      <dgm:prSet presAssocID="{EE4F31F1-8A0E-1343-810A-C08FCC6088A6}" presName="rootComposite" presStyleCnt="0"/>
      <dgm:spPr/>
    </dgm:pt>
    <dgm:pt modelId="{F6D46399-AFE1-574E-AFE5-65D495427BEC}" type="pres">
      <dgm:prSet presAssocID="{EE4F31F1-8A0E-1343-810A-C08FCC6088A6}" presName="rootText" presStyleLbl="node2" presStyleIdx="0" presStyleCnt="5">
        <dgm:presLayoutVars>
          <dgm:chPref val="3"/>
        </dgm:presLayoutVars>
      </dgm:prSet>
      <dgm:spPr/>
    </dgm:pt>
    <dgm:pt modelId="{B94BA59E-F05F-4F42-8A9C-23DCC9A38926}" type="pres">
      <dgm:prSet presAssocID="{EE4F31F1-8A0E-1343-810A-C08FCC6088A6}" presName="rootConnector" presStyleLbl="node2" presStyleIdx="0" presStyleCnt="5"/>
      <dgm:spPr/>
    </dgm:pt>
    <dgm:pt modelId="{F12AF9B7-907D-9946-BAA8-F26B2E2B403B}" type="pres">
      <dgm:prSet presAssocID="{EE4F31F1-8A0E-1343-810A-C08FCC6088A6}" presName="hierChild4" presStyleCnt="0"/>
      <dgm:spPr/>
    </dgm:pt>
    <dgm:pt modelId="{BDB435DC-99AF-0649-8628-530754CDD42D}" type="pres">
      <dgm:prSet presAssocID="{EE4F31F1-8A0E-1343-810A-C08FCC6088A6}" presName="hierChild5" presStyleCnt="0"/>
      <dgm:spPr/>
    </dgm:pt>
    <dgm:pt modelId="{2DE34D9A-B68E-1B4C-9CA3-BFCE192D36FC}" type="pres">
      <dgm:prSet presAssocID="{160833EE-F797-4946-91F6-FC361BDB28C0}" presName="Name37" presStyleLbl="parChTrans1D2" presStyleIdx="1" presStyleCnt="5"/>
      <dgm:spPr/>
    </dgm:pt>
    <dgm:pt modelId="{47F32FE0-A5FD-374B-B4D8-2EE78B26ABE4}" type="pres">
      <dgm:prSet presAssocID="{BE4B80FB-D9C7-864A-934E-7172A012D3BA}" presName="hierRoot2" presStyleCnt="0">
        <dgm:presLayoutVars>
          <dgm:hierBranch val="init"/>
        </dgm:presLayoutVars>
      </dgm:prSet>
      <dgm:spPr/>
    </dgm:pt>
    <dgm:pt modelId="{6EB2C75E-6D23-1C4C-91AE-9CF1DCDD505A}" type="pres">
      <dgm:prSet presAssocID="{BE4B80FB-D9C7-864A-934E-7172A012D3BA}" presName="rootComposite" presStyleCnt="0"/>
      <dgm:spPr/>
    </dgm:pt>
    <dgm:pt modelId="{5BBEFCFA-3723-BE4B-A8BF-2EB79A4EC231}" type="pres">
      <dgm:prSet presAssocID="{BE4B80FB-D9C7-864A-934E-7172A012D3BA}" presName="rootText" presStyleLbl="node2" presStyleIdx="1" presStyleCnt="5">
        <dgm:presLayoutVars>
          <dgm:chPref val="3"/>
        </dgm:presLayoutVars>
      </dgm:prSet>
      <dgm:spPr/>
    </dgm:pt>
    <dgm:pt modelId="{86634D58-145D-ED41-B5AF-7A688CFD7233}" type="pres">
      <dgm:prSet presAssocID="{BE4B80FB-D9C7-864A-934E-7172A012D3BA}" presName="rootConnector" presStyleLbl="node2" presStyleIdx="1" presStyleCnt="5"/>
      <dgm:spPr/>
    </dgm:pt>
    <dgm:pt modelId="{2F22C786-5E15-F84D-A6CF-00BF32B93E56}" type="pres">
      <dgm:prSet presAssocID="{BE4B80FB-D9C7-864A-934E-7172A012D3BA}" presName="hierChild4" presStyleCnt="0"/>
      <dgm:spPr/>
    </dgm:pt>
    <dgm:pt modelId="{96BE35FA-6445-7547-83AF-A4333D958E14}" type="pres">
      <dgm:prSet presAssocID="{BE4B80FB-D9C7-864A-934E-7172A012D3BA}" presName="hierChild5" presStyleCnt="0"/>
      <dgm:spPr/>
    </dgm:pt>
    <dgm:pt modelId="{B25B5E27-EB39-E34D-9656-A3EF89860031}" type="pres">
      <dgm:prSet presAssocID="{4E8D3B8D-C129-2A4F-B506-B95D1A724871}" presName="Name37" presStyleLbl="parChTrans1D2" presStyleIdx="2" presStyleCnt="5"/>
      <dgm:spPr/>
    </dgm:pt>
    <dgm:pt modelId="{47735093-9533-8649-82D7-7CBD6568E4FC}" type="pres">
      <dgm:prSet presAssocID="{EE4BE3FD-F857-1C4C-81DB-C13B2BC9272D}" presName="hierRoot2" presStyleCnt="0">
        <dgm:presLayoutVars>
          <dgm:hierBranch val="init"/>
        </dgm:presLayoutVars>
      </dgm:prSet>
      <dgm:spPr/>
    </dgm:pt>
    <dgm:pt modelId="{F3634E30-0C9F-3E45-9F25-13CFC96370AE}" type="pres">
      <dgm:prSet presAssocID="{EE4BE3FD-F857-1C4C-81DB-C13B2BC9272D}" presName="rootComposite" presStyleCnt="0"/>
      <dgm:spPr/>
    </dgm:pt>
    <dgm:pt modelId="{CCCC6491-07AC-0040-A5F7-97B8C8830BAA}" type="pres">
      <dgm:prSet presAssocID="{EE4BE3FD-F857-1C4C-81DB-C13B2BC9272D}" presName="rootText" presStyleLbl="node2" presStyleIdx="2" presStyleCnt="5">
        <dgm:presLayoutVars>
          <dgm:chPref val="3"/>
        </dgm:presLayoutVars>
      </dgm:prSet>
      <dgm:spPr/>
    </dgm:pt>
    <dgm:pt modelId="{A9729A8C-52D7-7D4B-91E4-4F1304F8EDDB}" type="pres">
      <dgm:prSet presAssocID="{EE4BE3FD-F857-1C4C-81DB-C13B2BC9272D}" presName="rootConnector" presStyleLbl="node2" presStyleIdx="2" presStyleCnt="5"/>
      <dgm:spPr/>
    </dgm:pt>
    <dgm:pt modelId="{4E7D288C-B0D8-D943-A99F-FB8C79BFB775}" type="pres">
      <dgm:prSet presAssocID="{EE4BE3FD-F857-1C4C-81DB-C13B2BC9272D}" presName="hierChild4" presStyleCnt="0"/>
      <dgm:spPr/>
    </dgm:pt>
    <dgm:pt modelId="{1E7C79C8-C632-F543-84BB-2E7F7796DB63}" type="pres">
      <dgm:prSet presAssocID="{EE4BE3FD-F857-1C4C-81DB-C13B2BC9272D}" presName="hierChild5" presStyleCnt="0"/>
      <dgm:spPr/>
    </dgm:pt>
    <dgm:pt modelId="{517043FA-4E95-1240-A983-45DB855EFA0D}" type="pres">
      <dgm:prSet presAssocID="{5157A9FE-0DE9-AD41-9B14-F01BC15AE5C7}" presName="Name37" presStyleLbl="parChTrans1D2" presStyleIdx="3" presStyleCnt="5"/>
      <dgm:spPr/>
    </dgm:pt>
    <dgm:pt modelId="{D1B83348-13A7-014A-AAD8-98619321C37C}" type="pres">
      <dgm:prSet presAssocID="{24C19653-826E-2145-8413-DA20B25FE19F}" presName="hierRoot2" presStyleCnt="0">
        <dgm:presLayoutVars>
          <dgm:hierBranch val="init"/>
        </dgm:presLayoutVars>
      </dgm:prSet>
      <dgm:spPr/>
    </dgm:pt>
    <dgm:pt modelId="{FFBB82B8-B831-0046-8800-E0F1D4B15257}" type="pres">
      <dgm:prSet presAssocID="{24C19653-826E-2145-8413-DA20B25FE19F}" presName="rootComposite" presStyleCnt="0"/>
      <dgm:spPr/>
    </dgm:pt>
    <dgm:pt modelId="{B25FFE72-3845-CE42-9D9F-B102598279B9}" type="pres">
      <dgm:prSet presAssocID="{24C19653-826E-2145-8413-DA20B25FE19F}" presName="rootText" presStyleLbl="node2" presStyleIdx="3" presStyleCnt="5">
        <dgm:presLayoutVars>
          <dgm:chPref val="3"/>
        </dgm:presLayoutVars>
      </dgm:prSet>
      <dgm:spPr/>
    </dgm:pt>
    <dgm:pt modelId="{64EDE543-F934-B642-A622-9EE313BDA20E}" type="pres">
      <dgm:prSet presAssocID="{24C19653-826E-2145-8413-DA20B25FE19F}" presName="rootConnector" presStyleLbl="node2" presStyleIdx="3" presStyleCnt="5"/>
      <dgm:spPr/>
    </dgm:pt>
    <dgm:pt modelId="{2DE75EB4-1086-6140-ACDC-B407ACE856DA}" type="pres">
      <dgm:prSet presAssocID="{24C19653-826E-2145-8413-DA20B25FE19F}" presName="hierChild4" presStyleCnt="0"/>
      <dgm:spPr/>
    </dgm:pt>
    <dgm:pt modelId="{AA4CE906-2BA8-CA43-B82A-D87856533567}" type="pres">
      <dgm:prSet presAssocID="{24C19653-826E-2145-8413-DA20B25FE19F}" presName="hierChild5" presStyleCnt="0"/>
      <dgm:spPr/>
    </dgm:pt>
    <dgm:pt modelId="{7AF37D31-FB9D-6544-9916-38BD0AC8F897}" type="pres">
      <dgm:prSet presAssocID="{291511DA-A955-3C4C-BEE6-1221ECE755F2}" presName="Name37" presStyleLbl="parChTrans1D2" presStyleIdx="4" presStyleCnt="5"/>
      <dgm:spPr/>
    </dgm:pt>
    <dgm:pt modelId="{1FFCD0B0-4F4B-FB4D-AE73-C97CFD396A63}" type="pres">
      <dgm:prSet presAssocID="{D1592BCF-7963-CA40-A51A-88074955736C}" presName="hierRoot2" presStyleCnt="0">
        <dgm:presLayoutVars>
          <dgm:hierBranch val="init"/>
        </dgm:presLayoutVars>
      </dgm:prSet>
      <dgm:spPr/>
    </dgm:pt>
    <dgm:pt modelId="{603A653B-AAB5-3B4D-8929-AE6E55260844}" type="pres">
      <dgm:prSet presAssocID="{D1592BCF-7963-CA40-A51A-88074955736C}" presName="rootComposite" presStyleCnt="0"/>
      <dgm:spPr/>
    </dgm:pt>
    <dgm:pt modelId="{756E3C47-ABD0-5646-82E2-77845BC33509}" type="pres">
      <dgm:prSet presAssocID="{D1592BCF-7963-CA40-A51A-88074955736C}" presName="rootText" presStyleLbl="node2" presStyleIdx="4" presStyleCnt="5">
        <dgm:presLayoutVars>
          <dgm:chPref val="3"/>
        </dgm:presLayoutVars>
      </dgm:prSet>
      <dgm:spPr/>
    </dgm:pt>
    <dgm:pt modelId="{54560A92-5DC1-194B-BB04-892B32CA80FA}" type="pres">
      <dgm:prSet presAssocID="{D1592BCF-7963-CA40-A51A-88074955736C}" presName="rootConnector" presStyleLbl="node2" presStyleIdx="4" presStyleCnt="5"/>
      <dgm:spPr/>
    </dgm:pt>
    <dgm:pt modelId="{7138D8DD-87C6-3A4F-A797-08EB89202333}" type="pres">
      <dgm:prSet presAssocID="{D1592BCF-7963-CA40-A51A-88074955736C}" presName="hierChild4" presStyleCnt="0"/>
      <dgm:spPr/>
    </dgm:pt>
    <dgm:pt modelId="{929C4088-B95D-BC46-AB71-302C8BF685B2}" type="pres">
      <dgm:prSet presAssocID="{D1592BCF-7963-CA40-A51A-88074955736C}" presName="hierChild5" presStyleCnt="0"/>
      <dgm:spPr/>
    </dgm:pt>
    <dgm:pt modelId="{B16827E2-DBEB-1149-9AAE-1F7A53DD2148}" type="pres">
      <dgm:prSet presAssocID="{766C77FC-F426-294B-A464-44A88BDBAF94}" presName="hierChild3" presStyleCnt="0"/>
      <dgm:spPr/>
    </dgm:pt>
    <dgm:pt modelId="{B7AA6528-8B2B-8E4B-8C46-4679BED3E890}" type="pres">
      <dgm:prSet presAssocID="{FD53EDBB-8FF3-9043-9251-3F3DDC6DD500}" presName="hierRoot1" presStyleCnt="0">
        <dgm:presLayoutVars>
          <dgm:hierBranch val="init"/>
        </dgm:presLayoutVars>
      </dgm:prSet>
      <dgm:spPr/>
    </dgm:pt>
    <dgm:pt modelId="{1F7E90BE-0291-FB44-AA8B-8BDE04D92E65}" type="pres">
      <dgm:prSet presAssocID="{FD53EDBB-8FF3-9043-9251-3F3DDC6DD500}" presName="rootComposite1" presStyleCnt="0"/>
      <dgm:spPr/>
    </dgm:pt>
    <dgm:pt modelId="{D49B2E9B-132E-1847-9E74-2F0B669BDE48}" type="pres">
      <dgm:prSet presAssocID="{FD53EDBB-8FF3-9043-9251-3F3DDC6DD500}" presName="rootText1" presStyleLbl="node0" presStyleIdx="1" presStyleCnt="2" custLinFactNeighborX="-42120" custLinFactNeighborY="4038">
        <dgm:presLayoutVars>
          <dgm:chPref val="3"/>
        </dgm:presLayoutVars>
      </dgm:prSet>
      <dgm:spPr/>
    </dgm:pt>
    <dgm:pt modelId="{1FF601E1-A17F-E34E-B66B-119829E3FB0F}" type="pres">
      <dgm:prSet presAssocID="{FD53EDBB-8FF3-9043-9251-3F3DDC6DD500}" presName="rootConnector1" presStyleLbl="node1" presStyleIdx="0" presStyleCnt="0"/>
      <dgm:spPr/>
    </dgm:pt>
    <dgm:pt modelId="{0933103A-9B7E-F943-8DB4-176DFA2ED6C6}" type="pres">
      <dgm:prSet presAssocID="{FD53EDBB-8FF3-9043-9251-3F3DDC6DD500}" presName="hierChild2" presStyleCnt="0"/>
      <dgm:spPr/>
    </dgm:pt>
    <dgm:pt modelId="{EFC1234C-EAA8-A242-8501-1E6C419B3F76}" type="pres">
      <dgm:prSet presAssocID="{FD53EDBB-8FF3-9043-9251-3F3DDC6DD500}" presName="hierChild3" presStyleCnt="0"/>
      <dgm:spPr/>
    </dgm:pt>
  </dgm:ptLst>
  <dgm:cxnLst>
    <dgm:cxn modelId="{D2DE7D00-F3E2-F143-8162-C3DF4B385BEC}" type="presOf" srcId="{766C77FC-F426-294B-A464-44A88BDBAF94}" destId="{F18A2B98-1DE3-D34D-AAB6-A974879FDDCF}" srcOrd="1" destOrd="0" presId="urn:microsoft.com/office/officeart/2005/8/layout/orgChart1"/>
    <dgm:cxn modelId="{77D14315-14FF-204A-B109-A20ABFD357CF}" type="presOf" srcId="{291511DA-A955-3C4C-BEE6-1221ECE755F2}" destId="{7AF37D31-FB9D-6544-9916-38BD0AC8F897}" srcOrd="0" destOrd="0" presId="urn:microsoft.com/office/officeart/2005/8/layout/orgChart1"/>
    <dgm:cxn modelId="{31802A1E-82D1-9D4C-BAE5-81853E31A34B}" type="presOf" srcId="{FD53EDBB-8FF3-9043-9251-3F3DDC6DD500}" destId="{D49B2E9B-132E-1847-9E74-2F0B669BDE48}" srcOrd="0" destOrd="0" presId="urn:microsoft.com/office/officeart/2005/8/layout/orgChart1"/>
    <dgm:cxn modelId="{52C91320-78DC-E948-AA86-2BADD6B7E0FA}" type="presOf" srcId="{4841C48D-9410-004F-B730-BB3BEA8DA5D5}" destId="{52DC3F11-7499-2C43-8C53-51D9890C87F2}" srcOrd="0" destOrd="0" presId="urn:microsoft.com/office/officeart/2005/8/layout/orgChart1"/>
    <dgm:cxn modelId="{E9DB4C24-42ED-9A47-BD5F-F76AB7B80531}" type="presOf" srcId="{EE4BE3FD-F857-1C4C-81DB-C13B2BC9272D}" destId="{CCCC6491-07AC-0040-A5F7-97B8C8830BAA}" srcOrd="0" destOrd="0" presId="urn:microsoft.com/office/officeart/2005/8/layout/orgChart1"/>
    <dgm:cxn modelId="{55277C2E-EF60-DA48-AEEB-3167F2D3B1F5}" type="presOf" srcId="{EE4F31F1-8A0E-1343-810A-C08FCC6088A6}" destId="{F6D46399-AFE1-574E-AFE5-65D495427BEC}" srcOrd="0" destOrd="0" presId="urn:microsoft.com/office/officeart/2005/8/layout/orgChart1"/>
    <dgm:cxn modelId="{EA05FF42-7242-8F4B-8897-53C7B567F5E0}" type="presOf" srcId="{5157A9FE-0DE9-AD41-9B14-F01BC15AE5C7}" destId="{517043FA-4E95-1240-A983-45DB855EFA0D}" srcOrd="0" destOrd="0" presId="urn:microsoft.com/office/officeart/2005/8/layout/orgChart1"/>
    <dgm:cxn modelId="{3D80BE45-B78F-D644-ADD7-F363FFD39F11}" type="presOf" srcId="{160833EE-F797-4946-91F6-FC361BDB28C0}" destId="{2DE34D9A-B68E-1B4C-9CA3-BFCE192D36FC}" srcOrd="0" destOrd="0" presId="urn:microsoft.com/office/officeart/2005/8/layout/orgChart1"/>
    <dgm:cxn modelId="{1BE93D4E-FE7E-F244-A795-5BA604AC3BBD}" type="presOf" srcId="{BE4B80FB-D9C7-864A-934E-7172A012D3BA}" destId="{86634D58-145D-ED41-B5AF-7A688CFD7233}" srcOrd="1" destOrd="0" presId="urn:microsoft.com/office/officeart/2005/8/layout/orgChart1"/>
    <dgm:cxn modelId="{E6E45651-3B01-0148-A0E4-1E8CF213D497}" srcId="{766C77FC-F426-294B-A464-44A88BDBAF94}" destId="{EE4F31F1-8A0E-1343-810A-C08FCC6088A6}" srcOrd="0" destOrd="0" parTransId="{862336E7-9364-EA41-9174-6075175F62E7}" sibTransId="{40B0B12B-7C2F-8D44-96B3-45B6BA02EC7F}"/>
    <dgm:cxn modelId="{B37D2D54-5222-794B-A3A8-220EF6AF3C55}" type="presOf" srcId="{862336E7-9364-EA41-9174-6075175F62E7}" destId="{1A2AF49B-3029-334A-9FA3-65A79C0E6CB4}" srcOrd="0" destOrd="0" presId="urn:microsoft.com/office/officeart/2005/8/layout/orgChart1"/>
    <dgm:cxn modelId="{6E049157-B173-F247-89CB-E822CA46881D}" srcId="{4841C48D-9410-004F-B730-BB3BEA8DA5D5}" destId="{766C77FC-F426-294B-A464-44A88BDBAF94}" srcOrd="0" destOrd="0" parTransId="{35D1524E-6D30-C34A-B8FE-0199B23A2FC8}" sibTransId="{60AC222C-C520-0D48-99DE-E73AEDC1EF83}"/>
    <dgm:cxn modelId="{15BC025C-F2A9-F947-BA77-17AEB4B27E57}" type="presOf" srcId="{24C19653-826E-2145-8413-DA20B25FE19F}" destId="{B25FFE72-3845-CE42-9D9F-B102598279B9}" srcOrd="0" destOrd="0" presId="urn:microsoft.com/office/officeart/2005/8/layout/orgChart1"/>
    <dgm:cxn modelId="{B95A4681-5A04-8046-AEA1-1F543E8E5A1E}" srcId="{4841C48D-9410-004F-B730-BB3BEA8DA5D5}" destId="{FD53EDBB-8FF3-9043-9251-3F3DDC6DD500}" srcOrd="1" destOrd="0" parTransId="{E42A45FC-3CDC-6243-BECE-0C2A328C2F3D}" sibTransId="{05FE8F9E-7B4A-4744-BC06-3B159302FB58}"/>
    <dgm:cxn modelId="{AA5BCD8F-8AD9-9D41-B6D4-F7B4EAF6FB20}" type="presOf" srcId="{FD53EDBB-8FF3-9043-9251-3F3DDC6DD500}" destId="{1FF601E1-A17F-E34E-B66B-119829E3FB0F}" srcOrd="1" destOrd="0" presId="urn:microsoft.com/office/officeart/2005/8/layout/orgChart1"/>
    <dgm:cxn modelId="{FBF26690-1167-F644-B4B8-9AC0FD450D21}" type="presOf" srcId="{EE4F31F1-8A0E-1343-810A-C08FCC6088A6}" destId="{B94BA59E-F05F-4F42-8A9C-23DCC9A38926}" srcOrd="1" destOrd="0" presId="urn:microsoft.com/office/officeart/2005/8/layout/orgChart1"/>
    <dgm:cxn modelId="{66D9DAA0-B486-AB46-80A4-67EBDF3A6B27}" srcId="{766C77FC-F426-294B-A464-44A88BDBAF94}" destId="{EE4BE3FD-F857-1C4C-81DB-C13B2BC9272D}" srcOrd="2" destOrd="0" parTransId="{4E8D3B8D-C129-2A4F-B506-B95D1A724871}" sibTransId="{55813D23-97B6-BB4E-A0A1-0FDF5469058C}"/>
    <dgm:cxn modelId="{2A85F6A6-7015-E140-A45E-AFB55F6129F7}" srcId="{766C77FC-F426-294B-A464-44A88BDBAF94}" destId="{D1592BCF-7963-CA40-A51A-88074955736C}" srcOrd="4" destOrd="0" parTransId="{291511DA-A955-3C4C-BEE6-1221ECE755F2}" sibTransId="{B5263D1F-27B0-A748-8FC6-42F810859D19}"/>
    <dgm:cxn modelId="{ACED25A8-46B4-8A41-8209-FC395860468A}" type="presOf" srcId="{D1592BCF-7963-CA40-A51A-88074955736C}" destId="{756E3C47-ABD0-5646-82E2-77845BC33509}" srcOrd="0" destOrd="0" presId="urn:microsoft.com/office/officeart/2005/8/layout/orgChart1"/>
    <dgm:cxn modelId="{3957C5A9-E50A-724A-937C-5EE076929C28}" srcId="{766C77FC-F426-294B-A464-44A88BDBAF94}" destId="{24C19653-826E-2145-8413-DA20B25FE19F}" srcOrd="3" destOrd="0" parTransId="{5157A9FE-0DE9-AD41-9B14-F01BC15AE5C7}" sibTransId="{E491C0A6-4D98-A946-972D-8CEBFF76A3FF}"/>
    <dgm:cxn modelId="{1DBAC7B5-B241-4E4B-83C4-970D7212A01E}" type="presOf" srcId="{4E8D3B8D-C129-2A4F-B506-B95D1A724871}" destId="{B25B5E27-EB39-E34D-9656-A3EF89860031}" srcOrd="0" destOrd="0" presId="urn:microsoft.com/office/officeart/2005/8/layout/orgChart1"/>
    <dgm:cxn modelId="{E07988C2-16D1-5042-830D-08DCC44994A7}" type="presOf" srcId="{D1592BCF-7963-CA40-A51A-88074955736C}" destId="{54560A92-5DC1-194B-BB04-892B32CA80FA}" srcOrd="1" destOrd="0" presId="urn:microsoft.com/office/officeart/2005/8/layout/orgChart1"/>
    <dgm:cxn modelId="{2DFC50D0-597A-F645-9F39-F1ED82CD7E93}" type="presOf" srcId="{24C19653-826E-2145-8413-DA20B25FE19F}" destId="{64EDE543-F934-B642-A622-9EE313BDA20E}" srcOrd="1" destOrd="0" presId="urn:microsoft.com/office/officeart/2005/8/layout/orgChart1"/>
    <dgm:cxn modelId="{E2AB9DD2-9CB1-DA45-8B6C-4B1A11733D5F}" type="presOf" srcId="{BE4B80FB-D9C7-864A-934E-7172A012D3BA}" destId="{5BBEFCFA-3723-BE4B-A8BF-2EB79A4EC231}" srcOrd="0" destOrd="0" presId="urn:microsoft.com/office/officeart/2005/8/layout/orgChart1"/>
    <dgm:cxn modelId="{515FBADD-5F3F-5B49-972B-8CB7E578D878}" srcId="{766C77FC-F426-294B-A464-44A88BDBAF94}" destId="{BE4B80FB-D9C7-864A-934E-7172A012D3BA}" srcOrd="1" destOrd="0" parTransId="{160833EE-F797-4946-91F6-FC361BDB28C0}" sibTransId="{87F9E2CE-156F-1F4B-9237-1375662AE989}"/>
    <dgm:cxn modelId="{D88EC2DD-3A4E-004D-BCCD-EE88F04F8528}" type="presOf" srcId="{766C77FC-F426-294B-A464-44A88BDBAF94}" destId="{522F61A5-0A2C-0C41-A989-466E213A7210}" srcOrd="0" destOrd="0" presId="urn:microsoft.com/office/officeart/2005/8/layout/orgChart1"/>
    <dgm:cxn modelId="{143797F5-705F-E94C-B3EC-1DC107EFCDD5}" type="presOf" srcId="{EE4BE3FD-F857-1C4C-81DB-C13B2BC9272D}" destId="{A9729A8C-52D7-7D4B-91E4-4F1304F8EDDB}" srcOrd="1" destOrd="0" presId="urn:microsoft.com/office/officeart/2005/8/layout/orgChart1"/>
    <dgm:cxn modelId="{961D585A-B6C8-3E43-AD07-E71595D922FF}" type="presParOf" srcId="{52DC3F11-7499-2C43-8C53-51D9890C87F2}" destId="{83FCB171-6B40-5941-B009-FA8DE08CCFA6}" srcOrd="0" destOrd="0" presId="urn:microsoft.com/office/officeart/2005/8/layout/orgChart1"/>
    <dgm:cxn modelId="{1BFBA50A-45FF-CD44-B12C-3D6BDC980655}" type="presParOf" srcId="{83FCB171-6B40-5941-B009-FA8DE08CCFA6}" destId="{6E3F6AF7-D1E3-E441-BAE0-76A39FCBCF1C}" srcOrd="0" destOrd="0" presId="urn:microsoft.com/office/officeart/2005/8/layout/orgChart1"/>
    <dgm:cxn modelId="{1F070186-E237-864F-BA99-848654397BDD}" type="presParOf" srcId="{6E3F6AF7-D1E3-E441-BAE0-76A39FCBCF1C}" destId="{522F61A5-0A2C-0C41-A989-466E213A7210}" srcOrd="0" destOrd="0" presId="urn:microsoft.com/office/officeart/2005/8/layout/orgChart1"/>
    <dgm:cxn modelId="{F4185A0A-45A2-F64E-B8A1-0231B67AAFBB}" type="presParOf" srcId="{6E3F6AF7-D1E3-E441-BAE0-76A39FCBCF1C}" destId="{F18A2B98-1DE3-D34D-AAB6-A974879FDDCF}" srcOrd="1" destOrd="0" presId="urn:microsoft.com/office/officeart/2005/8/layout/orgChart1"/>
    <dgm:cxn modelId="{E90054E4-F60D-224A-A6E9-0F1FC82EEEBC}" type="presParOf" srcId="{83FCB171-6B40-5941-B009-FA8DE08CCFA6}" destId="{F3DE4BCF-0BB6-554C-A76A-64C425D2E2EF}" srcOrd="1" destOrd="0" presId="urn:microsoft.com/office/officeart/2005/8/layout/orgChart1"/>
    <dgm:cxn modelId="{41AFDF92-F84B-7C49-ADF0-E2CF4EC63883}" type="presParOf" srcId="{F3DE4BCF-0BB6-554C-A76A-64C425D2E2EF}" destId="{1A2AF49B-3029-334A-9FA3-65A79C0E6CB4}" srcOrd="0" destOrd="0" presId="urn:microsoft.com/office/officeart/2005/8/layout/orgChart1"/>
    <dgm:cxn modelId="{7E09516A-2755-9440-BAA7-5B73C5D17AF6}" type="presParOf" srcId="{F3DE4BCF-0BB6-554C-A76A-64C425D2E2EF}" destId="{760FEB69-897C-8349-A49F-21456B6E22D5}" srcOrd="1" destOrd="0" presId="urn:microsoft.com/office/officeart/2005/8/layout/orgChart1"/>
    <dgm:cxn modelId="{C307608F-4163-C844-A225-8577DCFC190F}" type="presParOf" srcId="{760FEB69-897C-8349-A49F-21456B6E22D5}" destId="{7D86383A-F090-1E44-B040-DA3AB08F6235}" srcOrd="0" destOrd="0" presId="urn:microsoft.com/office/officeart/2005/8/layout/orgChart1"/>
    <dgm:cxn modelId="{16ADE31F-6138-D841-B7F5-0F3EE7309CBF}" type="presParOf" srcId="{7D86383A-F090-1E44-B040-DA3AB08F6235}" destId="{F6D46399-AFE1-574E-AFE5-65D495427BEC}" srcOrd="0" destOrd="0" presId="urn:microsoft.com/office/officeart/2005/8/layout/orgChart1"/>
    <dgm:cxn modelId="{FB8723BF-FDC1-9F4C-82D9-169C696C82B8}" type="presParOf" srcId="{7D86383A-F090-1E44-B040-DA3AB08F6235}" destId="{B94BA59E-F05F-4F42-8A9C-23DCC9A38926}" srcOrd="1" destOrd="0" presId="urn:microsoft.com/office/officeart/2005/8/layout/orgChart1"/>
    <dgm:cxn modelId="{84350312-BBBD-8547-B05A-073D8F1B6138}" type="presParOf" srcId="{760FEB69-897C-8349-A49F-21456B6E22D5}" destId="{F12AF9B7-907D-9946-BAA8-F26B2E2B403B}" srcOrd="1" destOrd="0" presId="urn:microsoft.com/office/officeart/2005/8/layout/orgChart1"/>
    <dgm:cxn modelId="{E0FD1530-AE7C-234F-90CE-E7B5EC23DCB8}" type="presParOf" srcId="{760FEB69-897C-8349-A49F-21456B6E22D5}" destId="{BDB435DC-99AF-0649-8628-530754CDD42D}" srcOrd="2" destOrd="0" presId="urn:microsoft.com/office/officeart/2005/8/layout/orgChart1"/>
    <dgm:cxn modelId="{6B865648-C705-5F45-B444-0D8ED70EE3BF}" type="presParOf" srcId="{F3DE4BCF-0BB6-554C-A76A-64C425D2E2EF}" destId="{2DE34D9A-B68E-1B4C-9CA3-BFCE192D36FC}" srcOrd="2" destOrd="0" presId="urn:microsoft.com/office/officeart/2005/8/layout/orgChart1"/>
    <dgm:cxn modelId="{B960C8FE-0F8A-3643-AC1E-83097765077B}" type="presParOf" srcId="{F3DE4BCF-0BB6-554C-A76A-64C425D2E2EF}" destId="{47F32FE0-A5FD-374B-B4D8-2EE78B26ABE4}" srcOrd="3" destOrd="0" presId="urn:microsoft.com/office/officeart/2005/8/layout/orgChart1"/>
    <dgm:cxn modelId="{ACEAE6A1-9EAB-8248-8FA7-2A4968CC15A2}" type="presParOf" srcId="{47F32FE0-A5FD-374B-B4D8-2EE78B26ABE4}" destId="{6EB2C75E-6D23-1C4C-91AE-9CF1DCDD505A}" srcOrd="0" destOrd="0" presId="urn:microsoft.com/office/officeart/2005/8/layout/orgChart1"/>
    <dgm:cxn modelId="{0EBD0A92-398B-A64D-94CE-C7D5CE655765}" type="presParOf" srcId="{6EB2C75E-6D23-1C4C-91AE-9CF1DCDD505A}" destId="{5BBEFCFA-3723-BE4B-A8BF-2EB79A4EC231}" srcOrd="0" destOrd="0" presId="urn:microsoft.com/office/officeart/2005/8/layout/orgChart1"/>
    <dgm:cxn modelId="{51C65952-37C7-5944-843A-FFE27B1A1CE6}" type="presParOf" srcId="{6EB2C75E-6D23-1C4C-91AE-9CF1DCDD505A}" destId="{86634D58-145D-ED41-B5AF-7A688CFD7233}" srcOrd="1" destOrd="0" presId="urn:microsoft.com/office/officeart/2005/8/layout/orgChart1"/>
    <dgm:cxn modelId="{3EBFD795-8EAB-484B-A2AE-9F704FE8E227}" type="presParOf" srcId="{47F32FE0-A5FD-374B-B4D8-2EE78B26ABE4}" destId="{2F22C786-5E15-F84D-A6CF-00BF32B93E56}" srcOrd="1" destOrd="0" presId="urn:microsoft.com/office/officeart/2005/8/layout/orgChart1"/>
    <dgm:cxn modelId="{5BAF3033-103B-364A-ACB3-8ECA51850E88}" type="presParOf" srcId="{47F32FE0-A5FD-374B-B4D8-2EE78B26ABE4}" destId="{96BE35FA-6445-7547-83AF-A4333D958E14}" srcOrd="2" destOrd="0" presId="urn:microsoft.com/office/officeart/2005/8/layout/orgChart1"/>
    <dgm:cxn modelId="{09B3CD35-0C7F-AC4D-B27E-0413F4CD153B}" type="presParOf" srcId="{F3DE4BCF-0BB6-554C-A76A-64C425D2E2EF}" destId="{B25B5E27-EB39-E34D-9656-A3EF89860031}" srcOrd="4" destOrd="0" presId="urn:microsoft.com/office/officeart/2005/8/layout/orgChart1"/>
    <dgm:cxn modelId="{45AB8E0F-CC03-434C-BDBC-52987E13C034}" type="presParOf" srcId="{F3DE4BCF-0BB6-554C-A76A-64C425D2E2EF}" destId="{47735093-9533-8649-82D7-7CBD6568E4FC}" srcOrd="5" destOrd="0" presId="urn:microsoft.com/office/officeart/2005/8/layout/orgChart1"/>
    <dgm:cxn modelId="{074406DC-5698-7C4D-86AA-B7174D45062C}" type="presParOf" srcId="{47735093-9533-8649-82D7-7CBD6568E4FC}" destId="{F3634E30-0C9F-3E45-9F25-13CFC96370AE}" srcOrd="0" destOrd="0" presId="urn:microsoft.com/office/officeart/2005/8/layout/orgChart1"/>
    <dgm:cxn modelId="{C336FFF1-F2A5-FB45-A494-8CA8972DE3AA}" type="presParOf" srcId="{F3634E30-0C9F-3E45-9F25-13CFC96370AE}" destId="{CCCC6491-07AC-0040-A5F7-97B8C8830BAA}" srcOrd="0" destOrd="0" presId="urn:microsoft.com/office/officeart/2005/8/layout/orgChart1"/>
    <dgm:cxn modelId="{81313F7F-50EA-2043-89D1-67F8DA9C93BA}" type="presParOf" srcId="{F3634E30-0C9F-3E45-9F25-13CFC96370AE}" destId="{A9729A8C-52D7-7D4B-91E4-4F1304F8EDDB}" srcOrd="1" destOrd="0" presId="urn:microsoft.com/office/officeart/2005/8/layout/orgChart1"/>
    <dgm:cxn modelId="{B4020D6A-D04F-9841-895D-2815774B72FE}" type="presParOf" srcId="{47735093-9533-8649-82D7-7CBD6568E4FC}" destId="{4E7D288C-B0D8-D943-A99F-FB8C79BFB775}" srcOrd="1" destOrd="0" presId="urn:microsoft.com/office/officeart/2005/8/layout/orgChart1"/>
    <dgm:cxn modelId="{BA7EF182-7DD9-7141-BDEA-7B3C296E07C7}" type="presParOf" srcId="{47735093-9533-8649-82D7-7CBD6568E4FC}" destId="{1E7C79C8-C632-F543-84BB-2E7F7796DB63}" srcOrd="2" destOrd="0" presId="urn:microsoft.com/office/officeart/2005/8/layout/orgChart1"/>
    <dgm:cxn modelId="{9CC9C1C1-5DC9-5F42-A138-720F6F3310AD}" type="presParOf" srcId="{F3DE4BCF-0BB6-554C-A76A-64C425D2E2EF}" destId="{517043FA-4E95-1240-A983-45DB855EFA0D}" srcOrd="6" destOrd="0" presId="urn:microsoft.com/office/officeart/2005/8/layout/orgChart1"/>
    <dgm:cxn modelId="{EE1DBD5E-F2C8-384E-B699-09097127EDF9}" type="presParOf" srcId="{F3DE4BCF-0BB6-554C-A76A-64C425D2E2EF}" destId="{D1B83348-13A7-014A-AAD8-98619321C37C}" srcOrd="7" destOrd="0" presId="urn:microsoft.com/office/officeart/2005/8/layout/orgChart1"/>
    <dgm:cxn modelId="{2B63889B-E56A-8C4C-AE30-6398BD41F92E}" type="presParOf" srcId="{D1B83348-13A7-014A-AAD8-98619321C37C}" destId="{FFBB82B8-B831-0046-8800-E0F1D4B15257}" srcOrd="0" destOrd="0" presId="urn:microsoft.com/office/officeart/2005/8/layout/orgChart1"/>
    <dgm:cxn modelId="{D1BC5967-1A08-984B-9C79-E9997AED079B}" type="presParOf" srcId="{FFBB82B8-B831-0046-8800-E0F1D4B15257}" destId="{B25FFE72-3845-CE42-9D9F-B102598279B9}" srcOrd="0" destOrd="0" presId="urn:microsoft.com/office/officeart/2005/8/layout/orgChart1"/>
    <dgm:cxn modelId="{6E222928-82A2-094C-A6DA-D7E57CD2266F}" type="presParOf" srcId="{FFBB82B8-B831-0046-8800-E0F1D4B15257}" destId="{64EDE543-F934-B642-A622-9EE313BDA20E}" srcOrd="1" destOrd="0" presId="urn:microsoft.com/office/officeart/2005/8/layout/orgChart1"/>
    <dgm:cxn modelId="{6282F6F2-37DD-FD45-AE1B-B1CDEF83ADAE}" type="presParOf" srcId="{D1B83348-13A7-014A-AAD8-98619321C37C}" destId="{2DE75EB4-1086-6140-ACDC-B407ACE856DA}" srcOrd="1" destOrd="0" presId="urn:microsoft.com/office/officeart/2005/8/layout/orgChart1"/>
    <dgm:cxn modelId="{B6C50321-B9DD-D243-8FAE-D1D82617610E}" type="presParOf" srcId="{D1B83348-13A7-014A-AAD8-98619321C37C}" destId="{AA4CE906-2BA8-CA43-B82A-D87856533567}" srcOrd="2" destOrd="0" presId="urn:microsoft.com/office/officeart/2005/8/layout/orgChart1"/>
    <dgm:cxn modelId="{6EE034A4-AFD3-5341-B23D-8377A887007D}" type="presParOf" srcId="{F3DE4BCF-0BB6-554C-A76A-64C425D2E2EF}" destId="{7AF37D31-FB9D-6544-9916-38BD0AC8F897}" srcOrd="8" destOrd="0" presId="urn:microsoft.com/office/officeart/2005/8/layout/orgChart1"/>
    <dgm:cxn modelId="{6904FFBD-476A-5C41-9007-3CED5DE22695}" type="presParOf" srcId="{F3DE4BCF-0BB6-554C-A76A-64C425D2E2EF}" destId="{1FFCD0B0-4F4B-FB4D-AE73-C97CFD396A63}" srcOrd="9" destOrd="0" presId="urn:microsoft.com/office/officeart/2005/8/layout/orgChart1"/>
    <dgm:cxn modelId="{B10A9DCC-9CD8-C24E-BF1B-23393C06137B}" type="presParOf" srcId="{1FFCD0B0-4F4B-FB4D-AE73-C97CFD396A63}" destId="{603A653B-AAB5-3B4D-8929-AE6E55260844}" srcOrd="0" destOrd="0" presId="urn:microsoft.com/office/officeart/2005/8/layout/orgChart1"/>
    <dgm:cxn modelId="{6058BE39-3D39-584F-B015-A7BDA5A16C73}" type="presParOf" srcId="{603A653B-AAB5-3B4D-8929-AE6E55260844}" destId="{756E3C47-ABD0-5646-82E2-77845BC33509}" srcOrd="0" destOrd="0" presId="urn:microsoft.com/office/officeart/2005/8/layout/orgChart1"/>
    <dgm:cxn modelId="{C2D87A90-455E-764E-8886-317971CF57F2}" type="presParOf" srcId="{603A653B-AAB5-3B4D-8929-AE6E55260844}" destId="{54560A92-5DC1-194B-BB04-892B32CA80FA}" srcOrd="1" destOrd="0" presId="urn:microsoft.com/office/officeart/2005/8/layout/orgChart1"/>
    <dgm:cxn modelId="{1C75840B-7A7D-674E-8F09-EAB942DA5B48}" type="presParOf" srcId="{1FFCD0B0-4F4B-FB4D-AE73-C97CFD396A63}" destId="{7138D8DD-87C6-3A4F-A797-08EB89202333}" srcOrd="1" destOrd="0" presId="urn:microsoft.com/office/officeart/2005/8/layout/orgChart1"/>
    <dgm:cxn modelId="{856D4DEF-BB6B-A34C-92B0-B97ACFBCB091}" type="presParOf" srcId="{1FFCD0B0-4F4B-FB4D-AE73-C97CFD396A63}" destId="{929C4088-B95D-BC46-AB71-302C8BF685B2}" srcOrd="2" destOrd="0" presId="urn:microsoft.com/office/officeart/2005/8/layout/orgChart1"/>
    <dgm:cxn modelId="{B0D7ED67-047E-8045-AD4C-2810D6CC80D7}" type="presParOf" srcId="{83FCB171-6B40-5941-B009-FA8DE08CCFA6}" destId="{B16827E2-DBEB-1149-9AAE-1F7A53DD2148}" srcOrd="2" destOrd="0" presId="urn:microsoft.com/office/officeart/2005/8/layout/orgChart1"/>
    <dgm:cxn modelId="{7E8E2D77-F372-F845-AF78-1B6B9BBAC917}" type="presParOf" srcId="{52DC3F11-7499-2C43-8C53-51D9890C87F2}" destId="{B7AA6528-8B2B-8E4B-8C46-4679BED3E890}" srcOrd="1" destOrd="0" presId="urn:microsoft.com/office/officeart/2005/8/layout/orgChart1"/>
    <dgm:cxn modelId="{4E1836D3-2132-B544-8710-2B5F5009C125}" type="presParOf" srcId="{B7AA6528-8B2B-8E4B-8C46-4679BED3E890}" destId="{1F7E90BE-0291-FB44-AA8B-8BDE04D92E65}" srcOrd="0" destOrd="0" presId="urn:microsoft.com/office/officeart/2005/8/layout/orgChart1"/>
    <dgm:cxn modelId="{759D9340-55F4-2948-9AB4-1155ECA7B532}" type="presParOf" srcId="{1F7E90BE-0291-FB44-AA8B-8BDE04D92E65}" destId="{D49B2E9B-132E-1847-9E74-2F0B669BDE48}" srcOrd="0" destOrd="0" presId="urn:microsoft.com/office/officeart/2005/8/layout/orgChart1"/>
    <dgm:cxn modelId="{6DC02A2A-788E-5243-BC1C-F88D708A62B2}" type="presParOf" srcId="{1F7E90BE-0291-FB44-AA8B-8BDE04D92E65}" destId="{1FF601E1-A17F-E34E-B66B-119829E3FB0F}" srcOrd="1" destOrd="0" presId="urn:microsoft.com/office/officeart/2005/8/layout/orgChart1"/>
    <dgm:cxn modelId="{1ADE0E27-83CE-0942-AC6D-DA81491E7206}" type="presParOf" srcId="{B7AA6528-8B2B-8E4B-8C46-4679BED3E890}" destId="{0933103A-9B7E-F943-8DB4-176DFA2ED6C6}" srcOrd="1" destOrd="0" presId="urn:microsoft.com/office/officeart/2005/8/layout/orgChart1"/>
    <dgm:cxn modelId="{B493A921-EDDE-B842-A04A-467DD2FA47C5}" type="presParOf" srcId="{B7AA6528-8B2B-8E4B-8C46-4679BED3E890}" destId="{EFC1234C-EAA8-A242-8501-1E6C419B3F76}" srcOrd="2" destOrd="0" presId="urn:microsoft.com/office/officeart/2005/8/layout/orgChart1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F37D31-FB9D-6544-9916-38BD0AC8F897}">
      <dsp:nvSpPr>
        <dsp:cNvPr id="0" name=""/>
        <dsp:cNvSpPr/>
      </dsp:nvSpPr>
      <dsp:spPr>
        <a:xfrm>
          <a:off x="4249843" y="900154"/>
          <a:ext cx="5364703" cy="5362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7186"/>
              </a:lnTo>
              <a:lnTo>
                <a:pt x="5364703" y="347186"/>
              </a:lnTo>
              <a:lnTo>
                <a:pt x="5364703" y="536218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17043FA-4E95-1240-A983-45DB855EFA0D}">
      <dsp:nvSpPr>
        <dsp:cNvPr id="0" name=""/>
        <dsp:cNvSpPr/>
      </dsp:nvSpPr>
      <dsp:spPr>
        <a:xfrm>
          <a:off x="4249843" y="900154"/>
          <a:ext cx="3186330" cy="5362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7186"/>
              </a:lnTo>
              <a:lnTo>
                <a:pt x="3186330" y="347186"/>
              </a:lnTo>
              <a:lnTo>
                <a:pt x="3186330" y="536218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5B5E27-EB39-E34D-9656-A3EF89860031}">
      <dsp:nvSpPr>
        <dsp:cNvPr id="0" name=""/>
        <dsp:cNvSpPr/>
      </dsp:nvSpPr>
      <dsp:spPr>
        <a:xfrm>
          <a:off x="4249843" y="900154"/>
          <a:ext cx="1007956" cy="5362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7186"/>
              </a:lnTo>
              <a:lnTo>
                <a:pt x="1007956" y="347186"/>
              </a:lnTo>
              <a:lnTo>
                <a:pt x="1007956" y="536218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DE34D9A-B68E-1B4C-9CA3-BFCE192D36FC}">
      <dsp:nvSpPr>
        <dsp:cNvPr id="0" name=""/>
        <dsp:cNvSpPr/>
      </dsp:nvSpPr>
      <dsp:spPr>
        <a:xfrm>
          <a:off x="3079426" y="900154"/>
          <a:ext cx="1170416" cy="536218"/>
        </a:xfrm>
        <a:custGeom>
          <a:avLst/>
          <a:gdLst/>
          <a:ahLst/>
          <a:cxnLst/>
          <a:rect l="0" t="0" r="0" b="0"/>
          <a:pathLst>
            <a:path>
              <a:moveTo>
                <a:pt x="1170416" y="0"/>
              </a:moveTo>
              <a:lnTo>
                <a:pt x="1170416" y="347186"/>
              </a:lnTo>
              <a:lnTo>
                <a:pt x="0" y="347186"/>
              </a:lnTo>
              <a:lnTo>
                <a:pt x="0" y="536218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2AF49B-3029-334A-9FA3-65A79C0E6CB4}">
      <dsp:nvSpPr>
        <dsp:cNvPr id="0" name=""/>
        <dsp:cNvSpPr/>
      </dsp:nvSpPr>
      <dsp:spPr>
        <a:xfrm>
          <a:off x="901052" y="900154"/>
          <a:ext cx="3348790" cy="536218"/>
        </a:xfrm>
        <a:custGeom>
          <a:avLst/>
          <a:gdLst/>
          <a:ahLst/>
          <a:cxnLst/>
          <a:rect l="0" t="0" r="0" b="0"/>
          <a:pathLst>
            <a:path>
              <a:moveTo>
                <a:pt x="3348790" y="0"/>
              </a:moveTo>
              <a:lnTo>
                <a:pt x="3348790" y="347186"/>
              </a:lnTo>
              <a:lnTo>
                <a:pt x="0" y="347186"/>
              </a:lnTo>
              <a:lnTo>
                <a:pt x="0" y="536218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2F61A5-0A2C-0C41-A989-466E213A7210}">
      <dsp:nvSpPr>
        <dsp:cNvPr id="0" name=""/>
        <dsp:cNvSpPr/>
      </dsp:nvSpPr>
      <dsp:spPr>
        <a:xfrm>
          <a:off x="3349688" y="0"/>
          <a:ext cx="1800308" cy="90015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 dirty="0"/>
            <a:t>Alastair Dewhurst</a:t>
          </a:r>
        </a:p>
      </dsp:txBody>
      <dsp:txXfrm>
        <a:off x="3349688" y="0"/>
        <a:ext cx="1800308" cy="900154"/>
      </dsp:txXfrm>
    </dsp:sp>
    <dsp:sp modelId="{F6D46399-AFE1-574E-AFE5-65D495427BEC}">
      <dsp:nvSpPr>
        <dsp:cNvPr id="0" name=""/>
        <dsp:cNvSpPr/>
      </dsp:nvSpPr>
      <dsp:spPr>
        <a:xfrm>
          <a:off x="898" y="1436372"/>
          <a:ext cx="1800308" cy="900154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 dirty="0"/>
            <a:t>Tier-1</a:t>
          </a:r>
        </a:p>
      </dsp:txBody>
      <dsp:txXfrm>
        <a:off x="898" y="1436372"/>
        <a:ext cx="1800308" cy="900154"/>
      </dsp:txXfrm>
    </dsp:sp>
    <dsp:sp modelId="{5BBEFCFA-3723-BE4B-A8BF-2EB79A4EC231}">
      <dsp:nvSpPr>
        <dsp:cNvPr id="0" name=""/>
        <dsp:cNvSpPr/>
      </dsp:nvSpPr>
      <dsp:spPr>
        <a:xfrm>
          <a:off x="2179272" y="1436372"/>
          <a:ext cx="1800308" cy="900154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 dirty="0"/>
            <a:t>JASMIN</a:t>
          </a:r>
        </a:p>
      </dsp:txBody>
      <dsp:txXfrm>
        <a:off x="2179272" y="1436372"/>
        <a:ext cx="1800308" cy="900154"/>
      </dsp:txXfrm>
    </dsp:sp>
    <dsp:sp modelId="{CCCC6491-07AC-0040-A5F7-97B8C8830BAA}">
      <dsp:nvSpPr>
        <dsp:cNvPr id="0" name=""/>
        <dsp:cNvSpPr/>
      </dsp:nvSpPr>
      <dsp:spPr>
        <a:xfrm>
          <a:off x="4357645" y="1436372"/>
          <a:ext cx="1800308" cy="900154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 dirty="0"/>
            <a:t>Computing Platforms</a:t>
          </a:r>
        </a:p>
      </dsp:txBody>
      <dsp:txXfrm>
        <a:off x="4357645" y="1436372"/>
        <a:ext cx="1800308" cy="900154"/>
      </dsp:txXfrm>
    </dsp:sp>
    <dsp:sp modelId="{B25FFE72-3845-CE42-9D9F-B102598279B9}">
      <dsp:nvSpPr>
        <dsp:cNvPr id="0" name=""/>
        <dsp:cNvSpPr/>
      </dsp:nvSpPr>
      <dsp:spPr>
        <a:xfrm>
          <a:off x="6536019" y="1436372"/>
          <a:ext cx="1800308" cy="900154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 dirty="0" err="1"/>
            <a:t>DAaaS</a:t>
          </a:r>
          <a:endParaRPr lang="en-GB" sz="2200" kern="1200" dirty="0"/>
        </a:p>
      </dsp:txBody>
      <dsp:txXfrm>
        <a:off x="6536019" y="1436372"/>
        <a:ext cx="1800308" cy="900154"/>
      </dsp:txXfrm>
    </dsp:sp>
    <dsp:sp modelId="{756E3C47-ABD0-5646-82E2-77845BC33509}">
      <dsp:nvSpPr>
        <dsp:cNvPr id="0" name=""/>
        <dsp:cNvSpPr/>
      </dsp:nvSpPr>
      <dsp:spPr>
        <a:xfrm>
          <a:off x="8714392" y="1436372"/>
          <a:ext cx="1800308" cy="900154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 dirty="0"/>
            <a:t>Federating Services</a:t>
          </a:r>
        </a:p>
      </dsp:txBody>
      <dsp:txXfrm>
        <a:off x="8714392" y="1436372"/>
        <a:ext cx="1800308" cy="900154"/>
      </dsp:txXfrm>
    </dsp:sp>
    <dsp:sp modelId="{D49B2E9B-132E-1847-9E74-2F0B669BDE48}">
      <dsp:nvSpPr>
        <dsp:cNvPr id="0" name=""/>
        <dsp:cNvSpPr/>
      </dsp:nvSpPr>
      <dsp:spPr>
        <a:xfrm>
          <a:off x="5777729" y="194501"/>
          <a:ext cx="1800308" cy="90015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 dirty="0"/>
            <a:t>Head of Service Management</a:t>
          </a:r>
        </a:p>
      </dsp:txBody>
      <dsp:txXfrm>
        <a:off x="5777729" y="194501"/>
        <a:ext cx="1800308" cy="9001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8FFA334-088A-234C-ADBB-6C7BB315DFB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B05BC48-C97F-484F-89A8-806F108B103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C11D46-9CE9-B041-815F-A1F5F5613F8A}" type="datetimeFigureOut">
              <a:rPr lang="en-US" smtClean="0"/>
              <a:t>9/14/25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C2C45F-303A-1548-A712-9D3173ADBBA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6A55EB-EA47-5A4A-BFE7-CE278E191F4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39CA25-3822-EF4C-85D4-8CF62D01656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45905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rial Regular"/>
              </a:defRPr>
            </a:lvl1pPr>
          </a:lstStyle>
          <a:p>
            <a:fld id="{48FE9A4A-3203-D544-A0F2-9B4A7A1B021E}" type="datetimeFigureOut">
              <a:rPr lang="en-US" smtClean="0"/>
              <a:pPr/>
              <a:t>9/14/25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rial Regular"/>
              </a:defRPr>
            </a:lvl1pPr>
          </a:lstStyle>
          <a:p>
            <a:fld id="{C0F3BA1D-A00F-DB41-84DA-BE26C4853B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868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abstract pattern can be removed or repositioned if required. Be careful to ‘Send to Back’ so that it does not obscure any important information.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26725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60944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To replace photo with one of your own. </a:t>
            </a:r>
            <a:r>
              <a:rPr lang="en-US" b="1"/>
              <a:t>1)</a:t>
            </a:r>
            <a:r>
              <a:rPr lang="en-US"/>
              <a:t> Send the geometric shape overlay to the back – </a:t>
            </a:r>
            <a:r>
              <a:rPr lang="en-US" i="1"/>
              <a:t>Right-Click &gt; Send to Back &gt; Send to Back</a:t>
            </a:r>
            <a:r>
              <a:rPr lang="en-US"/>
              <a:t>. </a:t>
            </a:r>
            <a:r>
              <a:rPr lang="en-US" b="1"/>
              <a:t>2) </a:t>
            </a:r>
            <a:r>
              <a:rPr lang="en-US"/>
              <a:t>Replace image – use the guides provided to correctly position it. </a:t>
            </a:r>
            <a:r>
              <a:rPr lang="en-US" b="1"/>
              <a:t>3) </a:t>
            </a:r>
            <a:r>
              <a:rPr lang="en-US"/>
              <a:t>Send your image to the back so that the geometric overlay re-appears over the image. </a:t>
            </a:r>
            <a:r>
              <a:rPr lang="en-GB" sz="1200" b="0" i="0" kern="1200">
                <a:solidFill>
                  <a:schemeClr val="tx1"/>
                </a:solidFill>
                <a:effectLst/>
                <a:latin typeface="Arial Regular"/>
                <a:ea typeface="+mn-ea"/>
                <a:cs typeface="+mn-cs"/>
              </a:rPr>
              <a:t>Please remove or amend the image credit if you are using a different image to the one provided.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0206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abstract pattern can be removed or repositioned if required. Be careful to ‘Send to Back’ so that it does not obscure any important information.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04638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370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11FED766-DADC-604F-A11D-9505DF068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Alastair Dewhurst, 9</a:t>
            </a:r>
            <a:r>
              <a:rPr lang="en-US" baseline="30000" dirty="0"/>
              <a:t>th</a:t>
            </a:r>
            <a:r>
              <a:rPr lang="en-US" dirty="0"/>
              <a:t> March 2020</a:t>
            </a:r>
          </a:p>
        </p:txBody>
      </p:sp>
    </p:spTree>
    <p:extLst>
      <p:ext uri="{BB962C8B-B14F-4D97-AF65-F5344CB8AC3E}">
        <p14:creationId xmlns:p14="http://schemas.microsoft.com/office/powerpoint/2010/main" val="29852779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8C6FA2D3-DEDF-B246-972B-691B3DCD2E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Alastair Dewhurst, 9</a:t>
            </a:r>
            <a:r>
              <a:rPr lang="en-US" baseline="30000" dirty="0"/>
              <a:t>th</a:t>
            </a:r>
            <a:r>
              <a:rPr lang="en-US" dirty="0"/>
              <a:t> March 2020</a:t>
            </a:r>
          </a:p>
        </p:txBody>
      </p:sp>
    </p:spTree>
    <p:extLst>
      <p:ext uri="{BB962C8B-B14F-4D97-AF65-F5344CB8AC3E}">
        <p14:creationId xmlns:p14="http://schemas.microsoft.com/office/powerpoint/2010/main" val="17491457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A47261B4-859C-9C47-863F-59A78F2C48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Alastair Dewhurst, 9</a:t>
            </a:r>
            <a:r>
              <a:rPr lang="en-US" baseline="30000" dirty="0"/>
              <a:t>th</a:t>
            </a:r>
            <a:r>
              <a:rPr lang="en-US" dirty="0"/>
              <a:t> March 2020</a:t>
            </a:r>
          </a:p>
        </p:txBody>
      </p:sp>
    </p:spTree>
    <p:extLst>
      <p:ext uri="{BB962C8B-B14F-4D97-AF65-F5344CB8AC3E}">
        <p14:creationId xmlns:p14="http://schemas.microsoft.com/office/powerpoint/2010/main" val="36006703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01614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Alastair Dewhurst, 9th March 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63703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Alastair Dewhurst, 9th March 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3743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Alastair Dewhurst, 9th March 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4999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Alastair Dewhurst, 9th March 2020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16614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Alastair Dewhurst, 9th March 2020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15096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Alastair Dewhurst, 9th March 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958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Alastair Dewhurst, 9</a:t>
            </a:r>
            <a:r>
              <a:rPr lang="en-US" baseline="30000" dirty="0"/>
              <a:t>th</a:t>
            </a:r>
            <a:r>
              <a:rPr lang="en-US" dirty="0"/>
              <a:t> March 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1760" y="182562"/>
            <a:ext cx="462280" cy="365125"/>
          </a:xfrm>
        </p:spPr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39290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Alastair Dewhurst, 9th March 2020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73849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Alastair Dewhurst, 9th March 2020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09198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Alastair Dewhurst, 9th March 2020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14143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Alastair Dewhurst, 9th March 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696922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Alastair Dewhurst, 9th March 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33560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722869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806709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4548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Alastair Dewhurst, 9</a:t>
            </a:r>
            <a:r>
              <a:rPr lang="en-US" baseline="30000" dirty="0"/>
              <a:t>th</a:t>
            </a:r>
            <a:r>
              <a:rPr lang="en-US" dirty="0"/>
              <a:t> March 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1760" y="182562"/>
            <a:ext cx="462280" cy="365125"/>
          </a:xfrm>
        </p:spPr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93415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8998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285874"/>
            <a:ext cx="5181600" cy="489108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285874"/>
            <a:ext cx="5181600" cy="489108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C0A2CE04-59A3-C04F-AA6C-DC38E766B8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Alastair Dewhurst, 9</a:t>
            </a:r>
            <a:r>
              <a:rPr lang="en-US" baseline="30000" dirty="0"/>
              <a:t>th</a:t>
            </a:r>
            <a:r>
              <a:rPr lang="en-US" dirty="0"/>
              <a:t> March 2020</a:t>
            </a:r>
          </a:p>
        </p:txBody>
      </p:sp>
    </p:spTree>
    <p:extLst>
      <p:ext uri="{BB962C8B-B14F-4D97-AF65-F5344CB8AC3E}">
        <p14:creationId xmlns:p14="http://schemas.microsoft.com/office/powerpoint/2010/main" val="1594672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969688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C5F97B46-4485-E047-8737-FACD437EF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Alastair Dewhurst, 9</a:t>
            </a:r>
            <a:r>
              <a:rPr lang="en-US" baseline="30000" dirty="0"/>
              <a:t>th</a:t>
            </a:r>
            <a:r>
              <a:rPr lang="en-US" dirty="0"/>
              <a:t> March 2020</a:t>
            </a:r>
          </a:p>
        </p:txBody>
      </p:sp>
    </p:spTree>
    <p:extLst>
      <p:ext uri="{BB962C8B-B14F-4D97-AF65-F5344CB8AC3E}">
        <p14:creationId xmlns:p14="http://schemas.microsoft.com/office/powerpoint/2010/main" val="384870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119D7CA-022A-584B-87B0-B814446D0B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Alastair Dewhurst, 9</a:t>
            </a:r>
            <a:r>
              <a:rPr lang="en-US" baseline="30000" dirty="0"/>
              <a:t>th</a:t>
            </a:r>
            <a:r>
              <a:rPr lang="en-US" dirty="0"/>
              <a:t> March 2020</a:t>
            </a:r>
          </a:p>
        </p:txBody>
      </p:sp>
    </p:spTree>
    <p:extLst>
      <p:ext uri="{BB962C8B-B14F-4D97-AF65-F5344CB8AC3E}">
        <p14:creationId xmlns:p14="http://schemas.microsoft.com/office/powerpoint/2010/main" val="39189618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FFAF64-DF42-2E47-807F-1272FDA4B1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Alastair Dewhurst, 9</a:t>
            </a:r>
            <a:r>
              <a:rPr lang="en-US" baseline="30000" dirty="0"/>
              <a:t>th</a:t>
            </a:r>
            <a:r>
              <a:rPr lang="en-US" dirty="0"/>
              <a:t> March 2020</a:t>
            </a:r>
          </a:p>
        </p:txBody>
      </p:sp>
    </p:spTree>
    <p:extLst>
      <p:ext uri="{BB962C8B-B14F-4D97-AF65-F5344CB8AC3E}">
        <p14:creationId xmlns:p14="http://schemas.microsoft.com/office/powerpoint/2010/main" val="3995455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3FA68DFC-A4A9-514B-BCAE-000DBB4A84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Alastair Dewhurst, 9</a:t>
            </a:r>
            <a:r>
              <a:rPr lang="en-US" baseline="30000" dirty="0"/>
              <a:t>th</a:t>
            </a:r>
            <a:r>
              <a:rPr lang="en-US" dirty="0"/>
              <a:t> March 2020</a:t>
            </a:r>
          </a:p>
        </p:txBody>
      </p:sp>
    </p:spTree>
    <p:extLst>
      <p:ext uri="{BB962C8B-B14F-4D97-AF65-F5344CB8AC3E}">
        <p14:creationId xmlns:p14="http://schemas.microsoft.com/office/powerpoint/2010/main" val="818596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0662"/>
            <a:ext cx="10515600" cy="10652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285874"/>
            <a:ext cx="10515600" cy="4891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62080" y="182562"/>
            <a:ext cx="431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 </a:t>
            </a:r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0" y="6194100"/>
            <a:ext cx="2111379" cy="539751"/>
          </a:xfrm>
          <a:prstGeom prst="rect">
            <a:avLst/>
          </a:prstGeom>
        </p:spPr>
      </p:pic>
      <p:pic>
        <p:nvPicPr>
          <p:cNvPr id="1026" name="Picture 2" descr="Image result for GridPP logo">
            <a:extLst>
              <a:ext uri="{FF2B5EF4-FFF2-40B4-BE49-F238E27FC236}">
                <a16:creationId xmlns:a16="http://schemas.microsoft.com/office/drawing/2014/main" id="{4E79E1C3-7C13-A343-B05B-9DFFA9A2C78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7717" y="6176963"/>
            <a:ext cx="1818343" cy="539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590136AD-903A-FD40-8C6C-D6B745641E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Alastair Dewhurst, 9</a:t>
            </a:r>
            <a:r>
              <a:rPr lang="en-US" baseline="30000" dirty="0"/>
              <a:t>th</a:t>
            </a:r>
            <a:r>
              <a:rPr lang="en-US" dirty="0"/>
              <a:t> March 2020</a:t>
            </a:r>
          </a:p>
        </p:txBody>
      </p:sp>
    </p:spTree>
    <p:extLst>
      <p:ext uri="{BB962C8B-B14F-4D97-AF65-F5344CB8AC3E}">
        <p14:creationId xmlns:p14="http://schemas.microsoft.com/office/powerpoint/2010/main" val="967685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715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  <p:sldLayoutId id="2147483692" r:id="rId12"/>
    <p:sldLayoutId id="2147483699" r:id="rId1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Alastair Dewhurst, 9th March 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3380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4" r:id="rId1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8.png"/><Relationship Id="rId5" Type="http://schemas.openxmlformats.org/officeDocument/2006/relationships/image" Target="../media/image5.png"/><Relationship Id="rId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B460467-1FF7-C745-9E17-03FC0ADFFE4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05460" y="0"/>
            <a:ext cx="3286539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8DB0FE0-A4AF-D848-8925-91A37993D74D}"/>
              </a:ext>
            </a:extLst>
          </p:cNvPr>
          <p:cNvSpPr txBox="1"/>
          <p:nvPr/>
        </p:nvSpPr>
        <p:spPr>
          <a:xfrm>
            <a:off x="968828" y="2510689"/>
            <a:ext cx="5554635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3600" b="1" spc="-15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GridPP</a:t>
            </a:r>
            <a:r>
              <a:rPr lang="en-US" sz="3600" b="1" spc="-1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Infrastructure and Future Analysis Facilities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BEB0AE4-391E-6F41-84C6-D4EEDF519A31}"/>
              </a:ext>
            </a:extLst>
          </p:cNvPr>
          <p:cNvSpPr/>
          <p:nvPr/>
        </p:nvSpPr>
        <p:spPr>
          <a:xfrm>
            <a:off x="968829" y="3940278"/>
            <a:ext cx="574566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Alastair Dewhurst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01A9D8-A541-934F-8FC4-9439FCBF676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43825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FD2E8F-2F53-4964-F611-4D8AD740CD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FB85B6-47B1-2C50-12E0-F9BD549120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Tier-1 Disk (Echo)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6B4C89-68D3-5929-38B4-0B1463F83C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5873"/>
            <a:ext cx="10515600" cy="1316040"/>
          </a:xfrm>
        </p:spPr>
        <p:txBody>
          <a:bodyPr numCol="1">
            <a:normAutofit fontScale="85000" lnSpcReduction="20000"/>
          </a:bodyPr>
          <a:lstStyle/>
          <a:p>
            <a:r>
              <a:rPr lang="en-US" dirty="0"/>
              <a:t>Tier-1 relies on a </a:t>
            </a:r>
            <a:r>
              <a:rPr lang="en-US" dirty="0" err="1"/>
              <a:t>Ceph</a:t>
            </a:r>
            <a:r>
              <a:rPr lang="en-US" dirty="0"/>
              <a:t> based object store with </a:t>
            </a:r>
            <a:r>
              <a:rPr lang="en-US" dirty="0" err="1"/>
              <a:t>XRootD</a:t>
            </a:r>
            <a:r>
              <a:rPr lang="en-US" dirty="0"/>
              <a:t> plugin to provide storage.</a:t>
            </a:r>
          </a:p>
          <a:p>
            <a:pPr lvl="1"/>
            <a:r>
              <a:rPr lang="en-US" dirty="0"/>
              <a:t>Highly optimized setup</a:t>
            </a:r>
          </a:p>
          <a:p>
            <a:r>
              <a:rPr lang="en-US" dirty="0"/>
              <a:t>332 storage nodes providing 98PB of allocatable capacity.</a:t>
            </a:r>
          </a:p>
          <a:p>
            <a:pPr lvl="1"/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095B089-6A08-A9D9-C192-64AFF96582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10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060B2DB-6A41-DB99-3B80-866DE6431600}"/>
              </a:ext>
            </a:extLst>
          </p:cNvPr>
          <p:cNvSpPr txBox="1"/>
          <p:nvPr/>
        </p:nvSpPr>
        <p:spPr>
          <a:xfrm>
            <a:off x="5570222" y="3428999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April 2025</a:t>
            </a:r>
          </a:p>
        </p:txBody>
      </p:sp>
      <p:pic>
        <p:nvPicPr>
          <p:cNvPr id="7" name="Content Placeholder 9" descr="A screenshot of a graph&#10;&#10;AI-generated content may be incorrect.">
            <a:extLst>
              <a:ext uri="{FF2B5EF4-FFF2-40B4-BE49-F238E27FC236}">
                <a16:creationId xmlns:a16="http://schemas.microsoft.com/office/drawing/2014/main" id="{1CC94608-AFA6-047D-E84E-8E94182E52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601913"/>
            <a:ext cx="10515600" cy="3720141"/>
          </a:xfrm>
          <a:prstGeom prst="rect">
            <a:avLst/>
          </a:prstGeom>
        </p:spPr>
      </p:pic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0568EA52-9EFA-8FB8-7F8E-AF341436B9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55344" y="6272213"/>
            <a:ext cx="4281311" cy="365125"/>
          </a:xfrm>
        </p:spPr>
        <p:txBody>
          <a:bodyPr/>
          <a:lstStyle/>
          <a:p>
            <a:pPr algn="ctr"/>
            <a:r>
              <a:rPr lang="en-US" dirty="0"/>
              <a:t>Alastair Dewhurst, 15</a:t>
            </a:r>
            <a:r>
              <a:rPr lang="en-US" baseline="30000" dirty="0"/>
              <a:t>th</a:t>
            </a:r>
            <a:r>
              <a:rPr lang="en-US" dirty="0"/>
              <a:t> September 2025</a:t>
            </a:r>
          </a:p>
        </p:txBody>
      </p:sp>
    </p:spTree>
    <p:extLst>
      <p:ext uri="{BB962C8B-B14F-4D97-AF65-F5344CB8AC3E}">
        <p14:creationId xmlns:p14="http://schemas.microsoft.com/office/powerpoint/2010/main" val="41196888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5CBFF5-B37D-C246-AF27-3BA170A85A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2217"/>
            <a:ext cx="10515600" cy="924314"/>
          </a:xfrm>
        </p:spPr>
        <p:txBody>
          <a:bodyPr/>
          <a:lstStyle/>
          <a:p>
            <a:r>
              <a:rPr lang="en-US" dirty="0"/>
              <a:t>Echo Architecture</a:t>
            </a: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0F2ECADF-361D-544D-A1F4-B253863F5E95}"/>
              </a:ext>
            </a:extLst>
          </p:cNvPr>
          <p:cNvGrpSpPr/>
          <p:nvPr/>
        </p:nvGrpSpPr>
        <p:grpSpPr>
          <a:xfrm>
            <a:off x="2621601" y="1027906"/>
            <a:ext cx="8732199" cy="5603371"/>
            <a:chOff x="1890645" y="264595"/>
            <a:chExt cx="9755508" cy="6019814"/>
          </a:xfrm>
        </p:grpSpPr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B80E2EF2-F4D5-EC47-983D-3E0A58628AE9}"/>
                </a:ext>
              </a:extLst>
            </p:cNvPr>
            <p:cNvSpPr txBox="1"/>
            <p:nvPr/>
          </p:nvSpPr>
          <p:spPr>
            <a:xfrm>
              <a:off x="1890645" y="3856161"/>
              <a:ext cx="2093844" cy="1107802"/>
            </a:xfrm>
            <a:prstGeom prst="rect">
              <a:avLst/>
            </a:prstGeom>
            <a:solidFill>
              <a:srgbClr val="5B9BD5"/>
            </a:solidFill>
            <a:ln w="25400" cap="flat" cmpd="sng" algn="ctr">
              <a:solidFill>
                <a:srgbClr val="5B9BD5"/>
              </a:solidFill>
              <a:prstDash val="solid"/>
            </a:ln>
            <a:effectLst/>
          </p:spPr>
          <p:txBody>
            <a:bodyPr rot="0" spcFirstLastPara="1" vertOverflow="overflow" horzOverflow="overflow" vert="horz" wrap="square" lIns="60959" tIns="60959" rIns="60959" bIns="60959" numCol="1" spcCol="38100" rtlCol="0" anchor="t">
              <a:spAutoFit/>
            </a:bodyPr>
            <a:lstStyle/>
            <a:p>
              <a:pPr marL="0" marR="0" lvl="0" indent="0" defTabSz="121917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133" b="0" i="0" u="none" strike="noStrike" kern="0" cap="none" spc="0" normalizeH="0" baseline="0" noProof="0">
                  <a:ln>
                    <a:noFill/>
                  </a:ln>
                  <a:solidFill>
                    <a:srgbClr val="535353">
                      <a:lumMod val="75000"/>
                    </a:srgbClr>
                  </a:solidFill>
                  <a:effectLst/>
                  <a:uLnTx/>
                  <a:uFillTx/>
                  <a:latin typeface="Helvetica"/>
                  <a:ea typeface="+mj-ea"/>
                  <a:cs typeface="Calibri"/>
                  <a:sym typeface="Calibri"/>
                </a:rPr>
                <a:t>WN</a:t>
              </a:r>
            </a:p>
            <a:p>
              <a:pPr marL="0" marR="0" lvl="0" indent="0" defTabSz="121917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133" b="0" i="0" u="none" strike="noStrike" kern="0" cap="none" spc="0" normalizeH="0" baseline="0" noProof="0">
                <a:ln>
                  <a:noFill/>
                </a:ln>
                <a:solidFill>
                  <a:srgbClr val="535353">
                    <a:lumMod val="75000"/>
                  </a:srgbClr>
                </a:solidFill>
                <a:effectLst/>
                <a:uLnTx/>
                <a:uFillTx/>
                <a:latin typeface="Helvetica"/>
                <a:sym typeface="Calibri"/>
              </a:endParaRPr>
            </a:p>
            <a:p>
              <a:pPr marL="0" marR="0" lvl="0" indent="0" defTabSz="121917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133" b="0" i="0" u="none" strike="noStrike" kern="0" cap="none" spc="0" normalizeH="0" baseline="0" noProof="0">
                <a:ln>
                  <a:noFill/>
                </a:ln>
                <a:solidFill>
                  <a:srgbClr val="535353">
                    <a:lumMod val="75000"/>
                  </a:srgbClr>
                </a:solidFill>
                <a:effectLst/>
                <a:uLnTx/>
                <a:uFillTx/>
                <a:latin typeface="Helvetica"/>
                <a:ea typeface="+mj-ea"/>
                <a:cs typeface="Calibri"/>
                <a:sym typeface="Calibri"/>
              </a:endParaRPr>
            </a:p>
          </p:txBody>
        </p:sp>
        <p:sp>
          <p:nvSpPr>
            <p:cNvPr id="79" name="CustomShape 2">
              <a:extLst>
                <a:ext uri="{FF2B5EF4-FFF2-40B4-BE49-F238E27FC236}">
                  <a16:creationId xmlns:a16="http://schemas.microsoft.com/office/drawing/2014/main" id="{0F3A7B47-8F5E-2D45-84A8-6001C4644F26}"/>
                </a:ext>
              </a:extLst>
            </p:cNvPr>
            <p:cNvSpPr/>
            <p:nvPr/>
          </p:nvSpPr>
          <p:spPr>
            <a:xfrm>
              <a:off x="8702640" y="3937000"/>
              <a:ext cx="2815547" cy="2298485"/>
            </a:xfrm>
            <a:prstGeom prst="can">
              <a:avLst>
                <a:gd name="adj" fmla="val 5400"/>
              </a:avLst>
            </a:prstGeom>
            <a:solidFill>
              <a:srgbClr val="729FCF"/>
            </a:solidFill>
            <a:ln>
              <a:solidFill>
                <a:srgbClr val="3465A4"/>
              </a:solidFill>
            </a:ln>
            <a:effectLst/>
          </p:spPr>
          <p:txBody>
            <a:bodyPr wrap="none" lIns="108852" tIns="54425" rIns="108852" bIns="54425" anchor="ctr"/>
            <a:lstStyle/>
            <a:p>
              <a:pPr marL="0" marR="0" lvl="0" indent="0" algn="ctr" defTabSz="121917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177" b="0" i="0" u="none" strike="noStrike" kern="0" cap="none" spc="-1" normalizeH="0" baseline="0" noProof="0">
                <a:ln>
                  <a:noFill/>
                </a:ln>
                <a:solidFill>
                  <a:srgbClr val="535353">
                    <a:lumMod val="75000"/>
                  </a:srgbClr>
                </a:solidFill>
                <a:effectLst/>
                <a:uLnTx/>
                <a:uFillTx/>
                <a:latin typeface="Arial"/>
                <a:sym typeface="Calibri"/>
              </a:endParaRPr>
            </a:p>
            <a:p>
              <a:pPr marL="0" marR="0" lvl="0" indent="0" algn="ctr" defTabSz="121917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177" b="0" i="0" u="none" strike="noStrike" kern="0" cap="none" spc="-1" normalizeH="0" baseline="0" noProof="0">
                <a:ln>
                  <a:noFill/>
                </a:ln>
                <a:solidFill>
                  <a:srgbClr val="535353">
                    <a:lumMod val="75000"/>
                  </a:srgbClr>
                </a:solidFill>
                <a:effectLst/>
                <a:uLnTx/>
                <a:uFillTx/>
                <a:latin typeface="Arial"/>
                <a:sym typeface="Calibri"/>
              </a:endParaRPr>
            </a:p>
            <a:p>
              <a:pPr marL="0" marR="0" lvl="0" indent="0" algn="ctr" defTabSz="121917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177" b="0" i="0" u="none" strike="noStrike" kern="0" cap="none" spc="-1" normalizeH="0" baseline="0" noProof="0">
                  <a:ln>
                    <a:noFill/>
                  </a:ln>
                  <a:solidFill>
                    <a:srgbClr val="535353">
                      <a:lumMod val="75000"/>
                    </a:srgbClr>
                  </a:solidFill>
                  <a:effectLst/>
                  <a:uLnTx/>
                  <a:uFillTx/>
                  <a:latin typeface="Arial"/>
                  <a:sym typeface="Calibri"/>
                </a:rPr>
                <a:t>Ceph Cluster</a:t>
              </a:r>
              <a:endParaRPr kumimoji="0" sz="2903" b="0" i="0" u="none" strike="noStrike" kern="0" cap="none" spc="0" normalizeH="0" baseline="0" noProof="0">
                <a:ln>
                  <a:noFill/>
                </a:ln>
                <a:solidFill>
                  <a:srgbClr val="535353">
                    <a:lumMod val="75000"/>
                  </a:srgbClr>
                </a:solidFill>
                <a:effectLst/>
                <a:uLnTx/>
                <a:uFillTx/>
                <a:latin typeface="Helvetica"/>
                <a:sym typeface="Calibri"/>
              </a:endParaRPr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F1939D29-D31D-D245-BF34-43D3908CC6B5}"/>
                </a:ext>
              </a:extLst>
            </p:cNvPr>
            <p:cNvSpPr/>
            <p:nvPr/>
          </p:nvSpPr>
          <p:spPr bwMode="auto">
            <a:xfrm>
              <a:off x="8982141" y="4330701"/>
              <a:ext cx="2259723" cy="795167"/>
            </a:xfrm>
            <a:prstGeom prst="rect">
              <a:avLst/>
            </a:prstGeom>
            <a:solidFill>
              <a:srgbClr val="5B9BD5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21920" tIns="60960" rIns="121920" bIns="6096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133" b="0" i="0" u="none" strike="noStrike" kern="0" cap="none" spc="0" normalizeH="0" baseline="0" noProof="0">
                  <a:ln>
                    <a:noFill/>
                  </a:ln>
                  <a:solidFill>
                    <a:srgbClr val="535353">
                      <a:lumMod val="75000"/>
                    </a:srgbClr>
                  </a:solidFill>
                  <a:effectLst/>
                  <a:uLnTx/>
                  <a:uFillTx/>
                  <a:latin typeface="Lucida Grande" pitchFamily="84" charset="0"/>
                  <a:ea typeface="ヒラギノ角ゴ Pro W3" pitchFamily="84" charset="-128"/>
                  <a:cs typeface="Calibri"/>
                  <a:sym typeface="Calibri"/>
                </a:rPr>
                <a:t>VO data pool</a:t>
              </a:r>
            </a:p>
          </p:txBody>
        </p:sp>
        <p:sp>
          <p:nvSpPr>
            <p:cNvPr id="81" name="CustomShape 5">
              <a:extLst>
                <a:ext uri="{FF2B5EF4-FFF2-40B4-BE49-F238E27FC236}">
                  <a16:creationId xmlns:a16="http://schemas.microsoft.com/office/drawing/2014/main" id="{75D3A420-93EB-5C43-A229-DB7EAF5324BF}"/>
                </a:ext>
              </a:extLst>
            </p:cNvPr>
            <p:cNvSpPr/>
            <p:nvPr/>
          </p:nvSpPr>
          <p:spPr>
            <a:xfrm>
              <a:off x="1890645" y="459409"/>
              <a:ext cx="4991652" cy="2853635"/>
            </a:xfrm>
            <a:prstGeom prst="rect">
              <a:avLst/>
            </a:prstGeom>
            <a:solidFill>
              <a:srgbClr val="729FCF"/>
            </a:solidFill>
            <a:ln>
              <a:solidFill>
                <a:srgbClr val="3465A4"/>
              </a:solidFill>
            </a:ln>
            <a:effectLst/>
          </p:spPr>
          <p:txBody>
            <a:bodyPr wrap="none" lIns="108852" tIns="54425" rIns="108852" bIns="54425" anchor="ctr"/>
            <a:lstStyle/>
            <a:p>
              <a:pPr marL="0" marR="0" lvl="0" indent="0" defTabSz="121917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177" b="0" i="0" u="none" strike="noStrike" kern="0" cap="none" spc="-1" normalizeH="0" baseline="0" noProof="0">
                  <a:ln>
                    <a:noFill/>
                  </a:ln>
                  <a:solidFill>
                    <a:srgbClr val="535353">
                      <a:lumMod val="75000"/>
                    </a:srgbClr>
                  </a:solidFill>
                  <a:effectLst/>
                  <a:uLnTx/>
                  <a:uFillTx/>
                  <a:latin typeface="Arial"/>
                  <a:sym typeface="Calibri"/>
                </a:rPr>
                <a:t>Worker Node</a:t>
              </a:r>
            </a:p>
            <a:p>
              <a:pPr marL="0" marR="0" lvl="0" indent="0" algn="ctr" defTabSz="121917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177" b="0" i="0" u="none" strike="noStrike" kern="0" cap="none" spc="-1" normalizeH="0" baseline="0" noProof="0">
                <a:ln>
                  <a:noFill/>
                </a:ln>
                <a:solidFill>
                  <a:srgbClr val="535353">
                    <a:lumMod val="75000"/>
                  </a:srgbClr>
                </a:solidFill>
                <a:effectLst/>
                <a:uLnTx/>
                <a:uFillTx/>
                <a:latin typeface="Arial"/>
                <a:sym typeface="Calibri"/>
              </a:endParaRPr>
            </a:p>
            <a:p>
              <a:pPr marL="0" marR="0" lvl="0" indent="0" algn="ctr" defTabSz="121917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177" b="0" i="0" u="none" strike="noStrike" kern="0" cap="none" spc="-1" normalizeH="0" baseline="0" noProof="0">
                <a:ln>
                  <a:noFill/>
                </a:ln>
                <a:solidFill>
                  <a:srgbClr val="535353">
                    <a:lumMod val="75000"/>
                  </a:srgbClr>
                </a:solidFill>
                <a:effectLst/>
                <a:uLnTx/>
                <a:uFillTx/>
                <a:latin typeface="Arial"/>
                <a:sym typeface="Calibri"/>
              </a:endParaRPr>
            </a:p>
            <a:p>
              <a:pPr marL="0" marR="0" lvl="0" indent="0" defTabSz="121917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177" b="0" i="0" u="none" strike="noStrike" kern="0" cap="none" spc="-1" normalizeH="0" baseline="0" noProof="0">
                <a:ln>
                  <a:noFill/>
                </a:ln>
                <a:solidFill>
                  <a:srgbClr val="535353">
                    <a:lumMod val="75000"/>
                  </a:srgbClr>
                </a:solidFill>
                <a:effectLst/>
                <a:uLnTx/>
                <a:uFillTx/>
                <a:latin typeface="Arial"/>
                <a:sym typeface="Calibri"/>
              </a:endParaRPr>
            </a:p>
            <a:p>
              <a:pPr marL="0" marR="0" lvl="0" indent="0" algn="ctr" defTabSz="121917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177" b="0" i="0" u="none" strike="noStrike" kern="0" cap="none" spc="-1" normalizeH="0" baseline="0" noProof="0">
                <a:ln>
                  <a:noFill/>
                </a:ln>
                <a:solidFill>
                  <a:srgbClr val="535353">
                    <a:lumMod val="75000"/>
                  </a:srgbClr>
                </a:solidFill>
                <a:effectLst/>
                <a:uLnTx/>
                <a:uFillTx/>
                <a:latin typeface="Arial"/>
                <a:sym typeface="Calibri"/>
              </a:endParaRPr>
            </a:p>
            <a:p>
              <a:pPr marL="0" marR="0" lvl="0" indent="0" algn="ctr" defTabSz="121917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177" b="0" i="0" u="none" strike="noStrike" kern="0" cap="none" spc="-1" normalizeH="0" baseline="0" noProof="0">
                <a:ln>
                  <a:noFill/>
                </a:ln>
                <a:solidFill>
                  <a:srgbClr val="535353">
                    <a:lumMod val="75000"/>
                  </a:srgbClr>
                </a:solidFill>
                <a:effectLst/>
                <a:uLnTx/>
                <a:uFillTx/>
                <a:latin typeface="Arial"/>
                <a:sym typeface="Calibri"/>
              </a:endParaRPr>
            </a:p>
            <a:p>
              <a:pPr marL="0" marR="0" lvl="0" indent="0" algn="ctr" defTabSz="121917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177" b="0" i="0" u="none" strike="noStrike" kern="0" cap="none" spc="-1" normalizeH="0" baseline="0" noProof="0">
                <a:ln>
                  <a:noFill/>
                </a:ln>
                <a:solidFill>
                  <a:srgbClr val="535353">
                    <a:lumMod val="75000"/>
                  </a:srgbClr>
                </a:solidFill>
                <a:effectLst/>
                <a:uLnTx/>
                <a:uFillTx/>
                <a:latin typeface="Arial"/>
                <a:sym typeface="Calibri"/>
              </a:endParaRPr>
            </a:p>
            <a:p>
              <a:pPr marL="0" marR="0" lvl="0" indent="0" algn="ctr" defTabSz="121917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903" b="0" i="0" u="none" strike="noStrike" kern="0" cap="none" spc="0" normalizeH="0" baseline="0" noProof="0">
                <a:ln>
                  <a:noFill/>
                </a:ln>
                <a:solidFill>
                  <a:srgbClr val="535353">
                    <a:lumMod val="75000"/>
                  </a:srgbClr>
                </a:solidFill>
                <a:effectLst/>
                <a:uLnTx/>
                <a:uFillTx/>
                <a:latin typeface="Helvetica"/>
                <a:sym typeface="Calibri"/>
              </a:endParaRPr>
            </a:p>
          </p:txBody>
        </p:sp>
        <p:sp>
          <p:nvSpPr>
            <p:cNvPr id="82" name="Rounded Rectangle 81">
              <a:extLst>
                <a:ext uri="{FF2B5EF4-FFF2-40B4-BE49-F238E27FC236}">
                  <a16:creationId xmlns:a16="http://schemas.microsoft.com/office/drawing/2014/main" id="{4A547FEF-ACA1-DE4B-9441-A72CB09FD24F}"/>
                </a:ext>
              </a:extLst>
            </p:cNvPr>
            <p:cNvSpPr/>
            <p:nvPr/>
          </p:nvSpPr>
          <p:spPr>
            <a:xfrm>
              <a:off x="4299013" y="620263"/>
              <a:ext cx="2132035" cy="1198995"/>
            </a:xfrm>
            <a:prstGeom prst="roundRect">
              <a:avLst>
                <a:gd name="adj" fmla="val 3020"/>
              </a:avLst>
            </a:prstGeom>
            <a:solidFill>
              <a:srgbClr val="5B9BD5">
                <a:lumMod val="60000"/>
                <a:lumOff val="40000"/>
              </a:srgbClr>
            </a:solidFill>
            <a:ln w="12700" cap="flat">
              <a:solidFill>
                <a:srgbClr val="5B9BD5"/>
              </a:solidFill>
              <a:prstDash val="solid"/>
              <a:miter lim="800000"/>
            </a:ln>
            <a:effectLst/>
            <a:sp3d/>
          </p:spPr>
          <p:txBody>
            <a:bodyPr rot="0" spcFirstLastPara="1" vertOverflow="overflow" horzOverflow="overflow" vert="horz" wrap="square" lIns="60959" tIns="60959" rIns="60959" bIns="60959" numCol="1" spcCol="38100" rtlCol="0" anchor="ctr">
              <a:noAutofit/>
            </a:bodyPr>
            <a:lstStyle/>
            <a:p>
              <a:pPr marL="0" marR="0" lvl="0" indent="0" defTabSz="121917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j-ea"/>
                <a:cs typeface="Calibri"/>
                <a:sym typeface="Calibri"/>
              </a:endParaRPr>
            </a:p>
          </p:txBody>
        </p:sp>
        <p:sp>
          <p:nvSpPr>
            <p:cNvPr id="83" name="Rounded Rectangle 82">
              <a:extLst>
                <a:ext uri="{FF2B5EF4-FFF2-40B4-BE49-F238E27FC236}">
                  <a16:creationId xmlns:a16="http://schemas.microsoft.com/office/drawing/2014/main" id="{DD033984-7CCE-9944-AA3D-46902F897A20}"/>
                </a:ext>
              </a:extLst>
            </p:cNvPr>
            <p:cNvSpPr/>
            <p:nvPr/>
          </p:nvSpPr>
          <p:spPr>
            <a:xfrm>
              <a:off x="1984948" y="2077678"/>
              <a:ext cx="2132035" cy="1180925"/>
            </a:xfrm>
            <a:prstGeom prst="roundRect">
              <a:avLst>
                <a:gd name="adj" fmla="val 3020"/>
              </a:avLst>
            </a:prstGeom>
            <a:solidFill>
              <a:srgbClr val="5B9BD5">
                <a:lumMod val="60000"/>
                <a:lumOff val="40000"/>
              </a:srgbClr>
            </a:solidFill>
            <a:ln w="12700" cap="flat">
              <a:solidFill>
                <a:srgbClr val="5B9BD5"/>
              </a:solidFill>
              <a:prstDash val="solid"/>
              <a:miter lim="800000"/>
            </a:ln>
            <a:effectLst/>
            <a:sp3d/>
          </p:spPr>
          <p:txBody>
            <a:bodyPr rot="0" spcFirstLastPara="1" vertOverflow="overflow" horzOverflow="overflow" vert="horz" wrap="square" lIns="60959" tIns="60959" rIns="60959" bIns="60959" numCol="1" spcCol="38100" rtlCol="0" anchor="ctr">
              <a:noAutofit/>
            </a:bodyPr>
            <a:lstStyle/>
            <a:p>
              <a:pPr marL="0" marR="0" lvl="0" indent="0" defTabSz="121917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j-ea"/>
                <a:cs typeface="Calibri"/>
                <a:sym typeface="Calibri"/>
              </a:endParaRPr>
            </a:p>
          </p:txBody>
        </p:sp>
        <p:sp>
          <p:nvSpPr>
            <p:cNvPr id="84" name="Rounded Rectangle 83">
              <a:extLst>
                <a:ext uri="{FF2B5EF4-FFF2-40B4-BE49-F238E27FC236}">
                  <a16:creationId xmlns:a16="http://schemas.microsoft.com/office/drawing/2014/main" id="{5CCFE459-B7B0-484F-950D-40DA3C652FBE}"/>
                </a:ext>
              </a:extLst>
            </p:cNvPr>
            <p:cNvSpPr/>
            <p:nvPr/>
          </p:nvSpPr>
          <p:spPr>
            <a:xfrm>
              <a:off x="1984945" y="878683"/>
              <a:ext cx="2132035" cy="1139053"/>
            </a:xfrm>
            <a:prstGeom prst="roundRect">
              <a:avLst>
                <a:gd name="adj" fmla="val 3020"/>
              </a:avLst>
            </a:prstGeom>
            <a:solidFill>
              <a:srgbClr val="5B9BD5">
                <a:lumMod val="60000"/>
                <a:lumOff val="40000"/>
              </a:srgbClr>
            </a:solidFill>
            <a:ln w="12700" cap="flat">
              <a:solidFill>
                <a:srgbClr val="5B9BD5"/>
              </a:solidFill>
              <a:prstDash val="solid"/>
              <a:miter lim="800000"/>
            </a:ln>
            <a:effectLst/>
            <a:sp3d/>
          </p:spPr>
          <p:txBody>
            <a:bodyPr rot="0" spcFirstLastPara="1" vertOverflow="overflow" horzOverflow="overflow" vert="horz" wrap="square" lIns="60959" tIns="60959" rIns="60959" bIns="60959" numCol="1" spcCol="38100" rtlCol="0" anchor="ctr">
              <a:noAutofit/>
            </a:bodyPr>
            <a:lstStyle/>
            <a:p>
              <a:pPr marL="0" marR="0" lvl="0" indent="0" defTabSz="121917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j-ea"/>
                <a:cs typeface="Calibri"/>
                <a:sym typeface="Calibri"/>
              </a:endParaRPr>
            </a:p>
          </p:txBody>
        </p:sp>
        <p:sp>
          <p:nvSpPr>
            <p:cNvPr id="85" name="Rounded Rectangle 84">
              <a:extLst>
                <a:ext uri="{FF2B5EF4-FFF2-40B4-BE49-F238E27FC236}">
                  <a16:creationId xmlns:a16="http://schemas.microsoft.com/office/drawing/2014/main" id="{3B031545-6787-444D-A3B9-F75ACCB3A3B7}"/>
                </a:ext>
              </a:extLst>
            </p:cNvPr>
            <p:cNvSpPr/>
            <p:nvPr/>
          </p:nvSpPr>
          <p:spPr>
            <a:xfrm>
              <a:off x="4295918" y="1858325"/>
              <a:ext cx="2350153" cy="1364783"/>
            </a:xfrm>
            <a:prstGeom prst="roundRect">
              <a:avLst>
                <a:gd name="adj" fmla="val 3020"/>
              </a:avLst>
            </a:prstGeom>
            <a:solidFill>
              <a:srgbClr val="5B9BD5">
                <a:lumMod val="60000"/>
                <a:lumOff val="40000"/>
              </a:srgbClr>
            </a:solidFill>
            <a:ln w="12700" cap="flat">
              <a:solidFill>
                <a:srgbClr val="5B9BD5"/>
              </a:solidFill>
              <a:prstDash val="solid"/>
              <a:miter lim="800000"/>
            </a:ln>
            <a:effectLst/>
            <a:sp3d/>
          </p:spPr>
          <p:txBody>
            <a:bodyPr rot="0" spcFirstLastPara="1" vertOverflow="overflow" horzOverflow="overflow" vert="horz" wrap="square" lIns="60959" tIns="60959" rIns="60959" bIns="60959" numCol="1" spcCol="38100" rtlCol="0" anchor="ctr">
              <a:noAutofit/>
            </a:bodyPr>
            <a:lstStyle/>
            <a:p>
              <a:pPr marL="0" marR="0" lvl="0" indent="0" defTabSz="121917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j-ea"/>
                <a:cs typeface="Calibri"/>
                <a:sym typeface="Calibri"/>
              </a:endParaRPr>
            </a:p>
          </p:txBody>
        </p:sp>
        <p:sp>
          <p:nvSpPr>
            <p:cNvPr id="86" name="CustomShape 5">
              <a:extLst>
                <a:ext uri="{FF2B5EF4-FFF2-40B4-BE49-F238E27FC236}">
                  <a16:creationId xmlns:a16="http://schemas.microsoft.com/office/drawing/2014/main" id="{DEA2E0B6-6119-264D-B88D-0C268BBF9097}"/>
                </a:ext>
              </a:extLst>
            </p:cNvPr>
            <p:cNvSpPr/>
            <p:nvPr/>
          </p:nvSpPr>
          <p:spPr>
            <a:xfrm>
              <a:off x="4489144" y="2021759"/>
              <a:ext cx="1933633" cy="300264"/>
            </a:xfrm>
            <a:prstGeom prst="rect">
              <a:avLst/>
            </a:prstGeom>
            <a:solidFill>
              <a:srgbClr val="729FCF"/>
            </a:solidFill>
            <a:ln>
              <a:solidFill>
                <a:srgbClr val="3465A4"/>
              </a:solidFill>
            </a:ln>
            <a:effectLst/>
          </p:spPr>
          <p:txBody>
            <a:bodyPr wrap="none" lIns="108852" tIns="54425" rIns="108852" bIns="54425" anchor="ctr"/>
            <a:lstStyle/>
            <a:p>
              <a:pPr marL="0" marR="0" lvl="0" indent="0" algn="ctr" defTabSz="121917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-1" normalizeH="0" baseline="0" noProof="0">
                  <a:ln>
                    <a:noFill/>
                  </a:ln>
                  <a:solidFill>
                    <a:srgbClr val="535353">
                      <a:lumMod val="7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  <a:sym typeface="Calibri"/>
                </a:rPr>
                <a:t>XRootD server</a:t>
              </a:r>
              <a:endParaRPr kumimoji="0" sz="2133" b="0" i="0" u="none" strike="noStrike" kern="0" cap="none" spc="0" normalizeH="0" baseline="0" noProof="0">
                <a:ln>
                  <a:noFill/>
                </a:ln>
                <a:solidFill>
                  <a:srgbClr val="535353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endParaRPr>
            </a:p>
          </p:txBody>
        </p:sp>
        <p:sp>
          <p:nvSpPr>
            <p:cNvPr id="87" name="CustomShape 9">
              <a:extLst>
                <a:ext uri="{FF2B5EF4-FFF2-40B4-BE49-F238E27FC236}">
                  <a16:creationId xmlns:a16="http://schemas.microsoft.com/office/drawing/2014/main" id="{42E86A07-7823-BD41-859B-A4D017FB81AF}"/>
                </a:ext>
              </a:extLst>
            </p:cNvPr>
            <p:cNvSpPr/>
            <p:nvPr/>
          </p:nvSpPr>
          <p:spPr>
            <a:xfrm>
              <a:off x="4489145" y="2326045"/>
              <a:ext cx="1933633" cy="300264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8197B3"/>
              </a:solidFill>
            </a:ln>
            <a:effectLst/>
          </p:spPr>
          <p:txBody>
            <a:bodyPr wrap="none" lIns="108852" tIns="54425" rIns="108852" bIns="54425" anchor="ctr"/>
            <a:lstStyle/>
            <a:p>
              <a:pPr marL="0" marR="0" lvl="0" indent="0" algn="ctr" defTabSz="121917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-1" normalizeH="0" baseline="0" noProof="0">
                  <a:ln>
                    <a:noFill/>
                  </a:ln>
                  <a:solidFill>
                    <a:srgbClr val="535353">
                      <a:lumMod val="7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  <a:sym typeface="Calibri"/>
                </a:rPr>
                <a:t>rados plugin</a:t>
              </a:r>
              <a:endParaRPr kumimoji="0" sz="2133" b="0" i="0" u="none" strike="noStrike" kern="0" cap="none" spc="0" normalizeH="0" baseline="0" noProof="0">
                <a:ln>
                  <a:noFill/>
                </a:ln>
                <a:solidFill>
                  <a:srgbClr val="535353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endParaRPr>
            </a:p>
          </p:txBody>
        </p:sp>
        <p:sp>
          <p:nvSpPr>
            <p:cNvPr id="88" name="CustomShape 8">
              <a:extLst>
                <a:ext uri="{FF2B5EF4-FFF2-40B4-BE49-F238E27FC236}">
                  <a16:creationId xmlns:a16="http://schemas.microsoft.com/office/drawing/2014/main" id="{EC1F8292-9CFB-B24E-A55F-08254F453E7B}"/>
                </a:ext>
              </a:extLst>
            </p:cNvPr>
            <p:cNvSpPr/>
            <p:nvPr/>
          </p:nvSpPr>
          <p:spPr>
            <a:xfrm>
              <a:off x="4489144" y="2626309"/>
              <a:ext cx="1933633" cy="300264"/>
            </a:xfrm>
            <a:prstGeom prst="rect">
              <a:avLst/>
            </a:prstGeom>
            <a:solidFill>
              <a:srgbClr val="C0CBD9"/>
            </a:solidFill>
            <a:ln>
              <a:solidFill>
                <a:srgbClr val="8197B3"/>
              </a:solidFill>
            </a:ln>
            <a:effectLst/>
          </p:spPr>
          <p:txBody>
            <a:bodyPr wrap="none" lIns="108852" tIns="54425" rIns="108852" bIns="54425" anchor="ctr"/>
            <a:lstStyle/>
            <a:p>
              <a:pPr marL="0" marR="0" lvl="0" indent="0" algn="ctr" defTabSz="121917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-1" normalizeH="0" baseline="0" noProof="0">
                  <a:ln>
                    <a:noFill/>
                  </a:ln>
                  <a:solidFill>
                    <a:srgbClr val="535353">
                      <a:lumMod val="7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  <a:sym typeface="Calibri"/>
                </a:rPr>
                <a:t>libradosstriper</a:t>
              </a:r>
              <a:endParaRPr kumimoji="0" sz="2133" b="0" i="0" u="none" strike="noStrike" kern="0" cap="none" spc="0" normalizeH="0" baseline="0" noProof="0">
                <a:ln>
                  <a:noFill/>
                </a:ln>
                <a:solidFill>
                  <a:srgbClr val="535353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endParaRP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AC5DF0B6-95D0-6E47-98BE-3B76D9683945}"/>
                </a:ext>
              </a:extLst>
            </p:cNvPr>
            <p:cNvSpPr txBox="1"/>
            <p:nvPr/>
          </p:nvSpPr>
          <p:spPr>
            <a:xfrm>
              <a:off x="4386470" y="2889273"/>
              <a:ext cx="1277271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txBody>
            <a:bodyPr rot="0" spcFirstLastPara="1" vertOverflow="overflow" horzOverflow="overflow" vert="horz" wrap="none" lIns="60959" tIns="60959" rIns="60959" bIns="60959" numCol="1" spcCol="38100" rtlCol="0" anchor="t">
              <a:spAutoFit/>
            </a:bodyPr>
            <a:lstStyle/>
            <a:p>
              <a:pPr marL="0" marR="0" lvl="0" indent="0" defTabSz="121917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67" b="0" i="0" u="none" strike="noStrike" kern="0" cap="none" spc="0" normalizeH="0" baseline="0" noProof="0">
                  <a:ln>
                    <a:noFill/>
                  </a:ln>
                  <a:solidFill>
                    <a:srgbClr val="535353">
                      <a:lumMod val="7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  <a:sym typeface="Calibri"/>
                </a:rPr>
                <a:t>GW</a:t>
              </a:r>
              <a:r>
                <a:rPr kumimoji="0" lang="en-GB" sz="1600" b="0" i="0" u="none" strike="noStrike" kern="0" cap="none" spc="0" normalizeH="0" baseline="0" noProof="0">
                  <a:ln>
                    <a:noFill/>
                  </a:ln>
                  <a:solidFill>
                    <a:srgbClr val="535353">
                      <a:lumMod val="7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  <a:sym typeface="Calibri"/>
                </a:rPr>
                <a:t> </a:t>
              </a:r>
              <a:r>
                <a:rPr kumimoji="0" lang="en-GB" sz="1467" b="0" i="0" u="none" strike="noStrike" kern="0" cap="none" spc="0" normalizeH="0" baseline="0" noProof="0">
                  <a:ln>
                    <a:noFill/>
                  </a:ln>
                  <a:solidFill>
                    <a:srgbClr val="535353">
                      <a:lumMod val="7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  <a:sym typeface="Calibri"/>
                </a:rPr>
                <a:t>container</a:t>
              </a:r>
              <a:endParaRPr kumimoji="0" lang="en-GB" sz="2133" b="0" i="0" u="none" strike="noStrike" kern="0" cap="none" spc="0" normalizeH="0" baseline="0" noProof="0">
                <a:ln>
                  <a:noFill/>
                </a:ln>
                <a:solidFill>
                  <a:srgbClr val="535353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endParaRPr>
            </a:p>
          </p:txBody>
        </p:sp>
        <p:sp>
          <p:nvSpPr>
            <p:cNvPr id="90" name="CustomShape 5">
              <a:extLst>
                <a:ext uri="{FF2B5EF4-FFF2-40B4-BE49-F238E27FC236}">
                  <a16:creationId xmlns:a16="http://schemas.microsoft.com/office/drawing/2014/main" id="{8AE68C04-D494-2041-B297-9E081085ED4E}"/>
                </a:ext>
              </a:extLst>
            </p:cNvPr>
            <p:cNvSpPr/>
            <p:nvPr/>
          </p:nvSpPr>
          <p:spPr>
            <a:xfrm>
              <a:off x="2146403" y="1678963"/>
              <a:ext cx="1825743" cy="267205"/>
            </a:xfrm>
            <a:prstGeom prst="rect">
              <a:avLst/>
            </a:prstGeom>
            <a:solidFill>
              <a:srgbClr val="729FCF"/>
            </a:solidFill>
            <a:ln>
              <a:solidFill>
                <a:srgbClr val="3465A4"/>
              </a:solidFill>
            </a:ln>
            <a:effectLst/>
          </p:spPr>
          <p:txBody>
            <a:bodyPr wrap="none" lIns="108852" tIns="54425" rIns="108852" bIns="54425" anchor="ctr"/>
            <a:lstStyle/>
            <a:p>
              <a:pPr marL="0" marR="0" lvl="0" indent="0" algn="ctr" defTabSz="121917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-1" normalizeH="0" baseline="0" noProof="0">
                  <a:ln>
                    <a:noFill/>
                  </a:ln>
                  <a:solidFill>
                    <a:srgbClr val="535353">
                      <a:lumMod val="7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  <a:sym typeface="Calibri"/>
                </a:rPr>
                <a:t>XRootD client</a:t>
              </a:r>
              <a:endParaRPr kumimoji="0" sz="2133" b="0" i="0" u="none" strike="noStrike" kern="0" cap="none" spc="0" normalizeH="0" baseline="0" noProof="0">
                <a:ln>
                  <a:noFill/>
                </a:ln>
                <a:solidFill>
                  <a:srgbClr val="535353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endParaRPr>
            </a:p>
          </p:txBody>
        </p:sp>
        <p:sp>
          <p:nvSpPr>
            <p:cNvPr id="91" name="CustomShape 8">
              <a:extLst>
                <a:ext uri="{FF2B5EF4-FFF2-40B4-BE49-F238E27FC236}">
                  <a16:creationId xmlns:a16="http://schemas.microsoft.com/office/drawing/2014/main" id="{DB38814E-45E1-BD46-A44F-93E3CB1EC35E}"/>
                </a:ext>
              </a:extLst>
            </p:cNvPr>
            <p:cNvSpPr/>
            <p:nvPr/>
          </p:nvSpPr>
          <p:spPr>
            <a:xfrm>
              <a:off x="2146403" y="1198162"/>
              <a:ext cx="1825741" cy="245804"/>
            </a:xfrm>
            <a:prstGeom prst="rect">
              <a:avLst/>
            </a:prstGeom>
            <a:solidFill>
              <a:srgbClr val="C0CBD9"/>
            </a:solidFill>
            <a:ln>
              <a:solidFill>
                <a:srgbClr val="8197B3"/>
              </a:solidFill>
            </a:ln>
            <a:effectLst/>
          </p:spPr>
          <p:txBody>
            <a:bodyPr wrap="none" lIns="108852" tIns="54425" rIns="108852" bIns="54425" anchor="ctr"/>
            <a:lstStyle/>
            <a:p>
              <a:pPr marL="0" marR="0" lvl="0" indent="0" algn="ctr" defTabSz="121917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-1" normalizeH="0" baseline="0" noProof="0">
                  <a:ln>
                    <a:noFill/>
                  </a:ln>
                  <a:solidFill>
                    <a:srgbClr val="535353">
                      <a:lumMod val="7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  <a:sym typeface="Calibri"/>
                </a:rPr>
                <a:t>User job</a:t>
              </a:r>
              <a:endParaRPr kumimoji="0" sz="2133" b="0" i="0" u="none" strike="noStrike" kern="0" cap="none" spc="0" normalizeH="0" baseline="0" noProof="0">
                <a:ln>
                  <a:noFill/>
                </a:ln>
                <a:solidFill>
                  <a:srgbClr val="535353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endParaRP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F5C22D62-98BA-6A4D-8E08-13915D174A86}"/>
                </a:ext>
              </a:extLst>
            </p:cNvPr>
            <p:cNvSpPr txBox="1"/>
            <p:nvPr/>
          </p:nvSpPr>
          <p:spPr>
            <a:xfrm>
              <a:off x="1968946" y="777383"/>
              <a:ext cx="1371848" cy="4513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txBody>
            <a:bodyPr rot="0" spcFirstLastPara="1" vertOverflow="overflow" horzOverflow="overflow" vert="horz" wrap="none" lIns="60959" tIns="60959" rIns="60959" bIns="60959" numCol="1" spcCol="38100" rtlCol="0" anchor="t">
              <a:spAutoFit/>
            </a:bodyPr>
            <a:lstStyle/>
            <a:p>
              <a:pPr marL="0" marR="0" lvl="0" indent="0" defTabSz="121917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0" normalizeH="0" baseline="0" noProof="0">
                  <a:ln>
                    <a:noFill/>
                  </a:ln>
                  <a:solidFill>
                    <a:srgbClr val="535353">
                      <a:lumMod val="7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  <a:sym typeface="Calibri"/>
                </a:rPr>
                <a:t>Job</a:t>
              </a:r>
              <a:r>
                <a:rPr kumimoji="0" lang="en-GB" sz="2133" b="0" i="0" u="none" strike="noStrike" kern="0" cap="none" spc="0" normalizeH="0" baseline="0" noProof="0">
                  <a:ln>
                    <a:noFill/>
                  </a:ln>
                  <a:solidFill>
                    <a:srgbClr val="535353">
                      <a:lumMod val="7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  <a:sym typeface="Calibri"/>
                </a:rPr>
                <a:t> </a:t>
              </a:r>
              <a:r>
                <a:rPr kumimoji="0" lang="en-GB" sz="1600" b="0" i="0" u="none" strike="noStrike" kern="0" cap="none" spc="0" normalizeH="0" baseline="0" noProof="0">
                  <a:ln>
                    <a:noFill/>
                  </a:ln>
                  <a:solidFill>
                    <a:srgbClr val="535353">
                      <a:lumMod val="7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  <a:sym typeface="Calibri"/>
                </a:rPr>
                <a:t>container</a:t>
              </a:r>
              <a:endParaRPr kumimoji="0" lang="en-GB" sz="2667" b="0" i="0" u="none" strike="noStrike" kern="0" cap="none" spc="0" normalizeH="0" baseline="0" noProof="0">
                <a:ln>
                  <a:noFill/>
                </a:ln>
                <a:solidFill>
                  <a:srgbClr val="535353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endParaRPr>
            </a:p>
          </p:txBody>
        </p:sp>
        <p:cxnSp>
          <p:nvCxnSpPr>
            <p:cNvPr id="93" name="Line 11">
              <a:extLst>
                <a:ext uri="{FF2B5EF4-FFF2-40B4-BE49-F238E27FC236}">
                  <a16:creationId xmlns:a16="http://schemas.microsoft.com/office/drawing/2014/main" id="{7B2BEB6B-4677-0842-AF4E-F496B3E4C185}"/>
                </a:ext>
              </a:extLst>
            </p:cNvPr>
            <p:cNvCxnSpPr>
              <a:stCxn id="91" idx="2"/>
              <a:endCxn id="90" idx="0"/>
            </p:cNvCxnSpPr>
            <p:nvPr/>
          </p:nvCxnSpPr>
          <p:spPr>
            <a:xfrm rot="16200000" flipH="1">
              <a:off x="2941775" y="1561464"/>
              <a:ext cx="234997" cy="1"/>
            </a:xfrm>
            <a:prstGeom prst="curvedConnector3">
              <a:avLst>
                <a:gd name="adj1" fmla="val 50000"/>
              </a:avLst>
            </a:prstGeom>
            <a:ln>
              <a:solidFill>
                <a:srgbClr val="000000"/>
              </a:solidFill>
              <a:headEnd type="triangle" w="med" len="med"/>
              <a:tailEnd type="triangle" w="med" len="med"/>
            </a:ln>
          </p:spPr>
        </p:cxnSp>
        <p:cxnSp>
          <p:nvCxnSpPr>
            <p:cNvPr id="94" name="Line 11">
              <a:extLst>
                <a:ext uri="{FF2B5EF4-FFF2-40B4-BE49-F238E27FC236}">
                  <a16:creationId xmlns:a16="http://schemas.microsoft.com/office/drawing/2014/main" id="{F394F9D0-5A27-0146-B81B-831733CC7E7A}"/>
                </a:ext>
              </a:extLst>
            </p:cNvPr>
            <p:cNvCxnSpPr>
              <a:stCxn id="80" idx="1"/>
              <a:endCxn id="88" idx="3"/>
            </p:cNvCxnSpPr>
            <p:nvPr/>
          </p:nvCxnSpPr>
          <p:spPr>
            <a:xfrm rot="10800000">
              <a:off x="6422776" y="2776441"/>
              <a:ext cx="2559365" cy="1951843"/>
            </a:xfrm>
            <a:prstGeom prst="curvedConnector3">
              <a:avLst>
                <a:gd name="adj1" fmla="val 50000"/>
              </a:avLst>
            </a:prstGeom>
            <a:ln>
              <a:solidFill>
                <a:srgbClr val="000000"/>
              </a:solidFill>
              <a:headEnd type="triangle" w="med" len="med"/>
              <a:tailEnd type="triangle" w="med" len="med"/>
            </a:ln>
          </p:spPr>
        </p:cxnSp>
        <p:sp>
          <p:nvSpPr>
            <p:cNvPr id="95" name="CustomShape 5">
              <a:extLst>
                <a:ext uri="{FF2B5EF4-FFF2-40B4-BE49-F238E27FC236}">
                  <a16:creationId xmlns:a16="http://schemas.microsoft.com/office/drawing/2014/main" id="{2AF92908-C38A-934E-9087-29CAACCDC9FA}"/>
                </a:ext>
              </a:extLst>
            </p:cNvPr>
            <p:cNvSpPr/>
            <p:nvPr/>
          </p:nvSpPr>
          <p:spPr>
            <a:xfrm>
              <a:off x="4487070" y="1396953"/>
              <a:ext cx="1825743" cy="282009"/>
            </a:xfrm>
            <a:prstGeom prst="rect">
              <a:avLst/>
            </a:prstGeom>
            <a:solidFill>
              <a:srgbClr val="729FCF"/>
            </a:solidFill>
            <a:ln>
              <a:solidFill>
                <a:srgbClr val="3465A4"/>
              </a:solidFill>
            </a:ln>
            <a:effectLst/>
          </p:spPr>
          <p:txBody>
            <a:bodyPr wrap="none" lIns="108852" tIns="54425" rIns="108852" bIns="54425" anchor="ctr"/>
            <a:lstStyle/>
            <a:p>
              <a:pPr marL="0" marR="0" lvl="0" indent="0" algn="ctr" defTabSz="121917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-1" normalizeH="0" baseline="0" noProof="0">
                  <a:ln>
                    <a:noFill/>
                  </a:ln>
                  <a:solidFill>
                    <a:srgbClr val="535353">
                      <a:lumMod val="7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  <a:sym typeface="Calibri"/>
                </a:rPr>
                <a:t>XRootD client</a:t>
              </a:r>
              <a:endParaRPr kumimoji="0" sz="2133" b="0" i="0" u="none" strike="noStrike" kern="0" cap="none" spc="0" normalizeH="0" baseline="0" noProof="0">
                <a:ln>
                  <a:noFill/>
                </a:ln>
                <a:solidFill>
                  <a:srgbClr val="535353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endParaRPr>
            </a:p>
          </p:txBody>
        </p:sp>
        <p:sp>
          <p:nvSpPr>
            <p:cNvPr id="96" name="CustomShape 8">
              <a:extLst>
                <a:ext uri="{FF2B5EF4-FFF2-40B4-BE49-F238E27FC236}">
                  <a16:creationId xmlns:a16="http://schemas.microsoft.com/office/drawing/2014/main" id="{11A05B3C-F78F-D94C-B5F6-7C17351B9887}"/>
                </a:ext>
              </a:extLst>
            </p:cNvPr>
            <p:cNvSpPr/>
            <p:nvPr/>
          </p:nvSpPr>
          <p:spPr>
            <a:xfrm>
              <a:off x="4487070" y="916153"/>
              <a:ext cx="1825741" cy="245804"/>
            </a:xfrm>
            <a:prstGeom prst="rect">
              <a:avLst/>
            </a:prstGeom>
            <a:solidFill>
              <a:srgbClr val="C0CBD9"/>
            </a:solidFill>
            <a:ln>
              <a:solidFill>
                <a:srgbClr val="8197B3"/>
              </a:solidFill>
            </a:ln>
            <a:effectLst/>
          </p:spPr>
          <p:txBody>
            <a:bodyPr wrap="none" lIns="108852" tIns="54425" rIns="108852" bIns="54425" anchor="ctr"/>
            <a:lstStyle/>
            <a:p>
              <a:pPr marL="0" marR="0" lvl="0" indent="0" algn="ctr" defTabSz="121917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-1" normalizeH="0" baseline="0" noProof="0">
                  <a:ln>
                    <a:noFill/>
                  </a:ln>
                  <a:solidFill>
                    <a:srgbClr val="535353">
                      <a:lumMod val="7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  <a:sym typeface="Calibri"/>
                </a:rPr>
                <a:t>User job</a:t>
              </a:r>
              <a:endParaRPr kumimoji="0" sz="2133" b="0" i="0" u="none" strike="noStrike" kern="0" cap="none" spc="0" normalizeH="0" baseline="0" noProof="0">
                <a:ln>
                  <a:noFill/>
                </a:ln>
                <a:solidFill>
                  <a:srgbClr val="535353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endParaRPr>
            </a:p>
          </p:txBody>
        </p:sp>
        <p:cxnSp>
          <p:nvCxnSpPr>
            <p:cNvPr id="97" name="Line 11">
              <a:extLst>
                <a:ext uri="{FF2B5EF4-FFF2-40B4-BE49-F238E27FC236}">
                  <a16:creationId xmlns:a16="http://schemas.microsoft.com/office/drawing/2014/main" id="{E53CC379-A012-A947-8DBF-4E5E0D0D2BAC}"/>
                </a:ext>
              </a:extLst>
            </p:cNvPr>
            <p:cNvCxnSpPr>
              <a:stCxn id="96" idx="2"/>
              <a:endCxn id="95" idx="0"/>
            </p:cNvCxnSpPr>
            <p:nvPr/>
          </p:nvCxnSpPr>
          <p:spPr>
            <a:xfrm rot="16200000" flipH="1">
              <a:off x="5282443" y="1279453"/>
              <a:ext cx="234996" cy="1"/>
            </a:xfrm>
            <a:prstGeom prst="curvedConnector3">
              <a:avLst>
                <a:gd name="adj1" fmla="val 50000"/>
              </a:avLst>
            </a:prstGeom>
            <a:ln>
              <a:solidFill>
                <a:srgbClr val="000000"/>
              </a:solidFill>
              <a:headEnd type="triangle" w="med" len="med"/>
              <a:tailEnd type="triangle" w="med" len="med"/>
            </a:ln>
          </p:spPr>
        </p:cxnSp>
        <p:sp>
          <p:nvSpPr>
            <p:cNvPr id="98" name="CustomShape 5">
              <a:extLst>
                <a:ext uri="{FF2B5EF4-FFF2-40B4-BE49-F238E27FC236}">
                  <a16:creationId xmlns:a16="http://schemas.microsoft.com/office/drawing/2014/main" id="{617C4D21-2648-1942-9537-2D5C13B4F96B}"/>
                </a:ext>
              </a:extLst>
            </p:cNvPr>
            <p:cNvSpPr/>
            <p:nvPr/>
          </p:nvSpPr>
          <p:spPr>
            <a:xfrm>
              <a:off x="2146403" y="2889272"/>
              <a:ext cx="1825743" cy="252669"/>
            </a:xfrm>
            <a:prstGeom prst="rect">
              <a:avLst/>
            </a:prstGeom>
            <a:solidFill>
              <a:srgbClr val="729FCF"/>
            </a:solidFill>
            <a:ln>
              <a:solidFill>
                <a:srgbClr val="3465A4"/>
              </a:solidFill>
            </a:ln>
            <a:effectLst/>
          </p:spPr>
          <p:txBody>
            <a:bodyPr wrap="none" lIns="108852" tIns="54425" rIns="108852" bIns="54425" anchor="ctr"/>
            <a:lstStyle/>
            <a:p>
              <a:pPr marL="0" marR="0" lvl="0" indent="0" algn="ctr" defTabSz="121917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-1" normalizeH="0" baseline="0" noProof="0">
                  <a:ln>
                    <a:noFill/>
                  </a:ln>
                  <a:solidFill>
                    <a:srgbClr val="535353">
                      <a:lumMod val="7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  <a:sym typeface="Calibri"/>
                </a:rPr>
                <a:t>XRootD client</a:t>
              </a:r>
              <a:endParaRPr kumimoji="0" sz="2133" b="0" i="0" u="none" strike="noStrike" kern="0" cap="none" spc="0" normalizeH="0" baseline="0" noProof="0">
                <a:ln>
                  <a:noFill/>
                </a:ln>
                <a:solidFill>
                  <a:srgbClr val="535353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endParaRPr>
            </a:p>
          </p:txBody>
        </p:sp>
        <p:cxnSp>
          <p:nvCxnSpPr>
            <p:cNvPr id="99" name="Line 11">
              <a:extLst>
                <a:ext uri="{FF2B5EF4-FFF2-40B4-BE49-F238E27FC236}">
                  <a16:creationId xmlns:a16="http://schemas.microsoft.com/office/drawing/2014/main" id="{DF5ACA76-9490-514C-A3F7-D72ADD991FD2}"/>
                </a:ext>
              </a:extLst>
            </p:cNvPr>
            <p:cNvCxnSpPr>
              <a:stCxn id="86" idx="1"/>
              <a:endCxn id="90" idx="3"/>
            </p:cNvCxnSpPr>
            <p:nvPr/>
          </p:nvCxnSpPr>
          <p:spPr>
            <a:xfrm rot="10800000">
              <a:off x="3972146" y="1812566"/>
              <a:ext cx="516997" cy="359325"/>
            </a:xfrm>
            <a:prstGeom prst="curvedConnector3">
              <a:avLst>
                <a:gd name="adj1" fmla="val 50000"/>
              </a:avLst>
            </a:prstGeom>
            <a:ln>
              <a:solidFill>
                <a:srgbClr val="000000"/>
              </a:solidFill>
              <a:headEnd type="triangle" w="med" len="med"/>
              <a:tailEnd type="triangle" w="med" len="med"/>
            </a:ln>
          </p:spPr>
        </p:cxnSp>
        <p:sp>
          <p:nvSpPr>
            <p:cNvPr id="100" name="CustomShape 8">
              <a:extLst>
                <a:ext uri="{FF2B5EF4-FFF2-40B4-BE49-F238E27FC236}">
                  <a16:creationId xmlns:a16="http://schemas.microsoft.com/office/drawing/2014/main" id="{1F52EA4F-CB97-5F46-AEEC-4A93F0B0589B}"/>
                </a:ext>
              </a:extLst>
            </p:cNvPr>
            <p:cNvSpPr/>
            <p:nvPr/>
          </p:nvSpPr>
          <p:spPr>
            <a:xfrm>
              <a:off x="2146403" y="2399802"/>
              <a:ext cx="1825741" cy="245804"/>
            </a:xfrm>
            <a:prstGeom prst="rect">
              <a:avLst/>
            </a:prstGeom>
            <a:solidFill>
              <a:srgbClr val="C0CBD9"/>
            </a:solidFill>
            <a:ln>
              <a:solidFill>
                <a:srgbClr val="8197B3"/>
              </a:solidFill>
            </a:ln>
            <a:effectLst/>
          </p:spPr>
          <p:txBody>
            <a:bodyPr wrap="none" lIns="108852" tIns="54425" rIns="108852" bIns="54425" anchor="ctr"/>
            <a:lstStyle/>
            <a:p>
              <a:pPr marL="0" marR="0" lvl="0" indent="0" algn="ctr" defTabSz="121917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-1" normalizeH="0" baseline="0" noProof="0">
                  <a:ln>
                    <a:noFill/>
                  </a:ln>
                  <a:solidFill>
                    <a:srgbClr val="535353">
                      <a:lumMod val="7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  <a:sym typeface="Calibri"/>
                </a:rPr>
                <a:t>User job</a:t>
              </a:r>
              <a:endParaRPr kumimoji="0" sz="2133" b="0" i="0" u="none" strike="noStrike" kern="0" cap="none" spc="0" normalizeH="0" baseline="0" noProof="0">
                <a:ln>
                  <a:noFill/>
                </a:ln>
                <a:solidFill>
                  <a:srgbClr val="535353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endParaRPr>
            </a:p>
          </p:txBody>
        </p:sp>
        <p:cxnSp>
          <p:nvCxnSpPr>
            <p:cNvPr id="101" name="Line 11">
              <a:extLst>
                <a:ext uri="{FF2B5EF4-FFF2-40B4-BE49-F238E27FC236}">
                  <a16:creationId xmlns:a16="http://schemas.microsoft.com/office/drawing/2014/main" id="{2734BA25-CB0F-EA42-9D0A-BC62FEB9FB0B}"/>
                </a:ext>
              </a:extLst>
            </p:cNvPr>
            <p:cNvCxnSpPr>
              <a:stCxn id="100" idx="2"/>
              <a:endCxn id="98" idx="0"/>
            </p:cNvCxnSpPr>
            <p:nvPr/>
          </p:nvCxnSpPr>
          <p:spPr>
            <a:xfrm rot="16200000" flipH="1">
              <a:off x="2937440" y="2767438"/>
              <a:ext cx="243667" cy="1"/>
            </a:xfrm>
            <a:prstGeom prst="curvedConnector3">
              <a:avLst>
                <a:gd name="adj1" fmla="val 50000"/>
              </a:avLst>
            </a:prstGeom>
            <a:ln>
              <a:solidFill>
                <a:srgbClr val="000000"/>
              </a:solidFill>
              <a:headEnd type="triangle" w="med" len="med"/>
              <a:tailEnd type="triangle" w="med" len="med"/>
            </a:ln>
          </p:spPr>
        </p:cxnSp>
        <p:cxnSp>
          <p:nvCxnSpPr>
            <p:cNvPr id="102" name="Line 11">
              <a:extLst>
                <a:ext uri="{FF2B5EF4-FFF2-40B4-BE49-F238E27FC236}">
                  <a16:creationId xmlns:a16="http://schemas.microsoft.com/office/drawing/2014/main" id="{6C462BC5-8724-904E-B67C-17FA6C846282}"/>
                </a:ext>
              </a:extLst>
            </p:cNvPr>
            <p:cNvCxnSpPr>
              <a:stCxn id="86" idx="1"/>
              <a:endCxn id="98" idx="3"/>
            </p:cNvCxnSpPr>
            <p:nvPr/>
          </p:nvCxnSpPr>
          <p:spPr>
            <a:xfrm rot="10800000" flipV="1">
              <a:off x="3972146" y="2171890"/>
              <a:ext cx="516997" cy="843716"/>
            </a:xfrm>
            <a:prstGeom prst="curvedConnector3">
              <a:avLst>
                <a:gd name="adj1" fmla="val 50000"/>
              </a:avLst>
            </a:prstGeom>
            <a:ln>
              <a:solidFill>
                <a:srgbClr val="000000"/>
              </a:solidFill>
              <a:headEnd type="triangle" w="med" len="med"/>
              <a:tailEnd type="triangle" w="med" len="med"/>
            </a:ln>
          </p:spPr>
        </p:cxnSp>
        <p:cxnSp>
          <p:nvCxnSpPr>
            <p:cNvPr id="103" name="Line 11">
              <a:extLst>
                <a:ext uri="{FF2B5EF4-FFF2-40B4-BE49-F238E27FC236}">
                  <a16:creationId xmlns:a16="http://schemas.microsoft.com/office/drawing/2014/main" id="{AA134090-8094-5248-9514-189C1B2D0529}"/>
                </a:ext>
              </a:extLst>
            </p:cNvPr>
            <p:cNvCxnSpPr>
              <a:stCxn id="86" idx="0"/>
              <a:endCxn id="95" idx="2"/>
            </p:cNvCxnSpPr>
            <p:nvPr/>
          </p:nvCxnSpPr>
          <p:spPr>
            <a:xfrm rot="16200000" flipV="1">
              <a:off x="5256552" y="1822351"/>
              <a:ext cx="342797" cy="56019"/>
            </a:xfrm>
            <a:prstGeom prst="curvedConnector3">
              <a:avLst>
                <a:gd name="adj1" fmla="val 50000"/>
              </a:avLst>
            </a:prstGeom>
            <a:ln>
              <a:solidFill>
                <a:srgbClr val="000000"/>
              </a:solidFill>
              <a:headEnd type="triangle" w="med" len="med"/>
              <a:tailEnd type="triangle" w="med" len="med"/>
            </a:ln>
          </p:spPr>
        </p:cxn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A564F0E1-C056-1048-A381-BF666DB2DA1D}"/>
                </a:ext>
              </a:extLst>
            </p:cNvPr>
            <p:cNvSpPr txBox="1"/>
            <p:nvPr/>
          </p:nvSpPr>
          <p:spPr>
            <a:xfrm>
              <a:off x="4321567" y="501788"/>
              <a:ext cx="1371848" cy="4513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txBody>
            <a:bodyPr rot="0" spcFirstLastPara="1" vertOverflow="overflow" horzOverflow="overflow" vert="horz" wrap="none" lIns="60959" tIns="60959" rIns="60959" bIns="60959" numCol="1" spcCol="38100" rtlCol="0" anchor="t">
              <a:spAutoFit/>
            </a:bodyPr>
            <a:lstStyle/>
            <a:p>
              <a:pPr marL="0" marR="0" lvl="0" indent="0" defTabSz="121917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0" normalizeH="0" baseline="0" noProof="0">
                  <a:ln>
                    <a:noFill/>
                  </a:ln>
                  <a:solidFill>
                    <a:srgbClr val="535353">
                      <a:lumMod val="7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  <a:sym typeface="Calibri"/>
                </a:rPr>
                <a:t>Job</a:t>
              </a:r>
              <a:r>
                <a:rPr kumimoji="0" lang="en-GB" sz="2133" b="0" i="0" u="none" strike="noStrike" kern="0" cap="none" spc="0" normalizeH="0" baseline="0" noProof="0">
                  <a:ln>
                    <a:noFill/>
                  </a:ln>
                  <a:solidFill>
                    <a:srgbClr val="535353">
                      <a:lumMod val="7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  <a:sym typeface="Calibri"/>
                </a:rPr>
                <a:t> </a:t>
              </a:r>
              <a:r>
                <a:rPr kumimoji="0" lang="en-GB" sz="1600" b="0" i="0" u="none" strike="noStrike" kern="0" cap="none" spc="0" normalizeH="0" baseline="0" noProof="0">
                  <a:ln>
                    <a:noFill/>
                  </a:ln>
                  <a:solidFill>
                    <a:srgbClr val="535353">
                      <a:lumMod val="7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  <a:sym typeface="Calibri"/>
                </a:rPr>
                <a:t>container</a:t>
              </a:r>
              <a:endParaRPr kumimoji="0" lang="en-GB" sz="2667" b="0" i="0" u="none" strike="noStrike" kern="0" cap="none" spc="0" normalizeH="0" baseline="0" noProof="0">
                <a:ln>
                  <a:noFill/>
                </a:ln>
                <a:solidFill>
                  <a:srgbClr val="535353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endParaRPr>
            </a:p>
          </p:txBody>
        </p: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0AA500F1-6048-BA44-AD5A-6CA3DC50DCF5}"/>
                </a:ext>
              </a:extLst>
            </p:cNvPr>
            <p:cNvSpPr txBox="1"/>
            <p:nvPr/>
          </p:nvSpPr>
          <p:spPr>
            <a:xfrm>
              <a:off x="1984945" y="1988286"/>
              <a:ext cx="1371848" cy="4513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txBody>
            <a:bodyPr rot="0" spcFirstLastPara="1" vertOverflow="overflow" horzOverflow="overflow" vert="horz" wrap="none" lIns="60959" tIns="60959" rIns="60959" bIns="60959" numCol="1" spcCol="38100" rtlCol="0" anchor="t">
              <a:spAutoFit/>
            </a:bodyPr>
            <a:lstStyle/>
            <a:p>
              <a:pPr marL="0" marR="0" lvl="0" indent="0" defTabSz="121917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0" normalizeH="0" baseline="0" noProof="0">
                  <a:ln>
                    <a:noFill/>
                  </a:ln>
                  <a:solidFill>
                    <a:srgbClr val="535353">
                      <a:lumMod val="7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  <a:sym typeface="Calibri"/>
                </a:rPr>
                <a:t>Job</a:t>
              </a:r>
              <a:r>
                <a:rPr kumimoji="0" lang="en-GB" sz="2133" b="0" i="0" u="none" strike="noStrike" kern="0" cap="none" spc="0" normalizeH="0" baseline="0" noProof="0">
                  <a:ln>
                    <a:noFill/>
                  </a:ln>
                  <a:solidFill>
                    <a:srgbClr val="535353">
                      <a:lumMod val="7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  <a:sym typeface="Calibri"/>
                </a:rPr>
                <a:t> </a:t>
              </a:r>
              <a:r>
                <a:rPr kumimoji="0" lang="en-GB" sz="1600" b="0" i="0" u="none" strike="noStrike" kern="0" cap="none" spc="0" normalizeH="0" baseline="0" noProof="0">
                  <a:ln>
                    <a:noFill/>
                  </a:ln>
                  <a:solidFill>
                    <a:srgbClr val="535353">
                      <a:lumMod val="7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  <a:sym typeface="Calibri"/>
                </a:rPr>
                <a:t>container</a:t>
              </a:r>
              <a:endParaRPr kumimoji="0" lang="en-GB" sz="2667" b="0" i="0" u="none" strike="noStrike" kern="0" cap="none" spc="0" normalizeH="0" baseline="0" noProof="0">
                <a:ln>
                  <a:noFill/>
                </a:ln>
                <a:solidFill>
                  <a:srgbClr val="535353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endParaRPr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6DDA30ED-1832-1948-A059-E2DBAAE4BC6B}"/>
                </a:ext>
              </a:extLst>
            </p:cNvPr>
            <p:cNvSpPr txBox="1"/>
            <p:nvPr/>
          </p:nvSpPr>
          <p:spPr>
            <a:xfrm>
              <a:off x="2461997" y="4021180"/>
              <a:ext cx="381193" cy="348876"/>
            </a:xfrm>
            <a:prstGeom prst="rect">
              <a:avLst/>
            </a:prstGeom>
            <a:solidFill>
              <a:srgbClr val="A7A7A7">
                <a:lumMod val="60000"/>
                <a:lumOff val="40000"/>
              </a:srgbClr>
            </a:solidFill>
            <a:ln w="25400" cap="flat" cmpd="sng" algn="ctr">
              <a:solidFill>
                <a:srgbClr val="A7A7A7">
                  <a:lumMod val="60000"/>
                  <a:lumOff val="40000"/>
                </a:srgbClr>
              </a:solidFill>
              <a:prstDash val="solid"/>
            </a:ln>
            <a:effectLst/>
          </p:spPr>
          <p:txBody>
            <a:bodyPr rot="0" spcFirstLastPara="1" vertOverflow="overflow" horzOverflow="overflow" vert="horz" wrap="none" lIns="60959" tIns="60959" rIns="60959" bIns="60959" numCol="1" spcCol="38100" rtlCol="0" anchor="t">
              <a:spAutoFit/>
            </a:bodyPr>
            <a:lstStyle/>
            <a:p>
              <a:pPr marL="0" marR="0" lvl="0" indent="0" defTabSz="121917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67" b="0" i="0" u="none" strike="noStrike" kern="0" cap="none" spc="0" normalizeH="0" baseline="0" noProof="0">
                  <a:ln>
                    <a:noFill/>
                  </a:ln>
                  <a:solidFill>
                    <a:srgbClr val="535353">
                      <a:lumMod val="75000"/>
                    </a:srgbClr>
                  </a:solidFill>
                  <a:effectLst/>
                  <a:uLnTx/>
                  <a:uFillTx/>
                  <a:latin typeface="Helvetica"/>
                  <a:ea typeface="+mj-ea"/>
                  <a:cs typeface="Calibri"/>
                  <a:sym typeface="Calibri"/>
                </a:rPr>
                <a:t>Job</a:t>
              </a:r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E88600B6-5A74-5847-BB5D-AC3A89C2491D}"/>
                </a:ext>
              </a:extLst>
            </p:cNvPr>
            <p:cNvSpPr txBox="1"/>
            <p:nvPr/>
          </p:nvSpPr>
          <p:spPr>
            <a:xfrm>
              <a:off x="2958534" y="4021180"/>
              <a:ext cx="381193" cy="348876"/>
            </a:xfrm>
            <a:prstGeom prst="rect">
              <a:avLst/>
            </a:prstGeom>
            <a:solidFill>
              <a:srgbClr val="A7A7A7">
                <a:lumMod val="60000"/>
                <a:lumOff val="40000"/>
              </a:srgbClr>
            </a:solidFill>
            <a:ln w="25400" cap="flat" cmpd="sng" algn="ctr">
              <a:solidFill>
                <a:srgbClr val="A7A7A7">
                  <a:lumMod val="60000"/>
                  <a:lumOff val="40000"/>
                </a:srgbClr>
              </a:solidFill>
              <a:prstDash val="solid"/>
            </a:ln>
            <a:effectLst/>
          </p:spPr>
          <p:txBody>
            <a:bodyPr rot="0" spcFirstLastPara="1" vertOverflow="overflow" horzOverflow="overflow" vert="horz" wrap="none" lIns="60959" tIns="60959" rIns="60959" bIns="60959" numCol="1" spcCol="38100" rtlCol="0" anchor="t">
              <a:spAutoFit/>
            </a:bodyPr>
            <a:lstStyle/>
            <a:p>
              <a:pPr marL="0" marR="0" lvl="0" indent="0" defTabSz="121917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67" b="0" i="0" u="none" strike="noStrike" kern="0" cap="none" spc="0" normalizeH="0" baseline="0" noProof="0">
                  <a:ln>
                    <a:noFill/>
                  </a:ln>
                  <a:solidFill>
                    <a:srgbClr val="535353">
                      <a:lumMod val="75000"/>
                    </a:srgbClr>
                  </a:solidFill>
                  <a:effectLst/>
                  <a:uLnTx/>
                  <a:uFillTx/>
                  <a:latin typeface="Helvetica"/>
                  <a:ea typeface="+mj-ea"/>
                  <a:cs typeface="Calibri"/>
                  <a:sym typeface="Calibri"/>
                </a:rPr>
                <a:t>Job</a:t>
              </a:r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CDE350BC-9D40-C241-AB77-921C660DE1A7}"/>
                </a:ext>
              </a:extLst>
            </p:cNvPr>
            <p:cNvSpPr txBox="1"/>
            <p:nvPr/>
          </p:nvSpPr>
          <p:spPr>
            <a:xfrm>
              <a:off x="2461995" y="4558415"/>
              <a:ext cx="381193" cy="348876"/>
            </a:xfrm>
            <a:prstGeom prst="rect">
              <a:avLst/>
            </a:prstGeom>
            <a:solidFill>
              <a:srgbClr val="A7A7A7">
                <a:lumMod val="60000"/>
                <a:lumOff val="40000"/>
              </a:srgbClr>
            </a:solidFill>
            <a:ln w="25400" cap="flat" cmpd="sng" algn="ctr">
              <a:solidFill>
                <a:srgbClr val="A7A7A7">
                  <a:lumMod val="60000"/>
                  <a:lumOff val="40000"/>
                </a:srgbClr>
              </a:solidFill>
              <a:prstDash val="solid"/>
            </a:ln>
            <a:effectLst/>
          </p:spPr>
          <p:txBody>
            <a:bodyPr rot="0" spcFirstLastPara="1" vertOverflow="overflow" horzOverflow="overflow" vert="horz" wrap="none" lIns="60959" tIns="60959" rIns="60959" bIns="60959" numCol="1" spcCol="38100" rtlCol="0" anchor="t">
              <a:spAutoFit/>
            </a:bodyPr>
            <a:lstStyle/>
            <a:p>
              <a:pPr marL="0" marR="0" lvl="0" indent="0" defTabSz="121917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67" b="0" i="0" u="none" strike="noStrike" kern="0" cap="none" spc="0" normalizeH="0" baseline="0" noProof="0">
                  <a:ln>
                    <a:noFill/>
                  </a:ln>
                  <a:solidFill>
                    <a:srgbClr val="535353">
                      <a:lumMod val="75000"/>
                    </a:srgbClr>
                  </a:solidFill>
                  <a:effectLst/>
                  <a:uLnTx/>
                  <a:uFillTx/>
                  <a:latin typeface="Helvetica"/>
                  <a:ea typeface="+mj-ea"/>
                  <a:cs typeface="Calibri"/>
                  <a:sym typeface="Calibri"/>
                </a:rPr>
                <a:t>Job</a:t>
              </a:r>
            </a:p>
          </p:txBody>
        </p: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C496623E-436D-C74F-81A4-D555E29ECAE6}"/>
                </a:ext>
              </a:extLst>
            </p:cNvPr>
            <p:cNvSpPr txBox="1"/>
            <p:nvPr/>
          </p:nvSpPr>
          <p:spPr>
            <a:xfrm>
              <a:off x="3455071" y="4021180"/>
              <a:ext cx="381193" cy="348876"/>
            </a:xfrm>
            <a:prstGeom prst="rect">
              <a:avLst/>
            </a:prstGeom>
            <a:solidFill>
              <a:srgbClr val="A7A7A7">
                <a:lumMod val="60000"/>
                <a:lumOff val="40000"/>
              </a:srgbClr>
            </a:solidFill>
            <a:ln w="25400" cap="flat" cmpd="sng" algn="ctr">
              <a:solidFill>
                <a:srgbClr val="A7A7A7">
                  <a:lumMod val="60000"/>
                  <a:lumOff val="40000"/>
                </a:srgbClr>
              </a:solidFill>
              <a:prstDash val="solid"/>
            </a:ln>
            <a:effectLst/>
          </p:spPr>
          <p:txBody>
            <a:bodyPr rot="0" spcFirstLastPara="1" vertOverflow="overflow" horzOverflow="overflow" vert="horz" wrap="none" lIns="60959" tIns="60959" rIns="60959" bIns="60959" numCol="1" spcCol="38100" rtlCol="0" anchor="t">
              <a:spAutoFit/>
            </a:bodyPr>
            <a:lstStyle/>
            <a:p>
              <a:pPr marL="0" marR="0" lvl="0" indent="0" defTabSz="121917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67" b="0" i="0" u="none" strike="noStrike" kern="0" cap="none" spc="0" normalizeH="0" baseline="0" noProof="0">
                  <a:ln>
                    <a:noFill/>
                  </a:ln>
                  <a:solidFill>
                    <a:srgbClr val="535353">
                      <a:lumMod val="75000"/>
                    </a:srgbClr>
                  </a:solidFill>
                  <a:effectLst/>
                  <a:uLnTx/>
                  <a:uFillTx/>
                  <a:latin typeface="Helvetica"/>
                  <a:ea typeface="+mj-ea"/>
                  <a:cs typeface="Calibri"/>
                  <a:sym typeface="Calibri"/>
                </a:rPr>
                <a:t>Job</a:t>
              </a:r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5D7CB496-19B5-3146-9043-26A0F4993B92}"/>
                </a:ext>
              </a:extLst>
            </p:cNvPr>
            <p:cNvSpPr txBox="1"/>
            <p:nvPr/>
          </p:nvSpPr>
          <p:spPr>
            <a:xfrm>
              <a:off x="2956205" y="4558415"/>
              <a:ext cx="381193" cy="348876"/>
            </a:xfrm>
            <a:prstGeom prst="rect">
              <a:avLst/>
            </a:prstGeom>
            <a:solidFill>
              <a:srgbClr val="A7A7A7">
                <a:lumMod val="60000"/>
                <a:lumOff val="40000"/>
              </a:srgbClr>
            </a:solidFill>
            <a:ln w="25400" cap="flat" cmpd="sng" algn="ctr">
              <a:solidFill>
                <a:srgbClr val="A7A7A7">
                  <a:lumMod val="60000"/>
                  <a:lumOff val="40000"/>
                </a:srgbClr>
              </a:solidFill>
              <a:prstDash val="solid"/>
            </a:ln>
            <a:effectLst/>
          </p:spPr>
          <p:txBody>
            <a:bodyPr rot="0" spcFirstLastPara="1" vertOverflow="overflow" horzOverflow="overflow" vert="horz" wrap="none" lIns="60959" tIns="60959" rIns="60959" bIns="60959" numCol="1" spcCol="38100" rtlCol="0" anchor="t">
              <a:spAutoFit/>
            </a:bodyPr>
            <a:lstStyle/>
            <a:p>
              <a:pPr marL="0" marR="0" lvl="0" indent="0" defTabSz="121917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67" b="0" i="0" u="none" strike="noStrike" kern="0" cap="none" spc="0" normalizeH="0" baseline="0" noProof="0">
                  <a:ln>
                    <a:noFill/>
                  </a:ln>
                  <a:solidFill>
                    <a:srgbClr val="535353">
                      <a:lumMod val="75000"/>
                    </a:srgbClr>
                  </a:solidFill>
                  <a:effectLst/>
                  <a:uLnTx/>
                  <a:uFillTx/>
                  <a:latin typeface="Helvetica"/>
                  <a:ea typeface="+mj-ea"/>
                  <a:cs typeface="Calibri"/>
                  <a:sym typeface="Calibri"/>
                </a:rPr>
                <a:t>Job</a:t>
              </a:r>
            </a:p>
          </p:txBody>
        </p: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747A3FA1-901C-2A4D-916D-C285348F77AE}"/>
                </a:ext>
              </a:extLst>
            </p:cNvPr>
            <p:cNvSpPr txBox="1"/>
            <p:nvPr/>
          </p:nvSpPr>
          <p:spPr>
            <a:xfrm>
              <a:off x="3450414" y="4558415"/>
              <a:ext cx="408443" cy="348876"/>
            </a:xfrm>
            <a:prstGeom prst="rect">
              <a:avLst/>
            </a:prstGeom>
            <a:solidFill>
              <a:srgbClr val="A7A7A7">
                <a:lumMod val="60000"/>
                <a:lumOff val="40000"/>
              </a:srgbClr>
            </a:solidFill>
            <a:ln w="25400" cap="flat" cmpd="sng" algn="ctr">
              <a:solidFill>
                <a:srgbClr val="A7A7A7">
                  <a:lumMod val="60000"/>
                  <a:lumOff val="40000"/>
                </a:srgbClr>
              </a:solidFill>
              <a:prstDash val="solid"/>
            </a:ln>
            <a:effectLst/>
          </p:spPr>
          <p:txBody>
            <a:bodyPr rot="0" spcFirstLastPara="1" vertOverflow="overflow" horzOverflow="overflow" vert="horz" wrap="none" lIns="60959" tIns="60959" rIns="60959" bIns="60959" numCol="1" spcCol="38100" rtlCol="0" anchor="t">
              <a:spAutoFit/>
            </a:bodyPr>
            <a:lstStyle/>
            <a:p>
              <a:pPr marL="0" marR="0" lvl="0" indent="0" defTabSz="121917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67" b="0" i="0" u="none" strike="noStrike" kern="0" cap="none" spc="0" normalizeH="0" baseline="0" noProof="0">
                  <a:ln>
                    <a:noFill/>
                  </a:ln>
                  <a:solidFill>
                    <a:srgbClr val="535353">
                      <a:lumMod val="75000"/>
                    </a:srgbClr>
                  </a:solidFill>
                  <a:effectLst/>
                  <a:uLnTx/>
                  <a:uFillTx/>
                  <a:latin typeface="Helvetica"/>
                  <a:ea typeface="+mj-ea"/>
                  <a:cs typeface="Calibri"/>
                  <a:sym typeface="Calibri"/>
                </a:rPr>
                <a:t>GW</a:t>
              </a:r>
            </a:p>
          </p:txBody>
        </p:sp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8C9729C7-8A1A-E243-AC63-0A532ECD52BA}"/>
                </a:ext>
              </a:extLst>
            </p:cNvPr>
            <p:cNvSpPr txBox="1"/>
            <p:nvPr/>
          </p:nvSpPr>
          <p:spPr>
            <a:xfrm>
              <a:off x="1890645" y="5176607"/>
              <a:ext cx="2093844" cy="1107802"/>
            </a:xfrm>
            <a:prstGeom prst="rect">
              <a:avLst/>
            </a:prstGeom>
            <a:solidFill>
              <a:srgbClr val="5B9BD5"/>
            </a:solidFill>
            <a:ln w="25400" cap="flat" cmpd="sng" algn="ctr">
              <a:solidFill>
                <a:srgbClr val="5B9BD5"/>
              </a:solidFill>
              <a:prstDash val="solid"/>
            </a:ln>
            <a:effectLst/>
          </p:spPr>
          <p:txBody>
            <a:bodyPr rot="0" spcFirstLastPara="1" vertOverflow="overflow" horzOverflow="overflow" vert="horz" wrap="square" lIns="60959" tIns="60959" rIns="60959" bIns="60959" numCol="1" spcCol="38100" rtlCol="0" anchor="t">
              <a:spAutoFit/>
            </a:bodyPr>
            <a:lstStyle/>
            <a:p>
              <a:pPr marL="0" marR="0" lvl="0" indent="0" defTabSz="121917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133" b="0" i="0" u="none" strike="noStrike" kern="0" cap="none" spc="0" normalizeH="0" baseline="0" noProof="0">
                  <a:ln>
                    <a:noFill/>
                  </a:ln>
                  <a:solidFill>
                    <a:srgbClr val="535353">
                      <a:lumMod val="75000"/>
                    </a:srgbClr>
                  </a:solidFill>
                  <a:effectLst/>
                  <a:uLnTx/>
                  <a:uFillTx/>
                  <a:latin typeface="Helvetica"/>
                  <a:ea typeface="+mj-ea"/>
                  <a:cs typeface="Calibri"/>
                  <a:sym typeface="Calibri"/>
                </a:rPr>
                <a:t>WN</a:t>
              </a:r>
            </a:p>
            <a:p>
              <a:pPr marL="0" marR="0" lvl="0" indent="0" defTabSz="121917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133" b="0" i="0" u="none" strike="noStrike" kern="0" cap="none" spc="0" normalizeH="0" baseline="0" noProof="0">
                <a:ln>
                  <a:noFill/>
                </a:ln>
                <a:solidFill>
                  <a:srgbClr val="535353">
                    <a:lumMod val="75000"/>
                  </a:srgbClr>
                </a:solidFill>
                <a:effectLst/>
                <a:uLnTx/>
                <a:uFillTx/>
                <a:latin typeface="Helvetica"/>
                <a:sym typeface="Calibri"/>
              </a:endParaRPr>
            </a:p>
            <a:p>
              <a:pPr marL="0" marR="0" lvl="0" indent="0" defTabSz="121917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133" b="0" i="0" u="none" strike="noStrike" kern="0" cap="none" spc="0" normalizeH="0" baseline="0" noProof="0">
                <a:ln>
                  <a:noFill/>
                </a:ln>
                <a:solidFill>
                  <a:srgbClr val="535353">
                    <a:lumMod val="75000"/>
                  </a:srgbClr>
                </a:solidFill>
                <a:effectLst/>
                <a:uLnTx/>
                <a:uFillTx/>
                <a:latin typeface="Helvetica"/>
                <a:ea typeface="+mj-ea"/>
                <a:cs typeface="Calibri"/>
                <a:sym typeface="Calibri"/>
              </a:endParaRPr>
            </a:p>
          </p:txBody>
        </p: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D6C0D3BC-74D8-6B45-8A3B-8EB8F163ECBE}"/>
                </a:ext>
              </a:extLst>
            </p:cNvPr>
            <p:cNvSpPr txBox="1"/>
            <p:nvPr/>
          </p:nvSpPr>
          <p:spPr>
            <a:xfrm>
              <a:off x="2461997" y="5341625"/>
              <a:ext cx="381193" cy="348876"/>
            </a:xfrm>
            <a:prstGeom prst="rect">
              <a:avLst/>
            </a:prstGeom>
            <a:solidFill>
              <a:srgbClr val="A7A7A7">
                <a:lumMod val="60000"/>
                <a:lumOff val="40000"/>
              </a:srgbClr>
            </a:solidFill>
            <a:ln w="25400" cap="flat" cmpd="sng" algn="ctr">
              <a:solidFill>
                <a:srgbClr val="A7A7A7">
                  <a:lumMod val="60000"/>
                  <a:lumOff val="40000"/>
                </a:srgbClr>
              </a:solidFill>
              <a:prstDash val="solid"/>
            </a:ln>
            <a:effectLst/>
          </p:spPr>
          <p:txBody>
            <a:bodyPr rot="0" spcFirstLastPara="1" vertOverflow="overflow" horzOverflow="overflow" vert="horz" wrap="none" lIns="60959" tIns="60959" rIns="60959" bIns="60959" numCol="1" spcCol="38100" rtlCol="0" anchor="t">
              <a:spAutoFit/>
            </a:bodyPr>
            <a:lstStyle/>
            <a:p>
              <a:pPr marL="0" marR="0" lvl="0" indent="0" defTabSz="121917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67" b="0" i="0" u="none" strike="noStrike" kern="0" cap="none" spc="0" normalizeH="0" baseline="0" noProof="0">
                  <a:ln>
                    <a:noFill/>
                  </a:ln>
                  <a:solidFill>
                    <a:srgbClr val="535353">
                      <a:lumMod val="75000"/>
                    </a:srgbClr>
                  </a:solidFill>
                  <a:effectLst/>
                  <a:uLnTx/>
                  <a:uFillTx/>
                  <a:latin typeface="Helvetica"/>
                  <a:ea typeface="+mj-ea"/>
                  <a:cs typeface="Calibri"/>
                  <a:sym typeface="Calibri"/>
                </a:rPr>
                <a:t>Job</a:t>
              </a:r>
            </a:p>
          </p:txBody>
        </p: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36399A7A-A9AC-DE41-BA0B-1D1B89840BB9}"/>
                </a:ext>
              </a:extLst>
            </p:cNvPr>
            <p:cNvSpPr txBox="1"/>
            <p:nvPr/>
          </p:nvSpPr>
          <p:spPr>
            <a:xfrm>
              <a:off x="2958534" y="5341625"/>
              <a:ext cx="381193" cy="348876"/>
            </a:xfrm>
            <a:prstGeom prst="rect">
              <a:avLst/>
            </a:prstGeom>
            <a:solidFill>
              <a:srgbClr val="A7A7A7">
                <a:lumMod val="60000"/>
                <a:lumOff val="40000"/>
              </a:srgbClr>
            </a:solidFill>
            <a:ln w="25400" cap="flat" cmpd="sng" algn="ctr">
              <a:solidFill>
                <a:srgbClr val="A7A7A7">
                  <a:lumMod val="60000"/>
                  <a:lumOff val="40000"/>
                </a:srgbClr>
              </a:solidFill>
              <a:prstDash val="solid"/>
            </a:ln>
            <a:effectLst/>
          </p:spPr>
          <p:txBody>
            <a:bodyPr rot="0" spcFirstLastPara="1" vertOverflow="overflow" horzOverflow="overflow" vert="horz" wrap="none" lIns="60959" tIns="60959" rIns="60959" bIns="60959" numCol="1" spcCol="38100" rtlCol="0" anchor="t">
              <a:spAutoFit/>
            </a:bodyPr>
            <a:lstStyle/>
            <a:p>
              <a:pPr marL="0" marR="0" lvl="0" indent="0" defTabSz="121917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67" b="0" i="0" u="none" strike="noStrike" kern="0" cap="none" spc="0" normalizeH="0" baseline="0" noProof="0">
                  <a:ln>
                    <a:noFill/>
                  </a:ln>
                  <a:solidFill>
                    <a:srgbClr val="535353">
                      <a:lumMod val="75000"/>
                    </a:srgbClr>
                  </a:solidFill>
                  <a:effectLst/>
                  <a:uLnTx/>
                  <a:uFillTx/>
                  <a:latin typeface="Helvetica"/>
                  <a:ea typeface="+mj-ea"/>
                  <a:cs typeface="Calibri"/>
                  <a:sym typeface="Calibri"/>
                </a:rPr>
                <a:t>Job</a:t>
              </a:r>
            </a:p>
          </p:txBody>
        </p: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DE1806B2-0070-294C-AB07-005D2F0A91FF}"/>
                </a:ext>
              </a:extLst>
            </p:cNvPr>
            <p:cNvSpPr txBox="1"/>
            <p:nvPr/>
          </p:nvSpPr>
          <p:spPr>
            <a:xfrm>
              <a:off x="2461995" y="5878860"/>
              <a:ext cx="381193" cy="348876"/>
            </a:xfrm>
            <a:prstGeom prst="rect">
              <a:avLst/>
            </a:prstGeom>
            <a:solidFill>
              <a:srgbClr val="A7A7A7">
                <a:lumMod val="60000"/>
                <a:lumOff val="40000"/>
              </a:srgbClr>
            </a:solidFill>
            <a:ln w="25400" cap="flat" cmpd="sng" algn="ctr">
              <a:solidFill>
                <a:srgbClr val="A7A7A7">
                  <a:lumMod val="60000"/>
                  <a:lumOff val="40000"/>
                </a:srgbClr>
              </a:solidFill>
              <a:prstDash val="solid"/>
            </a:ln>
            <a:effectLst/>
          </p:spPr>
          <p:txBody>
            <a:bodyPr rot="0" spcFirstLastPara="1" vertOverflow="overflow" horzOverflow="overflow" vert="horz" wrap="none" lIns="60959" tIns="60959" rIns="60959" bIns="60959" numCol="1" spcCol="38100" rtlCol="0" anchor="t">
              <a:spAutoFit/>
            </a:bodyPr>
            <a:lstStyle/>
            <a:p>
              <a:pPr marL="0" marR="0" lvl="0" indent="0" defTabSz="121917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67" b="0" i="0" u="none" strike="noStrike" kern="0" cap="none" spc="0" normalizeH="0" baseline="0" noProof="0">
                  <a:ln>
                    <a:noFill/>
                  </a:ln>
                  <a:solidFill>
                    <a:srgbClr val="535353">
                      <a:lumMod val="75000"/>
                    </a:srgbClr>
                  </a:solidFill>
                  <a:effectLst/>
                  <a:uLnTx/>
                  <a:uFillTx/>
                  <a:latin typeface="Helvetica"/>
                  <a:ea typeface="+mj-ea"/>
                  <a:cs typeface="Calibri"/>
                  <a:sym typeface="Calibri"/>
                </a:rPr>
                <a:t>Job</a:t>
              </a:r>
            </a:p>
          </p:txBody>
        </p: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FDA48107-F57B-0C4C-8744-9564421D207A}"/>
                </a:ext>
              </a:extLst>
            </p:cNvPr>
            <p:cNvSpPr txBox="1"/>
            <p:nvPr/>
          </p:nvSpPr>
          <p:spPr>
            <a:xfrm>
              <a:off x="3455071" y="5341625"/>
              <a:ext cx="381193" cy="348876"/>
            </a:xfrm>
            <a:prstGeom prst="rect">
              <a:avLst/>
            </a:prstGeom>
            <a:solidFill>
              <a:srgbClr val="A7A7A7">
                <a:lumMod val="60000"/>
                <a:lumOff val="40000"/>
              </a:srgbClr>
            </a:solidFill>
            <a:ln w="25400" cap="flat" cmpd="sng" algn="ctr">
              <a:solidFill>
                <a:srgbClr val="A7A7A7">
                  <a:lumMod val="60000"/>
                  <a:lumOff val="40000"/>
                </a:srgbClr>
              </a:solidFill>
              <a:prstDash val="solid"/>
            </a:ln>
            <a:effectLst/>
          </p:spPr>
          <p:txBody>
            <a:bodyPr rot="0" spcFirstLastPara="1" vertOverflow="overflow" horzOverflow="overflow" vert="horz" wrap="none" lIns="60959" tIns="60959" rIns="60959" bIns="60959" numCol="1" spcCol="38100" rtlCol="0" anchor="t">
              <a:spAutoFit/>
            </a:bodyPr>
            <a:lstStyle/>
            <a:p>
              <a:pPr marL="0" marR="0" lvl="0" indent="0" defTabSz="121917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67" b="0" i="0" u="none" strike="noStrike" kern="0" cap="none" spc="0" normalizeH="0" baseline="0" noProof="0">
                  <a:ln>
                    <a:noFill/>
                  </a:ln>
                  <a:solidFill>
                    <a:srgbClr val="535353">
                      <a:lumMod val="75000"/>
                    </a:srgbClr>
                  </a:solidFill>
                  <a:effectLst/>
                  <a:uLnTx/>
                  <a:uFillTx/>
                  <a:latin typeface="Helvetica"/>
                  <a:ea typeface="+mj-ea"/>
                  <a:cs typeface="Calibri"/>
                  <a:sym typeface="Calibri"/>
                </a:rPr>
                <a:t>Job</a:t>
              </a:r>
            </a:p>
          </p:txBody>
        </p: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CFD1AC68-2383-FE4C-B00C-B3A5D3190622}"/>
                </a:ext>
              </a:extLst>
            </p:cNvPr>
            <p:cNvSpPr txBox="1"/>
            <p:nvPr/>
          </p:nvSpPr>
          <p:spPr>
            <a:xfrm>
              <a:off x="2956205" y="5878860"/>
              <a:ext cx="381193" cy="348876"/>
            </a:xfrm>
            <a:prstGeom prst="rect">
              <a:avLst/>
            </a:prstGeom>
            <a:solidFill>
              <a:srgbClr val="A7A7A7">
                <a:lumMod val="60000"/>
                <a:lumOff val="40000"/>
              </a:srgbClr>
            </a:solidFill>
            <a:ln w="25400" cap="flat" cmpd="sng" algn="ctr">
              <a:solidFill>
                <a:srgbClr val="A7A7A7">
                  <a:lumMod val="60000"/>
                  <a:lumOff val="40000"/>
                </a:srgbClr>
              </a:solidFill>
              <a:prstDash val="solid"/>
            </a:ln>
            <a:effectLst/>
          </p:spPr>
          <p:txBody>
            <a:bodyPr rot="0" spcFirstLastPara="1" vertOverflow="overflow" horzOverflow="overflow" vert="horz" wrap="none" lIns="60959" tIns="60959" rIns="60959" bIns="60959" numCol="1" spcCol="38100" rtlCol="0" anchor="t">
              <a:spAutoFit/>
            </a:bodyPr>
            <a:lstStyle/>
            <a:p>
              <a:pPr marL="0" marR="0" lvl="0" indent="0" defTabSz="121917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67" b="0" i="0" u="none" strike="noStrike" kern="0" cap="none" spc="0" normalizeH="0" baseline="0" noProof="0">
                  <a:ln>
                    <a:noFill/>
                  </a:ln>
                  <a:solidFill>
                    <a:srgbClr val="535353">
                      <a:lumMod val="75000"/>
                    </a:srgbClr>
                  </a:solidFill>
                  <a:effectLst/>
                  <a:uLnTx/>
                  <a:uFillTx/>
                  <a:latin typeface="Helvetica"/>
                  <a:ea typeface="+mj-ea"/>
                  <a:cs typeface="Calibri"/>
                  <a:sym typeface="Calibri"/>
                </a:rPr>
                <a:t>Job</a:t>
              </a:r>
            </a:p>
          </p:txBody>
        </p: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99B64CE1-7418-8A4B-B992-27C46DC2F720}"/>
                </a:ext>
              </a:extLst>
            </p:cNvPr>
            <p:cNvSpPr txBox="1"/>
            <p:nvPr/>
          </p:nvSpPr>
          <p:spPr>
            <a:xfrm>
              <a:off x="3450414" y="5878860"/>
              <a:ext cx="408443" cy="348876"/>
            </a:xfrm>
            <a:prstGeom prst="rect">
              <a:avLst/>
            </a:prstGeom>
            <a:solidFill>
              <a:srgbClr val="A7A7A7">
                <a:lumMod val="60000"/>
                <a:lumOff val="40000"/>
              </a:srgbClr>
            </a:solidFill>
            <a:ln w="25400" cap="flat" cmpd="sng" algn="ctr">
              <a:solidFill>
                <a:srgbClr val="A7A7A7">
                  <a:lumMod val="60000"/>
                  <a:lumOff val="40000"/>
                </a:srgbClr>
              </a:solidFill>
              <a:prstDash val="solid"/>
            </a:ln>
            <a:effectLst/>
          </p:spPr>
          <p:txBody>
            <a:bodyPr rot="0" spcFirstLastPara="1" vertOverflow="overflow" horzOverflow="overflow" vert="horz" wrap="none" lIns="60959" tIns="60959" rIns="60959" bIns="60959" numCol="1" spcCol="38100" rtlCol="0" anchor="t">
              <a:spAutoFit/>
            </a:bodyPr>
            <a:lstStyle/>
            <a:p>
              <a:pPr marL="0" marR="0" lvl="0" indent="0" defTabSz="121917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67" b="0" i="0" u="none" strike="noStrike" kern="0" cap="none" spc="0" normalizeH="0" baseline="0" noProof="0">
                  <a:ln>
                    <a:noFill/>
                  </a:ln>
                  <a:solidFill>
                    <a:srgbClr val="535353">
                      <a:lumMod val="75000"/>
                    </a:srgbClr>
                  </a:solidFill>
                  <a:effectLst/>
                  <a:uLnTx/>
                  <a:uFillTx/>
                  <a:latin typeface="Helvetica"/>
                  <a:ea typeface="+mj-ea"/>
                  <a:cs typeface="Calibri"/>
                  <a:sym typeface="Calibri"/>
                </a:rPr>
                <a:t>GW</a:t>
              </a:r>
            </a:p>
          </p:txBody>
        </p:sp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D1DD1151-EAD5-2449-90E3-5266E461B643}"/>
                </a:ext>
              </a:extLst>
            </p:cNvPr>
            <p:cNvSpPr txBox="1"/>
            <p:nvPr/>
          </p:nvSpPr>
          <p:spPr>
            <a:xfrm>
              <a:off x="4224114" y="3856161"/>
              <a:ext cx="2093844" cy="1107802"/>
            </a:xfrm>
            <a:prstGeom prst="rect">
              <a:avLst/>
            </a:prstGeom>
            <a:solidFill>
              <a:srgbClr val="5B9BD5"/>
            </a:solidFill>
            <a:ln w="25400" cap="flat" cmpd="sng" algn="ctr">
              <a:solidFill>
                <a:srgbClr val="5B9BD5"/>
              </a:solidFill>
              <a:prstDash val="solid"/>
            </a:ln>
            <a:effectLst/>
          </p:spPr>
          <p:txBody>
            <a:bodyPr rot="0" spcFirstLastPara="1" vertOverflow="overflow" horzOverflow="overflow" vert="horz" wrap="square" lIns="60959" tIns="60959" rIns="60959" bIns="60959" numCol="1" spcCol="38100" rtlCol="0" anchor="t">
              <a:spAutoFit/>
            </a:bodyPr>
            <a:lstStyle/>
            <a:p>
              <a:pPr marL="0" marR="0" lvl="0" indent="0" defTabSz="121917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133" b="0" i="0" u="none" strike="noStrike" kern="0" cap="none" spc="0" normalizeH="0" baseline="0" noProof="0">
                  <a:ln>
                    <a:noFill/>
                  </a:ln>
                  <a:solidFill>
                    <a:srgbClr val="535353">
                      <a:lumMod val="75000"/>
                    </a:srgbClr>
                  </a:solidFill>
                  <a:effectLst/>
                  <a:uLnTx/>
                  <a:uFillTx/>
                  <a:latin typeface="Helvetica"/>
                  <a:ea typeface="+mj-ea"/>
                  <a:cs typeface="Calibri"/>
                  <a:sym typeface="Calibri"/>
                </a:rPr>
                <a:t>WN</a:t>
              </a:r>
            </a:p>
            <a:p>
              <a:pPr marL="0" marR="0" lvl="0" indent="0" defTabSz="121917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133" b="0" i="0" u="none" strike="noStrike" kern="0" cap="none" spc="0" normalizeH="0" baseline="0" noProof="0">
                <a:ln>
                  <a:noFill/>
                </a:ln>
                <a:solidFill>
                  <a:srgbClr val="535353">
                    <a:lumMod val="75000"/>
                  </a:srgbClr>
                </a:solidFill>
                <a:effectLst/>
                <a:uLnTx/>
                <a:uFillTx/>
                <a:latin typeface="Helvetica"/>
                <a:sym typeface="Calibri"/>
              </a:endParaRPr>
            </a:p>
            <a:p>
              <a:pPr marL="0" marR="0" lvl="0" indent="0" defTabSz="121917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133" b="0" i="0" u="none" strike="noStrike" kern="0" cap="none" spc="0" normalizeH="0" baseline="0" noProof="0">
                <a:ln>
                  <a:noFill/>
                </a:ln>
                <a:solidFill>
                  <a:srgbClr val="535353">
                    <a:lumMod val="75000"/>
                  </a:srgbClr>
                </a:solidFill>
                <a:effectLst/>
                <a:uLnTx/>
                <a:uFillTx/>
                <a:latin typeface="Helvetica"/>
                <a:ea typeface="+mj-ea"/>
                <a:cs typeface="Calibri"/>
                <a:sym typeface="Calibri"/>
              </a:endParaRPr>
            </a:p>
          </p:txBody>
        </p:sp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C28116FA-8A2D-314A-B6C3-EAAA52A13E0D}"/>
                </a:ext>
              </a:extLst>
            </p:cNvPr>
            <p:cNvSpPr txBox="1"/>
            <p:nvPr/>
          </p:nvSpPr>
          <p:spPr>
            <a:xfrm>
              <a:off x="4795466" y="4021180"/>
              <a:ext cx="381193" cy="348876"/>
            </a:xfrm>
            <a:prstGeom prst="rect">
              <a:avLst/>
            </a:prstGeom>
            <a:solidFill>
              <a:srgbClr val="A7A7A7">
                <a:lumMod val="60000"/>
                <a:lumOff val="40000"/>
              </a:srgbClr>
            </a:solidFill>
            <a:ln w="25400" cap="flat" cmpd="sng" algn="ctr">
              <a:solidFill>
                <a:srgbClr val="A7A7A7">
                  <a:lumMod val="60000"/>
                  <a:lumOff val="40000"/>
                </a:srgbClr>
              </a:solidFill>
              <a:prstDash val="solid"/>
            </a:ln>
            <a:effectLst/>
          </p:spPr>
          <p:txBody>
            <a:bodyPr rot="0" spcFirstLastPara="1" vertOverflow="overflow" horzOverflow="overflow" vert="horz" wrap="none" lIns="60959" tIns="60959" rIns="60959" bIns="60959" numCol="1" spcCol="38100" rtlCol="0" anchor="t">
              <a:spAutoFit/>
            </a:bodyPr>
            <a:lstStyle/>
            <a:p>
              <a:pPr marL="0" marR="0" lvl="0" indent="0" defTabSz="121917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67" b="0" i="0" u="none" strike="noStrike" kern="0" cap="none" spc="0" normalizeH="0" baseline="0" noProof="0">
                  <a:ln>
                    <a:noFill/>
                  </a:ln>
                  <a:solidFill>
                    <a:srgbClr val="535353">
                      <a:lumMod val="75000"/>
                    </a:srgbClr>
                  </a:solidFill>
                  <a:effectLst/>
                  <a:uLnTx/>
                  <a:uFillTx/>
                  <a:latin typeface="Helvetica"/>
                  <a:ea typeface="+mj-ea"/>
                  <a:cs typeface="Calibri"/>
                  <a:sym typeface="Calibri"/>
                </a:rPr>
                <a:t>Job</a:t>
              </a:r>
            </a:p>
          </p:txBody>
        </p:sp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23BCB86F-FEDB-2C4A-8FE2-F74165576BFD}"/>
                </a:ext>
              </a:extLst>
            </p:cNvPr>
            <p:cNvSpPr txBox="1"/>
            <p:nvPr/>
          </p:nvSpPr>
          <p:spPr>
            <a:xfrm>
              <a:off x="5292003" y="4021180"/>
              <a:ext cx="381193" cy="348876"/>
            </a:xfrm>
            <a:prstGeom prst="rect">
              <a:avLst/>
            </a:prstGeom>
            <a:solidFill>
              <a:srgbClr val="A7A7A7">
                <a:lumMod val="60000"/>
                <a:lumOff val="40000"/>
              </a:srgbClr>
            </a:solidFill>
            <a:ln w="25400" cap="flat" cmpd="sng" algn="ctr">
              <a:solidFill>
                <a:srgbClr val="A7A7A7">
                  <a:lumMod val="60000"/>
                  <a:lumOff val="40000"/>
                </a:srgbClr>
              </a:solidFill>
              <a:prstDash val="solid"/>
            </a:ln>
            <a:effectLst/>
          </p:spPr>
          <p:txBody>
            <a:bodyPr rot="0" spcFirstLastPara="1" vertOverflow="overflow" horzOverflow="overflow" vert="horz" wrap="none" lIns="60959" tIns="60959" rIns="60959" bIns="60959" numCol="1" spcCol="38100" rtlCol="0" anchor="t">
              <a:spAutoFit/>
            </a:bodyPr>
            <a:lstStyle/>
            <a:p>
              <a:pPr marL="0" marR="0" lvl="0" indent="0" defTabSz="121917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67" b="0" i="0" u="none" strike="noStrike" kern="0" cap="none" spc="0" normalizeH="0" baseline="0" noProof="0">
                  <a:ln>
                    <a:noFill/>
                  </a:ln>
                  <a:solidFill>
                    <a:srgbClr val="535353">
                      <a:lumMod val="75000"/>
                    </a:srgbClr>
                  </a:solidFill>
                  <a:effectLst/>
                  <a:uLnTx/>
                  <a:uFillTx/>
                  <a:latin typeface="Helvetica"/>
                  <a:ea typeface="+mj-ea"/>
                  <a:cs typeface="Calibri"/>
                  <a:sym typeface="Calibri"/>
                </a:rPr>
                <a:t>Job</a:t>
              </a:r>
            </a:p>
          </p:txBody>
        </p:sp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485D67FC-ED54-2347-A3D6-D274CB498767}"/>
                </a:ext>
              </a:extLst>
            </p:cNvPr>
            <p:cNvSpPr txBox="1"/>
            <p:nvPr/>
          </p:nvSpPr>
          <p:spPr>
            <a:xfrm>
              <a:off x="4795465" y="4558415"/>
              <a:ext cx="381193" cy="348876"/>
            </a:xfrm>
            <a:prstGeom prst="rect">
              <a:avLst/>
            </a:prstGeom>
            <a:solidFill>
              <a:srgbClr val="A7A7A7">
                <a:lumMod val="60000"/>
                <a:lumOff val="40000"/>
              </a:srgbClr>
            </a:solidFill>
            <a:ln w="25400" cap="flat" cmpd="sng" algn="ctr">
              <a:solidFill>
                <a:srgbClr val="A7A7A7">
                  <a:lumMod val="60000"/>
                  <a:lumOff val="40000"/>
                </a:srgbClr>
              </a:solidFill>
              <a:prstDash val="solid"/>
            </a:ln>
            <a:effectLst/>
          </p:spPr>
          <p:txBody>
            <a:bodyPr rot="0" spcFirstLastPara="1" vertOverflow="overflow" horzOverflow="overflow" vert="horz" wrap="none" lIns="60959" tIns="60959" rIns="60959" bIns="60959" numCol="1" spcCol="38100" rtlCol="0" anchor="t">
              <a:spAutoFit/>
            </a:bodyPr>
            <a:lstStyle/>
            <a:p>
              <a:pPr marL="0" marR="0" lvl="0" indent="0" defTabSz="121917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67" b="0" i="0" u="none" strike="noStrike" kern="0" cap="none" spc="0" normalizeH="0" baseline="0" noProof="0">
                  <a:ln>
                    <a:noFill/>
                  </a:ln>
                  <a:solidFill>
                    <a:srgbClr val="535353">
                      <a:lumMod val="75000"/>
                    </a:srgbClr>
                  </a:solidFill>
                  <a:effectLst/>
                  <a:uLnTx/>
                  <a:uFillTx/>
                  <a:latin typeface="Helvetica"/>
                  <a:ea typeface="+mj-ea"/>
                  <a:cs typeface="Calibri"/>
                  <a:sym typeface="Calibri"/>
                </a:rPr>
                <a:t>Job</a:t>
              </a:r>
            </a:p>
          </p:txBody>
        </p: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1451CD19-FE4C-4D46-A7EA-47CE214AF67C}"/>
                </a:ext>
              </a:extLst>
            </p:cNvPr>
            <p:cNvSpPr txBox="1"/>
            <p:nvPr/>
          </p:nvSpPr>
          <p:spPr>
            <a:xfrm>
              <a:off x="5788541" y="4021180"/>
              <a:ext cx="381193" cy="348876"/>
            </a:xfrm>
            <a:prstGeom prst="rect">
              <a:avLst/>
            </a:prstGeom>
            <a:solidFill>
              <a:srgbClr val="A7A7A7">
                <a:lumMod val="60000"/>
                <a:lumOff val="40000"/>
              </a:srgbClr>
            </a:solidFill>
            <a:ln w="25400" cap="flat" cmpd="sng" algn="ctr">
              <a:solidFill>
                <a:srgbClr val="A7A7A7">
                  <a:lumMod val="60000"/>
                  <a:lumOff val="40000"/>
                </a:srgbClr>
              </a:solidFill>
              <a:prstDash val="solid"/>
            </a:ln>
            <a:effectLst/>
          </p:spPr>
          <p:txBody>
            <a:bodyPr rot="0" spcFirstLastPara="1" vertOverflow="overflow" horzOverflow="overflow" vert="horz" wrap="none" lIns="60959" tIns="60959" rIns="60959" bIns="60959" numCol="1" spcCol="38100" rtlCol="0" anchor="t">
              <a:spAutoFit/>
            </a:bodyPr>
            <a:lstStyle/>
            <a:p>
              <a:pPr marL="0" marR="0" lvl="0" indent="0" defTabSz="121917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67" b="0" i="0" u="none" strike="noStrike" kern="0" cap="none" spc="0" normalizeH="0" baseline="0" noProof="0">
                  <a:ln>
                    <a:noFill/>
                  </a:ln>
                  <a:solidFill>
                    <a:srgbClr val="535353">
                      <a:lumMod val="75000"/>
                    </a:srgbClr>
                  </a:solidFill>
                  <a:effectLst/>
                  <a:uLnTx/>
                  <a:uFillTx/>
                  <a:latin typeface="Helvetica"/>
                  <a:ea typeface="+mj-ea"/>
                  <a:cs typeface="Calibri"/>
                  <a:sym typeface="Calibri"/>
                </a:rPr>
                <a:t>Job</a:t>
              </a:r>
            </a:p>
          </p:txBody>
        </p: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7C44735B-632A-FA4C-A98B-0A8BAF064D72}"/>
                </a:ext>
              </a:extLst>
            </p:cNvPr>
            <p:cNvSpPr txBox="1"/>
            <p:nvPr/>
          </p:nvSpPr>
          <p:spPr>
            <a:xfrm>
              <a:off x="5289674" y="4558415"/>
              <a:ext cx="381193" cy="348876"/>
            </a:xfrm>
            <a:prstGeom prst="rect">
              <a:avLst/>
            </a:prstGeom>
            <a:solidFill>
              <a:srgbClr val="A7A7A7">
                <a:lumMod val="60000"/>
                <a:lumOff val="40000"/>
              </a:srgbClr>
            </a:solidFill>
            <a:ln w="25400" cap="flat" cmpd="sng" algn="ctr">
              <a:solidFill>
                <a:srgbClr val="A7A7A7">
                  <a:lumMod val="60000"/>
                  <a:lumOff val="40000"/>
                </a:srgbClr>
              </a:solidFill>
              <a:prstDash val="solid"/>
            </a:ln>
            <a:effectLst/>
          </p:spPr>
          <p:txBody>
            <a:bodyPr rot="0" spcFirstLastPara="1" vertOverflow="overflow" horzOverflow="overflow" vert="horz" wrap="none" lIns="60959" tIns="60959" rIns="60959" bIns="60959" numCol="1" spcCol="38100" rtlCol="0" anchor="t">
              <a:spAutoFit/>
            </a:bodyPr>
            <a:lstStyle/>
            <a:p>
              <a:pPr marL="0" marR="0" lvl="0" indent="0" defTabSz="121917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67" b="0" i="0" u="none" strike="noStrike" kern="0" cap="none" spc="0" normalizeH="0" baseline="0" noProof="0">
                  <a:ln>
                    <a:noFill/>
                  </a:ln>
                  <a:solidFill>
                    <a:srgbClr val="535353">
                      <a:lumMod val="75000"/>
                    </a:srgbClr>
                  </a:solidFill>
                  <a:effectLst/>
                  <a:uLnTx/>
                  <a:uFillTx/>
                  <a:latin typeface="Helvetica"/>
                  <a:ea typeface="+mj-ea"/>
                  <a:cs typeface="Calibri"/>
                  <a:sym typeface="Calibri"/>
                </a:rPr>
                <a:t>Job</a:t>
              </a:r>
            </a:p>
          </p:txBody>
        </p: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781A22D3-84C9-4E4B-996E-4C875A492D31}"/>
                </a:ext>
              </a:extLst>
            </p:cNvPr>
            <p:cNvSpPr txBox="1"/>
            <p:nvPr/>
          </p:nvSpPr>
          <p:spPr>
            <a:xfrm>
              <a:off x="5783884" y="4558415"/>
              <a:ext cx="408443" cy="348876"/>
            </a:xfrm>
            <a:prstGeom prst="rect">
              <a:avLst/>
            </a:prstGeom>
            <a:solidFill>
              <a:srgbClr val="A7A7A7">
                <a:lumMod val="60000"/>
                <a:lumOff val="40000"/>
              </a:srgbClr>
            </a:solidFill>
            <a:ln w="25400" cap="flat" cmpd="sng" algn="ctr">
              <a:solidFill>
                <a:srgbClr val="A7A7A7">
                  <a:lumMod val="60000"/>
                  <a:lumOff val="40000"/>
                </a:srgbClr>
              </a:solidFill>
              <a:prstDash val="solid"/>
            </a:ln>
            <a:effectLst/>
          </p:spPr>
          <p:txBody>
            <a:bodyPr rot="0" spcFirstLastPara="1" vertOverflow="overflow" horzOverflow="overflow" vert="horz" wrap="none" lIns="60959" tIns="60959" rIns="60959" bIns="60959" numCol="1" spcCol="38100" rtlCol="0" anchor="t">
              <a:spAutoFit/>
            </a:bodyPr>
            <a:lstStyle/>
            <a:p>
              <a:pPr marL="0" marR="0" lvl="0" indent="0" defTabSz="121917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67" b="0" i="0" u="none" strike="noStrike" kern="0" cap="none" spc="0" normalizeH="0" baseline="0" noProof="0">
                  <a:ln>
                    <a:noFill/>
                  </a:ln>
                  <a:solidFill>
                    <a:srgbClr val="535353">
                      <a:lumMod val="75000"/>
                    </a:srgbClr>
                  </a:solidFill>
                  <a:effectLst/>
                  <a:uLnTx/>
                  <a:uFillTx/>
                  <a:latin typeface="Helvetica"/>
                  <a:ea typeface="+mj-ea"/>
                  <a:cs typeface="Calibri"/>
                  <a:sym typeface="Calibri"/>
                </a:rPr>
                <a:t>GW</a:t>
              </a:r>
            </a:p>
          </p:txBody>
        </p:sp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3A787A0C-98C5-4141-B838-A868FBDA2A06}"/>
                </a:ext>
              </a:extLst>
            </p:cNvPr>
            <p:cNvSpPr txBox="1"/>
            <p:nvPr/>
          </p:nvSpPr>
          <p:spPr>
            <a:xfrm>
              <a:off x="4224114" y="5176607"/>
              <a:ext cx="2093844" cy="1107802"/>
            </a:xfrm>
            <a:prstGeom prst="rect">
              <a:avLst/>
            </a:prstGeom>
            <a:solidFill>
              <a:srgbClr val="5B9BD5"/>
            </a:solidFill>
            <a:ln w="25400" cap="flat" cmpd="sng" algn="ctr">
              <a:solidFill>
                <a:srgbClr val="5B9BD5"/>
              </a:solidFill>
              <a:prstDash val="solid"/>
            </a:ln>
            <a:effectLst/>
          </p:spPr>
          <p:txBody>
            <a:bodyPr rot="0" spcFirstLastPara="1" vertOverflow="overflow" horzOverflow="overflow" vert="horz" wrap="square" lIns="60959" tIns="60959" rIns="60959" bIns="60959" numCol="1" spcCol="38100" rtlCol="0" anchor="t">
              <a:spAutoFit/>
            </a:bodyPr>
            <a:lstStyle/>
            <a:p>
              <a:pPr marL="0" marR="0" lvl="0" indent="0" defTabSz="121917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133" b="0" i="0" u="none" strike="noStrike" kern="0" cap="none" spc="0" normalizeH="0" baseline="0" noProof="0">
                  <a:ln>
                    <a:noFill/>
                  </a:ln>
                  <a:solidFill>
                    <a:srgbClr val="535353">
                      <a:lumMod val="75000"/>
                    </a:srgbClr>
                  </a:solidFill>
                  <a:effectLst/>
                  <a:uLnTx/>
                  <a:uFillTx/>
                  <a:latin typeface="Helvetica"/>
                  <a:ea typeface="+mj-ea"/>
                  <a:cs typeface="Calibri"/>
                  <a:sym typeface="Calibri"/>
                </a:rPr>
                <a:t>WN</a:t>
              </a:r>
            </a:p>
            <a:p>
              <a:pPr marL="0" marR="0" lvl="0" indent="0" defTabSz="121917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133" b="0" i="0" u="none" strike="noStrike" kern="0" cap="none" spc="0" normalizeH="0" baseline="0" noProof="0">
                <a:ln>
                  <a:noFill/>
                </a:ln>
                <a:solidFill>
                  <a:srgbClr val="535353">
                    <a:lumMod val="75000"/>
                  </a:srgbClr>
                </a:solidFill>
                <a:effectLst/>
                <a:uLnTx/>
                <a:uFillTx/>
                <a:latin typeface="Helvetica"/>
                <a:sym typeface="Calibri"/>
              </a:endParaRPr>
            </a:p>
            <a:p>
              <a:pPr marL="0" marR="0" lvl="0" indent="0" defTabSz="121917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133" b="0" i="0" u="none" strike="noStrike" kern="0" cap="none" spc="0" normalizeH="0" baseline="0" noProof="0">
                <a:ln>
                  <a:noFill/>
                </a:ln>
                <a:solidFill>
                  <a:srgbClr val="535353">
                    <a:lumMod val="75000"/>
                  </a:srgbClr>
                </a:solidFill>
                <a:effectLst/>
                <a:uLnTx/>
                <a:uFillTx/>
                <a:latin typeface="Helvetica"/>
                <a:ea typeface="+mj-ea"/>
                <a:cs typeface="Calibri"/>
                <a:sym typeface="Calibri"/>
              </a:endParaRPr>
            </a:p>
          </p:txBody>
        </p:sp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2CEA1956-8D58-8E47-9DFF-F6D806B778FF}"/>
                </a:ext>
              </a:extLst>
            </p:cNvPr>
            <p:cNvSpPr txBox="1"/>
            <p:nvPr/>
          </p:nvSpPr>
          <p:spPr>
            <a:xfrm>
              <a:off x="4795466" y="5341625"/>
              <a:ext cx="381193" cy="348876"/>
            </a:xfrm>
            <a:prstGeom prst="rect">
              <a:avLst/>
            </a:prstGeom>
            <a:solidFill>
              <a:srgbClr val="A7A7A7">
                <a:lumMod val="60000"/>
                <a:lumOff val="40000"/>
              </a:srgbClr>
            </a:solidFill>
            <a:ln w="25400" cap="flat" cmpd="sng" algn="ctr">
              <a:solidFill>
                <a:srgbClr val="A7A7A7">
                  <a:lumMod val="60000"/>
                  <a:lumOff val="40000"/>
                </a:srgbClr>
              </a:solidFill>
              <a:prstDash val="solid"/>
            </a:ln>
            <a:effectLst/>
          </p:spPr>
          <p:txBody>
            <a:bodyPr rot="0" spcFirstLastPara="1" vertOverflow="overflow" horzOverflow="overflow" vert="horz" wrap="none" lIns="60959" tIns="60959" rIns="60959" bIns="60959" numCol="1" spcCol="38100" rtlCol="0" anchor="t">
              <a:spAutoFit/>
            </a:bodyPr>
            <a:lstStyle/>
            <a:p>
              <a:pPr marL="0" marR="0" lvl="0" indent="0" defTabSz="121917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67" b="0" i="0" u="none" strike="noStrike" kern="0" cap="none" spc="0" normalizeH="0" baseline="0" noProof="0">
                  <a:ln>
                    <a:noFill/>
                  </a:ln>
                  <a:solidFill>
                    <a:srgbClr val="535353">
                      <a:lumMod val="75000"/>
                    </a:srgbClr>
                  </a:solidFill>
                  <a:effectLst/>
                  <a:uLnTx/>
                  <a:uFillTx/>
                  <a:latin typeface="Helvetica"/>
                  <a:ea typeface="+mj-ea"/>
                  <a:cs typeface="Calibri"/>
                  <a:sym typeface="Calibri"/>
                </a:rPr>
                <a:t>Job</a:t>
              </a:r>
            </a:p>
          </p:txBody>
        </p:sp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924D8799-4AFA-5041-9D6E-D6FA6E22DA4F}"/>
                </a:ext>
              </a:extLst>
            </p:cNvPr>
            <p:cNvSpPr txBox="1"/>
            <p:nvPr/>
          </p:nvSpPr>
          <p:spPr>
            <a:xfrm>
              <a:off x="5292003" y="5341625"/>
              <a:ext cx="381193" cy="348876"/>
            </a:xfrm>
            <a:prstGeom prst="rect">
              <a:avLst/>
            </a:prstGeom>
            <a:solidFill>
              <a:srgbClr val="A7A7A7">
                <a:lumMod val="60000"/>
                <a:lumOff val="40000"/>
              </a:srgbClr>
            </a:solidFill>
            <a:ln w="25400" cap="flat" cmpd="sng" algn="ctr">
              <a:solidFill>
                <a:srgbClr val="A7A7A7">
                  <a:lumMod val="60000"/>
                  <a:lumOff val="40000"/>
                </a:srgbClr>
              </a:solidFill>
              <a:prstDash val="solid"/>
            </a:ln>
            <a:effectLst/>
          </p:spPr>
          <p:txBody>
            <a:bodyPr rot="0" spcFirstLastPara="1" vertOverflow="overflow" horzOverflow="overflow" vert="horz" wrap="none" lIns="60959" tIns="60959" rIns="60959" bIns="60959" numCol="1" spcCol="38100" rtlCol="0" anchor="t">
              <a:spAutoFit/>
            </a:bodyPr>
            <a:lstStyle/>
            <a:p>
              <a:pPr marL="0" marR="0" lvl="0" indent="0" defTabSz="121917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67" b="0" i="0" u="none" strike="noStrike" kern="0" cap="none" spc="0" normalizeH="0" baseline="0" noProof="0">
                  <a:ln>
                    <a:noFill/>
                  </a:ln>
                  <a:solidFill>
                    <a:srgbClr val="535353">
                      <a:lumMod val="75000"/>
                    </a:srgbClr>
                  </a:solidFill>
                  <a:effectLst/>
                  <a:uLnTx/>
                  <a:uFillTx/>
                  <a:latin typeface="Helvetica"/>
                  <a:ea typeface="+mj-ea"/>
                  <a:cs typeface="Calibri"/>
                  <a:sym typeface="Calibri"/>
                </a:rPr>
                <a:t>Job</a:t>
              </a:r>
            </a:p>
          </p:txBody>
        </p:sp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B37583C2-A57A-7540-97BF-4052CA283EBB}"/>
                </a:ext>
              </a:extLst>
            </p:cNvPr>
            <p:cNvSpPr txBox="1"/>
            <p:nvPr/>
          </p:nvSpPr>
          <p:spPr>
            <a:xfrm>
              <a:off x="4795465" y="5878860"/>
              <a:ext cx="381193" cy="348876"/>
            </a:xfrm>
            <a:prstGeom prst="rect">
              <a:avLst/>
            </a:prstGeom>
            <a:solidFill>
              <a:srgbClr val="A7A7A7">
                <a:lumMod val="60000"/>
                <a:lumOff val="40000"/>
              </a:srgbClr>
            </a:solidFill>
            <a:ln w="25400" cap="flat" cmpd="sng" algn="ctr">
              <a:solidFill>
                <a:srgbClr val="A7A7A7">
                  <a:lumMod val="60000"/>
                  <a:lumOff val="40000"/>
                </a:srgbClr>
              </a:solidFill>
              <a:prstDash val="solid"/>
            </a:ln>
            <a:effectLst/>
          </p:spPr>
          <p:txBody>
            <a:bodyPr rot="0" spcFirstLastPara="1" vertOverflow="overflow" horzOverflow="overflow" vert="horz" wrap="none" lIns="60959" tIns="60959" rIns="60959" bIns="60959" numCol="1" spcCol="38100" rtlCol="0" anchor="t">
              <a:spAutoFit/>
            </a:bodyPr>
            <a:lstStyle/>
            <a:p>
              <a:pPr marL="0" marR="0" lvl="0" indent="0" defTabSz="121917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67" b="0" i="0" u="none" strike="noStrike" kern="0" cap="none" spc="0" normalizeH="0" baseline="0" noProof="0">
                  <a:ln>
                    <a:noFill/>
                  </a:ln>
                  <a:solidFill>
                    <a:srgbClr val="535353">
                      <a:lumMod val="75000"/>
                    </a:srgbClr>
                  </a:solidFill>
                  <a:effectLst/>
                  <a:uLnTx/>
                  <a:uFillTx/>
                  <a:latin typeface="Helvetica"/>
                  <a:ea typeface="+mj-ea"/>
                  <a:cs typeface="Calibri"/>
                  <a:sym typeface="Calibri"/>
                </a:rPr>
                <a:t>Job</a:t>
              </a:r>
            </a:p>
          </p:txBody>
        </p:sp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876EFD85-316A-3F42-AE02-CF22247A4394}"/>
                </a:ext>
              </a:extLst>
            </p:cNvPr>
            <p:cNvSpPr txBox="1"/>
            <p:nvPr/>
          </p:nvSpPr>
          <p:spPr>
            <a:xfrm>
              <a:off x="5788541" y="5341625"/>
              <a:ext cx="381193" cy="348876"/>
            </a:xfrm>
            <a:prstGeom prst="rect">
              <a:avLst/>
            </a:prstGeom>
            <a:solidFill>
              <a:srgbClr val="A7A7A7">
                <a:lumMod val="60000"/>
                <a:lumOff val="40000"/>
              </a:srgbClr>
            </a:solidFill>
            <a:ln w="25400" cap="flat" cmpd="sng" algn="ctr">
              <a:solidFill>
                <a:srgbClr val="A7A7A7">
                  <a:lumMod val="60000"/>
                  <a:lumOff val="40000"/>
                </a:srgbClr>
              </a:solidFill>
              <a:prstDash val="solid"/>
            </a:ln>
            <a:effectLst/>
          </p:spPr>
          <p:txBody>
            <a:bodyPr rot="0" spcFirstLastPara="1" vertOverflow="overflow" horzOverflow="overflow" vert="horz" wrap="none" lIns="60959" tIns="60959" rIns="60959" bIns="60959" numCol="1" spcCol="38100" rtlCol="0" anchor="t">
              <a:spAutoFit/>
            </a:bodyPr>
            <a:lstStyle/>
            <a:p>
              <a:pPr marL="0" marR="0" lvl="0" indent="0" defTabSz="121917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67" b="0" i="0" u="none" strike="noStrike" kern="0" cap="none" spc="0" normalizeH="0" baseline="0" noProof="0">
                  <a:ln>
                    <a:noFill/>
                  </a:ln>
                  <a:solidFill>
                    <a:srgbClr val="535353">
                      <a:lumMod val="75000"/>
                    </a:srgbClr>
                  </a:solidFill>
                  <a:effectLst/>
                  <a:uLnTx/>
                  <a:uFillTx/>
                  <a:latin typeface="Helvetica"/>
                  <a:ea typeface="+mj-ea"/>
                  <a:cs typeface="Calibri"/>
                  <a:sym typeface="Calibri"/>
                </a:rPr>
                <a:t>Job</a:t>
              </a:r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E2F2DAD3-97C5-3849-9C29-CCDAD1BC5942}"/>
                </a:ext>
              </a:extLst>
            </p:cNvPr>
            <p:cNvSpPr txBox="1"/>
            <p:nvPr/>
          </p:nvSpPr>
          <p:spPr>
            <a:xfrm>
              <a:off x="5289674" y="5878860"/>
              <a:ext cx="381193" cy="348876"/>
            </a:xfrm>
            <a:prstGeom prst="rect">
              <a:avLst/>
            </a:prstGeom>
            <a:solidFill>
              <a:srgbClr val="A7A7A7">
                <a:lumMod val="60000"/>
                <a:lumOff val="40000"/>
              </a:srgbClr>
            </a:solidFill>
            <a:ln w="25400" cap="flat" cmpd="sng" algn="ctr">
              <a:solidFill>
                <a:srgbClr val="A7A7A7">
                  <a:lumMod val="60000"/>
                  <a:lumOff val="40000"/>
                </a:srgbClr>
              </a:solidFill>
              <a:prstDash val="solid"/>
            </a:ln>
            <a:effectLst/>
          </p:spPr>
          <p:txBody>
            <a:bodyPr rot="0" spcFirstLastPara="1" vertOverflow="overflow" horzOverflow="overflow" vert="horz" wrap="none" lIns="60959" tIns="60959" rIns="60959" bIns="60959" numCol="1" spcCol="38100" rtlCol="0" anchor="t">
              <a:spAutoFit/>
            </a:bodyPr>
            <a:lstStyle/>
            <a:p>
              <a:pPr marL="0" marR="0" lvl="0" indent="0" defTabSz="121917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67" b="0" i="0" u="none" strike="noStrike" kern="0" cap="none" spc="0" normalizeH="0" baseline="0" noProof="0">
                  <a:ln>
                    <a:noFill/>
                  </a:ln>
                  <a:solidFill>
                    <a:srgbClr val="535353">
                      <a:lumMod val="75000"/>
                    </a:srgbClr>
                  </a:solidFill>
                  <a:effectLst/>
                  <a:uLnTx/>
                  <a:uFillTx/>
                  <a:latin typeface="Helvetica"/>
                  <a:ea typeface="+mj-ea"/>
                  <a:cs typeface="Calibri"/>
                  <a:sym typeface="Calibri"/>
                </a:rPr>
                <a:t>Job</a:t>
              </a:r>
            </a:p>
          </p:txBody>
        </p: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D3857BBA-9750-154C-9659-21DB3969CE9E}"/>
                </a:ext>
              </a:extLst>
            </p:cNvPr>
            <p:cNvSpPr txBox="1"/>
            <p:nvPr/>
          </p:nvSpPr>
          <p:spPr>
            <a:xfrm>
              <a:off x="5783884" y="5878860"/>
              <a:ext cx="408443" cy="348876"/>
            </a:xfrm>
            <a:prstGeom prst="rect">
              <a:avLst/>
            </a:prstGeom>
            <a:solidFill>
              <a:srgbClr val="A7A7A7">
                <a:lumMod val="60000"/>
                <a:lumOff val="40000"/>
              </a:srgbClr>
            </a:solidFill>
            <a:ln w="25400" cap="flat" cmpd="sng" algn="ctr">
              <a:solidFill>
                <a:srgbClr val="A7A7A7">
                  <a:lumMod val="60000"/>
                  <a:lumOff val="40000"/>
                </a:srgbClr>
              </a:solidFill>
              <a:prstDash val="solid"/>
            </a:ln>
            <a:effectLst/>
          </p:spPr>
          <p:txBody>
            <a:bodyPr rot="0" spcFirstLastPara="1" vertOverflow="overflow" horzOverflow="overflow" vert="horz" wrap="none" lIns="60959" tIns="60959" rIns="60959" bIns="60959" numCol="1" spcCol="38100" rtlCol="0" anchor="t">
              <a:spAutoFit/>
            </a:bodyPr>
            <a:lstStyle/>
            <a:p>
              <a:pPr marL="0" marR="0" lvl="0" indent="0" defTabSz="121917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67" b="0" i="0" u="none" strike="noStrike" kern="0" cap="none" spc="0" normalizeH="0" baseline="0" noProof="0">
                  <a:ln>
                    <a:noFill/>
                  </a:ln>
                  <a:solidFill>
                    <a:srgbClr val="535353">
                      <a:lumMod val="75000"/>
                    </a:srgbClr>
                  </a:solidFill>
                  <a:effectLst/>
                  <a:uLnTx/>
                  <a:uFillTx/>
                  <a:latin typeface="Helvetica"/>
                  <a:ea typeface="+mj-ea"/>
                  <a:cs typeface="Calibri"/>
                  <a:sym typeface="Calibri"/>
                </a:rPr>
                <a:t>GW</a:t>
              </a:r>
            </a:p>
          </p:txBody>
        </p:sp>
        <p:cxnSp>
          <p:nvCxnSpPr>
            <p:cNvPr id="133" name="Line 11">
              <a:extLst>
                <a:ext uri="{FF2B5EF4-FFF2-40B4-BE49-F238E27FC236}">
                  <a16:creationId xmlns:a16="http://schemas.microsoft.com/office/drawing/2014/main" id="{18B73957-D209-AA4B-8EFA-DC168EC1324F}"/>
                </a:ext>
              </a:extLst>
            </p:cNvPr>
            <p:cNvCxnSpPr>
              <a:stCxn id="80" idx="1"/>
              <a:endCxn id="125" idx="3"/>
            </p:cNvCxnSpPr>
            <p:nvPr/>
          </p:nvCxnSpPr>
          <p:spPr>
            <a:xfrm rot="10800000" flipV="1">
              <a:off x="6192327" y="4728285"/>
              <a:ext cx="2789814" cy="4568"/>
            </a:xfrm>
            <a:prstGeom prst="curvedConnector3">
              <a:avLst>
                <a:gd name="adj1" fmla="val 50000"/>
              </a:avLst>
            </a:prstGeom>
            <a:ln>
              <a:solidFill>
                <a:srgbClr val="000000"/>
              </a:solidFill>
              <a:headEnd type="triangle" w="med" len="med"/>
              <a:tailEnd type="triangle" w="med" len="med"/>
            </a:ln>
          </p:spPr>
        </p:cxnSp>
        <p:cxnSp>
          <p:nvCxnSpPr>
            <p:cNvPr id="134" name="Line 11">
              <a:extLst>
                <a:ext uri="{FF2B5EF4-FFF2-40B4-BE49-F238E27FC236}">
                  <a16:creationId xmlns:a16="http://schemas.microsoft.com/office/drawing/2014/main" id="{2E67D81B-6F0C-AB45-AB0B-6F05A32E0379}"/>
                </a:ext>
              </a:extLst>
            </p:cNvPr>
            <p:cNvCxnSpPr>
              <a:stCxn id="80" idx="1"/>
              <a:endCxn id="132" idx="3"/>
            </p:cNvCxnSpPr>
            <p:nvPr/>
          </p:nvCxnSpPr>
          <p:spPr>
            <a:xfrm rot="10800000" flipV="1">
              <a:off x="6192327" y="4728284"/>
              <a:ext cx="2789814" cy="1325013"/>
            </a:xfrm>
            <a:prstGeom prst="curvedConnector3">
              <a:avLst>
                <a:gd name="adj1" fmla="val 50000"/>
              </a:avLst>
            </a:prstGeom>
            <a:ln>
              <a:solidFill>
                <a:srgbClr val="000000"/>
              </a:solidFill>
              <a:headEnd type="triangle" w="med" len="med"/>
              <a:tailEnd type="triangle" w="med" len="med"/>
            </a:ln>
          </p:spPr>
        </p:cxnSp>
        <p:sp>
          <p:nvSpPr>
            <p:cNvPr id="135" name="Rounded Rectangle 64">
              <a:extLst>
                <a:ext uri="{FF2B5EF4-FFF2-40B4-BE49-F238E27FC236}">
                  <a16:creationId xmlns:a16="http://schemas.microsoft.com/office/drawing/2014/main" id="{156FB671-D38D-8D4E-B58C-9C432BE91F0C}"/>
                </a:ext>
              </a:extLst>
            </p:cNvPr>
            <p:cNvSpPr/>
            <p:nvPr/>
          </p:nvSpPr>
          <p:spPr>
            <a:xfrm>
              <a:off x="7864138" y="1473201"/>
              <a:ext cx="2350153" cy="1364783"/>
            </a:xfrm>
            <a:prstGeom prst="roundRect">
              <a:avLst>
                <a:gd name="adj" fmla="val 3020"/>
              </a:avLst>
            </a:prstGeom>
            <a:solidFill>
              <a:srgbClr val="5B9BD5">
                <a:lumMod val="60000"/>
                <a:lumOff val="40000"/>
              </a:srgbClr>
            </a:solidFill>
            <a:ln w="12700" cap="flat">
              <a:solidFill>
                <a:srgbClr val="5B9BD5"/>
              </a:solidFill>
              <a:prstDash val="solid"/>
              <a:miter lim="800000"/>
            </a:ln>
            <a:effectLst/>
            <a:sp3d/>
          </p:spPr>
          <p:txBody>
            <a:bodyPr rot="0" spcFirstLastPara="1" vertOverflow="overflow" horzOverflow="overflow" vert="horz" wrap="square" lIns="60959" tIns="60959" rIns="60959" bIns="60959" numCol="1" spcCol="38100" rtlCol="0" anchor="ctr">
              <a:noAutofit/>
            </a:bodyPr>
            <a:lstStyle/>
            <a:p>
              <a:pPr marL="0" marR="0" lvl="0" indent="0" defTabSz="121917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j-ea"/>
                <a:cs typeface="Calibri"/>
                <a:sym typeface="Calibri"/>
              </a:endParaRPr>
            </a:p>
          </p:txBody>
        </p:sp>
        <p:sp>
          <p:nvSpPr>
            <p:cNvPr id="136" name="CustomShape 5">
              <a:extLst>
                <a:ext uri="{FF2B5EF4-FFF2-40B4-BE49-F238E27FC236}">
                  <a16:creationId xmlns:a16="http://schemas.microsoft.com/office/drawing/2014/main" id="{B15AF5A2-8988-A549-B22E-D98D3871CDB8}"/>
                </a:ext>
              </a:extLst>
            </p:cNvPr>
            <p:cNvSpPr/>
            <p:nvPr/>
          </p:nvSpPr>
          <p:spPr>
            <a:xfrm>
              <a:off x="8067410" y="1816100"/>
              <a:ext cx="1933633" cy="300264"/>
            </a:xfrm>
            <a:prstGeom prst="rect">
              <a:avLst/>
            </a:prstGeom>
            <a:solidFill>
              <a:srgbClr val="729FCF"/>
            </a:solidFill>
            <a:ln>
              <a:solidFill>
                <a:srgbClr val="3465A4"/>
              </a:solidFill>
            </a:ln>
            <a:effectLst/>
          </p:spPr>
          <p:txBody>
            <a:bodyPr wrap="none" lIns="108852" tIns="54425" rIns="108852" bIns="54425" anchor="ctr"/>
            <a:lstStyle/>
            <a:p>
              <a:pPr marL="0" marR="0" lvl="0" indent="0" algn="ctr" defTabSz="121917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-1" normalizeH="0" baseline="0" noProof="0" dirty="0">
                  <a:ln>
                    <a:noFill/>
                  </a:ln>
                  <a:solidFill>
                    <a:srgbClr val="535353">
                      <a:lumMod val="7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  <a:sym typeface="Calibri"/>
                </a:rPr>
                <a:t>GridFTP server</a:t>
              </a:r>
              <a:endParaRPr kumimoji="0" lang="en-GB" sz="2133" b="0" i="0" u="none" strike="noStrike" kern="0" cap="none" spc="0" normalizeH="0" baseline="0" noProof="0" dirty="0">
                <a:ln>
                  <a:noFill/>
                </a:ln>
                <a:solidFill>
                  <a:srgbClr val="535353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endParaRPr>
            </a:p>
          </p:txBody>
        </p:sp>
        <p:sp>
          <p:nvSpPr>
            <p:cNvPr id="137" name="CustomShape 9">
              <a:extLst>
                <a:ext uri="{FF2B5EF4-FFF2-40B4-BE49-F238E27FC236}">
                  <a16:creationId xmlns:a16="http://schemas.microsoft.com/office/drawing/2014/main" id="{088403B1-1D03-9E42-9288-5F61C3DD9435}"/>
                </a:ext>
              </a:extLst>
            </p:cNvPr>
            <p:cNvSpPr/>
            <p:nvPr/>
          </p:nvSpPr>
          <p:spPr>
            <a:xfrm>
              <a:off x="8067410" y="2120900"/>
              <a:ext cx="1933633" cy="300264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8197B3"/>
              </a:solidFill>
            </a:ln>
            <a:effectLst/>
          </p:spPr>
          <p:txBody>
            <a:bodyPr wrap="none" lIns="108852" tIns="54425" rIns="108852" bIns="54425" anchor="ctr"/>
            <a:lstStyle/>
            <a:p>
              <a:pPr marL="0" marR="0" lvl="0" indent="0" algn="ctr" defTabSz="121917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-1" normalizeH="0" baseline="0" noProof="0">
                  <a:ln>
                    <a:noFill/>
                  </a:ln>
                  <a:solidFill>
                    <a:srgbClr val="535353">
                      <a:lumMod val="7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  <a:sym typeface="Calibri"/>
                </a:rPr>
                <a:t>rados plugin</a:t>
              </a:r>
              <a:endParaRPr kumimoji="0" sz="2133" b="0" i="0" u="none" strike="noStrike" kern="0" cap="none" spc="0" normalizeH="0" baseline="0" noProof="0">
                <a:ln>
                  <a:noFill/>
                </a:ln>
                <a:solidFill>
                  <a:srgbClr val="535353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endParaRPr>
            </a:p>
          </p:txBody>
        </p:sp>
        <p:sp>
          <p:nvSpPr>
            <p:cNvPr id="138" name="CustomShape 8">
              <a:extLst>
                <a:ext uri="{FF2B5EF4-FFF2-40B4-BE49-F238E27FC236}">
                  <a16:creationId xmlns:a16="http://schemas.microsoft.com/office/drawing/2014/main" id="{5D5F2926-9296-2147-AC03-C9689439EC58}"/>
                </a:ext>
              </a:extLst>
            </p:cNvPr>
            <p:cNvSpPr/>
            <p:nvPr/>
          </p:nvSpPr>
          <p:spPr>
            <a:xfrm>
              <a:off x="8067410" y="2425700"/>
              <a:ext cx="1933633" cy="300264"/>
            </a:xfrm>
            <a:prstGeom prst="rect">
              <a:avLst/>
            </a:prstGeom>
            <a:solidFill>
              <a:srgbClr val="C0CBD9"/>
            </a:solidFill>
            <a:ln>
              <a:solidFill>
                <a:srgbClr val="8197B3"/>
              </a:solidFill>
            </a:ln>
            <a:effectLst/>
          </p:spPr>
          <p:txBody>
            <a:bodyPr wrap="none" lIns="108852" tIns="54425" rIns="108852" bIns="54425" anchor="ctr"/>
            <a:lstStyle/>
            <a:p>
              <a:pPr marL="0" marR="0" lvl="0" indent="0" algn="ctr" defTabSz="121917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-1" normalizeH="0" baseline="0" noProof="0">
                  <a:ln>
                    <a:noFill/>
                  </a:ln>
                  <a:solidFill>
                    <a:srgbClr val="535353">
                      <a:lumMod val="7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  <a:sym typeface="Calibri"/>
                </a:rPr>
                <a:t>libradosstriper</a:t>
              </a:r>
              <a:endParaRPr kumimoji="0" sz="2133" b="0" i="0" u="none" strike="noStrike" kern="0" cap="none" spc="0" normalizeH="0" baseline="0" noProof="0">
                <a:ln>
                  <a:noFill/>
                </a:ln>
                <a:solidFill>
                  <a:srgbClr val="535353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endParaRPr>
            </a:p>
          </p:txBody>
        </p:sp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7B316F70-469C-834E-ADB5-B036852C045C}"/>
                </a:ext>
              </a:extLst>
            </p:cNvPr>
            <p:cNvSpPr txBox="1"/>
            <p:nvPr/>
          </p:nvSpPr>
          <p:spPr>
            <a:xfrm>
              <a:off x="7914957" y="1461107"/>
              <a:ext cx="1710113" cy="34887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txBody>
            <a:bodyPr rot="0" spcFirstLastPara="1" vertOverflow="overflow" horzOverflow="overflow" vert="horz" wrap="square" lIns="60959" tIns="60959" rIns="60959" bIns="60959" numCol="1" spcCol="38100" rtlCol="0" anchor="t">
              <a:spAutoFit/>
            </a:bodyPr>
            <a:lstStyle/>
            <a:p>
              <a:pPr marL="0" marR="0" lvl="0" indent="0" defTabSz="121917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67" b="0" i="0" u="none" strike="noStrike" kern="0" cap="none" spc="0" normalizeH="0" baseline="0" noProof="0">
                  <a:ln>
                    <a:noFill/>
                  </a:ln>
                  <a:solidFill>
                    <a:srgbClr val="535353">
                      <a:lumMod val="7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  <a:sym typeface="Calibri"/>
                </a:rPr>
                <a:t>External </a:t>
              </a:r>
              <a:r>
                <a:rPr kumimoji="0" lang="en-GB" sz="1467" b="0" i="0" u="none" strike="noStrike" kern="0" cap="none" spc="0" normalizeH="0" baseline="0" noProof="0">
                  <a:ln>
                    <a:noFill/>
                  </a:ln>
                  <a:solidFill>
                    <a:srgbClr val="3E3E3E"/>
                  </a:solidFill>
                  <a:effectLst/>
                  <a:uLnTx/>
                  <a:uFillTx/>
                  <a:latin typeface="Arial"/>
                  <a:cs typeface="Arial"/>
                  <a:sym typeface="Calibri"/>
                </a:rPr>
                <a:t>GW</a:t>
              </a: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Calibri"/>
                <a:sym typeface="Calibri"/>
              </a:endParaRPr>
            </a:p>
          </p:txBody>
        </p:sp>
        <p:cxnSp>
          <p:nvCxnSpPr>
            <p:cNvPr id="140" name="Line 11">
              <a:extLst>
                <a:ext uri="{FF2B5EF4-FFF2-40B4-BE49-F238E27FC236}">
                  <a16:creationId xmlns:a16="http://schemas.microsoft.com/office/drawing/2014/main" id="{C00BD892-0FA0-AF42-A9A6-EBA81F77CFE6}"/>
                </a:ext>
              </a:extLst>
            </p:cNvPr>
            <p:cNvCxnSpPr>
              <a:cxnSpLocks/>
              <a:stCxn id="80" idx="0"/>
              <a:endCxn id="138" idx="2"/>
            </p:cNvCxnSpPr>
            <p:nvPr/>
          </p:nvCxnSpPr>
          <p:spPr>
            <a:xfrm rot="16200000" flipV="1">
              <a:off x="8770747" y="2989444"/>
              <a:ext cx="1604736" cy="1077776"/>
            </a:xfrm>
            <a:prstGeom prst="curvedConnector3">
              <a:avLst>
                <a:gd name="adj1" fmla="val 50000"/>
              </a:avLst>
            </a:prstGeom>
            <a:ln>
              <a:solidFill>
                <a:srgbClr val="000000"/>
              </a:solidFill>
              <a:headEnd type="triangle" w="med" len="med"/>
              <a:tailEnd type="triangle" w="med" len="med"/>
            </a:ln>
          </p:spPr>
        </p:cxnSp>
        <p:cxnSp>
          <p:nvCxnSpPr>
            <p:cNvPr id="141" name="Line 11">
              <a:extLst>
                <a:ext uri="{FF2B5EF4-FFF2-40B4-BE49-F238E27FC236}">
                  <a16:creationId xmlns:a16="http://schemas.microsoft.com/office/drawing/2014/main" id="{7E0949A8-347B-3A49-B035-BB7737F9FA30}"/>
                </a:ext>
              </a:extLst>
            </p:cNvPr>
            <p:cNvCxnSpPr>
              <a:cxnSpLocks/>
              <a:stCxn id="136" idx="0"/>
            </p:cNvCxnSpPr>
            <p:nvPr/>
          </p:nvCxnSpPr>
          <p:spPr>
            <a:xfrm rot="16200000" flipV="1">
              <a:off x="8514868" y="1296741"/>
              <a:ext cx="1038717" cy="1"/>
            </a:xfrm>
            <a:prstGeom prst="curvedConnector3">
              <a:avLst>
                <a:gd name="adj1" fmla="val 50000"/>
              </a:avLst>
            </a:prstGeom>
            <a:ln>
              <a:solidFill>
                <a:srgbClr val="000000"/>
              </a:solidFill>
              <a:headEnd type="triangle" w="med" len="med"/>
              <a:tailEnd type="triangle" w="med" len="med"/>
            </a:ln>
          </p:spPr>
        </p:cxnSp>
        <p:sp>
          <p:nvSpPr>
            <p:cNvPr id="142" name="Rounded Rectangle 64">
              <a:extLst>
                <a:ext uri="{FF2B5EF4-FFF2-40B4-BE49-F238E27FC236}">
                  <a16:creationId xmlns:a16="http://schemas.microsoft.com/office/drawing/2014/main" id="{69512963-AA98-2046-82F3-5085F4284DC9}"/>
                </a:ext>
              </a:extLst>
            </p:cNvPr>
            <p:cNvSpPr/>
            <p:nvPr/>
          </p:nvSpPr>
          <p:spPr>
            <a:xfrm>
              <a:off x="9296000" y="1780099"/>
              <a:ext cx="2350153" cy="1364783"/>
            </a:xfrm>
            <a:prstGeom prst="roundRect">
              <a:avLst>
                <a:gd name="adj" fmla="val 3020"/>
              </a:avLst>
            </a:prstGeom>
            <a:solidFill>
              <a:srgbClr val="5B9BD5">
                <a:lumMod val="60000"/>
                <a:lumOff val="40000"/>
              </a:srgbClr>
            </a:solidFill>
            <a:ln w="12700" cap="flat">
              <a:solidFill>
                <a:srgbClr val="5B9BD5"/>
              </a:solidFill>
              <a:prstDash val="solid"/>
              <a:miter lim="800000"/>
            </a:ln>
            <a:effectLst/>
            <a:sp3d/>
          </p:spPr>
          <p:txBody>
            <a:bodyPr rot="0" spcFirstLastPara="1" vertOverflow="overflow" horzOverflow="overflow" vert="horz" wrap="square" lIns="60959" tIns="60959" rIns="60959" bIns="60959" numCol="1" spcCol="38100" rtlCol="0" anchor="ctr">
              <a:noAutofit/>
            </a:bodyPr>
            <a:lstStyle/>
            <a:p>
              <a:pPr marL="0" marR="0" lvl="0" indent="0" defTabSz="121917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j-ea"/>
                <a:cs typeface="Calibri"/>
                <a:sym typeface="Calibri"/>
              </a:endParaRPr>
            </a:p>
          </p:txBody>
        </p:sp>
        <p:cxnSp>
          <p:nvCxnSpPr>
            <p:cNvPr id="143" name="Line 11">
              <a:extLst>
                <a:ext uri="{FF2B5EF4-FFF2-40B4-BE49-F238E27FC236}">
                  <a16:creationId xmlns:a16="http://schemas.microsoft.com/office/drawing/2014/main" id="{5E12C292-1459-6741-9393-B669DD7E985D}"/>
                </a:ext>
              </a:extLst>
            </p:cNvPr>
            <p:cNvCxnSpPr>
              <a:cxnSpLocks/>
              <a:stCxn id="80" idx="0"/>
              <a:endCxn id="148" idx="2"/>
            </p:cNvCxnSpPr>
            <p:nvPr/>
          </p:nvCxnSpPr>
          <p:spPr>
            <a:xfrm rot="5400000" flipH="1" flipV="1">
              <a:off x="9640128" y="3504737"/>
              <a:ext cx="1297837" cy="354088"/>
            </a:xfrm>
            <a:prstGeom prst="curvedConnector3">
              <a:avLst>
                <a:gd name="adj1" fmla="val 50000"/>
              </a:avLst>
            </a:prstGeom>
            <a:ln>
              <a:solidFill>
                <a:srgbClr val="000000"/>
              </a:solidFill>
              <a:headEnd type="triangle" w="med" len="med"/>
              <a:tailEnd type="triangle" w="med" len="med"/>
            </a:ln>
          </p:spPr>
        </p:cxnSp>
        <p:sp>
          <p:nvSpPr>
            <p:cNvPr id="144" name="CustomShape 5">
              <a:extLst>
                <a:ext uri="{FF2B5EF4-FFF2-40B4-BE49-F238E27FC236}">
                  <a16:creationId xmlns:a16="http://schemas.microsoft.com/office/drawing/2014/main" id="{6187716E-2454-8446-A996-3CEB72D33BAB}"/>
                </a:ext>
              </a:extLst>
            </p:cNvPr>
            <p:cNvSpPr/>
            <p:nvPr/>
          </p:nvSpPr>
          <p:spPr>
            <a:xfrm>
              <a:off x="9499274" y="2122999"/>
              <a:ext cx="1933633" cy="300264"/>
            </a:xfrm>
            <a:prstGeom prst="rect">
              <a:avLst/>
            </a:prstGeom>
            <a:solidFill>
              <a:srgbClr val="729FCF"/>
            </a:solidFill>
            <a:ln>
              <a:solidFill>
                <a:srgbClr val="3465A4"/>
              </a:solidFill>
            </a:ln>
            <a:effectLst/>
          </p:spPr>
          <p:txBody>
            <a:bodyPr wrap="none" lIns="108852" tIns="54425" rIns="108852" bIns="54425" anchor="ctr"/>
            <a:lstStyle/>
            <a:p>
              <a:pPr marL="0" marR="0" lvl="0" indent="0" algn="ctr" defTabSz="121917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-1" normalizeH="0" baseline="0" noProof="0" dirty="0">
                  <a:ln>
                    <a:noFill/>
                  </a:ln>
                  <a:solidFill>
                    <a:srgbClr val="535353">
                      <a:lumMod val="7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  <a:sym typeface="Calibri"/>
                </a:rPr>
                <a:t>GridFTP server</a:t>
              </a:r>
              <a:endParaRPr kumimoji="0" sz="2133" b="0" i="0" u="none" strike="noStrike" kern="0" cap="none" spc="0" normalizeH="0" baseline="0" noProof="0" dirty="0">
                <a:ln>
                  <a:noFill/>
                </a:ln>
                <a:solidFill>
                  <a:srgbClr val="535353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endParaRPr>
            </a:p>
          </p:txBody>
        </p:sp>
        <p:cxnSp>
          <p:nvCxnSpPr>
            <p:cNvPr id="145" name="Line 11">
              <a:extLst>
                <a:ext uri="{FF2B5EF4-FFF2-40B4-BE49-F238E27FC236}">
                  <a16:creationId xmlns:a16="http://schemas.microsoft.com/office/drawing/2014/main" id="{3133E953-3E94-A444-8A52-E49398CFCF5C}"/>
                </a:ext>
              </a:extLst>
            </p:cNvPr>
            <p:cNvCxnSpPr>
              <a:cxnSpLocks/>
              <a:stCxn id="144" idx="0"/>
            </p:cNvCxnSpPr>
            <p:nvPr/>
          </p:nvCxnSpPr>
          <p:spPr>
            <a:xfrm rot="16200000" flipV="1">
              <a:off x="9783855" y="1440762"/>
              <a:ext cx="1364472" cy="1"/>
            </a:xfrm>
            <a:prstGeom prst="curvedConnector3">
              <a:avLst>
                <a:gd name="adj1" fmla="val 50000"/>
              </a:avLst>
            </a:prstGeom>
            <a:ln>
              <a:solidFill>
                <a:srgbClr val="000000"/>
              </a:solidFill>
              <a:headEnd type="triangle" w="med" len="med"/>
              <a:tailEnd type="triangle" w="med" len="med"/>
            </a:ln>
          </p:spPr>
        </p:cxnSp>
        <p:sp>
          <p:nvSpPr>
            <p:cNvPr id="146" name="CustomShape 9">
              <a:extLst>
                <a:ext uri="{FF2B5EF4-FFF2-40B4-BE49-F238E27FC236}">
                  <a16:creationId xmlns:a16="http://schemas.microsoft.com/office/drawing/2014/main" id="{47AF2105-B8F6-DF47-B1FB-D68BC67CF242}"/>
                </a:ext>
              </a:extLst>
            </p:cNvPr>
            <p:cNvSpPr/>
            <p:nvPr/>
          </p:nvSpPr>
          <p:spPr>
            <a:xfrm>
              <a:off x="9499274" y="2427799"/>
              <a:ext cx="1933633" cy="300264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8197B3"/>
              </a:solidFill>
            </a:ln>
            <a:effectLst/>
          </p:spPr>
          <p:txBody>
            <a:bodyPr wrap="none" lIns="108852" tIns="54425" rIns="108852" bIns="54425" anchor="ctr"/>
            <a:lstStyle/>
            <a:p>
              <a:pPr marL="0" marR="0" lvl="0" indent="0" algn="ctr" defTabSz="121917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-1" normalizeH="0" baseline="0" noProof="0">
                  <a:ln>
                    <a:noFill/>
                  </a:ln>
                  <a:solidFill>
                    <a:srgbClr val="535353">
                      <a:lumMod val="7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  <a:sym typeface="Calibri"/>
                </a:rPr>
                <a:t>rados plugin</a:t>
              </a:r>
              <a:endParaRPr kumimoji="0" sz="2133" b="0" i="0" u="none" strike="noStrike" kern="0" cap="none" spc="0" normalizeH="0" baseline="0" noProof="0">
                <a:ln>
                  <a:noFill/>
                </a:ln>
                <a:solidFill>
                  <a:srgbClr val="535353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endParaRPr>
            </a:p>
          </p:txBody>
        </p:sp>
        <p:sp>
          <p:nvSpPr>
            <p:cNvPr id="147" name="TextBox 146">
              <a:extLst>
                <a:ext uri="{FF2B5EF4-FFF2-40B4-BE49-F238E27FC236}">
                  <a16:creationId xmlns:a16="http://schemas.microsoft.com/office/drawing/2014/main" id="{2BA2E922-049A-C64D-9028-569042823CD2}"/>
                </a:ext>
              </a:extLst>
            </p:cNvPr>
            <p:cNvSpPr txBox="1"/>
            <p:nvPr/>
          </p:nvSpPr>
          <p:spPr>
            <a:xfrm>
              <a:off x="8483153" y="264595"/>
              <a:ext cx="2517913" cy="492440"/>
            </a:xfrm>
            <a:prstGeom prst="rect">
              <a:avLst/>
            </a:prstGeom>
            <a:solidFill>
              <a:srgbClr val="5B9BD5"/>
            </a:solidFill>
            <a:ln w="25400" cap="flat" cmpd="sng" algn="ctr">
              <a:solidFill>
                <a:srgbClr val="5B9BD5">
                  <a:shade val="50000"/>
                </a:srgbClr>
              </a:solidFill>
              <a:prstDash val="solid"/>
            </a:ln>
            <a:effectLst/>
          </p:spPr>
          <p:txBody>
            <a:bodyPr rot="0" spcFirstLastPara="1" vertOverflow="overflow" horzOverflow="overflow" vert="horz" wrap="square" lIns="60959" tIns="60959" rIns="60959" bIns="60959" numCol="1" spcCol="38100" rtlCol="0" anchor="t">
              <a:spAutoFit/>
            </a:bodyPr>
            <a:lstStyle/>
            <a:p>
              <a:pPr marL="0" marR="0" lvl="0" indent="0" algn="ctr" defTabSz="121917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/>
                  <a:ea typeface="+mj-ea"/>
                  <a:cs typeface="Calibri"/>
                  <a:sym typeface="Calibri"/>
                </a:rPr>
                <a:t>Other sites</a:t>
              </a:r>
            </a:p>
          </p:txBody>
        </p:sp>
        <p:sp>
          <p:nvSpPr>
            <p:cNvPr id="148" name="CustomShape 8">
              <a:extLst>
                <a:ext uri="{FF2B5EF4-FFF2-40B4-BE49-F238E27FC236}">
                  <a16:creationId xmlns:a16="http://schemas.microsoft.com/office/drawing/2014/main" id="{38F66EAB-5530-EE4D-827E-E94A818AAD51}"/>
                </a:ext>
              </a:extLst>
            </p:cNvPr>
            <p:cNvSpPr/>
            <p:nvPr/>
          </p:nvSpPr>
          <p:spPr>
            <a:xfrm>
              <a:off x="9499274" y="2732599"/>
              <a:ext cx="1933633" cy="300264"/>
            </a:xfrm>
            <a:prstGeom prst="rect">
              <a:avLst/>
            </a:prstGeom>
            <a:solidFill>
              <a:srgbClr val="C0CBD9"/>
            </a:solidFill>
            <a:ln>
              <a:solidFill>
                <a:srgbClr val="8197B3"/>
              </a:solidFill>
            </a:ln>
            <a:effectLst/>
          </p:spPr>
          <p:txBody>
            <a:bodyPr wrap="none" lIns="108852" tIns="54425" rIns="108852" bIns="54425" anchor="ctr"/>
            <a:lstStyle/>
            <a:p>
              <a:pPr marL="0" marR="0" lvl="0" indent="0" algn="ctr" defTabSz="121917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-1" normalizeH="0" baseline="0" noProof="0">
                  <a:ln>
                    <a:noFill/>
                  </a:ln>
                  <a:solidFill>
                    <a:srgbClr val="535353">
                      <a:lumMod val="7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  <a:sym typeface="Calibri"/>
                </a:rPr>
                <a:t>libradosstriper</a:t>
              </a:r>
              <a:endParaRPr kumimoji="0" sz="2133" b="0" i="0" u="none" strike="noStrike" kern="0" cap="none" spc="0" normalizeH="0" baseline="0" noProof="0">
                <a:ln>
                  <a:noFill/>
                </a:ln>
                <a:solidFill>
                  <a:srgbClr val="535353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endParaRPr>
            </a:p>
          </p:txBody>
        </p:sp>
        <p:sp>
          <p:nvSpPr>
            <p:cNvPr id="149" name="TextBox 148">
              <a:extLst>
                <a:ext uri="{FF2B5EF4-FFF2-40B4-BE49-F238E27FC236}">
                  <a16:creationId xmlns:a16="http://schemas.microsoft.com/office/drawing/2014/main" id="{9E1D08DF-81E5-5C4A-BA5A-05FB71482885}"/>
                </a:ext>
              </a:extLst>
            </p:cNvPr>
            <p:cNvSpPr txBox="1"/>
            <p:nvPr/>
          </p:nvSpPr>
          <p:spPr>
            <a:xfrm>
              <a:off x="9346818" y="1767399"/>
              <a:ext cx="1710113" cy="34887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txBody>
            <a:bodyPr rot="0" spcFirstLastPara="1" vertOverflow="overflow" horzOverflow="overflow" vert="horz" wrap="square" lIns="60959" tIns="60959" rIns="60959" bIns="60959" numCol="1" spcCol="38100" rtlCol="0" anchor="t">
              <a:spAutoFit/>
            </a:bodyPr>
            <a:lstStyle/>
            <a:p>
              <a:pPr marL="0" marR="0" lvl="0" indent="0" defTabSz="121917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67" b="0" i="0" u="none" strike="noStrike" kern="0" cap="none" spc="0" normalizeH="0" baseline="0" noProof="0">
                  <a:ln>
                    <a:noFill/>
                  </a:ln>
                  <a:solidFill>
                    <a:srgbClr val="535353">
                      <a:lumMod val="7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  <a:sym typeface="Calibri"/>
                </a:rPr>
                <a:t>External </a:t>
              </a:r>
              <a:r>
                <a:rPr kumimoji="0" lang="en-GB" sz="1467" b="0" i="0" u="none" strike="noStrike" kern="0" cap="none" spc="0" normalizeH="0" baseline="0" noProof="0">
                  <a:ln>
                    <a:noFill/>
                  </a:ln>
                  <a:solidFill>
                    <a:srgbClr val="3E3E3E"/>
                  </a:solidFill>
                  <a:effectLst/>
                  <a:uLnTx/>
                  <a:uFillTx/>
                  <a:latin typeface="Arial"/>
                  <a:cs typeface="Arial"/>
                  <a:sym typeface="Calibri"/>
                </a:rPr>
                <a:t>GW</a:t>
              </a: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Calibri"/>
                <a:sym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68637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D24B8F-5A74-DEF3-4471-0B65E43B97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E2D2C8-8AAF-E764-CE04-27A92F7D31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Tier-1 Batch Farm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35DD5A-31CD-4B14-18B5-4B0346E135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5873"/>
            <a:ext cx="10515600" cy="1860739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Batch farm uses </a:t>
            </a:r>
            <a:r>
              <a:rPr lang="en-US" dirty="0" err="1"/>
              <a:t>HTCondor</a:t>
            </a:r>
            <a:r>
              <a:rPr lang="en-US" dirty="0"/>
              <a:t> + ARC CE since well before 2018.</a:t>
            </a:r>
          </a:p>
          <a:p>
            <a:pPr lvl="1"/>
            <a:r>
              <a:rPr lang="en-US" dirty="0"/>
              <a:t>384 Worker Nodes providing 67,840 slots.</a:t>
            </a:r>
          </a:p>
          <a:p>
            <a:r>
              <a:rPr lang="en-US" dirty="0"/>
              <a:t>Hardware is evolving rapidly</a:t>
            </a:r>
          </a:p>
          <a:p>
            <a:pPr lvl="1"/>
            <a:r>
              <a:rPr lang="en-US" dirty="0"/>
              <a:t>We have purchased AMD since 2019 and core counts have gone from 64 - 384</a:t>
            </a:r>
          </a:p>
          <a:p>
            <a:pPr lvl="1"/>
            <a:r>
              <a:rPr lang="en-US" dirty="0"/>
              <a:t>2018 – HDD, 2019 – SSD, 2021 – Separate OS SSD, 2022 – NVMe(s)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5D7D24-A68B-98E2-7124-4F4BE38CA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12</a:t>
            </a:fld>
            <a:endParaRPr lang="en-US" dirty="0"/>
          </a:p>
        </p:txBody>
      </p:sp>
      <p:pic>
        <p:nvPicPr>
          <p:cNvPr id="8" name="Picture 7" descr="A screenshot of a computer&#10;&#10;AI-generated content may be incorrect.">
            <a:extLst>
              <a:ext uri="{FF2B5EF4-FFF2-40B4-BE49-F238E27FC236}">
                <a16:creationId xmlns:a16="http://schemas.microsoft.com/office/drawing/2014/main" id="{F6F80B68-4EBD-2374-0416-0E78F5813E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1356" y="4143022"/>
            <a:ext cx="5489822" cy="175110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C2C26BF-9CDA-0D30-9542-FEA6FC0DC8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822" y="3421969"/>
            <a:ext cx="5585178" cy="2624728"/>
          </a:xfrm>
          <a:prstGeom prst="rect">
            <a:avLst/>
          </a:prstGeom>
        </p:spPr>
      </p:pic>
      <p:sp>
        <p:nvSpPr>
          <p:cNvPr id="13" name="Footer Placeholder 3">
            <a:extLst>
              <a:ext uri="{FF2B5EF4-FFF2-40B4-BE49-F238E27FC236}">
                <a16:creationId xmlns:a16="http://schemas.microsoft.com/office/drawing/2014/main" id="{DD12121F-94C7-FC1F-5DE9-6CAE0FDCE0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55344" y="6272213"/>
            <a:ext cx="4281311" cy="365125"/>
          </a:xfrm>
        </p:spPr>
        <p:txBody>
          <a:bodyPr/>
          <a:lstStyle/>
          <a:p>
            <a:pPr algn="ctr"/>
            <a:r>
              <a:rPr lang="en-US" dirty="0"/>
              <a:t>Alastair Dewhurst, 15</a:t>
            </a:r>
            <a:r>
              <a:rPr lang="en-US" baseline="30000" dirty="0"/>
              <a:t>th</a:t>
            </a:r>
            <a:r>
              <a:rPr lang="en-US" dirty="0"/>
              <a:t> September 2025</a:t>
            </a:r>
          </a:p>
        </p:txBody>
      </p:sp>
    </p:spTree>
    <p:extLst>
      <p:ext uri="{BB962C8B-B14F-4D97-AF65-F5344CB8AC3E}">
        <p14:creationId xmlns:p14="http://schemas.microsoft.com/office/powerpoint/2010/main" val="28103415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581971-FA98-A733-835A-3CA81EABBB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6DD45B-8C47-B2E3-2E86-A2ADA66B80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 Facilities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4BF3C9-29EC-B595-B5B2-FA06CEC56D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5873"/>
            <a:ext cx="10515600" cy="4719815"/>
          </a:xfrm>
        </p:spPr>
        <p:txBody>
          <a:bodyPr>
            <a:normAutofit/>
          </a:bodyPr>
          <a:lstStyle/>
          <a:p>
            <a:r>
              <a:rPr lang="en-US" dirty="0"/>
              <a:t>The Tier-1 is a highly specialized facility to process, archive and move large amounts of LHC data.</a:t>
            </a:r>
          </a:p>
          <a:p>
            <a:r>
              <a:rPr lang="en-US" dirty="0"/>
              <a:t>The Tier-2s provide a huge amount of more general resources which can be support production and analysis work.</a:t>
            </a:r>
          </a:p>
          <a:p>
            <a:r>
              <a:rPr lang="en-US" dirty="0"/>
              <a:t>Why do we need analysis Facilities?</a:t>
            </a:r>
          </a:p>
          <a:p>
            <a:pPr lvl="1"/>
            <a:r>
              <a:rPr lang="en-US" dirty="0"/>
              <a:t>Users are requiring more heterogenous resources (e.g. GPUs!).</a:t>
            </a:r>
          </a:p>
          <a:p>
            <a:pPr lvl="1"/>
            <a:r>
              <a:rPr lang="en-US" dirty="0"/>
              <a:t>The amount of data required to be analyzed keeps increasing.</a:t>
            </a:r>
          </a:p>
          <a:p>
            <a:pPr lvl="1"/>
            <a:r>
              <a:rPr lang="en-US" dirty="0"/>
              <a:t>Not every university/institute has amazing local resources.</a:t>
            </a:r>
          </a:p>
          <a:p>
            <a:r>
              <a:rPr lang="en-US" dirty="0"/>
              <a:t>At RAL, we provide Analysis Facilities for other communities, I want to collaborate and expand their usage!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1DA758-BD7C-E3AC-0EAE-5ED2AF517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0FE3E97-12A9-CE27-74E9-64D66BDCCA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55344" y="6272213"/>
            <a:ext cx="4281311" cy="365125"/>
          </a:xfrm>
        </p:spPr>
        <p:txBody>
          <a:bodyPr/>
          <a:lstStyle/>
          <a:p>
            <a:pPr algn="ctr"/>
            <a:r>
              <a:rPr lang="en-US" dirty="0"/>
              <a:t>Alastair Dewhurst, 15</a:t>
            </a:r>
            <a:r>
              <a:rPr lang="en-US" baseline="30000" dirty="0"/>
              <a:t>th</a:t>
            </a:r>
            <a:r>
              <a:rPr lang="en-US" dirty="0"/>
              <a:t> September 2025</a:t>
            </a:r>
          </a:p>
        </p:txBody>
      </p:sp>
    </p:spTree>
    <p:extLst>
      <p:ext uri="{BB962C8B-B14F-4D97-AF65-F5344CB8AC3E}">
        <p14:creationId xmlns:p14="http://schemas.microsoft.com/office/powerpoint/2010/main" val="24983143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C16B03-A579-B8DC-3057-0342E6E756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A4F68C-63C5-F509-0F24-00E2E8AB68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JASMIN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1DB089-10CC-3497-2435-A0585DCF0F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14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AB7FEC6-E8D6-B989-38C7-1A249C076C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5874"/>
            <a:ext cx="7140285" cy="3231697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Provide large-scale data analysis facilities to support data-intensive environmental science.</a:t>
            </a:r>
          </a:p>
          <a:p>
            <a:r>
              <a:rPr lang="en-GB" sz="28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 b</a:t>
            </a:r>
            <a:r>
              <a:rPr lang="en-GB" sz="2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espoke high-throughput computing (HTC) environmental science facility, fulfilling requirements for high-performance data analysis in the environmental science community</a:t>
            </a:r>
          </a:p>
          <a:p>
            <a:r>
              <a:rPr lang="en-GB" sz="28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Over 2000 users conducting collaborative research on climate change, oceanography, air pollution, earthquake deformation…</a:t>
            </a:r>
          </a:p>
          <a:p>
            <a:r>
              <a:rPr lang="en-GB" sz="28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Access to curated archives of Centre for Environmental Data Analysis (CEDA), a key part of NERC’s environmental data service</a:t>
            </a:r>
            <a:endParaRPr lang="en-GB" dirty="0"/>
          </a:p>
          <a:p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853F0FE-7CE4-BA1C-A78E-0511EBD0DF44}"/>
              </a:ext>
            </a:extLst>
          </p:cNvPr>
          <p:cNvSpPr txBox="1"/>
          <p:nvPr/>
        </p:nvSpPr>
        <p:spPr>
          <a:xfrm>
            <a:off x="3472543" y="43542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6B6AAA8-CF84-3175-BD59-126E61A7A2D2}"/>
              </a:ext>
            </a:extLst>
          </p:cNvPr>
          <p:cNvGrpSpPr>
            <a:grpSpLocks noChangeAspect="1"/>
          </p:cNvGrpSpPr>
          <p:nvPr/>
        </p:nvGrpSpPr>
        <p:grpSpPr>
          <a:xfrm>
            <a:off x="9916189" y="6176962"/>
            <a:ext cx="2275810" cy="708929"/>
            <a:chOff x="5833700" y="11067194"/>
            <a:chExt cx="3697569" cy="1120852"/>
          </a:xfrm>
        </p:grpSpPr>
        <p:pic>
          <p:nvPicPr>
            <p:cNvPr id="7" name="Picture 6" descr="JASMIN logo">
              <a:extLst>
                <a:ext uri="{FF2B5EF4-FFF2-40B4-BE49-F238E27FC236}">
                  <a16:creationId xmlns:a16="http://schemas.microsoft.com/office/drawing/2014/main" id="{31E3F9CF-5FD9-FE91-97A1-FA28D875D37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833700" y="11067194"/>
              <a:ext cx="3622171" cy="727373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56D5FC9-36B2-F5D0-A181-8FE9D0BE1856}"/>
                </a:ext>
              </a:extLst>
            </p:cNvPr>
            <p:cNvSpPr txBox="1"/>
            <p:nvPr/>
          </p:nvSpPr>
          <p:spPr>
            <a:xfrm>
              <a:off x="6789892" y="11750097"/>
              <a:ext cx="2741377" cy="4379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solidFill>
                    <a:srgbClr val="00638E"/>
                  </a:solidFill>
                </a:rPr>
                <a:t>https://</a:t>
              </a:r>
              <a:r>
                <a:rPr lang="en-GB" sz="1200" dirty="0" err="1">
                  <a:solidFill>
                    <a:srgbClr val="00638E"/>
                  </a:solidFill>
                </a:rPr>
                <a:t>jasmin.ac.uk</a:t>
              </a:r>
              <a:endParaRPr lang="en-GB" sz="1200" dirty="0">
                <a:solidFill>
                  <a:srgbClr val="00638E"/>
                </a:solidFill>
              </a:endParaRPr>
            </a:p>
          </p:txBody>
        </p:sp>
      </p:grpSp>
      <p:pic>
        <p:nvPicPr>
          <p:cNvPr id="9" name="Picture 8" descr="Two short, round atmospheric sensors in a field, in front of a large, white weather radar dish at Chilbolton Atmospheric Observatory.">
            <a:extLst>
              <a:ext uri="{FF2B5EF4-FFF2-40B4-BE49-F238E27FC236}">
                <a16:creationId xmlns:a16="http://schemas.microsoft.com/office/drawing/2014/main" id="{4A591FE7-6558-3370-14A4-3F3A96A60F0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8626" t="4602" r="14399" b="-4602"/>
          <a:stretch/>
        </p:blipFill>
        <p:spPr>
          <a:xfrm>
            <a:off x="9874421" y="4278755"/>
            <a:ext cx="1581761" cy="15744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34" descr="Iridescent-like pattern over a satellite image of a part of New Zealand showing the crust deformation from the November 2016 Kaikoura earthquake.">
            <a:extLst>
              <a:ext uri="{FF2B5EF4-FFF2-40B4-BE49-F238E27FC236}">
                <a16:creationId xmlns:a16="http://schemas.microsoft.com/office/drawing/2014/main" id="{5085C995-8538-31E2-4DDD-64306E7B41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8395" y="4517571"/>
            <a:ext cx="1714067" cy="15744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Part of the Earth on a black background with the ocean in shades of purple to orange to yellow indicating the sea surface temperature. Two graphs overlayed show the temperature anomaly and phytoplankton concentration.">
            <a:extLst>
              <a:ext uri="{FF2B5EF4-FFF2-40B4-BE49-F238E27FC236}">
                <a16:creationId xmlns:a16="http://schemas.microsoft.com/office/drawing/2014/main" id="{0D2F7E35-6C13-C5AD-57F0-D66AE2717F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85631" y="1234493"/>
            <a:ext cx="2986755" cy="16798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11" descr="Colourful swirls overlayed on a globe show satellite data of plumes of carbon monoxide, methane, and methanol from the 2019/2020 wildfires in eastern Australia.">
            <a:extLst>
              <a:ext uri="{FF2B5EF4-FFF2-40B4-BE49-F238E27FC236}">
                <a16:creationId xmlns:a16="http://schemas.microsoft.com/office/drawing/2014/main" id="{BB83E132-BFD7-99FC-90AF-E87404AFCD8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6495" r="5500"/>
          <a:stretch/>
        </p:blipFill>
        <p:spPr>
          <a:xfrm>
            <a:off x="9842966" y="1997064"/>
            <a:ext cx="1613216" cy="17041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Picture 13" descr="A group of logos and icons&#10;&#10;AI-generated content may be incorrect.">
            <a:extLst>
              <a:ext uri="{FF2B5EF4-FFF2-40B4-BE49-F238E27FC236}">
                <a16:creationId xmlns:a16="http://schemas.microsoft.com/office/drawing/2014/main" id="{490E41F8-211F-AF99-C555-6EDA06EDFA9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18272" y="4027410"/>
            <a:ext cx="5517110" cy="2554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06480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8B66DC9-76C9-5140-A7C4-B9B833C488D1}"/>
              </a:ext>
            </a:extLst>
          </p:cNvPr>
          <p:cNvSpPr txBox="1"/>
          <p:nvPr/>
        </p:nvSpPr>
        <p:spPr>
          <a:xfrm>
            <a:off x="423748" y="2131817"/>
            <a:ext cx="5101814" cy="6104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spcAft>
                <a:spcPts val="200"/>
              </a:spcAft>
            </a:pPr>
            <a:r>
              <a:rPr lang="en-US" sz="2000" b="1" spc="-100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ISIS</a:t>
            </a:r>
          </a:p>
          <a:p>
            <a:r>
              <a:rPr lang="en-GB" sz="12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826 users working on 6811 Workspaces to analyse experiment data</a:t>
            </a:r>
            <a:endParaRPr lang="en-US" sz="12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6EBDC0C-5E44-914B-85A5-07AF5BC1B9B6}"/>
              </a:ext>
            </a:extLst>
          </p:cNvPr>
          <p:cNvSpPr txBox="1"/>
          <p:nvPr/>
        </p:nvSpPr>
        <p:spPr>
          <a:xfrm>
            <a:off x="423748" y="2854852"/>
            <a:ext cx="5101814" cy="6104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spcAft>
                <a:spcPts val="200"/>
              </a:spcAft>
            </a:pPr>
            <a:r>
              <a:rPr lang="en-US" sz="2000" b="1" spc="-100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CLF</a:t>
            </a:r>
            <a:endParaRPr lang="en-US" sz="2000" b="1" spc="-10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2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138 users working on 847 Workspaces to analyse experiment data</a:t>
            </a:r>
            <a:endParaRPr lang="en-US" sz="12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FFD7155-AB0C-D84C-8261-743120695688}"/>
              </a:ext>
            </a:extLst>
          </p:cNvPr>
          <p:cNvSpPr txBox="1"/>
          <p:nvPr/>
        </p:nvSpPr>
        <p:spPr>
          <a:xfrm>
            <a:off x="403341" y="3578697"/>
            <a:ext cx="5101814" cy="6104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spcAft>
                <a:spcPts val="200"/>
              </a:spcAft>
            </a:pPr>
            <a:r>
              <a:rPr lang="en-US" sz="2000" b="1" spc="-100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Training</a:t>
            </a:r>
            <a:endParaRPr lang="en-US" sz="2000" b="1" spc="-10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2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413 users working on 914 Workspaces on 19 training courses</a:t>
            </a:r>
            <a:endParaRPr lang="en-US" sz="12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C4031FC-5C47-AB47-A1A8-0701484C0E42}"/>
              </a:ext>
            </a:extLst>
          </p:cNvPr>
          <p:cNvSpPr txBox="1"/>
          <p:nvPr/>
        </p:nvSpPr>
        <p:spPr>
          <a:xfrm>
            <a:off x="423748" y="4301732"/>
            <a:ext cx="5101814" cy="79508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spcAft>
                <a:spcPts val="200"/>
              </a:spcAft>
            </a:pPr>
            <a:r>
              <a:rPr lang="en-US" sz="2000" b="1" spc="-100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 for Science Theme</a:t>
            </a:r>
            <a:endParaRPr lang="en-US" sz="2000" b="1" spc="-10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2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Supporting colleagues in this theme running their workflows on STFC Cloud hardware</a:t>
            </a:r>
            <a:endParaRPr lang="en-US" sz="12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01E8603-51D4-7C45-829A-9AE25E5A2E4F}"/>
              </a:ext>
            </a:extLst>
          </p:cNvPr>
          <p:cNvSpPr txBox="1"/>
          <p:nvPr/>
        </p:nvSpPr>
        <p:spPr>
          <a:xfrm>
            <a:off x="403341" y="345182"/>
            <a:ext cx="6356456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 err="1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DAaaS</a:t>
            </a:r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CE2FB34-D878-B6A1-3557-55BC57D5CF27}"/>
              </a:ext>
            </a:extLst>
          </p:cNvPr>
          <p:cNvSpPr txBox="1"/>
          <p:nvPr/>
        </p:nvSpPr>
        <p:spPr>
          <a:xfrm>
            <a:off x="426965" y="5209432"/>
            <a:ext cx="5101814" cy="79508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spcAft>
                <a:spcPts val="200"/>
              </a:spcAft>
            </a:pPr>
            <a:r>
              <a:rPr lang="en-US" sz="2000" b="1" spc="-100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Diamond</a:t>
            </a:r>
            <a:endParaRPr lang="en-US" sz="2000" b="1" spc="-10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2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the </a:t>
            </a:r>
            <a:r>
              <a:rPr lang="en-GB" sz="1200" dirty="0" err="1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ePSIC</a:t>
            </a:r>
            <a:r>
              <a:rPr lang="en-GB" sz="12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group to support 3 of their experiments since September 2024</a:t>
            </a:r>
            <a:endParaRPr lang="en-US" sz="12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CDDA7B4-651E-8B36-EA63-33AB805461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1334" y="1954352"/>
            <a:ext cx="3037422" cy="151085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82EC741-5EC9-B9A2-4EEB-CF0B615DBB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65120" y="5209432"/>
            <a:ext cx="2857154" cy="1458855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41D579D6-4394-7720-5E84-1F0E7B3C4E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75810" y="5170240"/>
            <a:ext cx="2723161" cy="1512160"/>
          </a:xfrm>
          <a:prstGeom prst="rect">
            <a:avLst/>
          </a:prstGeom>
        </p:spPr>
      </p:pic>
      <p:pic>
        <p:nvPicPr>
          <p:cNvPr id="26" name="Picture 25" descr="A screenshot of a computer&#10;&#10;AI-generated content may be incorrect.">
            <a:extLst>
              <a:ext uri="{FF2B5EF4-FFF2-40B4-BE49-F238E27FC236}">
                <a16:creationId xmlns:a16="http://schemas.microsoft.com/office/drawing/2014/main" id="{C5B8DF3B-ECD2-A545-6901-21C915FCE99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28260" y="3501954"/>
            <a:ext cx="3037421" cy="163019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79A7AEBB-FC5E-B293-4190-0ACC17EFF4B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94471" y="3578697"/>
            <a:ext cx="2998451" cy="1584284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13DF5879-C23C-58FA-77AD-97A4E26D962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540385" y="1925056"/>
            <a:ext cx="3052537" cy="1519110"/>
          </a:xfrm>
          <a:prstGeom prst="rect">
            <a:avLst/>
          </a:prstGeom>
        </p:spPr>
      </p:pic>
      <p:sp>
        <p:nvSpPr>
          <p:cNvPr id="2" name="Content Placeholder 5">
            <a:extLst>
              <a:ext uri="{FF2B5EF4-FFF2-40B4-BE49-F238E27FC236}">
                <a16:creationId xmlns:a16="http://schemas.microsoft.com/office/drawing/2014/main" id="{E05CC3A4-79FD-AF55-3D49-2536C3ED5524}"/>
              </a:ext>
            </a:extLst>
          </p:cNvPr>
          <p:cNvSpPr txBox="1">
            <a:spLocks/>
          </p:cNvSpPr>
          <p:nvPr/>
        </p:nvSpPr>
        <p:spPr>
          <a:xfrm>
            <a:off x="403340" y="1054909"/>
            <a:ext cx="11189582" cy="870076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 sz="2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4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0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GB" dirty="0"/>
              <a:t>Empowers scientists through scalable computing resources, pre-installed scientific software, and centralised data storage for efficient, collaborative research across disciplines.</a:t>
            </a:r>
          </a:p>
          <a:p>
            <a:pPr marL="0" indent="0">
              <a:buFont typeface="Wingdings" pitchFamily="2" charset="2"/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56921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F0B5B-227B-F148-AD7C-93AE59B77A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IaaS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17778A-0F16-3545-A194-3ECBBF0662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5873"/>
            <a:ext cx="10515600" cy="4719815"/>
          </a:xfrm>
        </p:spPr>
        <p:txBody>
          <a:bodyPr>
            <a:normAutofit/>
          </a:bodyPr>
          <a:lstStyle/>
          <a:p>
            <a:r>
              <a:rPr lang="en-US" dirty="0"/>
              <a:t>Infrastructure as a Service (e.g. OpenStack) is something we can provide at RAL.</a:t>
            </a:r>
          </a:p>
          <a:p>
            <a:r>
              <a:rPr lang="en-US" dirty="0"/>
              <a:t>While it is ideal for some specialized use cases I don’t believe it is the best way forward in general.</a:t>
            </a:r>
          </a:p>
          <a:p>
            <a:r>
              <a:rPr lang="en-US" dirty="0"/>
              <a:t>People who advocate for it often:</a:t>
            </a:r>
          </a:p>
          <a:p>
            <a:pPr lvl="1"/>
            <a:r>
              <a:rPr lang="en-US" dirty="0"/>
              <a:t>Treat a PhD student as slave to keep the service running.</a:t>
            </a:r>
          </a:p>
          <a:p>
            <a:pPr lvl="1"/>
            <a:r>
              <a:rPr lang="en-US" dirty="0"/>
              <a:t>Don’t follow proper cyber-security processes / other legal requirements.</a:t>
            </a:r>
          </a:p>
          <a:p>
            <a:pPr lvl="1"/>
            <a:r>
              <a:rPr lang="en-US" dirty="0"/>
              <a:t>Make unrealistic assumptions about the underlying infrastructure.</a:t>
            </a:r>
          </a:p>
          <a:p>
            <a:r>
              <a:rPr lang="en-US" dirty="0"/>
              <a:t>Once you reach a scale where your service needs dedicated sysadmin to run it, you may as well work with us!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78D983-A863-BE47-931D-C10DB22EA5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16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56A419-9947-C58A-D203-00BA4F4BF4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55344" y="6272213"/>
            <a:ext cx="4281311" cy="365125"/>
          </a:xfrm>
        </p:spPr>
        <p:txBody>
          <a:bodyPr/>
          <a:lstStyle/>
          <a:p>
            <a:pPr algn="ctr"/>
            <a:r>
              <a:rPr lang="en-US" dirty="0"/>
              <a:t>Alastair Dewhurst, 15</a:t>
            </a:r>
            <a:r>
              <a:rPr lang="en-US" baseline="30000" dirty="0"/>
              <a:t>th</a:t>
            </a:r>
            <a:r>
              <a:rPr lang="en-US" dirty="0"/>
              <a:t> September 2025</a:t>
            </a:r>
          </a:p>
        </p:txBody>
      </p:sp>
    </p:spTree>
    <p:extLst>
      <p:ext uri="{BB962C8B-B14F-4D97-AF65-F5344CB8AC3E}">
        <p14:creationId xmlns:p14="http://schemas.microsoft.com/office/powerpoint/2010/main" val="34875390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F0B5B-227B-F148-AD7C-93AE59B77A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 Zero &amp; Sustainability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17778A-0F16-3545-A194-3ECBBF0662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80005" y="1285873"/>
            <a:ext cx="8245923" cy="2268585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New “Ultra High Power” Data Centre Room has been built at RAL.</a:t>
            </a:r>
          </a:p>
          <a:p>
            <a:pPr lvl="1"/>
            <a:r>
              <a:rPr lang="en-US" dirty="0"/>
              <a:t>600kW capacity.</a:t>
            </a:r>
          </a:p>
          <a:p>
            <a:pPr lvl="1"/>
            <a:r>
              <a:rPr lang="en-US" dirty="0"/>
              <a:t>PUE of 1.2 expected.</a:t>
            </a:r>
          </a:p>
          <a:p>
            <a:r>
              <a:rPr lang="en-US" dirty="0"/>
              <a:t>Proposal: Move existing Tier-1 batch hardware to this room.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78D983-A863-BE47-931D-C10DB22EA5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17</a:t>
            </a:fld>
            <a:endParaRPr lang="en-US" dirty="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2F6AE81E-FDD9-1B7A-4079-7C4ED5221078}"/>
              </a:ext>
            </a:extLst>
          </p:cNvPr>
          <p:cNvGrpSpPr/>
          <p:nvPr/>
        </p:nvGrpSpPr>
        <p:grpSpPr>
          <a:xfrm>
            <a:off x="466060" y="1344926"/>
            <a:ext cx="8947681" cy="4707942"/>
            <a:chOff x="838200" y="1325235"/>
            <a:chExt cx="8947681" cy="4707942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DBE66510-540D-4C56-E17D-A909AB5CEB7B}"/>
                </a:ext>
              </a:extLst>
            </p:cNvPr>
            <p:cNvGrpSpPr/>
            <p:nvPr/>
          </p:nvGrpSpPr>
          <p:grpSpPr>
            <a:xfrm>
              <a:off x="838200" y="3843335"/>
              <a:ext cx="8947681" cy="2189842"/>
              <a:chOff x="1760072" y="3843335"/>
              <a:chExt cx="8947681" cy="2189842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5A08C0A4-49E8-C66E-8104-718E11080D4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7787964" y="3843335"/>
                <a:ext cx="2919789" cy="2189842"/>
              </a:xfrm>
              <a:prstGeom prst="rect">
                <a:avLst/>
              </a:prstGeom>
            </p:spPr>
          </p:pic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BA0587BC-1672-2A6A-4F32-28EFF4F2968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774018" y="3843335"/>
                <a:ext cx="2919789" cy="2189842"/>
              </a:xfrm>
              <a:prstGeom prst="rect">
                <a:avLst/>
              </a:prstGeom>
            </p:spPr>
          </p:pic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37174AA2-FF5C-424D-1495-F6A27A4F489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60072" y="3843335"/>
                <a:ext cx="2919789" cy="2189842"/>
              </a:xfrm>
              <a:prstGeom prst="rect">
                <a:avLst/>
              </a:prstGeom>
            </p:spPr>
          </p:pic>
        </p:grp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47BBEB3F-FEE3-8D14-D0BF-E19812D826F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38200" y="1325235"/>
              <a:ext cx="2798578" cy="1689430"/>
            </a:xfrm>
            <a:prstGeom prst="rect">
              <a:avLst/>
            </a:prstGeom>
          </p:spPr>
        </p:pic>
        <p:cxnSp>
          <p:nvCxnSpPr>
            <p:cNvPr id="18" name="Elbow Connector 17">
              <a:extLst>
                <a:ext uri="{FF2B5EF4-FFF2-40B4-BE49-F238E27FC236}">
                  <a16:creationId xmlns:a16="http://schemas.microsoft.com/office/drawing/2014/main" id="{03EE602C-1526-DC20-F0EA-C6AE9F95C986}"/>
                </a:ext>
              </a:extLst>
            </p:cNvPr>
            <p:cNvCxnSpPr>
              <a:stCxn id="15" idx="2"/>
              <a:endCxn id="7" idx="0"/>
            </p:cNvCxnSpPr>
            <p:nvPr/>
          </p:nvCxnSpPr>
          <p:spPr>
            <a:xfrm rot="16200000" flipH="1">
              <a:off x="4867403" y="384751"/>
              <a:ext cx="828670" cy="6088498"/>
            </a:xfrm>
            <a:prstGeom prst="bentConnector3">
              <a:avLst>
                <a:gd name="adj1" fmla="val 64114"/>
              </a:avLst>
            </a:prstGeom>
            <a:ln w="28575"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971A48DD-86EB-7BFB-1FEC-6B1E748B0F01}"/>
                </a:ext>
              </a:extLst>
            </p:cNvPr>
            <p:cNvCxnSpPr>
              <a:stCxn id="15" idx="2"/>
            </p:cNvCxnSpPr>
            <p:nvPr/>
          </p:nvCxnSpPr>
          <p:spPr>
            <a:xfrm>
              <a:off x="2237489" y="3014665"/>
              <a:ext cx="0" cy="828670"/>
            </a:xfrm>
            <a:prstGeom prst="straightConnector1">
              <a:avLst/>
            </a:prstGeom>
            <a:ln w="28575"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D634F2C3-76AF-3E23-02C0-3EB9310AA40D}"/>
                </a:ext>
              </a:extLst>
            </p:cNvPr>
            <p:cNvCxnSpPr>
              <a:cxnSpLocks/>
              <a:endCxn id="9" idx="0"/>
            </p:cNvCxnSpPr>
            <p:nvPr/>
          </p:nvCxnSpPr>
          <p:spPr>
            <a:xfrm>
              <a:off x="5312040" y="3554458"/>
              <a:ext cx="1" cy="288877"/>
            </a:xfrm>
            <a:prstGeom prst="straightConnector1">
              <a:avLst/>
            </a:prstGeom>
            <a:ln w="28575"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A047C16C-F57F-95B1-88B1-53513D81F154}"/>
              </a:ext>
            </a:extLst>
          </p:cNvPr>
          <p:cNvSpPr txBox="1"/>
          <p:nvPr/>
        </p:nvSpPr>
        <p:spPr>
          <a:xfrm>
            <a:off x="9590567" y="3718587"/>
            <a:ext cx="2321469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ΔPUE = 0.1</a:t>
            </a:r>
          </a:p>
          <a:p>
            <a:r>
              <a:rPr lang="en-US" dirty="0"/>
              <a:t>£ / kWh = 23p</a:t>
            </a:r>
          </a:p>
          <a:p>
            <a:r>
              <a:rPr lang="en-US" dirty="0"/>
              <a:t>gCO</a:t>
            </a:r>
            <a:r>
              <a:rPr lang="en-US" baseline="-25000" dirty="0"/>
              <a:t>2</a:t>
            </a:r>
            <a:r>
              <a:rPr lang="en-US" dirty="0"/>
              <a:t> / kWh = 143</a:t>
            </a:r>
          </a:p>
          <a:p>
            <a:r>
              <a:rPr lang="en-US" dirty="0"/>
              <a:t>Batch Farm ~200kW</a:t>
            </a:r>
          </a:p>
          <a:p>
            <a:endParaRPr lang="en-US" dirty="0"/>
          </a:p>
          <a:p>
            <a:r>
              <a:rPr lang="en-US" b="1" dirty="0">
                <a:solidFill>
                  <a:srgbClr val="FF0000"/>
                </a:solidFill>
              </a:rPr>
              <a:t>Potential saving:</a:t>
            </a:r>
          </a:p>
          <a:p>
            <a:r>
              <a:rPr lang="en-US" b="1" dirty="0">
                <a:solidFill>
                  <a:srgbClr val="FF0000"/>
                </a:solidFill>
              </a:rPr>
              <a:t>£40k / year</a:t>
            </a:r>
          </a:p>
          <a:p>
            <a:r>
              <a:rPr lang="en-US" b="1" dirty="0">
                <a:solidFill>
                  <a:srgbClr val="FF0000"/>
                </a:solidFill>
              </a:rPr>
              <a:t>25,000 kgCO</a:t>
            </a:r>
            <a:r>
              <a:rPr lang="en-US" b="1" baseline="-25000" dirty="0">
                <a:solidFill>
                  <a:srgbClr val="FF0000"/>
                </a:solidFill>
              </a:rPr>
              <a:t>2</a:t>
            </a:r>
            <a:r>
              <a:rPr lang="en-US" b="1" dirty="0">
                <a:solidFill>
                  <a:srgbClr val="FF0000"/>
                </a:solidFill>
              </a:rPr>
              <a:t> / year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0FB56B9-ABEC-2D52-069B-C29AC770D2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55344" y="6272213"/>
            <a:ext cx="4281311" cy="365125"/>
          </a:xfrm>
        </p:spPr>
        <p:txBody>
          <a:bodyPr/>
          <a:lstStyle/>
          <a:p>
            <a:pPr algn="ctr"/>
            <a:r>
              <a:rPr lang="en-US" dirty="0"/>
              <a:t>Alastair Dewhurst, 15</a:t>
            </a:r>
            <a:r>
              <a:rPr lang="en-US" baseline="30000" dirty="0"/>
              <a:t>th</a:t>
            </a:r>
            <a:r>
              <a:rPr lang="en-US" dirty="0"/>
              <a:t> September 2025</a:t>
            </a:r>
          </a:p>
        </p:txBody>
      </p:sp>
    </p:spTree>
    <p:extLst>
      <p:ext uri="{BB962C8B-B14F-4D97-AF65-F5344CB8AC3E}">
        <p14:creationId xmlns:p14="http://schemas.microsoft.com/office/powerpoint/2010/main" val="7709953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5E11F1-43C7-54DC-F803-42BBA2C9F3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E0F75A-CDBD-D0B3-9B67-355B52B4B3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Vision and future plans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214680-8503-F78A-F040-AF5570502C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5873"/>
            <a:ext cx="10515600" cy="4719815"/>
          </a:xfrm>
        </p:spPr>
        <p:txBody>
          <a:bodyPr>
            <a:normAutofit/>
          </a:bodyPr>
          <a:lstStyle/>
          <a:p>
            <a:r>
              <a:rPr lang="en-US" dirty="0" err="1"/>
              <a:t>GridPP</a:t>
            </a:r>
            <a:r>
              <a:rPr lang="en-US" dirty="0"/>
              <a:t> has been optimized over 10+ years of data taking to really efficiently process data.</a:t>
            </a:r>
          </a:p>
          <a:p>
            <a:pPr lvl="1"/>
            <a:r>
              <a:rPr lang="en-US" dirty="0"/>
              <a:t>The Tier-1 is a highly specialized facility that is extremely cost effective but not suitable for all use cases.</a:t>
            </a:r>
          </a:p>
          <a:p>
            <a:pPr lvl="1"/>
            <a:r>
              <a:rPr lang="en-US" dirty="0"/>
              <a:t>Tier-2s provide excellent local analysis facilities but the can’t scale indefinitely.</a:t>
            </a:r>
          </a:p>
          <a:p>
            <a:r>
              <a:rPr lang="en-US" dirty="0"/>
              <a:t>HPC will definitely been needed for certain use cases.</a:t>
            </a:r>
          </a:p>
          <a:p>
            <a:r>
              <a:rPr lang="en-US" dirty="0"/>
              <a:t>Other communities make use of Analysis Facilities and provide a range of resources.</a:t>
            </a:r>
          </a:p>
          <a:p>
            <a:pPr lvl="1"/>
            <a:r>
              <a:rPr lang="en-US" dirty="0"/>
              <a:t>I would like to expand what we currently have at RAL to the particle physics community.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8C7294-09FE-E335-5485-1D5992C8E2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18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A1343D8-E39F-C4E6-EF66-6420AE3186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55344" y="6272213"/>
            <a:ext cx="4281311" cy="365125"/>
          </a:xfrm>
        </p:spPr>
        <p:txBody>
          <a:bodyPr/>
          <a:lstStyle/>
          <a:p>
            <a:pPr algn="ctr"/>
            <a:r>
              <a:rPr lang="en-US" dirty="0"/>
              <a:t>Alastair Dewhurst, 15</a:t>
            </a:r>
            <a:r>
              <a:rPr lang="en-US" baseline="30000" dirty="0"/>
              <a:t>th</a:t>
            </a:r>
            <a:r>
              <a:rPr lang="en-US" dirty="0"/>
              <a:t> September 2025</a:t>
            </a:r>
          </a:p>
        </p:txBody>
      </p:sp>
    </p:spTree>
    <p:extLst>
      <p:ext uri="{BB962C8B-B14F-4D97-AF65-F5344CB8AC3E}">
        <p14:creationId xmlns:p14="http://schemas.microsoft.com/office/powerpoint/2010/main" val="30716733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0D8578B-06B8-D44F-871B-381E169CC5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53F8DB5-D875-CF4D-A96F-70F080421F1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36DB885-21B5-F244-A9B6-E73EA79D11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79538" y="2851150"/>
            <a:ext cx="6934200" cy="115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42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51BE60-3784-34DC-2417-9127A9C6D4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5A8A67-2637-823A-FDDA-0B699EB906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018A71-AF4E-B6D3-FCD9-44C4AE6993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5873"/>
            <a:ext cx="10515600" cy="2143127"/>
          </a:xfrm>
        </p:spPr>
        <p:txBody>
          <a:bodyPr numCol="2">
            <a:normAutofit fontScale="85000" lnSpcReduction="10000"/>
          </a:bodyPr>
          <a:lstStyle/>
          <a:p>
            <a:r>
              <a:rPr lang="en-US" dirty="0"/>
              <a:t>About me:</a:t>
            </a:r>
          </a:p>
          <a:p>
            <a:pPr lvl="1"/>
            <a:r>
              <a:rPr lang="en-US" dirty="0"/>
              <a:t>PhD on ATLAS</a:t>
            </a:r>
          </a:p>
          <a:p>
            <a:pPr lvl="1"/>
            <a:r>
              <a:rPr lang="en-US" dirty="0"/>
              <a:t>ATLAS Computing Contact at Tier-1</a:t>
            </a:r>
          </a:p>
          <a:p>
            <a:pPr lvl="1"/>
            <a:r>
              <a:rPr lang="en-US" dirty="0"/>
              <a:t>Tier-1 Manager</a:t>
            </a:r>
          </a:p>
          <a:p>
            <a:pPr lvl="1"/>
            <a:r>
              <a:rPr lang="en-US" dirty="0"/>
              <a:t>Head of Platforms and Services in SCD</a:t>
            </a:r>
          </a:p>
          <a:p>
            <a:endParaRPr lang="en-US" dirty="0"/>
          </a:p>
          <a:p>
            <a:r>
              <a:rPr lang="en-US" dirty="0"/>
              <a:t>Platforms and Services provides cutting-edge scientific computing platforms to enable world leading research.</a:t>
            </a:r>
          </a:p>
          <a:p>
            <a:r>
              <a:rPr lang="en-US" dirty="0"/>
              <a:t>Theme is split into groups that focus on the community they support.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CE3C0AF-7272-7544-EDAD-410DA80FB8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6ED256-D867-C8A4-2E1D-06FC9BE677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55344" y="6272213"/>
            <a:ext cx="4281311" cy="365125"/>
          </a:xfrm>
        </p:spPr>
        <p:txBody>
          <a:bodyPr/>
          <a:lstStyle/>
          <a:p>
            <a:pPr algn="ctr"/>
            <a:r>
              <a:rPr lang="en-US" dirty="0"/>
              <a:t>Alastair Dewhurst, 15</a:t>
            </a:r>
            <a:r>
              <a:rPr lang="en-US" baseline="30000" dirty="0"/>
              <a:t>th</a:t>
            </a:r>
            <a:r>
              <a:rPr lang="en-US" dirty="0"/>
              <a:t> September 2025</a:t>
            </a:r>
          </a:p>
        </p:txBody>
      </p:sp>
      <p:graphicFrame>
        <p:nvGraphicFramePr>
          <p:cNvPr id="6" name="Content Placeholder 14">
            <a:extLst>
              <a:ext uri="{FF2B5EF4-FFF2-40B4-BE49-F238E27FC236}">
                <a16:creationId xmlns:a16="http://schemas.microsoft.com/office/drawing/2014/main" id="{22B2C930-0144-965B-A8DE-6E9E37EFCE2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23180319"/>
              </p:ext>
            </p:extLst>
          </p:nvPr>
        </p:nvGraphicFramePr>
        <p:xfrm>
          <a:off x="838200" y="3429000"/>
          <a:ext cx="10515600" cy="24946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7" name="Elbow Connector 6">
            <a:extLst>
              <a:ext uri="{FF2B5EF4-FFF2-40B4-BE49-F238E27FC236}">
                <a16:creationId xmlns:a16="http://schemas.microsoft.com/office/drawing/2014/main" id="{CBCF2206-B623-953A-57AD-2F64843BDC5C}"/>
              </a:ext>
            </a:extLst>
          </p:cNvPr>
          <p:cNvCxnSpPr>
            <a:cxnSpLocks/>
          </p:cNvCxnSpPr>
          <p:nvPr/>
        </p:nvCxnSpPr>
        <p:spPr>
          <a:xfrm>
            <a:off x="5988205" y="3916462"/>
            <a:ext cx="646771" cy="178419"/>
          </a:xfrm>
          <a:prstGeom prst="bentConnector3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44572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690C74-21C6-F7CD-CF03-5699AA3978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558DB4-9344-F45B-7034-FEA6066112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Infrastructure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F57E4C-9749-E609-AF9D-87DB70CA18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CDBA59-9D9E-1A60-01A8-D0A633EC93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55344" y="6272213"/>
            <a:ext cx="4281311" cy="365125"/>
          </a:xfrm>
        </p:spPr>
        <p:txBody>
          <a:bodyPr/>
          <a:lstStyle/>
          <a:p>
            <a:pPr algn="ctr"/>
            <a:r>
              <a:rPr lang="en-US" dirty="0"/>
              <a:t>Alastair Dewhurst, 15</a:t>
            </a:r>
            <a:r>
              <a:rPr lang="en-US" baseline="30000" dirty="0"/>
              <a:t>th</a:t>
            </a:r>
            <a:r>
              <a:rPr lang="en-US" dirty="0"/>
              <a:t> September 2025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482B37DA-A903-CFB3-9579-3AB71B7AAD96}"/>
              </a:ext>
            </a:extLst>
          </p:cNvPr>
          <p:cNvSpPr/>
          <p:nvPr/>
        </p:nvSpPr>
        <p:spPr>
          <a:xfrm>
            <a:off x="5147731" y="5093231"/>
            <a:ext cx="1478845" cy="830793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Laptop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32573793-57AC-9DA7-EC7D-6764EF9490D4}"/>
              </a:ext>
            </a:extLst>
          </p:cNvPr>
          <p:cNvSpPr/>
          <p:nvPr/>
        </p:nvSpPr>
        <p:spPr>
          <a:xfrm>
            <a:off x="5147732" y="3350065"/>
            <a:ext cx="1478845" cy="830793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University Cluster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DE2CD4B1-147A-9C55-43E1-8033D3B49C59}"/>
              </a:ext>
            </a:extLst>
          </p:cNvPr>
          <p:cNvSpPr/>
          <p:nvPr/>
        </p:nvSpPr>
        <p:spPr>
          <a:xfrm>
            <a:off x="2387600" y="1586089"/>
            <a:ext cx="1478845" cy="830793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GridPP</a:t>
            </a:r>
            <a:r>
              <a:rPr lang="en-US" dirty="0"/>
              <a:t> (Tier-1)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60268274-73A3-447F-A821-D6C144A1561A}"/>
              </a:ext>
            </a:extLst>
          </p:cNvPr>
          <p:cNvSpPr/>
          <p:nvPr/>
        </p:nvSpPr>
        <p:spPr>
          <a:xfrm>
            <a:off x="8325557" y="1586088"/>
            <a:ext cx="1478845" cy="830793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HPC</a:t>
            </a:r>
          </a:p>
          <a:p>
            <a:pPr algn="ctr"/>
            <a:r>
              <a:rPr lang="en-US" dirty="0"/>
              <a:t>(</a:t>
            </a:r>
            <a:r>
              <a:rPr lang="en-US" dirty="0" err="1"/>
              <a:t>DiRAC</a:t>
            </a:r>
            <a:r>
              <a:rPr lang="en-US" dirty="0"/>
              <a:t>)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2398C639-EE65-BD6A-F97A-2570EAF37A61}"/>
              </a:ext>
            </a:extLst>
          </p:cNvPr>
          <p:cNvSpPr/>
          <p:nvPr/>
        </p:nvSpPr>
        <p:spPr>
          <a:xfrm>
            <a:off x="5147731" y="1596494"/>
            <a:ext cx="1478845" cy="830793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Analysis Facility</a:t>
            </a:r>
          </a:p>
        </p:txBody>
      </p:sp>
      <p:sp>
        <p:nvSpPr>
          <p:cNvPr id="18" name="Down Arrow 17">
            <a:extLst>
              <a:ext uri="{FF2B5EF4-FFF2-40B4-BE49-F238E27FC236}">
                <a16:creationId xmlns:a16="http://schemas.microsoft.com/office/drawing/2014/main" id="{CD9585B3-E1B3-D325-AC6C-18CC2A457953}"/>
              </a:ext>
            </a:extLst>
          </p:cNvPr>
          <p:cNvSpPr/>
          <p:nvPr/>
        </p:nvSpPr>
        <p:spPr>
          <a:xfrm rot="10800000">
            <a:off x="1298220" y="3533422"/>
            <a:ext cx="293512" cy="1738489"/>
          </a:xfrm>
          <a:prstGeom prst="downArrow">
            <a:avLst>
              <a:gd name="adj1" fmla="val 26924"/>
              <a:gd name="adj2" fmla="val 50000"/>
            </a:avLst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45A620D-4BAD-8E23-8E72-7BFB52B4D28C}"/>
              </a:ext>
            </a:extLst>
          </p:cNvPr>
          <p:cNvSpPr txBox="1"/>
          <p:nvPr/>
        </p:nvSpPr>
        <p:spPr>
          <a:xfrm rot="16200000">
            <a:off x="879436" y="4217999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Scale</a:t>
            </a:r>
          </a:p>
        </p:txBody>
      </p:sp>
      <p:cxnSp>
        <p:nvCxnSpPr>
          <p:cNvPr id="23" name="Curved Connector 22">
            <a:extLst>
              <a:ext uri="{FF2B5EF4-FFF2-40B4-BE49-F238E27FC236}">
                <a16:creationId xmlns:a16="http://schemas.microsoft.com/office/drawing/2014/main" id="{2FC029FD-DE0C-4DC8-18F2-936859B91173}"/>
              </a:ext>
            </a:extLst>
          </p:cNvPr>
          <p:cNvCxnSpPr>
            <a:cxnSpLocks/>
            <a:stCxn id="14" idx="0"/>
            <a:endCxn id="15" idx="2"/>
          </p:cNvCxnSpPr>
          <p:nvPr/>
        </p:nvCxnSpPr>
        <p:spPr>
          <a:xfrm rot="16200000" flipV="1">
            <a:off x="4040498" y="1503408"/>
            <a:ext cx="933183" cy="2760132"/>
          </a:xfrm>
          <a:prstGeom prst="curvedConnector3">
            <a:avLst>
              <a:gd name="adj1" fmla="val 50000"/>
            </a:avLst>
          </a:prstGeom>
          <a:ln w="3810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urved Connector 28">
            <a:extLst>
              <a:ext uri="{FF2B5EF4-FFF2-40B4-BE49-F238E27FC236}">
                <a16:creationId xmlns:a16="http://schemas.microsoft.com/office/drawing/2014/main" id="{77D16B05-1027-641A-3C7A-4990F33D98A2}"/>
              </a:ext>
            </a:extLst>
          </p:cNvPr>
          <p:cNvCxnSpPr>
            <a:cxnSpLocks/>
            <a:stCxn id="14" idx="0"/>
            <a:endCxn id="16" idx="2"/>
          </p:cNvCxnSpPr>
          <p:nvPr/>
        </p:nvCxnSpPr>
        <p:spPr>
          <a:xfrm rot="5400000" flipH="1" flipV="1">
            <a:off x="7009475" y="1294561"/>
            <a:ext cx="933184" cy="3177825"/>
          </a:xfrm>
          <a:prstGeom prst="curvedConnector3">
            <a:avLst>
              <a:gd name="adj1" fmla="val 50000"/>
            </a:avLst>
          </a:prstGeom>
          <a:ln w="3810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urved Connector 31">
            <a:extLst>
              <a:ext uri="{FF2B5EF4-FFF2-40B4-BE49-F238E27FC236}">
                <a16:creationId xmlns:a16="http://schemas.microsoft.com/office/drawing/2014/main" id="{731C152E-99E9-6165-E0EF-2506F78581B9}"/>
              </a:ext>
            </a:extLst>
          </p:cNvPr>
          <p:cNvCxnSpPr>
            <a:cxnSpLocks/>
            <a:stCxn id="14" idx="0"/>
            <a:endCxn id="17" idx="2"/>
          </p:cNvCxnSpPr>
          <p:nvPr/>
        </p:nvCxnSpPr>
        <p:spPr>
          <a:xfrm rot="16200000" flipV="1">
            <a:off x="5425766" y="2888675"/>
            <a:ext cx="922778" cy="1"/>
          </a:xfrm>
          <a:prstGeom prst="curvedConnector3">
            <a:avLst>
              <a:gd name="adj1" fmla="val 50000"/>
            </a:avLst>
          </a:prstGeom>
          <a:ln w="3810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urved Connector 34">
            <a:extLst>
              <a:ext uri="{FF2B5EF4-FFF2-40B4-BE49-F238E27FC236}">
                <a16:creationId xmlns:a16="http://schemas.microsoft.com/office/drawing/2014/main" id="{1B441055-84BD-74AF-558E-07726C1FEB3B}"/>
              </a:ext>
            </a:extLst>
          </p:cNvPr>
          <p:cNvCxnSpPr>
            <a:cxnSpLocks/>
          </p:cNvCxnSpPr>
          <p:nvPr/>
        </p:nvCxnSpPr>
        <p:spPr>
          <a:xfrm rot="16200000" flipV="1">
            <a:off x="5425763" y="4631841"/>
            <a:ext cx="922778" cy="1"/>
          </a:xfrm>
          <a:prstGeom prst="curvedConnector3">
            <a:avLst>
              <a:gd name="adj1" fmla="val 50000"/>
            </a:avLst>
          </a:prstGeom>
          <a:ln w="3810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20770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F943CB87-5964-4C86-1575-5D34354A3D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819" y="1143734"/>
            <a:ext cx="4567238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err="1"/>
              <a:t>GridPP</a:t>
            </a:r>
            <a:r>
              <a:rPr lang="en-GB" dirty="0"/>
              <a:t> in the WLCG</a:t>
            </a:r>
          </a:p>
        </p:txBody>
      </p:sp>
      <p:pic>
        <p:nvPicPr>
          <p:cNvPr id="16" name="Picture 15" descr="../../../../Desktop/Screen%20Shot%202016-04-14%20at%2016.0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5157" y="1145755"/>
            <a:ext cx="6280805" cy="3674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8014070"/>
              </p:ext>
            </p:extLst>
          </p:nvPr>
        </p:nvGraphicFramePr>
        <p:xfrm>
          <a:off x="621599" y="4332625"/>
          <a:ext cx="4876089" cy="1754922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7603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482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34956">
                  <a:extLst>
                    <a:ext uri="{9D8B030D-6E8A-4147-A177-3AD203B41FA5}">
                      <a16:colId xmlns:a16="http://schemas.microsoft.com/office/drawing/2014/main" val="1708211321"/>
                    </a:ext>
                  </a:extLst>
                </a:gridCol>
                <a:gridCol w="11325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79414">
                <a:tc>
                  <a:txBody>
                    <a:bodyPr/>
                    <a:lstStyle/>
                    <a:p>
                      <a:r>
                        <a:rPr lang="en-US" dirty="0"/>
                        <a:t>FY25/26 Requirements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GridPP</a:t>
                      </a:r>
                      <a:r>
                        <a:rPr lang="en-US" dirty="0"/>
                        <a:t> Tier-2s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WLCG</a:t>
                      </a:r>
                      <a:r>
                        <a:rPr lang="en-US" baseline="0" dirty="0"/>
                        <a:t> Total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1614">
                <a:tc>
                  <a:txBody>
                    <a:bodyPr/>
                    <a:lstStyle/>
                    <a:p>
                      <a:r>
                        <a:rPr lang="en-US" dirty="0"/>
                        <a:t>CPU (Cores)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46,000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42,600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/>
                        <a:t>335,000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1614">
                <a:tc>
                  <a:txBody>
                    <a:bodyPr/>
                    <a:lstStyle/>
                    <a:p>
                      <a:r>
                        <a:rPr lang="en-US" dirty="0"/>
                        <a:t>Disk (PB)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497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1614">
                <a:tc>
                  <a:txBody>
                    <a:bodyPr/>
                    <a:lstStyle/>
                    <a:p>
                      <a:r>
                        <a:rPr lang="en-US" dirty="0"/>
                        <a:t>Tape (PB)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1620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CAE7F955-5842-394C-8DE1-54DB47201F5D}"/>
              </a:ext>
            </a:extLst>
          </p:cNvPr>
          <p:cNvSpPr txBox="1"/>
          <p:nvPr/>
        </p:nvSpPr>
        <p:spPr>
          <a:xfrm>
            <a:off x="8544182" y="4635377"/>
            <a:ext cx="2851780" cy="36933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Map showing WLCG Sites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285839F-477E-06AF-EAEB-1C3B08CD3EE1}"/>
              </a:ext>
            </a:extLst>
          </p:cNvPr>
          <p:cNvSpPr txBox="1"/>
          <p:nvPr/>
        </p:nvSpPr>
        <p:spPr>
          <a:xfrm>
            <a:off x="5706435" y="5222962"/>
            <a:ext cx="56754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Tier-2 leverage local resources to provide significantly more resources than officially requested.</a:t>
            </a:r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8FA07A60-C385-42ED-24BB-D43603C131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55344" y="6272213"/>
            <a:ext cx="4281311" cy="365125"/>
          </a:xfrm>
        </p:spPr>
        <p:txBody>
          <a:bodyPr/>
          <a:lstStyle/>
          <a:p>
            <a:pPr algn="ctr"/>
            <a:r>
              <a:rPr lang="en-US" dirty="0"/>
              <a:t>Alastair Dewhurst, 15</a:t>
            </a:r>
            <a:r>
              <a:rPr lang="en-US" baseline="30000" dirty="0"/>
              <a:t>th</a:t>
            </a:r>
            <a:r>
              <a:rPr lang="en-US" dirty="0"/>
              <a:t> September 2025</a:t>
            </a:r>
          </a:p>
        </p:txBody>
      </p:sp>
    </p:spTree>
    <p:extLst>
      <p:ext uri="{BB962C8B-B14F-4D97-AF65-F5344CB8AC3E}">
        <p14:creationId xmlns:p14="http://schemas.microsoft.com/office/powerpoint/2010/main" val="1984666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191712-5E81-6F19-9BE4-DFEE5BF7B0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39E229-7C6C-D13F-9266-5AA5FCD613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GridPP</a:t>
            </a:r>
            <a:r>
              <a:rPr lang="en-US" dirty="0"/>
              <a:t> for non-LHC experiments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B7A8E4-EDBA-3B94-190B-22A4F7005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48F6BF-F2C4-4F12-3C47-2A254FFC65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55344" y="6272213"/>
            <a:ext cx="4281311" cy="365125"/>
          </a:xfrm>
        </p:spPr>
        <p:txBody>
          <a:bodyPr/>
          <a:lstStyle/>
          <a:p>
            <a:pPr algn="ctr"/>
            <a:r>
              <a:rPr lang="en-US" dirty="0"/>
              <a:t>Alastair Dewhurst, 15</a:t>
            </a:r>
            <a:r>
              <a:rPr lang="en-US" baseline="30000" dirty="0"/>
              <a:t>th</a:t>
            </a:r>
            <a:r>
              <a:rPr lang="en-US" dirty="0"/>
              <a:t> September 2025</a:t>
            </a:r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DEC2B065-D061-44BA-76EF-BA9D55AF936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285874"/>
            <a:ext cx="8809972" cy="4891088"/>
          </a:xfrm>
          <a:prstGeom prst="rect">
            <a:avLst/>
          </a:prstGeom>
          <a:effectLst>
            <a:outerShdw blurRad="177800" dist="38100" dir="2700000" sx="101000" sy="101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4CFBAC6-2348-EE66-3352-B8256C07A5E7}"/>
              </a:ext>
            </a:extLst>
          </p:cNvPr>
          <p:cNvSpPr txBox="1"/>
          <p:nvPr/>
        </p:nvSpPr>
        <p:spPr>
          <a:xfrm>
            <a:off x="9284784" y="2779782"/>
            <a:ext cx="2814083" cy="1477328"/>
          </a:xfrm>
          <a:prstGeom prst="rect">
            <a:avLst/>
          </a:prstGeom>
          <a:solidFill>
            <a:schemeClr val="bg1"/>
          </a:solidFill>
          <a:effectLst>
            <a:outerShdw blurRad="177800" dist="38100" dir="2700000" sx="101000" sy="101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sz="1800" b="0" dirty="0">
                <a:solidFill>
                  <a:srgbClr val="00009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21 VOs submitted more than 100k jobs (one every 5min!) and 9 VOs more than a million (one every 30s!), in the last year.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14E9E57-F8A9-8C75-D024-FBAE8A9659CB}"/>
              </a:ext>
            </a:extLst>
          </p:cNvPr>
          <p:cNvSpPr txBox="1"/>
          <p:nvPr/>
        </p:nvSpPr>
        <p:spPr>
          <a:xfrm>
            <a:off x="7671981" y="1762660"/>
            <a:ext cx="4100919" cy="646331"/>
          </a:xfrm>
          <a:prstGeom prst="rect">
            <a:avLst/>
          </a:prstGeom>
          <a:solidFill>
            <a:schemeClr val="bg1"/>
          </a:solidFill>
          <a:effectLst>
            <a:outerShdw blurRad="177800" dist="38100" dir="2700000" sx="101000" sy="101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sz="1800" b="0" dirty="0">
                <a:solidFill>
                  <a:srgbClr val="00009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Continue to support over 30 VOs:</a:t>
            </a:r>
          </a:p>
          <a:p>
            <a:r>
              <a:rPr lang="en-GB" sz="1800" b="0" dirty="0">
                <a:solidFill>
                  <a:srgbClr val="C0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LHC</a:t>
            </a:r>
            <a:r>
              <a:rPr lang="en-GB" sz="1800" b="0" dirty="0">
                <a:solidFill>
                  <a:srgbClr val="00009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; </a:t>
            </a:r>
            <a:r>
              <a:rPr lang="en-GB" sz="1800" b="0" dirty="0">
                <a:solidFill>
                  <a:srgbClr val="4DA72E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IRIS</a:t>
            </a:r>
            <a:r>
              <a:rPr lang="en-GB" sz="1800" b="0" dirty="0">
                <a:solidFill>
                  <a:srgbClr val="00009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; and Others, including </a:t>
            </a:r>
            <a:r>
              <a:rPr lang="en-GB" sz="1800" b="0" dirty="0">
                <a:solidFill>
                  <a:srgbClr val="D86ECC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NA62</a:t>
            </a:r>
          </a:p>
        </p:txBody>
      </p:sp>
    </p:spTree>
    <p:extLst>
      <p:ext uri="{BB962C8B-B14F-4D97-AF65-F5344CB8AC3E}">
        <p14:creationId xmlns:p14="http://schemas.microsoft.com/office/powerpoint/2010/main" val="8599210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F51AF7-7A96-7C40-BFE7-3AD1B21E0A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does RAL Tier-1 do?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8974F9-EF43-2046-A958-F8D97E77EE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 see the Tier-1s as the final step in the LHC data taking process.</a:t>
            </a:r>
          </a:p>
          <a:p>
            <a:pPr lvl="1"/>
            <a:r>
              <a:rPr lang="en-US" dirty="0"/>
              <a:t>Not as time critical as the trigger(!) but data taking will be affected if data archival is blocked for several days.</a:t>
            </a:r>
          </a:p>
          <a:p>
            <a:r>
              <a:rPr lang="en-US" dirty="0"/>
              <a:t>During data taking ~10% of the raw data produced at CERN is sent to RAL to be archived on our tape service.</a:t>
            </a:r>
          </a:p>
          <a:p>
            <a:pPr lvl="1"/>
            <a:r>
              <a:rPr lang="en-US" dirty="0"/>
              <a:t>RAL has a dedicated 200Gb/s link to CERN.</a:t>
            </a:r>
          </a:p>
          <a:p>
            <a:r>
              <a:rPr lang="en-US" dirty="0"/>
              <a:t>The Disk and CPU contribute to a global pool of resources used for a range of task.</a:t>
            </a:r>
          </a:p>
          <a:p>
            <a:pPr lvl="1"/>
            <a:r>
              <a:rPr lang="en-US" dirty="0"/>
              <a:t>RAL take a leading roles in the more data intensive activities.</a:t>
            </a:r>
          </a:p>
          <a:p>
            <a:pPr lvl="1"/>
            <a:r>
              <a:rPr lang="en-US" dirty="0"/>
              <a:t>RAL is crucial for distribution data to the UK universities working on the LHC.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D82A571-233E-8040-B983-A641552BB8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Alastair Dewhurst, 2</a:t>
            </a:r>
            <a:r>
              <a:rPr lang="en-US" baseline="30000" dirty="0"/>
              <a:t>nd</a:t>
            </a:r>
            <a:r>
              <a:rPr lang="en-US" dirty="0"/>
              <a:t> July 2021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D11FA2-EBD9-DD47-B57D-280FF62F64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0151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7B6B27-E693-7180-0453-D0E9E76100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A7DC2E-51CF-CABF-E05C-7BDDFF9FD0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Archival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5BA9E6-73F5-F2D2-3E19-F518DCDA93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7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2BAFBEE-AF9B-31B9-3FCC-CE96DB0EF5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55344" y="6272213"/>
            <a:ext cx="4281311" cy="365125"/>
          </a:xfrm>
        </p:spPr>
        <p:txBody>
          <a:bodyPr/>
          <a:lstStyle/>
          <a:p>
            <a:pPr algn="ctr"/>
            <a:r>
              <a:rPr lang="en-US" dirty="0"/>
              <a:t>Alastair Dewhurst, 15</a:t>
            </a:r>
            <a:r>
              <a:rPr lang="en-US" baseline="30000" dirty="0"/>
              <a:t>th</a:t>
            </a:r>
            <a:r>
              <a:rPr lang="en-US" dirty="0"/>
              <a:t> September 2025</a:t>
            </a:r>
          </a:p>
        </p:txBody>
      </p:sp>
      <p:pic>
        <p:nvPicPr>
          <p:cNvPr id="6" name="Content Placeholder 6">
            <a:extLst>
              <a:ext uri="{FF2B5EF4-FFF2-40B4-BE49-F238E27FC236}">
                <a16:creationId xmlns:a16="http://schemas.microsoft.com/office/drawing/2014/main" id="{A6F0DF89-3A04-B923-6383-BB633E1ACA8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62852" y="1285875"/>
            <a:ext cx="9466296" cy="4719638"/>
          </a:xfrm>
        </p:spPr>
      </p:pic>
    </p:spTree>
    <p:extLst>
      <p:ext uri="{BB962C8B-B14F-4D97-AF65-F5344CB8AC3E}">
        <p14:creationId xmlns:p14="http://schemas.microsoft.com/office/powerpoint/2010/main" val="27327956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97BFE5A-7C82-E244-83C3-A634D5C30E22}"/>
              </a:ext>
            </a:extLst>
          </p:cNvPr>
          <p:cNvSpPr/>
          <p:nvPr/>
        </p:nvSpPr>
        <p:spPr>
          <a:xfrm>
            <a:off x="227550" y="863996"/>
            <a:ext cx="115390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GB" dirty="0"/>
              <a:t>The Tier-1 provides computing resources for the LHC experiments. From the 3</a:t>
            </a:r>
            <a:r>
              <a:rPr lang="en-GB" baseline="30000" dirty="0"/>
              <a:t>rd</a:t>
            </a:r>
            <a:r>
              <a:rPr lang="en-GB" dirty="0"/>
              <a:t> to 7</a:t>
            </a:r>
            <a:r>
              <a:rPr lang="en-GB" baseline="30000" dirty="0"/>
              <a:t>th</a:t>
            </a:r>
            <a:r>
              <a:rPr lang="en-GB" dirty="0"/>
              <a:t> March we ran a data challenge (in addition to production work) to test our external network links and disk storage (Echo).</a:t>
            </a:r>
          </a:p>
          <a:p>
            <a:pPr fontAlgn="base"/>
            <a:endParaRPr lang="en-US" dirty="0"/>
          </a:p>
        </p:txBody>
      </p:sp>
      <p:pic>
        <p:nvPicPr>
          <p:cNvPr id="18" name="Picture 17" descr="A graph showing a sound wave&#10;&#10;AI-generated content may be incorrect.">
            <a:extLst>
              <a:ext uri="{FF2B5EF4-FFF2-40B4-BE49-F238E27FC236}">
                <a16:creationId xmlns:a16="http://schemas.microsoft.com/office/drawing/2014/main" id="{B005FC1D-A6C0-13BF-9B51-7F95B91F837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707" y="1812655"/>
            <a:ext cx="4568193" cy="1329912"/>
          </a:xfrm>
          <a:prstGeom prst="rect">
            <a:avLst/>
          </a:prstGeom>
        </p:spPr>
      </p:pic>
      <p:pic>
        <p:nvPicPr>
          <p:cNvPr id="16" name="Picture 15" descr="A green and purple sound waves&#10;&#10;AI-generated content may be incorrect.">
            <a:extLst>
              <a:ext uri="{FF2B5EF4-FFF2-40B4-BE49-F238E27FC236}">
                <a16:creationId xmlns:a16="http://schemas.microsoft.com/office/drawing/2014/main" id="{C7D732E8-7C64-676D-E404-B5EE6D49A94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707" y="4349868"/>
            <a:ext cx="5064157" cy="1474299"/>
          </a:xfrm>
          <a:prstGeom prst="rect">
            <a:avLst/>
          </a:prstGeom>
        </p:spPr>
      </p:pic>
      <p:pic>
        <p:nvPicPr>
          <p:cNvPr id="20" name="Picture 19" descr="A graph showing different colored lines&#10;&#10;AI-generated content may be incorrect.">
            <a:extLst>
              <a:ext uri="{FF2B5EF4-FFF2-40B4-BE49-F238E27FC236}">
                <a16:creationId xmlns:a16="http://schemas.microsoft.com/office/drawing/2014/main" id="{7E509895-8149-A453-849E-81EF10BB941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9809" y="1824475"/>
            <a:ext cx="4746813" cy="1382621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D88DCF9D-16BF-1A01-436E-ADC6F4A8A63C}"/>
              </a:ext>
            </a:extLst>
          </p:cNvPr>
          <p:cNvSpPr/>
          <p:nvPr/>
        </p:nvSpPr>
        <p:spPr>
          <a:xfrm>
            <a:off x="6977874" y="3255753"/>
            <a:ext cx="48306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GB" dirty="0"/>
              <a:t>The LHCOPN is a dedicated 2 x 100Gb/s link to CERN.  We were able to saturate this link!  </a:t>
            </a:r>
          </a:p>
          <a:p>
            <a:pPr fontAlgn="base"/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FE892E7-C9F7-8126-40F4-329E01111D17}"/>
              </a:ext>
            </a:extLst>
          </p:cNvPr>
          <p:cNvSpPr/>
          <p:nvPr/>
        </p:nvSpPr>
        <p:spPr>
          <a:xfrm>
            <a:off x="253520" y="3177181"/>
            <a:ext cx="46378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GB" dirty="0"/>
              <a:t>The LHCONE is a VPN which allows us to bypass the site firewall when transferring data to other sites also on the LHCONE.</a:t>
            </a:r>
          </a:p>
          <a:p>
            <a:pPr fontAlgn="base"/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0FE4A6F-0893-82A3-F6C7-C3CAA3875D76}"/>
              </a:ext>
            </a:extLst>
          </p:cNvPr>
          <p:cNvSpPr/>
          <p:nvPr/>
        </p:nvSpPr>
        <p:spPr>
          <a:xfrm>
            <a:off x="324707" y="5878394"/>
            <a:ext cx="50440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GB" dirty="0"/>
              <a:t>The internal Tier-1 network sustained over 1.5Tb/s during the challenge.</a:t>
            </a:r>
          </a:p>
          <a:p>
            <a:pPr fontAlgn="base"/>
            <a:endParaRPr lang="en-US" dirty="0"/>
          </a:p>
        </p:txBody>
      </p:sp>
      <p:pic>
        <p:nvPicPr>
          <p:cNvPr id="25" name="Picture 24" descr="A graph showing a line of green and yellow&#10;&#10;AI-generated content may be incorrect.">
            <a:extLst>
              <a:ext uri="{FF2B5EF4-FFF2-40B4-BE49-F238E27FC236}">
                <a16:creationId xmlns:a16="http://schemas.microsoft.com/office/drawing/2014/main" id="{2582C24C-E92B-1C29-707F-9549503A0E4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9809" y="4067367"/>
            <a:ext cx="4746813" cy="1702728"/>
          </a:xfrm>
          <a:prstGeom prst="rect">
            <a:avLst/>
          </a:prstGeom>
        </p:spPr>
      </p:pic>
      <p:pic>
        <p:nvPicPr>
          <p:cNvPr id="27" name="Picture 26" descr="A diagram of a firewall&#10;&#10;AI-generated content may be incorrect.">
            <a:extLst>
              <a:ext uri="{FF2B5EF4-FFF2-40B4-BE49-F238E27FC236}">
                <a16:creationId xmlns:a16="http://schemas.microsoft.com/office/drawing/2014/main" id="{6F99FF74-0564-BA46-BA5F-7EE5EEADEBC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1336" y="1673762"/>
            <a:ext cx="1860722" cy="4787210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9F91F81C-57CF-48A5-710E-2464E354D22F}"/>
              </a:ext>
            </a:extLst>
          </p:cNvPr>
          <p:cNvSpPr txBox="1"/>
          <p:nvPr/>
        </p:nvSpPr>
        <p:spPr>
          <a:xfrm>
            <a:off x="2213175" y="1828729"/>
            <a:ext cx="2544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Successful failover test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4AE59E6-1E35-AADF-D455-A799985BC458}"/>
              </a:ext>
            </a:extLst>
          </p:cNvPr>
          <p:cNvSpPr/>
          <p:nvPr/>
        </p:nvSpPr>
        <p:spPr>
          <a:xfrm>
            <a:off x="6935942" y="5809719"/>
            <a:ext cx="51585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GB" dirty="0"/>
              <a:t>The total peak throughput from external sources was 256Gb/s ingress and 208Gb/s egress.</a:t>
            </a:r>
          </a:p>
          <a:p>
            <a:pPr fontAlgn="base"/>
            <a:endParaRPr lang="en-US" dirty="0"/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F176FA05-F57F-01B0-A100-EEDCB5532677}"/>
              </a:ext>
            </a:extLst>
          </p:cNvPr>
          <p:cNvCxnSpPr>
            <a:stCxn id="25" idx="1"/>
          </p:cNvCxnSpPr>
          <p:nvPr/>
        </p:nvCxnSpPr>
        <p:spPr>
          <a:xfrm flipH="1" flipV="1">
            <a:off x="6291072" y="4693920"/>
            <a:ext cx="728737" cy="22481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59022C5F-AFF1-5439-E958-44A812086FFD}"/>
              </a:ext>
            </a:extLst>
          </p:cNvPr>
          <p:cNvCxnSpPr>
            <a:cxnSpLocks/>
          </p:cNvCxnSpPr>
          <p:nvPr/>
        </p:nvCxnSpPr>
        <p:spPr>
          <a:xfrm>
            <a:off x="4891336" y="5428110"/>
            <a:ext cx="568715" cy="15670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CA70361D-7D7A-4BCC-0086-CD2C97801451}"/>
              </a:ext>
            </a:extLst>
          </p:cNvPr>
          <p:cNvCxnSpPr>
            <a:cxnSpLocks/>
          </p:cNvCxnSpPr>
          <p:nvPr/>
        </p:nvCxnSpPr>
        <p:spPr>
          <a:xfrm>
            <a:off x="4506000" y="2955313"/>
            <a:ext cx="595725" cy="53130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1128C390-D5B1-6E80-7CEC-FBE5CF1B82BD}"/>
              </a:ext>
            </a:extLst>
          </p:cNvPr>
          <p:cNvCxnSpPr>
            <a:cxnSpLocks/>
          </p:cNvCxnSpPr>
          <p:nvPr/>
        </p:nvCxnSpPr>
        <p:spPr>
          <a:xfrm flipH="1">
            <a:off x="6498336" y="2756886"/>
            <a:ext cx="591941" cy="38568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Oval 42">
            <a:extLst>
              <a:ext uri="{FF2B5EF4-FFF2-40B4-BE49-F238E27FC236}">
                <a16:creationId xmlns:a16="http://schemas.microsoft.com/office/drawing/2014/main" id="{9F11780E-4DD9-5B14-E8CA-2ED260DAD98F}"/>
              </a:ext>
            </a:extLst>
          </p:cNvPr>
          <p:cNvSpPr/>
          <p:nvPr/>
        </p:nvSpPr>
        <p:spPr>
          <a:xfrm>
            <a:off x="1950720" y="1720273"/>
            <a:ext cx="256032" cy="130215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74425A7B-C2D8-546D-6F46-7225A0AB4195}"/>
              </a:ext>
            </a:extLst>
          </p:cNvPr>
          <p:cNvSpPr/>
          <p:nvPr/>
        </p:nvSpPr>
        <p:spPr>
          <a:xfrm>
            <a:off x="8695713" y="1744570"/>
            <a:ext cx="256032" cy="130215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ACCA8913-3CCA-D93E-7E09-BA5884A35D95}"/>
              </a:ext>
            </a:extLst>
          </p:cNvPr>
          <p:cNvCxnSpPr/>
          <p:nvPr/>
        </p:nvCxnSpPr>
        <p:spPr>
          <a:xfrm>
            <a:off x="1792224" y="4337676"/>
            <a:ext cx="0" cy="142022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9EC6FC51-44A0-2D83-D4C4-B55F774F486E}"/>
              </a:ext>
            </a:extLst>
          </p:cNvPr>
          <p:cNvCxnSpPr/>
          <p:nvPr/>
        </p:nvCxnSpPr>
        <p:spPr>
          <a:xfrm>
            <a:off x="3858768" y="4353126"/>
            <a:ext cx="0" cy="142022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B5230264-E13C-B5FC-2BBE-CDDC4D717FF2}"/>
              </a:ext>
            </a:extLst>
          </p:cNvPr>
          <p:cNvSpPr txBox="1"/>
          <p:nvPr/>
        </p:nvSpPr>
        <p:spPr>
          <a:xfrm>
            <a:off x="1694015" y="4181142"/>
            <a:ext cx="2300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&lt;  Data Challenge  &gt;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0033D52-903B-163F-98F5-C4DAA58EF139}"/>
              </a:ext>
            </a:extLst>
          </p:cNvPr>
          <p:cNvSpPr txBox="1">
            <a:spLocks/>
          </p:cNvSpPr>
          <p:nvPr/>
        </p:nvSpPr>
        <p:spPr>
          <a:xfrm>
            <a:off x="838200" y="141052"/>
            <a:ext cx="10515600" cy="106521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Tier-1 Data Challenge 2025</a:t>
            </a:r>
          </a:p>
        </p:txBody>
      </p:sp>
    </p:spTree>
    <p:extLst>
      <p:ext uri="{BB962C8B-B14F-4D97-AF65-F5344CB8AC3E}">
        <p14:creationId xmlns:p14="http://schemas.microsoft.com/office/powerpoint/2010/main" val="14121662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CE9B4B-A58B-A92B-9F7C-6FF6847A76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78B053-2E93-7D2A-1815-641F8E0065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Tape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8A59D1-8AFD-5CEF-4907-2DDE32939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5873"/>
            <a:ext cx="10515600" cy="2381510"/>
          </a:xfrm>
        </p:spPr>
        <p:txBody>
          <a:bodyPr numCol="1">
            <a:normAutofit fontScale="92500" lnSpcReduction="10000"/>
          </a:bodyPr>
          <a:lstStyle/>
          <a:p>
            <a:r>
              <a:rPr lang="en-US" dirty="0" err="1"/>
              <a:t>GridPP</a:t>
            </a:r>
            <a:r>
              <a:rPr lang="en-US" dirty="0"/>
              <a:t> has funded a single Tape Library with a capacity of ~15,000 tapes.</a:t>
            </a:r>
          </a:p>
          <a:p>
            <a:pPr lvl="1"/>
            <a:r>
              <a:rPr lang="en-US" dirty="0"/>
              <a:t>LTO-9 = 3980 x 18TB tapes</a:t>
            </a:r>
          </a:p>
          <a:p>
            <a:pPr lvl="1"/>
            <a:r>
              <a:rPr lang="en-US" dirty="0"/>
              <a:t>TS1160 = 5085 x 20TB tapes</a:t>
            </a:r>
          </a:p>
          <a:p>
            <a:pPr lvl="1"/>
            <a:r>
              <a:rPr lang="en-US" dirty="0"/>
              <a:t>TS1170 = 1665 x 50TB tapes</a:t>
            </a:r>
          </a:p>
          <a:p>
            <a:r>
              <a:rPr lang="en-US" dirty="0"/>
              <a:t>We are reaching the throughput limit of our tape drives.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CD9CE7-BA6B-5962-0152-A7B7C6AD3F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9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44A7819-A835-3FA1-A8ED-ADDBC77867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3667383"/>
            <a:ext cx="4950020" cy="25314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49D066B-CDC6-B7D8-38BC-0CC8FEB1CC7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11092"/>
          <a:stretch/>
        </p:blipFill>
        <p:spPr>
          <a:xfrm>
            <a:off x="734929" y="3873195"/>
            <a:ext cx="4789614" cy="21198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5735CE87-DAC0-1536-78D0-04AC2E377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55344" y="6272213"/>
            <a:ext cx="4281311" cy="365125"/>
          </a:xfrm>
        </p:spPr>
        <p:txBody>
          <a:bodyPr/>
          <a:lstStyle/>
          <a:p>
            <a:pPr algn="ctr"/>
            <a:r>
              <a:rPr lang="en-US" dirty="0"/>
              <a:t>Alastair Dewhurst, 15</a:t>
            </a:r>
            <a:r>
              <a:rPr lang="en-US" baseline="30000" dirty="0"/>
              <a:t>th</a:t>
            </a:r>
            <a:r>
              <a:rPr lang="en-US" dirty="0"/>
              <a:t> September 2025</a:t>
            </a:r>
          </a:p>
        </p:txBody>
      </p:sp>
    </p:spTree>
    <p:extLst>
      <p:ext uri="{BB962C8B-B14F-4D97-AF65-F5344CB8AC3E}">
        <p14:creationId xmlns:p14="http://schemas.microsoft.com/office/powerpoint/2010/main" val="2852947419"/>
      </p:ext>
    </p:extLst>
  </p:cSld>
  <p:clrMapOvr>
    <a:masterClrMapping/>
  </p:clrMapOvr>
</p:sld>
</file>

<file path=ppt/theme/theme1.xml><?xml version="1.0" encoding="utf-8"?>
<a:theme xmlns:a="http://schemas.openxmlformats.org/drawingml/2006/main" name="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Font WITHOUT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79819</TotalTime>
  <Words>1418</Words>
  <Application>Microsoft Macintosh PowerPoint</Application>
  <PresentationFormat>Widescreen</PresentationFormat>
  <Paragraphs>230</Paragraphs>
  <Slides>19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9" baseType="lpstr">
      <vt:lpstr>Aptos</vt:lpstr>
      <vt:lpstr>Arial</vt:lpstr>
      <vt:lpstr>Arial Regular</vt:lpstr>
      <vt:lpstr>Calibri</vt:lpstr>
      <vt:lpstr>Helvetica</vt:lpstr>
      <vt:lpstr>Lucida Grande</vt:lpstr>
      <vt:lpstr>Roboto</vt:lpstr>
      <vt:lpstr>Wingdings</vt:lpstr>
      <vt:lpstr>Font and logo master</vt:lpstr>
      <vt:lpstr>Font WITHOUT logo master</vt:lpstr>
      <vt:lpstr>PowerPoint Presentation</vt:lpstr>
      <vt:lpstr>Introduction</vt:lpstr>
      <vt:lpstr>Infrastructure</vt:lpstr>
      <vt:lpstr>GridPP in the WLCG</vt:lpstr>
      <vt:lpstr>GridPP for non-LHC experiments</vt:lpstr>
      <vt:lpstr>What does RAL Tier-1 do?</vt:lpstr>
      <vt:lpstr>Data Archival</vt:lpstr>
      <vt:lpstr>PowerPoint Presentation</vt:lpstr>
      <vt:lpstr>Tape</vt:lpstr>
      <vt:lpstr>Tier-1 Disk (Echo)</vt:lpstr>
      <vt:lpstr>Echo Architecture</vt:lpstr>
      <vt:lpstr>Tier-1 Batch Farm</vt:lpstr>
      <vt:lpstr>Analysis Facilities</vt:lpstr>
      <vt:lpstr>JASMIN</vt:lpstr>
      <vt:lpstr>PowerPoint Presentation</vt:lpstr>
      <vt:lpstr>IaaS</vt:lpstr>
      <vt:lpstr>Net Zero &amp; Sustainability</vt:lpstr>
      <vt:lpstr>Vision and future plans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Dewhurst, Alastair (STFC,RAL,SC)</dc:creator>
  <cp:lastModifiedBy>Dewhurst, Alastair (STFC,RAL,SC)</cp:lastModifiedBy>
  <cp:revision>147</cp:revision>
  <dcterms:created xsi:type="dcterms:W3CDTF">2020-03-09T09:47:27Z</dcterms:created>
  <dcterms:modified xsi:type="dcterms:W3CDTF">2025-09-15T08:51:35Z</dcterms:modified>
</cp:coreProperties>
</file>