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09" r:id="rId2"/>
    <p:sldId id="311" r:id="rId3"/>
    <p:sldId id="313" r:id="rId4"/>
    <p:sldId id="310" r:id="rId5"/>
    <p:sldId id="334" r:id="rId6"/>
    <p:sldId id="33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00FF"/>
    <a:srgbClr val="FFFFCC"/>
    <a:srgbClr val="CCFFFF"/>
    <a:srgbClr val="FFCC99"/>
    <a:srgbClr val="CCFFCC"/>
    <a:srgbClr val="BB7537"/>
    <a:srgbClr val="BB6F3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8" autoAdjust="0"/>
    <p:restoredTop sz="96323" autoAdjust="0"/>
  </p:normalViewPr>
  <p:slideViewPr>
    <p:cSldViewPr snapToGrid="0">
      <p:cViewPr varScale="1">
        <p:scale>
          <a:sx n="99" d="100"/>
          <a:sy n="99" d="100"/>
        </p:scale>
        <p:origin x="8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UZZO Simone" userId="17c69982-fdac-41df-b487-23398e87df91" providerId="ADAL" clId="{E93A9B3E-5F90-4C2F-BCCE-F0BF73749F45}"/>
    <pc:docChg chg="undo custSel addSld delSld modSld sldOrd modMainMaster">
      <pc:chgData name="PERUZZO Simone" userId="17c69982-fdac-41df-b487-23398e87df91" providerId="ADAL" clId="{E93A9B3E-5F90-4C2F-BCCE-F0BF73749F45}" dt="2026-03-24T23:02:27.965" v="3229" actId="948"/>
      <pc:docMkLst>
        <pc:docMk/>
      </pc:docMkLst>
      <pc:sldChg chg="addSp delSp modSp mod modNotesTx">
        <pc:chgData name="PERUZZO Simone" userId="17c69982-fdac-41df-b487-23398e87df91" providerId="ADAL" clId="{E93A9B3E-5F90-4C2F-BCCE-F0BF73749F45}" dt="2026-03-24T22:47:23.735" v="3219" actId="6549"/>
        <pc:sldMkLst>
          <pc:docMk/>
          <pc:sldMk cId="2028269766" sldId="309"/>
        </pc:sldMkLst>
        <pc:spChg chg="add del mod">
          <ac:chgData name="PERUZZO Simone" userId="17c69982-fdac-41df-b487-23398e87df91" providerId="ADAL" clId="{E93A9B3E-5F90-4C2F-BCCE-F0BF73749F45}" dt="2026-03-23T01:01:58.563" v="2241" actId="478"/>
          <ac:spMkLst>
            <pc:docMk/>
            <pc:sldMk cId="2028269766" sldId="309"/>
            <ac:spMk id="2" creationId="{6859C8AC-CF7C-4B53-A8D6-BAE8712ABA46}"/>
          </ac:spMkLst>
        </pc:spChg>
        <pc:spChg chg="mod">
          <ac:chgData name="PERUZZO Simone" userId="17c69982-fdac-41df-b487-23398e87df91" providerId="ADAL" clId="{E93A9B3E-5F90-4C2F-BCCE-F0BF73749F45}" dt="2026-03-23T01:02:12.550" v="2254" actId="1036"/>
          <ac:spMkLst>
            <pc:docMk/>
            <pc:sldMk cId="2028269766" sldId="309"/>
            <ac:spMk id="12" creationId="{CF47314C-19D9-43CB-B7E8-2D2EF8A70343}"/>
          </ac:spMkLst>
        </pc:spChg>
        <pc:spChg chg="mod">
          <ac:chgData name="PERUZZO Simone" userId="17c69982-fdac-41df-b487-23398e87df91" providerId="ADAL" clId="{E93A9B3E-5F90-4C2F-BCCE-F0BF73749F45}" dt="2026-03-23T01:02:26.883" v="2270" actId="20577"/>
          <ac:spMkLst>
            <pc:docMk/>
            <pc:sldMk cId="2028269766" sldId="309"/>
            <ac:spMk id="13" creationId="{F9586A81-8F86-4191-A702-A3599ED1D6FF}"/>
          </ac:spMkLst>
        </pc:spChg>
        <pc:spChg chg="mod">
          <ac:chgData name="PERUZZO Simone" userId="17c69982-fdac-41df-b487-23398e87df91" providerId="ADAL" clId="{E93A9B3E-5F90-4C2F-BCCE-F0BF73749F45}" dt="2026-03-23T22:39:21.921" v="2816" actId="20577"/>
          <ac:spMkLst>
            <pc:docMk/>
            <pc:sldMk cId="2028269766" sldId="309"/>
            <ac:spMk id="15" creationId="{A1781B53-6E77-4219-9682-83F2E2678EF5}"/>
          </ac:spMkLst>
        </pc:spChg>
        <pc:picChg chg="mod">
          <ac:chgData name="PERUZZO Simone" userId="17c69982-fdac-41df-b487-23398e87df91" providerId="ADAL" clId="{E93A9B3E-5F90-4C2F-BCCE-F0BF73749F45}" dt="2026-03-23T01:01:56.129" v="2240" actId="1035"/>
          <ac:picMkLst>
            <pc:docMk/>
            <pc:sldMk cId="2028269766" sldId="309"/>
            <ac:picMk id="10" creationId="{AAD40CB9-3157-42E3-BF1E-D31779FEFC78}"/>
          </ac:picMkLst>
        </pc:picChg>
      </pc:sldChg>
      <pc:sldChg chg="addSp delSp modSp mod ord delAnim modAnim modNotesTx">
        <pc:chgData name="PERUZZO Simone" userId="17c69982-fdac-41df-b487-23398e87df91" providerId="ADAL" clId="{E93A9B3E-5F90-4C2F-BCCE-F0BF73749F45}" dt="2026-03-24T23:01:04.139" v="3225"/>
        <pc:sldMkLst>
          <pc:docMk/>
          <pc:sldMk cId="109479727" sldId="310"/>
        </pc:sldMkLst>
        <pc:spChg chg="add mod">
          <ac:chgData name="PERUZZO Simone" userId="17c69982-fdac-41df-b487-23398e87df91" providerId="ADAL" clId="{E93A9B3E-5F90-4C2F-BCCE-F0BF73749F45}" dt="2026-03-24T22:27:43.033" v="3096" actId="1035"/>
          <ac:spMkLst>
            <pc:docMk/>
            <pc:sldMk cId="109479727" sldId="310"/>
            <ac:spMk id="3" creationId="{7D35A0C5-490F-4D50-A002-6BDCCA558C55}"/>
          </ac:spMkLst>
        </pc:spChg>
        <pc:spChg chg="add mod">
          <ac:chgData name="PERUZZO Simone" userId="17c69982-fdac-41df-b487-23398e87df91" providerId="ADAL" clId="{E93A9B3E-5F90-4C2F-BCCE-F0BF73749F45}" dt="2026-03-24T22:27:43.033" v="3096" actId="1035"/>
          <ac:spMkLst>
            <pc:docMk/>
            <pc:sldMk cId="109479727" sldId="310"/>
            <ac:spMk id="4" creationId="{5D03E2AB-ACED-4FD8-854D-3E2522F1E49A}"/>
          </ac:spMkLst>
        </pc:spChg>
        <pc:spChg chg="add mod">
          <ac:chgData name="PERUZZO Simone" userId="17c69982-fdac-41df-b487-23398e87df91" providerId="ADAL" clId="{E93A9B3E-5F90-4C2F-BCCE-F0BF73749F45}" dt="2026-03-24T22:30:36.279" v="3132" actId="207"/>
          <ac:spMkLst>
            <pc:docMk/>
            <pc:sldMk cId="109479727" sldId="310"/>
            <ac:spMk id="5" creationId="{D31BFDB6-E1A2-428F-AD7B-C17D0E0DC7A4}"/>
          </ac:spMkLst>
        </pc:spChg>
        <pc:spChg chg="add del mod">
          <ac:chgData name="PERUZZO Simone" userId="17c69982-fdac-41df-b487-23398e87df91" providerId="ADAL" clId="{E93A9B3E-5F90-4C2F-BCCE-F0BF73749F45}" dt="2026-03-23T00:00:32.956" v="1648" actId="478"/>
          <ac:spMkLst>
            <pc:docMk/>
            <pc:sldMk cId="109479727" sldId="310"/>
            <ac:spMk id="6" creationId="{3067B344-3B0B-4837-95CA-88524FEB5CEE}"/>
          </ac:spMkLst>
        </pc:spChg>
        <pc:spChg chg="add del mod">
          <ac:chgData name="PERUZZO Simone" userId="17c69982-fdac-41df-b487-23398e87df91" providerId="ADAL" clId="{E93A9B3E-5F90-4C2F-BCCE-F0BF73749F45}" dt="2026-03-23T00:00:32.956" v="1648" actId="478"/>
          <ac:spMkLst>
            <pc:docMk/>
            <pc:sldMk cId="109479727" sldId="310"/>
            <ac:spMk id="7" creationId="{4730FCA9-CF7B-44AE-A678-475ED2A9BCD3}"/>
          </ac:spMkLst>
        </pc:spChg>
        <pc:spChg chg="del mod">
          <ac:chgData name="PERUZZO Simone" userId="17c69982-fdac-41df-b487-23398e87df91" providerId="ADAL" clId="{E93A9B3E-5F90-4C2F-BCCE-F0BF73749F45}" dt="2026-03-23T13:50:26.490" v="2572" actId="478"/>
          <ac:spMkLst>
            <pc:docMk/>
            <pc:sldMk cId="109479727" sldId="310"/>
            <ac:spMk id="8" creationId="{4A8C2904-74AC-4A51-9C78-ED43C56BF0A9}"/>
          </ac:spMkLst>
        </pc:spChg>
        <pc:spChg chg="add del mod">
          <ac:chgData name="PERUZZO Simone" userId="17c69982-fdac-41df-b487-23398e87df91" providerId="ADAL" clId="{E93A9B3E-5F90-4C2F-BCCE-F0BF73749F45}" dt="2026-03-23T00:00:32.956" v="1648" actId="478"/>
          <ac:spMkLst>
            <pc:docMk/>
            <pc:sldMk cId="109479727" sldId="310"/>
            <ac:spMk id="9" creationId="{36002DDA-8D5C-47A4-81B3-6AE3ED8D72E4}"/>
          </ac:spMkLst>
        </pc:spChg>
        <pc:spChg chg="add mod">
          <ac:chgData name="PERUZZO Simone" userId="17c69982-fdac-41df-b487-23398e87df91" providerId="ADAL" clId="{E93A9B3E-5F90-4C2F-BCCE-F0BF73749F45}" dt="2026-03-24T22:28:28.559" v="3124" actId="1036"/>
          <ac:spMkLst>
            <pc:docMk/>
            <pc:sldMk cId="109479727" sldId="310"/>
            <ac:spMk id="12" creationId="{9997F3D5-E23F-41F0-808F-0201292BFD4D}"/>
          </ac:spMkLst>
        </pc:spChg>
        <pc:spChg chg="add mod">
          <ac:chgData name="PERUZZO Simone" userId="17c69982-fdac-41df-b487-23398e87df91" providerId="ADAL" clId="{E93A9B3E-5F90-4C2F-BCCE-F0BF73749F45}" dt="2026-03-23T14:20:47.075" v="2695" actId="1035"/>
          <ac:spMkLst>
            <pc:docMk/>
            <pc:sldMk cId="109479727" sldId="310"/>
            <ac:spMk id="14" creationId="{83296DE3-1AF3-4CB0-8988-30665770038B}"/>
          </ac:spMkLst>
        </pc:spChg>
        <pc:spChg chg="del mod topLvl">
          <ac:chgData name="PERUZZO Simone" userId="17c69982-fdac-41df-b487-23398e87df91" providerId="ADAL" clId="{E93A9B3E-5F90-4C2F-BCCE-F0BF73749F45}" dt="2026-03-23T00:33:08.578" v="1975" actId="478"/>
          <ac:spMkLst>
            <pc:docMk/>
            <pc:sldMk cId="109479727" sldId="310"/>
            <ac:spMk id="14" creationId="{9552DD2D-53A8-4C97-A93C-3352C2461C15}"/>
          </ac:spMkLst>
        </pc:spChg>
        <pc:spChg chg="del mod topLvl">
          <ac:chgData name="PERUZZO Simone" userId="17c69982-fdac-41df-b487-23398e87df91" providerId="ADAL" clId="{E93A9B3E-5F90-4C2F-BCCE-F0BF73749F45}" dt="2026-03-23T00:33:03.595" v="1972" actId="478"/>
          <ac:spMkLst>
            <pc:docMk/>
            <pc:sldMk cId="109479727" sldId="310"/>
            <ac:spMk id="15" creationId="{F95FDC50-D8EA-412A-B2AE-8AE3EE179F47}"/>
          </ac:spMkLst>
        </pc:spChg>
        <pc:grpChg chg="add del mod">
          <ac:chgData name="PERUZZO Simone" userId="17c69982-fdac-41df-b487-23398e87df91" providerId="ADAL" clId="{E93A9B3E-5F90-4C2F-BCCE-F0BF73749F45}" dt="2026-03-23T00:32:59.573" v="1971" actId="165"/>
          <ac:grpSpMkLst>
            <pc:docMk/>
            <pc:sldMk cId="109479727" sldId="310"/>
            <ac:grpSpMk id="13" creationId="{B67B866C-81D3-48C0-A0C0-C0D1E422617E}"/>
          </ac:grpSpMkLst>
        </pc:grpChg>
        <pc:picChg chg="add del mod">
          <ac:chgData name="PERUZZO Simone" userId="17c69982-fdac-41df-b487-23398e87df91" providerId="ADAL" clId="{E93A9B3E-5F90-4C2F-BCCE-F0BF73749F45}" dt="2026-03-24T22:27:16.054" v="3084" actId="478"/>
          <ac:picMkLst>
            <pc:docMk/>
            <pc:sldMk cId="109479727" sldId="310"/>
            <ac:picMk id="6" creationId="{BDA9E1C6-331F-4875-BEED-7F2232209075}"/>
          </ac:picMkLst>
        </pc:picChg>
        <pc:picChg chg="add del mod">
          <ac:chgData name="PERUZZO Simone" userId="17c69982-fdac-41df-b487-23398e87df91" providerId="ADAL" clId="{E93A9B3E-5F90-4C2F-BCCE-F0BF73749F45}" dt="2026-03-23T10:20:44.592" v="2337" actId="478"/>
          <ac:picMkLst>
            <pc:docMk/>
            <pc:sldMk cId="109479727" sldId="310"/>
            <ac:picMk id="10" creationId="{5EB88953-4316-4130-921B-20C97CE70EBB}"/>
          </ac:picMkLst>
        </pc:picChg>
        <pc:picChg chg="add mod">
          <ac:chgData name="PERUZZO Simone" userId="17c69982-fdac-41df-b487-23398e87df91" providerId="ADAL" clId="{E93A9B3E-5F90-4C2F-BCCE-F0BF73749F45}" dt="2026-03-24T22:28:22.441" v="3110" actId="408"/>
          <ac:picMkLst>
            <pc:docMk/>
            <pc:sldMk cId="109479727" sldId="310"/>
            <ac:picMk id="11" creationId="{EE7D2330-0D7B-4D20-834B-B6ABC6A7F130}"/>
          </ac:picMkLst>
        </pc:picChg>
        <pc:picChg chg="add mod">
          <ac:chgData name="PERUZZO Simone" userId="17c69982-fdac-41df-b487-23398e87df91" providerId="ADAL" clId="{E93A9B3E-5F90-4C2F-BCCE-F0BF73749F45}" dt="2026-03-24T22:28:22.441" v="3110" actId="408"/>
          <ac:picMkLst>
            <pc:docMk/>
            <pc:sldMk cId="109479727" sldId="310"/>
            <ac:picMk id="13" creationId="{FAF5E98C-598D-BA9F-6035-410BAAFD88F2}"/>
          </ac:picMkLst>
        </pc:picChg>
        <pc:picChg chg="add mod">
          <ac:chgData name="PERUZZO Simone" userId="17c69982-fdac-41df-b487-23398e87df91" providerId="ADAL" clId="{E93A9B3E-5F90-4C2F-BCCE-F0BF73749F45}" dt="2026-03-24T22:28:22.441" v="3110" actId="408"/>
          <ac:picMkLst>
            <pc:docMk/>
            <pc:sldMk cId="109479727" sldId="310"/>
            <ac:picMk id="15" creationId="{7085B5CC-B069-45DD-B3BE-960B7C942F5C}"/>
          </ac:picMkLst>
        </pc:picChg>
        <pc:picChg chg="mod topLvl">
          <ac:chgData name="PERUZZO Simone" userId="17c69982-fdac-41df-b487-23398e87df91" providerId="ADAL" clId="{E93A9B3E-5F90-4C2F-BCCE-F0BF73749F45}" dt="2026-03-23T14:20:47.075" v="2695" actId="1035"/>
          <ac:picMkLst>
            <pc:docMk/>
            <pc:sldMk cId="109479727" sldId="310"/>
            <ac:picMk id="17" creationId="{049A23B9-244A-456A-80BB-A16103AB5BFB}"/>
          </ac:picMkLst>
        </pc:picChg>
        <pc:cxnChg chg="del mod topLvl">
          <ac:chgData name="PERUZZO Simone" userId="17c69982-fdac-41df-b487-23398e87df91" providerId="ADAL" clId="{E93A9B3E-5F90-4C2F-BCCE-F0BF73749F45}" dt="2026-03-23T00:33:07.132" v="1974" actId="478"/>
          <ac:cxnSpMkLst>
            <pc:docMk/>
            <pc:sldMk cId="109479727" sldId="310"/>
            <ac:cxnSpMk id="16" creationId="{02E4A758-4801-49A1-A829-6AEC822E23C3}"/>
          </ac:cxnSpMkLst>
        </pc:cxnChg>
      </pc:sldChg>
      <pc:sldChg chg="addSp delSp modSp mod ord modAnim modNotesTx">
        <pc:chgData name="PERUZZO Simone" userId="17c69982-fdac-41df-b487-23398e87df91" providerId="ADAL" clId="{E93A9B3E-5F90-4C2F-BCCE-F0BF73749F45}" dt="2026-03-24T22:47:33.359" v="3220" actId="6549"/>
        <pc:sldMkLst>
          <pc:docMk/>
          <pc:sldMk cId="1575972084" sldId="311"/>
        </pc:sldMkLst>
        <pc:spChg chg="add del mod">
          <ac:chgData name="PERUZZO Simone" userId="17c69982-fdac-41df-b487-23398e87df91" providerId="ADAL" clId="{E93A9B3E-5F90-4C2F-BCCE-F0BF73749F45}" dt="2026-03-24T22:04:19.082" v="2869" actId="478"/>
          <ac:spMkLst>
            <pc:docMk/>
            <pc:sldMk cId="1575972084" sldId="311"/>
            <ac:spMk id="4" creationId="{8B93D12E-6826-4674-B45F-2B865D4C41E2}"/>
          </ac:spMkLst>
        </pc:spChg>
        <pc:spChg chg="add mod">
          <ac:chgData name="PERUZZO Simone" userId="17c69982-fdac-41df-b487-23398e87df91" providerId="ADAL" clId="{E93A9B3E-5F90-4C2F-BCCE-F0BF73749F45}" dt="2026-03-24T22:08:36.703" v="2968" actId="164"/>
          <ac:spMkLst>
            <pc:docMk/>
            <pc:sldMk cId="1575972084" sldId="311"/>
            <ac:spMk id="6" creationId="{5583DB6F-7753-4108-9FFD-72D6CE184BB2}"/>
          </ac:spMkLst>
        </pc:spChg>
        <pc:spChg chg="mod topLvl">
          <ac:chgData name="PERUZZO Simone" userId="17c69982-fdac-41df-b487-23398e87df91" providerId="ADAL" clId="{E93A9B3E-5F90-4C2F-BCCE-F0BF73749F45}" dt="2026-03-24T22:08:36.703" v="2968" actId="164"/>
          <ac:spMkLst>
            <pc:docMk/>
            <pc:sldMk cId="1575972084" sldId="311"/>
            <ac:spMk id="13" creationId="{1A700AC5-0FEA-4DEA-9EAE-DD142EC24852}"/>
          </ac:spMkLst>
        </pc:spChg>
        <pc:spChg chg="mod">
          <ac:chgData name="PERUZZO Simone" userId="17c69982-fdac-41df-b487-23398e87df91" providerId="ADAL" clId="{E93A9B3E-5F90-4C2F-BCCE-F0BF73749F45}" dt="2026-03-24T22:05:25.654" v="2899" actId="1036"/>
          <ac:spMkLst>
            <pc:docMk/>
            <pc:sldMk cId="1575972084" sldId="311"/>
            <ac:spMk id="15" creationId="{98F03092-E331-47A0-9E68-FCF404F7771A}"/>
          </ac:spMkLst>
        </pc:spChg>
        <pc:spChg chg="mod">
          <ac:chgData name="PERUZZO Simone" userId="17c69982-fdac-41df-b487-23398e87df91" providerId="ADAL" clId="{E93A9B3E-5F90-4C2F-BCCE-F0BF73749F45}" dt="2026-03-24T22:05:25.654" v="2899" actId="1036"/>
          <ac:spMkLst>
            <pc:docMk/>
            <pc:sldMk cId="1575972084" sldId="311"/>
            <ac:spMk id="18" creationId="{1B63669F-1E35-4F61-B738-82F60B4832F6}"/>
          </ac:spMkLst>
        </pc:spChg>
        <pc:spChg chg="mod">
          <ac:chgData name="PERUZZO Simone" userId="17c69982-fdac-41df-b487-23398e87df91" providerId="ADAL" clId="{E93A9B3E-5F90-4C2F-BCCE-F0BF73749F45}" dt="2026-03-24T22:14:05.526" v="3013" actId="1076"/>
          <ac:spMkLst>
            <pc:docMk/>
            <pc:sldMk cId="1575972084" sldId="311"/>
            <ac:spMk id="23" creationId="{5A710C9C-13CE-4590-A990-4D1FFB64AEC1}"/>
          </ac:spMkLst>
        </pc:spChg>
        <pc:spChg chg="mod topLvl">
          <ac:chgData name="PERUZZO Simone" userId="17c69982-fdac-41df-b487-23398e87df91" providerId="ADAL" clId="{E93A9B3E-5F90-4C2F-BCCE-F0BF73749F45}" dt="2026-03-24T22:08:36.703" v="2968" actId="164"/>
          <ac:spMkLst>
            <pc:docMk/>
            <pc:sldMk cId="1575972084" sldId="311"/>
            <ac:spMk id="24" creationId="{E4C0740B-4285-4F25-B163-C2A7E96B010E}"/>
          </ac:spMkLst>
        </pc:spChg>
        <pc:spChg chg="mod">
          <ac:chgData name="PERUZZO Simone" userId="17c69982-fdac-41df-b487-23398e87df91" providerId="ADAL" clId="{E93A9B3E-5F90-4C2F-BCCE-F0BF73749F45}" dt="2026-03-24T22:05:25.654" v="2899" actId="1036"/>
          <ac:spMkLst>
            <pc:docMk/>
            <pc:sldMk cId="1575972084" sldId="311"/>
            <ac:spMk id="25" creationId="{AB7DD5E5-8A92-46DE-BE1D-4D7CDDB4020A}"/>
          </ac:spMkLst>
        </pc:spChg>
        <pc:spChg chg="mod">
          <ac:chgData name="PERUZZO Simone" userId="17c69982-fdac-41df-b487-23398e87df91" providerId="ADAL" clId="{E93A9B3E-5F90-4C2F-BCCE-F0BF73749F45}" dt="2026-03-24T22:12:10.356" v="3012" actId="1036"/>
          <ac:spMkLst>
            <pc:docMk/>
            <pc:sldMk cId="1575972084" sldId="311"/>
            <ac:spMk id="26" creationId="{1E6DB8FA-9FF1-450E-8EAE-B3B240879EF0}"/>
          </ac:spMkLst>
        </pc:spChg>
        <pc:spChg chg="mod">
          <ac:chgData name="PERUZZO Simone" userId="17c69982-fdac-41df-b487-23398e87df91" providerId="ADAL" clId="{E93A9B3E-5F90-4C2F-BCCE-F0BF73749F45}" dt="2026-03-24T22:05:25.654" v="2899" actId="1036"/>
          <ac:spMkLst>
            <pc:docMk/>
            <pc:sldMk cId="1575972084" sldId="311"/>
            <ac:spMk id="27" creationId="{39E920AF-C490-482B-ADBC-50E0BD18AF65}"/>
          </ac:spMkLst>
        </pc:spChg>
        <pc:grpChg chg="add mod">
          <ac:chgData name="PERUZZO Simone" userId="17c69982-fdac-41df-b487-23398e87df91" providerId="ADAL" clId="{E93A9B3E-5F90-4C2F-BCCE-F0BF73749F45}" dt="2026-03-24T22:05:25.654" v="2899" actId="1036"/>
          <ac:grpSpMkLst>
            <pc:docMk/>
            <pc:sldMk cId="1575972084" sldId="311"/>
            <ac:grpSpMk id="2" creationId="{6119C5F7-E336-48F3-BBAD-8A6BD7970ABA}"/>
          </ac:grpSpMkLst>
        </pc:grpChg>
        <pc:grpChg chg="add mod">
          <ac:chgData name="PERUZZO Simone" userId="17c69982-fdac-41df-b487-23398e87df91" providerId="ADAL" clId="{E93A9B3E-5F90-4C2F-BCCE-F0BF73749F45}" dt="2026-03-24T22:05:25.654" v="2899" actId="1036"/>
          <ac:grpSpMkLst>
            <pc:docMk/>
            <pc:sldMk cId="1575972084" sldId="311"/>
            <ac:grpSpMk id="3" creationId="{6ABBAFBE-B464-46FE-B41B-9E338DC93CA5}"/>
          </ac:grpSpMkLst>
        </pc:grpChg>
        <pc:grpChg chg="add del mod">
          <ac:chgData name="PERUZZO Simone" userId="17c69982-fdac-41df-b487-23398e87df91" providerId="ADAL" clId="{E93A9B3E-5F90-4C2F-BCCE-F0BF73749F45}" dt="2026-03-23T00:28:19.277" v="1854" actId="165"/>
          <ac:grpSpMkLst>
            <pc:docMk/>
            <pc:sldMk cId="1575972084" sldId="311"/>
            <ac:grpSpMk id="4" creationId="{66F6B147-C7E5-4185-A1F9-EE9C02E4C64C}"/>
          </ac:grpSpMkLst>
        </pc:grpChg>
        <pc:grpChg chg="add mod">
          <ac:chgData name="PERUZZO Simone" userId="17c69982-fdac-41df-b487-23398e87df91" providerId="ADAL" clId="{E93A9B3E-5F90-4C2F-BCCE-F0BF73749F45}" dt="2026-03-24T22:12:10.356" v="3012" actId="1036"/>
          <ac:grpSpMkLst>
            <pc:docMk/>
            <pc:sldMk cId="1575972084" sldId="311"/>
            <ac:grpSpMk id="5" creationId="{8D3C1482-222C-4048-B27A-455DB906BA84}"/>
          </ac:grpSpMkLst>
        </pc:grpChg>
        <pc:grpChg chg="add mod">
          <ac:chgData name="PERUZZO Simone" userId="17c69982-fdac-41df-b487-23398e87df91" providerId="ADAL" clId="{E93A9B3E-5F90-4C2F-BCCE-F0BF73749F45}" dt="2026-03-24T22:08:36.703" v="2968" actId="164"/>
          <ac:grpSpMkLst>
            <pc:docMk/>
            <pc:sldMk cId="1575972084" sldId="311"/>
            <ac:grpSpMk id="7" creationId="{668898CC-0CA8-49CE-915F-4D739F053F78}"/>
          </ac:grpSpMkLst>
        </pc:grpChg>
        <pc:grpChg chg="add del mod">
          <ac:chgData name="PERUZZO Simone" userId="17c69982-fdac-41df-b487-23398e87df91" providerId="ADAL" clId="{E93A9B3E-5F90-4C2F-BCCE-F0BF73749F45}" dt="2026-03-24T22:03:46.472" v="2864" actId="165"/>
          <ac:grpSpMkLst>
            <pc:docMk/>
            <pc:sldMk cId="1575972084" sldId="311"/>
            <ac:grpSpMk id="9" creationId="{A64F0B75-2024-4334-91A6-307CFAB3C3B5}"/>
          </ac:grpSpMkLst>
        </pc:grpChg>
        <pc:picChg chg="mod">
          <ac:chgData name="PERUZZO Simone" userId="17c69982-fdac-41df-b487-23398e87df91" providerId="ADAL" clId="{E93A9B3E-5F90-4C2F-BCCE-F0BF73749F45}" dt="2026-03-24T22:05:25.654" v="2899" actId="1036"/>
          <ac:picMkLst>
            <pc:docMk/>
            <pc:sldMk cId="1575972084" sldId="311"/>
            <ac:picMk id="12" creationId="{9EDF201A-B8B7-4CC6-98CB-A179EBE0B7B3}"/>
          </ac:picMkLst>
        </pc:picChg>
        <pc:picChg chg="mod">
          <ac:chgData name="PERUZZO Simone" userId="17c69982-fdac-41df-b487-23398e87df91" providerId="ADAL" clId="{E93A9B3E-5F90-4C2F-BCCE-F0BF73749F45}" dt="2026-03-24T22:05:25.654" v="2899" actId="1036"/>
          <ac:picMkLst>
            <pc:docMk/>
            <pc:sldMk cId="1575972084" sldId="311"/>
            <ac:picMk id="32" creationId="{3DC295A7-2465-4048-8F6A-E4E68D8E05C4}"/>
          </ac:picMkLst>
        </pc:picChg>
        <pc:picChg chg="mod topLvl">
          <ac:chgData name="PERUZZO Simone" userId="17c69982-fdac-41df-b487-23398e87df91" providerId="ADAL" clId="{E93A9B3E-5F90-4C2F-BCCE-F0BF73749F45}" dt="2026-03-24T22:08:36.703" v="2968" actId="164"/>
          <ac:picMkLst>
            <pc:docMk/>
            <pc:sldMk cId="1575972084" sldId="311"/>
            <ac:picMk id="33" creationId="{E0F94426-6587-4967-B2AB-B9BE9954E120}"/>
          </ac:picMkLst>
        </pc:picChg>
        <pc:picChg chg="mod">
          <ac:chgData name="PERUZZO Simone" userId="17c69982-fdac-41df-b487-23398e87df91" providerId="ADAL" clId="{E93A9B3E-5F90-4C2F-BCCE-F0BF73749F45}" dt="2026-03-24T22:12:10.356" v="3012" actId="1036"/>
          <ac:picMkLst>
            <pc:docMk/>
            <pc:sldMk cId="1575972084" sldId="311"/>
            <ac:picMk id="34" creationId="{9E84A356-D6DF-4DDB-83D2-60247A84BD67}"/>
          </ac:picMkLst>
        </pc:picChg>
        <pc:picChg chg="mod topLvl">
          <ac:chgData name="PERUZZO Simone" userId="17c69982-fdac-41df-b487-23398e87df91" providerId="ADAL" clId="{E93A9B3E-5F90-4C2F-BCCE-F0BF73749F45}" dt="2026-03-24T22:08:36.703" v="2968" actId="164"/>
          <ac:picMkLst>
            <pc:docMk/>
            <pc:sldMk cId="1575972084" sldId="311"/>
            <ac:picMk id="35" creationId="{C9E280E9-4516-4FBC-B113-65B64B229988}"/>
          </ac:picMkLst>
        </pc:picChg>
        <pc:picChg chg="mod">
          <ac:chgData name="PERUZZO Simone" userId="17c69982-fdac-41df-b487-23398e87df91" providerId="ADAL" clId="{E93A9B3E-5F90-4C2F-BCCE-F0BF73749F45}" dt="2026-03-24T22:05:25.654" v="2899" actId="1036"/>
          <ac:picMkLst>
            <pc:docMk/>
            <pc:sldMk cId="1575972084" sldId="311"/>
            <ac:picMk id="36" creationId="{EB50A7C0-4C67-4626-B0B8-3636157A4D3C}"/>
          </ac:picMkLst>
        </pc:picChg>
        <pc:picChg chg="mod topLvl">
          <ac:chgData name="PERUZZO Simone" userId="17c69982-fdac-41df-b487-23398e87df91" providerId="ADAL" clId="{E93A9B3E-5F90-4C2F-BCCE-F0BF73749F45}" dt="2026-03-24T22:08:36.703" v="2968" actId="164"/>
          <ac:picMkLst>
            <pc:docMk/>
            <pc:sldMk cId="1575972084" sldId="311"/>
            <ac:picMk id="38" creationId="{93A32A5B-7A2B-45BB-A43E-8761D6FCE49C}"/>
          </ac:picMkLst>
        </pc:picChg>
        <pc:cxnChg chg="mod">
          <ac:chgData name="PERUZZO Simone" userId="17c69982-fdac-41df-b487-23398e87df91" providerId="ADAL" clId="{E93A9B3E-5F90-4C2F-BCCE-F0BF73749F45}" dt="2026-03-24T22:05:25.654" v="2899" actId="1036"/>
          <ac:cxnSpMkLst>
            <pc:docMk/>
            <pc:sldMk cId="1575972084" sldId="311"/>
            <ac:cxnSpMk id="28" creationId="{8D7323D4-AB48-43BA-9A40-32BA6C02D7F3}"/>
          </ac:cxnSpMkLst>
        </pc:cxnChg>
        <pc:cxnChg chg="mod">
          <ac:chgData name="PERUZZO Simone" userId="17c69982-fdac-41df-b487-23398e87df91" providerId="ADAL" clId="{E93A9B3E-5F90-4C2F-BCCE-F0BF73749F45}" dt="2026-03-24T22:14:05.526" v="3013" actId="1076"/>
          <ac:cxnSpMkLst>
            <pc:docMk/>
            <pc:sldMk cId="1575972084" sldId="311"/>
            <ac:cxnSpMk id="29" creationId="{817C9965-7114-4610-8C58-C9BB94361600}"/>
          </ac:cxnSpMkLst>
        </pc:cxnChg>
        <pc:cxnChg chg="mod">
          <ac:chgData name="PERUZZO Simone" userId="17c69982-fdac-41df-b487-23398e87df91" providerId="ADAL" clId="{E93A9B3E-5F90-4C2F-BCCE-F0BF73749F45}" dt="2026-03-24T22:05:25.654" v="2899" actId="1036"/>
          <ac:cxnSpMkLst>
            <pc:docMk/>
            <pc:sldMk cId="1575972084" sldId="311"/>
            <ac:cxnSpMk id="30" creationId="{C43EA2AF-66E3-4F7B-B6BE-1C6FBC89CEDE}"/>
          </ac:cxnSpMkLst>
        </pc:cxnChg>
        <pc:cxnChg chg="mod topLvl">
          <ac:chgData name="PERUZZO Simone" userId="17c69982-fdac-41df-b487-23398e87df91" providerId="ADAL" clId="{E93A9B3E-5F90-4C2F-BCCE-F0BF73749F45}" dt="2026-03-24T22:08:36.703" v="2968" actId="164"/>
          <ac:cxnSpMkLst>
            <pc:docMk/>
            <pc:sldMk cId="1575972084" sldId="311"/>
            <ac:cxnSpMk id="31" creationId="{A4D497D8-955B-4BB6-AADC-065AA14F5210}"/>
          </ac:cxnSpMkLst>
        </pc:cxnChg>
        <pc:cxnChg chg="mod topLvl">
          <ac:chgData name="PERUZZO Simone" userId="17c69982-fdac-41df-b487-23398e87df91" providerId="ADAL" clId="{E93A9B3E-5F90-4C2F-BCCE-F0BF73749F45}" dt="2026-03-24T22:08:36.703" v="2968" actId="164"/>
          <ac:cxnSpMkLst>
            <pc:docMk/>
            <pc:sldMk cId="1575972084" sldId="311"/>
            <ac:cxnSpMk id="37" creationId="{524987F3-7590-464B-9A3D-63A8C36E1327}"/>
          </ac:cxnSpMkLst>
        </pc:cxnChg>
        <pc:cxnChg chg="add del mod topLvl">
          <ac:chgData name="PERUZZO Simone" userId="17c69982-fdac-41df-b487-23398e87df91" providerId="ADAL" clId="{E93A9B3E-5F90-4C2F-BCCE-F0BF73749F45}" dt="2026-03-24T22:03:58.404" v="2865" actId="478"/>
          <ac:cxnSpMkLst>
            <pc:docMk/>
            <pc:sldMk cId="1575972084" sldId="311"/>
            <ac:cxnSpMk id="40" creationId="{888553CB-94E0-4097-B8DE-0BA524B3301C}"/>
          </ac:cxnSpMkLst>
        </pc:cxnChg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371478065" sldId="312"/>
        </pc:sldMkLst>
      </pc:sldChg>
      <pc:sldChg chg="addSp delSp modSp mod ord delAnim modAnim modNotesTx">
        <pc:chgData name="PERUZZO Simone" userId="17c69982-fdac-41df-b487-23398e87df91" providerId="ADAL" clId="{E93A9B3E-5F90-4C2F-BCCE-F0BF73749F45}" dt="2026-03-24T22:47:37.345" v="3221" actId="6549"/>
        <pc:sldMkLst>
          <pc:docMk/>
          <pc:sldMk cId="902962211" sldId="313"/>
        </pc:sldMkLst>
        <pc:spChg chg="add mod topLvl">
          <ac:chgData name="PERUZZO Simone" userId="17c69982-fdac-41df-b487-23398e87df91" providerId="ADAL" clId="{E93A9B3E-5F90-4C2F-BCCE-F0BF73749F45}" dt="2026-03-24T22:19:32.801" v="3073" actId="164"/>
          <ac:spMkLst>
            <pc:docMk/>
            <pc:sldMk cId="902962211" sldId="313"/>
            <ac:spMk id="24" creationId="{1F36A4DB-36DA-4ABD-961A-AC517AA23A98}"/>
          </ac:spMkLst>
        </pc:spChg>
        <pc:spChg chg="add mod topLvl">
          <ac:chgData name="PERUZZO Simone" userId="17c69982-fdac-41df-b487-23398e87df91" providerId="ADAL" clId="{E93A9B3E-5F90-4C2F-BCCE-F0BF73749F45}" dt="2026-03-24T22:19:32.801" v="3073" actId="164"/>
          <ac:spMkLst>
            <pc:docMk/>
            <pc:sldMk cId="902962211" sldId="313"/>
            <ac:spMk id="26" creationId="{0280D4AC-8F2B-4999-85B8-CF03851FCFE6}"/>
          </ac:spMkLst>
        </pc:spChg>
        <pc:spChg chg="add del mod">
          <ac:chgData name="PERUZZO Simone" userId="17c69982-fdac-41df-b487-23398e87df91" providerId="ADAL" clId="{E93A9B3E-5F90-4C2F-BCCE-F0BF73749F45}" dt="2026-03-23T13:30:29.365" v="2454" actId="478"/>
          <ac:spMkLst>
            <pc:docMk/>
            <pc:sldMk cId="902962211" sldId="313"/>
            <ac:spMk id="27" creationId="{12639099-3E47-4BF5-82F1-73496CEADB6F}"/>
          </ac:spMkLst>
        </pc:spChg>
        <pc:spChg chg="add mod topLvl">
          <ac:chgData name="PERUZZO Simone" userId="17c69982-fdac-41df-b487-23398e87df91" providerId="ADAL" clId="{E93A9B3E-5F90-4C2F-BCCE-F0BF73749F45}" dt="2026-03-24T22:19:32.801" v="3073" actId="164"/>
          <ac:spMkLst>
            <pc:docMk/>
            <pc:sldMk cId="902962211" sldId="313"/>
            <ac:spMk id="30" creationId="{3A40C26B-9A9D-4CA5-B680-C798E64642ED}"/>
          </ac:spMkLst>
        </pc:spChg>
        <pc:spChg chg="add mod">
          <ac:chgData name="PERUZZO Simone" userId="17c69982-fdac-41df-b487-23398e87df91" providerId="ADAL" clId="{E93A9B3E-5F90-4C2F-BCCE-F0BF73749F45}" dt="2026-03-24T22:15:06.731" v="3015" actId="1036"/>
          <ac:spMkLst>
            <pc:docMk/>
            <pc:sldMk cId="902962211" sldId="313"/>
            <ac:spMk id="31" creationId="{DB7B2D8D-7D99-416D-B160-15FF270C358B}"/>
          </ac:spMkLst>
        </pc:spChg>
        <pc:spChg chg="mod">
          <ac:chgData name="PERUZZO Simone" userId="17c69982-fdac-41df-b487-23398e87df91" providerId="ADAL" clId="{E93A9B3E-5F90-4C2F-BCCE-F0BF73749F45}" dt="2026-03-23T13:32:15.766" v="2469" actId="14100"/>
          <ac:spMkLst>
            <pc:docMk/>
            <pc:sldMk cId="902962211" sldId="313"/>
            <ac:spMk id="45" creationId="{2C76D565-267D-4849-A5AE-28E4F4274BE2}"/>
          </ac:spMkLst>
        </pc:spChg>
        <pc:spChg chg="mod">
          <ac:chgData name="PERUZZO Simone" userId="17c69982-fdac-41df-b487-23398e87df91" providerId="ADAL" clId="{E93A9B3E-5F90-4C2F-BCCE-F0BF73749F45}" dt="2026-03-23T12:26:13.588" v="2429" actId="1036"/>
          <ac:spMkLst>
            <pc:docMk/>
            <pc:sldMk cId="902962211" sldId="313"/>
            <ac:spMk id="46" creationId="{A586E75F-DFAF-4117-BB19-A5EC13410C78}"/>
          </ac:spMkLst>
        </pc:spChg>
        <pc:spChg chg="mod">
          <ac:chgData name="PERUZZO Simone" userId="17c69982-fdac-41df-b487-23398e87df91" providerId="ADAL" clId="{E93A9B3E-5F90-4C2F-BCCE-F0BF73749F45}" dt="2026-03-23T14:17:44.517" v="2620" actId="20577"/>
          <ac:spMkLst>
            <pc:docMk/>
            <pc:sldMk cId="902962211" sldId="313"/>
            <ac:spMk id="47" creationId="{EC0CAF1B-C90C-4C25-B440-000AA26933B0}"/>
          </ac:spMkLst>
        </pc:spChg>
        <pc:spChg chg="mod">
          <ac:chgData name="PERUZZO Simone" userId="17c69982-fdac-41df-b487-23398e87df91" providerId="ADAL" clId="{E93A9B3E-5F90-4C2F-BCCE-F0BF73749F45}" dt="2026-03-23T22:41:26.864" v="2830" actId="552"/>
          <ac:spMkLst>
            <pc:docMk/>
            <pc:sldMk cId="902962211" sldId="313"/>
            <ac:spMk id="59" creationId="{C7EB63FE-08F9-4CA2-A218-744F078164B9}"/>
          </ac:spMkLst>
        </pc:spChg>
        <pc:spChg chg="mod">
          <ac:chgData name="PERUZZO Simone" userId="17c69982-fdac-41df-b487-23398e87df91" providerId="ADAL" clId="{E93A9B3E-5F90-4C2F-BCCE-F0BF73749F45}" dt="2026-03-23T22:40:43.473" v="2824" actId="1036"/>
          <ac:spMkLst>
            <pc:docMk/>
            <pc:sldMk cId="902962211" sldId="313"/>
            <ac:spMk id="60" creationId="{25236098-5F9B-4FB4-A955-D4AA23829824}"/>
          </ac:spMkLst>
        </pc:spChg>
        <pc:grpChg chg="add mod">
          <ac:chgData name="PERUZZO Simone" userId="17c69982-fdac-41df-b487-23398e87df91" providerId="ADAL" clId="{E93A9B3E-5F90-4C2F-BCCE-F0BF73749F45}" dt="2026-03-24T22:19:32.801" v="3073" actId="164"/>
          <ac:grpSpMkLst>
            <pc:docMk/>
            <pc:sldMk cId="902962211" sldId="313"/>
            <ac:grpSpMk id="4" creationId="{83EF76C2-2CC9-419C-AE53-8018B651AA4C}"/>
          </ac:grpSpMkLst>
        </pc:grpChg>
        <pc:grpChg chg="add del mod">
          <ac:chgData name="PERUZZO Simone" userId="17c69982-fdac-41df-b487-23398e87df91" providerId="ADAL" clId="{E93A9B3E-5F90-4C2F-BCCE-F0BF73749F45}" dt="2026-03-23T13:38:48.873" v="2523" actId="165"/>
          <ac:grpSpMkLst>
            <pc:docMk/>
            <pc:sldMk cId="902962211" sldId="313"/>
            <ac:grpSpMk id="6" creationId="{3A70241A-7BC9-4E2B-BA95-DDCF2533EEC0}"/>
          </ac:grpSpMkLst>
        </pc:grpChg>
        <pc:grpChg chg="add del mod">
          <ac:chgData name="PERUZZO Simone" userId="17c69982-fdac-41df-b487-23398e87df91" providerId="ADAL" clId="{E93A9B3E-5F90-4C2F-BCCE-F0BF73749F45}" dt="2026-03-24T22:18:23.075" v="3055" actId="165"/>
          <ac:grpSpMkLst>
            <pc:docMk/>
            <pc:sldMk cId="902962211" sldId="313"/>
            <ac:grpSpMk id="12" creationId="{43F87103-9681-4E23-966A-BAC99A7761DD}"/>
          </ac:grpSpMkLst>
        </pc:grpChg>
        <pc:picChg chg="add mod">
          <ac:chgData name="PERUZZO Simone" userId="17c69982-fdac-41df-b487-23398e87df91" providerId="ADAL" clId="{E93A9B3E-5F90-4C2F-BCCE-F0BF73749F45}" dt="2026-03-24T22:19:32.801" v="3073" actId="164"/>
          <ac:picMkLst>
            <pc:docMk/>
            <pc:sldMk cId="902962211" sldId="313"/>
            <ac:picMk id="2" creationId="{5BA9EBA5-F2A8-4C5F-92F8-68DB4B50C30C}"/>
          </ac:picMkLst>
        </pc:picChg>
        <pc:picChg chg="add mod ord topLvl">
          <ac:chgData name="PERUZZO Simone" userId="17c69982-fdac-41df-b487-23398e87df91" providerId="ADAL" clId="{E93A9B3E-5F90-4C2F-BCCE-F0BF73749F45}" dt="2026-03-24T22:19:32.801" v="3073" actId="164"/>
          <ac:picMkLst>
            <pc:docMk/>
            <pc:sldMk cId="902962211" sldId="313"/>
            <ac:picMk id="3" creationId="{BD6F3F54-C777-49E5-BD1A-F2762BB0F468}"/>
          </ac:picMkLst>
        </pc:picChg>
        <pc:picChg chg="add mod topLvl">
          <ac:chgData name="PERUZZO Simone" userId="17c69982-fdac-41df-b487-23398e87df91" providerId="ADAL" clId="{E93A9B3E-5F90-4C2F-BCCE-F0BF73749F45}" dt="2026-03-24T22:19:32.801" v="3073" actId="164"/>
          <ac:picMkLst>
            <pc:docMk/>
            <pc:sldMk cId="902962211" sldId="313"/>
            <ac:picMk id="5" creationId="{D9F1E437-B15C-42B5-8453-7276C5F30609}"/>
          </ac:picMkLst>
        </pc:picChg>
        <pc:picChg chg="mod">
          <ac:chgData name="PERUZZO Simone" userId="17c69982-fdac-41df-b487-23398e87df91" providerId="ADAL" clId="{E93A9B3E-5F90-4C2F-BCCE-F0BF73749F45}" dt="2026-03-23T12:26:13.588" v="2429" actId="1036"/>
          <ac:picMkLst>
            <pc:docMk/>
            <pc:sldMk cId="902962211" sldId="313"/>
            <ac:picMk id="58" creationId="{58AD93E9-9507-4686-8C6C-7EE3C017055A}"/>
          </ac:picMkLst>
        </pc:picChg>
        <pc:cxnChg chg="add mod topLvl">
          <ac:chgData name="PERUZZO Simone" userId="17c69982-fdac-41df-b487-23398e87df91" providerId="ADAL" clId="{E93A9B3E-5F90-4C2F-BCCE-F0BF73749F45}" dt="2026-03-24T22:19:32.801" v="3073" actId="164"/>
          <ac:cxnSpMkLst>
            <pc:docMk/>
            <pc:sldMk cId="902962211" sldId="313"/>
            <ac:cxnSpMk id="8" creationId="{B9EF2F51-9E8B-43F1-9998-B7670C57E80C}"/>
          </ac:cxnSpMkLst>
        </pc:cxnChg>
        <pc:cxnChg chg="add mod topLvl">
          <ac:chgData name="PERUZZO Simone" userId="17c69982-fdac-41df-b487-23398e87df91" providerId="ADAL" clId="{E93A9B3E-5F90-4C2F-BCCE-F0BF73749F45}" dt="2026-03-24T22:19:32.801" v="3073" actId="164"/>
          <ac:cxnSpMkLst>
            <pc:docMk/>
            <pc:sldMk cId="902962211" sldId="313"/>
            <ac:cxnSpMk id="34" creationId="{2DDA81AE-D3C4-4CC8-A387-DDF05D3F71D9}"/>
          </ac:cxnSpMkLst>
        </pc:cxnChg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3970388129" sldId="314"/>
        </pc:sldMkLst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2952358155" sldId="315"/>
        </pc:sldMkLst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4238942178" sldId="316"/>
        </pc:sldMkLst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2207113646" sldId="317"/>
        </pc:sldMkLst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276025396" sldId="318"/>
        </pc:sldMkLst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1264981027" sldId="326"/>
        </pc:sldMkLst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2672784930" sldId="327"/>
        </pc:sldMkLst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1092261685" sldId="328"/>
        </pc:sldMkLst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3438990258" sldId="329"/>
        </pc:sldMkLst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1450329492" sldId="330"/>
        </pc:sldMkLst>
      </pc:sldChg>
      <pc:sldChg chg="del">
        <pc:chgData name="PERUZZO Simone" userId="17c69982-fdac-41df-b487-23398e87df91" providerId="ADAL" clId="{E93A9B3E-5F90-4C2F-BCCE-F0BF73749F45}" dt="2026-03-21T23:05:11.332" v="98" actId="47"/>
        <pc:sldMkLst>
          <pc:docMk/>
          <pc:sldMk cId="2113908889" sldId="331"/>
        </pc:sldMkLst>
      </pc:sldChg>
      <pc:sldChg chg="del">
        <pc:chgData name="PERUZZO Simone" userId="17c69982-fdac-41df-b487-23398e87df91" providerId="ADAL" clId="{E93A9B3E-5F90-4C2F-BCCE-F0BF73749F45}" dt="2026-03-21T23:05:15.092" v="99" actId="47"/>
        <pc:sldMkLst>
          <pc:docMk/>
          <pc:sldMk cId="669692159" sldId="332"/>
        </pc:sldMkLst>
      </pc:sldChg>
      <pc:sldChg chg="addSp delSp modSp add mod delAnim modAnim modNotesTx">
        <pc:chgData name="PERUZZO Simone" userId="17c69982-fdac-41df-b487-23398e87df91" providerId="ADAL" clId="{E93A9B3E-5F90-4C2F-BCCE-F0BF73749F45}" dt="2026-03-24T23:02:27.965" v="3229" actId="948"/>
        <pc:sldMkLst>
          <pc:docMk/>
          <pc:sldMk cId="3341777972" sldId="333"/>
        </pc:sldMkLst>
        <pc:spChg chg="add mod">
          <ac:chgData name="PERUZZO Simone" userId="17c69982-fdac-41df-b487-23398e87df91" providerId="ADAL" clId="{E93A9B3E-5F90-4C2F-BCCE-F0BF73749F45}" dt="2026-03-23T22:46:48.025" v="2858" actId="20577"/>
          <ac:spMkLst>
            <pc:docMk/>
            <pc:sldMk cId="3341777972" sldId="333"/>
            <ac:spMk id="6" creationId="{26B64269-7004-4109-9E5B-D81C61F153C0}"/>
          </ac:spMkLst>
        </pc:spChg>
        <pc:spChg chg="del mod">
          <ac:chgData name="PERUZZO Simone" userId="17c69982-fdac-41df-b487-23398e87df91" providerId="ADAL" clId="{E93A9B3E-5F90-4C2F-BCCE-F0BF73749F45}" dt="2026-03-22T22:29:03.236" v="240" actId="478"/>
          <ac:spMkLst>
            <pc:docMk/>
            <pc:sldMk cId="3341777972" sldId="333"/>
            <ac:spMk id="8" creationId="{4A8C2904-74AC-4A51-9C78-ED43C56BF0A9}"/>
          </ac:spMkLst>
        </pc:spChg>
        <pc:spChg chg="add mod">
          <ac:chgData name="PERUZZO Simone" userId="17c69982-fdac-41df-b487-23398e87df91" providerId="ADAL" clId="{E93A9B3E-5F90-4C2F-BCCE-F0BF73749F45}" dt="2026-03-22T23:24:47.900" v="1099" actId="1035"/>
          <ac:spMkLst>
            <pc:docMk/>
            <pc:sldMk cId="3341777972" sldId="333"/>
            <ac:spMk id="9" creationId="{71F26D4D-C396-4620-A823-FE50AE94A3A6}"/>
          </ac:spMkLst>
        </pc:spChg>
        <pc:spChg chg="add mod">
          <ac:chgData name="PERUZZO Simone" userId="17c69982-fdac-41df-b487-23398e87df91" providerId="ADAL" clId="{E93A9B3E-5F90-4C2F-BCCE-F0BF73749F45}" dt="2026-03-23T22:46:54.327" v="2863" actId="20577"/>
          <ac:spMkLst>
            <pc:docMk/>
            <pc:sldMk cId="3341777972" sldId="333"/>
            <ac:spMk id="10" creationId="{9F30192B-219B-4FC2-BDA1-E9A94503FD0F}"/>
          </ac:spMkLst>
        </pc:spChg>
        <pc:spChg chg="add mod">
          <ac:chgData name="PERUZZO Simone" userId="17c69982-fdac-41df-b487-23398e87df91" providerId="ADAL" clId="{E93A9B3E-5F90-4C2F-BCCE-F0BF73749F45}" dt="2026-03-24T23:02:27.965" v="3229" actId="948"/>
          <ac:spMkLst>
            <pc:docMk/>
            <pc:sldMk cId="3341777972" sldId="333"/>
            <ac:spMk id="11" creationId="{134BAB72-1E28-4694-83BA-D9FB246CF846}"/>
          </ac:spMkLst>
        </pc:spChg>
        <pc:spChg chg="add mod">
          <ac:chgData name="PERUZZO Simone" userId="17c69982-fdac-41df-b487-23398e87df91" providerId="ADAL" clId="{E93A9B3E-5F90-4C2F-BCCE-F0BF73749F45}" dt="2026-03-23T22:46:41.545" v="2855" actId="20577"/>
          <ac:spMkLst>
            <pc:docMk/>
            <pc:sldMk cId="3341777972" sldId="333"/>
            <ac:spMk id="12" creationId="{0E0D9F72-D132-4A7F-A107-6CC6240F7263}"/>
          </ac:spMkLst>
        </pc:spChg>
        <pc:graphicFrameChg chg="add del mod modGraphic">
          <ac:chgData name="PERUZZO Simone" userId="17c69982-fdac-41df-b487-23398e87df91" providerId="ADAL" clId="{E93A9B3E-5F90-4C2F-BCCE-F0BF73749F45}" dt="2026-03-22T22:47:30.844" v="387" actId="478"/>
          <ac:graphicFrameMkLst>
            <pc:docMk/>
            <pc:sldMk cId="3341777972" sldId="333"/>
            <ac:graphicFrameMk id="4" creationId="{9F223543-8AD4-4D3D-8FCD-EC265FDEC6FA}"/>
          </ac:graphicFrameMkLst>
        </pc:graphicFrameChg>
        <pc:picChg chg="add del mod">
          <ac:chgData name="PERUZZO Simone" userId="17c69982-fdac-41df-b487-23398e87df91" providerId="ADAL" clId="{E93A9B3E-5F90-4C2F-BCCE-F0BF73749F45}" dt="2026-03-22T22:09:57.795" v="182" actId="478"/>
          <ac:picMkLst>
            <pc:docMk/>
            <pc:sldMk cId="3341777972" sldId="333"/>
            <ac:picMk id="3" creationId="{865A5187-D06F-4E41-9CB1-B6F4EA2BAF8A}"/>
          </ac:picMkLst>
        </pc:picChg>
        <pc:picChg chg="add del mod modCrop">
          <ac:chgData name="PERUZZO Simone" userId="17c69982-fdac-41df-b487-23398e87df91" providerId="ADAL" clId="{E93A9B3E-5F90-4C2F-BCCE-F0BF73749F45}" dt="2026-03-22T22:09:58.435" v="183" actId="478"/>
          <ac:picMkLst>
            <pc:docMk/>
            <pc:sldMk cId="3341777972" sldId="333"/>
            <ac:picMk id="5" creationId="{F77F3467-0289-46E2-948A-CBAD9C9882B9}"/>
          </ac:picMkLst>
        </pc:picChg>
        <pc:picChg chg="add del mod modCrop">
          <ac:chgData name="PERUZZO Simone" userId="17c69982-fdac-41df-b487-23398e87df91" providerId="ADAL" clId="{E93A9B3E-5F90-4C2F-BCCE-F0BF73749F45}" dt="2026-03-22T22:09:58.858" v="184" actId="478"/>
          <ac:picMkLst>
            <pc:docMk/>
            <pc:sldMk cId="3341777972" sldId="333"/>
            <ac:picMk id="7" creationId="{112CF9D9-8F43-4621-BEBE-DEB2C2E7A5BB}"/>
          </ac:picMkLst>
        </pc:picChg>
      </pc:sldChg>
      <pc:sldChg chg="addSp delSp modSp add mod delAnim modAnim modNotesTx">
        <pc:chgData name="PERUZZO Simone" userId="17c69982-fdac-41df-b487-23398e87df91" providerId="ADAL" clId="{E93A9B3E-5F90-4C2F-BCCE-F0BF73749F45}" dt="2026-03-24T23:01:46.505" v="3226"/>
        <pc:sldMkLst>
          <pc:docMk/>
          <pc:sldMk cId="3830991043" sldId="334"/>
        </pc:sldMkLst>
        <pc:spChg chg="mod">
          <ac:chgData name="PERUZZO Simone" userId="17c69982-fdac-41df-b487-23398e87df91" providerId="ADAL" clId="{E93A9B3E-5F90-4C2F-BCCE-F0BF73749F45}" dt="2026-03-24T22:35:27.631" v="3214" actId="1036"/>
          <ac:spMkLst>
            <pc:docMk/>
            <pc:sldMk cId="3830991043" sldId="334"/>
            <ac:spMk id="3" creationId="{7D35A0C5-490F-4D50-A002-6BDCCA558C55}"/>
          </ac:spMkLst>
        </pc:spChg>
        <pc:spChg chg="del">
          <ac:chgData name="PERUZZO Simone" userId="17c69982-fdac-41df-b487-23398e87df91" providerId="ADAL" clId="{E93A9B3E-5F90-4C2F-BCCE-F0BF73749F45}" dt="2026-03-23T00:17:57.376" v="1725" actId="478"/>
          <ac:spMkLst>
            <pc:docMk/>
            <pc:sldMk cId="3830991043" sldId="334"/>
            <ac:spMk id="4" creationId="{5D03E2AB-ACED-4FD8-854D-3E2522F1E49A}"/>
          </ac:spMkLst>
        </pc:spChg>
        <pc:spChg chg="mod">
          <ac:chgData name="PERUZZO Simone" userId="17c69982-fdac-41df-b487-23398e87df91" providerId="ADAL" clId="{E93A9B3E-5F90-4C2F-BCCE-F0BF73749F45}" dt="2026-03-24T22:35:27.631" v="3214" actId="1036"/>
          <ac:spMkLst>
            <pc:docMk/>
            <pc:sldMk cId="3830991043" sldId="334"/>
            <ac:spMk id="5" creationId="{D31BFDB6-E1A2-428F-AD7B-C17D0E0DC7A4}"/>
          </ac:spMkLst>
        </pc:spChg>
        <pc:spChg chg="del mod">
          <ac:chgData name="PERUZZO Simone" userId="17c69982-fdac-41df-b487-23398e87df91" providerId="ADAL" clId="{E93A9B3E-5F90-4C2F-BCCE-F0BF73749F45}" dt="2026-03-23T00:19:07.168" v="1761" actId="478"/>
          <ac:spMkLst>
            <pc:docMk/>
            <pc:sldMk cId="3830991043" sldId="334"/>
            <ac:spMk id="8" creationId="{4A8C2904-74AC-4A51-9C78-ED43C56BF0A9}"/>
          </ac:spMkLst>
        </pc:spChg>
        <pc:spChg chg="add del">
          <ac:chgData name="PERUZZO Simone" userId="17c69982-fdac-41df-b487-23398e87df91" providerId="ADAL" clId="{E93A9B3E-5F90-4C2F-BCCE-F0BF73749F45}" dt="2026-03-23T14:38:37.346" v="2718" actId="478"/>
          <ac:spMkLst>
            <pc:docMk/>
            <pc:sldMk cId="3830991043" sldId="334"/>
            <ac:spMk id="11" creationId="{11CE8F6F-A1DD-4714-850E-A3DAFD19A113}"/>
          </ac:spMkLst>
        </pc:spChg>
        <pc:spChg chg="add del mod">
          <ac:chgData name="PERUZZO Simone" userId="17c69982-fdac-41df-b487-23398e87df91" providerId="ADAL" clId="{E93A9B3E-5F90-4C2F-BCCE-F0BF73749F45}" dt="2026-03-23T12:08:47.102" v="2342" actId="478"/>
          <ac:spMkLst>
            <pc:docMk/>
            <pc:sldMk cId="3830991043" sldId="334"/>
            <ac:spMk id="12" creationId="{A483F2A5-3906-495C-85D0-3574DD355478}"/>
          </ac:spMkLst>
        </pc:spChg>
        <pc:spChg chg="add mod">
          <ac:chgData name="PERUZZO Simone" userId="17c69982-fdac-41df-b487-23398e87df91" providerId="ADAL" clId="{E93A9B3E-5F90-4C2F-BCCE-F0BF73749F45}" dt="2026-03-24T22:35:10.783" v="3198" actId="1036"/>
          <ac:spMkLst>
            <pc:docMk/>
            <pc:sldMk cId="3830991043" sldId="334"/>
            <ac:spMk id="13" creationId="{D03981B4-A7E2-4F04-8BA0-1578F2CE97E5}"/>
          </ac:spMkLst>
        </pc:spChg>
        <pc:spChg chg="add mod">
          <ac:chgData name="PERUZZO Simone" userId="17c69982-fdac-41df-b487-23398e87df91" providerId="ADAL" clId="{E93A9B3E-5F90-4C2F-BCCE-F0BF73749F45}" dt="2026-03-24T22:35:04.399" v="3183" actId="12788"/>
          <ac:spMkLst>
            <pc:docMk/>
            <pc:sldMk cId="3830991043" sldId="334"/>
            <ac:spMk id="14" creationId="{6C340193-1DC3-4275-9BD9-DEDD1ED7B42E}"/>
          </ac:spMkLst>
        </pc:spChg>
        <pc:spChg chg="del mod topLvl">
          <ac:chgData name="PERUZZO Simone" userId="17c69982-fdac-41df-b487-23398e87df91" providerId="ADAL" clId="{E93A9B3E-5F90-4C2F-BCCE-F0BF73749F45}" dt="2026-03-23T00:34:33.770" v="1990" actId="478"/>
          <ac:spMkLst>
            <pc:docMk/>
            <pc:sldMk cId="3830991043" sldId="334"/>
            <ac:spMk id="15" creationId="{5D4729EE-ED4A-4ABD-A434-E914C2C48E5E}"/>
          </ac:spMkLst>
        </pc:spChg>
        <pc:spChg chg="del mod topLvl">
          <ac:chgData name="PERUZZO Simone" userId="17c69982-fdac-41df-b487-23398e87df91" providerId="ADAL" clId="{E93A9B3E-5F90-4C2F-BCCE-F0BF73749F45}" dt="2026-03-23T00:34:35.986" v="1991" actId="478"/>
          <ac:spMkLst>
            <pc:docMk/>
            <pc:sldMk cId="3830991043" sldId="334"/>
            <ac:spMk id="16" creationId="{9BC0671A-5B62-4AA3-82A0-0C61766A44AC}"/>
          </ac:spMkLst>
        </pc:spChg>
        <pc:grpChg chg="add del mod">
          <ac:chgData name="PERUZZO Simone" userId="17c69982-fdac-41df-b487-23398e87df91" providerId="ADAL" clId="{E93A9B3E-5F90-4C2F-BCCE-F0BF73749F45}" dt="2026-03-23T00:34:28.066" v="1987" actId="165"/>
          <ac:grpSpMkLst>
            <pc:docMk/>
            <pc:sldMk cId="3830991043" sldId="334"/>
            <ac:grpSpMk id="14" creationId="{95134026-D999-42BB-B73C-4C74FDB54787}"/>
          </ac:grpSpMkLst>
        </pc:grpChg>
        <pc:picChg chg="add mod">
          <ac:chgData name="PERUZZO Simone" userId="17c69982-fdac-41df-b487-23398e87df91" providerId="ADAL" clId="{E93A9B3E-5F90-4C2F-BCCE-F0BF73749F45}" dt="2026-03-24T22:35:27.631" v="3214" actId="1036"/>
          <ac:picMkLst>
            <pc:docMk/>
            <pc:sldMk cId="3830991043" sldId="334"/>
            <ac:picMk id="4" creationId="{C4C2BE63-C142-48AF-BCFE-A5147428A6A7}"/>
          </ac:picMkLst>
        </pc:picChg>
        <pc:picChg chg="add mod">
          <ac:chgData name="PERUZZO Simone" userId="17c69982-fdac-41df-b487-23398e87df91" providerId="ADAL" clId="{E93A9B3E-5F90-4C2F-BCCE-F0BF73749F45}" dt="2026-03-24T22:35:27.631" v="3214" actId="1036"/>
          <ac:picMkLst>
            <pc:docMk/>
            <pc:sldMk cId="3830991043" sldId="334"/>
            <ac:picMk id="6" creationId="{034C98EF-B367-4F95-B6D8-7D0FC2A57E4A}"/>
          </ac:picMkLst>
        </pc:picChg>
        <pc:picChg chg="del">
          <ac:chgData name="PERUZZO Simone" userId="17c69982-fdac-41df-b487-23398e87df91" providerId="ADAL" clId="{E93A9B3E-5F90-4C2F-BCCE-F0BF73749F45}" dt="2026-03-23T00:16:15.510" v="1700" actId="478"/>
          <ac:picMkLst>
            <pc:docMk/>
            <pc:sldMk cId="3830991043" sldId="334"/>
            <ac:picMk id="10" creationId="{5EB88953-4316-4130-921B-20C97CE70EBB}"/>
          </ac:picMkLst>
        </pc:picChg>
        <pc:picChg chg="del">
          <ac:chgData name="PERUZZO Simone" userId="17c69982-fdac-41df-b487-23398e87df91" providerId="ADAL" clId="{E93A9B3E-5F90-4C2F-BCCE-F0BF73749F45}" dt="2026-03-23T00:19:33.767" v="1762" actId="478"/>
          <ac:picMkLst>
            <pc:docMk/>
            <pc:sldMk cId="3830991043" sldId="334"/>
            <ac:picMk id="11" creationId="{EE7D2330-0D7B-4D20-834B-B6ABC6A7F130}"/>
          </ac:picMkLst>
        </pc:picChg>
        <pc:picChg chg="add mod">
          <ac:chgData name="PERUZZO Simone" userId="17c69982-fdac-41df-b487-23398e87df91" providerId="ADAL" clId="{E93A9B3E-5F90-4C2F-BCCE-F0BF73749F45}" dt="2026-03-24T22:35:27.631" v="3214" actId="1036"/>
          <ac:picMkLst>
            <pc:docMk/>
            <pc:sldMk cId="3830991043" sldId="334"/>
            <ac:picMk id="15" creationId="{DE1A3D81-C7BB-44D7-AF22-DA4E11BABA50}"/>
          </ac:picMkLst>
        </pc:picChg>
        <pc:picChg chg="add mod">
          <ac:chgData name="PERUZZO Simone" userId="17c69982-fdac-41df-b487-23398e87df91" providerId="ADAL" clId="{E93A9B3E-5F90-4C2F-BCCE-F0BF73749F45}" dt="2026-03-24T22:35:27.631" v="3214" actId="1036"/>
          <ac:picMkLst>
            <pc:docMk/>
            <pc:sldMk cId="3830991043" sldId="334"/>
            <ac:picMk id="16" creationId="{AAE466A5-A9EC-4A5F-B031-8C2EA4025FAA}"/>
          </ac:picMkLst>
        </pc:picChg>
        <pc:picChg chg="mod topLvl">
          <ac:chgData name="PERUZZO Simone" userId="17c69982-fdac-41df-b487-23398e87df91" providerId="ADAL" clId="{E93A9B3E-5F90-4C2F-BCCE-F0BF73749F45}" dt="2026-03-24T22:35:04.399" v="3183" actId="12788"/>
          <ac:picMkLst>
            <pc:docMk/>
            <pc:sldMk cId="3830991043" sldId="334"/>
            <ac:picMk id="18" creationId="{64E48BD5-F630-4CC7-B422-C95D91660736}"/>
          </ac:picMkLst>
        </pc:picChg>
        <pc:cxnChg chg="del mod topLvl">
          <ac:chgData name="PERUZZO Simone" userId="17c69982-fdac-41df-b487-23398e87df91" providerId="ADAL" clId="{E93A9B3E-5F90-4C2F-BCCE-F0BF73749F45}" dt="2026-03-23T00:34:32.602" v="1989" actId="478"/>
          <ac:cxnSpMkLst>
            <pc:docMk/>
            <pc:sldMk cId="3830991043" sldId="334"/>
            <ac:cxnSpMk id="17" creationId="{53BD1D61-82CF-4EFF-876A-6269F0690560}"/>
          </ac:cxnSpMkLst>
        </pc:cxnChg>
      </pc:sldChg>
      <pc:sldMasterChg chg="modSldLayout">
        <pc:chgData name="PERUZZO Simone" userId="17c69982-fdac-41df-b487-23398e87df91" providerId="ADAL" clId="{E93A9B3E-5F90-4C2F-BCCE-F0BF73749F45}" dt="2026-03-24T22:39:28.307" v="3218" actId="20577"/>
        <pc:sldMasterMkLst>
          <pc:docMk/>
          <pc:sldMasterMk cId="3912887857" sldId="2147483648"/>
        </pc:sldMasterMkLst>
        <pc:sldLayoutChg chg="modSp mod">
          <pc:chgData name="PERUZZO Simone" userId="17c69982-fdac-41df-b487-23398e87df91" providerId="ADAL" clId="{E93A9B3E-5F90-4C2F-BCCE-F0BF73749F45}" dt="2026-03-24T22:39:28.307" v="3218" actId="20577"/>
          <pc:sldLayoutMkLst>
            <pc:docMk/>
            <pc:sldMasterMk cId="3912887857" sldId="2147483648"/>
            <pc:sldLayoutMk cId="3926738747" sldId="2147483651"/>
          </pc:sldLayoutMkLst>
          <pc:spChg chg="mod">
            <ac:chgData name="PERUZZO Simone" userId="17c69982-fdac-41df-b487-23398e87df91" providerId="ADAL" clId="{E93A9B3E-5F90-4C2F-BCCE-F0BF73749F45}" dt="2026-03-24T22:39:28.307" v="3218" actId="20577"/>
            <ac:spMkLst>
              <pc:docMk/>
              <pc:sldMasterMk cId="3912887857" sldId="2147483648"/>
              <pc:sldLayoutMk cId="3926738747" sldId="2147483651"/>
              <ac:spMk id="9" creationId="{B0D6178C-5D6C-44C2-8341-19C7DD5FEF37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6CB34-521D-4430-86EC-B1DAD30FDD03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6F26A-57A4-42C8-99D1-DD4BC2C7A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763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206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974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672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641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679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398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7F696-A53C-4E20-BFA1-7EA052A4EB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4E5355-30FA-4A67-85D2-65022147D1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FF89B-3CC2-483E-9BE1-C4EDD9275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3F8C-885E-4027-82B9-D633653A1A50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2119C-4B88-4154-B188-98A2A6942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5E4B5-4E83-417D-83F6-80133F22B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A5D1-09CA-40EC-875D-464762675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5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955E-4225-42F2-A4CB-F91D68A09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BD17F-D40E-423C-9682-EEB3FDF6A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8CBF7-811E-4F10-BD43-09E64B474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3F8C-885E-4027-82B9-D633653A1A50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9938E-F60B-41BB-9559-A6CFCE0A2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A00A3-FD53-4C52-8600-08539CB5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A5D1-09CA-40EC-875D-4647626751A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E08B410-1ECA-4EAD-A1DF-54AE14C8AA3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EB8136-79CF-45D2-9B5E-9A6A0D490A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71688" y="0"/>
            <a:ext cx="1279634" cy="8288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D6178C-5D6C-44C2-8341-19C7DD5FEF37}"/>
              </a:ext>
            </a:extLst>
          </p:cNvPr>
          <p:cNvSpPr txBox="1"/>
          <p:nvPr userDrawn="1"/>
        </p:nvSpPr>
        <p:spPr>
          <a:xfrm>
            <a:off x="0" y="6627168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</a:t>
            </a:r>
            <a:r>
              <a:rPr lang="en-US" sz="900" b="1" i="1" dirty="0">
                <a:solidFill>
                  <a:schemeClr val="tx1"/>
                </a:solidFill>
              </a:rPr>
              <a:t>Simone Peruzzo</a:t>
            </a:r>
            <a:r>
              <a:rPr lang="en-US" sz="900" i="1" dirty="0">
                <a:solidFill>
                  <a:schemeClr val="tx1"/>
                </a:solidFill>
              </a:rPr>
              <a:t>, The PNRR-IR NEFERTARI project: Challenges and strengths from managerial perspective</a:t>
            </a:r>
            <a:r>
              <a:rPr lang="en-US" sz="900" i="1" dirty="0">
                <a:solidFill>
                  <a:schemeClr val="bg1"/>
                </a:solidFill>
              </a:rPr>
              <a:t>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‹#›</a:t>
            </a:fld>
            <a:r>
              <a:rPr lang="en-US" sz="900" i="1" dirty="0">
                <a:solidFill>
                  <a:schemeClr val="bg1"/>
                </a:solidFill>
              </a:rPr>
              <a:t> / 6</a:t>
            </a:r>
          </a:p>
        </p:txBody>
      </p:sp>
    </p:spTree>
    <p:extLst>
      <p:ext uri="{BB962C8B-B14F-4D97-AF65-F5344CB8AC3E}">
        <p14:creationId xmlns:p14="http://schemas.microsoft.com/office/powerpoint/2010/main" val="3926738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0CECF7-8584-419B-899C-4ACD644CF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C406D1-2F43-4866-8ED9-7A308FFAF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1416D-BDB7-446C-95DD-B93943911F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73F8C-885E-4027-82B9-D633653A1A50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966F-B802-4D60-9D18-2DA7388C80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69441-B831-471E-82D8-BB13D835B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9A5D1-09CA-40EC-875D-464762675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87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emf"/><Relationship Id="rId3" Type="http://schemas.openxmlformats.org/officeDocument/2006/relationships/image" Target="../media/image10.png"/><Relationship Id="rId7" Type="http://schemas.openxmlformats.org/officeDocument/2006/relationships/image" Target="../media/image13.gif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10" Type="http://schemas.openxmlformats.org/officeDocument/2006/relationships/image" Target="../media/image16.gif"/><Relationship Id="rId4" Type="http://schemas.microsoft.com/office/2007/relationships/hdphoto" Target="../media/hdphoto1.wdp"/><Relationship Id="rId9" Type="http://schemas.openxmlformats.org/officeDocument/2006/relationships/image" Target="../media/image15.jpeg"/><Relationship Id="rId14" Type="http://schemas.openxmlformats.org/officeDocument/2006/relationships/image" Target="../media/image2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EED68DBC-29BB-4B46-BD69-862B842EC4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37" t="-322" r="3323" b="-5465"/>
          <a:stretch/>
        </p:blipFill>
        <p:spPr>
          <a:xfrm>
            <a:off x="-11029" y="1027039"/>
            <a:ext cx="12171607" cy="58262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F47314C-19D9-43CB-B7E8-2D2EF8A70343}"/>
              </a:ext>
            </a:extLst>
          </p:cNvPr>
          <p:cNvSpPr txBox="1"/>
          <p:nvPr/>
        </p:nvSpPr>
        <p:spPr>
          <a:xfrm>
            <a:off x="183824" y="3449013"/>
            <a:ext cx="460027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400" b="1" kern="0" dirty="0">
                <a:latin typeface="Calibri" pitchFamily="34" charset="0"/>
              </a:rPr>
              <a:t>Simone Peruzzo</a:t>
            </a:r>
          </a:p>
          <a:p>
            <a:pPr algn="ctr" eaLnBrk="1" hangingPunct="1"/>
            <a:r>
              <a:rPr lang="en-US" sz="1200" b="0" i="1" kern="0" dirty="0">
                <a:latin typeface="Calibri" pitchFamily="34" charset="0"/>
              </a:rPr>
              <a:t>Research Infrastructure Manager</a:t>
            </a:r>
          </a:p>
          <a:p>
            <a:pPr algn="ctr" eaLnBrk="1" hangingPunct="1"/>
            <a:r>
              <a:rPr lang="en-US" sz="1200" b="0" i="1" kern="0" dirty="0">
                <a:latin typeface="Calibri" pitchFamily="34" charset="0"/>
              </a:rPr>
              <a:t>CNR-ISTP</a:t>
            </a:r>
          </a:p>
          <a:p>
            <a:pPr algn="ctr" eaLnBrk="1" hangingPunct="1"/>
            <a:endParaRPr lang="en-US" sz="1800" b="0" i="1" kern="0" dirty="0">
              <a:latin typeface="Calibri" pitchFamily="34" charset="0"/>
            </a:endParaRPr>
          </a:p>
          <a:p>
            <a:pPr algn="ctr" eaLnBrk="1" hangingPunct="1"/>
            <a:r>
              <a:rPr lang="en-US" i="1" kern="0" dirty="0">
                <a:latin typeface="Calibri" pitchFamily="34" charset="0"/>
              </a:rPr>
              <a:t>On behalf of NEFERTARI project Team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586A81-8F86-4191-A702-A3599ED1D6FF}"/>
              </a:ext>
            </a:extLst>
          </p:cNvPr>
          <p:cNvSpPr txBox="1"/>
          <p:nvPr/>
        </p:nvSpPr>
        <p:spPr>
          <a:xfrm>
            <a:off x="1" y="1056020"/>
            <a:ext cx="5319252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PNRR-IR NEFERTARI project: </a:t>
            </a:r>
          </a:p>
          <a:p>
            <a:r>
              <a:rPr lang="en-US" sz="24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network of Research Infrastructures for Magnetic Confinement Fusion Research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Challenges and strengths from managerial perspective</a:t>
            </a:r>
            <a:endParaRPr lang="it-IT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781B53-6E77-4219-9682-83F2E2678EF5}"/>
              </a:ext>
            </a:extLst>
          </p:cNvPr>
          <p:cNvSpPr txBox="1"/>
          <p:nvPr/>
        </p:nvSpPr>
        <p:spPr>
          <a:xfrm>
            <a:off x="230738" y="5309298"/>
            <a:ext cx="4506451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it-IT" i="1" dirty="0">
                <a:solidFill>
                  <a:srgbClr val="3366CC"/>
                </a:solidFill>
              </a:rPr>
              <a:t>PNRR-IR NEFERTARI project </a:t>
            </a:r>
            <a:r>
              <a:rPr lang="it-IT" i="1" dirty="0" err="1">
                <a:solidFill>
                  <a:srgbClr val="3366CC"/>
                </a:solidFill>
              </a:rPr>
              <a:t>Final</a:t>
            </a:r>
            <a:r>
              <a:rPr lang="it-IT" i="1" dirty="0">
                <a:solidFill>
                  <a:srgbClr val="3366CC"/>
                </a:solidFill>
              </a:rPr>
              <a:t> Workshop</a:t>
            </a:r>
          </a:p>
          <a:p>
            <a:pPr algn="ctr">
              <a:spcBef>
                <a:spcPts val="1200"/>
              </a:spcBef>
            </a:pPr>
            <a:r>
              <a:rPr lang="it-IT" i="1" dirty="0">
                <a:solidFill>
                  <a:srgbClr val="3366CC"/>
                </a:solidFill>
              </a:rPr>
              <a:t>Padova 25-27/03/2026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D40CB9-3157-42E3-BF1E-D31779FEFC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096" y="2116565"/>
            <a:ext cx="4680000" cy="3121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9D891B8-1221-4ECE-8197-54CC3FADFBB7}"/>
              </a:ext>
            </a:extLst>
          </p:cNvPr>
          <p:cNvSpPr/>
          <p:nvPr/>
        </p:nvSpPr>
        <p:spPr>
          <a:xfrm>
            <a:off x="-1" y="6542202"/>
            <a:ext cx="12171607" cy="3157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269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EDF201A-B8B7-4CC6-98CB-A179EBE0B7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883"/>
          <a:stretch/>
        </p:blipFill>
        <p:spPr>
          <a:xfrm>
            <a:off x="4463461" y="2877229"/>
            <a:ext cx="3145102" cy="2802847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6ABBAFBE-B464-46FE-B41B-9E338DC93CA5}"/>
              </a:ext>
            </a:extLst>
          </p:cNvPr>
          <p:cNvGrpSpPr/>
          <p:nvPr/>
        </p:nvGrpSpPr>
        <p:grpSpPr>
          <a:xfrm>
            <a:off x="1468443" y="2842055"/>
            <a:ext cx="4091286" cy="1275665"/>
            <a:chOff x="1468443" y="2686607"/>
            <a:chExt cx="4091286" cy="127566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8F03092-E331-47A0-9E68-FCF404F7771A}"/>
                </a:ext>
              </a:extLst>
            </p:cNvPr>
            <p:cNvSpPr/>
            <p:nvPr/>
          </p:nvSpPr>
          <p:spPr>
            <a:xfrm>
              <a:off x="5456787" y="3448982"/>
              <a:ext cx="102942" cy="10294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B7DD5E5-8A92-46DE-BE1D-4D7CDDB4020A}"/>
                </a:ext>
              </a:extLst>
            </p:cNvPr>
            <p:cNvSpPr txBox="1"/>
            <p:nvPr/>
          </p:nvSpPr>
          <p:spPr>
            <a:xfrm>
              <a:off x="1468443" y="3023553"/>
              <a:ext cx="3782460" cy="93871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R="0" algn="l" rtl="0"/>
              <a:r>
                <a:rPr lang="en-GB" sz="1400" b="1" i="0" u="none" strike="noStrike" baseline="0" dirty="0" err="1">
                  <a:solidFill>
                    <a:srgbClr val="0000FF"/>
                  </a:solidFill>
                </a:rPr>
                <a:t>NeutronXLab</a:t>
              </a:r>
              <a:r>
                <a:rPr lang="en-GB" sz="1400" b="0" i="0" u="none" strike="noStrike" baseline="0" dirty="0">
                  <a:solidFill>
                    <a:srgbClr val="0000FF"/>
                  </a:solidFill>
                </a:rPr>
                <a:t> </a:t>
              </a:r>
            </a:p>
            <a:p>
              <a:pPr marL="179388" marR="0" algn="l" rtl="0"/>
              <a:r>
                <a:rPr lang="en-GB" sz="1400" b="0" i="1" u="none" strike="noStrike" baseline="0" dirty="0">
                  <a:solidFill>
                    <a:srgbClr val="0000FF"/>
                  </a:solidFill>
                </a:rPr>
                <a:t>Development of neutronic </a:t>
              </a:r>
              <a:r>
                <a:rPr lang="en-GB" sz="1400" i="1" dirty="0">
                  <a:solidFill>
                    <a:srgbClr val="0000FF"/>
                  </a:solidFill>
                </a:rPr>
                <a:t>a</a:t>
              </a:r>
              <a:r>
                <a:rPr lang="en-GB" sz="1400" b="0" i="1" u="none" strike="noStrike" baseline="0" dirty="0">
                  <a:solidFill>
                    <a:srgbClr val="0000FF"/>
                  </a:solidFill>
                </a:rPr>
                <a:t>nd </a:t>
              </a:r>
              <a:r>
                <a:rPr lang="en-GB" sz="1400" i="1" dirty="0">
                  <a:solidFill>
                    <a:srgbClr val="0000FF"/>
                  </a:solidFill>
                </a:rPr>
                <a:t>SXR </a:t>
              </a:r>
              <a:r>
                <a:rPr lang="en-GB" sz="1400" b="0" i="1" u="none" strike="noStrike" baseline="0" dirty="0">
                  <a:solidFill>
                    <a:srgbClr val="0000FF"/>
                  </a:solidFill>
                </a:rPr>
                <a:t>diagnostics</a:t>
              </a:r>
              <a:endParaRPr lang="en-GB" sz="1400" b="1" dirty="0">
                <a:solidFill>
                  <a:srgbClr val="0000FF"/>
                </a:solidFill>
              </a:endParaRPr>
            </a:p>
            <a:p>
              <a:pPr>
                <a:spcBef>
                  <a:spcPts val="600"/>
                </a:spcBef>
              </a:pPr>
              <a:r>
                <a:rPr lang="en-GB" sz="1400" b="1" dirty="0" err="1">
                  <a:solidFill>
                    <a:srgbClr val="0000FF"/>
                  </a:solidFill>
                </a:rPr>
                <a:t>BiGym</a:t>
              </a:r>
              <a:r>
                <a:rPr lang="en-GB" sz="1400" dirty="0">
                  <a:solidFill>
                    <a:srgbClr val="0000FF"/>
                  </a:solidFill>
                </a:rPr>
                <a:t> </a:t>
              </a:r>
            </a:p>
            <a:p>
              <a:pPr marL="179388"/>
              <a:r>
                <a:rPr lang="en-GB" sz="1400" i="1" dirty="0">
                  <a:solidFill>
                    <a:srgbClr val="0000FF"/>
                  </a:solidFill>
                </a:rPr>
                <a:t>Linear Plasma Machine – plasma wall interaction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43EA2AF-66E3-4F7B-B6BE-1C6FBC89CEDE}"/>
                </a:ext>
              </a:extLst>
            </p:cNvPr>
            <p:cNvCxnSpPr>
              <a:cxnSpLocks/>
              <a:stCxn id="15" idx="1"/>
              <a:endCxn id="32" idx="3"/>
            </p:cNvCxnSpPr>
            <p:nvPr/>
          </p:nvCxnSpPr>
          <p:spPr>
            <a:xfrm flipH="1" flipV="1">
              <a:off x="4546463" y="2902607"/>
              <a:ext cx="925400" cy="561451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DC295A7-2465-4048-8F6A-E4E68D8E05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10179" y="2686607"/>
              <a:ext cx="1536284" cy="432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/>
              </a:solidFill>
              <a:prstDash val="sysDot"/>
            </a:ln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D3C1482-222C-4048-B27A-455DB906BA84}"/>
              </a:ext>
            </a:extLst>
          </p:cNvPr>
          <p:cNvGrpSpPr/>
          <p:nvPr/>
        </p:nvGrpSpPr>
        <p:grpSpPr>
          <a:xfrm>
            <a:off x="2616069" y="4640134"/>
            <a:ext cx="3790404" cy="1284283"/>
            <a:chOff x="2616069" y="4070801"/>
            <a:chExt cx="3790404" cy="1284283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A710C9C-13CE-4590-A990-4D1FFB64AEC1}"/>
                </a:ext>
              </a:extLst>
            </p:cNvPr>
            <p:cNvSpPr/>
            <p:nvPr/>
          </p:nvSpPr>
          <p:spPr>
            <a:xfrm>
              <a:off x="6303531" y="4070801"/>
              <a:ext cx="102942" cy="10294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E6DB8FA-9FF1-450E-8EAE-B3B240879EF0}"/>
                </a:ext>
              </a:extLst>
            </p:cNvPr>
            <p:cNvSpPr txBox="1"/>
            <p:nvPr/>
          </p:nvSpPr>
          <p:spPr>
            <a:xfrm>
              <a:off x="2616069" y="4631809"/>
              <a:ext cx="2929656" cy="72327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R="0" algn="l" rtl="0"/>
              <a:r>
                <a:rPr lang="en-US" sz="1400" b="1" i="0" u="none" strike="noStrike" baseline="0" dirty="0">
                  <a:solidFill>
                    <a:srgbClr val="FF00FF"/>
                  </a:solidFill>
                </a:rPr>
                <a:t>FARHA-ONE</a:t>
              </a:r>
              <a:r>
                <a:rPr lang="en-US" sz="1400" i="0" u="none" strike="noStrike" baseline="0" dirty="0">
                  <a:solidFill>
                    <a:srgbClr val="FF00FF"/>
                  </a:solidFill>
                </a:rPr>
                <a:t> </a:t>
              </a:r>
            </a:p>
            <a:p>
              <a:pPr marL="180975" marR="0" algn="l" rtl="0"/>
              <a:r>
                <a:rPr lang="en-US" sz="1400" i="1" u="none" strike="noStrike" baseline="0" dirty="0" err="1">
                  <a:solidFill>
                    <a:srgbClr val="FF00FF"/>
                  </a:solidFill>
                </a:rPr>
                <a:t>FAcility</a:t>
              </a:r>
              <a:r>
                <a:rPr lang="en-US" sz="1400" i="1" u="none" strike="noStrike" baseline="0" dirty="0">
                  <a:solidFill>
                    <a:srgbClr val="FF00FF"/>
                  </a:solidFill>
                </a:rPr>
                <a:t> for Remote </a:t>
              </a:r>
              <a:r>
                <a:rPr lang="en-US" sz="1400" i="1" u="none" strike="noStrike" baseline="0" dirty="0" err="1">
                  <a:solidFill>
                    <a:srgbClr val="FF00FF"/>
                  </a:solidFill>
                </a:rPr>
                <a:t>HAndling</a:t>
              </a:r>
              <a:endParaRPr lang="en-US" sz="1400" b="1" dirty="0">
                <a:solidFill>
                  <a:srgbClr val="FF00FF"/>
                </a:solidFill>
              </a:endParaRPr>
            </a:p>
            <a:p>
              <a:pPr marR="0" algn="l" rtl="0">
                <a:spcBef>
                  <a:spcPts val="600"/>
                </a:spcBef>
              </a:pPr>
              <a:r>
                <a:rPr lang="en-US" sz="1400" b="1" dirty="0">
                  <a:solidFill>
                    <a:srgbClr val="FF00FF"/>
                  </a:solidFill>
                </a:rPr>
                <a:t>Hardware in the loop simulation Lab</a:t>
              </a:r>
              <a:endParaRPr lang="it-IT" sz="1400" b="1" i="0" u="none" strike="noStrike" baseline="0" dirty="0">
                <a:solidFill>
                  <a:srgbClr val="FF00FF"/>
                </a:solidFill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7C9965-7114-4610-8C58-C9BB94361600}"/>
                </a:ext>
              </a:extLst>
            </p:cNvPr>
            <p:cNvCxnSpPr>
              <a:cxnSpLocks/>
              <a:stCxn id="23" idx="2"/>
              <a:endCxn id="34" idx="3"/>
            </p:cNvCxnSpPr>
            <p:nvPr/>
          </p:nvCxnSpPr>
          <p:spPr>
            <a:xfrm flipH="1">
              <a:off x="5030208" y="4122272"/>
              <a:ext cx="1273323" cy="358585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2">
              <a:extLst>
                <a:ext uri="{FF2B5EF4-FFF2-40B4-BE49-F238E27FC236}">
                  <a16:creationId xmlns:a16="http://schemas.microsoft.com/office/drawing/2014/main" id="{9E84A356-D6DF-4DDB-83D2-60247A84BD6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788" b="6769"/>
            <a:stretch/>
          </p:blipFill>
          <p:spPr bwMode="auto">
            <a:xfrm>
              <a:off x="3505333" y="4264857"/>
              <a:ext cx="1524875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119C5F7-E336-48F3-BBAD-8A6BD7970ABA}"/>
              </a:ext>
            </a:extLst>
          </p:cNvPr>
          <p:cNvGrpSpPr/>
          <p:nvPr/>
        </p:nvGrpSpPr>
        <p:grpSpPr>
          <a:xfrm>
            <a:off x="6731124" y="4640134"/>
            <a:ext cx="3935838" cy="1007166"/>
            <a:chOff x="6731124" y="4484686"/>
            <a:chExt cx="3935838" cy="100716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B63669F-1E35-4F61-B738-82F60B4832F6}"/>
                </a:ext>
              </a:extLst>
            </p:cNvPr>
            <p:cNvSpPr/>
            <p:nvPr/>
          </p:nvSpPr>
          <p:spPr>
            <a:xfrm>
              <a:off x="6731124" y="4484686"/>
              <a:ext cx="102942" cy="10294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9E920AF-C490-482B-ADBC-50E0BD18AF65}"/>
                </a:ext>
              </a:extLst>
            </p:cNvPr>
            <p:cNvSpPr txBox="1"/>
            <p:nvPr/>
          </p:nvSpPr>
          <p:spPr>
            <a:xfrm>
              <a:off x="7640518" y="5060965"/>
              <a:ext cx="3026444" cy="430887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R="0" algn="l" rtl="0">
                <a:spcBef>
                  <a:spcPts val="600"/>
                </a:spcBef>
              </a:pPr>
              <a:r>
                <a:rPr lang="en-US" sz="1400" b="1" i="0" u="none" strike="noStrike" baseline="0" dirty="0" err="1">
                  <a:solidFill>
                    <a:srgbClr val="FF00FF"/>
                  </a:solidFill>
                </a:rPr>
                <a:t>LaserDiLab</a:t>
              </a:r>
              <a:r>
                <a:rPr lang="en-US" sz="1400" i="0" u="none" strike="noStrike" baseline="0" dirty="0">
                  <a:solidFill>
                    <a:srgbClr val="FF00FF"/>
                  </a:solidFill>
                </a:rPr>
                <a:t> </a:t>
              </a:r>
            </a:p>
            <a:p>
              <a:pPr marL="180975" marR="0" algn="l" rtl="0"/>
              <a:r>
                <a:rPr lang="en-US" sz="1400" i="1" u="none" strike="noStrike" baseline="0" dirty="0">
                  <a:solidFill>
                    <a:srgbClr val="FF00FF"/>
                  </a:solidFill>
                </a:rPr>
                <a:t>Development  of optical diagnostics</a:t>
              </a:r>
              <a:endParaRPr lang="it-IT" sz="1400" i="1" u="none" strike="noStrike" baseline="0" dirty="0">
                <a:solidFill>
                  <a:srgbClr val="FF00FF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D7323D4-AB48-43BA-9A40-32BA6C02D7F3}"/>
                </a:ext>
              </a:extLst>
            </p:cNvPr>
            <p:cNvCxnSpPr>
              <a:cxnSpLocks/>
              <a:stCxn id="18" idx="6"/>
              <a:endCxn id="36" idx="1"/>
            </p:cNvCxnSpPr>
            <p:nvPr/>
          </p:nvCxnSpPr>
          <p:spPr>
            <a:xfrm>
              <a:off x="6834066" y="4536157"/>
              <a:ext cx="863293" cy="311652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B50A7C0-4C67-4626-B0B8-3636157A4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97359" y="4631809"/>
              <a:ext cx="1536284" cy="432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/>
              </a:solidFill>
              <a:prstDash val="sysDot"/>
            </a:ln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EF5002A-40F2-4092-8A9E-7D684F3578FF}"/>
              </a:ext>
            </a:extLst>
          </p:cNvPr>
          <p:cNvSpPr txBox="1"/>
          <p:nvPr/>
        </p:nvSpPr>
        <p:spPr>
          <a:xfrm>
            <a:off x="847961" y="964406"/>
            <a:ext cx="10496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Distribution of </a:t>
            </a:r>
            <a:r>
              <a:rPr lang="en-US" sz="2400" b="1" dirty="0"/>
              <a:t>experimental facilities </a:t>
            </a:r>
            <a:r>
              <a:rPr lang="en-US" sz="2400" b="1" dirty="0">
                <a:solidFill>
                  <a:srgbClr val="0000FF"/>
                </a:solidFill>
              </a:rPr>
              <a:t>enhanced</a:t>
            </a:r>
            <a:r>
              <a:rPr lang="en-US" sz="2400" dirty="0"/>
              <a:t> or </a:t>
            </a:r>
            <a:r>
              <a:rPr lang="en-US" sz="2400" b="1" dirty="0">
                <a:solidFill>
                  <a:srgbClr val="FF00FF"/>
                </a:solidFill>
              </a:rPr>
              <a:t>newly realized </a:t>
            </a:r>
            <a:r>
              <a:rPr lang="en-US" sz="2400" dirty="0"/>
              <a:t>with NEFERTARI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68898CC-0CA8-49CE-915F-4D739F053F78}"/>
              </a:ext>
            </a:extLst>
          </p:cNvPr>
          <p:cNvGrpSpPr/>
          <p:nvPr/>
        </p:nvGrpSpPr>
        <p:grpSpPr>
          <a:xfrm>
            <a:off x="5833814" y="1726353"/>
            <a:ext cx="5885294" cy="2630527"/>
            <a:chOff x="5833814" y="1726353"/>
            <a:chExt cx="5885294" cy="263052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A700AC5-0FEA-4DEA-9EAE-DD142EC24852}"/>
                </a:ext>
              </a:extLst>
            </p:cNvPr>
            <p:cNvSpPr/>
            <p:nvPr/>
          </p:nvSpPr>
          <p:spPr>
            <a:xfrm>
              <a:off x="5833814" y="3515519"/>
              <a:ext cx="102942" cy="10294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4C0740B-4285-4F25-B163-C2A7E96B010E}"/>
                </a:ext>
              </a:extLst>
            </p:cNvPr>
            <p:cNvSpPr txBox="1"/>
            <p:nvPr/>
          </p:nvSpPr>
          <p:spPr>
            <a:xfrm>
              <a:off x="6588371" y="2910330"/>
              <a:ext cx="5130737" cy="144655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R="0" algn="l" rtl="0"/>
              <a:r>
                <a:rPr lang="it-IT" sz="1400" b="1" i="0" u="none" strike="noStrike" baseline="0" dirty="0">
                  <a:solidFill>
                    <a:srgbClr val="0000FF"/>
                  </a:solidFill>
                </a:rPr>
                <a:t>RFX-mod2</a:t>
              </a:r>
              <a:r>
                <a:rPr lang="it-IT" sz="1400" b="0" i="0" u="none" strike="noStrike" baseline="0" dirty="0">
                  <a:solidFill>
                    <a:srgbClr val="0000FF"/>
                  </a:solidFill>
                </a:rPr>
                <a:t> </a:t>
              </a:r>
            </a:p>
            <a:p>
              <a:pPr marL="180975" marR="0" algn="l" rtl="0"/>
              <a:r>
                <a:rPr lang="it-IT" sz="1400" b="0" i="1" u="none" strike="noStrike" baseline="0" dirty="0" err="1">
                  <a:solidFill>
                    <a:srgbClr val="0000FF"/>
                  </a:solidFill>
                </a:rPr>
                <a:t>Toroidal</a:t>
              </a:r>
              <a:r>
                <a:rPr lang="it-IT" sz="1400" b="0" i="1" u="none" strike="noStrike" baseline="0" dirty="0">
                  <a:solidFill>
                    <a:srgbClr val="0000FF"/>
                  </a:solidFill>
                </a:rPr>
                <a:t> machine for RFP &amp; TOKAMAK </a:t>
              </a:r>
              <a:r>
                <a:rPr lang="en-US" sz="1400" b="0" i="1" u="none" strike="noStrike" baseline="0" dirty="0">
                  <a:solidFill>
                    <a:srgbClr val="0000FF"/>
                  </a:solidFill>
                </a:rPr>
                <a:t>confinement</a:t>
              </a:r>
              <a:r>
                <a:rPr lang="it-IT" sz="1400" b="0" i="1" u="none" strike="noStrike" baseline="0" dirty="0">
                  <a:solidFill>
                    <a:srgbClr val="0000FF"/>
                  </a:solidFill>
                </a:rPr>
                <a:t> study</a:t>
              </a:r>
              <a:endParaRPr lang="en-US" sz="1400" b="1" i="0" u="none" strike="noStrike" baseline="0" dirty="0">
                <a:solidFill>
                  <a:srgbClr val="0000FF"/>
                </a:solidFill>
              </a:endParaRPr>
            </a:p>
            <a:p>
              <a:pPr marR="0" algn="l" rtl="0">
                <a:spcBef>
                  <a:spcPts val="600"/>
                </a:spcBef>
              </a:pPr>
              <a:r>
                <a:rPr lang="en-US" sz="1400" b="1" i="0" u="none" strike="noStrike" baseline="0" dirty="0">
                  <a:solidFill>
                    <a:srgbClr val="0000FF"/>
                  </a:solidFill>
                </a:rPr>
                <a:t>HVPTF</a:t>
              </a:r>
              <a:r>
                <a:rPr lang="en-US" sz="1400" b="0" i="0" u="none" strike="noStrike" baseline="0" dirty="0">
                  <a:solidFill>
                    <a:srgbClr val="0000FF"/>
                  </a:solidFill>
                </a:rPr>
                <a:t> </a:t>
              </a:r>
            </a:p>
            <a:p>
              <a:pPr marL="180975" marR="0" algn="l" rtl="0"/>
              <a:r>
                <a:rPr lang="en-US" sz="1400" b="0" i="1" u="none" strike="noStrike" baseline="0" dirty="0">
                  <a:solidFill>
                    <a:srgbClr val="0000FF"/>
                  </a:solidFill>
                </a:rPr>
                <a:t>High Voltage Padova Test Facility – vacuum and gas insulation study</a:t>
              </a:r>
              <a:endParaRPr lang="en-US" sz="1400" b="1" i="0" u="none" strike="noStrike" baseline="0" dirty="0">
                <a:solidFill>
                  <a:srgbClr val="0000FF"/>
                </a:solidFill>
              </a:endParaRPr>
            </a:p>
            <a:p>
              <a:pPr marR="0" algn="l" rtl="0">
                <a:spcBef>
                  <a:spcPts val="600"/>
                </a:spcBef>
              </a:pPr>
              <a:r>
                <a:rPr lang="en-US" sz="1400" b="1" i="0" u="none" strike="noStrike" baseline="0" dirty="0">
                  <a:solidFill>
                    <a:srgbClr val="FF00FF"/>
                  </a:solidFill>
                </a:rPr>
                <a:t>EMCL</a:t>
              </a:r>
              <a:r>
                <a:rPr lang="en-US" sz="1400" b="0" i="0" u="none" strike="noStrike" baseline="0" dirty="0">
                  <a:solidFill>
                    <a:srgbClr val="FF00FF"/>
                  </a:solidFill>
                </a:rPr>
                <a:t> </a:t>
              </a:r>
            </a:p>
            <a:p>
              <a:pPr marL="180975" marR="0" algn="l" rtl="0"/>
              <a:r>
                <a:rPr lang="en-US" sz="1400" b="0" i="1" u="none" strike="noStrike" baseline="0" dirty="0">
                  <a:solidFill>
                    <a:srgbClr val="FF00FF"/>
                  </a:solidFill>
                </a:rPr>
                <a:t>Electro-Magnetic Compatibility Laboratory</a:t>
              </a:r>
              <a:endParaRPr lang="it-IT" sz="1400" b="0" i="1" u="none" strike="noStrike" baseline="0" dirty="0">
                <a:solidFill>
                  <a:srgbClr val="FF00FF"/>
                </a:solidFill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4D497D8-955B-4BB6-AADC-065AA14F5210}"/>
                </a:ext>
              </a:extLst>
            </p:cNvPr>
            <p:cNvCxnSpPr>
              <a:cxnSpLocks/>
              <a:stCxn id="13" idx="7"/>
              <a:endCxn id="33" idx="1"/>
            </p:cNvCxnSpPr>
            <p:nvPr/>
          </p:nvCxnSpPr>
          <p:spPr>
            <a:xfrm flipV="1">
              <a:off x="5921680" y="2599345"/>
              <a:ext cx="827707" cy="93125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0F94426-6587-4967-B2AB-B9BE9954E1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49387" y="2383345"/>
              <a:ext cx="1536284" cy="432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/>
              </a:solidFill>
              <a:prstDash val="sysDot"/>
            </a:ln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9E280E9-4516-4FBC-B113-65B64B2299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87992" y="2383345"/>
              <a:ext cx="960980" cy="432000"/>
            </a:xfrm>
            <a:prstGeom prst="rect">
              <a:avLst/>
            </a:prstGeom>
          </p:spPr>
        </p:pic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24987F3-7590-464B-9A3D-63A8C36E1327}"/>
                </a:ext>
              </a:extLst>
            </p:cNvPr>
            <p:cNvCxnSpPr>
              <a:cxnSpLocks/>
              <a:stCxn id="33" idx="3"/>
              <a:endCxn id="35" idx="1"/>
            </p:cNvCxnSpPr>
            <p:nvPr/>
          </p:nvCxnSpPr>
          <p:spPr>
            <a:xfrm>
              <a:off x="8285671" y="2599345"/>
              <a:ext cx="502321" cy="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Picture 27">
              <a:extLst>
                <a:ext uri="{FF2B5EF4-FFF2-40B4-BE49-F238E27FC236}">
                  <a16:creationId xmlns:a16="http://schemas.microsoft.com/office/drawing/2014/main" id="{93A32A5B-7A2B-45BB-A43E-8761D6FCE4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8548" y="1787600"/>
              <a:ext cx="1009482" cy="50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583DB6F-7753-4108-9FFD-72D6CE184BB2}"/>
                </a:ext>
              </a:extLst>
            </p:cNvPr>
            <p:cNvSpPr/>
            <p:nvPr/>
          </p:nvSpPr>
          <p:spPr>
            <a:xfrm>
              <a:off x="6583681" y="1726353"/>
              <a:ext cx="3359216" cy="1132588"/>
            </a:xfrm>
            <a:prstGeom prst="roundRect">
              <a:avLst/>
            </a:prstGeom>
            <a:noFill/>
            <a:ln>
              <a:solidFill>
                <a:srgbClr val="0000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597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59170F02-7731-41CB-B701-BEF9FFBB87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t="28442" r="9579" b="1"/>
          <a:stretch/>
        </p:blipFill>
        <p:spPr>
          <a:xfrm>
            <a:off x="4114374" y="927770"/>
            <a:ext cx="4244100" cy="5646713"/>
          </a:xfrm>
          <a:prstGeom prst="rect">
            <a:avLst/>
          </a:prstGeom>
          <a:ln w="57150">
            <a:solidFill>
              <a:schemeClr val="bg1"/>
            </a:solidFill>
          </a:ln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B9919768-A0BA-4E2C-B3EB-34F0972876C3}"/>
              </a:ext>
            </a:extLst>
          </p:cNvPr>
          <p:cNvSpPr/>
          <p:nvPr/>
        </p:nvSpPr>
        <p:spPr>
          <a:xfrm>
            <a:off x="4414203" y="4789717"/>
            <a:ext cx="3702131" cy="1525605"/>
          </a:xfrm>
          <a:prstGeom prst="rect">
            <a:avLst/>
          </a:prstGeom>
          <a:solidFill>
            <a:schemeClr val="accent1">
              <a:lumMod val="20000"/>
              <a:lumOff val="8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42" name="그림 개체 틀 39">
            <a:extLst>
              <a:ext uri="{FF2B5EF4-FFF2-40B4-BE49-F238E27FC236}">
                <a16:creationId xmlns:a16="http://schemas.microsoft.com/office/drawing/2014/main" id="{CBCD607F-74AD-43EA-860E-A6FF4769F1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440" y="907348"/>
            <a:ext cx="3720557" cy="1467552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F288063-75A3-42D2-A663-C7940E17809A}"/>
              </a:ext>
            </a:extLst>
          </p:cNvPr>
          <p:cNvCxnSpPr>
            <a:cxnSpLocks/>
            <a:endCxn id="44" idx="3"/>
          </p:cNvCxnSpPr>
          <p:nvPr/>
        </p:nvCxnSpPr>
        <p:spPr>
          <a:xfrm flipH="1" flipV="1">
            <a:off x="3527221" y="1836891"/>
            <a:ext cx="1608364" cy="1688732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94D02FD8-13CB-4D16-B3D3-02C0356593D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52" y="907348"/>
            <a:ext cx="2787269" cy="1859085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2C76D565-267D-4849-A5AE-28E4F4274BE2}"/>
              </a:ext>
            </a:extLst>
          </p:cNvPr>
          <p:cNvSpPr/>
          <p:nvPr/>
        </p:nvSpPr>
        <p:spPr>
          <a:xfrm>
            <a:off x="8272" y="2820641"/>
            <a:ext cx="4169520" cy="3257162"/>
          </a:xfrm>
          <a:prstGeom prst="rect">
            <a:avLst/>
          </a:prstGeom>
          <a:noFill/>
        </p:spPr>
        <p:txBody>
          <a:bodyPr wrap="square" lIns="48000" tIns="48000" rIns="48000" bIns="48000">
            <a:spAutoFit/>
          </a:bodyPr>
          <a:lstStyle/>
          <a:p>
            <a:pPr algn="ctr">
              <a:spcAft>
                <a:spcPts val="400"/>
              </a:spcAft>
              <a:tabLst>
                <a:tab pos="956709" algn="l"/>
              </a:tabLst>
            </a:pPr>
            <a:r>
              <a:rPr lang="en-US" b="1" i="1" dirty="0">
                <a:solidFill>
                  <a:srgbClr val="0000FF"/>
                </a:solidFill>
              </a:rPr>
              <a:t>RFX-mod2</a:t>
            </a:r>
            <a:r>
              <a:rPr lang="en-US" sz="1467" b="1" i="1" dirty="0"/>
              <a:t> experiment at a glance:</a:t>
            </a:r>
          </a:p>
          <a:p>
            <a:pPr marL="120648" indent="-120648">
              <a:buFont typeface="Arial" panose="020B0604020202020204" pitchFamily="34" charset="0"/>
              <a:buChar char="•"/>
              <a:tabLst>
                <a:tab pos="956709" algn="l"/>
              </a:tabLst>
            </a:pPr>
            <a:r>
              <a:rPr lang="it-IT" sz="1467" dirty="0"/>
              <a:t>1992 - 99:	</a:t>
            </a:r>
            <a:r>
              <a:rPr lang="it-IT" sz="1467" b="1" dirty="0"/>
              <a:t>RFX</a:t>
            </a:r>
          </a:p>
          <a:p>
            <a:pPr marL="120648" indent="-120648">
              <a:buFont typeface="Arial" panose="020B0604020202020204" pitchFamily="34" charset="0"/>
              <a:buChar char="•"/>
              <a:tabLst>
                <a:tab pos="956709" algn="l"/>
              </a:tabLst>
            </a:pPr>
            <a:r>
              <a:rPr lang="it-IT" sz="1467" dirty="0"/>
              <a:t>2004 - 16:	</a:t>
            </a:r>
            <a:r>
              <a:rPr lang="it-IT" sz="1467" b="1" dirty="0"/>
              <a:t>RFX-</a:t>
            </a:r>
            <a:r>
              <a:rPr lang="it-IT" sz="1467" b="1" dirty="0" err="1"/>
              <a:t>mod</a:t>
            </a:r>
            <a:endParaRPr lang="it-IT" sz="1467" b="1" dirty="0"/>
          </a:p>
          <a:p>
            <a:pPr marL="120648" indent="-120648">
              <a:buFont typeface="Arial" panose="020B0604020202020204" pitchFamily="34" charset="0"/>
              <a:buChar char="•"/>
              <a:tabLst>
                <a:tab pos="956709" algn="l"/>
              </a:tabLst>
            </a:pPr>
            <a:endParaRPr lang="it-IT" sz="1467" dirty="0"/>
          </a:p>
          <a:p>
            <a:pPr marL="956709" indent="-956709">
              <a:tabLst>
                <a:tab pos="120648" algn="l"/>
              </a:tabLst>
            </a:pPr>
            <a:r>
              <a:rPr lang="en-US" sz="1067" dirty="0">
                <a:sym typeface="Symbol"/>
              </a:rPr>
              <a:t>	</a:t>
            </a:r>
            <a:r>
              <a:rPr lang="en-US" sz="1467" dirty="0"/>
              <a:t>2018 - 23:	modification of the vessel complex</a:t>
            </a:r>
          </a:p>
          <a:p>
            <a:pPr marL="956709" indent="-956709">
              <a:tabLst>
                <a:tab pos="120648" algn="l"/>
              </a:tabLst>
            </a:pPr>
            <a:r>
              <a:rPr lang="it-IT" sz="1067" dirty="0">
                <a:sym typeface="Symbol"/>
              </a:rPr>
              <a:t>	</a:t>
            </a:r>
            <a:r>
              <a:rPr lang="it-IT" sz="1467" dirty="0"/>
              <a:t>2023 - 26:	</a:t>
            </a:r>
            <a:r>
              <a:rPr lang="en-US" sz="1467" dirty="0"/>
              <a:t>new experimental plants &amp; diagnostics </a:t>
            </a:r>
          </a:p>
          <a:p>
            <a:pPr marL="120648" indent="-120648">
              <a:buFont typeface="Arial" panose="020B0604020202020204" pitchFamily="34" charset="0"/>
              <a:buChar char="•"/>
              <a:tabLst>
                <a:tab pos="956709" algn="l"/>
              </a:tabLst>
            </a:pPr>
            <a:endParaRPr lang="it-IT" sz="1467" dirty="0"/>
          </a:p>
          <a:p>
            <a:pPr marL="120648" indent="-120648">
              <a:buFont typeface="Arial" panose="020B0604020202020204" pitchFamily="34" charset="0"/>
              <a:buChar char="•"/>
              <a:tabLst>
                <a:tab pos="956709" algn="l"/>
              </a:tabLst>
            </a:pPr>
            <a:r>
              <a:rPr lang="it-IT" sz="1467" dirty="0"/>
              <a:t>2027 - … :	</a:t>
            </a:r>
            <a:r>
              <a:rPr lang="it-IT" sz="1600" b="1" dirty="0"/>
              <a:t>RFX-mod2</a:t>
            </a:r>
            <a:endParaRPr lang="it-IT" sz="1467" b="1" dirty="0"/>
          </a:p>
          <a:p>
            <a:pPr>
              <a:tabLst>
                <a:tab pos="1198003" algn="l"/>
              </a:tabLst>
            </a:pPr>
            <a:endParaRPr lang="it-IT" sz="1600" dirty="0"/>
          </a:p>
          <a:p>
            <a:pPr marL="143996" indent="-143996">
              <a:buFont typeface="Wingdings" panose="05000000000000000000" pitchFamily="2" charset="2"/>
              <a:buChar char="ü"/>
            </a:pPr>
            <a:r>
              <a:rPr lang="en-US" sz="1600" kern="0" dirty="0">
                <a:solidFill>
                  <a:srgbClr val="FF0000"/>
                </a:solidFill>
                <a:latin typeface="Calibri" panose="020F0502020204030204" pitchFamily="34" charset="0"/>
              </a:rPr>
              <a:t>High Priority Research Infrastructure </a:t>
            </a:r>
            <a:r>
              <a:rPr lang="en-US" sz="1600" kern="0" dirty="0">
                <a:solidFill>
                  <a:srgbClr val="5B9BD5"/>
                </a:solidFill>
                <a:latin typeface="Calibri" panose="020F0502020204030204" pitchFamily="34" charset="0"/>
              </a:rPr>
              <a:t>included in the Italian «Research Infrastructure National Plan 2021-27» - </a:t>
            </a:r>
            <a:r>
              <a:rPr lang="en-US" sz="1600" kern="0" dirty="0">
                <a:solidFill>
                  <a:srgbClr val="FF0000"/>
                </a:solidFill>
                <a:latin typeface="Calibri" panose="020F0502020204030204" pitchFamily="34" charset="0"/>
              </a:rPr>
              <a:t>ENERGY sector </a:t>
            </a:r>
            <a:r>
              <a:rPr lang="en-US" sz="1600" kern="0" dirty="0">
                <a:solidFill>
                  <a:srgbClr val="5B9BD5"/>
                </a:solidFill>
                <a:latin typeface="Calibri" panose="020F0502020204030204" pitchFamily="34" charset="0"/>
              </a:rPr>
              <a:t>(ESFRI) </a:t>
            </a:r>
          </a:p>
          <a:p>
            <a:pPr algn="ctr"/>
            <a:endParaRPr lang="it-IT" altLang="ko-KR" sz="1600" spc="267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586E75F-DFAF-4117-BB19-A5EC13410C78}"/>
              </a:ext>
            </a:extLst>
          </p:cNvPr>
          <p:cNvSpPr/>
          <p:nvPr/>
        </p:nvSpPr>
        <p:spPr>
          <a:xfrm>
            <a:off x="8376565" y="2484975"/>
            <a:ext cx="3815436" cy="1528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it-IT" sz="1600" dirty="0"/>
          </a:p>
          <a:p>
            <a:pPr algn="ctr"/>
            <a:r>
              <a:rPr lang="it-IT" sz="1600" b="1" dirty="0" err="1"/>
              <a:t>N</a:t>
            </a:r>
            <a:r>
              <a:rPr lang="it-IT" sz="1600" dirty="0" err="1"/>
              <a:t>eutral</a:t>
            </a:r>
            <a:r>
              <a:rPr lang="it-IT" sz="1600" dirty="0"/>
              <a:t> </a:t>
            </a:r>
            <a:r>
              <a:rPr lang="it-IT" sz="1600" b="1" dirty="0" err="1"/>
              <a:t>B</a:t>
            </a:r>
            <a:r>
              <a:rPr lang="it-IT" sz="1600" dirty="0" err="1"/>
              <a:t>eam</a:t>
            </a:r>
            <a:r>
              <a:rPr lang="it-IT" sz="1600" dirty="0"/>
              <a:t> </a:t>
            </a:r>
            <a:r>
              <a:rPr lang="it-IT" sz="1600" b="1" dirty="0"/>
              <a:t>T</a:t>
            </a:r>
            <a:r>
              <a:rPr lang="it-IT" sz="1600" dirty="0"/>
              <a:t>est </a:t>
            </a:r>
            <a:r>
              <a:rPr lang="it-IT" sz="1600" b="1" dirty="0" err="1"/>
              <a:t>F</a:t>
            </a:r>
            <a:r>
              <a:rPr lang="it-IT" sz="1600" dirty="0" err="1"/>
              <a:t>acility</a:t>
            </a:r>
            <a:endParaRPr lang="it-IT" sz="1600" dirty="0"/>
          </a:p>
          <a:p>
            <a:pPr algn="ctr"/>
            <a:endParaRPr lang="it-IT" sz="1600" dirty="0"/>
          </a:p>
          <a:p>
            <a:pPr algn="ctr"/>
            <a:r>
              <a:rPr lang="it-IT" sz="1600" dirty="0"/>
              <a:t> </a:t>
            </a:r>
            <a:r>
              <a:rPr lang="it-IT" sz="1600" kern="0" dirty="0">
                <a:latin typeface="Calibri" panose="020F0502020204030204" pitchFamily="34" charset="0"/>
              </a:rPr>
              <a:t> </a:t>
            </a:r>
            <a:r>
              <a:rPr lang="en-GB" sz="1600" kern="0" dirty="0">
                <a:solidFill>
                  <a:srgbClr val="5B9BD5"/>
                </a:solidFill>
                <a:latin typeface="Calibri" panose="020F0502020204030204" pitchFamily="34" charset="0"/>
              </a:rPr>
              <a:t>Funded in the framework of international agreements ITER – F4E – MUR up to 2030</a:t>
            </a:r>
            <a:br>
              <a:rPr lang="en-GB" sz="1600" kern="0" dirty="0">
                <a:solidFill>
                  <a:srgbClr val="5B9BD5"/>
                </a:solidFill>
                <a:latin typeface="Calibri" panose="020F0502020204030204" pitchFamily="34" charset="0"/>
              </a:rPr>
            </a:br>
            <a:r>
              <a:rPr lang="en-GB" sz="1333" kern="0" dirty="0">
                <a:solidFill>
                  <a:srgbClr val="5B9BD5"/>
                </a:solidFill>
                <a:latin typeface="Calibri" panose="020F0502020204030204" pitchFamily="34" charset="0"/>
              </a:rPr>
              <a:t>(in prospect up to 2040)</a:t>
            </a:r>
            <a:endParaRPr lang="it-IT" sz="1600" kern="0" dirty="0">
              <a:solidFill>
                <a:srgbClr val="5B9BD5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C0CAF1B-C90C-4C25-B440-000AA26933B0}"/>
              </a:ext>
            </a:extLst>
          </p:cNvPr>
          <p:cNvSpPr/>
          <p:nvPr/>
        </p:nvSpPr>
        <p:spPr>
          <a:xfrm>
            <a:off x="190851" y="6043388"/>
            <a:ext cx="3594100" cy="543867"/>
          </a:xfrm>
          <a:prstGeom prst="rect">
            <a:avLst/>
          </a:prstGeom>
          <a:solidFill>
            <a:srgbClr val="FFFFCC"/>
          </a:solidFill>
        </p:spPr>
        <p:txBody>
          <a:bodyPr wrap="square" lIns="48000" rIns="48000">
            <a:spAutoFit/>
          </a:bodyPr>
          <a:lstStyle/>
          <a:p>
            <a:pPr marL="120648" indent="-120648">
              <a:buFont typeface="Arial" panose="020B0604020202020204" pitchFamily="34" charset="0"/>
              <a:buChar char="•"/>
              <a:tabLst>
                <a:tab pos="5143371" algn="r"/>
              </a:tabLst>
            </a:pPr>
            <a:r>
              <a:rPr lang="en-GB" sz="1467" b="1" dirty="0"/>
              <a:t>PNRR-NEFERTARI investment @PD</a:t>
            </a:r>
            <a:r>
              <a:rPr lang="en-GB" sz="1467" dirty="0"/>
              <a:t>:	</a:t>
            </a:r>
            <a:r>
              <a:rPr lang="en-GB" sz="1467" b="1" dirty="0">
                <a:solidFill>
                  <a:srgbClr val="FF0000"/>
                </a:solidFill>
              </a:rPr>
              <a:t>10 M€</a:t>
            </a:r>
          </a:p>
          <a:p>
            <a:pPr marL="120648" indent="-120648">
              <a:buFont typeface="Arial" panose="020B0604020202020204" pitchFamily="34" charset="0"/>
              <a:buChar char="•"/>
              <a:tabLst>
                <a:tab pos="5143371" algn="r"/>
              </a:tabLst>
            </a:pPr>
            <a:r>
              <a:rPr lang="en-GB" sz="1467" dirty="0"/>
              <a:t>pre-existing investment:	</a:t>
            </a:r>
            <a:r>
              <a:rPr lang="en-GB" sz="1467" b="1" dirty="0">
                <a:solidFill>
                  <a:srgbClr val="FF0000"/>
                </a:solidFill>
              </a:rPr>
              <a:t>110 M€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AE88D76-3340-43E4-962B-F5258913DF1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3" t="1029"/>
          <a:stretch/>
        </p:blipFill>
        <p:spPr>
          <a:xfrm>
            <a:off x="5135582" y="5751363"/>
            <a:ext cx="618135" cy="35902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FDE29D5-0DE5-4BEC-AFBF-7E9D98669B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777" y="5747093"/>
            <a:ext cx="591713" cy="37713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51FD15B-9BA2-4187-B1BB-F2258220502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496" y="5733176"/>
            <a:ext cx="591821" cy="377215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801C2491-2F93-4E52-BAD1-A3E3B35F0A88}"/>
              </a:ext>
            </a:extLst>
          </p:cNvPr>
          <p:cNvGrpSpPr/>
          <p:nvPr/>
        </p:nvGrpSpPr>
        <p:grpSpPr>
          <a:xfrm>
            <a:off x="7435763" y="5732305"/>
            <a:ext cx="611879" cy="385973"/>
            <a:chOff x="5576822" y="4162241"/>
            <a:chExt cx="458909" cy="28948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4645566-B777-4215-94D7-EE41720A9139}"/>
                </a:ext>
              </a:extLst>
            </p:cNvPr>
            <p:cNvSpPr/>
            <p:nvPr/>
          </p:nvSpPr>
          <p:spPr>
            <a:xfrm>
              <a:off x="5576822" y="4170616"/>
              <a:ext cx="458909" cy="281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AD8D9326-6B09-4262-A5C3-1E778C428D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4072" y="4162241"/>
              <a:ext cx="436911" cy="280566"/>
            </a:xfrm>
            <a:prstGeom prst="rect">
              <a:avLst/>
            </a:prstGeom>
          </p:spPr>
        </p:pic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7E919D15-B458-4808-8FC8-E4C4DC3E5DD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779" y="5747095"/>
            <a:ext cx="843107" cy="377135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CE7E1BC-B14F-4789-A69F-06E5A5064FC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111" y="4944020"/>
            <a:ext cx="1397547" cy="708497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9D688671-0BC6-41B7-B13B-EA15A5A75587}"/>
              </a:ext>
            </a:extLst>
          </p:cNvPr>
          <p:cNvSpPr txBox="1"/>
          <p:nvPr/>
        </p:nvSpPr>
        <p:spPr>
          <a:xfrm>
            <a:off x="4117741" y="927769"/>
            <a:ext cx="4237363" cy="995389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sz="2400" b="1" dirty="0"/>
              <a:t>CNR </a:t>
            </a:r>
            <a:r>
              <a:rPr lang="it-IT" sz="2400" b="1" dirty="0" err="1"/>
              <a:t>Research</a:t>
            </a:r>
            <a:r>
              <a:rPr lang="it-IT" sz="2400" b="1" dirty="0"/>
              <a:t> Area </a:t>
            </a:r>
          </a:p>
          <a:p>
            <a:pPr algn="ctr"/>
            <a:r>
              <a:rPr lang="it-IT" sz="2400" b="1" dirty="0"/>
              <a:t>of Padova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4CE8D26-5BAB-4724-BC3F-9E506CE4899B}"/>
              </a:ext>
            </a:extLst>
          </p:cNvPr>
          <p:cNvCxnSpPr>
            <a:cxnSpLocks/>
            <a:endCxn id="42" idx="1"/>
          </p:cNvCxnSpPr>
          <p:nvPr/>
        </p:nvCxnSpPr>
        <p:spPr>
          <a:xfrm flipV="1">
            <a:off x="6350001" y="1641124"/>
            <a:ext cx="2121439" cy="1173302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>
            <a:extLst>
              <a:ext uri="{FF2B5EF4-FFF2-40B4-BE49-F238E27FC236}">
                <a16:creationId xmlns:a16="http://schemas.microsoft.com/office/drawing/2014/main" id="{58AD93E9-9507-4686-8C6C-7EE3C01705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81223" y="2314190"/>
            <a:ext cx="1006117" cy="480000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C7EB63FE-08F9-4CA2-A218-744F078164B9}"/>
              </a:ext>
            </a:extLst>
          </p:cNvPr>
          <p:cNvSpPr txBox="1"/>
          <p:nvPr/>
        </p:nvSpPr>
        <p:spPr>
          <a:xfrm>
            <a:off x="2145799" y="3270920"/>
            <a:ext cx="161787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experimental phases</a:t>
            </a:r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25236098-5F9B-4FB4-A955-D4AA23829824}"/>
              </a:ext>
            </a:extLst>
          </p:cNvPr>
          <p:cNvSpPr/>
          <p:nvPr/>
        </p:nvSpPr>
        <p:spPr>
          <a:xfrm>
            <a:off x="1937173" y="3201570"/>
            <a:ext cx="101456" cy="466996"/>
          </a:xfrm>
          <a:prstGeom prst="rightBrace">
            <a:avLst>
              <a:gd name="adj1" fmla="val 36378"/>
              <a:gd name="adj2" fmla="val 50000"/>
            </a:avLst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B7B2D8D-7D99-416D-B160-15FF270C358B}"/>
              </a:ext>
            </a:extLst>
          </p:cNvPr>
          <p:cNvSpPr txBox="1"/>
          <p:nvPr/>
        </p:nvSpPr>
        <p:spPr>
          <a:xfrm>
            <a:off x="2145799" y="4504635"/>
            <a:ext cx="155055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experimental phase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3EF76C2-2CC9-419C-AE53-8018B651AA4C}"/>
              </a:ext>
            </a:extLst>
          </p:cNvPr>
          <p:cNvGrpSpPr/>
          <p:nvPr/>
        </p:nvGrpSpPr>
        <p:grpSpPr>
          <a:xfrm>
            <a:off x="8416163" y="4251158"/>
            <a:ext cx="3767565" cy="2352741"/>
            <a:chOff x="8416163" y="4251158"/>
            <a:chExt cx="3767565" cy="235274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F36A4DB-36DA-4ABD-961A-AC517AA23A98}"/>
                </a:ext>
              </a:extLst>
            </p:cNvPr>
            <p:cNvSpPr txBox="1"/>
            <p:nvPr/>
          </p:nvSpPr>
          <p:spPr>
            <a:xfrm>
              <a:off x="8495828" y="5549236"/>
              <a:ext cx="13983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rtl="0"/>
              <a:r>
                <a:rPr lang="en-US" sz="1800" b="1" i="1" u="none" strike="noStrike" baseline="0" dirty="0">
                  <a:solidFill>
                    <a:srgbClr val="0000FF"/>
                  </a:solidFill>
                </a:rPr>
                <a:t>HVPTF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280D4AC-8F2B-4999-85B8-CF03851FCFE6}"/>
                </a:ext>
              </a:extLst>
            </p:cNvPr>
            <p:cNvSpPr txBox="1"/>
            <p:nvPr/>
          </p:nvSpPr>
          <p:spPr>
            <a:xfrm>
              <a:off x="9203686" y="6234567"/>
              <a:ext cx="115507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1800" b="1" i="1" u="none" strike="noStrike" baseline="0" dirty="0" err="1">
                  <a:solidFill>
                    <a:srgbClr val="FF00FF"/>
                  </a:solidFill>
                </a:rPr>
                <a:t>EMCLab</a:t>
              </a:r>
              <a:endParaRPr lang="en-US" i="1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9F1E437-B15C-42B5-8453-7276C5F30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1718" y="5224483"/>
              <a:ext cx="1800000" cy="1350000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D6F3F54-C777-49E5-BD1A-F2762BB0F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5828" y="4346645"/>
              <a:ext cx="2124000" cy="1194750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A40C26B-9A9D-4CA5-B680-C798E64642ED}"/>
                </a:ext>
              </a:extLst>
            </p:cNvPr>
            <p:cNvSpPr/>
            <p:nvPr/>
          </p:nvSpPr>
          <p:spPr>
            <a:xfrm>
              <a:off x="10699638" y="4294726"/>
              <a:ext cx="145390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tabLst>
                  <a:tab pos="1165225" algn="l"/>
                </a:tabLst>
              </a:pPr>
              <a:r>
                <a:rPr lang="it-IT" sz="1400" dirty="0">
                  <a:latin typeface="+mj-lt"/>
                </a:rPr>
                <a:t>Labs @UniPD-DII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9EF2F51-9E8B-43F1-9998-B7670C57E80C}"/>
                </a:ext>
              </a:extLst>
            </p:cNvPr>
            <p:cNvCxnSpPr>
              <a:cxnSpLocks/>
            </p:cNvCxnSpPr>
            <p:nvPr/>
          </p:nvCxnSpPr>
          <p:spPr>
            <a:xfrm>
              <a:off x="8416163" y="4251158"/>
              <a:ext cx="3767565" cy="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DDA81AE-D3C4-4CC8-A387-DDF05D3F71D9}"/>
                </a:ext>
              </a:extLst>
            </p:cNvPr>
            <p:cNvCxnSpPr>
              <a:cxnSpLocks/>
            </p:cNvCxnSpPr>
            <p:nvPr/>
          </p:nvCxnSpPr>
          <p:spPr>
            <a:xfrm>
              <a:off x="8416163" y="4251158"/>
              <a:ext cx="0" cy="2323325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BA9EBA5-F2A8-4C5F-92F8-68DB4B50C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790353" y="4547094"/>
              <a:ext cx="1272478" cy="3098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296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5" grpId="0"/>
      <p:bldP spid="46" grpId="0"/>
      <p:bldP spid="47" grpId="0" animBg="1"/>
      <p:bldP spid="56" grpId="0" animBg="1"/>
      <p:bldP spid="59" grpId="0"/>
      <p:bldP spid="60" grpId="0" animBg="1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D35A0C5-490F-4D50-A002-6BDCCA558C55}"/>
              </a:ext>
            </a:extLst>
          </p:cNvPr>
          <p:cNvSpPr/>
          <p:nvPr/>
        </p:nvSpPr>
        <p:spPr>
          <a:xfrm>
            <a:off x="889426" y="1855097"/>
            <a:ext cx="25171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1165225" algn="l"/>
              </a:tabLst>
            </a:pPr>
            <a:r>
              <a:rPr lang="it-IT" b="1" i="1" dirty="0">
                <a:solidFill>
                  <a:srgbClr val="0000FF"/>
                </a:solidFill>
              </a:rPr>
              <a:t>BiGym</a:t>
            </a:r>
          </a:p>
          <a:p>
            <a:pPr algn="ctr">
              <a:tabLst>
                <a:tab pos="1165225" algn="l"/>
              </a:tabLst>
            </a:pPr>
            <a:r>
              <a:rPr lang="it-IT" sz="1400" dirty="0">
                <a:latin typeface="+mj-lt"/>
              </a:rPr>
              <a:t>Linear Plasma Machine for plasma </a:t>
            </a:r>
            <a:r>
              <a:rPr lang="it-IT" sz="1400" dirty="0" err="1">
                <a:latin typeface="+mj-lt"/>
              </a:rPr>
              <a:t>wall</a:t>
            </a:r>
            <a:r>
              <a:rPr lang="it-IT" sz="1400" dirty="0">
                <a:latin typeface="+mj-lt"/>
              </a:rPr>
              <a:t> interaction</a:t>
            </a:r>
          </a:p>
          <a:p>
            <a:pPr algn="ctr">
              <a:tabLst>
                <a:tab pos="1165225" algn="l"/>
              </a:tabLst>
            </a:pPr>
            <a:r>
              <a:rPr lang="it-IT" sz="1400" dirty="0">
                <a:latin typeface="+mj-lt"/>
              </a:rPr>
              <a:t>(@ISTP-Mi ) 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03E2AB-ACED-4FD8-854D-3E2522F1E49A}"/>
              </a:ext>
            </a:extLst>
          </p:cNvPr>
          <p:cNvSpPr/>
          <p:nvPr/>
        </p:nvSpPr>
        <p:spPr>
          <a:xfrm>
            <a:off x="5024205" y="1855097"/>
            <a:ext cx="21435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1165225" algn="l"/>
              </a:tabLst>
            </a:pPr>
            <a:r>
              <a:rPr lang="it-IT" b="1" i="1" dirty="0" err="1">
                <a:solidFill>
                  <a:srgbClr val="0000FF"/>
                </a:solidFill>
              </a:rPr>
              <a:t>NeutronXLab</a:t>
            </a:r>
            <a:endParaRPr lang="it-IT" i="1" dirty="0">
              <a:solidFill>
                <a:srgbClr val="0000FF"/>
              </a:solidFill>
            </a:endParaRPr>
          </a:p>
          <a:p>
            <a:pPr algn="ctr">
              <a:tabLst>
                <a:tab pos="1165225" algn="l"/>
              </a:tabLst>
            </a:pPr>
            <a:r>
              <a:rPr lang="en-US" sz="1400" dirty="0"/>
              <a:t>Development of neutronic and SXR diagnostics</a:t>
            </a:r>
          </a:p>
          <a:p>
            <a:pPr algn="ctr">
              <a:tabLst>
                <a:tab pos="1165225" algn="l"/>
              </a:tabLst>
            </a:pPr>
            <a:r>
              <a:rPr lang="it-IT" sz="1400" dirty="0"/>
              <a:t>(@ISTP-Mi)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1BFDB6-E1A2-428F-AD7B-C17D0E0DC7A4}"/>
              </a:ext>
            </a:extLst>
          </p:cNvPr>
          <p:cNvSpPr/>
          <p:nvPr/>
        </p:nvSpPr>
        <p:spPr>
          <a:xfrm>
            <a:off x="8639406" y="1962819"/>
            <a:ext cx="280918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1165225" algn="l"/>
              </a:tabLst>
            </a:pPr>
            <a:r>
              <a:rPr lang="it-IT" b="1" i="1" dirty="0">
                <a:solidFill>
                  <a:srgbClr val="FF00FF"/>
                </a:solidFill>
              </a:rPr>
              <a:t>LaserDiLab</a:t>
            </a:r>
            <a:r>
              <a:rPr lang="it-IT" b="1" i="1" dirty="0">
                <a:solidFill>
                  <a:srgbClr val="0000FF"/>
                </a:solidFill>
              </a:rPr>
              <a:t> </a:t>
            </a:r>
          </a:p>
          <a:p>
            <a:pPr algn="ctr">
              <a:tabLst>
                <a:tab pos="1165225" algn="l"/>
              </a:tabLst>
            </a:pPr>
            <a:r>
              <a:rPr lang="it-IT" sz="1400" dirty="0"/>
              <a:t>Development of optical </a:t>
            </a:r>
            <a:r>
              <a:rPr lang="it-IT" sz="1400" dirty="0" err="1"/>
              <a:t>diagnostics</a:t>
            </a:r>
            <a:endParaRPr lang="it-IT" sz="1400" dirty="0"/>
          </a:p>
          <a:p>
            <a:pPr algn="ctr">
              <a:tabLst>
                <a:tab pos="1165225" algn="l"/>
              </a:tabLst>
            </a:pPr>
            <a:r>
              <a:rPr lang="it-IT" sz="1400" dirty="0"/>
              <a:t> (@ISTP-Ba)</a:t>
            </a:r>
          </a:p>
        </p:txBody>
      </p:sp>
      <p:pic>
        <p:nvPicPr>
          <p:cNvPr id="11" name="Immagine 6" descr="Immagine che contiene macchina, Attrezzature mediche, interno, Impianto elettrico&#10;&#10;Il contenuto generato dall'IA potrebbe non essere corretto.">
            <a:extLst>
              <a:ext uri="{FF2B5EF4-FFF2-40B4-BE49-F238E27FC236}">
                <a16:creationId xmlns:a16="http://schemas.microsoft.com/office/drawing/2014/main" id="{EE7D2330-0D7B-4D20-834B-B6ABC6A7F1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000" y="3031707"/>
            <a:ext cx="3600000" cy="2700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997F3D5-E23F-41F0-808F-0201292BFD4D}"/>
              </a:ext>
            </a:extLst>
          </p:cNvPr>
          <p:cNvSpPr/>
          <p:nvPr/>
        </p:nvSpPr>
        <p:spPr>
          <a:xfrm>
            <a:off x="4073968" y="6054577"/>
            <a:ext cx="4044064" cy="543867"/>
          </a:xfrm>
          <a:prstGeom prst="rect">
            <a:avLst/>
          </a:prstGeom>
          <a:solidFill>
            <a:srgbClr val="FFFFCC"/>
          </a:solidFill>
        </p:spPr>
        <p:txBody>
          <a:bodyPr wrap="square" lIns="48000" rIns="48000">
            <a:spAutoFit/>
          </a:bodyPr>
          <a:lstStyle/>
          <a:p>
            <a:pPr marL="120648" indent="-120648">
              <a:buFont typeface="Arial" panose="020B0604020202020204" pitchFamily="34" charset="0"/>
              <a:buChar char="•"/>
              <a:tabLst>
                <a:tab pos="5143371" algn="r"/>
              </a:tabLst>
            </a:pPr>
            <a:r>
              <a:rPr lang="en-GB" sz="1467" b="1" dirty="0"/>
              <a:t>PNRR-NEFERTARI investment @BA &amp; Mi</a:t>
            </a:r>
            <a:r>
              <a:rPr lang="en-GB" sz="1467" dirty="0"/>
              <a:t>:	</a:t>
            </a:r>
            <a:r>
              <a:rPr lang="en-GB" sz="1467" b="1" dirty="0">
                <a:solidFill>
                  <a:srgbClr val="FF0000"/>
                </a:solidFill>
              </a:rPr>
              <a:t>4 M€</a:t>
            </a:r>
          </a:p>
          <a:p>
            <a:pPr marL="120648" indent="-120648">
              <a:buFont typeface="Arial" panose="020B0604020202020204" pitchFamily="34" charset="0"/>
              <a:buChar char="•"/>
              <a:tabLst>
                <a:tab pos="5143371" algn="r"/>
              </a:tabLst>
            </a:pPr>
            <a:r>
              <a:rPr lang="en-GB" sz="1467" dirty="0"/>
              <a:t>pre-existing investment:	</a:t>
            </a:r>
            <a:r>
              <a:rPr lang="en-GB" sz="1467" b="1" dirty="0">
                <a:solidFill>
                  <a:srgbClr val="FF0000"/>
                </a:solidFill>
              </a:rPr>
              <a:t>1 M€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9A23B9-244A-456A-80BB-A16103AB5B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7858" y="1319305"/>
            <a:ext cx="1536284" cy="432000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1"/>
            </a:solidFill>
            <a:prstDash val="sysDot"/>
          </a:ln>
        </p:spPr>
      </p:pic>
      <p:pic>
        <p:nvPicPr>
          <p:cNvPr id="13" name="Immagine 4">
            <a:extLst>
              <a:ext uri="{FF2B5EF4-FFF2-40B4-BE49-F238E27FC236}">
                <a16:creationId xmlns:a16="http://schemas.microsoft.com/office/drawing/2014/main" id="{FAF5E98C-598D-BA9F-6035-410BAAFD88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3" b="3489"/>
          <a:stretch>
            <a:fillRect/>
          </a:stretch>
        </p:blipFill>
        <p:spPr>
          <a:xfrm>
            <a:off x="348000" y="3215207"/>
            <a:ext cx="3600000" cy="23330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296DE3-1AF3-4CB0-8988-30665770038B}"/>
              </a:ext>
            </a:extLst>
          </p:cNvPr>
          <p:cNvSpPr txBox="1"/>
          <p:nvPr/>
        </p:nvSpPr>
        <p:spPr>
          <a:xfrm>
            <a:off x="3181350" y="838491"/>
            <a:ext cx="58293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experimental facilities @ CNR-ISTP BA &amp; MI </a:t>
            </a:r>
            <a:endParaRPr lang="en-US" sz="2400" dirty="0"/>
          </a:p>
        </p:txBody>
      </p:sp>
      <p:pic>
        <p:nvPicPr>
          <p:cNvPr id="15" name="Picture 2" descr="C:\Users\Enrico\Downloads\WhatsApp Image 2026-03-16 at 15.01.04.jpeg">
            <a:extLst>
              <a:ext uri="{FF2B5EF4-FFF2-40B4-BE49-F238E27FC236}">
                <a16:creationId xmlns:a16="http://schemas.microsoft.com/office/drawing/2014/main" id="{7085B5CC-B069-45DD-B3BE-960B7C942F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0" b="22953"/>
          <a:stretch/>
        </p:blipFill>
        <p:spPr bwMode="auto">
          <a:xfrm>
            <a:off x="4823564" y="3031706"/>
            <a:ext cx="2544873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7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D35A0C5-490F-4D50-A002-6BDCCA558C55}"/>
              </a:ext>
            </a:extLst>
          </p:cNvPr>
          <p:cNvSpPr/>
          <p:nvPr/>
        </p:nvSpPr>
        <p:spPr>
          <a:xfrm>
            <a:off x="1991437" y="1826953"/>
            <a:ext cx="252455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1165225" algn="l"/>
              </a:tabLst>
            </a:pPr>
            <a:r>
              <a:rPr lang="it-IT" b="1" dirty="0">
                <a:solidFill>
                  <a:srgbClr val="FF00FF"/>
                </a:solidFill>
              </a:rPr>
              <a:t>FARHA-ONE</a:t>
            </a:r>
            <a:endParaRPr lang="it-IT" sz="1400" b="1" dirty="0">
              <a:solidFill>
                <a:srgbClr val="FF00FF"/>
              </a:solidFill>
            </a:endParaRPr>
          </a:p>
          <a:p>
            <a:pPr algn="ctr">
              <a:tabLst>
                <a:tab pos="1165225" algn="l"/>
              </a:tabLst>
            </a:pPr>
            <a:r>
              <a:rPr lang="en-US" sz="1400" dirty="0" err="1">
                <a:latin typeface="+mj-lt"/>
              </a:rPr>
              <a:t>FAcility</a:t>
            </a:r>
            <a:r>
              <a:rPr lang="en-US" sz="1400" dirty="0">
                <a:latin typeface="+mj-lt"/>
              </a:rPr>
              <a:t> for Remote </a:t>
            </a:r>
            <a:r>
              <a:rPr lang="en-US" sz="1400" dirty="0" err="1">
                <a:latin typeface="+mj-lt"/>
              </a:rPr>
              <a:t>HAndling</a:t>
            </a:r>
            <a:endParaRPr lang="en-US" sz="1400" dirty="0">
              <a:latin typeface="+mj-lt"/>
            </a:endParaRPr>
          </a:p>
          <a:p>
            <a:pPr algn="ctr">
              <a:tabLst>
                <a:tab pos="1165225" algn="l"/>
              </a:tabLst>
            </a:pPr>
            <a:r>
              <a:rPr lang="it-IT" sz="1400" dirty="0">
                <a:latin typeface="+mj-lt"/>
              </a:rPr>
              <a:t>(@UniNA-DII ) 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1BFDB6-E1A2-428F-AD7B-C17D0E0DC7A4}"/>
              </a:ext>
            </a:extLst>
          </p:cNvPr>
          <p:cNvSpPr/>
          <p:nvPr/>
        </p:nvSpPr>
        <p:spPr>
          <a:xfrm>
            <a:off x="7101893" y="1826953"/>
            <a:ext cx="3667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1165225" algn="l"/>
              </a:tabLst>
            </a:pPr>
            <a:r>
              <a:rPr lang="en-US" b="1" dirty="0">
                <a:solidFill>
                  <a:srgbClr val="FF00FF"/>
                </a:solidFill>
              </a:rPr>
              <a:t>Hardware in the loop simulation Lab</a:t>
            </a:r>
            <a:r>
              <a:rPr lang="it-IT" b="1" dirty="0">
                <a:solidFill>
                  <a:srgbClr val="FF00FF"/>
                </a:solidFill>
              </a:rPr>
              <a:t> </a:t>
            </a:r>
          </a:p>
          <a:p>
            <a:pPr algn="ctr">
              <a:tabLst>
                <a:tab pos="1165225" algn="l"/>
              </a:tabLst>
            </a:pPr>
            <a:r>
              <a:rPr lang="it-IT" sz="1400" dirty="0"/>
              <a:t>(@UniNa-DIETI)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4C98EF-B367-4F95-B6D8-7D0FC2A57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21" y="2968622"/>
            <a:ext cx="4850590" cy="2952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03981B4-A7E2-4F04-8BA0-1578F2CE97E5}"/>
              </a:ext>
            </a:extLst>
          </p:cNvPr>
          <p:cNvSpPr/>
          <p:nvPr/>
        </p:nvSpPr>
        <p:spPr>
          <a:xfrm>
            <a:off x="4298950" y="6064202"/>
            <a:ext cx="3594100" cy="543867"/>
          </a:xfrm>
          <a:prstGeom prst="rect">
            <a:avLst/>
          </a:prstGeom>
          <a:solidFill>
            <a:srgbClr val="FFFFCC"/>
          </a:solidFill>
        </p:spPr>
        <p:txBody>
          <a:bodyPr wrap="square" lIns="48000" rIns="48000">
            <a:spAutoFit/>
          </a:bodyPr>
          <a:lstStyle/>
          <a:p>
            <a:pPr marL="120648" indent="-120648">
              <a:buFont typeface="Arial" panose="020B0604020202020204" pitchFamily="34" charset="0"/>
              <a:buChar char="•"/>
              <a:tabLst>
                <a:tab pos="5143371" algn="r"/>
              </a:tabLst>
            </a:pPr>
            <a:r>
              <a:rPr lang="en-GB" sz="1467" b="1" dirty="0"/>
              <a:t>PNRR-NEFERTARI investment @NA</a:t>
            </a:r>
            <a:r>
              <a:rPr lang="en-GB" sz="1467" dirty="0"/>
              <a:t>:	</a:t>
            </a:r>
            <a:r>
              <a:rPr lang="en-GB" sz="1467" b="1" dirty="0">
                <a:solidFill>
                  <a:srgbClr val="FF0000"/>
                </a:solidFill>
              </a:rPr>
              <a:t>1 M€</a:t>
            </a:r>
          </a:p>
          <a:p>
            <a:pPr marL="120648" indent="-120648">
              <a:buFont typeface="Arial" panose="020B0604020202020204" pitchFamily="34" charset="0"/>
              <a:buChar char="•"/>
              <a:tabLst>
                <a:tab pos="5143371" algn="r"/>
              </a:tabLst>
            </a:pPr>
            <a:r>
              <a:rPr lang="en-GB" sz="1467" dirty="0"/>
              <a:t>pre-existing investment:	</a:t>
            </a:r>
            <a:r>
              <a:rPr lang="en-GB" sz="1467" b="1" dirty="0">
                <a:solidFill>
                  <a:srgbClr val="FF0000"/>
                </a:solidFill>
              </a:rPr>
              <a:t>- - -   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64E48BD5-F630-4CC7-B422-C95D91660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88" b="6769"/>
          <a:stretch/>
        </p:blipFill>
        <p:spPr bwMode="auto">
          <a:xfrm>
            <a:off x="5333563" y="1332786"/>
            <a:ext cx="152487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C2BE63-C142-48AF-BCFE-A5147428A6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7432" y="2968622"/>
            <a:ext cx="4856146" cy="2952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C340193-1DC3-4275-9BD9-DEDD1ED7B42E}"/>
              </a:ext>
            </a:extLst>
          </p:cNvPr>
          <p:cNvSpPr txBox="1"/>
          <p:nvPr/>
        </p:nvSpPr>
        <p:spPr>
          <a:xfrm>
            <a:off x="3181350" y="838491"/>
            <a:ext cx="58293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experimental facilities @ </a:t>
            </a:r>
            <a:r>
              <a:rPr lang="en-US" sz="2400" b="1" dirty="0" err="1"/>
              <a:t>UniNA</a:t>
            </a:r>
            <a:endParaRPr lang="en-US" sz="2400" dirty="0"/>
          </a:p>
        </p:txBody>
      </p:sp>
      <p:pic>
        <p:nvPicPr>
          <p:cNvPr id="15" name="Picture 14" descr="Dipartimento di Ingegneria Elettrica e delle Tecnologie dell'Informazione">
            <a:extLst>
              <a:ext uri="{FF2B5EF4-FFF2-40B4-BE49-F238E27FC236}">
                <a16:creationId xmlns:a16="http://schemas.microsoft.com/office/drawing/2014/main" id="{DE1A3D81-C7BB-44D7-AF22-DA4E11BABA50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608" y="2592662"/>
            <a:ext cx="899795" cy="27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logo DII">
            <a:extLst>
              <a:ext uri="{FF2B5EF4-FFF2-40B4-BE49-F238E27FC236}">
                <a16:creationId xmlns:a16="http://schemas.microsoft.com/office/drawing/2014/main" id="{AAE466A5-A9EC-4A5F-B031-8C2EA4025FAA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8" r="11234" b="9910"/>
          <a:stretch/>
        </p:blipFill>
        <p:spPr bwMode="auto">
          <a:xfrm>
            <a:off x="3048611" y="2549482"/>
            <a:ext cx="410210" cy="3594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3099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1F26D4D-C396-4620-A823-FE50AE94A3A6}"/>
              </a:ext>
            </a:extLst>
          </p:cNvPr>
          <p:cNvSpPr txBox="1"/>
          <p:nvPr/>
        </p:nvSpPr>
        <p:spPr>
          <a:xfrm>
            <a:off x="3046971" y="776765"/>
            <a:ext cx="60980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</a:rPr>
              <a:t>Project Closure SWOT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B64269-7004-4109-9E5B-D81C61F153C0}"/>
              </a:ext>
            </a:extLst>
          </p:cNvPr>
          <p:cNvSpPr txBox="1"/>
          <p:nvPr/>
        </p:nvSpPr>
        <p:spPr>
          <a:xfrm>
            <a:off x="419648" y="1208613"/>
            <a:ext cx="5760000" cy="270000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normAutofit/>
          </a:bodyPr>
          <a:lstStyle/>
          <a:p>
            <a:r>
              <a:rPr lang="it-IT" sz="1800" b="1" i="1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Strengths</a:t>
            </a:r>
            <a:endParaRPr lang="it-IT" sz="1800" b="1" i="1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All technical objectives achieved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Budget fully spent as planned (thanks to project extension)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Remarkably skilled and resilient project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Highly collaborative team with a deep commitment to the shared goals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30192B-219B-4FC2-BDA1-E9A94503FD0F}"/>
              </a:ext>
            </a:extLst>
          </p:cNvPr>
          <p:cNvSpPr txBox="1"/>
          <p:nvPr/>
        </p:nvSpPr>
        <p:spPr>
          <a:xfrm>
            <a:off x="6179648" y="1209370"/>
            <a:ext cx="5760000" cy="270000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normAutofit/>
          </a:bodyPr>
          <a:lstStyle/>
          <a:p>
            <a:r>
              <a:rPr lang="it-IT" sz="1800" b="1" i="1" u="sng" kern="120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Weaknesses</a:t>
            </a:r>
            <a:endParaRPr lang="it-IT" sz="1800" b="1" i="1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Lack of common practices among partners for quality management (poor implementation of the PMP</a:t>
            </a:r>
            <a:r>
              <a:rPr lang="it-IT" sz="1800" b="1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Insufficient</a:t>
            </a:r>
            <a:r>
              <a:rPr lang="it-IT" b="1" dirty="0"/>
              <a:t> team-building </a:t>
            </a:r>
            <a:r>
              <a:rPr lang="en-US" b="1" dirty="0"/>
              <a:t>initiatives</a:t>
            </a:r>
            <a:endParaRPr lang="en-US" sz="1800" b="1" i="0" u="none" kern="120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Human resource recruitment below the forecasted level</a:t>
            </a:r>
            <a:endParaRPr lang="it-IT" sz="1800" b="1" i="0" u="non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Shortage of administrative staff at the lead beneficiary (CNR), compensated for by research personnel</a:t>
            </a:r>
            <a:endParaRPr lang="it-IT" sz="1800" b="1" i="0" u="none" kern="1200" dirty="0">
              <a:solidFill>
                <a:srgbClr val="FF0000"/>
              </a:solidFill>
              <a:effectLst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4BAB72-1E28-4694-83BA-D9FB246CF846}"/>
              </a:ext>
            </a:extLst>
          </p:cNvPr>
          <p:cNvSpPr txBox="1"/>
          <p:nvPr/>
        </p:nvSpPr>
        <p:spPr>
          <a:xfrm>
            <a:off x="6179648" y="3920141"/>
            <a:ext cx="5760000" cy="2700000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normAutofit fontScale="92500" lnSpcReduction="10000"/>
          </a:bodyPr>
          <a:lstStyle/>
          <a:p>
            <a:r>
              <a:rPr lang="it-IT" sz="1800" b="1" i="1" u="sng" kern="120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Threats</a:t>
            </a:r>
            <a:r>
              <a:rPr lang="it-IT" sz="1800" b="1" i="1" u="sng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it-IT" sz="1800" b="1" i="1" u="sng" kern="120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past</a:t>
            </a:r>
            <a:r>
              <a:rPr lang="it-IT" sz="1800" b="1" i="1" u="sng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it-IT" sz="1800" b="1" i="1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/>
              <a:t>Changing</a:t>
            </a:r>
            <a:r>
              <a:rPr lang="it-IT" b="1" dirty="0"/>
              <a:t> </a:t>
            </a:r>
            <a:r>
              <a:rPr lang="it-IT" b="1" dirty="0" err="1"/>
              <a:t>regulations</a:t>
            </a:r>
            <a:r>
              <a:rPr lang="it-IT" b="1" dirty="0"/>
              <a:t> for public procurement (d.lgs. 36/2023)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Implementation of electronic public procurement platforms (since Jan 2024)</a:t>
            </a:r>
            <a:endParaRPr lang="it-IT" sz="1800" b="1" i="0" u="non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1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War </a:t>
            </a:r>
            <a:r>
              <a:rPr lang="it-IT" b="1" dirty="0"/>
              <a:t>Russia – Ukraine (EU </a:t>
            </a:r>
            <a:r>
              <a:rPr lang="it-IT" b="1" dirty="0" err="1"/>
              <a:t>sanctions</a:t>
            </a:r>
            <a:r>
              <a:rPr lang="it-IT" b="1" dirty="0"/>
              <a:t> </a:t>
            </a:r>
            <a:r>
              <a:rPr lang="it-IT" b="1" dirty="0" err="1"/>
              <a:t>against</a:t>
            </a:r>
            <a:r>
              <a:rPr lang="it-IT" b="1" dirty="0"/>
              <a:t> Russia)</a:t>
            </a:r>
            <a:endParaRPr lang="it-IT" sz="1800" b="1" i="0" u="non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t-IT" b="1" i="1" u="sng" dirty="0" err="1">
                <a:solidFill>
                  <a:schemeClr val="dk1"/>
                </a:solidFill>
              </a:rPr>
              <a:t>Threats</a:t>
            </a:r>
            <a:r>
              <a:rPr lang="it-IT" b="1" i="1" u="sng" dirty="0">
                <a:solidFill>
                  <a:schemeClr val="dk1"/>
                </a:solidFill>
              </a:rPr>
              <a:t> (future)</a:t>
            </a:r>
            <a:endParaRPr lang="it-IT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Absence of a governance framework for the integrated management of the enhanced infrastructures</a:t>
            </a:r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Lack</a:t>
            </a:r>
            <a:r>
              <a:rPr lang="it-IT" b="1" dirty="0">
                <a:solidFill>
                  <a:srgbClr val="FF0000"/>
                </a:solidFill>
              </a:rPr>
              <a:t> of tangible </a:t>
            </a:r>
            <a:r>
              <a:rPr lang="en-US" b="1" dirty="0">
                <a:solidFill>
                  <a:srgbClr val="FF0000"/>
                </a:solidFill>
              </a:rPr>
              <a:t>prospects for maintaining the staff recruited under the project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0D9F72-D132-4A7F-A107-6CC6240F7263}"/>
              </a:ext>
            </a:extLst>
          </p:cNvPr>
          <p:cNvSpPr txBox="1"/>
          <p:nvPr/>
        </p:nvSpPr>
        <p:spPr>
          <a:xfrm>
            <a:off x="419648" y="3920141"/>
            <a:ext cx="5760000" cy="2700000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normAutofit/>
          </a:bodyPr>
          <a:lstStyle/>
          <a:p>
            <a:r>
              <a:rPr lang="it-IT" sz="1800" b="1" i="1" u="sng" kern="120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Opportunities</a:t>
            </a:r>
            <a:endParaRPr lang="it-IT" sz="1800" b="1" i="1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Enhanced facilities for in-house research and for supporting external projects </a:t>
            </a:r>
            <a:r>
              <a:rPr lang="it-IT" b="1" dirty="0"/>
              <a:t>(DTT, ITER, DEMO)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Increased relationships with Suppliers (for potential Public-Private Partnerships)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Prospects for further funding (Mission Innovation, PRN by MASE</a:t>
            </a:r>
            <a:r>
              <a:rPr lang="it-IT" b="1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Maintaining and sharing complementary expertise among diverse labs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77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525</Words>
  <Application>Microsoft Office PowerPoint</Application>
  <PresentationFormat>Widescreen</PresentationFormat>
  <Paragraphs>98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CARRARO Lorella</dc:creator>
  <cp:lastModifiedBy>PERUZZO Simone</cp:lastModifiedBy>
  <cp:revision>42</cp:revision>
  <dcterms:created xsi:type="dcterms:W3CDTF">2026-03-17T07:31:56Z</dcterms:created>
  <dcterms:modified xsi:type="dcterms:W3CDTF">2026-03-24T23:02:35Z</dcterms:modified>
</cp:coreProperties>
</file>