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0" r:id="rId3"/>
    <p:sldId id="257" r:id="rId4"/>
    <p:sldId id="301" r:id="rId5"/>
    <p:sldId id="302" r:id="rId6"/>
    <p:sldId id="303" r:id="rId7"/>
    <p:sldId id="305" r:id="rId8"/>
    <p:sldId id="324" r:id="rId9"/>
    <p:sldId id="309" r:id="rId10"/>
    <p:sldId id="306" r:id="rId11"/>
    <p:sldId id="317" r:id="rId12"/>
    <p:sldId id="319" r:id="rId13"/>
    <p:sldId id="318" r:id="rId14"/>
    <p:sldId id="308" r:id="rId15"/>
    <p:sldId id="307" r:id="rId16"/>
    <p:sldId id="313" r:id="rId17"/>
    <p:sldId id="311" r:id="rId18"/>
    <p:sldId id="314" r:id="rId19"/>
    <p:sldId id="312" r:id="rId20"/>
    <p:sldId id="310" r:id="rId21"/>
    <p:sldId id="323" r:id="rId22"/>
    <p:sldId id="320" r:id="rId23"/>
    <p:sldId id="316" r:id="rId24"/>
    <p:sldId id="322" r:id="rId25"/>
    <p:sldId id="321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Y PRESENTATION" id="{447C4A3C-3584-1A4F-81C6-482062197A61}">
          <p14:sldIdLst>
            <p14:sldId id="256"/>
            <p14:sldId id="300"/>
            <p14:sldId id="257"/>
            <p14:sldId id="301"/>
            <p14:sldId id="302"/>
            <p14:sldId id="303"/>
            <p14:sldId id="305"/>
            <p14:sldId id="324"/>
            <p14:sldId id="309"/>
            <p14:sldId id="306"/>
            <p14:sldId id="317"/>
            <p14:sldId id="319"/>
            <p14:sldId id="318"/>
            <p14:sldId id="308"/>
            <p14:sldId id="307"/>
            <p14:sldId id="313"/>
            <p14:sldId id="311"/>
            <p14:sldId id="314"/>
            <p14:sldId id="312"/>
            <p14:sldId id="310"/>
            <p14:sldId id="323"/>
            <p14:sldId id="320"/>
            <p14:sldId id="316"/>
            <p14:sldId id="322"/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48F376-9BC2-4113-A63F-D59DA24FC354}" v="4" dt="2026-03-26T09:39:11.518"/>
    <p1510:client id="{A533E3B4-C4B0-43E5-BF16-DCEEAEE3B91A}" v="149" dt="2026-03-25T22:06:03.5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10"/>
    <p:restoredTop sz="95687"/>
  </p:normalViewPr>
  <p:slideViewPr>
    <p:cSldViewPr snapToGrid="0" snapToObjects="1">
      <p:cViewPr varScale="1">
        <p:scale>
          <a:sx n="98" d="100"/>
          <a:sy n="98" d="100"/>
        </p:scale>
        <p:origin x="48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enico Aceto" userId="6f3ffcccc1bace5e" providerId="LiveId" clId="{5C48F376-9BC2-4113-A63F-D59DA24FC354}"/>
    <pc:docChg chg="custSel modSld sldOrd">
      <pc:chgData name="Domenico Aceto" userId="6f3ffcccc1bace5e" providerId="LiveId" clId="{5C48F376-9BC2-4113-A63F-D59DA24FC354}" dt="2026-03-26T09:59:13.989" v="72" actId="166"/>
      <pc:docMkLst>
        <pc:docMk/>
      </pc:docMkLst>
      <pc:sldChg chg="modSp mod">
        <pc:chgData name="Domenico Aceto" userId="6f3ffcccc1bace5e" providerId="LiveId" clId="{5C48F376-9BC2-4113-A63F-D59DA24FC354}" dt="2026-03-26T09:43:00.227" v="67" actId="20577"/>
        <pc:sldMkLst>
          <pc:docMk/>
          <pc:sldMk cId="3485019728" sldId="300"/>
        </pc:sldMkLst>
        <pc:spChg chg="mod">
          <ac:chgData name="Domenico Aceto" userId="6f3ffcccc1bace5e" providerId="LiveId" clId="{5C48F376-9BC2-4113-A63F-D59DA24FC354}" dt="2026-03-26T09:43:00.227" v="67" actId="20577"/>
          <ac:spMkLst>
            <pc:docMk/>
            <pc:sldMk cId="3485019728" sldId="300"/>
            <ac:spMk id="5" creationId="{743358E4-4B92-3B86-B5D7-2FF80E5C284B}"/>
          </ac:spMkLst>
        </pc:spChg>
      </pc:sldChg>
      <pc:sldChg chg="delSp modSp mod modAnim modShow">
        <pc:chgData name="Domenico Aceto" userId="6f3ffcccc1bace5e" providerId="LiveId" clId="{5C48F376-9BC2-4113-A63F-D59DA24FC354}" dt="2026-03-26T09:39:11.518" v="65" actId="165"/>
        <pc:sldMkLst>
          <pc:docMk/>
          <pc:sldMk cId="1917465352" sldId="306"/>
        </pc:sldMkLst>
        <pc:spChg chg="mod topLvl">
          <ac:chgData name="Domenico Aceto" userId="6f3ffcccc1bace5e" providerId="LiveId" clId="{5C48F376-9BC2-4113-A63F-D59DA24FC354}" dt="2026-03-26T09:39:11.518" v="65" actId="165"/>
          <ac:spMkLst>
            <pc:docMk/>
            <pc:sldMk cId="1917465352" sldId="306"/>
            <ac:spMk id="18" creationId="{14929992-24FD-EECD-84FC-7B5A00492D3E}"/>
          </ac:spMkLst>
        </pc:spChg>
        <pc:grpChg chg="del">
          <ac:chgData name="Domenico Aceto" userId="6f3ffcccc1bace5e" providerId="LiveId" clId="{5C48F376-9BC2-4113-A63F-D59DA24FC354}" dt="2026-03-26T09:39:11.518" v="65" actId="165"/>
          <ac:grpSpMkLst>
            <pc:docMk/>
            <pc:sldMk cId="1917465352" sldId="306"/>
            <ac:grpSpMk id="17" creationId="{73D2FF12-459E-AB0B-ACDB-D4B8A6781D0C}"/>
          </ac:grpSpMkLst>
        </pc:grpChg>
        <pc:picChg chg="mod topLvl">
          <ac:chgData name="Domenico Aceto" userId="6f3ffcccc1bace5e" providerId="LiveId" clId="{5C48F376-9BC2-4113-A63F-D59DA24FC354}" dt="2026-03-26T09:39:11.518" v="65" actId="165"/>
          <ac:picMkLst>
            <pc:docMk/>
            <pc:sldMk cId="1917465352" sldId="306"/>
            <ac:picMk id="19" creationId="{DB65C3DF-8B37-379E-D46A-663292E0867E}"/>
          </ac:picMkLst>
        </pc:picChg>
        <pc:picChg chg="mod topLvl">
          <ac:chgData name="Domenico Aceto" userId="6f3ffcccc1bace5e" providerId="LiveId" clId="{5C48F376-9BC2-4113-A63F-D59DA24FC354}" dt="2026-03-26T09:39:11.518" v="65" actId="165"/>
          <ac:picMkLst>
            <pc:docMk/>
            <pc:sldMk cId="1917465352" sldId="306"/>
            <ac:picMk id="20" creationId="{060B25F8-C50D-9DC7-808C-F1C5AB5DAD19}"/>
          </ac:picMkLst>
        </pc:picChg>
      </pc:sldChg>
      <pc:sldChg chg="ord">
        <pc:chgData name="Domenico Aceto" userId="6f3ffcccc1bace5e" providerId="LiveId" clId="{5C48F376-9BC2-4113-A63F-D59DA24FC354}" dt="2026-03-25T22:40:55.883" v="33"/>
        <pc:sldMkLst>
          <pc:docMk/>
          <pc:sldMk cId="4029086434" sldId="307"/>
        </pc:sldMkLst>
      </pc:sldChg>
      <pc:sldChg chg="ord">
        <pc:chgData name="Domenico Aceto" userId="6f3ffcccc1bace5e" providerId="LiveId" clId="{5C48F376-9BC2-4113-A63F-D59DA24FC354}" dt="2026-03-25T22:40:55.883" v="33"/>
        <pc:sldMkLst>
          <pc:docMk/>
          <pc:sldMk cId="849597016" sldId="308"/>
        </pc:sldMkLst>
      </pc:sldChg>
      <pc:sldChg chg="mod modShow">
        <pc:chgData name="Domenico Aceto" userId="6f3ffcccc1bace5e" providerId="LiveId" clId="{5C48F376-9BC2-4113-A63F-D59DA24FC354}" dt="2026-03-25T22:47:43.812" v="44" actId="729"/>
        <pc:sldMkLst>
          <pc:docMk/>
          <pc:sldMk cId="1829684598" sldId="309"/>
        </pc:sldMkLst>
      </pc:sldChg>
      <pc:sldChg chg="ord">
        <pc:chgData name="Domenico Aceto" userId="6f3ffcccc1bace5e" providerId="LiveId" clId="{5C48F376-9BC2-4113-A63F-D59DA24FC354}" dt="2026-03-25T22:31:51.089" v="3"/>
        <pc:sldMkLst>
          <pc:docMk/>
          <pc:sldMk cId="1377269085" sldId="310"/>
        </pc:sldMkLst>
      </pc:sldChg>
      <pc:sldChg chg="ord">
        <pc:chgData name="Domenico Aceto" userId="6f3ffcccc1bace5e" providerId="LiveId" clId="{5C48F376-9BC2-4113-A63F-D59DA24FC354}" dt="2026-03-26T09:48:55.351" v="71"/>
        <pc:sldMkLst>
          <pc:docMk/>
          <pc:sldMk cId="330416346" sldId="311"/>
        </pc:sldMkLst>
      </pc:sldChg>
      <pc:sldChg chg="ord">
        <pc:chgData name="Domenico Aceto" userId="6f3ffcccc1bace5e" providerId="LiveId" clId="{5C48F376-9BC2-4113-A63F-D59DA24FC354}" dt="2026-03-25T22:32:05.230" v="7"/>
        <pc:sldMkLst>
          <pc:docMk/>
          <pc:sldMk cId="1956942028" sldId="312"/>
        </pc:sldMkLst>
      </pc:sldChg>
      <pc:sldChg chg="ord">
        <pc:chgData name="Domenico Aceto" userId="6f3ffcccc1bace5e" providerId="LiveId" clId="{5C48F376-9BC2-4113-A63F-D59DA24FC354}" dt="2026-03-25T22:32:05.230" v="7"/>
        <pc:sldMkLst>
          <pc:docMk/>
          <pc:sldMk cId="3603180394" sldId="313"/>
        </pc:sldMkLst>
      </pc:sldChg>
      <pc:sldChg chg="ord">
        <pc:chgData name="Domenico Aceto" userId="6f3ffcccc1bace5e" providerId="LiveId" clId="{5C48F376-9BC2-4113-A63F-D59DA24FC354}" dt="2026-03-25T22:32:05.230" v="7"/>
        <pc:sldMkLst>
          <pc:docMk/>
          <pc:sldMk cId="3694818860" sldId="314"/>
        </pc:sldMkLst>
      </pc:sldChg>
      <pc:sldChg chg="modSp mod">
        <pc:chgData name="Domenico Aceto" userId="6f3ffcccc1bace5e" providerId="LiveId" clId="{5C48F376-9BC2-4113-A63F-D59DA24FC354}" dt="2026-03-26T09:59:13.989" v="72" actId="166"/>
        <pc:sldMkLst>
          <pc:docMk/>
          <pc:sldMk cId="4021205312" sldId="316"/>
        </pc:sldMkLst>
        <pc:picChg chg="ord">
          <ac:chgData name="Domenico Aceto" userId="6f3ffcccc1bace5e" providerId="LiveId" clId="{5C48F376-9BC2-4113-A63F-D59DA24FC354}" dt="2026-03-26T09:59:13.989" v="72" actId="166"/>
          <ac:picMkLst>
            <pc:docMk/>
            <pc:sldMk cId="4021205312" sldId="316"/>
            <ac:picMk id="4" creationId="{66781FC8-7986-F228-A101-6009A92C4C63}"/>
          </ac:picMkLst>
        </pc:picChg>
      </pc:sldChg>
      <pc:sldChg chg="addSp delSp modSp mod modShow">
        <pc:chgData name="Domenico Aceto" userId="6f3ffcccc1bace5e" providerId="LiveId" clId="{5C48F376-9BC2-4113-A63F-D59DA24FC354}" dt="2026-03-25T22:47:35.772" v="43" actId="729"/>
        <pc:sldMkLst>
          <pc:docMk/>
          <pc:sldMk cId="452523118" sldId="317"/>
        </pc:sldMkLst>
        <pc:picChg chg="add mod">
          <ac:chgData name="Domenico Aceto" userId="6f3ffcccc1bace5e" providerId="LiveId" clId="{5C48F376-9BC2-4113-A63F-D59DA24FC354}" dt="2026-03-25T22:43:08.463" v="40" actId="14100"/>
          <ac:picMkLst>
            <pc:docMk/>
            <pc:sldMk cId="452523118" sldId="317"/>
            <ac:picMk id="2" creationId="{BEFB6434-6C46-2552-AE07-8B85E74D44D4}"/>
          </ac:picMkLst>
        </pc:picChg>
        <pc:picChg chg="del">
          <ac:chgData name="Domenico Aceto" userId="6f3ffcccc1bace5e" providerId="LiveId" clId="{5C48F376-9BC2-4113-A63F-D59DA24FC354}" dt="2026-03-25T22:41:54.832" v="34" actId="478"/>
          <ac:picMkLst>
            <pc:docMk/>
            <pc:sldMk cId="452523118" sldId="317"/>
            <ac:picMk id="17" creationId="{5E5674B7-B5FD-21E1-B3A4-6E31751C8223}"/>
          </ac:picMkLst>
        </pc:picChg>
        <pc:picChg chg="mod">
          <ac:chgData name="Domenico Aceto" userId="6f3ffcccc1bace5e" providerId="LiveId" clId="{5C48F376-9BC2-4113-A63F-D59DA24FC354}" dt="2026-03-25T22:41:59.072" v="35" actId="1076"/>
          <ac:picMkLst>
            <pc:docMk/>
            <pc:sldMk cId="452523118" sldId="317"/>
            <ac:picMk id="18" creationId="{33C5B465-2FE5-8DEC-4FA4-684D318D5C3F}"/>
          </ac:picMkLst>
        </pc:picChg>
      </pc:sldChg>
      <pc:sldChg chg="ord">
        <pc:chgData name="Domenico Aceto" userId="6f3ffcccc1bace5e" providerId="LiveId" clId="{5C48F376-9BC2-4113-A63F-D59DA24FC354}" dt="2026-03-26T09:47:59.410" v="69"/>
        <pc:sldMkLst>
          <pc:docMk/>
          <pc:sldMk cId="1612496190" sldId="318"/>
        </pc:sldMkLst>
      </pc:sldChg>
      <pc:sldChg chg="ord">
        <pc:chgData name="Domenico Aceto" userId="6f3ffcccc1bace5e" providerId="LiveId" clId="{5C48F376-9BC2-4113-A63F-D59DA24FC354}" dt="2026-03-25T22:40:55.883" v="33"/>
        <pc:sldMkLst>
          <pc:docMk/>
          <pc:sldMk cId="803511844" sldId="319"/>
        </pc:sldMkLst>
      </pc:sldChg>
      <pc:sldChg chg="modSp mod">
        <pc:chgData name="Domenico Aceto" userId="6f3ffcccc1bace5e" providerId="LiveId" clId="{5C48F376-9BC2-4113-A63F-D59DA24FC354}" dt="2026-03-25T22:36:08.686" v="9" actId="1076"/>
        <pc:sldMkLst>
          <pc:docMk/>
          <pc:sldMk cId="998270522" sldId="320"/>
        </pc:sldMkLst>
        <pc:picChg chg="mod">
          <ac:chgData name="Domenico Aceto" userId="6f3ffcccc1bace5e" providerId="LiveId" clId="{5C48F376-9BC2-4113-A63F-D59DA24FC354}" dt="2026-03-25T22:36:08.686" v="9" actId="1076"/>
          <ac:picMkLst>
            <pc:docMk/>
            <pc:sldMk cId="998270522" sldId="320"/>
            <ac:picMk id="16" creationId="{F4B19F52-1805-C0ED-BB6B-8E38CCB7BA90}"/>
          </ac:picMkLst>
        </pc:picChg>
      </pc:sldChg>
      <pc:sldChg chg="addSp delSp modSp mod">
        <pc:chgData name="Domenico Aceto" userId="6f3ffcccc1bace5e" providerId="LiveId" clId="{5C48F376-9BC2-4113-A63F-D59DA24FC354}" dt="2026-03-25T22:51:58.642" v="64" actId="1076"/>
        <pc:sldMkLst>
          <pc:docMk/>
          <pc:sldMk cId="3971316583" sldId="322"/>
        </pc:sldMkLst>
        <pc:spChg chg="mod">
          <ac:chgData name="Domenico Aceto" userId="6f3ffcccc1bace5e" providerId="LiveId" clId="{5C48F376-9BC2-4113-A63F-D59DA24FC354}" dt="2026-03-25T22:51:58.642" v="64" actId="1076"/>
          <ac:spMkLst>
            <pc:docMk/>
            <pc:sldMk cId="3971316583" sldId="322"/>
            <ac:spMk id="2" creationId="{31CF3C17-BE8F-6144-75C7-9A57264201D1}"/>
          </ac:spMkLst>
        </pc:spChg>
        <pc:spChg chg="add mod">
          <ac:chgData name="Domenico Aceto" userId="6f3ffcccc1bace5e" providerId="LiveId" clId="{5C48F376-9BC2-4113-A63F-D59DA24FC354}" dt="2026-03-25T22:51:40.731" v="63" actId="5793"/>
          <ac:spMkLst>
            <pc:docMk/>
            <pc:sldMk cId="3971316583" sldId="322"/>
            <ac:spMk id="5" creationId="{4A12F9A6-CE24-C980-93A2-4ADAA8E4A4B1}"/>
          </ac:spMkLst>
        </pc:spChg>
        <pc:spChg chg="del mod">
          <ac:chgData name="Domenico Aceto" userId="6f3ffcccc1bace5e" providerId="LiveId" clId="{5C48F376-9BC2-4113-A63F-D59DA24FC354}" dt="2026-03-25T22:50:24.437" v="46" actId="478"/>
          <ac:spMkLst>
            <pc:docMk/>
            <pc:sldMk cId="3971316583" sldId="322"/>
            <ac:spMk id="12" creationId="{2FACA713-836F-F700-89CF-2FEB5D76AC7B}"/>
          </ac:spMkLst>
        </pc:spChg>
      </pc:sldChg>
      <pc:sldChg chg="ord">
        <pc:chgData name="Domenico Aceto" userId="6f3ffcccc1bace5e" providerId="LiveId" clId="{5C48F376-9BC2-4113-A63F-D59DA24FC354}" dt="2026-03-25T22:36:21.696" v="11"/>
        <pc:sldMkLst>
          <pc:docMk/>
          <pc:sldMk cId="153331942" sldId="323"/>
        </pc:sldMkLst>
      </pc:sldChg>
    </pc:docChg>
  </pc:docChgLst>
  <pc:docChgLst>
    <pc:chgData name="DOMENICO ACETO" userId="50276996-3e83-4a9e-abfa-ef3a3138ba92" providerId="ADAL" clId="{D4698D9A-94EB-4CEA-BBED-4F6792A6B3CF}"/>
    <pc:docChg chg="undo custSel addSld delSld modSld sldOrd modMainMaster modSection">
      <pc:chgData name="DOMENICO ACETO" userId="50276996-3e83-4a9e-abfa-ef3a3138ba92" providerId="ADAL" clId="{D4698D9A-94EB-4CEA-BBED-4F6792A6B3CF}" dt="2026-03-20T08:47:41.882" v="253"/>
      <pc:docMkLst>
        <pc:docMk/>
      </pc:docMkLst>
      <pc:sldChg chg="modSp mod">
        <pc:chgData name="DOMENICO ACETO" userId="50276996-3e83-4a9e-abfa-ef3a3138ba92" providerId="ADAL" clId="{D4698D9A-94EB-4CEA-BBED-4F6792A6B3CF}" dt="2026-03-20T08:37:33.530" v="142" actId="20577"/>
        <pc:sldMkLst>
          <pc:docMk/>
          <pc:sldMk cId="3854514374" sldId="256"/>
        </pc:sldMkLst>
        <pc:spChg chg="mod">
          <ac:chgData name="DOMENICO ACETO" userId="50276996-3e83-4a9e-abfa-ef3a3138ba92" providerId="ADAL" clId="{D4698D9A-94EB-4CEA-BBED-4F6792A6B3CF}" dt="2026-03-20T08:36:56.207" v="108" actId="20577"/>
          <ac:spMkLst>
            <pc:docMk/>
            <pc:sldMk cId="3854514374" sldId="256"/>
            <ac:spMk id="2" creationId="{5B0ADED1-C74B-EBC5-3DA0-042A264421D1}"/>
          </ac:spMkLst>
        </pc:spChg>
        <pc:spChg chg="mod">
          <ac:chgData name="DOMENICO ACETO" userId="50276996-3e83-4a9e-abfa-ef3a3138ba92" providerId="ADAL" clId="{D4698D9A-94EB-4CEA-BBED-4F6792A6B3CF}" dt="2026-03-20T08:37:22.664" v="136" actId="14100"/>
          <ac:spMkLst>
            <pc:docMk/>
            <pc:sldMk cId="3854514374" sldId="256"/>
            <ac:spMk id="3" creationId="{1CD1B6A1-41E7-2A36-6436-FBD26B481B37}"/>
          </ac:spMkLst>
        </pc:spChg>
        <pc:spChg chg="mod">
          <ac:chgData name="DOMENICO ACETO" userId="50276996-3e83-4a9e-abfa-ef3a3138ba92" providerId="ADAL" clId="{D4698D9A-94EB-4CEA-BBED-4F6792A6B3CF}" dt="2026-03-20T08:37:33.530" v="142" actId="20577"/>
          <ac:spMkLst>
            <pc:docMk/>
            <pc:sldMk cId="3854514374" sldId="256"/>
            <ac:spMk id="13" creationId="{90EB4993-5CC4-61FC-DAD9-9BDC96539193}"/>
          </ac:spMkLst>
        </pc:spChg>
      </pc:sldChg>
      <pc:sldChg chg="ord">
        <pc:chgData name="DOMENICO ACETO" userId="50276996-3e83-4a9e-abfa-ef3a3138ba92" providerId="ADAL" clId="{D4698D9A-94EB-4CEA-BBED-4F6792A6B3CF}" dt="2026-03-20T08:42:17.642" v="173"/>
        <pc:sldMkLst>
          <pc:docMk/>
          <pc:sldMk cId="3364628436" sldId="257"/>
        </pc:sldMkLst>
      </pc:sldChg>
      <pc:sldChg chg="del ord">
        <pc:chgData name="DOMENICO ACETO" userId="50276996-3e83-4a9e-abfa-ef3a3138ba92" providerId="ADAL" clId="{D4698D9A-94EB-4CEA-BBED-4F6792A6B3CF}" dt="2026-03-20T08:42:10.695" v="171" actId="47"/>
        <pc:sldMkLst>
          <pc:docMk/>
          <pc:sldMk cId="3389620764" sldId="259"/>
        </pc:sldMkLst>
      </pc:sldChg>
      <pc:sldChg chg="del">
        <pc:chgData name="DOMENICO ACETO" userId="50276996-3e83-4a9e-abfa-ef3a3138ba92" providerId="ADAL" clId="{D4698D9A-94EB-4CEA-BBED-4F6792A6B3CF}" dt="2026-03-20T08:43:43.896" v="198" actId="2696"/>
        <pc:sldMkLst>
          <pc:docMk/>
          <pc:sldMk cId="1864700152" sldId="260"/>
        </pc:sldMkLst>
      </pc:sldChg>
      <pc:sldChg chg="del">
        <pc:chgData name="DOMENICO ACETO" userId="50276996-3e83-4a9e-abfa-ef3a3138ba92" providerId="ADAL" clId="{D4698D9A-94EB-4CEA-BBED-4F6792A6B3CF}" dt="2026-03-20T08:44:49.447" v="213" actId="47"/>
        <pc:sldMkLst>
          <pc:docMk/>
          <pc:sldMk cId="361939719" sldId="261"/>
        </pc:sldMkLst>
      </pc:sldChg>
      <pc:sldChg chg="del">
        <pc:chgData name="DOMENICO ACETO" userId="50276996-3e83-4a9e-abfa-ef3a3138ba92" providerId="ADAL" clId="{D4698D9A-94EB-4CEA-BBED-4F6792A6B3CF}" dt="2026-03-20T08:46:35.577" v="239" actId="2696"/>
        <pc:sldMkLst>
          <pc:docMk/>
          <pc:sldMk cId="3046114514" sldId="262"/>
        </pc:sldMkLst>
      </pc:sldChg>
      <pc:sldChg chg="del">
        <pc:chgData name="DOMENICO ACETO" userId="50276996-3e83-4a9e-abfa-ef3a3138ba92" providerId="ADAL" clId="{D4698D9A-94EB-4CEA-BBED-4F6792A6B3CF}" dt="2026-03-20T08:45:47.344" v="227" actId="47"/>
        <pc:sldMkLst>
          <pc:docMk/>
          <pc:sldMk cId="3700160121" sldId="263"/>
        </pc:sldMkLst>
      </pc:sldChg>
      <pc:sldChg chg="del">
        <pc:chgData name="DOMENICO ACETO" userId="50276996-3e83-4a9e-abfa-ef3a3138ba92" providerId="ADAL" clId="{D4698D9A-94EB-4CEA-BBED-4F6792A6B3CF}" dt="2026-03-20T08:47:28.684" v="250" actId="2696"/>
        <pc:sldMkLst>
          <pc:docMk/>
          <pc:sldMk cId="1003270766" sldId="264"/>
        </pc:sldMkLst>
      </pc:sldChg>
      <pc:sldChg chg="del">
        <pc:chgData name="DOMENICO ACETO" userId="50276996-3e83-4a9e-abfa-ef3a3138ba92" providerId="ADAL" clId="{D4698D9A-94EB-4CEA-BBED-4F6792A6B3CF}" dt="2026-03-20T08:39:09.393" v="143" actId="47"/>
        <pc:sldMkLst>
          <pc:docMk/>
          <pc:sldMk cId="2153532769" sldId="265"/>
        </pc:sldMkLst>
      </pc:sldChg>
      <pc:sldChg chg="del">
        <pc:chgData name="DOMENICO ACETO" userId="50276996-3e83-4a9e-abfa-ef3a3138ba92" providerId="ADAL" clId="{D4698D9A-94EB-4CEA-BBED-4F6792A6B3CF}" dt="2026-03-20T08:39:09.393" v="143" actId="47"/>
        <pc:sldMkLst>
          <pc:docMk/>
          <pc:sldMk cId="1316736469" sldId="266"/>
        </pc:sldMkLst>
      </pc:sldChg>
      <pc:sldChg chg="del">
        <pc:chgData name="DOMENICO ACETO" userId="50276996-3e83-4a9e-abfa-ef3a3138ba92" providerId="ADAL" clId="{D4698D9A-94EB-4CEA-BBED-4F6792A6B3CF}" dt="2026-03-20T08:39:09.393" v="143" actId="47"/>
        <pc:sldMkLst>
          <pc:docMk/>
          <pc:sldMk cId="2903068903" sldId="267"/>
        </pc:sldMkLst>
      </pc:sldChg>
      <pc:sldChg chg="del">
        <pc:chgData name="DOMENICO ACETO" userId="50276996-3e83-4a9e-abfa-ef3a3138ba92" providerId="ADAL" clId="{D4698D9A-94EB-4CEA-BBED-4F6792A6B3CF}" dt="2026-03-20T08:39:09.393" v="143" actId="47"/>
        <pc:sldMkLst>
          <pc:docMk/>
          <pc:sldMk cId="835102329" sldId="268"/>
        </pc:sldMkLst>
      </pc:sldChg>
      <pc:sldChg chg="addSp modSp add mod">
        <pc:chgData name="DOMENICO ACETO" userId="50276996-3e83-4a9e-abfa-ef3a3138ba92" providerId="ADAL" clId="{D4698D9A-94EB-4CEA-BBED-4F6792A6B3CF}" dt="2026-03-20T08:41:59.720" v="170" actId="12"/>
        <pc:sldMkLst>
          <pc:docMk/>
          <pc:sldMk cId="3485019728" sldId="300"/>
        </pc:sldMkLst>
        <pc:spChg chg="add mod">
          <ac:chgData name="DOMENICO ACETO" userId="50276996-3e83-4a9e-abfa-ef3a3138ba92" providerId="ADAL" clId="{D4698D9A-94EB-4CEA-BBED-4F6792A6B3CF}" dt="2026-03-20T08:41:11.764" v="163" actId="1076"/>
          <ac:spMkLst>
            <pc:docMk/>
            <pc:sldMk cId="3485019728" sldId="300"/>
            <ac:spMk id="4" creationId="{289ABABB-2C55-6EB2-BB46-DFDBC1FCE5C0}"/>
          </ac:spMkLst>
        </pc:spChg>
        <pc:spChg chg="add mod">
          <ac:chgData name="DOMENICO ACETO" userId="50276996-3e83-4a9e-abfa-ef3a3138ba92" providerId="ADAL" clId="{D4698D9A-94EB-4CEA-BBED-4F6792A6B3CF}" dt="2026-03-20T08:41:59.720" v="170" actId="12"/>
          <ac:spMkLst>
            <pc:docMk/>
            <pc:sldMk cId="3485019728" sldId="300"/>
            <ac:spMk id="5" creationId="{743358E4-4B92-3B86-B5D7-2FF80E5C284B}"/>
          </ac:spMkLst>
        </pc:spChg>
        <pc:spChg chg="mod">
          <ac:chgData name="DOMENICO ACETO" userId="50276996-3e83-4a9e-abfa-ef3a3138ba92" providerId="ADAL" clId="{D4698D9A-94EB-4CEA-BBED-4F6792A6B3CF}" dt="2026-03-20T08:36:25.560" v="61" actId="20577"/>
          <ac:spMkLst>
            <pc:docMk/>
            <pc:sldMk cId="3485019728" sldId="300"/>
            <ac:spMk id="10" creationId="{9DCE526F-EC04-480A-ADD3-BC9D9C1C1567}"/>
          </ac:spMkLst>
        </pc:spChg>
      </pc:sldChg>
      <pc:sldChg chg="addSp modSp add mod">
        <pc:chgData name="DOMENICO ACETO" userId="50276996-3e83-4a9e-abfa-ef3a3138ba92" providerId="ADAL" clId="{D4698D9A-94EB-4CEA-BBED-4F6792A6B3CF}" dt="2026-03-20T08:43:26.518" v="197" actId="1037"/>
        <pc:sldMkLst>
          <pc:docMk/>
          <pc:sldMk cId="3418377567" sldId="301"/>
        </pc:sldMkLst>
        <pc:spChg chg="add mod">
          <ac:chgData name="DOMENICO ACETO" userId="50276996-3e83-4a9e-abfa-ef3a3138ba92" providerId="ADAL" clId="{D4698D9A-94EB-4CEA-BBED-4F6792A6B3CF}" dt="2026-03-20T08:43:26.518" v="197" actId="1037"/>
          <ac:spMkLst>
            <pc:docMk/>
            <pc:sldMk cId="3418377567" sldId="301"/>
            <ac:spMk id="2" creationId="{53D26835-CBD3-71AF-E347-E8CB0F69875D}"/>
          </ac:spMkLst>
        </pc:spChg>
        <pc:spChg chg="add mod">
          <ac:chgData name="DOMENICO ACETO" userId="50276996-3e83-4a9e-abfa-ef3a3138ba92" providerId="ADAL" clId="{D4698D9A-94EB-4CEA-BBED-4F6792A6B3CF}" dt="2026-03-20T08:43:26.518" v="197" actId="1037"/>
          <ac:spMkLst>
            <pc:docMk/>
            <pc:sldMk cId="3418377567" sldId="301"/>
            <ac:spMk id="7" creationId="{2558D440-54A1-3ABC-E224-28A5B7E72833}"/>
          </ac:spMkLst>
        </pc:spChg>
        <pc:spChg chg="add mod">
          <ac:chgData name="DOMENICO ACETO" userId="50276996-3e83-4a9e-abfa-ef3a3138ba92" providerId="ADAL" clId="{D4698D9A-94EB-4CEA-BBED-4F6792A6B3CF}" dt="2026-03-20T08:43:26.518" v="197" actId="1037"/>
          <ac:spMkLst>
            <pc:docMk/>
            <pc:sldMk cId="3418377567" sldId="301"/>
            <ac:spMk id="8" creationId="{2983AB1D-5194-60DB-05C2-32E56927021B}"/>
          </ac:spMkLst>
        </pc:spChg>
        <pc:picChg chg="add mod">
          <ac:chgData name="DOMENICO ACETO" userId="50276996-3e83-4a9e-abfa-ef3a3138ba92" providerId="ADAL" clId="{D4698D9A-94EB-4CEA-BBED-4F6792A6B3CF}" dt="2026-03-20T08:43:26.518" v="197" actId="1037"/>
          <ac:picMkLst>
            <pc:docMk/>
            <pc:sldMk cId="3418377567" sldId="301"/>
            <ac:picMk id="4" creationId="{8C4FB6F8-484F-FE1F-70B4-9414E9D107F1}"/>
          </ac:picMkLst>
        </pc:picChg>
        <pc:picChg chg="add mod">
          <ac:chgData name="DOMENICO ACETO" userId="50276996-3e83-4a9e-abfa-ef3a3138ba92" providerId="ADAL" clId="{D4698D9A-94EB-4CEA-BBED-4F6792A6B3CF}" dt="2026-03-20T08:43:26.518" v="197" actId="1037"/>
          <ac:picMkLst>
            <pc:docMk/>
            <pc:sldMk cId="3418377567" sldId="301"/>
            <ac:picMk id="5" creationId="{96661B3B-7005-3D05-5AB3-2F95B3236044}"/>
          </ac:picMkLst>
        </pc:picChg>
        <pc:picChg chg="add mod">
          <ac:chgData name="DOMENICO ACETO" userId="50276996-3e83-4a9e-abfa-ef3a3138ba92" providerId="ADAL" clId="{D4698D9A-94EB-4CEA-BBED-4F6792A6B3CF}" dt="2026-03-20T08:43:26.518" v="197" actId="1037"/>
          <ac:picMkLst>
            <pc:docMk/>
            <pc:sldMk cId="3418377567" sldId="301"/>
            <ac:picMk id="6" creationId="{34E82D9C-30C3-7988-B12C-E2B4009A7F89}"/>
          </ac:picMkLst>
        </pc:picChg>
        <pc:cxnChg chg="add mod">
          <ac:chgData name="DOMENICO ACETO" userId="50276996-3e83-4a9e-abfa-ef3a3138ba92" providerId="ADAL" clId="{D4698D9A-94EB-4CEA-BBED-4F6792A6B3CF}" dt="2026-03-20T08:43:26.518" v="197" actId="1037"/>
          <ac:cxnSpMkLst>
            <pc:docMk/>
            <pc:sldMk cId="3418377567" sldId="301"/>
            <ac:cxnSpMk id="9" creationId="{90C4F406-A847-471C-F615-DAD59562A6C1}"/>
          </ac:cxnSpMkLst>
        </pc:cxnChg>
        <pc:cxnChg chg="add mod">
          <ac:chgData name="DOMENICO ACETO" userId="50276996-3e83-4a9e-abfa-ef3a3138ba92" providerId="ADAL" clId="{D4698D9A-94EB-4CEA-BBED-4F6792A6B3CF}" dt="2026-03-20T08:43:26.518" v="197" actId="1037"/>
          <ac:cxnSpMkLst>
            <pc:docMk/>
            <pc:sldMk cId="3418377567" sldId="301"/>
            <ac:cxnSpMk id="11" creationId="{AC43CE95-369A-0B53-BFB8-4D5CCBC83FF5}"/>
          </ac:cxnSpMkLst>
        </pc:cxnChg>
      </pc:sldChg>
      <pc:sldChg chg="addSp delSp modSp add mod modAnim">
        <pc:chgData name="DOMENICO ACETO" userId="50276996-3e83-4a9e-abfa-ef3a3138ba92" providerId="ADAL" clId="{D4698D9A-94EB-4CEA-BBED-4F6792A6B3CF}" dt="2026-03-20T08:44:44.706" v="212" actId="1076"/>
        <pc:sldMkLst>
          <pc:docMk/>
          <pc:sldMk cId="1189207618" sldId="302"/>
        </pc:sldMkLst>
        <pc:spChg chg="add mod">
          <ac:chgData name="DOMENICO ACETO" userId="50276996-3e83-4a9e-abfa-ef3a3138ba92" providerId="ADAL" clId="{D4698D9A-94EB-4CEA-BBED-4F6792A6B3CF}" dt="2026-03-20T08:44:36.935" v="211" actId="1076"/>
          <ac:spMkLst>
            <pc:docMk/>
            <pc:sldMk cId="1189207618" sldId="302"/>
            <ac:spMk id="14" creationId="{014136A5-8EE7-33C7-2E93-FC1AD4E1B221}"/>
          </ac:spMkLst>
        </pc:spChg>
        <pc:spChg chg="add mod">
          <ac:chgData name="DOMENICO ACETO" userId="50276996-3e83-4a9e-abfa-ef3a3138ba92" providerId="ADAL" clId="{D4698D9A-94EB-4CEA-BBED-4F6792A6B3CF}" dt="2026-03-20T08:44:44.706" v="212" actId="1076"/>
          <ac:spMkLst>
            <pc:docMk/>
            <pc:sldMk cId="1189207618" sldId="302"/>
            <ac:spMk id="17" creationId="{F28B173E-B71D-D228-7F0C-E9CA00ADE4FB}"/>
          </ac:spMkLst>
        </pc:spChg>
        <pc:spChg chg="add mod">
          <ac:chgData name="DOMENICO ACETO" userId="50276996-3e83-4a9e-abfa-ef3a3138ba92" providerId="ADAL" clId="{D4698D9A-94EB-4CEA-BBED-4F6792A6B3CF}" dt="2026-03-20T08:44:44.706" v="212" actId="1076"/>
          <ac:spMkLst>
            <pc:docMk/>
            <pc:sldMk cId="1189207618" sldId="302"/>
            <ac:spMk id="20" creationId="{D7D51BC7-302D-51BD-B5A8-9C0DC272B729}"/>
          </ac:spMkLst>
        </pc:spChg>
        <pc:spChg chg="add mod">
          <ac:chgData name="DOMENICO ACETO" userId="50276996-3e83-4a9e-abfa-ef3a3138ba92" providerId="ADAL" clId="{D4698D9A-94EB-4CEA-BBED-4F6792A6B3CF}" dt="2026-03-20T08:44:44.706" v="212" actId="1076"/>
          <ac:spMkLst>
            <pc:docMk/>
            <pc:sldMk cId="1189207618" sldId="302"/>
            <ac:spMk id="21" creationId="{3CA094C4-899E-E47B-BD4D-BE092E0A7583}"/>
          </ac:spMkLst>
        </pc:spChg>
        <pc:picChg chg="add mod">
          <ac:chgData name="DOMENICO ACETO" userId="50276996-3e83-4a9e-abfa-ef3a3138ba92" providerId="ADAL" clId="{D4698D9A-94EB-4CEA-BBED-4F6792A6B3CF}" dt="2026-03-20T08:44:44.706" v="212" actId="1076"/>
          <ac:picMkLst>
            <pc:docMk/>
            <pc:sldMk cId="1189207618" sldId="302"/>
            <ac:picMk id="16" creationId="{BCBAE3D3-AE84-E9EE-1775-E56710E8178C}"/>
          </ac:picMkLst>
        </pc:picChg>
        <pc:picChg chg="add mod">
          <ac:chgData name="DOMENICO ACETO" userId="50276996-3e83-4a9e-abfa-ef3a3138ba92" providerId="ADAL" clId="{D4698D9A-94EB-4CEA-BBED-4F6792A6B3CF}" dt="2026-03-20T08:44:44.706" v="212" actId="1076"/>
          <ac:picMkLst>
            <pc:docMk/>
            <pc:sldMk cId="1189207618" sldId="302"/>
            <ac:picMk id="18" creationId="{BAFFD00D-F8F5-6CFB-BF3D-4DC4EC175ACC}"/>
          </ac:picMkLst>
        </pc:picChg>
        <pc:picChg chg="add mod">
          <ac:chgData name="DOMENICO ACETO" userId="50276996-3e83-4a9e-abfa-ef3a3138ba92" providerId="ADAL" clId="{D4698D9A-94EB-4CEA-BBED-4F6792A6B3CF}" dt="2026-03-20T08:44:44.706" v="212" actId="1076"/>
          <ac:picMkLst>
            <pc:docMk/>
            <pc:sldMk cId="1189207618" sldId="302"/>
            <ac:picMk id="19" creationId="{1C4406B5-B8FE-B227-FE0A-828215FBE6C6}"/>
          </ac:picMkLst>
        </pc:picChg>
      </pc:sldChg>
      <pc:sldChg chg="addSp delSp modSp add mod delAnim">
        <pc:chgData name="DOMENICO ACETO" userId="50276996-3e83-4a9e-abfa-ef3a3138ba92" providerId="ADAL" clId="{D4698D9A-94EB-4CEA-BBED-4F6792A6B3CF}" dt="2026-03-20T08:45:38.263" v="225" actId="113"/>
        <pc:sldMkLst>
          <pc:docMk/>
          <pc:sldMk cId="1084818273" sldId="303"/>
        </pc:sldMkLst>
        <pc:spChg chg="add mod">
          <ac:chgData name="DOMENICO ACETO" userId="50276996-3e83-4a9e-abfa-ef3a3138ba92" providerId="ADAL" clId="{D4698D9A-94EB-4CEA-BBED-4F6792A6B3CF}" dt="2026-03-20T08:45:38.263" v="225" actId="113"/>
          <ac:spMkLst>
            <pc:docMk/>
            <pc:sldMk cId="1084818273" sldId="303"/>
            <ac:spMk id="5" creationId="{68725285-3D23-754A-E390-ED9271222BD6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8" creationId="{38BEC0F1-8FD9-FAF0-E292-ADA21D821D89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9" creationId="{949F2186-9E1F-72FA-505B-7C6C31EEF761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11" creationId="{4E7D939F-CAF9-11A8-3406-D9944F7D932A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12" creationId="{C6C6A17C-9A62-68AD-5EAE-81C8DCDF1B9D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13" creationId="{99B7BE32-C9C2-722D-4E3D-470867994331}"/>
          </ac:spMkLst>
        </pc:spChg>
        <pc:spChg chg="add mod">
          <ac:chgData name="DOMENICO ACETO" userId="50276996-3e83-4a9e-abfa-ef3a3138ba92" providerId="ADAL" clId="{D4698D9A-94EB-4CEA-BBED-4F6792A6B3CF}" dt="2026-03-20T08:45:27.356" v="221" actId="1076"/>
          <ac:spMkLst>
            <pc:docMk/>
            <pc:sldMk cId="1084818273" sldId="303"/>
            <ac:spMk id="22" creationId="{FD064548-C62D-B356-8325-90C2D9F8B36D}"/>
          </ac:spMkLst>
        </pc:spChg>
        <pc:picChg chg="add mod">
          <ac:chgData name="DOMENICO ACETO" userId="50276996-3e83-4a9e-abfa-ef3a3138ba92" providerId="ADAL" clId="{D4698D9A-94EB-4CEA-BBED-4F6792A6B3CF}" dt="2026-03-20T08:45:27.356" v="221" actId="1076"/>
          <ac:picMkLst>
            <pc:docMk/>
            <pc:sldMk cId="1084818273" sldId="303"/>
            <ac:picMk id="6" creationId="{7D924F41-6936-25C3-1EB1-F80146DC1930}"/>
          </ac:picMkLst>
        </pc:picChg>
        <pc:picChg chg="add mod">
          <ac:chgData name="DOMENICO ACETO" userId="50276996-3e83-4a9e-abfa-ef3a3138ba92" providerId="ADAL" clId="{D4698D9A-94EB-4CEA-BBED-4F6792A6B3CF}" dt="2026-03-20T08:45:27.356" v="221" actId="1076"/>
          <ac:picMkLst>
            <pc:docMk/>
            <pc:sldMk cId="1084818273" sldId="303"/>
            <ac:picMk id="7" creationId="{196E510B-1E18-9D2B-3B29-36C915DC53EA}"/>
          </ac:picMkLst>
        </pc:picChg>
      </pc:sldChg>
      <pc:sldChg chg="addSp modSp add mod">
        <pc:chgData name="DOMENICO ACETO" userId="50276996-3e83-4a9e-abfa-ef3a3138ba92" providerId="ADAL" clId="{D4698D9A-94EB-4CEA-BBED-4F6792A6B3CF}" dt="2026-03-20T08:46:22.548" v="236" actId="2711"/>
        <pc:sldMkLst>
          <pc:docMk/>
          <pc:sldMk cId="3878297275" sldId="304"/>
        </pc:sldMkLst>
      </pc:sldChg>
      <pc:sldChg chg="addSp modSp add mod">
        <pc:chgData name="DOMENICO ACETO" userId="50276996-3e83-4a9e-abfa-ef3a3138ba92" providerId="ADAL" clId="{D4698D9A-94EB-4CEA-BBED-4F6792A6B3CF}" dt="2026-03-20T08:47:23.704" v="249" actId="1076"/>
        <pc:sldMkLst>
          <pc:docMk/>
          <pc:sldMk cId="341334594" sldId="305"/>
        </pc:sldMkLst>
        <pc:spChg chg="add mod">
          <ac:chgData name="DOMENICO ACETO" userId="50276996-3e83-4a9e-abfa-ef3a3138ba92" providerId="ADAL" clId="{D4698D9A-94EB-4CEA-BBED-4F6792A6B3CF}" dt="2026-03-20T08:47:23.704" v="249" actId="1076"/>
          <ac:spMkLst>
            <pc:docMk/>
            <pc:sldMk cId="341334594" sldId="305"/>
            <ac:spMk id="2" creationId="{B8EE56BF-C0D1-C1F9-ADCE-2B92AE339C17}"/>
          </ac:spMkLst>
        </pc:spChg>
      </pc:sldChg>
      <pc:sldChg chg="add">
        <pc:chgData name="DOMENICO ACETO" userId="50276996-3e83-4a9e-abfa-ef3a3138ba92" providerId="ADAL" clId="{D4698D9A-94EB-4CEA-BBED-4F6792A6B3CF}" dt="2026-03-20T08:45:45.150" v="226" actId="2890"/>
        <pc:sldMkLst>
          <pc:docMk/>
          <pc:sldMk cId="1917465352" sldId="306"/>
        </pc:sldMkLst>
      </pc:sldChg>
      <pc:sldChg chg="add">
        <pc:chgData name="DOMENICO ACETO" userId="50276996-3e83-4a9e-abfa-ef3a3138ba92" providerId="ADAL" clId="{D4698D9A-94EB-4CEA-BBED-4F6792A6B3CF}" dt="2026-03-20T08:46:30.348" v="237" actId="2890"/>
        <pc:sldMkLst>
          <pc:docMk/>
          <pc:sldMk cId="4029086434" sldId="307"/>
        </pc:sldMkLst>
      </pc:sldChg>
      <pc:sldChg chg="add">
        <pc:chgData name="DOMENICO ACETO" userId="50276996-3e83-4a9e-abfa-ef3a3138ba92" providerId="ADAL" clId="{D4698D9A-94EB-4CEA-BBED-4F6792A6B3CF}" dt="2026-03-20T08:46:32.436" v="238" actId="2890"/>
        <pc:sldMkLst>
          <pc:docMk/>
          <pc:sldMk cId="849597016" sldId="308"/>
        </pc:sldMkLst>
      </pc:sldChg>
      <pc:sldChg chg="add ord">
        <pc:chgData name="DOMENICO ACETO" userId="50276996-3e83-4a9e-abfa-ef3a3138ba92" providerId="ADAL" clId="{D4698D9A-94EB-4CEA-BBED-4F6792A6B3CF}" dt="2026-03-20T08:47:41.882" v="253"/>
        <pc:sldMkLst>
          <pc:docMk/>
          <pc:sldMk cId="1829684598" sldId="309"/>
        </pc:sldMkLst>
      </pc:sldChg>
      <pc:sldMasterChg chg="modSldLayout">
        <pc:chgData name="DOMENICO ACETO" userId="50276996-3e83-4a9e-abfa-ef3a3138ba92" providerId="ADAL" clId="{D4698D9A-94EB-4CEA-BBED-4F6792A6B3CF}" dt="2026-03-20T08:35:02.652" v="40" actId="20577"/>
        <pc:sldMasterMkLst>
          <pc:docMk/>
          <pc:sldMasterMk cId="1669237656" sldId="2147483685"/>
        </pc:sldMasterMkLst>
        <pc:sldLayoutChg chg="modSp mod">
          <pc:chgData name="DOMENICO ACETO" userId="50276996-3e83-4a9e-abfa-ef3a3138ba92" providerId="ADAL" clId="{D4698D9A-94EB-4CEA-BBED-4F6792A6B3CF}" dt="2026-03-20T08:35:02.652" v="40" actId="20577"/>
          <pc:sldLayoutMkLst>
            <pc:docMk/>
            <pc:sldMasterMk cId="1669237656" sldId="2147483685"/>
            <pc:sldLayoutMk cId="1196547093" sldId="2147483686"/>
          </pc:sldLayoutMkLst>
          <pc:spChg chg="mod">
            <ac:chgData name="DOMENICO ACETO" userId="50276996-3e83-4a9e-abfa-ef3a3138ba92" providerId="ADAL" clId="{D4698D9A-94EB-4CEA-BBED-4F6792A6B3CF}" dt="2026-03-20T08:34:21.035" v="2"/>
            <ac:spMkLst>
              <pc:docMk/>
              <pc:sldMasterMk cId="1669237656" sldId="2147483685"/>
              <pc:sldLayoutMk cId="1196547093" sldId="2147483686"/>
              <ac:spMk id="1360" creationId="{9BD75CCF-9654-29F3-CFDC-C706FA7F50E1}"/>
            </ac:spMkLst>
          </pc:spChg>
          <pc:spChg chg="mod">
            <ac:chgData name="DOMENICO ACETO" userId="50276996-3e83-4a9e-abfa-ef3a3138ba92" providerId="ADAL" clId="{D4698D9A-94EB-4CEA-BBED-4F6792A6B3CF}" dt="2026-03-20T08:35:02.652" v="40" actId="20577"/>
            <ac:spMkLst>
              <pc:docMk/>
              <pc:sldMasterMk cId="1669237656" sldId="2147483685"/>
              <pc:sldLayoutMk cId="1196547093" sldId="2147483686"/>
              <ac:spMk id="1361" creationId="{9CFD3639-6FAB-2A11-1D98-826E1355E7F8}"/>
            </ac:spMkLst>
          </pc:spChg>
          <pc:spChg chg="mod">
            <ac:chgData name="DOMENICO ACETO" userId="50276996-3e83-4a9e-abfa-ef3a3138ba92" providerId="ADAL" clId="{D4698D9A-94EB-4CEA-BBED-4F6792A6B3CF}" dt="2026-03-20T08:34:47.297" v="16" actId="20577"/>
            <ac:spMkLst>
              <pc:docMk/>
              <pc:sldMasterMk cId="1669237656" sldId="2147483685"/>
              <pc:sldLayoutMk cId="1196547093" sldId="2147483686"/>
              <ac:spMk id="1367" creationId="{A1B9E4F9-B9C6-260E-33C8-EAD66FA7948F}"/>
            </ac:spMkLst>
          </pc:spChg>
        </pc:sldLayoutChg>
      </pc:sldMasterChg>
    </pc:docChg>
  </pc:docChgLst>
  <pc:docChgLst>
    <pc:chgData name="Domenico Aceto" userId="6f3ffcccc1bace5e" providerId="LiveId" clId="{A533E3B4-C4B0-43E5-BF16-DCEEAEE3B91A}"/>
    <pc:docChg chg="undo redo custSel addSld delSld modSld sldOrd modSection">
      <pc:chgData name="Domenico Aceto" userId="6f3ffcccc1bace5e" providerId="LiveId" clId="{A533E3B4-C4B0-43E5-BF16-DCEEAEE3B91A}" dt="2026-03-25T22:12:42.351" v="2364" actId="20577"/>
      <pc:docMkLst>
        <pc:docMk/>
      </pc:docMkLst>
      <pc:sldChg chg="modSp mod">
        <pc:chgData name="Domenico Aceto" userId="6f3ffcccc1bace5e" providerId="LiveId" clId="{A533E3B4-C4B0-43E5-BF16-DCEEAEE3B91A}" dt="2026-03-24T09:58:11.137" v="22" actId="20577"/>
        <pc:sldMkLst>
          <pc:docMk/>
          <pc:sldMk cId="3364628436" sldId="257"/>
        </pc:sldMkLst>
        <pc:spChg chg="mod">
          <ac:chgData name="Domenico Aceto" userId="6f3ffcccc1bace5e" providerId="LiveId" clId="{A533E3B4-C4B0-43E5-BF16-DCEEAEE3B91A}" dt="2026-03-24T09:58:11.137" v="22" actId="20577"/>
          <ac:spMkLst>
            <pc:docMk/>
            <pc:sldMk cId="3364628436" sldId="257"/>
            <ac:spMk id="2" creationId="{F52E2D7C-A6B2-4CAA-1E05-66CF3113A020}"/>
          </ac:spMkLst>
        </pc:spChg>
      </pc:sldChg>
      <pc:sldChg chg="del">
        <pc:chgData name="Domenico Aceto" userId="6f3ffcccc1bace5e" providerId="LiveId" clId="{A533E3B4-C4B0-43E5-BF16-DCEEAEE3B91A}" dt="2026-03-24T22:34:27.624" v="1837" actId="47"/>
        <pc:sldMkLst>
          <pc:docMk/>
          <pc:sldMk cId="4155939437" sldId="271"/>
        </pc:sldMkLst>
      </pc:sldChg>
      <pc:sldChg chg="modSp mod">
        <pc:chgData name="Domenico Aceto" userId="6f3ffcccc1bace5e" providerId="LiveId" clId="{A533E3B4-C4B0-43E5-BF16-DCEEAEE3B91A}" dt="2026-03-25T22:10:09.714" v="2361" actId="20577"/>
        <pc:sldMkLst>
          <pc:docMk/>
          <pc:sldMk cId="3485019728" sldId="300"/>
        </pc:sldMkLst>
        <pc:spChg chg="mod">
          <ac:chgData name="Domenico Aceto" userId="6f3ffcccc1bace5e" providerId="LiveId" clId="{A533E3B4-C4B0-43E5-BF16-DCEEAEE3B91A}" dt="2026-03-24T22:27:54.996" v="1691" actId="20577"/>
          <ac:spMkLst>
            <pc:docMk/>
            <pc:sldMk cId="3485019728" sldId="300"/>
            <ac:spMk id="4" creationId="{289ABABB-2C55-6EB2-BB46-DFDBC1FCE5C0}"/>
          </ac:spMkLst>
        </pc:spChg>
        <pc:spChg chg="mod">
          <ac:chgData name="Domenico Aceto" userId="6f3ffcccc1bace5e" providerId="LiveId" clId="{A533E3B4-C4B0-43E5-BF16-DCEEAEE3B91A}" dt="2026-03-25T22:10:09.714" v="2361" actId="20577"/>
          <ac:spMkLst>
            <pc:docMk/>
            <pc:sldMk cId="3485019728" sldId="300"/>
            <ac:spMk id="5" creationId="{743358E4-4B92-3B86-B5D7-2FF80E5C284B}"/>
          </ac:spMkLst>
        </pc:spChg>
      </pc:sldChg>
      <pc:sldChg chg="modSp mod">
        <pc:chgData name="Domenico Aceto" userId="6f3ffcccc1bace5e" providerId="LiveId" clId="{A533E3B4-C4B0-43E5-BF16-DCEEAEE3B91A}" dt="2026-03-24T10:03:09.918" v="375" actId="20577"/>
        <pc:sldMkLst>
          <pc:docMk/>
          <pc:sldMk cId="3418377567" sldId="301"/>
        </pc:sldMkLst>
        <pc:spChg chg="mod">
          <ac:chgData name="Domenico Aceto" userId="6f3ffcccc1bace5e" providerId="LiveId" clId="{A533E3B4-C4B0-43E5-BF16-DCEEAEE3B91A}" dt="2026-03-24T09:58:38.998" v="42"/>
          <ac:spMkLst>
            <pc:docMk/>
            <pc:sldMk cId="3418377567" sldId="301"/>
            <ac:spMk id="2" creationId="{53D26835-CBD3-71AF-E347-E8CB0F69875D}"/>
          </ac:spMkLst>
        </pc:spChg>
        <pc:spChg chg="mod">
          <ac:chgData name="Domenico Aceto" userId="6f3ffcccc1bace5e" providerId="LiveId" clId="{A533E3B4-C4B0-43E5-BF16-DCEEAEE3B91A}" dt="2026-03-24T10:01:27.522" v="295" actId="20577"/>
          <ac:spMkLst>
            <pc:docMk/>
            <pc:sldMk cId="3418377567" sldId="301"/>
            <ac:spMk id="7" creationId="{2558D440-54A1-3ABC-E224-28A5B7E72833}"/>
          </ac:spMkLst>
        </pc:spChg>
        <pc:spChg chg="mod">
          <ac:chgData name="Domenico Aceto" userId="6f3ffcccc1bace5e" providerId="LiveId" clId="{A533E3B4-C4B0-43E5-BF16-DCEEAEE3B91A}" dt="2026-03-24T10:03:09.918" v="375" actId="20577"/>
          <ac:spMkLst>
            <pc:docMk/>
            <pc:sldMk cId="3418377567" sldId="301"/>
            <ac:spMk id="8" creationId="{2983AB1D-5194-60DB-05C2-32E56927021B}"/>
          </ac:spMkLst>
        </pc:spChg>
        <pc:cxnChg chg="mod">
          <ac:chgData name="Domenico Aceto" userId="6f3ffcccc1bace5e" providerId="LiveId" clId="{A533E3B4-C4B0-43E5-BF16-DCEEAEE3B91A}" dt="2026-03-24T09:59:59.249" v="156" actId="20577"/>
          <ac:cxnSpMkLst>
            <pc:docMk/>
            <pc:sldMk cId="3418377567" sldId="301"/>
            <ac:cxnSpMk id="9" creationId="{90C4F406-A847-471C-F615-DAD59562A6C1}"/>
          </ac:cxnSpMkLst>
        </pc:cxnChg>
      </pc:sldChg>
      <pc:sldChg chg="modSp mod">
        <pc:chgData name="Domenico Aceto" userId="6f3ffcccc1bace5e" providerId="LiveId" clId="{A533E3B4-C4B0-43E5-BF16-DCEEAEE3B91A}" dt="2026-03-24T10:05:36.358" v="535" actId="20577"/>
        <pc:sldMkLst>
          <pc:docMk/>
          <pc:sldMk cId="1189207618" sldId="302"/>
        </pc:sldMkLst>
        <pc:spChg chg="mod">
          <ac:chgData name="Domenico Aceto" userId="6f3ffcccc1bace5e" providerId="LiveId" clId="{A533E3B4-C4B0-43E5-BF16-DCEEAEE3B91A}" dt="2026-03-24T10:01:47.757" v="325"/>
          <ac:spMkLst>
            <pc:docMk/>
            <pc:sldMk cId="1189207618" sldId="302"/>
            <ac:spMk id="14" creationId="{014136A5-8EE7-33C7-2E93-FC1AD4E1B221}"/>
          </ac:spMkLst>
        </pc:spChg>
        <pc:spChg chg="mod">
          <ac:chgData name="Domenico Aceto" userId="6f3ffcccc1bace5e" providerId="LiveId" clId="{A533E3B4-C4B0-43E5-BF16-DCEEAEE3B91A}" dt="2026-03-24T10:02:25.675" v="370" actId="20577"/>
          <ac:spMkLst>
            <pc:docMk/>
            <pc:sldMk cId="1189207618" sldId="302"/>
            <ac:spMk id="17" creationId="{F28B173E-B71D-D228-7F0C-E9CA00ADE4FB}"/>
          </ac:spMkLst>
        </pc:spChg>
        <pc:spChg chg="mod">
          <ac:chgData name="Domenico Aceto" userId="6f3ffcccc1bace5e" providerId="LiveId" clId="{A533E3B4-C4B0-43E5-BF16-DCEEAEE3B91A}" dt="2026-03-24T10:03:55.761" v="437" actId="20577"/>
          <ac:spMkLst>
            <pc:docMk/>
            <pc:sldMk cId="1189207618" sldId="302"/>
            <ac:spMk id="20" creationId="{D7D51BC7-302D-51BD-B5A8-9C0DC272B729}"/>
          </ac:spMkLst>
        </pc:spChg>
        <pc:spChg chg="mod">
          <ac:chgData name="Domenico Aceto" userId="6f3ffcccc1bace5e" providerId="LiveId" clId="{A533E3B4-C4B0-43E5-BF16-DCEEAEE3B91A}" dt="2026-03-24T10:05:36.358" v="535" actId="20577"/>
          <ac:spMkLst>
            <pc:docMk/>
            <pc:sldMk cId="1189207618" sldId="302"/>
            <ac:spMk id="21" creationId="{3CA094C4-899E-E47B-BD4D-BE092E0A7583}"/>
          </ac:spMkLst>
        </pc:spChg>
      </pc:sldChg>
      <pc:sldChg chg="modSp mod">
        <pc:chgData name="Domenico Aceto" userId="6f3ffcccc1bace5e" providerId="LiveId" clId="{A533E3B4-C4B0-43E5-BF16-DCEEAEE3B91A}" dt="2026-03-24T10:10:19.774" v="657" actId="20577"/>
        <pc:sldMkLst>
          <pc:docMk/>
          <pc:sldMk cId="1084818273" sldId="303"/>
        </pc:sldMkLst>
        <pc:spChg chg="mod">
          <ac:chgData name="Domenico Aceto" userId="6f3ffcccc1bace5e" providerId="LiveId" clId="{A533E3B4-C4B0-43E5-BF16-DCEEAEE3B91A}" dt="2026-03-24T10:08:38.318" v="560" actId="20577"/>
          <ac:spMkLst>
            <pc:docMk/>
            <pc:sldMk cId="1084818273" sldId="303"/>
            <ac:spMk id="5" creationId="{68725285-3D23-754A-E390-ED9271222BD6}"/>
          </ac:spMkLst>
        </pc:spChg>
        <pc:spChg chg="mod">
          <ac:chgData name="Domenico Aceto" userId="6f3ffcccc1bace5e" providerId="LiveId" clId="{A533E3B4-C4B0-43E5-BF16-DCEEAEE3B91A}" dt="2026-03-24T10:09:50.536" v="608" actId="20577"/>
          <ac:spMkLst>
            <pc:docMk/>
            <pc:sldMk cId="1084818273" sldId="303"/>
            <ac:spMk id="8" creationId="{38BEC0F1-8FD9-FAF0-E292-ADA21D821D89}"/>
          </ac:spMkLst>
        </pc:spChg>
        <pc:spChg chg="mod">
          <ac:chgData name="Domenico Aceto" userId="6f3ffcccc1bace5e" providerId="LiveId" clId="{A533E3B4-C4B0-43E5-BF16-DCEEAEE3B91A}" dt="2026-03-24T10:09:25.815" v="605" actId="20577"/>
          <ac:spMkLst>
            <pc:docMk/>
            <pc:sldMk cId="1084818273" sldId="303"/>
            <ac:spMk id="9" creationId="{949F2186-9E1F-72FA-505B-7C6C31EEF761}"/>
          </ac:spMkLst>
        </pc:spChg>
        <pc:spChg chg="mod">
          <ac:chgData name="Domenico Aceto" userId="6f3ffcccc1bace5e" providerId="LiveId" clId="{A533E3B4-C4B0-43E5-BF16-DCEEAEE3B91A}" dt="2026-03-24T10:09:11.251" v="593" actId="20577"/>
          <ac:spMkLst>
            <pc:docMk/>
            <pc:sldMk cId="1084818273" sldId="303"/>
            <ac:spMk id="11" creationId="{4E7D939F-CAF9-11A8-3406-D9944F7D932A}"/>
          </ac:spMkLst>
        </pc:spChg>
        <pc:spChg chg="mod">
          <ac:chgData name="Domenico Aceto" userId="6f3ffcccc1bace5e" providerId="LiveId" clId="{A533E3B4-C4B0-43E5-BF16-DCEEAEE3B91A}" dt="2026-03-24T10:09:59.296" v="626" actId="20577"/>
          <ac:spMkLst>
            <pc:docMk/>
            <pc:sldMk cId="1084818273" sldId="303"/>
            <ac:spMk id="12" creationId="{C6C6A17C-9A62-68AD-5EAE-81C8DCDF1B9D}"/>
          </ac:spMkLst>
        </pc:spChg>
        <pc:spChg chg="mod">
          <ac:chgData name="Domenico Aceto" userId="6f3ffcccc1bace5e" providerId="LiveId" clId="{A533E3B4-C4B0-43E5-BF16-DCEEAEE3B91A}" dt="2026-03-24T10:10:19.774" v="657" actId="20577"/>
          <ac:spMkLst>
            <pc:docMk/>
            <pc:sldMk cId="1084818273" sldId="303"/>
            <ac:spMk id="13" creationId="{99B7BE32-C9C2-722D-4E3D-470867994331}"/>
          </ac:spMkLst>
        </pc:spChg>
        <pc:spChg chg="mod">
          <ac:chgData name="Domenico Aceto" userId="6f3ffcccc1bace5e" providerId="LiveId" clId="{A533E3B4-C4B0-43E5-BF16-DCEEAEE3B91A}" dt="2026-03-24T10:10:12.105" v="642" actId="20577"/>
          <ac:spMkLst>
            <pc:docMk/>
            <pc:sldMk cId="1084818273" sldId="303"/>
            <ac:spMk id="22" creationId="{FD064548-C62D-B356-8325-90C2D9F8B36D}"/>
          </ac:spMkLst>
        </pc:spChg>
      </pc:sldChg>
      <pc:sldChg chg="addSp modSp del mod">
        <pc:chgData name="Domenico Aceto" userId="6f3ffcccc1bace5e" providerId="LiveId" clId="{A533E3B4-C4B0-43E5-BF16-DCEEAEE3B91A}" dt="2026-03-25T22:02:05.298" v="2311" actId="2696"/>
        <pc:sldMkLst>
          <pc:docMk/>
          <pc:sldMk cId="3878297275" sldId="304"/>
        </pc:sldMkLst>
      </pc:sldChg>
      <pc:sldChg chg="addSp delSp modSp mod">
        <pc:chgData name="Domenico Aceto" userId="6f3ffcccc1bace5e" providerId="LiveId" clId="{A533E3B4-C4B0-43E5-BF16-DCEEAEE3B91A}" dt="2026-03-25T22:09:13.897" v="2352" actId="1076"/>
        <pc:sldMkLst>
          <pc:docMk/>
          <pc:sldMk cId="341334594" sldId="305"/>
        </pc:sldMkLst>
        <pc:spChg chg="mod">
          <ac:chgData name="Domenico Aceto" userId="6f3ffcccc1bace5e" providerId="LiveId" clId="{A533E3B4-C4B0-43E5-BF16-DCEEAEE3B91A}" dt="2026-03-24T21:17:39.051" v="1362" actId="20577"/>
          <ac:spMkLst>
            <pc:docMk/>
            <pc:sldMk cId="341334594" sldId="305"/>
            <ac:spMk id="2" creationId="{B8EE56BF-C0D1-C1F9-ADCE-2B92AE339C17}"/>
          </ac:spMkLst>
        </pc:spChg>
        <pc:picChg chg="add del mod modCrop">
          <ac:chgData name="Domenico Aceto" userId="6f3ffcccc1bace5e" providerId="LiveId" clId="{A533E3B4-C4B0-43E5-BF16-DCEEAEE3B91A}" dt="2026-03-25T22:08:43.963" v="2345" actId="478"/>
          <ac:picMkLst>
            <pc:docMk/>
            <pc:sldMk cId="341334594" sldId="305"/>
            <ac:picMk id="5" creationId="{A79FA58C-69A1-8EF7-38C7-75F219AF6E24}"/>
          </ac:picMkLst>
        </pc:picChg>
        <pc:picChg chg="add del mod modCrop">
          <ac:chgData name="Domenico Aceto" userId="6f3ffcccc1bace5e" providerId="LiveId" clId="{A533E3B4-C4B0-43E5-BF16-DCEEAEE3B91A}" dt="2026-03-25T22:08:46.043" v="2346" actId="478"/>
          <ac:picMkLst>
            <pc:docMk/>
            <pc:sldMk cId="341334594" sldId="305"/>
            <ac:picMk id="7" creationId="{029CB891-BD2D-4EDA-96E9-F7AA81F7EBAA}"/>
          </ac:picMkLst>
        </pc:picChg>
        <pc:picChg chg="add mod">
          <ac:chgData name="Domenico Aceto" userId="6f3ffcccc1bace5e" providerId="LiveId" clId="{A533E3B4-C4B0-43E5-BF16-DCEEAEE3B91A}" dt="2026-03-25T22:09:13.897" v="2352" actId="1076"/>
          <ac:picMkLst>
            <pc:docMk/>
            <pc:sldMk cId="341334594" sldId="305"/>
            <ac:picMk id="8" creationId="{3594D9A7-FDC9-82EB-1381-54214E8511BB}"/>
          </ac:picMkLst>
        </pc:picChg>
        <pc:picChg chg="add del mod modCrop">
          <ac:chgData name="Domenico Aceto" userId="6f3ffcccc1bace5e" providerId="LiveId" clId="{A533E3B4-C4B0-43E5-BF16-DCEEAEE3B91A}" dt="2026-03-25T22:02:24.913" v="2315" actId="478"/>
          <ac:picMkLst>
            <pc:docMk/>
            <pc:sldMk cId="341334594" sldId="305"/>
            <ac:picMk id="11" creationId="{E375564B-1D11-368F-6FF0-3FE786A68E58}"/>
          </ac:picMkLst>
        </pc:picChg>
        <pc:picChg chg="add mod">
          <ac:chgData name="Domenico Aceto" userId="6f3ffcccc1bace5e" providerId="LiveId" clId="{A533E3B4-C4B0-43E5-BF16-DCEEAEE3B91A}" dt="2026-03-25T22:09:09.489" v="2351" actId="1076"/>
          <ac:picMkLst>
            <pc:docMk/>
            <pc:sldMk cId="341334594" sldId="305"/>
            <ac:picMk id="12" creationId="{60DA1A8A-E077-B4F4-A97F-53A2D2305CB3}"/>
          </ac:picMkLst>
        </pc:picChg>
      </pc:sldChg>
      <pc:sldChg chg="addSp delSp modSp mod ord modAnim modShow">
        <pc:chgData name="Domenico Aceto" userId="6f3ffcccc1bace5e" providerId="LiveId" clId="{A533E3B4-C4B0-43E5-BF16-DCEEAEE3B91A}" dt="2026-03-24T21:18:40.991" v="1365" actId="729"/>
        <pc:sldMkLst>
          <pc:docMk/>
          <pc:sldMk cId="1917465352" sldId="306"/>
        </pc:sldMkLst>
        <pc:spChg chg="add mod">
          <ac:chgData name="Domenico Aceto" userId="6f3ffcccc1bace5e" providerId="LiveId" clId="{A533E3B4-C4B0-43E5-BF16-DCEEAEE3B91A}" dt="2026-03-24T20:55:31.428" v="1133" actId="1076"/>
          <ac:spMkLst>
            <pc:docMk/>
            <pc:sldMk cId="1917465352" sldId="306"/>
            <ac:spMk id="16" creationId="{E067C788-2C19-8F5F-C5AE-C6BBD0E67188}"/>
          </ac:spMkLst>
        </pc:spChg>
        <pc:spChg chg="mod">
          <ac:chgData name="Domenico Aceto" userId="6f3ffcccc1bace5e" providerId="LiveId" clId="{A533E3B4-C4B0-43E5-BF16-DCEEAEE3B91A}" dt="2026-03-24T20:54:19.630" v="1122"/>
          <ac:spMkLst>
            <pc:docMk/>
            <pc:sldMk cId="1917465352" sldId="306"/>
            <ac:spMk id="18" creationId="{14929992-24FD-EECD-84FC-7B5A00492D3E}"/>
          </ac:spMkLst>
        </pc:spChg>
        <pc:spChg chg="mod">
          <ac:chgData name="Domenico Aceto" userId="6f3ffcccc1bace5e" providerId="LiveId" clId="{A533E3B4-C4B0-43E5-BF16-DCEEAEE3B91A}" dt="2026-03-24T20:54:19.630" v="1122"/>
          <ac:spMkLst>
            <pc:docMk/>
            <pc:sldMk cId="1917465352" sldId="306"/>
            <ac:spMk id="22" creationId="{33EBB76D-65C3-22CB-FC8C-3E38BE9A719B}"/>
          </ac:spMkLst>
        </pc:spChg>
        <pc:spChg chg="add mod">
          <ac:chgData name="Domenico Aceto" userId="6f3ffcccc1bace5e" providerId="LiveId" clId="{A533E3B4-C4B0-43E5-BF16-DCEEAEE3B91A}" dt="2026-03-24T20:55:26.616" v="1132" actId="1076"/>
          <ac:spMkLst>
            <pc:docMk/>
            <pc:sldMk cId="1917465352" sldId="306"/>
            <ac:spMk id="24" creationId="{92258467-2BA8-7D8B-72C4-C100C9D42C79}"/>
          </ac:spMkLst>
        </pc:spChg>
        <pc:grpChg chg="add mod">
          <ac:chgData name="Domenico Aceto" userId="6f3ffcccc1bace5e" providerId="LiveId" clId="{A533E3B4-C4B0-43E5-BF16-DCEEAEE3B91A}" dt="2026-03-24T20:54:27.727" v="1123" actId="1076"/>
          <ac:grpSpMkLst>
            <pc:docMk/>
            <pc:sldMk cId="1917465352" sldId="306"/>
            <ac:grpSpMk id="21" creationId="{D8CA37B7-2C94-EB22-515A-0E95E64A847B}"/>
          </ac:grpSpMkLst>
        </pc:grpChg>
        <pc:picChg chg="mod">
          <ac:chgData name="Domenico Aceto" userId="6f3ffcccc1bace5e" providerId="LiveId" clId="{A533E3B4-C4B0-43E5-BF16-DCEEAEE3B91A}" dt="2026-03-24T20:54:19.630" v="1122"/>
          <ac:picMkLst>
            <pc:docMk/>
            <pc:sldMk cId="1917465352" sldId="306"/>
            <ac:picMk id="19" creationId="{DB65C3DF-8B37-379E-D46A-663292E0867E}"/>
          </ac:picMkLst>
        </pc:picChg>
        <pc:picChg chg="mod">
          <ac:chgData name="Domenico Aceto" userId="6f3ffcccc1bace5e" providerId="LiveId" clId="{A533E3B4-C4B0-43E5-BF16-DCEEAEE3B91A}" dt="2026-03-24T20:54:19.630" v="1122"/>
          <ac:picMkLst>
            <pc:docMk/>
            <pc:sldMk cId="1917465352" sldId="306"/>
            <ac:picMk id="20" creationId="{060B25F8-C50D-9DC7-808C-F1C5AB5DAD19}"/>
          </ac:picMkLst>
        </pc:picChg>
        <pc:picChg chg="mod">
          <ac:chgData name="Domenico Aceto" userId="6f3ffcccc1bace5e" providerId="LiveId" clId="{A533E3B4-C4B0-43E5-BF16-DCEEAEE3B91A}" dt="2026-03-24T20:54:19.630" v="1122"/>
          <ac:picMkLst>
            <pc:docMk/>
            <pc:sldMk cId="1917465352" sldId="306"/>
            <ac:picMk id="23" creationId="{8C2691C4-A429-C04A-B1CD-BCB4F5DA155A}"/>
          </ac:picMkLst>
        </pc:picChg>
      </pc:sldChg>
      <pc:sldChg chg="addSp modSp mod">
        <pc:chgData name="Domenico Aceto" userId="6f3ffcccc1bace5e" providerId="LiveId" clId="{A533E3B4-C4B0-43E5-BF16-DCEEAEE3B91A}" dt="2026-03-24T21:21:14.654" v="1403" actId="20577"/>
        <pc:sldMkLst>
          <pc:docMk/>
          <pc:sldMk cId="4029086434" sldId="307"/>
        </pc:sldMkLst>
        <pc:spChg chg="add mod">
          <ac:chgData name="Domenico Aceto" userId="6f3ffcccc1bace5e" providerId="LiveId" clId="{A533E3B4-C4B0-43E5-BF16-DCEEAEE3B91A}" dt="2026-03-24T21:01:12.782" v="1188" actId="113"/>
          <ac:spMkLst>
            <pc:docMk/>
            <pc:sldMk cId="4029086434" sldId="307"/>
            <ac:spMk id="2" creationId="{C3F920B5-D69B-B195-980A-83A888585D32}"/>
          </ac:spMkLst>
        </pc:spChg>
        <pc:spChg chg="add mod">
          <ac:chgData name="Domenico Aceto" userId="6f3ffcccc1bace5e" providerId="LiveId" clId="{A533E3B4-C4B0-43E5-BF16-DCEEAEE3B91A}" dt="2026-03-24T20:44:06.908" v="956" actId="1076"/>
          <ac:spMkLst>
            <pc:docMk/>
            <pc:sldMk cId="4029086434" sldId="307"/>
            <ac:spMk id="6" creationId="{7072122C-B183-4089-E5D4-419FC0EDD55B}"/>
          </ac:spMkLst>
        </pc:spChg>
        <pc:spChg chg="add mod">
          <ac:chgData name="Domenico Aceto" userId="6f3ffcccc1bace5e" providerId="LiveId" clId="{A533E3B4-C4B0-43E5-BF16-DCEEAEE3B91A}" dt="2026-03-24T21:21:14.654" v="1403" actId="20577"/>
          <ac:spMkLst>
            <pc:docMk/>
            <pc:sldMk cId="4029086434" sldId="307"/>
            <ac:spMk id="7" creationId="{D13189E7-9FCE-16B0-435D-D597E1464202}"/>
          </ac:spMkLst>
        </pc:spChg>
        <pc:spChg chg="add mod">
          <ac:chgData name="Domenico Aceto" userId="6f3ffcccc1bace5e" providerId="LiveId" clId="{A533E3B4-C4B0-43E5-BF16-DCEEAEE3B91A}" dt="2026-03-24T20:42:59.930" v="949" actId="1076"/>
          <ac:spMkLst>
            <pc:docMk/>
            <pc:sldMk cId="4029086434" sldId="307"/>
            <ac:spMk id="8" creationId="{F8C696F8-16AF-1B8A-E624-424CC3DA166A}"/>
          </ac:spMkLst>
        </pc:spChg>
        <pc:picChg chg="add mod">
          <ac:chgData name="Domenico Aceto" userId="6f3ffcccc1bace5e" providerId="LiveId" clId="{A533E3B4-C4B0-43E5-BF16-DCEEAEE3B91A}" dt="2026-03-24T20:43:16.809" v="951" actId="1076"/>
          <ac:picMkLst>
            <pc:docMk/>
            <pc:sldMk cId="4029086434" sldId="307"/>
            <ac:picMk id="4" creationId="{BBC3CF45-7786-2D37-E190-CA1D7F44B759}"/>
          </ac:picMkLst>
        </pc:picChg>
        <pc:picChg chg="add mod">
          <ac:chgData name="Domenico Aceto" userId="6f3ffcccc1bace5e" providerId="LiveId" clId="{A533E3B4-C4B0-43E5-BF16-DCEEAEE3B91A}" dt="2026-03-24T20:45:46.883" v="958" actId="1076"/>
          <ac:picMkLst>
            <pc:docMk/>
            <pc:sldMk cId="4029086434" sldId="307"/>
            <ac:picMk id="5" creationId="{51B9BC7F-7B6C-9F8E-2B4E-C043EF99C00F}"/>
          </ac:picMkLst>
        </pc:picChg>
      </pc:sldChg>
      <pc:sldChg chg="addSp modSp mod ord">
        <pc:chgData name="Domenico Aceto" userId="6f3ffcccc1bace5e" providerId="LiveId" clId="{A533E3B4-C4B0-43E5-BF16-DCEEAEE3B91A}" dt="2026-03-24T20:39:52.501" v="884" actId="20577"/>
        <pc:sldMkLst>
          <pc:docMk/>
          <pc:sldMk cId="849597016" sldId="308"/>
        </pc:sldMkLst>
        <pc:spChg chg="add mod">
          <ac:chgData name="Domenico Aceto" userId="6f3ffcccc1bace5e" providerId="LiveId" clId="{A533E3B4-C4B0-43E5-BF16-DCEEAEE3B91A}" dt="2026-03-24T20:39:52.501" v="884" actId="20577"/>
          <ac:spMkLst>
            <pc:docMk/>
            <pc:sldMk cId="849597016" sldId="308"/>
            <ac:spMk id="4" creationId="{DD1A6EFC-CBAA-0B58-759C-3AAA069816DF}"/>
          </ac:spMkLst>
        </pc:spChg>
        <pc:spChg chg="add mod">
          <ac:chgData name="Domenico Aceto" userId="6f3ffcccc1bace5e" providerId="LiveId" clId="{A533E3B4-C4B0-43E5-BF16-DCEEAEE3B91A}" dt="2026-03-24T11:05:52.291" v="792" actId="1076"/>
          <ac:spMkLst>
            <pc:docMk/>
            <pc:sldMk cId="849597016" sldId="308"/>
            <ac:spMk id="5" creationId="{A98B3DD5-DBA5-A588-EEEE-BF0D163FAE0B}"/>
          </ac:spMkLst>
        </pc:spChg>
        <pc:spChg chg="add mod">
          <ac:chgData name="Domenico Aceto" userId="6f3ffcccc1bace5e" providerId="LiveId" clId="{A533E3B4-C4B0-43E5-BF16-DCEEAEE3B91A}" dt="2026-03-24T11:05:52.291" v="792" actId="1076"/>
          <ac:spMkLst>
            <pc:docMk/>
            <pc:sldMk cId="849597016" sldId="308"/>
            <ac:spMk id="6" creationId="{ED0BC580-7A51-531D-0529-4E471AA71B15}"/>
          </ac:spMkLst>
        </pc:spChg>
        <pc:picChg chg="add mod">
          <ac:chgData name="Domenico Aceto" userId="6f3ffcccc1bace5e" providerId="LiveId" clId="{A533E3B4-C4B0-43E5-BF16-DCEEAEE3B91A}" dt="2026-03-24T13:20:40.187" v="856" actId="1037"/>
          <ac:picMkLst>
            <pc:docMk/>
            <pc:sldMk cId="849597016" sldId="308"/>
            <ac:picMk id="2" creationId="{A404466A-CD48-61CC-8580-A083E5DF65F7}"/>
          </ac:picMkLst>
        </pc:picChg>
      </pc:sldChg>
      <pc:sldChg chg="modSp mod">
        <pc:chgData name="Domenico Aceto" userId="6f3ffcccc1bace5e" providerId="LiveId" clId="{A533E3B4-C4B0-43E5-BF16-DCEEAEE3B91A}" dt="2026-03-25T22:12:42.351" v="2364" actId="20577"/>
        <pc:sldMkLst>
          <pc:docMk/>
          <pc:sldMk cId="1829684598" sldId="309"/>
        </pc:sldMkLst>
        <pc:spChg chg="mod">
          <ac:chgData name="Domenico Aceto" userId="6f3ffcccc1bace5e" providerId="LiveId" clId="{A533E3B4-C4B0-43E5-BF16-DCEEAEE3B91A}" dt="2026-03-25T22:12:42.351" v="2364" actId="20577"/>
          <ac:spMkLst>
            <pc:docMk/>
            <pc:sldMk cId="1829684598" sldId="309"/>
            <ac:spMk id="2" creationId="{03EDACE9-864A-ABAA-9061-ED9FAD0954E1}"/>
          </ac:spMkLst>
        </pc:spChg>
      </pc:sldChg>
      <pc:sldChg chg="addSp delSp modSp add mod ord">
        <pc:chgData name="Domenico Aceto" userId="6f3ffcccc1bace5e" providerId="LiveId" clId="{A533E3B4-C4B0-43E5-BF16-DCEEAEE3B91A}" dt="2026-03-25T21:51:56.602" v="2275"/>
        <pc:sldMkLst>
          <pc:docMk/>
          <pc:sldMk cId="1377269085" sldId="310"/>
        </pc:sldMkLst>
        <pc:spChg chg="add mod">
          <ac:chgData name="Domenico Aceto" userId="6f3ffcccc1bace5e" providerId="LiveId" clId="{A533E3B4-C4B0-43E5-BF16-DCEEAEE3B91A}" dt="2026-03-24T22:12:59.847" v="1591" actId="1076"/>
          <ac:spMkLst>
            <pc:docMk/>
            <pc:sldMk cId="1377269085" sldId="310"/>
            <ac:spMk id="6" creationId="{ACB56157-A178-6DA4-1F03-9BC1A8C1773E}"/>
          </ac:spMkLst>
        </pc:spChg>
        <pc:spChg chg="add mod">
          <ac:chgData name="Domenico Aceto" userId="6f3ffcccc1bace5e" providerId="LiveId" clId="{A533E3B4-C4B0-43E5-BF16-DCEEAEE3B91A}" dt="2026-03-24T22:13:11.524" v="1592" actId="1076"/>
          <ac:spMkLst>
            <pc:docMk/>
            <pc:sldMk cId="1377269085" sldId="310"/>
            <ac:spMk id="7" creationId="{149182C6-5DA9-DC2D-E5E9-DB8703097011}"/>
          </ac:spMkLst>
        </pc:spChg>
        <pc:spChg chg="add mod">
          <ac:chgData name="Domenico Aceto" userId="6f3ffcccc1bace5e" providerId="LiveId" clId="{A533E3B4-C4B0-43E5-BF16-DCEEAEE3B91A}" dt="2026-03-24T22:12:54.265" v="1590" actId="404"/>
          <ac:spMkLst>
            <pc:docMk/>
            <pc:sldMk cId="1377269085" sldId="310"/>
            <ac:spMk id="8" creationId="{38A2757F-D2DB-7063-2C28-CAE8B75923A5}"/>
          </ac:spMkLst>
        </pc:spChg>
        <pc:picChg chg="add mod">
          <ac:chgData name="Domenico Aceto" userId="6f3ffcccc1bace5e" providerId="LiveId" clId="{A533E3B4-C4B0-43E5-BF16-DCEEAEE3B91A}" dt="2026-03-24T22:10:59.557" v="1453" actId="1076"/>
          <ac:picMkLst>
            <pc:docMk/>
            <pc:sldMk cId="1377269085" sldId="310"/>
            <ac:picMk id="4" creationId="{69783B4B-D772-3915-C1FA-13EFF0E78F29}"/>
          </ac:picMkLst>
        </pc:picChg>
        <pc:picChg chg="add mod">
          <ac:chgData name="Domenico Aceto" userId="6f3ffcccc1bace5e" providerId="LiveId" clId="{A533E3B4-C4B0-43E5-BF16-DCEEAEE3B91A}" dt="2026-03-24T22:11:04.375" v="1454" actId="1076"/>
          <ac:picMkLst>
            <pc:docMk/>
            <pc:sldMk cId="1377269085" sldId="310"/>
            <ac:picMk id="5" creationId="{6581750C-463C-352F-78D3-465B4ADD2014}"/>
          </ac:picMkLst>
        </pc:picChg>
      </pc:sldChg>
      <pc:sldChg chg="addSp delSp modSp add mod modAnim">
        <pc:chgData name="Domenico Aceto" userId="6f3ffcccc1bace5e" providerId="LiveId" clId="{A533E3B4-C4B0-43E5-BF16-DCEEAEE3B91A}" dt="2026-03-24T20:53:03.748" v="1094" actId="1076"/>
        <pc:sldMkLst>
          <pc:docMk/>
          <pc:sldMk cId="330416346" sldId="311"/>
        </pc:sldMkLst>
        <pc:spChg chg="add mod">
          <ac:chgData name="Domenico Aceto" userId="6f3ffcccc1bace5e" providerId="LiveId" clId="{A533E3B4-C4B0-43E5-BF16-DCEEAEE3B91A}" dt="2026-03-24T20:52:28.498" v="1069"/>
          <ac:spMkLst>
            <pc:docMk/>
            <pc:sldMk cId="330416346" sldId="311"/>
            <ac:spMk id="12" creationId="{32F75D13-4424-5C9B-6A6A-C6EE71E14C6F}"/>
          </ac:spMkLst>
        </pc:spChg>
        <pc:spChg chg="add mod">
          <ac:chgData name="Domenico Aceto" userId="6f3ffcccc1bace5e" providerId="LiveId" clId="{A533E3B4-C4B0-43E5-BF16-DCEEAEE3B91A}" dt="2026-03-24T20:52:28.498" v="1069"/>
          <ac:spMkLst>
            <pc:docMk/>
            <pc:sldMk cId="330416346" sldId="311"/>
            <ac:spMk id="13" creationId="{075578CB-DE15-138F-C106-F28CF8878083}"/>
          </ac:spMkLst>
        </pc:spChg>
        <pc:spChg chg="add mod">
          <ac:chgData name="Domenico Aceto" userId="6f3ffcccc1bace5e" providerId="LiveId" clId="{A533E3B4-C4B0-43E5-BF16-DCEEAEE3B91A}" dt="2026-03-24T20:52:54.848" v="1092" actId="1038"/>
          <ac:spMkLst>
            <pc:docMk/>
            <pc:sldMk cId="330416346" sldId="311"/>
            <ac:spMk id="14" creationId="{A2CD8727-4FC8-9DA8-795B-D2BC2C9F6B13}"/>
          </ac:spMkLst>
        </pc:spChg>
        <pc:spChg chg="add mod">
          <ac:chgData name="Domenico Aceto" userId="6f3ffcccc1bace5e" providerId="LiveId" clId="{A533E3B4-C4B0-43E5-BF16-DCEEAEE3B91A}" dt="2026-03-24T20:52:54.848" v="1092" actId="1038"/>
          <ac:spMkLst>
            <pc:docMk/>
            <pc:sldMk cId="330416346" sldId="311"/>
            <ac:spMk id="17" creationId="{68F8F2E6-C659-386A-2844-52C0A5E1C1C5}"/>
          </ac:spMkLst>
        </pc:spChg>
        <pc:spChg chg="add mod">
          <ac:chgData name="Domenico Aceto" userId="6f3ffcccc1bace5e" providerId="LiveId" clId="{A533E3B4-C4B0-43E5-BF16-DCEEAEE3B91A}" dt="2026-03-24T20:52:54.848" v="1092" actId="1038"/>
          <ac:spMkLst>
            <pc:docMk/>
            <pc:sldMk cId="330416346" sldId="311"/>
            <ac:spMk id="20" creationId="{823FF534-9674-7395-6929-E8794DC18A7E}"/>
          </ac:spMkLst>
        </pc:spChg>
        <pc:picChg chg="add del">
          <ac:chgData name="Domenico Aceto" userId="6f3ffcccc1bace5e" providerId="LiveId" clId="{A533E3B4-C4B0-43E5-BF16-DCEEAEE3B91A}" dt="2026-03-24T20:52:13.278" v="1061" actId="478"/>
          <ac:picMkLst>
            <pc:docMk/>
            <pc:sldMk cId="330416346" sldId="311"/>
            <ac:picMk id="3" creationId="{1715A1FC-928A-BAA8-77A7-C6B5BA1E47BE}"/>
          </ac:picMkLst>
        </pc:picChg>
        <pc:picChg chg="add del">
          <ac:chgData name="Domenico Aceto" userId="6f3ffcccc1bace5e" providerId="LiveId" clId="{A533E3B4-C4B0-43E5-BF16-DCEEAEE3B91A}" dt="2026-03-24T20:52:13.278" v="1061" actId="478"/>
          <ac:picMkLst>
            <pc:docMk/>
            <pc:sldMk cId="330416346" sldId="311"/>
            <ac:picMk id="15" creationId="{52E4BEDD-C4F0-AAD6-ED1B-042FF7B18444}"/>
          </ac:picMkLst>
        </pc:picChg>
        <pc:picChg chg="add mod">
          <ac:chgData name="Domenico Aceto" userId="6f3ffcccc1bace5e" providerId="LiveId" clId="{A533E3B4-C4B0-43E5-BF16-DCEEAEE3B91A}" dt="2026-03-24T20:52:54.848" v="1092" actId="1038"/>
          <ac:picMkLst>
            <pc:docMk/>
            <pc:sldMk cId="330416346" sldId="311"/>
            <ac:picMk id="16" creationId="{8D8EFFBA-D4E2-FBEA-3406-2F2718F47473}"/>
          </ac:picMkLst>
        </pc:picChg>
        <pc:picChg chg="add mod">
          <ac:chgData name="Domenico Aceto" userId="6f3ffcccc1bace5e" providerId="LiveId" clId="{A533E3B4-C4B0-43E5-BF16-DCEEAEE3B91A}" dt="2026-03-24T20:52:54.848" v="1092" actId="1038"/>
          <ac:picMkLst>
            <pc:docMk/>
            <pc:sldMk cId="330416346" sldId="311"/>
            <ac:picMk id="18" creationId="{C5E8EDC2-F031-6C2C-E659-43C89EBD3DB6}"/>
          </ac:picMkLst>
        </pc:picChg>
        <pc:picChg chg="add mod">
          <ac:chgData name="Domenico Aceto" userId="6f3ffcccc1bace5e" providerId="LiveId" clId="{A533E3B4-C4B0-43E5-BF16-DCEEAEE3B91A}" dt="2026-03-24T20:53:03.748" v="1094" actId="1076"/>
          <ac:picMkLst>
            <pc:docMk/>
            <pc:sldMk cId="330416346" sldId="311"/>
            <ac:picMk id="19" creationId="{368A36BC-8839-13C7-5BF0-7F84456B71EB}"/>
          </ac:picMkLst>
        </pc:picChg>
      </pc:sldChg>
      <pc:sldChg chg="addSp modSp add mod">
        <pc:chgData name="Domenico Aceto" userId="6f3ffcccc1bace5e" providerId="LiveId" clId="{A533E3B4-C4B0-43E5-BF16-DCEEAEE3B91A}" dt="2026-03-24T21:08:44.467" v="1307" actId="12"/>
        <pc:sldMkLst>
          <pc:docMk/>
          <pc:sldMk cId="1956942028" sldId="312"/>
        </pc:sldMkLst>
        <pc:spChg chg="add mod">
          <ac:chgData name="Domenico Aceto" userId="6f3ffcccc1bace5e" providerId="LiveId" clId="{A533E3B4-C4B0-43E5-BF16-DCEEAEE3B91A}" dt="2026-03-24T21:07:09.944" v="1264" actId="14100"/>
          <ac:spMkLst>
            <pc:docMk/>
            <pc:sldMk cId="1956942028" sldId="312"/>
            <ac:spMk id="2" creationId="{471BDBF0-FA9C-C75E-674A-22753343580F}"/>
          </ac:spMkLst>
        </pc:spChg>
        <pc:spChg chg="add mod">
          <ac:chgData name="Domenico Aceto" userId="6f3ffcccc1bace5e" providerId="LiveId" clId="{A533E3B4-C4B0-43E5-BF16-DCEEAEE3B91A}" dt="2026-03-24T21:08:44.467" v="1307" actId="12"/>
          <ac:spMkLst>
            <pc:docMk/>
            <pc:sldMk cId="1956942028" sldId="312"/>
            <ac:spMk id="8" creationId="{FF4EC219-31EC-CED6-FA9D-A39E849CBCFD}"/>
          </ac:spMkLst>
        </pc:spChg>
        <pc:picChg chg="add mod">
          <ac:chgData name="Domenico Aceto" userId="6f3ffcccc1bace5e" providerId="LiveId" clId="{A533E3B4-C4B0-43E5-BF16-DCEEAEE3B91A}" dt="2026-03-24T21:07:58.888" v="1268" actId="1076"/>
          <ac:picMkLst>
            <pc:docMk/>
            <pc:sldMk cId="1956942028" sldId="312"/>
            <ac:picMk id="4" creationId="{1BFF2F8E-5F55-AA42-89C3-D6785148A81A}"/>
          </ac:picMkLst>
        </pc:picChg>
        <pc:picChg chg="add mod">
          <ac:chgData name="Domenico Aceto" userId="6f3ffcccc1bace5e" providerId="LiveId" clId="{A533E3B4-C4B0-43E5-BF16-DCEEAEE3B91A}" dt="2026-03-24T21:08:23.620" v="1286" actId="1037"/>
          <ac:picMkLst>
            <pc:docMk/>
            <pc:sldMk cId="1956942028" sldId="312"/>
            <ac:picMk id="5" creationId="{52487086-6D5A-979E-D308-D31CFCAA2CEB}"/>
          </ac:picMkLst>
        </pc:picChg>
        <pc:picChg chg="add mod">
          <ac:chgData name="Domenico Aceto" userId="6f3ffcccc1bace5e" providerId="LiveId" clId="{A533E3B4-C4B0-43E5-BF16-DCEEAEE3B91A}" dt="2026-03-24T21:08:30.857" v="1303" actId="1038"/>
          <ac:picMkLst>
            <pc:docMk/>
            <pc:sldMk cId="1956942028" sldId="312"/>
            <ac:picMk id="6" creationId="{A134680A-B7AB-F9AD-F83D-834868F5045D}"/>
          </ac:picMkLst>
        </pc:picChg>
        <pc:picChg chg="add mod">
          <ac:chgData name="Domenico Aceto" userId="6f3ffcccc1bace5e" providerId="LiveId" clId="{A533E3B4-C4B0-43E5-BF16-DCEEAEE3B91A}" dt="2026-03-24T21:08:30.857" v="1303" actId="1038"/>
          <ac:picMkLst>
            <pc:docMk/>
            <pc:sldMk cId="1956942028" sldId="312"/>
            <ac:picMk id="7" creationId="{A95A1492-0596-A5E5-37C8-A2EC15F846D1}"/>
          </ac:picMkLst>
        </pc:picChg>
        <pc:picChg chg="mod">
          <ac:chgData name="Domenico Aceto" userId="6f3ffcccc1bace5e" providerId="LiveId" clId="{A533E3B4-C4B0-43E5-BF16-DCEEAEE3B91A}" dt="2026-03-24T21:03:05.761" v="1195" actId="1076"/>
          <ac:picMkLst>
            <pc:docMk/>
            <pc:sldMk cId="1956942028" sldId="312"/>
            <ac:picMk id="15" creationId="{22BEA2BC-7CE1-2E36-F463-F786B1750E53}"/>
          </ac:picMkLst>
        </pc:picChg>
      </pc:sldChg>
      <pc:sldChg chg="modSp add mod ord">
        <pc:chgData name="Domenico Aceto" userId="6f3ffcccc1bace5e" providerId="LiveId" clId="{A533E3B4-C4B0-43E5-BF16-DCEEAEE3B91A}" dt="2026-03-24T20:48:23.621" v="1054" actId="14100"/>
        <pc:sldMkLst>
          <pc:docMk/>
          <pc:sldMk cId="3603180394" sldId="313"/>
        </pc:sldMkLst>
        <pc:spChg chg="mod">
          <ac:chgData name="Domenico Aceto" userId="6f3ffcccc1bace5e" providerId="LiveId" clId="{A533E3B4-C4B0-43E5-BF16-DCEEAEE3B91A}" dt="2026-03-24T20:48:23.621" v="1054" actId="14100"/>
          <ac:spMkLst>
            <pc:docMk/>
            <pc:sldMk cId="3603180394" sldId="313"/>
            <ac:spMk id="2" creationId="{DC1AEF70-A800-38D7-0324-26E929AFCE4D}"/>
          </ac:spMkLst>
        </pc:spChg>
      </pc:sldChg>
      <pc:sldChg chg="addSp modSp add mod ord">
        <pc:chgData name="Domenico Aceto" userId="6f3ffcccc1bace5e" providerId="LiveId" clId="{A533E3B4-C4B0-43E5-BF16-DCEEAEE3B91A}" dt="2026-03-24T20:48:42.710" v="1055" actId="1076"/>
        <pc:sldMkLst>
          <pc:docMk/>
          <pc:sldMk cId="3694818860" sldId="314"/>
        </pc:sldMkLst>
        <pc:spChg chg="add mod">
          <ac:chgData name="Domenico Aceto" userId="6f3ffcccc1bace5e" providerId="LiveId" clId="{A533E3B4-C4B0-43E5-BF16-DCEEAEE3B91A}" dt="2026-03-24T20:39:45.438" v="883" actId="113"/>
          <ac:spMkLst>
            <pc:docMk/>
            <pc:sldMk cId="3694818860" sldId="314"/>
            <ac:spMk id="5" creationId="{6A2C0F22-F81A-CB2E-BC3A-4B5CF567A09A}"/>
          </ac:spMkLst>
        </pc:spChg>
        <pc:picChg chg="add mod">
          <ac:chgData name="Domenico Aceto" userId="6f3ffcccc1bace5e" providerId="LiveId" clId="{A533E3B4-C4B0-43E5-BF16-DCEEAEE3B91A}" dt="2026-03-24T20:48:42.710" v="1055" actId="1076"/>
          <ac:picMkLst>
            <pc:docMk/>
            <pc:sldMk cId="3694818860" sldId="314"/>
            <ac:picMk id="4" creationId="{AC2AC8FB-3B69-2E1F-6E3C-AA2651FCF064}"/>
          </ac:picMkLst>
        </pc:picChg>
      </pc:sldChg>
      <pc:sldChg chg="addSp delSp modSp add del mod">
        <pc:chgData name="Domenico Aceto" userId="6f3ffcccc1bace5e" providerId="LiveId" clId="{A533E3B4-C4B0-43E5-BF16-DCEEAEE3B91A}" dt="2026-03-24T21:36:20.718" v="1416" actId="47"/>
        <pc:sldMkLst>
          <pc:docMk/>
          <pc:sldMk cId="1977838520" sldId="315"/>
        </pc:sldMkLst>
      </pc:sldChg>
      <pc:sldChg chg="addSp delSp modSp add mod">
        <pc:chgData name="Domenico Aceto" userId="6f3ffcccc1bace5e" providerId="LiveId" clId="{A533E3B4-C4B0-43E5-BF16-DCEEAEE3B91A}" dt="2026-03-24T22:16:25.677" v="1628" actId="1076"/>
        <pc:sldMkLst>
          <pc:docMk/>
          <pc:sldMk cId="4021205312" sldId="316"/>
        </pc:sldMkLst>
        <pc:spChg chg="add mod">
          <ac:chgData name="Domenico Aceto" userId="6f3ffcccc1bace5e" providerId="LiveId" clId="{A533E3B4-C4B0-43E5-BF16-DCEEAEE3B91A}" dt="2026-03-24T22:14:53.124" v="1607" actId="1076"/>
          <ac:spMkLst>
            <pc:docMk/>
            <pc:sldMk cId="4021205312" sldId="316"/>
            <ac:spMk id="6" creationId="{52F4C93E-4DAD-E010-3569-92DE3DC49929}"/>
          </ac:spMkLst>
        </pc:spChg>
        <pc:spChg chg="add mod">
          <ac:chgData name="Domenico Aceto" userId="6f3ffcccc1bace5e" providerId="LiveId" clId="{A533E3B4-C4B0-43E5-BF16-DCEEAEE3B91A}" dt="2026-03-24T22:16:25.677" v="1628" actId="1076"/>
          <ac:spMkLst>
            <pc:docMk/>
            <pc:sldMk cId="4021205312" sldId="316"/>
            <ac:spMk id="7" creationId="{CBA61791-4AB0-A418-442A-F1A5B0535721}"/>
          </ac:spMkLst>
        </pc:spChg>
        <pc:picChg chg="add mod">
          <ac:chgData name="Domenico Aceto" userId="6f3ffcccc1bace5e" providerId="LiveId" clId="{A533E3B4-C4B0-43E5-BF16-DCEEAEE3B91A}" dt="2026-03-24T22:16:06.058" v="1622" actId="14100"/>
          <ac:picMkLst>
            <pc:docMk/>
            <pc:sldMk cId="4021205312" sldId="316"/>
            <ac:picMk id="4" creationId="{66781FC8-7986-F228-A101-6009A92C4C63}"/>
          </ac:picMkLst>
        </pc:picChg>
        <pc:picChg chg="add mod">
          <ac:chgData name="Domenico Aceto" userId="6f3ffcccc1bace5e" providerId="LiveId" clId="{A533E3B4-C4B0-43E5-BF16-DCEEAEE3B91A}" dt="2026-03-24T22:16:20.993" v="1627" actId="1076"/>
          <ac:picMkLst>
            <pc:docMk/>
            <pc:sldMk cId="4021205312" sldId="316"/>
            <ac:picMk id="5" creationId="{891BE7EF-9910-58DA-9998-C8AA634AEDC0}"/>
          </ac:picMkLst>
        </pc:picChg>
        <pc:picChg chg="add mod">
          <ac:chgData name="Domenico Aceto" userId="6f3ffcccc1bace5e" providerId="LiveId" clId="{A533E3B4-C4B0-43E5-BF16-DCEEAEE3B91A}" dt="2026-03-24T22:15:47.857" v="1618" actId="14100"/>
          <ac:picMkLst>
            <pc:docMk/>
            <pc:sldMk cId="4021205312" sldId="316"/>
            <ac:picMk id="8" creationId="{C8B0EA54-B3A5-3917-7BD7-EA45BA2D00E6}"/>
          </ac:picMkLst>
        </pc:picChg>
        <pc:picChg chg="mod">
          <ac:chgData name="Domenico Aceto" userId="6f3ffcccc1bace5e" providerId="LiveId" clId="{A533E3B4-C4B0-43E5-BF16-DCEEAEE3B91A}" dt="2026-03-24T22:14:24.732" v="1601" actId="1076"/>
          <ac:picMkLst>
            <pc:docMk/>
            <pc:sldMk cId="4021205312" sldId="316"/>
            <ac:picMk id="15" creationId="{2CDB02B5-6C6C-A3B4-8BF1-DF36CE2FBD85}"/>
          </ac:picMkLst>
        </pc:picChg>
      </pc:sldChg>
      <pc:sldChg chg="new del ord">
        <pc:chgData name="Domenico Aceto" userId="6f3ffcccc1bace5e" providerId="LiveId" clId="{A533E3B4-C4B0-43E5-BF16-DCEEAEE3B91A}" dt="2026-03-24T11:12:31.079" v="813" actId="47"/>
        <pc:sldMkLst>
          <pc:docMk/>
          <pc:sldMk cId="138484383" sldId="317"/>
        </pc:sldMkLst>
      </pc:sldChg>
      <pc:sldChg chg="addSp delSp modSp add mod modShow">
        <pc:chgData name="Domenico Aceto" userId="6f3ffcccc1bace5e" providerId="LiveId" clId="{A533E3B4-C4B0-43E5-BF16-DCEEAEE3B91A}" dt="2026-03-24T21:18:48.885" v="1366" actId="729"/>
        <pc:sldMkLst>
          <pc:docMk/>
          <pc:sldMk cId="452523118" sldId="317"/>
        </pc:sldMkLst>
        <pc:spChg chg="add mod">
          <ac:chgData name="Domenico Aceto" userId="6f3ffcccc1bace5e" providerId="LiveId" clId="{A533E3B4-C4B0-43E5-BF16-DCEEAEE3B91A}" dt="2026-03-24T20:58:06.684" v="1140" actId="1076"/>
          <ac:spMkLst>
            <pc:docMk/>
            <pc:sldMk cId="452523118" sldId="317"/>
            <ac:spMk id="16" creationId="{8CB58547-22F9-9D2F-8E17-534C3AF5F36A}"/>
          </ac:spMkLst>
        </pc:spChg>
        <pc:spChg chg="add mod">
          <ac:chgData name="Domenico Aceto" userId="6f3ffcccc1bace5e" providerId="LiveId" clId="{A533E3B4-C4B0-43E5-BF16-DCEEAEE3B91A}" dt="2026-03-24T20:58:06.684" v="1140" actId="1076"/>
          <ac:spMkLst>
            <pc:docMk/>
            <pc:sldMk cId="452523118" sldId="317"/>
            <ac:spMk id="19" creationId="{A367B482-87BE-B484-8194-443870BF5E15}"/>
          </ac:spMkLst>
        </pc:spChg>
        <pc:spChg chg="add mod">
          <ac:chgData name="Domenico Aceto" userId="6f3ffcccc1bace5e" providerId="LiveId" clId="{A533E3B4-C4B0-43E5-BF16-DCEEAEE3B91A}" dt="2026-03-24T20:58:06.684" v="1140" actId="1076"/>
          <ac:spMkLst>
            <pc:docMk/>
            <pc:sldMk cId="452523118" sldId="317"/>
            <ac:spMk id="20" creationId="{3579AE03-8B31-9AB3-5023-A4F9A2465903}"/>
          </ac:spMkLst>
        </pc:spChg>
        <pc:spChg chg="add mod">
          <ac:chgData name="Domenico Aceto" userId="6f3ffcccc1bace5e" providerId="LiveId" clId="{A533E3B4-C4B0-43E5-BF16-DCEEAEE3B91A}" dt="2026-03-24T20:58:06.684" v="1140" actId="1076"/>
          <ac:spMkLst>
            <pc:docMk/>
            <pc:sldMk cId="452523118" sldId="317"/>
            <ac:spMk id="21" creationId="{89C115AE-CF23-BFFC-8948-0B5DD94F0DEC}"/>
          </ac:spMkLst>
        </pc:spChg>
        <pc:spChg chg="add mod">
          <ac:chgData name="Domenico Aceto" userId="6f3ffcccc1bace5e" providerId="LiveId" clId="{A533E3B4-C4B0-43E5-BF16-DCEEAEE3B91A}" dt="2026-03-24T20:58:41.594" v="1148" actId="1076"/>
          <ac:spMkLst>
            <pc:docMk/>
            <pc:sldMk cId="452523118" sldId="317"/>
            <ac:spMk id="22" creationId="{389F954F-999B-16C6-F0E0-44A72D143933}"/>
          </ac:spMkLst>
        </pc:spChg>
        <pc:picChg chg="add mod">
          <ac:chgData name="Domenico Aceto" userId="6f3ffcccc1bace5e" providerId="LiveId" clId="{A533E3B4-C4B0-43E5-BF16-DCEEAEE3B91A}" dt="2026-03-24T20:58:06.684" v="1140" actId="1076"/>
          <ac:picMkLst>
            <pc:docMk/>
            <pc:sldMk cId="452523118" sldId="317"/>
            <ac:picMk id="18" creationId="{33C5B465-2FE5-8DEC-4FA4-684D318D5C3F}"/>
          </ac:picMkLst>
        </pc:picChg>
      </pc:sldChg>
      <pc:sldChg chg="modSp add mod ord">
        <pc:chgData name="Domenico Aceto" userId="6f3ffcccc1bace5e" providerId="LiveId" clId="{A533E3B4-C4B0-43E5-BF16-DCEEAEE3B91A}" dt="2026-03-24T21:22:50.398" v="1409" actId="1076"/>
        <pc:sldMkLst>
          <pc:docMk/>
          <pc:sldMk cId="1612496190" sldId="318"/>
        </pc:sldMkLst>
        <pc:spChg chg="mod">
          <ac:chgData name="Domenico Aceto" userId="6f3ffcccc1bace5e" providerId="LiveId" clId="{A533E3B4-C4B0-43E5-BF16-DCEEAEE3B91A}" dt="2026-03-24T21:22:28.758" v="1407" actId="947"/>
          <ac:spMkLst>
            <pc:docMk/>
            <pc:sldMk cId="1612496190" sldId="318"/>
            <ac:spMk id="2" creationId="{837C39AE-6254-80BF-F642-953B49090ECE}"/>
          </ac:spMkLst>
        </pc:spChg>
        <pc:spChg chg="mod">
          <ac:chgData name="Domenico Aceto" userId="6f3ffcccc1bace5e" providerId="LiveId" clId="{A533E3B4-C4B0-43E5-BF16-DCEEAEE3B91A}" dt="2026-03-24T21:22:50.398" v="1409" actId="1076"/>
          <ac:spMkLst>
            <pc:docMk/>
            <pc:sldMk cId="1612496190" sldId="318"/>
            <ac:spMk id="4" creationId="{EC3971AE-A921-1471-91CF-3980355E21B5}"/>
          </ac:spMkLst>
        </pc:spChg>
        <pc:spChg chg="mod">
          <ac:chgData name="Domenico Aceto" userId="6f3ffcccc1bace5e" providerId="LiveId" clId="{A533E3B4-C4B0-43E5-BF16-DCEEAEE3B91A}" dt="2026-03-24T21:22:42.734" v="1408" actId="1076"/>
          <ac:spMkLst>
            <pc:docMk/>
            <pc:sldMk cId="1612496190" sldId="318"/>
            <ac:spMk id="12" creationId="{80C3F70B-52F9-9CF7-0DBA-7D58F260DBDB}"/>
          </ac:spMkLst>
        </pc:spChg>
        <pc:grpChg chg="mod">
          <ac:chgData name="Domenico Aceto" userId="6f3ffcccc1bace5e" providerId="LiveId" clId="{A533E3B4-C4B0-43E5-BF16-DCEEAEE3B91A}" dt="2026-03-24T21:22:42.734" v="1408" actId="1076"/>
          <ac:grpSpMkLst>
            <pc:docMk/>
            <pc:sldMk cId="1612496190" sldId="318"/>
            <ac:grpSpMk id="5" creationId="{20812A1A-AD62-1A76-3F57-564664E85B21}"/>
          </ac:grpSpMkLst>
        </pc:grpChg>
      </pc:sldChg>
      <pc:sldChg chg="modSp add mod ord">
        <pc:chgData name="Domenico Aceto" userId="6f3ffcccc1bace5e" providerId="LiveId" clId="{A533E3B4-C4B0-43E5-BF16-DCEEAEE3B91A}" dt="2026-03-24T21:00:58.743" v="1185" actId="20577"/>
        <pc:sldMkLst>
          <pc:docMk/>
          <pc:sldMk cId="803511844" sldId="319"/>
        </pc:sldMkLst>
        <pc:spChg chg="mod">
          <ac:chgData name="Domenico Aceto" userId="6f3ffcccc1bace5e" providerId="LiveId" clId="{A533E3B4-C4B0-43E5-BF16-DCEEAEE3B91A}" dt="2026-03-24T21:00:58.743" v="1185" actId="20577"/>
          <ac:spMkLst>
            <pc:docMk/>
            <pc:sldMk cId="803511844" sldId="319"/>
            <ac:spMk id="2" creationId="{5459D364-EB70-606C-1190-6860E715B7E2}"/>
          </ac:spMkLst>
        </pc:spChg>
      </pc:sldChg>
      <pc:sldChg chg="addSp delSp modSp add del mod modShow">
        <pc:chgData name="Domenico Aceto" userId="6f3ffcccc1bace5e" providerId="LiveId" clId="{A533E3B4-C4B0-43E5-BF16-DCEEAEE3B91A}" dt="2026-03-25T21:50:10.395" v="2270" actId="729"/>
        <pc:sldMkLst>
          <pc:docMk/>
          <pc:sldMk cId="998270522" sldId="320"/>
        </pc:sldMkLst>
        <pc:spChg chg="add mod">
          <ac:chgData name="Domenico Aceto" userId="6f3ffcccc1bace5e" providerId="LiveId" clId="{A533E3B4-C4B0-43E5-BF16-DCEEAEE3B91A}" dt="2026-03-24T22:07:50.957" v="1431" actId="1076"/>
          <ac:spMkLst>
            <pc:docMk/>
            <pc:sldMk cId="998270522" sldId="320"/>
            <ac:spMk id="12" creationId="{B19E919E-ADA5-8898-BACE-A4697536998A}"/>
          </ac:spMkLst>
        </pc:spChg>
        <pc:spChg chg="add mod">
          <ac:chgData name="Domenico Aceto" userId="6f3ffcccc1bace5e" providerId="LiveId" clId="{A533E3B4-C4B0-43E5-BF16-DCEEAEE3B91A}" dt="2026-03-24T22:07:31.457" v="1426" actId="1076"/>
          <ac:spMkLst>
            <pc:docMk/>
            <pc:sldMk cId="998270522" sldId="320"/>
            <ac:spMk id="14" creationId="{844935AD-6D52-4D26-7C8B-77021B82B4BD}"/>
          </ac:spMkLst>
        </pc:spChg>
        <pc:spChg chg="add mod">
          <ac:chgData name="Domenico Aceto" userId="6f3ffcccc1bace5e" providerId="LiveId" clId="{A533E3B4-C4B0-43E5-BF16-DCEEAEE3B91A}" dt="2026-03-24T22:07:08.518" v="1422" actId="1076"/>
          <ac:spMkLst>
            <pc:docMk/>
            <pc:sldMk cId="998270522" sldId="320"/>
            <ac:spMk id="17" creationId="{12AC9E15-C05F-3117-A5A5-81B489C8A152}"/>
          </ac:spMkLst>
        </pc:spChg>
        <pc:picChg chg="add mod">
          <ac:chgData name="Domenico Aceto" userId="6f3ffcccc1bace5e" providerId="LiveId" clId="{A533E3B4-C4B0-43E5-BF16-DCEEAEE3B91A}" dt="2026-03-24T22:07:31.457" v="1426" actId="1076"/>
          <ac:picMkLst>
            <pc:docMk/>
            <pc:sldMk cId="998270522" sldId="320"/>
            <ac:picMk id="13" creationId="{FE498FA6-2B8B-671B-7D14-934A420B63DC}"/>
          </ac:picMkLst>
        </pc:picChg>
        <pc:picChg chg="add mod">
          <ac:chgData name="Domenico Aceto" userId="6f3ffcccc1bace5e" providerId="LiveId" clId="{A533E3B4-C4B0-43E5-BF16-DCEEAEE3B91A}" dt="2026-03-24T22:09:12.776" v="1442" actId="1035"/>
          <ac:picMkLst>
            <pc:docMk/>
            <pc:sldMk cId="998270522" sldId="320"/>
            <ac:picMk id="16" creationId="{F4B19F52-1805-C0ED-BB6B-8E38CCB7BA90}"/>
          </ac:picMkLst>
        </pc:picChg>
      </pc:sldChg>
      <pc:sldChg chg="modSp add mod ord">
        <pc:chgData name="Domenico Aceto" userId="6f3ffcccc1bace5e" providerId="LiveId" clId="{A533E3B4-C4B0-43E5-BF16-DCEEAEE3B91A}" dt="2026-03-24T22:26:43.907" v="1686" actId="20577"/>
        <pc:sldMkLst>
          <pc:docMk/>
          <pc:sldMk cId="3871751032" sldId="321"/>
        </pc:sldMkLst>
        <pc:spChg chg="mod">
          <ac:chgData name="Domenico Aceto" userId="6f3ffcccc1bace5e" providerId="LiveId" clId="{A533E3B4-C4B0-43E5-BF16-DCEEAEE3B91A}" dt="2026-03-24T22:26:43.907" v="1686" actId="20577"/>
          <ac:spMkLst>
            <pc:docMk/>
            <pc:sldMk cId="3871751032" sldId="321"/>
            <ac:spMk id="2" creationId="{9CCAD717-301B-738A-0F7D-12851F22DE36}"/>
          </ac:spMkLst>
        </pc:spChg>
      </pc:sldChg>
      <pc:sldChg chg="addSp delSp modSp add mod">
        <pc:chgData name="Domenico Aceto" userId="6f3ffcccc1bace5e" providerId="LiveId" clId="{A533E3B4-C4B0-43E5-BF16-DCEEAEE3B91A}" dt="2026-03-24T22:34:40.559" v="1838" actId="2711"/>
        <pc:sldMkLst>
          <pc:docMk/>
          <pc:sldMk cId="3971316583" sldId="322"/>
        </pc:sldMkLst>
        <pc:spChg chg="add mod">
          <ac:chgData name="Domenico Aceto" userId="6f3ffcccc1bace5e" providerId="LiveId" clId="{A533E3B4-C4B0-43E5-BF16-DCEEAEE3B91A}" dt="2026-03-24T22:30:41.237" v="1708" actId="1076"/>
          <ac:spMkLst>
            <pc:docMk/>
            <pc:sldMk cId="3971316583" sldId="322"/>
            <ac:spMk id="2" creationId="{31CF3C17-BE8F-6144-75C7-9A57264201D1}"/>
          </ac:spMkLst>
        </pc:spChg>
      </pc:sldChg>
      <pc:sldChg chg="modSp add mod ord">
        <pc:chgData name="Domenico Aceto" userId="6f3ffcccc1bace5e" providerId="LiveId" clId="{A533E3B4-C4B0-43E5-BF16-DCEEAEE3B91A}" dt="2026-03-25T21:52:22.094" v="2310" actId="20577"/>
        <pc:sldMkLst>
          <pc:docMk/>
          <pc:sldMk cId="153331942" sldId="323"/>
        </pc:sldMkLst>
        <pc:spChg chg="mod">
          <ac:chgData name="Domenico Aceto" userId="6f3ffcccc1bace5e" providerId="LiveId" clId="{A533E3B4-C4B0-43E5-BF16-DCEEAEE3B91A}" dt="2026-03-25T21:52:22.094" v="2310" actId="20577"/>
          <ac:spMkLst>
            <pc:docMk/>
            <pc:sldMk cId="153331942" sldId="323"/>
            <ac:spMk id="2" creationId="{CF6E6177-955C-F670-60F5-3DDDE9BFB94A}"/>
          </ac:spMkLst>
        </pc:spChg>
      </pc:sldChg>
      <pc:sldChg chg="delSp modSp add mod">
        <pc:chgData name="Domenico Aceto" userId="6f3ffcccc1bace5e" providerId="LiveId" clId="{A533E3B4-C4B0-43E5-BF16-DCEEAEE3B91A}" dt="2026-03-25T22:09:52.047" v="2360" actId="1076"/>
        <pc:sldMkLst>
          <pc:docMk/>
          <pc:sldMk cId="3646051460" sldId="324"/>
        </pc:sldMkLst>
        <pc:picChg chg="mod">
          <ac:chgData name="Domenico Aceto" userId="6f3ffcccc1bace5e" providerId="LiveId" clId="{A533E3B4-C4B0-43E5-BF16-DCEEAEE3B91A}" dt="2026-03-25T22:09:35.841" v="2357" actId="14100"/>
          <ac:picMkLst>
            <pc:docMk/>
            <pc:sldMk cId="3646051460" sldId="324"/>
            <ac:picMk id="5" creationId="{F796FCA9-9E4A-B8B9-98B2-77DE500676A6}"/>
          </ac:picMkLst>
        </pc:picChg>
        <pc:picChg chg="mod">
          <ac:chgData name="Domenico Aceto" userId="6f3ffcccc1bace5e" providerId="LiveId" clId="{A533E3B4-C4B0-43E5-BF16-DCEEAEE3B91A}" dt="2026-03-25T22:09:52.047" v="2360" actId="1076"/>
          <ac:picMkLst>
            <pc:docMk/>
            <pc:sldMk cId="3646051460" sldId="324"/>
            <ac:picMk id="7" creationId="{FD598BA0-7284-8267-C264-1F52D4C119F4}"/>
          </ac:picMkLst>
        </pc:picChg>
        <pc:picChg chg="del">
          <ac:chgData name="Domenico Aceto" userId="6f3ffcccc1bace5e" providerId="LiveId" clId="{A533E3B4-C4B0-43E5-BF16-DCEEAEE3B91A}" dt="2026-03-25T22:09:19.297" v="2353" actId="478"/>
          <ac:picMkLst>
            <pc:docMk/>
            <pc:sldMk cId="3646051460" sldId="324"/>
            <ac:picMk id="8" creationId="{FE56945B-B9B2-E708-4F14-577A62304C4D}"/>
          </ac:picMkLst>
        </pc:picChg>
        <pc:picChg chg="del">
          <ac:chgData name="Domenico Aceto" userId="6f3ffcccc1bace5e" providerId="LiveId" clId="{A533E3B4-C4B0-43E5-BF16-DCEEAEE3B91A}" dt="2026-03-25T22:09:21.916" v="2354" actId="478"/>
          <ac:picMkLst>
            <pc:docMk/>
            <pc:sldMk cId="3646051460" sldId="324"/>
            <ac:picMk id="12" creationId="{BBAC70B3-9C9E-E457-E0D7-C551FF172610}"/>
          </ac:picMkLst>
        </pc:picChg>
      </pc:sldChg>
      <pc:sldChg chg="add del">
        <pc:chgData name="Domenico Aceto" userId="6f3ffcccc1bace5e" providerId="LiveId" clId="{A533E3B4-C4B0-43E5-BF16-DCEEAEE3B91A}" dt="2026-03-24T11:12:48.356" v="818"/>
        <pc:sldMkLst>
          <pc:docMk/>
          <pc:sldMk cId="1849965207" sldId="34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ADBDCA-C054-B155-AE2F-D250586B2D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D4A15-F389-AE87-F299-A033343508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AB14A-E904-BD4E-A462-C94DF6BAB711}" type="datetimeFigureOut">
              <a:rPr lang="en-IT" smtClean="0"/>
              <a:t>03/26/2026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33C94-693B-E521-16D0-CA8DA85D89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60BA9-EBDB-EF6C-8CD4-25C59B29DF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10692-220A-F84D-B8A1-D47CDFDC0798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499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720A3-C3E5-8E45-987B-4412449CC408}" type="datetimeFigureOut">
              <a:rPr lang="en-IT" smtClean="0"/>
              <a:t>03/26/2026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612DF-DD16-054D-B534-4E5AC542591A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5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612DF-DD16-054D-B534-4E5AC542591A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70671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5A391-1744-ADF1-E1CF-DAC93FCF9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992242-F0CA-3458-1F3E-67156576EF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8C3040-B810-CB7D-B5FD-E719664674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8C620-2BF2-44F8-D8AB-D364DC20D4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042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116EA-29F2-6DD2-96AD-70BE6A9EC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4818C9-2D8A-DA12-BE74-6B87F3D1B6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4315EE-E6F4-19A3-829F-DB112927A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59A656-070D-49CC-546D-843B9B4FAE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604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982D7-74F4-C443-E967-407D02124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085989-C66B-59D9-9B1C-3387C5177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349629-7A9B-E881-2207-BB645A186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493CB-E2CF-E9CF-5540-09E5D901A1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1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B6213-2D22-9C0E-04D5-6A0DA5D72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948829-D959-5811-0128-8AD6F06F55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4760F9-5616-4E31-006F-E74E6B7B0D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0B961-1482-05F8-945C-2EB714519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502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19E7B-7E0A-582D-96D4-E2F8736B5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6B1597-9D89-993D-F802-2012B7A4F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416891-1CAC-EBB7-86FE-ECC2E17CD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5C27E-F940-2159-2E82-D46B5DEDA5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149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02A6F-2BE1-876D-26F3-F1C6A8E7D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C717D0-EC06-A3CE-6F7F-7EBB32D528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AFA15B-F9EF-1A64-1196-9C94B6E43B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02BAA-B9EE-82C5-6A7F-604CC5B93E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035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EF6DB-4198-6A36-62CB-965DEC7F3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FD18D0-F380-70A5-24CB-FD69022236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184B57-F3F3-DD3A-0F40-6A6EAECB3B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13828-80C1-72C6-EF9C-12099437E9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672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BEEB6-5B70-3A2E-1E7F-A80339100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418CF0-FCDA-9C5A-865E-D09D923DA5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14C7CB-FD93-DFDA-27D9-66349A2BC7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9F50C-D1D8-C1E3-98A7-26FCA7A1F8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55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4093A-937B-DB99-3FD0-B738187A9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BD6F3B-4818-1BCE-7209-8927240AE3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0380A-6E6C-C6E7-8198-E9B284B63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E15AD-5B5D-ECAA-42DD-36B3E6A0AB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377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0C089-0E62-FD50-6536-76EF85E42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1CB769-2B15-9B6C-1C04-1B6642849F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F0234F-5F22-A78A-5ABD-20E7619837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C11A-E88E-2B6B-606A-61651220D0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8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93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3F1CB-688A-23DA-7A5B-21F7C7CE0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A21DB8-90F2-DA69-43F5-9756E48080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B08F20-9DFA-AD0E-50F8-6E2B31CFA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37F34-DB20-A252-4410-2269F954EB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37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E88E5-DD4D-DDF6-A8FD-E65258CEB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AEBC08-1276-00BA-2C7F-1481606043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745EA4-C269-CBAF-A43C-F7880ACFC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8E05B-F26B-4D55-AC0C-021D25C3F5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350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ABB7B-B923-93BB-2F41-F5F6AF899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376F49-98FC-60CA-B63A-9E58FC04C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20D6B3-50E2-CD31-7E8E-157C23F3D5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BC76A-9B0B-E00C-1D7D-1BFAA2900B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39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72951-B37C-344D-7D14-6AFB25B28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072401-F330-089B-13AA-5F2D0B6985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DB63B7-9E81-F295-7606-83CB50262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E9EC4-D021-6A71-C3F3-4CE75FACF0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57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2CCE4-8061-D8B3-02BA-FF7564E84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74A17C-B5DF-4563-DA0D-43A954ECC9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B0683A-286F-3810-7548-568943FDB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8D8D6-EA86-A066-F668-C1BA4B075D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900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77EB9-AF8E-3A58-ED0C-6444A5CAC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5AD676-C7EA-6512-FF21-38071639A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FD7587-C31B-CF37-DBCC-EA1FD8194C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0D7A2-8A86-A4BC-F6F6-26A8B7CA7C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741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61402-49AC-8944-7FA7-70C408913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727468-9D2F-F389-6D0E-3353D567FD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D6925C-6441-CE30-F98C-A27494F6A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909EF-ED3A-1562-7094-0B39CAAF80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93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VER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Line">
            <a:extLst>
              <a:ext uri="{FF2B5EF4-FFF2-40B4-BE49-F238E27FC236}">
                <a16:creationId xmlns:a16="http://schemas.microsoft.com/office/drawing/2014/main" id="{5C88EFC8-C018-0788-06D6-4E21B6A3FE82}"/>
              </a:ext>
            </a:extLst>
          </p:cNvPr>
          <p:cNvSpPr/>
          <p:nvPr userDrawn="1"/>
        </p:nvSpPr>
        <p:spPr>
          <a:xfrm>
            <a:off x="1098550" y="4102677"/>
            <a:ext cx="6946901" cy="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58" name="Picture 1357">
            <a:extLst>
              <a:ext uri="{FF2B5EF4-FFF2-40B4-BE49-F238E27FC236}">
                <a16:creationId xmlns:a16="http://schemas.microsoft.com/office/drawing/2014/main" id="{2E871702-3C89-28D3-E94E-588E9E6F0B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7835" y="996957"/>
            <a:ext cx="2747298" cy="854715"/>
          </a:xfrm>
          <a:prstGeom prst="rect">
            <a:avLst/>
          </a:prstGeom>
        </p:spPr>
      </p:pic>
      <p:sp>
        <p:nvSpPr>
          <p:cNvPr id="1360" name="Text Placeholder 1371">
            <a:extLst>
              <a:ext uri="{FF2B5EF4-FFF2-40B4-BE49-F238E27FC236}">
                <a16:creationId xmlns:a16="http://schemas.microsoft.com/office/drawing/2014/main" id="{9BD75CCF-9654-29F3-CFDC-C706FA7F5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6200" y="2062800"/>
            <a:ext cx="6945750" cy="341050"/>
          </a:xfrm>
          <a:prstGeom prst="rect">
            <a:avLst/>
          </a:prstGeom>
        </p:spPr>
        <p:txBody>
          <a:bodyPr wrap="square" lIns="0" tIns="36000" rIns="180000" bIns="0">
            <a:spAutoFit/>
          </a:bodyPr>
          <a:lstStyle>
            <a:lvl1pPr marL="0" indent="0">
              <a:spcBef>
                <a:spcPts val="0"/>
              </a:spcBef>
              <a:buNone/>
              <a:defRPr sz="2200" b="1" i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dirty="0"/>
              <a:t>WP9 - Plasma Sources and Optical Diagnostics</a:t>
            </a:r>
          </a:p>
        </p:txBody>
      </p:sp>
      <p:sp>
        <p:nvSpPr>
          <p:cNvPr id="1361" name="Text Placeholder 1373">
            <a:extLst>
              <a:ext uri="{FF2B5EF4-FFF2-40B4-BE49-F238E27FC236}">
                <a16:creationId xmlns:a16="http://schemas.microsoft.com/office/drawing/2014/main" id="{9CFD3639-6FAB-2A11-1D98-826E1355E7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6200" y="3719030"/>
            <a:ext cx="2796927" cy="264318"/>
          </a:xfrm>
          <a:prstGeom prst="roundRect">
            <a:avLst/>
          </a:prstGeom>
          <a:solidFill>
            <a:schemeClr val="accent1"/>
          </a:solidFill>
        </p:spPr>
        <p:txBody>
          <a:bodyPr wrap="square" lIns="36000" tIns="36000" rIns="36000" bIns="36000" anchor="ctr" anchorCtr="0">
            <a:spAutoFit/>
          </a:bodyPr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NEFERTARI final workshop</a:t>
            </a:r>
          </a:p>
        </p:txBody>
      </p:sp>
      <p:sp>
        <p:nvSpPr>
          <p:cNvPr id="1362" name="Text Placeholder 1377">
            <a:extLst>
              <a:ext uri="{FF2B5EF4-FFF2-40B4-BE49-F238E27FC236}">
                <a16:creationId xmlns:a16="http://schemas.microsoft.com/office/drawing/2014/main" id="{3215D2C0-65DB-CB06-F7F7-5BC3A0239B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6200" y="3195629"/>
            <a:ext cx="6945750" cy="244101"/>
          </a:xfrm>
          <a:prstGeom prst="rect">
            <a:avLst/>
          </a:prstGeom>
        </p:spPr>
        <p:txBody>
          <a:bodyPr lIns="0" tIns="36000" rIns="0" bIns="0" anchor="t" anchorCtr="0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500" b="1" i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dirty="0"/>
              <a:t>DOMENICO ACETO, Arshad Hussein, Paolo Francesco </a:t>
            </a:r>
            <a:r>
              <a:rPr lang="en-GB" dirty="0" err="1"/>
              <a:t>Ambrico</a:t>
            </a:r>
            <a:r>
              <a:rPr lang="en-GB" dirty="0"/>
              <a:t>, Giorgio </a:t>
            </a:r>
            <a:r>
              <a:rPr lang="en-GB" dirty="0" err="1"/>
              <a:t>Dilecce</a:t>
            </a:r>
            <a:endParaRPr lang="en-GB" dirty="0"/>
          </a:p>
        </p:txBody>
      </p:sp>
      <p:sp>
        <p:nvSpPr>
          <p:cNvPr id="1372" name="Content Placeholder 1362">
            <a:extLst>
              <a:ext uri="{FF2B5EF4-FFF2-40B4-BE49-F238E27FC236}">
                <a16:creationId xmlns:a16="http://schemas.microsoft.com/office/drawing/2014/main" id="{56AD9CBE-9820-07EF-A223-32232601D2E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6270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3</a:t>
            </a:r>
          </a:p>
        </p:txBody>
      </p:sp>
      <p:sp>
        <p:nvSpPr>
          <p:cNvPr id="1373" name="Content Placeholder 1362">
            <a:extLst>
              <a:ext uri="{FF2B5EF4-FFF2-40B4-BE49-F238E27FC236}">
                <a16:creationId xmlns:a16="http://schemas.microsoft.com/office/drawing/2014/main" id="{16A1C363-709B-3E39-6CB5-85CDDF54A2DA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8924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4</a:t>
            </a:r>
          </a:p>
        </p:txBody>
      </p:sp>
      <p:sp>
        <p:nvSpPr>
          <p:cNvPr id="1374" name="Line">
            <a:extLst>
              <a:ext uri="{FF2B5EF4-FFF2-40B4-BE49-F238E27FC236}">
                <a16:creationId xmlns:a16="http://schemas.microsoft.com/office/drawing/2014/main" id="{D6628BC7-9237-3D2E-A220-507F2A33F9D1}"/>
              </a:ext>
            </a:extLst>
          </p:cNvPr>
          <p:cNvSpPr/>
          <p:nvPr userDrawn="1"/>
        </p:nvSpPr>
        <p:spPr>
          <a:xfrm>
            <a:off x="1096200" y="4101770"/>
            <a:ext cx="0" cy="0"/>
          </a:xfrm>
          <a:prstGeom prst="line">
            <a:avLst/>
          </a:prstGeom>
          <a:ln w="0">
            <a:solidFill>
              <a:srgbClr val="FFFFFF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 dirty="0"/>
          </a:p>
        </p:txBody>
      </p:sp>
      <p:sp>
        <p:nvSpPr>
          <p:cNvPr id="1375" name="Content Placeholder 1362">
            <a:extLst>
              <a:ext uri="{FF2B5EF4-FFF2-40B4-BE49-F238E27FC236}">
                <a16:creationId xmlns:a16="http://schemas.microsoft.com/office/drawing/2014/main" id="{D20239DD-8563-CCDA-D551-CF878A487BDE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1578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5</a:t>
            </a:r>
          </a:p>
        </p:txBody>
      </p:sp>
      <p:sp>
        <p:nvSpPr>
          <p:cNvPr id="1376" name="Content Placeholder 1362">
            <a:extLst>
              <a:ext uri="{FF2B5EF4-FFF2-40B4-BE49-F238E27FC236}">
                <a16:creationId xmlns:a16="http://schemas.microsoft.com/office/drawing/2014/main" id="{E36DADE3-1FDE-C626-E8E1-572D2756CF4B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74232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6</a:t>
            </a:r>
          </a:p>
        </p:txBody>
      </p:sp>
      <p:sp>
        <p:nvSpPr>
          <p:cNvPr id="1378" name="Content Placeholder 1362">
            <a:extLst>
              <a:ext uri="{FF2B5EF4-FFF2-40B4-BE49-F238E27FC236}">
                <a16:creationId xmlns:a16="http://schemas.microsoft.com/office/drawing/2014/main" id="{A75E4EB3-79A6-FECB-4E39-65B302F788F3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0962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1</a:t>
            </a:r>
          </a:p>
        </p:txBody>
      </p:sp>
      <p:sp>
        <p:nvSpPr>
          <p:cNvPr id="1379" name="Content Placeholder 1362">
            <a:extLst>
              <a:ext uri="{FF2B5EF4-FFF2-40B4-BE49-F238E27FC236}">
                <a16:creationId xmlns:a16="http://schemas.microsoft.com/office/drawing/2014/main" id="{B3ED4E52-4B6C-51CE-6197-02FEA971D4D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2361600" y="4381978"/>
            <a:ext cx="558000" cy="558000"/>
          </a:xfrm>
          <a:prstGeom prst="rect">
            <a:avLst/>
          </a:prstGeom>
        </p:spPr>
        <p:txBody>
          <a:bodyPr/>
          <a:lstStyle>
            <a:lvl1pPr marL="0" marR="0" indent="0" algn="ctr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700" b="1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2213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en-GB" dirty="0"/>
              <a:t>L</a:t>
            </a:r>
            <a:r>
              <a:rPr lang="en-IT" dirty="0"/>
              <a:t>OGO 2</a:t>
            </a:r>
          </a:p>
        </p:txBody>
      </p:sp>
      <p:sp>
        <p:nvSpPr>
          <p:cNvPr id="1367" name="Text Placeholder 1373">
            <a:extLst>
              <a:ext uri="{FF2B5EF4-FFF2-40B4-BE49-F238E27FC236}">
                <a16:creationId xmlns:a16="http://schemas.microsoft.com/office/drawing/2014/main" id="{A1B9E4F9-B9C6-260E-33C8-EAD66FA7948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41127" y="3719031"/>
            <a:ext cx="1106675" cy="264318"/>
          </a:xfrm>
          <a:prstGeom prst="roundRect">
            <a:avLst/>
          </a:prstGeom>
          <a:solidFill>
            <a:schemeClr val="accent3"/>
          </a:solidFill>
        </p:spPr>
        <p:txBody>
          <a:bodyPr wrap="square" lIns="36000" tIns="36000" rIns="36000" bIns="36000" anchor="ctr" anchorCtr="0">
            <a:spAutoFit/>
          </a:bodyPr>
          <a:lstStyle>
            <a:lvl1pPr marL="0" indent="0" algn="r">
              <a:buNone/>
              <a:defRPr sz="12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26/03/2026</a:t>
            </a:r>
          </a:p>
        </p:txBody>
      </p:sp>
      <p:pic>
        <p:nvPicPr>
          <p:cNvPr id="3" name="Picture 2" descr="A logo with text on it&#10;&#10;Description automatically generated">
            <a:extLst>
              <a:ext uri="{FF2B5EF4-FFF2-40B4-BE49-F238E27FC236}">
                <a16:creationId xmlns:a16="http://schemas.microsoft.com/office/drawing/2014/main" id="{ED0876D6-8C52-3173-73A3-3132FD3289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8550" y="4354605"/>
            <a:ext cx="1857389" cy="571504"/>
          </a:xfrm>
          <a:prstGeom prst="rect">
            <a:avLst/>
          </a:prstGeom>
        </p:spPr>
      </p:pic>
      <p:pic>
        <p:nvPicPr>
          <p:cNvPr id="5" name="Picture 4" descr="A logo with a sun and text&#10;&#10;Description automatically generated">
            <a:extLst>
              <a:ext uri="{FF2B5EF4-FFF2-40B4-BE49-F238E27FC236}">
                <a16:creationId xmlns:a16="http://schemas.microsoft.com/office/drawing/2014/main" id="{1672EFA4-217F-A9CA-00B2-C12D9180139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19088" y="4380073"/>
            <a:ext cx="865912" cy="57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4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COVER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9" name="Picture 1358">
            <a:extLst>
              <a:ext uri="{FF2B5EF4-FFF2-40B4-BE49-F238E27FC236}">
                <a16:creationId xmlns:a16="http://schemas.microsoft.com/office/drawing/2014/main" id="{7378E199-2BF9-4984-8E49-A599BB85D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353" y="-118910"/>
            <a:ext cx="9415757" cy="5351309"/>
          </a:xfrm>
          <a:prstGeom prst="rect">
            <a:avLst/>
          </a:prstGeom>
        </p:spPr>
      </p:pic>
      <p:sp>
        <p:nvSpPr>
          <p:cNvPr id="1357" name="Text Placeholder 1371">
            <a:extLst>
              <a:ext uri="{FF2B5EF4-FFF2-40B4-BE49-F238E27FC236}">
                <a16:creationId xmlns:a16="http://schemas.microsoft.com/office/drawing/2014/main" id="{692A77D7-4E91-F58D-B1D4-28EA9CCA89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6200" y="2430000"/>
            <a:ext cx="6945750" cy="341050"/>
          </a:xfrm>
          <a:prstGeom prst="rect">
            <a:avLst/>
          </a:prstGeom>
        </p:spPr>
        <p:txBody>
          <a:bodyPr wrap="square" lIns="0" tIns="36000" rIns="180000" bIns="0">
            <a:spAutoFit/>
          </a:bodyPr>
          <a:lstStyle>
            <a:lvl1pPr marL="0" indent="0">
              <a:spcBef>
                <a:spcPts val="0"/>
              </a:spcBef>
              <a:buNone/>
              <a:defRPr sz="2200" b="1" i="0">
                <a:solidFill>
                  <a:schemeClr val="tx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dirty="0"/>
              <a:t>EDIT SECTION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208DB08-21DE-6318-645B-C01E3264C8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12886" y="289177"/>
            <a:ext cx="1074346" cy="50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ECTION 1 -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le">
            <a:extLst>
              <a:ext uri="{FF2B5EF4-FFF2-40B4-BE49-F238E27FC236}">
                <a16:creationId xmlns:a16="http://schemas.microsoft.com/office/drawing/2014/main" id="{07FFBC4B-0ADC-94AF-751A-11EA4486D136}"/>
              </a:ext>
            </a:extLst>
          </p:cNvPr>
          <p:cNvSpPr/>
          <p:nvPr userDrawn="1"/>
        </p:nvSpPr>
        <p:spPr>
          <a:xfrm>
            <a:off x="555526" y="876300"/>
            <a:ext cx="57349" cy="5734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926E426E-425B-9293-51BA-1837287BC3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423" y="190978"/>
            <a:ext cx="7034915" cy="697761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algn="l">
              <a:defRPr sz="2100" b="1" i="0">
                <a:ln>
                  <a:noFill/>
                </a:ln>
                <a:solidFill>
                  <a:schemeClr val="tx2"/>
                </a:solidFill>
                <a:latin typeface="Calibri" panose="020F0502020204030204" pitchFamily="34" charset="0"/>
                <a:ea typeface="Open Sans Condensed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I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B1E56B-9294-9B45-8C6D-4C992EDEFD45}"/>
              </a:ext>
            </a:extLst>
          </p:cNvPr>
          <p:cNvCxnSpPr>
            <a:cxnSpLocks noChangeAspect="1"/>
          </p:cNvCxnSpPr>
          <p:nvPr userDrawn="1"/>
        </p:nvCxnSpPr>
        <p:spPr>
          <a:xfrm>
            <a:off x="381786" y="908510"/>
            <a:ext cx="197137" cy="0"/>
          </a:xfrm>
          <a:prstGeom prst="line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Line">
            <a:extLst>
              <a:ext uri="{FF2B5EF4-FFF2-40B4-BE49-F238E27FC236}">
                <a16:creationId xmlns:a16="http://schemas.microsoft.com/office/drawing/2014/main" id="{159CB851-21FD-3D61-B18F-2825E158D0E1}"/>
              </a:ext>
            </a:extLst>
          </p:cNvPr>
          <p:cNvSpPr/>
          <p:nvPr userDrawn="1"/>
        </p:nvSpPr>
        <p:spPr>
          <a:xfrm rot="16200000" flipV="1">
            <a:off x="1679557" y="-38139"/>
            <a:ext cx="0" cy="1855445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9566AEB6-7450-6BBD-53E2-E80287C0CC73}"/>
              </a:ext>
            </a:extLst>
          </p:cNvPr>
          <p:cNvSpPr/>
          <p:nvPr userDrawn="1"/>
        </p:nvSpPr>
        <p:spPr>
          <a:xfrm rot="16200000" flipV="1">
            <a:off x="1679557" y="-38139"/>
            <a:ext cx="0" cy="1855445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Line">
            <a:extLst>
              <a:ext uri="{FF2B5EF4-FFF2-40B4-BE49-F238E27FC236}">
                <a16:creationId xmlns:a16="http://schemas.microsoft.com/office/drawing/2014/main" id="{F5E9D0AF-A897-09F6-A2E1-DCB1ECEA2519}"/>
              </a:ext>
            </a:extLst>
          </p:cNvPr>
          <p:cNvSpPr/>
          <p:nvPr userDrawn="1"/>
        </p:nvSpPr>
        <p:spPr>
          <a:xfrm>
            <a:off x="5089276" y="4568469"/>
            <a:ext cx="0" cy="540000"/>
          </a:xfrm>
          <a:prstGeom prst="line">
            <a:avLst/>
          </a:prstGeom>
          <a:ln w="6350">
            <a:solidFill>
              <a:srgbClr val="E3E4E4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Line">
            <a:extLst>
              <a:ext uri="{FF2B5EF4-FFF2-40B4-BE49-F238E27FC236}">
                <a16:creationId xmlns:a16="http://schemas.microsoft.com/office/drawing/2014/main" id="{E190B69E-8DD6-6C05-D975-4341742354E3}"/>
              </a:ext>
            </a:extLst>
          </p:cNvPr>
          <p:cNvSpPr/>
          <p:nvPr userDrawn="1"/>
        </p:nvSpPr>
        <p:spPr>
          <a:xfrm>
            <a:off x="6437214" y="4566905"/>
            <a:ext cx="0" cy="540000"/>
          </a:xfrm>
          <a:prstGeom prst="line">
            <a:avLst/>
          </a:prstGeom>
          <a:ln w="6350">
            <a:solidFill>
              <a:srgbClr val="E3E4E4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Line">
            <a:extLst>
              <a:ext uri="{FF2B5EF4-FFF2-40B4-BE49-F238E27FC236}">
                <a16:creationId xmlns:a16="http://schemas.microsoft.com/office/drawing/2014/main" id="{26374AC4-8A6C-CE4E-1583-B36B3235C802}"/>
              </a:ext>
            </a:extLst>
          </p:cNvPr>
          <p:cNvSpPr/>
          <p:nvPr userDrawn="1"/>
        </p:nvSpPr>
        <p:spPr>
          <a:xfrm>
            <a:off x="7796775" y="4570032"/>
            <a:ext cx="0" cy="540000"/>
          </a:xfrm>
          <a:prstGeom prst="line">
            <a:avLst/>
          </a:prstGeom>
          <a:ln w="6350">
            <a:solidFill>
              <a:srgbClr val="E3E4E4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Crisis Business Report">
            <a:extLst>
              <a:ext uri="{FF2B5EF4-FFF2-40B4-BE49-F238E27FC236}">
                <a16:creationId xmlns:a16="http://schemas.microsoft.com/office/drawing/2014/main" id="{C127E20E-25B4-A46C-F52B-35FB9E2A5561}"/>
              </a:ext>
            </a:extLst>
          </p:cNvPr>
          <p:cNvSpPr txBox="1"/>
          <p:nvPr userDrawn="1"/>
        </p:nvSpPr>
        <p:spPr>
          <a:xfrm>
            <a:off x="745422" y="4803790"/>
            <a:ext cx="3063482" cy="1461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numCol="1" anchor="ctr">
            <a:spAutoFit/>
          </a:bodyPr>
          <a:lstStyle>
            <a:lvl1pPr algn="l">
              <a:defRPr sz="2000" b="0" cap="all" spc="280">
                <a:solidFill>
                  <a:srgbClr val="1C1D21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lang="en-GB" sz="700" b="1" i="0" spc="30" baseline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D. ACETO| WOKSHOP D’ISTITUTO | SETTEMBRE 16-18, 2024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5927128-9760-A7D2-DB05-B71DBC03F488}"/>
              </a:ext>
            </a:extLst>
          </p:cNvPr>
          <p:cNvSpPr txBox="1"/>
          <p:nvPr userDrawn="1"/>
        </p:nvSpPr>
        <p:spPr>
          <a:xfrm>
            <a:off x="467100" y="4787455"/>
            <a:ext cx="207556" cy="167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FF87D542-2ABC-644F-8EB1-B5A3DD97A00D}" type="slidenum">
              <a:rPr kumimoji="0" lang="en-IT" sz="800" b="1" i="0" u="none" strike="noStrike" cap="none" spc="0" normalizeH="0" baseline="0" smtClean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  <a:sym typeface="Helvetica Neue"/>
              </a:rPr>
              <a:pPr marL="0" marR="0" indent="0" algn="ctr" defTabSz="309563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‹N›</a:t>
            </a:fld>
            <a:endParaRPr kumimoji="0" lang="en-IT" sz="800" b="1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27" name="Line">
            <a:extLst>
              <a:ext uri="{FF2B5EF4-FFF2-40B4-BE49-F238E27FC236}">
                <a16:creationId xmlns:a16="http://schemas.microsoft.com/office/drawing/2014/main" id="{CDF82046-E843-13CD-3856-7DAD442CEC00}"/>
              </a:ext>
            </a:extLst>
          </p:cNvPr>
          <p:cNvSpPr/>
          <p:nvPr userDrawn="1"/>
        </p:nvSpPr>
        <p:spPr>
          <a:xfrm flipV="1">
            <a:off x="607156" y="1200149"/>
            <a:ext cx="0" cy="2888685"/>
          </a:xfrm>
          <a:prstGeom prst="line">
            <a:avLst/>
          </a:prstGeom>
          <a:ln w="6350">
            <a:solidFill>
              <a:srgbClr val="E4E4E4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465E9C5-7FA7-57FF-F0C1-0AA85C662E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2886" y="289177"/>
            <a:ext cx="1074346" cy="501362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5BF13F1-6703-4DA4-8F9D-66281FBDFD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51833" y="1200153"/>
            <a:ext cx="7028501" cy="3416231"/>
          </a:xfrm>
        </p:spPr>
        <p:txBody>
          <a:bodyPr>
            <a:normAutofit/>
          </a:bodyPr>
          <a:lstStyle>
            <a:lvl1pPr marL="171450" indent="-171450">
              <a:lnSpc>
                <a:spcPct val="100000"/>
              </a:lnSpc>
              <a:spcBef>
                <a:spcPts val="150"/>
              </a:spcBef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tx2">
                    <a:lumMod val="75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150"/>
              </a:spcBef>
              <a:buClr>
                <a:schemeClr val="accent1"/>
              </a:buClr>
              <a:defRPr sz="1600">
                <a:solidFill>
                  <a:schemeClr val="tx2">
                    <a:lumMod val="75000"/>
                  </a:schemeClr>
                </a:solidFill>
              </a:defRPr>
            </a:lvl2pPr>
            <a:lvl3pPr>
              <a:lnSpc>
                <a:spcPct val="100000"/>
              </a:lnSpc>
              <a:spcBef>
                <a:spcPts val="150"/>
              </a:spcBef>
              <a:buClr>
                <a:schemeClr val="accent3"/>
              </a:buClr>
              <a:defRPr sz="1400">
                <a:solidFill>
                  <a:schemeClr val="tx2">
                    <a:lumMod val="75000"/>
                  </a:schemeClr>
                </a:solidFill>
              </a:defRPr>
            </a:lvl3pPr>
            <a:lvl4pPr>
              <a:lnSpc>
                <a:spcPct val="100000"/>
              </a:lnSpc>
              <a:spcBef>
                <a:spcPts val="150"/>
              </a:spcBef>
              <a:buClr>
                <a:schemeClr val="accent5"/>
              </a:buClr>
              <a:defRPr sz="1400">
                <a:solidFill>
                  <a:schemeClr val="tx2">
                    <a:lumMod val="75000"/>
                  </a:schemeClr>
                </a:solidFill>
              </a:defRPr>
            </a:lvl4pPr>
            <a:lvl5pPr>
              <a:lnSpc>
                <a:spcPct val="100000"/>
              </a:lnSpc>
              <a:spcBef>
                <a:spcPts val="150"/>
              </a:spcBef>
              <a:buClr>
                <a:schemeClr val="accent5"/>
              </a:buClr>
              <a:defRPr sz="12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IT" dirty="0"/>
          </a:p>
        </p:txBody>
      </p:sp>
      <p:pic>
        <p:nvPicPr>
          <p:cNvPr id="2" name="Picture 1" descr="A logo with a sun and text&#10;&#10;Description automatically generated">
            <a:extLst>
              <a:ext uri="{FF2B5EF4-FFF2-40B4-BE49-F238E27FC236}">
                <a16:creationId xmlns:a16="http://schemas.microsoft.com/office/drawing/2014/main" id="{D60DF959-B1F5-A77C-DA97-7E0310132F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79712" y="4580638"/>
            <a:ext cx="682427" cy="45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24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ircle">
            <a:extLst>
              <a:ext uri="{FF2B5EF4-FFF2-40B4-BE49-F238E27FC236}">
                <a16:creationId xmlns:a16="http://schemas.microsoft.com/office/drawing/2014/main" id="{7DA8A214-3B3D-6166-454D-6F48A241287E}"/>
              </a:ext>
            </a:extLst>
          </p:cNvPr>
          <p:cNvSpPr/>
          <p:nvPr userDrawn="1"/>
        </p:nvSpPr>
        <p:spPr>
          <a:xfrm>
            <a:off x="555526" y="876300"/>
            <a:ext cx="57349" cy="5734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69424D6-4B4D-D220-32E8-014EAE16E337}"/>
              </a:ext>
            </a:extLst>
          </p:cNvPr>
          <p:cNvCxnSpPr>
            <a:cxnSpLocks noChangeAspect="1"/>
          </p:cNvCxnSpPr>
          <p:nvPr userDrawn="1"/>
        </p:nvCxnSpPr>
        <p:spPr>
          <a:xfrm>
            <a:off x="381786" y="908510"/>
            <a:ext cx="197137" cy="0"/>
          </a:xfrm>
          <a:prstGeom prst="line">
            <a:avLst/>
          </a:prstGeom>
          <a:noFill/>
          <a:ln w="50800" cap="sq" cmpd="dbl">
            <a:solidFill>
              <a:schemeClr val="accent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2" name="Line">
            <a:extLst>
              <a:ext uri="{FF2B5EF4-FFF2-40B4-BE49-F238E27FC236}">
                <a16:creationId xmlns:a16="http://schemas.microsoft.com/office/drawing/2014/main" id="{855FF13E-2422-64AD-845C-FD4B5682C6C6}"/>
              </a:ext>
            </a:extLst>
          </p:cNvPr>
          <p:cNvSpPr/>
          <p:nvPr userDrawn="1"/>
        </p:nvSpPr>
        <p:spPr>
          <a:xfrm rot="16200000" flipV="1">
            <a:off x="1679557" y="-38139"/>
            <a:ext cx="0" cy="1855445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/>
          </a:p>
        </p:txBody>
      </p:sp>
      <p:sp>
        <p:nvSpPr>
          <p:cNvPr id="97" name="Line">
            <a:extLst>
              <a:ext uri="{FF2B5EF4-FFF2-40B4-BE49-F238E27FC236}">
                <a16:creationId xmlns:a16="http://schemas.microsoft.com/office/drawing/2014/main" id="{610A6CCD-1D73-7FE0-15AB-6F1994E39C6B}"/>
              </a:ext>
            </a:extLst>
          </p:cNvPr>
          <p:cNvSpPr/>
          <p:nvPr userDrawn="1"/>
        </p:nvSpPr>
        <p:spPr>
          <a:xfrm rot="16200000" flipV="1">
            <a:off x="1679557" y="-38139"/>
            <a:ext cx="0" cy="1855445"/>
          </a:xfrm>
          <a:prstGeom prst="line">
            <a:avLst/>
          </a:prstGeom>
          <a:ln w="6350">
            <a:solidFill>
              <a:schemeClr val="tx1">
                <a:lumMod val="25000"/>
                <a:lumOff val="75000"/>
              </a:schemeClr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Crisis Business Report">
            <a:extLst>
              <a:ext uri="{FF2B5EF4-FFF2-40B4-BE49-F238E27FC236}">
                <a16:creationId xmlns:a16="http://schemas.microsoft.com/office/drawing/2014/main" id="{899CE2CB-E51D-B349-1FA9-8BFE227EADE0}"/>
              </a:ext>
            </a:extLst>
          </p:cNvPr>
          <p:cNvSpPr txBox="1"/>
          <p:nvPr userDrawn="1"/>
        </p:nvSpPr>
        <p:spPr>
          <a:xfrm>
            <a:off x="745422" y="4801329"/>
            <a:ext cx="3467070" cy="1461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numCol="1" anchor="ctr">
            <a:spAutoFit/>
          </a:bodyPr>
          <a:lstStyle>
            <a:lvl1pPr algn="l">
              <a:defRPr sz="2000" b="0" cap="all" spc="280">
                <a:solidFill>
                  <a:srgbClr val="1C1D21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lang="en-GB" sz="700" b="1" i="0" spc="30" baseline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14/03/2024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49403-5500-6BCD-7BDF-DA2335410D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51833" y="1200153"/>
            <a:ext cx="7028501" cy="3416231"/>
          </a:xfrm>
        </p:spPr>
        <p:txBody>
          <a:bodyPr/>
          <a:lstStyle>
            <a:lvl1pPr marL="171450" indent="-171450">
              <a:lnSpc>
                <a:spcPct val="100000"/>
              </a:lnSpc>
              <a:spcBef>
                <a:spcPts val="150"/>
              </a:spcBef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tx2">
                    <a:lumMod val="75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150"/>
              </a:spcBef>
              <a:buClr>
                <a:schemeClr val="accent1"/>
              </a:buClr>
              <a:defRPr sz="1600">
                <a:solidFill>
                  <a:schemeClr val="tx2">
                    <a:lumMod val="75000"/>
                  </a:schemeClr>
                </a:solidFill>
              </a:defRPr>
            </a:lvl2pPr>
            <a:lvl3pPr>
              <a:lnSpc>
                <a:spcPct val="100000"/>
              </a:lnSpc>
              <a:spcBef>
                <a:spcPts val="150"/>
              </a:spcBef>
              <a:buClr>
                <a:schemeClr val="accent3"/>
              </a:buClr>
              <a:defRPr sz="1400">
                <a:solidFill>
                  <a:schemeClr val="tx2">
                    <a:lumMod val="75000"/>
                  </a:schemeClr>
                </a:solidFill>
              </a:defRPr>
            </a:lvl3pPr>
            <a:lvl4pPr>
              <a:lnSpc>
                <a:spcPct val="100000"/>
              </a:lnSpc>
              <a:spcBef>
                <a:spcPts val="150"/>
              </a:spcBef>
              <a:buClr>
                <a:schemeClr val="accent5"/>
              </a:buClr>
              <a:defRPr sz="1400">
                <a:solidFill>
                  <a:schemeClr val="tx2">
                    <a:lumMod val="75000"/>
                  </a:schemeClr>
                </a:solidFill>
              </a:defRPr>
            </a:lvl4pPr>
            <a:lvl5pPr>
              <a:lnSpc>
                <a:spcPct val="100000"/>
              </a:lnSpc>
              <a:spcBef>
                <a:spcPts val="150"/>
              </a:spcBef>
              <a:buClr>
                <a:schemeClr val="accent5"/>
              </a:buClr>
              <a:defRPr sz="12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IT" dirty="0"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79B9BB97-A6EE-44FA-3161-50DE5E60ED36}"/>
              </a:ext>
            </a:extLst>
          </p:cNvPr>
          <p:cNvSpPr/>
          <p:nvPr userDrawn="1"/>
        </p:nvSpPr>
        <p:spPr>
          <a:xfrm flipV="1">
            <a:off x="578923" y="1200149"/>
            <a:ext cx="0" cy="2888685"/>
          </a:xfrm>
          <a:prstGeom prst="line">
            <a:avLst/>
          </a:prstGeom>
          <a:ln w="6350">
            <a:solidFill>
              <a:srgbClr val="E4E4E4"/>
            </a:solidFill>
            <a:miter lim="400000"/>
          </a:ln>
        </p:spPr>
        <p:txBody>
          <a:bodyPr lIns="19050" tIns="19050" rIns="19050" bIns="19050" anchor="ctr"/>
          <a:lstStyle/>
          <a:p>
            <a:endParaRPr sz="422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7F3C6994-8102-F67D-0382-22D43F26D0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423" y="190978"/>
            <a:ext cx="7034915" cy="697761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algn="l">
              <a:defRPr sz="2100" b="1" i="0">
                <a:ln>
                  <a:noFill/>
                </a:ln>
                <a:solidFill>
                  <a:schemeClr val="tx2"/>
                </a:solidFill>
                <a:latin typeface="Calibri" panose="020F0502020204030204" pitchFamily="34" charset="0"/>
                <a:ea typeface="Open Sans Condensed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IT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252EB91-3D52-B094-08DD-DFCCF17CF7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2886" y="289177"/>
            <a:ext cx="1074346" cy="50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2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955E-4225-42F2-A4CB-F91D68A0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BD17F-D40E-423C-9682-EEB3FDF6A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CBF7-811E-4F10-BD43-09E64B47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9938E-F60B-41BB-9559-A6CFCE0A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00A3-FD53-4C52-8600-08539CB5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52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B1AA7-F5D9-454F-8A9F-5870A5E08F32}" type="datetimeFigureOut">
              <a:rPr lang="en-IT" smtClean="0"/>
              <a:t>03/26/2026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99D82-774D-6940-9FAA-25DBA00A0CB2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6923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704" r:id="rId2"/>
    <p:sldLayoutId id="2147483700" r:id="rId3"/>
    <p:sldLayoutId id="2147483687" r:id="rId4"/>
    <p:sldLayoutId id="2147483705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emf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0ADED1-C74B-EBC5-3DA0-042A264421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062" y="2190103"/>
            <a:ext cx="6945750" cy="341050"/>
          </a:xfrm>
        </p:spPr>
        <p:txBody>
          <a:bodyPr/>
          <a:lstStyle/>
          <a:p>
            <a:r>
              <a:rPr lang="it-IT" dirty="0"/>
              <a:t>WP 9 – Plasma Sources and Optical </a:t>
            </a:r>
            <a:r>
              <a:rPr lang="it-IT" dirty="0" err="1"/>
              <a:t>Diagnostics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1B6A1-41E7-2A36-6436-FBD26B481B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200" y="3719898"/>
            <a:ext cx="1742693" cy="264318"/>
          </a:xfrm>
        </p:spPr>
        <p:txBody>
          <a:bodyPr/>
          <a:lstStyle/>
          <a:p>
            <a:r>
              <a:rPr lang="it-IT" dirty="0"/>
              <a:t>NEFERTARI </a:t>
            </a: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worshop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1AEC1-EC0E-545D-39A9-98DC8E4F86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96200" y="3195629"/>
            <a:ext cx="6945750" cy="244101"/>
          </a:xfrm>
        </p:spPr>
        <p:txBody>
          <a:bodyPr/>
          <a:lstStyle/>
          <a:p>
            <a:r>
              <a:rPr lang="en-GB" dirty="0"/>
              <a:t>DOMENICO ACETO, Arshad Hussein, Paolo Francesco </a:t>
            </a:r>
            <a:r>
              <a:rPr lang="en-GB" dirty="0" err="1"/>
              <a:t>Ambrico</a:t>
            </a:r>
            <a:r>
              <a:rPr lang="en-GB" dirty="0"/>
              <a:t>, Giorgio </a:t>
            </a:r>
            <a:r>
              <a:rPr lang="en-GB" dirty="0" err="1"/>
              <a:t>Dilecce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51753-4958-F7A3-B916-9CAD4E6BD9E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96200" y="4079378"/>
            <a:ext cx="3796200" cy="338554"/>
          </a:xfrm>
        </p:spPr>
        <p:txBody>
          <a:bodyPr>
            <a:normAutofit fontScale="92500" lnSpcReduction="10000"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E6FCB1-D6B8-03E7-E556-727BA38FECF6}"/>
              </a:ext>
            </a:extLst>
          </p:cNvPr>
          <p:cNvSpPr>
            <a:spLocks noGrp="1"/>
          </p:cNvSpPr>
          <p:nvPr>
            <p:ph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FE87E4-1A1D-1B20-153E-530A862DC6DC}"/>
              </a:ext>
            </a:extLst>
          </p:cNvPr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38B3D8-E31C-9D51-C14D-6D0E682CF382}"/>
              </a:ext>
            </a:extLst>
          </p:cNvPr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202D9D-F7ED-F40C-F1BA-478F2E4FDF7A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DEBC870-64EA-A257-FED5-30E923FCFEF2}"/>
              </a:ext>
            </a:extLst>
          </p:cNvPr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478B298-D5FB-4F54-2136-B05527B9E819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0EB4993-5CC4-61FC-DAD9-9BDC9653919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24481" y="3730006"/>
            <a:ext cx="873279" cy="264318"/>
          </a:xfrm>
        </p:spPr>
        <p:txBody>
          <a:bodyPr/>
          <a:lstStyle/>
          <a:p>
            <a:r>
              <a:rPr lang="it-IT" dirty="0"/>
              <a:t>26/03/2026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514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6698596-2714-15BF-1A36-708A820FB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DD5370A3-6764-8454-5CEE-89B857C201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FE07FD-9A15-2DA5-55C6-9A3D22150C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3AC4FA-24B4-90D7-4EDA-2D2C86DC5B58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10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E067C788-2C19-8F5F-C5AE-C6BBD0E67188}"/>
              </a:ext>
            </a:extLst>
          </p:cNvPr>
          <p:cNvSpPr txBox="1"/>
          <p:nvPr/>
        </p:nvSpPr>
        <p:spPr>
          <a:xfrm>
            <a:off x="401713" y="1329817"/>
            <a:ext cx="7814768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dirty="0"/>
              <a:t>Interaction of a laser with the discharge: non-invasive, non-destructive and real-time monitoring capabilities with high spatial and temporal resolution.</a:t>
            </a:r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14929992-24FD-EECD-84FC-7B5A00492D3E}"/>
              </a:ext>
            </a:extLst>
          </p:cNvPr>
          <p:cNvSpPr txBox="1"/>
          <p:nvPr/>
        </p:nvSpPr>
        <p:spPr>
          <a:xfrm>
            <a:off x="401713" y="2448638"/>
            <a:ext cx="3228700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b="1" dirty="0"/>
              <a:t>Laser-induced fluorescence</a:t>
            </a:r>
            <a:r>
              <a:rPr lang="en-GB" sz="1600" dirty="0"/>
              <a:t> (LIF) enables the detection and quantification of specific atomic or molecular species within the plasma.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DB65C3DF-8B37-379E-D46A-663292E086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8458" y="1899204"/>
            <a:ext cx="2740730" cy="1929863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060B25F8-C50D-9DC7-808C-F1C5AB5DAD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4115" y="2174868"/>
            <a:ext cx="2540641" cy="1378533"/>
          </a:xfrm>
          <a:prstGeom prst="rect">
            <a:avLst/>
          </a:prstGeom>
        </p:spPr>
      </p:pic>
      <p:grpSp>
        <p:nvGrpSpPr>
          <p:cNvPr id="21" name="Group 16">
            <a:extLst>
              <a:ext uri="{FF2B5EF4-FFF2-40B4-BE49-F238E27FC236}">
                <a16:creationId xmlns:a16="http://schemas.microsoft.com/office/drawing/2014/main" id="{D8CA37B7-2C94-EB22-515A-0E95E64A847B}"/>
              </a:ext>
            </a:extLst>
          </p:cNvPr>
          <p:cNvGrpSpPr/>
          <p:nvPr/>
        </p:nvGrpSpPr>
        <p:grpSpPr>
          <a:xfrm>
            <a:off x="401713" y="3937404"/>
            <a:ext cx="8182087" cy="988836"/>
            <a:chOff x="745423" y="3645017"/>
            <a:chExt cx="8182087" cy="988836"/>
          </a:xfrm>
        </p:grpSpPr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33EBB76D-65C3-22CB-FC8C-3E38BE9A719B}"/>
                </a:ext>
              </a:extLst>
            </p:cNvPr>
            <p:cNvSpPr txBox="1"/>
            <p:nvPr/>
          </p:nvSpPr>
          <p:spPr>
            <a:xfrm>
              <a:off x="745423" y="3802856"/>
              <a:ext cx="4572000" cy="830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GB" sz="1600" b="1" dirty="0"/>
                <a:t>Electric-Field Induced Second Harmonic generation </a:t>
              </a:r>
              <a:r>
                <a:rPr lang="en-GB" sz="1600" dirty="0"/>
                <a:t>(EFISH) allows for direct measurement of spatially and temporally localized electric field.</a:t>
              </a:r>
            </a:p>
          </p:txBody>
        </p:sp>
        <p:pic>
          <p:nvPicPr>
            <p:cNvPr id="23" name="Picture 14">
              <a:extLst>
                <a:ext uri="{FF2B5EF4-FFF2-40B4-BE49-F238E27FC236}">
                  <a16:creationId xmlns:a16="http://schemas.microsoft.com/office/drawing/2014/main" id="{8C2691C4-A429-C04A-B1CD-BCB4F5DA1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78145" y="3645017"/>
              <a:ext cx="3749365" cy="922100"/>
            </a:xfrm>
            <a:prstGeom prst="rect">
              <a:avLst/>
            </a:prstGeom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92258467-2BA8-7D8B-72C4-C100C9D42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446" y="435564"/>
            <a:ext cx="7034915" cy="697761"/>
          </a:xfrm>
        </p:spPr>
        <p:txBody>
          <a:bodyPr>
            <a:normAutofit fontScale="90000"/>
          </a:bodyPr>
          <a:lstStyle/>
          <a:p>
            <a:r>
              <a:rPr lang="it-IT" sz="3100" b="1" dirty="0">
                <a:latin typeface="+mn-lt"/>
              </a:rPr>
              <a:t>Laser</a:t>
            </a:r>
            <a:r>
              <a:rPr lang="it-IT" b="1" dirty="0">
                <a:latin typeface="+mn-lt"/>
              </a:rPr>
              <a:t> </a:t>
            </a:r>
            <a:r>
              <a:rPr lang="it-IT" sz="3100" b="1" dirty="0" err="1">
                <a:latin typeface="+mn-lt"/>
              </a:rPr>
              <a:t>diagnostics</a:t>
            </a:r>
            <a:endParaRPr lang="it-IT" sz="31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46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F9E1F38-C9CC-0424-273E-8C486E8BF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018C56A1-DB82-0C33-4062-B4FB2147FA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262F88-B47C-08AC-E146-B325D69BFA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8F2373-3D6B-868B-2C70-AD029848BAD5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11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8CB58547-22F9-9D2F-8E17-534C3AF5F36A}"/>
              </a:ext>
            </a:extLst>
          </p:cNvPr>
          <p:cNvSpPr txBox="1"/>
          <p:nvPr/>
        </p:nvSpPr>
        <p:spPr>
          <a:xfrm>
            <a:off x="647483" y="1293334"/>
            <a:ext cx="4860019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CC00CC"/>
                </a:solidFill>
              </a:rPr>
              <a:t>Nanosecond pulsed plasma discharges</a:t>
            </a:r>
            <a:r>
              <a:rPr lang="en-GB" sz="1600" dirty="0"/>
              <a:t>: short pulse duration and high peak power. At </a:t>
            </a:r>
            <a:r>
              <a:rPr lang="en-GB" sz="1600" b="1" dirty="0">
                <a:solidFill>
                  <a:schemeClr val="accent6"/>
                </a:solidFill>
              </a:rPr>
              <a:t>atmospheric pressure </a:t>
            </a:r>
            <a:r>
              <a:rPr lang="en-GB" sz="1600" dirty="0"/>
              <a:t>they</a:t>
            </a:r>
            <a:r>
              <a:rPr lang="en-GB" sz="1600" b="1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have potential in various industrial, medical, agricultural and environmental applications due to their ability to operate at ambient conditions.</a:t>
            </a:r>
          </a:p>
          <a:p>
            <a:endParaRPr lang="en-GB" sz="1600" dirty="0"/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33C5B465-2FE5-8DEC-4FA4-684D318D5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9605" y="1355975"/>
            <a:ext cx="3273816" cy="1285694"/>
          </a:xfrm>
          <a:prstGeom prst="rect">
            <a:avLst/>
          </a:prstGeom>
        </p:spPr>
      </p:pic>
      <p:sp>
        <p:nvSpPr>
          <p:cNvPr id="19" name="TextBox 10">
            <a:extLst>
              <a:ext uri="{FF2B5EF4-FFF2-40B4-BE49-F238E27FC236}">
                <a16:creationId xmlns:a16="http://schemas.microsoft.com/office/drawing/2014/main" id="{A367B482-87BE-B484-8194-443870BF5E15}"/>
              </a:ext>
            </a:extLst>
          </p:cNvPr>
          <p:cNvSpPr txBox="1"/>
          <p:nvPr/>
        </p:nvSpPr>
        <p:spPr>
          <a:xfrm>
            <a:off x="615380" y="2803362"/>
            <a:ext cx="4572000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b="1" dirty="0"/>
              <a:t>Treatments optimization</a:t>
            </a:r>
            <a:r>
              <a:rPr lang="en-GB" sz="1600" dirty="0"/>
              <a:t>: understanding the spatial distribution and temporal evolution of key intermediate plasma species. </a:t>
            </a:r>
          </a:p>
        </p:txBody>
      </p:sp>
      <p:sp>
        <p:nvSpPr>
          <p:cNvPr id="20" name="Arrow: Down 11">
            <a:extLst>
              <a:ext uri="{FF2B5EF4-FFF2-40B4-BE49-F238E27FC236}">
                <a16:creationId xmlns:a16="http://schemas.microsoft.com/office/drawing/2014/main" id="{3579AE03-8B31-9AB3-5023-A4F9A2465903}"/>
              </a:ext>
            </a:extLst>
          </p:cNvPr>
          <p:cNvSpPr/>
          <p:nvPr/>
        </p:nvSpPr>
        <p:spPr>
          <a:xfrm>
            <a:off x="2771254" y="3651702"/>
            <a:ext cx="260252" cy="333121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89C115AE-CF23-BFFC-8948-0B5DD94F0DEC}"/>
              </a:ext>
            </a:extLst>
          </p:cNvPr>
          <p:cNvSpPr txBox="1"/>
          <p:nvPr/>
        </p:nvSpPr>
        <p:spPr>
          <a:xfrm>
            <a:off x="615380" y="3984823"/>
            <a:ext cx="4572000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b="1" dirty="0"/>
              <a:t>NO</a:t>
            </a:r>
            <a:r>
              <a:rPr lang="en-GB" sz="1600" dirty="0"/>
              <a:t> and </a:t>
            </a:r>
            <a:r>
              <a:rPr lang="en-GB" sz="1600" b="1" dirty="0"/>
              <a:t>OH</a:t>
            </a:r>
            <a:r>
              <a:rPr lang="en-GB" sz="1600" dirty="0"/>
              <a:t> chemistry evolution (formation of </a:t>
            </a:r>
            <a:r>
              <a:rPr lang="en-GB" sz="1600" b="1" dirty="0"/>
              <a:t>RONS </a:t>
            </a:r>
            <a:r>
              <a:rPr lang="en-GB" sz="1600" dirty="0"/>
              <a:t>in air-fed plasma). </a:t>
            </a:r>
          </a:p>
          <a:p>
            <a:r>
              <a:rPr lang="en-GB" sz="1600" b="1" dirty="0"/>
              <a:t>Local electric field </a:t>
            </a:r>
            <a:r>
              <a:rPr lang="en-GB" sz="1600" dirty="0"/>
              <a:t>produced by the plasma.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89F954F-999B-16C6-F0E0-44A72D143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707" y="484153"/>
            <a:ext cx="7992260" cy="697761"/>
          </a:xfrm>
        </p:spPr>
        <p:txBody>
          <a:bodyPr>
            <a:normAutofit/>
          </a:bodyPr>
          <a:lstStyle/>
          <a:p>
            <a:r>
              <a:rPr lang="it-IT" sz="2800" b="1" dirty="0"/>
              <a:t>Atmospheric pressure, </a:t>
            </a:r>
            <a:r>
              <a:rPr lang="it-IT" sz="2800" b="1" dirty="0" err="1"/>
              <a:t>nanosecond</a:t>
            </a:r>
            <a:r>
              <a:rPr lang="it-IT" sz="2800" b="1" dirty="0"/>
              <a:t> </a:t>
            </a:r>
            <a:r>
              <a:rPr lang="it-IT" sz="2800" b="1" dirty="0" err="1"/>
              <a:t>pulsed</a:t>
            </a:r>
            <a:r>
              <a:rPr lang="it-IT" sz="2800" b="1" dirty="0"/>
              <a:t> </a:t>
            </a:r>
            <a:r>
              <a:rPr lang="it-IT" sz="2800" b="1" dirty="0" err="1"/>
              <a:t>discharges</a:t>
            </a:r>
            <a:endParaRPr lang="en-GB" sz="2800" b="1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EFB6434-6C46-2552-AE07-8B85E74D44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9605" y="2773047"/>
            <a:ext cx="3273816" cy="197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23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BD938-5F86-4C4C-705E-2EA5A34C2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59D364-EB70-606C-1190-6860E715B7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199" y="2430000"/>
            <a:ext cx="7256617" cy="341050"/>
          </a:xfrm>
        </p:spPr>
        <p:txBody>
          <a:bodyPr/>
          <a:lstStyle/>
          <a:p>
            <a:r>
              <a:rPr lang="it-IT" dirty="0"/>
              <a:t>Laser-</a:t>
            </a:r>
            <a:r>
              <a:rPr lang="it-IT" dirty="0" err="1"/>
              <a:t>Induced</a:t>
            </a:r>
            <a:r>
              <a:rPr lang="it-IT" dirty="0"/>
              <a:t> </a:t>
            </a:r>
            <a:r>
              <a:rPr lang="it-IT" dirty="0" err="1"/>
              <a:t>Fluorescence</a:t>
            </a:r>
            <a:r>
              <a:rPr lang="it-IT" dirty="0"/>
              <a:t> (LIF)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511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4ADCF-768C-014B-E34E-49D31383B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FF86B788-4E34-1C04-E6A0-41DCD25F34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6E0395-202B-8E7D-83DF-38999EFC2D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F88EED-B910-12AE-E334-D089428E5DAB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13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837C39AE-6254-80BF-F642-953B4909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53" y="647308"/>
            <a:ext cx="3368411" cy="453893"/>
          </a:xfrm>
        </p:spPr>
        <p:txBody>
          <a:bodyPr>
            <a:noAutofit/>
          </a:bodyPr>
          <a:lstStyle/>
          <a:p>
            <a:r>
              <a:rPr lang="it-IT" sz="2800" b="1" dirty="0"/>
              <a:t>N</a:t>
            </a:r>
            <a:r>
              <a:rPr lang="it-IT" sz="2800" b="1" baseline="-25000" dirty="0"/>
              <a:t>2</a:t>
            </a:r>
            <a:r>
              <a:rPr lang="it-IT" sz="2800" b="1" dirty="0"/>
              <a:t>(A) One </a:t>
            </a:r>
            <a:r>
              <a:rPr lang="it-IT" sz="2800" b="1" dirty="0" err="1"/>
              <a:t>Photon</a:t>
            </a:r>
            <a:r>
              <a:rPr lang="it-IT" sz="2800" b="1" dirty="0"/>
              <a:t> LIF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C3971AE-A921-1471-91CF-3980355E21B5}"/>
              </a:ext>
            </a:extLst>
          </p:cNvPr>
          <p:cNvSpPr txBox="1"/>
          <p:nvPr/>
        </p:nvSpPr>
        <p:spPr>
          <a:xfrm>
            <a:off x="826807" y="1225783"/>
            <a:ext cx="812178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TimesLTStd-Roman"/>
              </a:rPr>
              <a:t>The one-photon LIF method utilizes dipole-allowed transition </a:t>
            </a:r>
            <a:r>
              <a:rPr lang="it-IT" sz="1800" b="0" i="0" u="none" strike="noStrike" baseline="0" dirty="0" err="1">
                <a:latin typeface="TimesLTStd-Roman"/>
              </a:rPr>
              <a:t>between</a:t>
            </a:r>
            <a:r>
              <a:rPr lang="it-IT" sz="1800" b="0" i="0" u="none" strike="noStrike" baseline="0" dirty="0">
                <a:latin typeface="TimesLTStd-Roman"/>
              </a:rPr>
              <a:t> </a:t>
            </a:r>
            <a:r>
              <a:rPr lang="it-IT" sz="1800" b="0" i="0" u="none" strike="noStrike" dirty="0">
                <a:latin typeface="TimesLTStd-Roman"/>
              </a:rPr>
              <a:t>A</a:t>
            </a:r>
            <a:r>
              <a:rPr lang="it-IT" sz="1800" b="0" i="0" u="none" strike="noStrike" baseline="30000" dirty="0">
                <a:latin typeface="TimesLTStd-Roman"/>
              </a:rPr>
              <a:t>3</a:t>
            </a:r>
            <a:r>
              <a:rPr lang="it-IT" b="0" i="0" u="none" strike="noStrike" dirty="0">
                <a:latin typeface="Symbol" panose="05050102010706020507" pitchFamily="18" charset="2"/>
              </a:rPr>
              <a:t>S</a:t>
            </a:r>
            <a:r>
              <a:rPr lang="it-IT" b="0" i="0" u="none" strike="noStrike" baseline="30000" dirty="0">
                <a:latin typeface="Symbol" panose="05050102010706020507" pitchFamily="18" charset="2"/>
              </a:rPr>
              <a:t>+</a:t>
            </a:r>
            <a:r>
              <a:rPr lang="it-IT" b="0" i="1" u="none" strike="noStrike" baseline="-25000" dirty="0">
                <a:latin typeface="TimesLTStd-Italic"/>
              </a:rPr>
              <a:t>u</a:t>
            </a:r>
            <a:r>
              <a:rPr lang="it-IT" sz="800" b="0" i="1" u="none" strike="noStrike" baseline="0" dirty="0">
                <a:latin typeface="TimesLTStd-Italic"/>
              </a:rPr>
              <a:t> </a:t>
            </a:r>
            <a:r>
              <a:rPr lang="it-IT" sz="1800" b="0" i="0" u="none" strike="noStrike" baseline="0" dirty="0">
                <a:latin typeface="STIXGeneral-Regular"/>
              </a:rPr>
              <a:t>↔ </a:t>
            </a:r>
            <a:r>
              <a:rPr lang="it-IT" sz="1800" b="0" i="0" u="none" strike="noStrike" baseline="0" dirty="0">
                <a:latin typeface="TimesLTStd-Roman"/>
              </a:rPr>
              <a:t>B</a:t>
            </a:r>
            <a:r>
              <a:rPr lang="it-IT" baseline="30000" dirty="0">
                <a:latin typeface="TimesLTStd-Roman"/>
              </a:rPr>
              <a:t>3</a:t>
            </a:r>
            <a:r>
              <a:rPr lang="it-IT" dirty="0">
                <a:latin typeface="Symbol" panose="05050102010706020507" pitchFamily="18" charset="2"/>
              </a:rPr>
              <a:t>P</a:t>
            </a:r>
            <a:r>
              <a:rPr lang="en-US" sz="800" b="0" i="0" u="none" strike="noStrike" baseline="0" dirty="0">
                <a:latin typeface="TimesLTStd-Roman"/>
              </a:rPr>
              <a:t>g  </a:t>
            </a:r>
            <a:r>
              <a:rPr lang="en-US" sz="1800" b="0" i="0" u="none" strike="noStrike" baseline="0" dirty="0">
                <a:latin typeface="TimesLTStd-Roman"/>
              </a:rPr>
              <a:t>states, through the so called first positive </a:t>
            </a:r>
            <a:r>
              <a:rPr lang="it-IT" sz="1800" b="0" i="0" u="none" strike="noStrike" baseline="0" dirty="0">
                <a:latin typeface="TimesLTStd-Roman"/>
              </a:rPr>
              <a:t>system (FPS) of </a:t>
            </a:r>
            <a:r>
              <a:rPr lang="it-IT" sz="1800" b="0" i="0" u="none" strike="noStrike" baseline="0" dirty="0" err="1">
                <a:latin typeface="TimesLTStd-Roman"/>
              </a:rPr>
              <a:t>nitrogen</a:t>
            </a:r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20812A1A-AD62-1A76-3F57-564664E85B21}"/>
              </a:ext>
            </a:extLst>
          </p:cNvPr>
          <p:cNvGrpSpPr/>
          <p:nvPr/>
        </p:nvGrpSpPr>
        <p:grpSpPr>
          <a:xfrm>
            <a:off x="893308" y="2020874"/>
            <a:ext cx="7665321" cy="852685"/>
            <a:chOff x="1105592" y="1562793"/>
            <a:chExt cx="7665321" cy="852685"/>
          </a:xfrm>
        </p:grpSpPr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7053C88B-27BC-9436-DF2E-58D9110F0E95}"/>
                </a:ext>
              </a:extLst>
            </p:cNvPr>
            <p:cNvGrpSpPr/>
            <p:nvPr/>
          </p:nvGrpSpPr>
          <p:grpSpPr>
            <a:xfrm>
              <a:off x="1105592" y="1562793"/>
              <a:ext cx="7200000" cy="432000"/>
              <a:chOff x="0" y="2286000"/>
              <a:chExt cx="8410721" cy="432000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2468AC31-5761-1E82-8136-E649A0ABD8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12532" b="11689"/>
              <a:stretch>
                <a:fillRect/>
              </a:stretch>
            </p:blipFill>
            <p:spPr>
              <a:xfrm>
                <a:off x="0" y="2286000"/>
                <a:ext cx="7352647" cy="432000"/>
              </a:xfrm>
              <a:prstGeom prst="rect">
                <a:avLst/>
              </a:prstGeom>
            </p:spPr>
          </p:pic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E71A3C8C-68E9-8E83-AC0C-9A54EECAB2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11775" b="10314"/>
              <a:stretch>
                <a:fillRect/>
              </a:stretch>
            </p:blipFill>
            <p:spPr>
              <a:xfrm>
                <a:off x="7222555" y="2286000"/>
                <a:ext cx="1188166" cy="360000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180BB249-098A-E50A-F10F-F14B11E2CEC4}"/>
                </a:ext>
              </a:extLst>
            </p:cNvPr>
            <p:cNvSpPr txBox="1"/>
            <p:nvPr/>
          </p:nvSpPr>
          <p:spPr>
            <a:xfrm>
              <a:off x="7123026" y="2074358"/>
              <a:ext cx="1647887" cy="3411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19050" tIns="19050" rIns="19050" bIns="19050" numCol="1" spcCol="38100" rtlCol="0" anchor="ctr">
              <a:spAutoFit/>
            </a:bodyPr>
            <a:lstStyle/>
            <a:p>
              <a:pPr algn="just">
                <a:spcBef>
                  <a:spcPts val="150"/>
                </a:spcBef>
              </a:pPr>
              <a:r>
                <a:rPr lang="it-IT" dirty="0">
                  <a:solidFill>
                    <a:schemeClr val="tx2"/>
                  </a:solidFill>
                  <a:latin typeface="Symbol" panose="05050102010706020507" pitchFamily="18" charset="2"/>
                </a:rPr>
                <a:t>l </a:t>
              </a:r>
              <a:r>
                <a:rPr lang="it-IT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640 - 780 nm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EBCA412F-274C-1103-D68F-6E7A9663EA6E}"/>
                </a:ext>
              </a:extLst>
            </p:cNvPr>
            <p:cNvSpPr txBox="1"/>
            <p:nvPr/>
          </p:nvSpPr>
          <p:spPr>
            <a:xfrm>
              <a:off x="2517484" y="2074359"/>
              <a:ext cx="1647887" cy="3411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19050" tIns="19050" rIns="19050" bIns="19050" numCol="1" spcCol="38100" rtlCol="0" anchor="ctr">
              <a:spAutoFit/>
            </a:bodyPr>
            <a:lstStyle/>
            <a:p>
              <a:pPr algn="just">
                <a:spcBef>
                  <a:spcPts val="150"/>
                </a:spcBef>
              </a:pPr>
              <a:r>
                <a:rPr lang="it-IT" dirty="0">
                  <a:solidFill>
                    <a:schemeClr val="tx2"/>
                  </a:solidFill>
                  <a:latin typeface="Symbol" panose="05050102010706020507" pitchFamily="18" charset="2"/>
                </a:rPr>
                <a:t>l </a:t>
              </a:r>
              <a:r>
                <a:rPr lang="it-IT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550 - 620 nm</a:t>
              </a:r>
            </a:p>
          </p:txBody>
        </p: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0C3F70B-52F9-9CF7-0DBA-7D58F260DBDB}"/>
              </a:ext>
            </a:extLst>
          </p:cNvPr>
          <p:cNvSpPr txBox="1"/>
          <p:nvPr/>
        </p:nvSpPr>
        <p:spPr>
          <a:xfrm>
            <a:off x="826807" y="3247965"/>
            <a:ext cx="7731822" cy="1477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it-IT" sz="1800" b="1" i="0" u="none" strike="noStrike" baseline="0" dirty="0" err="1">
                <a:solidFill>
                  <a:srgbClr val="FF0000"/>
                </a:solidFill>
                <a:latin typeface="TimesLTStd-Roman"/>
              </a:rPr>
              <a:t>Limitation</a:t>
            </a:r>
            <a:r>
              <a:rPr lang="it-IT" b="1" dirty="0" err="1">
                <a:solidFill>
                  <a:srgbClr val="FF0000"/>
                </a:solidFill>
                <a:latin typeface="TimesLTStd-Roman"/>
              </a:rPr>
              <a:t>s</a:t>
            </a:r>
            <a:r>
              <a:rPr lang="it-IT" dirty="0">
                <a:latin typeface="TimesLTStd-Roman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baseline="0" dirty="0" err="1">
                <a:latin typeface="TimesLTStd-Roman"/>
              </a:rPr>
              <a:t>Efficient</a:t>
            </a:r>
            <a:r>
              <a:rPr lang="it-IT" sz="1800" b="0" i="0" u="none" strike="noStrike" baseline="0" dirty="0">
                <a:latin typeface="TimesLTStd-Roman"/>
              </a:rPr>
              <a:t> </a:t>
            </a:r>
            <a:r>
              <a:rPr lang="it-IT" sz="1800" b="0" i="0" u="none" strike="noStrike" baseline="0" dirty="0" err="1">
                <a:latin typeface="TimesLTStd-Roman"/>
              </a:rPr>
              <a:t>collisional</a:t>
            </a:r>
            <a:r>
              <a:rPr lang="it-IT" sz="1800" b="0" i="0" u="none" strike="noStrike" baseline="0" dirty="0">
                <a:latin typeface="TimesLTStd-Roman"/>
              </a:rPr>
              <a:t> quenching of the </a:t>
            </a:r>
            <a:r>
              <a:rPr lang="it-IT" dirty="0">
                <a:latin typeface="TimesLTStd-Roman"/>
              </a:rPr>
              <a:t>B</a:t>
            </a:r>
            <a:r>
              <a:rPr lang="it-IT" baseline="30000" dirty="0">
                <a:latin typeface="TimesLTStd-Roman"/>
              </a:rPr>
              <a:t>3</a:t>
            </a:r>
            <a:r>
              <a:rPr lang="it-IT" dirty="0">
                <a:latin typeface="Symbol" panose="05050102010706020507" pitchFamily="18" charset="2"/>
              </a:rPr>
              <a:t>P</a:t>
            </a:r>
            <a:r>
              <a:rPr lang="en-US" sz="800" dirty="0">
                <a:latin typeface="TimesLTStd-Roman"/>
              </a:rPr>
              <a:t>g</a:t>
            </a:r>
            <a:r>
              <a:rPr lang="en-US" sz="800" b="0" i="0" u="none" strike="noStrike" baseline="0" dirty="0">
                <a:latin typeface="TimesLTStd-Roman"/>
              </a:rPr>
              <a:t> </a:t>
            </a:r>
            <a:r>
              <a:rPr lang="en-US" sz="1800" b="0" i="0" u="none" strike="noStrike" baseline="0" dirty="0">
                <a:latin typeface="TimesLTStd-Roman"/>
              </a:rPr>
              <a:t>state, i.e. fluorescence yield (and therefore the detected LIF signal) drops significantly with increasing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TimesLTStd-Roman"/>
              </a:rPr>
              <a:t>Laser background noise due to scattered light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TimesLTStd-Roman"/>
              </a:rPr>
              <a:t>Plasma Induced Emission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2496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CBEE1-1A95-B736-3AAE-3ECE73A1F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8A8B45D0-1027-BECB-B91E-54849B45C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6BD5A0-7938-11E1-FF96-72BC0A0308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41FB7B-72D6-8AFE-836B-B0C7F799863E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14</a:t>
            </a:fld>
            <a:endParaRPr lang="en-US" sz="675" i="1" dirty="0">
              <a:solidFill>
                <a:schemeClr val="bg1"/>
              </a:solidFill>
            </a:endParaRPr>
          </a:p>
        </p:txBody>
      </p:sp>
      <p:pic>
        <p:nvPicPr>
          <p:cNvPr id="2" name="Segnaposto contenuto 5">
            <a:extLst>
              <a:ext uri="{FF2B5EF4-FFF2-40B4-BE49-F238E27FC236}">
                <a16:creationId xmlns:a16="http://schemas.microsoft.com/office/drawing/2014/main" id="{A404466A-CD48-61CC-8580-A083E5DF65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399" y="639104"/>
            <a:ext cx="7541133" cy="4298292"/>
          </a:xfrm>
          <a:prstGeom prst="rect">
            <a:avLst/>
          </a:prstGeom>
        </p:spPr>
      </p:pic>
      <p:sp>
        <p:nvSpPr>
          <p:cNvPr id="4" name="Titolo 2">
            <a:extLst>
              <a:ext uri="{FF2B5EF4-FFF2-40B4-BE49-F238E27FC236}">
                <a16:creationId xmlns:a16="http://schemas.microsoft.com/office/drawing/2014/main" id="{DD1A6EFC-CBAA-0B58-759C-3AAA06981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19533"/>
            <a:ext cx="4244717" cy="697761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+mn-lt"/>
              </a:rPr>
              <a:t>LIF SETUP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98B3DD5-DBA5-A588-EEEE-BF0D163FAE0B}"/>
              </a:ext>
            </a:extLst>
          </p:cNvPr>
          <p:cNvSpPr txBox="1"/>
          <p:nvPr/>
        </p:nvSpPr>
        <p:spPr>
          <a:xfrm>
            <a:off x="6263190" y="797407"/>
            <a:ext cx="910506" cy="2795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400" b="1" dirty="0">
                <a:solidFill>
                  <a:schemeClr val="tx2"/>
                </a:solidFill>
                <a:latin typeface="Symbol" panose="05050102010706020507" pitchFamily="18" charset="2"/>
              </a:rPr>
              <a:t>l</a:t>
            </a:r>
            <a:r>
              <a:rPr lang="it-IT" sz="1400" b="1" dirty="0">
                <a:solidFill>
                  <a:schemeClr val="tx2"/>
                </a:solidFill>
                <a:latin typeface="+mn-lt"/>
              </a:rPr>
              <a:t> = 210-450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D0BC580-7A51-531D-0529-4E471AA71B15}"/>
              </a:ext>
            </a:extLst>
          </p:cNvPr>
          <p:cNvSpPr txBox="1"/>
          <p:nvPr/>
        </p:nvSpPr>
        <p:spPr>
          <a:xfrm>
            <a:off x="8487141" y="1388422"/>
            <a:ext cx="423193" cy="341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b="1" dirty="0">
                <a:solidFill>
                  <a:schemeClr val="tx2"/>
                </a:solidFill>
                <a:latin typeface="+mn-lt"/>
              </a:rPr>
              <a:t>7 ns</a:t>
            </a:r>
          </a:p>
        </p:txBody>
      </p:sp>
    </p:spTree>
    <p:extLst>
      <p:ext uri="{BB962C8B-B14F-4D97-AF65-F5344CB8AC3E}">
        <p14:creationId xmlns:p14="http://schemas.microsoft.com/office/powerpoint/2010/main" val="849597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A95FC-9168-7379-B1F1-F2BD23F47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5DB353E-8C91-9919-DD7D-BBB87412F0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DE4EA0-DD37-9AC1-9547-C6904ABF8A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300A09-1C72-C0DE-DDCF-F4EBCDE8B8F3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15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C3F920B5-D69B-B195-980A-83A888585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2292"/>
            <a:ext cx="4244717" cy="420255"/>
          </a:xfrm>
        </p:spPr>
        <p:txBody>
          <a:bodyPr>
            <a:normAutofit fontScale="90000"/>
          </a:bodyPr>
          <a:lstStyle/>
          <a:p>
            <a:r>
              <a:rPr lang="it-IT" sz="2800" b="1" dirty="0">
                <a:latin typeface="+mn-lt"/>
              </a:rPr>
              <a:t>The case of pure </a:t>
            </a:r>
            <a:r>
              <a:rPr lang="it-IT" sz="2800" b="1" dirty="0" err="1">
                <a:latin typeface="+mn-lt"/>
              </a:rPr>
              <a:t>nitrogen</a:t>
            </a:r>
            <a:endParaRPr lang="it-IT" sz="2800" b="1" dirty="0">
              <a:latin typeface="+mn-lt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BC3CF45-7786-2D37-E190-CA1D7F44B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872" y="1114882"/>
            <a:ext cx="5304435" cy="2511976"/>
          </a:xfrm>
          <a:prstGeom prst="rect">
            <a:avLst/>
          </a:prstGeom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id="{51B9BC7F-7B6C-9F8E-2B4E-C043EF99C0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3"/>
          <a:stretch>
            <a:fillRect/>
          </a:stretch>
        </p:blipFill>
        <p:spPr bwMode="auto">
          <a:xfrm>
            <a:off x="5728028" y="928923"/>
            <a:ext cx="2940916" cy="26979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072122C-B183-4089-E5D4-419FC0EDD55B}"/>
              </a:ext>
            </a:extLst>
          </p:cNvPr>
          <p:cNvSpPr txBox="1"/>
          <p:nvPr/>
        </p:nvSpPr>
        <p:spPr>
          <a:xfrm>
            <a:off x="1035986" y="3564788"/>
            <a:ext cx="3912149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n-US" sz="1600" b="0" i="0" u="none" strike="noStrike" baseline="0" dirty="0">
                <a:latin typeface="TimesLTStd-Roman"/>
              </a:rPr>
              <a:t>LIF signal during the decaying streamer show a fast initial relaxation of high vibrational levels towards the </a:t>
            </a:r>
            <a:r>
              <a:rPr lang="en-US" sz="1600" b="0" i="1" u="none" strike="noStrike" baseline="0" dirty="0">
                <a:latin typeface="TimesLTStd-Italic"/>
              </a:rPr>
              <a:t>v </a:t>
            </a:r>
            <a:r>
              <a:rPr lang="en-US" sz="1600" b="0" i="0" u="none" strike="noStrike" baseline="0" dirty="0">
                <a:latin typeface="TimesLTStd-Roman"/>
              </a:rPr>
              <a:t>= 2 and 3 levels, followed by a delayed increase of the populations of terminal </a:t>
            </a:r>
            <a:r>
              <a:rPr lang="en-US" sz="1600" b="0" i="1" u="none" strike="noStrike" baseline="0" dirty="0">
                <a:latin typeface="TimesLTStd-Italic"/>
              </a:rPr>
              <a:t>v </a:t>
            </a:r>
            <a:r>
              <a:rPr lang="en-US" sz="1600" b="0" i="0" u="none" strike="noStrike" baseline="0" dirty="0">
                <a:latin typeface="TimesLTStd-Roman"/>
              </a:rPr>
              <a:t>= 0 and 1 levels</a:t>
            </a:r>
            <a:endParaRPr lang="it-IT" sz="16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3189E7-9FCE-16B0-435D-D597E1464202}"/>
              </a:ext>
            </a:extLst>
          </p:cNvPr>
          <p:cNvSpPr txBox="1"/>
          <p:nvPr/>
        </p:nvSpPr>
        <p:spPr>
          <a:xfrm>
            <a:off x="5528815" y="3564788"/>
            <a:ext cx="3615185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n-US" sz="1600" b="0" i="0" u="none" strike="noStrike" baseline="0" dirty="0">
                <a:latin typeface="TimesLTStd-Roman"/>
              </a:rPr>
              <a:t>A 0D kinetic model of the post-discharge, (</a:t>
            </a:r>
            <a:r>
              <a:rPr lang="en-US" sz="1600" dirty="0">
                <a:latin typeface="TimesLTStd-Roman"/>
              </a:rPr>
              <a:t>redistribution of the N2(A</a:t>
            </a:r>
            <a:r>
              <a:rPr lang="en-US" sz="1600" baseline="30000" dirty="0">
                <a:latin typeface="TimesLTStd-Roman"/>
              </a:rPr>
              <a:t>3</a:t>
            </a:r>
            <a:r>
              <a:rPr lang="en-US" sz="1600" dirty="0">
                <a:latin typeface="Symbol" panose="05050102010706020507" pitchFamily="18" charset="2"/>
              </a:rPr>
              <a:t>S</a:t>
            </a:r>
            <a:r>
              <a:rPr lang="en-US" sz="1600" baseline="30000" dirty="0">
                <a:latin typeface="STIXGeneral-Regular"/>
              </a:rPr>
              <a:t>+</a:t>
            </a:r>
            <a:r>
              <a:rPr lang="en-US" sz="1600" baseline="-25000" dirty="0">
                <a:latin typeface="TimesLTStd-Roman"/>
              </a:rPr>
              <a:t>u</a:t>
            </a:r>
            <a:r>
              <a:rPr lang="en-US" sz="1600" dirty="0">
                <a:latin typeface="TimesLTStd-Roman"/>
              </a:rPr>
              <a:t>), N2(B</a:t>
            </a:r>
            <a:r>
              <a:rPr lang="en-US" sz="1600" baseline="30000" dirty="0">
                <a:latin typeface="TimesLTStd-Roman"/>
              </a:rPr>
              <a:t>3</a:t>
            </a:r>
            <a:r>
              <a:rPr lang="en-US" sz="1600" dirty="0">
                <a:latin typeface="STIXGeneral-Regular"/>
              </a:rPr>
              <a:t>Π</a:t>
            </a:r>
            <a:r>
              <a:rPr lang="en-US" sz="1600" dirty="0">
                <a:latin typeface="TimesLTStd-Roman"/>
              </a:rPr>
              <a:t>g) and N2(C</a:t>
            </a:r>
            <a:r>
              <a:rPr lang="en-US" sz="1600" baseline="30000" dirty="0">
                <a:latin typeface="TimesLTStd-Roman"/>
              </a:rPr>
              <a:t>3</a:t>
            </a:r>
            <a:r>
              <a:rPr lang="en-US" sz="1600" dirty="0">
                <a:latin typeface="STIXGeneral-Regular"/>
              </a:rPr>
              <a:t>Π</a:t>
            </a:r>
            <a:r>
              <a:rPr lang="en-US" sz="1600" baseline="-25000" dirty="0">
                <a:latin typeface="TimesLTStd-Roman"/>
              </a:rPr>
              <a:t>u</a:t>
            </a:r>
            <a:r>
              <a:rPr lang="en-US" sz="1600" dirty="0">
                <a:latin typeface="TimesLTStd-Roman"/>
              </a:rPr>
              <a:t>) vibronic levels)</a:t>
            </a:r>
            <a:r>
              <a:rPr lang="en-US" sz="1600" b="0" i="0" u="none" strike="noStrike" baseline="0" dirty="0">
                <a:latin typeface="TimesLTStd-Roman"/>
              </a:rPr>
              <a:t>.  Densities are calibrated  based on the rate of energy pooling processes</a:t>
            </a:r>
            <a:endParaRPr lang="it-IT" sz="16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8C696F8-16AF-1B8A-E624-424CC3DA166A}"/>
              </a:ext>
            </a:extLst>
          </p:cNvPr>
          <p:cNvSpPr txBox="1"/>
          <p:nvPr/>
        </p:nvSpPr>
        <p:spPr>
          <a:xfrm>
            <a:off x="6806702" y="621678"/>
            <a:ext cx="2449372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J. Phys. D: Appl. Phys. 48 (2015) 265202</a:t>
            </a:r>
            <a:endParaRPr lang="it-IT" sz="11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86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EF446-36F8-97E8-C77B-07B828411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1AEF70-A800-38D7-0324-26E929AFCE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199" y="2430000"/>
            <a:ext cx="7256617" cy="645749"/>
          </a:xfrm>
        </p:spPr>
        <p:txBody>
          <a:bodyPr/>
          <a:lstStyle/>
          <a:p>
            <a:r>
              <a:rPr lang="it-IT" dirty="0"/>
              <a:t>Electric Field-</a:t>
            </a:r>
            <a:r>
              <a:rPr lang="it-IT" dirty="0" err="1"/>
              <a:t>Induced</a:t>
            </a:r>
            <a:r>
              <a:rPr lang="it-IT" dirty="0"/>
              <a:t> Second </a:t>
            </a:r>
            <a:r>
              <a:rPr lang="it-IT" dirty="0" err="1"/>
              <a:t>Harmonic</a:t>
            </a:r>
            <a:r>
              <a:rPr lang="it-IT" dirty="0"/>
              <a:t> generation (EFISH)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3180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F3C79-DDFA-158F-E4AE-F2E098A63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52E4BEDD-C4F0-AAD6-ED1B-042FF7B184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15A1FC-928A-BAA8-77A7-C6B5BA1E47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EBF9D2-AD51-B688-7D64-26F7B9C2A8E2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17</a:t>
            </a:fld>
            <a:endParaRPr lang="en-US" sz="675" i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58">
                <a:extLst>
                  <a:ext uri="{FF2B5EF4-FFF2-40B4-BE49-F238E27FC236}">
                    <a16:creationId xmlns:a16="http://schemas.microsoft.com/office/drawing/2014/main" id="{32F75D13-4424-5C9B-6A6A-C6EE71E14C6F}"/>
                  </a:ext>
                </a:extLst>
              </p:cNvPr>
              <p:cNvSpPr txBox="1"/>
              <p:nvPr/>
            </p:nvSpPr>
            <p:spPr>
              <a:xfrm>
                <a:off x="1148711" y="1697703"/>
                <a:ext cx="2074525" cy="689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it-IT" sz="3038" dirty="0"/>
              </a:p>
            </p:txBody>
          </p:sp>
        </mc:Choice>
        <mc:Fallback xmlns="">
          <p:sp>
            <p:nvSpPr>
              <p:cNvPr id="12" name="TextBox 158">
                <a:extLst>
                  <a:ext uri="{FF2B5EF4-FFF2-40B4-BE49-F238E27FC236}">
                    <a16:creationId xmlns:a16="http://schemas.microsoft.com/office/drawing/2014/main" id="{32F75D13-4424-5C9B-6A6A-C6EE71E14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711" y="1697703"/>
                <a:ext cx="2074525" cy="6890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37">
            <a:extLst>
              <a:ext uri="{FF2B5EF4-FFF2-40B4-BE49-F238E27FC236}">
                <a16:creationId xmlns:a16="http://schemas.microsoft.com/office/drawing/2014/main" id="{075578CB-DE15-138F-C106-F28CF8878083}"/>
              </a:ext>
            </a:extLst>
          </p:cNvPr>
          <p:cNvSpPr txBox="1"/>
          <p:nvPr/>
        </p:nvSpPr>
        <p:spPr bwMode="auto">
          <a:xfrm>
            <a:off x="811933" y="918944"/>
            <a:ext cx="2748080" cy="84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200" tIns="50400" rIns="97200" bIns="50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 algn="just"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Fundamental equation of EFISH and typical signal acquisition.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CD8727-4FC8-9DA8-795B-D2BC2C9F6B13}"/>
              </a:ext>
            </a:extLst>
          </p:cNvPr>
          <p:cNvSpPr txBox="1">
            <a:spLocks/>
          </p:cNvSpPr>
          <p:nvPr/>
        </p:nvSpPr>
        <p:spPr>
          <a:xfrm>
            <a:off x="5160970" y="3308182"/>
            <a:ext cx="3053478" cy="1282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solidFill>
                  <a:schemeClr val="tx1"/>
                </a:solidFill>
              </a:rPr>
              <a:t>EFISH </a:t>
            </a:r>
            <a:r>
              <a:rPr lang="it-IT" sz="1600" dirty="0" err="1">
                <a:solidFill>
                  <a:schemeClr val="tx1"/>
                </a:solidFill>
              </a:rPr>
              <a:t>calibration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constant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derivation</a:t>
            </a:r>
            <a:r>
              <a:rPr lang="it-IT" sz="1600" dirty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following the HV </a:t>
            </a:r>
            <a:r>
              <a:rPr lang="it-IT" sz="1600" dirty="0" err="1">
                <a:solidFill>
                  <a:schemeClr val="tx1"/>
                </a:solidFill>
              </a:rPr>
              <a:t>pulse</a:t>
            </a:r>
            <a:r>
              <a:rPr lang="it-IT" sz="1600" dirty="0">
                <a:solidFill>
                  <a:schemeClr val="tx1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/>
                </a:solidFill>
              </a:rPr>
              <a:t>calibrating</a:t>
            </a:r>
            <a:r>
              <a:rPr lang="it-IT" sz="1600" dirty="0">
                <a:solidFill>
                  <a:schemeClr val="tx1"/>
                </a:solidFill>
              </a:rPr>
              <a:t> vs </a:t>
            </a:r>
            <a:r>
              <a:rPr lang="it-IT" sz="1600" dirty="0" err="1">
                <a:solidFill>
                  <a:schemeClr val="tx1"/>
                </a:solidFill>
              </a:rPr>
              <a:t>known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voltage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6" name="Picture 24">
            <a:extLst>
              <a:ext uri="{FF2B5EF4-FFF2-40B4-BE49-F238E27FC236}">
                <a16:creationId xmlns:a16="http://schemas.microsoft.com/office/drawing/2014/main" id="{8D8EFFBA-D4E2-FBEA-3406-2F2718F474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1553" y="914647"/>
            <a:ext cx="2536156" cy="2246310"/>
          </a:xfrm>
          <a:prstGeom prst="rect">
            <a:avLst/>
          </a:prstGeom>
        </p:spPr>
      </p:pic>
      <p:sp>
        <p:nvSpPr>
          <p:cNvPr id="17" name="TextBox 27">
            <a:extLst>
              <a:ext uri="{FF2B5EF4-FFF2-40B4-BE49-F238E27FC236}">
                <a16:creationId xmlns:a16="http://schemas.microsoft.com/office/drawing/2014/main" id="{68F8F2E6-C659-386A-2844-52C0A5E1C1C5}"/>
              </a:ext>
            </a:extLst>
          </p:cNvPr>
          <p:cNvSpPr txBox="1"/>
          <p:nvPr/>
        </p:nvSpPr>
        <p:spPr>
          <a:xfrm>
            <a:off x="5288737" y="3084697"/>
            <a:ext cx="618979" cy="233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100" b="1" dirty="0"/>
              <a:t>Time (ns)</a:t>
            </a:r>
            <a:endParaRPr lang="en-GB" sz="1100" b="1" dirty="0"/>
          </a:p>
        </p:txBody>
      </p:sp>
      <p:pic>
        <p:nvPicPr>
          <p:cNvPr id="18" name="Picture 26">
            <a:extLst>
              <a:ext uri="{FF2B5EF4-FFF2-40B4-BE49-F238E27FC236}">
                <a16:creationId xmlns:a16="http://schemas.microsoft.com/office/drawing/2014/main" id="{C5E8EDC2-F031-6C2C-E659-43C89EBD3D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5266" y="1350739"/>
            <a:ext cx="2432458" cy="1374126"/>
          </a:xfrm>
          <a:prstGeom prst="rect">
            <a:avLst/>
          </a:prstGeom>
        </p:spPr>
      </p:pic>
      <p:pic>
        <p:nvPicPr>
          <p:cNvPr id="19" name="Picture 29">
            <a:extLst>
              <a:ext uri="{FF2B5EF4-FFF2-40B4-BE49-F238E27FC236}">
                <a16:creationId xmlns:a16="http://schemas.microsoft.com/office/drawing/2014/main" id="{368A36BC-8839-13C7-5BF0-7F84456B71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858" y="2401915"/>
            <a:ext cx="3564811" cy="2455429"/>
          </a:xfrm>
          <a:prstGeom prst="rect">
            <a:avLst/>
          </a:prstGeom>
        </p:spPr>
      </p:pic>
      <p:sp>
        <p:nvSpPr>
          <p:cNvPr id="20" name="TextBox 34">
            <a:extLst>
              <a:ext uri="{FF2B5EF4-FFF2-40B4-BE49-F238E27FC236}">
                <a16:creationId xmlns:a16="http://schemas.microsoft.com/office/drawing/2014/main" id="{823FF534-9674-7395-6929-E8794DC18A7E}"/>
              </a:ext>
            </a:extLst>
          </p:cNvPr>
          <p:cNvSpPr txBox="1"/>
          <p:nvPr/>
        </p:nvSpPr>
        <p:spPr>
          <a:xfrm>
            <a:off x="7718671" y="2689695"/>
            <a:ext cx="711851" cy="233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100" b="1" dirty="0"/>
              <a:t>E-Field (kV)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3041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7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89DB0-99B4-308D-EEA8-19BA083AB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48F1EB8F-158E-36B6-0654-D8C5098AA1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9B726B-C825-7B91-D4C6-B963CF2BCA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53E85D-7C58-2A0D-D34D-90CE2D8B0854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18</a:t>
            </a:fld>
            <a:endParaRPr lang="en-US" sz="675" i="1" dirty="0">
              <a:solidFill>
                <a:schemeClr val="bg1"/>
              </a:solidFill>
            </a:endParaRPr>
          </a:p>
        </p:txBody>
      </p:sp>
      <p:pic>
        <p:nvPicPr>
          <p:cNvPr id="4" name="Segnaposto contenuto 4">
            <a:extLst>
              <a:ext uri="{FF2B5EF4-FFF2-40B4-BE49-F238E27FC236}">
                <a16:creationId xmlns:a16="http://schemas.microsoft.com/office/drawing/2014/main" id="{AC2AC8FB-3B69-2E1F-6E3C-AA2651FCF06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4" t="11059" r="3305" b="12971"/>
          <a:stretch>
            <a:fillRect/>
          </a:stretch>
        </p:blipFill>
        <p:spPr>
          <a:xfrm>
            <a:off x="869962" y="656521"/>
            <a:ext cx="7404075" cy="4244717"/>
          </a:xfrm>
          <a:prstGeom prst="rect">
            <a:avLst/>
          </a:prstGeom>
        </p:spPr>
      </p:pic>
      <p:sp>
        <p:nvSpPr>
          <p:cNvPr id="5" name="Titolo 2">
            <a:extLst>
              <a:ext uri="{FF2B5EF4-FFF2-40B4-BE49-F238E27FC236}">
                <a16:creationId xmlns:a16="http://schemas.microsoft.com/office/drawing/2014/main" id="{6A2C0F22-F81A-CB2E-BC3A-4B5CF567A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39635"/>
            <a:ext cx="4244717" cy="697761"/>
          </a:xfrm>
        </p:spPr>
        <p:txBody>
          <a:bodyPr>
            <a:normAutofit/>
          </a:bodyPr>
          <a:lstStyle/>
          <a:p>
            <a:r>
              <a:rPr lang="it-IT" sz="4400" b="1" dirty="0">
                <a:latin typeface="+mn-lt"/>
              </a:rPr>
              <a:t>EFISH SETUP</a:t>
            </a:r>
            <a:endParaRPr lang="it-IT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4818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68013-DCF9-B22E-AE98-FBBA53E0C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22BEA2BC-7CE1-2E36-F463-F786B1750E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FB4D92-0DFF-3E3C-B7EF-CCB83EE517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93E804-AF3F-C859-8067-23557A900AF4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19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471BDBF0-FA9C-C75E-674A-2275334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5376"/>
            <a:ext cx="5239966" cy="443032"/>
          </a:xfrm>
        </p:spPr>
        <p:txBody>
          <a:bodyPr>
            <a:normAutofit fontScale="90000"/>
          </a:bodyPr>
          <a:lstStyle/>
          <a:p>
            <a:r>
              <a:rPr lang="it-IT" sz="3100" b="1" dirty="0">
                <a:latin typeface="+mn-lt"/>
              </a:rPr>
              <a:t>EFISH – </a:t>
            </a:r>
            <a:r>
              <a:rPr lang="it-IT" sz="3100" b="1" dirty="0" err="1"/>
              <a:t>Nanosecond</a:t>
            </a:r>
            <a:r>
              <a:rPr lang="it-IT" sz="3100" b="1" dirty="0"/>
              <a:t> vs </a:t>
            </a:r>
            <a:r>
              <a:rPr lang="it-IT" sz="3100" b="1" dirty="0" err="1"/>
              <a:t>Picosecond</a:t>
            </a:r>
            <a:r>
              <a:rPr lang="it-IT" sz="2800" b="1" dirty="0"/>
              <a:t> </a:t>
            </a:r>
            <a:endParaRPr lang="it-IT" sz="3100" b="1" dirty="0">
              <a:latin typeface="+mn-lt"/>
            </a:endParaRPr>
          </a:p>
        </p:txBody>
      </p:sp>
      <p:pic>
        <p:nvPicPr>
          <p:cNvPr id="4" name="Segnaposto contenuto 8">
            <a:extLst>
              <a:ext uri="{FF2B5EF4-FFF2-40B4-BE49-F238E27FC236}">
                <a16:creationId xmlns:a16="http://schemas.microsoft.com/office/drawing/2014/main" id="{1BFF2F8E-5F55-AA42-89C3-D6785148A81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270" r="10304" b="82330"/>
          <a:stretch>
            <a:fillRect/>
          </a:stretch>
        </p:blipFill>
        <p:spPr>
          <a:xfrm>
            <a:off x="3336587" y="1115769"/>
            <a:ext cx="2470825" cy="927631"/>
          </a:xfrm>
          <a:prstGeom prst="rect">
            <a:avLst/>
          </a:prstGeom>
        </p:spPr>
      </p:pic>
      <p:pic>
        <p:nvPicPr>
          <p:cNvPr id="5" name="Segnaposto contenuto 8">
            <a:extLst>
              <a:ext uri="{FF2B5EF4-FFF2-40B4-BE49-F238E27FC236}">
                <a16:creationId xmlns:a16="http://schemas.microsoft.com/office/drawing/2014/main" id="{52487086-6D5A-979E-D308-D31CFCAA2CE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2341"/>
          <a:stretch>
            <a:fillRect/>
          </a:stretch>
        </p:blipFill>
        <p:spPr>
          <a:xfrm>
            <a:off x="82021" y="1116555"/>
            <a:ext cx="2797369" cy="380439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134680A-B7AB-F9AD-F83D-834868F504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079" y="888349"/>
            <a:ext cx="2598651" cy="208433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95A1492-0596-A5E5-37C8-A2EC15F846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31" t="7252"/>
          <a:stretch/>
        </p:blipFill>
        <p:spPr>
          <a:xfrm>
            <a:off x="6353080" y="2973321"/>
            <a:ext cx="2598651" cy="194763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4EC219-31EC-CED6-FA9D-A39E849CBCFD}"/>
              </a:ext>
            </a:extLst>
          </p:cNvPr>
          <p:cNvSpPr txBox="1">
            <a:spLocks/>
          </p:cNvSpPr>
          <p:nvPr/>
        </p:nvSpPr>
        <p:spPr>
          <a:xfrm>
            <a:off x="2959531" y="1793954"/>
            <a:ext cx="3294797" cy="3006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tx1"/>
                </a:solidFill>
              </a:rPr>
              <a:t>Space-resolved EFISH measurements: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clear signal inversion at the beginning and at the end of the HV pulse;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E-field matches the applied voltage until discharge breakdown, when it drops to a residual value until a return discharge event is triggered at the end of the HV pulse;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higher E-field is measured close to the ground electrode. </a:t>
            </a:r>
          </a:p>
        </p:txBody>
      </p:sp>
    </p:spTree>
    <p:extLst>
      <p:ext uri="{BB962C8B-B14F-4D97-AF65-F5344CB8AC3E}">
        <p14:creationId xmlns:p14="http://schemas.microsoft.com/office/powerpoint/2010/main" val="195694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2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89ABABB-2C55-6EB2-BB46-DFDBC1FCE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72" y="644738"/>
            <a:ext cx="7034915" cy="499988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INTRODUCTION</a:t>
            </a:r>
            <a:endParaRPr lang="en-GB" sz="2400" b="1" dirty="0"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43358E4-4B92-3B86-B5D7-2FF80E5C284B}"/>
              </a:ext>
            </a:extLst>
          </p:cNvPr>
          <p:cNvSpPr txBox="1">
            <a:spLocks/>
          </p:cNvSpPr>
          <p:nvPr/>
        </p:nvSpPr>
        <p:spPr>
          <a:xfrm>
            <a:off x="706441" y="1388745"/>
            <a:ext cx="7456981" cy="2884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1"/>
                </a:solidFill>
              </a:rPr>
              <a:t>GOAL: </a:t>
            </a:r>
            <a:r>
              <a:rPr lang="it-IT" sz="1600" dirty="0" err="1">
                <a:solidFill>
                  <a:schemeClr val="tx1"/>
                </a:solidFill>
              </a:rPr>
              <a:t>using</a:t>
            </a:r>
            <a:r>
              <a:rPr lang="it-IT" sz="1600" dirty="0">
                <a:solidFill>
                  <a:schemeClr val="tx1"/>
                </a:solidFill>
              </a:rPr>
              <a:t> LIBS to </a:t>
            </a:r>
            <a:r>
              <a:rPr lang="it-IT" sz="1600" dirty="0" err="1">
                <a:solidFill>
                  <a:schemeClr val="tx1"/>
                </a:solidFill>
              </a:rPr>
              <a:t>detect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hydrogen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implanted</a:t>
            </a:r>
            <a:r>
              <a:rPr lang="it-IT" sz="1600" dirty="0">
                <a:solidFill>
                  <a:schemeClr val="tx1"/>
                </a:solidFill>
              </a:rPr>
              <a:t> in </a:t>
            </a:r>
            <a:r>
              <a:rPr lang="it-IT" sz="1600" dirty="0" err="1">
                <a:solidFill>
                  <a:schemeClr val="tx1"/>
                </a:solidFill>
              </a:rPr>
              <a:t>tungsten</a:t>
            </a:r>
            <a:r>
              <a:rPr lang="it-IT" sz="1600" dirty="0">
                <a:solidFill>
                  <a:schemeClr val="tx1"/>
                </a:solidFill>
              </a:rPr>
              <a:t> samples. </a:t>
            </a:r>
            <a:r>
              <a:rPr lang="it-IT" sz="1600" dirty="0" err="1">
                <a:solidFill>
                  <a:schemeClr val="tx1"/>
                </a:solidFill>
              </a:rPr>
              <a:t>Potential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application</a:t>
            </a:r>
            <a:r>
              <a:rPr lang="it-IT" sz="1600" dirty="0">
                <a:solidFill>
                  <a:schemeClr val="tx1"/>
                </a:solidFill>
              </a:rPr>
              <a:t> to simulate plasma-</a:t>
            </a:r>
            <a:r>
              <a:rPr lang="it-IT" sz="1600" dirty="0" err="1">
                <a:solidFill>
                  <a:schemeClr val="tx1"/>
                </a:solidFill>
              </a:rPr>
              <a:t>walls</a:t>
            </a:r>
            <a:r>
              <a:rPr lang="it-IT" sz="1600" dirty="0">
                <a:solidFill>
                  <a:schemeClr val="tx1"/>
                </a:solidFill>
              </a:rPr>
              <a:t> interactions.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1"/>
                </a:solidFill>
              </a:rPr>
              <a:t>A DC </a:t>
            </a:r>
            <a:r>
              <a:rPr lang="it-IT" sz="1600" dirty="0" err="1">
                <a:solidFill>
                  <a:schemeClr val="tx1"/>
                </a:solidFill>
              </a:rPr>
              <a:t>dicharge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exploiting</a:t>
            </a:r>
            <a:r>
              <a:rPr lang="it-IT" sz="1600" dirty="0">
                <a:solidFill>
                  <a:schemeClr val="tx1"/>
                </a:solidFill>
              </a:rPr>
              <a:t> reflex </a:t>
            </a:r>
            <a:r>
              <a:rPr lang="it-IT" sz="1600" dirty="0" err="1">
                <a:solidFill>
                  <a:schemeClr val="tx1"/>
                </a:solidFill>
              </a:rPr>
              <a:t>geometry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resembles</a:t>
            </a:r>
            <a:r>
              <a:rPr lang="it-IT" sz="1600" dirty="0">
                <a:solidFill>
                  <a:schemeClr val="tx1"/>
                </a:solidFill>
              </a:rPr>
              <a:t> the </a:t>
            </a:r>
            <a:r>
              <a:rPr lang="it-IT" sz="1600" dirty="0" err="1">
                <a:solidFill>
                  <a:schemeClr val="tx1"/>
                </a:solidFill>
              </a:rPr>
              <a:t>electrons</a:t>
            </a:r>
            <a:r>
              <a:rPr lang="it-IT" sz="1600" dirty="0">
                <a:solidFill>
                  <a:schemeClr val="tx1"/>
                </a:solidFill>
              </a:rPr>
              <a:t> energy </a:t>
            </a:r>
            <a:r>
              <a:rPr lang="it-IT" sz="1600" dirty="0" err="1">
                <a:solidFill>
                  <a:schemeClr val="tx1"/>
                </a:solidFill>
              </a:rPr>
              <a:t>distribution</a:t>
            </a:r>
            <a:r>
              <a:rPr lang="it-IT" sz="1600" dirty="0">
                <a:solidFill>
                  <a:schemeClr val="tx1"/>
                </a:solidFill>
              </a:rPr>
              <a:t> of an H</a:t>
            </a:r>
            <a:r>
              <a:rPr lang="it-IT" sz="1600" baseline="30000" dirty="0">
                <a:solidFill>
                  <a:schemeClr val="tx1"/>
                </a:solidFill>
              </a:rPr>
              <a:t>-</a:t>
            </a:r>
            <a:r>
              <a:rPr lang="it-IT" sz="1600" dirty="0">
                <a:solidFill>
                  <a:schemeClr val="tx1"/>
                </a:solidFill>
              </a:rPr>
              <a:t> source in working </a:t>
            </a:r>
            <a:r>
              <a:rPr lang="it-IT" sz="1600" dirty="0" err="1">
                <a:solidFill>
                  <a:schemeClr val="tx1"/>
                </a:solidFill>
              </a:rPr>
              <a:t>conditions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600" dirty="0" err="1">
                <a:solidFill>
                  <a:schemeClr val="tx1"/>
                </a:solidFill>
              </a:rPr>
              <a:t>Lasers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acquired</a:t>
            </a:r>
            <a:r>
              <a:rPr lang="it-IT" sz="1600" dirty="0">
                <a:solidFill>
                  <a:schemeClr val="tx1"/>
                </a:solidFill>
              </a:rPr>
              <a:t> in the NEFERTARI framework </a:t>
            </a:r>
            <a:r>
              <a:rPr lang="it-IT" sz="1600" dirty="0" err="1">
                <a:solidFill>
                  <a:schemeClr val="tx1"/>
                </a:solidFill>
              </a:rPr>
              <a:t>were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used</a:t>
            </a:r>
            <a:r>
              <a:rPr lang="it-IT" sz="1600" dirty="0">
                <a:solidFill>
                  <a:schemeClr val="tx1"/>
                </a:solidFill>
              </a:rPr>
              <a:t> to </a:t>
            </a:r>
            <a:r>
              <a:rPr lang="it-IT" sz="1600" dirty="0" err="1">
                <a:solidFill>
                  <a:schemeClr val="tx1"/>
                </a:solidFill>
              </a:rPr>
              <a:t>carry</a:t>
            </a:r>
            <a:r>
              <a:rPr lang="it-IT" sz="1600" dirty="0">
                <a:solidFill>
                  <a:schemeClr val="tx1"/>
                </a:solidFill>
              </a:rPr>
              <a:t> out </a:t>
            </a:r>
            <a:r>
              <a:rPr lang="it-IT" sz="1600" dirty="0" err="1">
                <a:solidFill>
                  <a:schemeClr val="tx1"/>
                </a:solidFill>
              </a:rPr>
              <a:t>diagnostic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tecniques</a:t>
            </a:r>
            <a:r>
              <a:rPr lang="it-IT" sz="1600" dirty="0">
                <a:solidFill>
                  <a:schemeClr val="tx1"/>
                </a:solidFill>
              </a:rPr>
              <a:t> on plasma </a:t>
            </a:r>
            <a:r>
              <a:rPr lang="it-IT" sz="1600" dirty="0" err="1">
                <a:solidFill>
                  <a:schemeClr val="tx1"/>
                </a:solidFill>
              </a:rPr>
              <a:t>discharges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tx1"/>
              </a:solidFill>
            </a:endParaRPr>
          </a:p>
          <a:p>
            <a:endParaRPr lang="it-IT" sz="1600" dirty="0"/>
          </a:p>
          <a:p>
            <a:r>
              <a:rPr lang="it-IT" sz="1600" dirty="0"/>
              <a:t>		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85019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05D7F-6146-89F9-1C3B-3C3271950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7934BF05-4031-27FB-50A4-8CE71006B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01C05D-7E23-73B6-51B5-2E780FDE4E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451FF7-9BED-D27D-99DB-CA50EE451281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20</a:t>
            </a:fld>
            <a:endParaRPr lang="en-US" sz="675" i="1" dirty="0">
              <a:solidFill>
                <a:schemeClr val="bg1"/>
              </a:solidFill>
            </a:endParaRPr>
          </a:p>
        </p:txBody>
      </p:sp>
      <p:pic>
        <p:nvPicPr>
          <p:cNvPr id="4" name="Segnaposto contenuto 4">
            <a:extLst>
              <a:ext uri="{FF2B5EF4-FFF2-40B4-BE49-F238E27FC236}">
                <a16:creationId xmlns:a16="http://schemas.microsoft.com/office/drawing/2014/main" id="{69783B4B-D772-3915-C1FA-13EFF0E78F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898" y="1014824"/>
            <a:ext cx="3854124" cy="292381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581750C-463C-352F-78D3-465B4ADD20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917" y="1014240"/>
            <a:ext cx="4195483" cy="292222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CB56157-A178-6DA4-1F03-9BC1A8C1773E}"/>
              </a:ext>
            </a:extLst>
          </p:cNvPr>
          <p:cNvSpPr txBox="1"/>
          <p:nvPr/>
        </p:nvSpPr>
        <p:spPr>
          <a:xfrm>
            <a:off x="1382143" y="585448"/>
            <a:ext cx="1887633" cy="4873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just">
              <a:spcBef>
                <a:spcPts val="200"/>
              </a:spcBef>
            </a:pPr>
            <a:r>
              <a:rPr lang="it-IT" sz="2667" b="1" dirty="0" err="1">
                <a:solidFill>
                  <a:schemeClr val="tx2"/>
                </a:solidFill>
              </a:rPr>
              <a:t>Nitric</a:t>
            </a:r>
            <a:r>
              <a:rPr lang="it-IT" sz="2667" b="1" dirty="0">
                <a:solidFill>
                  <a:schemeClr val="tx2"/>
                </a:solidFill>
              </a:rPr>
              <a:t> </a:t>
            </a:r>
            <a:r>
              <a:rPr lang="it-IT" sz="2667" b="1" dirty="0" err="1">
                <a:solidFill>
                  <a:schemeClr val="tx2"/>
                </a:solidFill>
              </a:rPr>
              <a:t>Oxide</a:t>
            </a:r>
            <a:endParaRPr lang="it-IT" sz="2667" b="1" dirty="0">
              <a:solidFill>
                <a:schemeClr val="tx2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49182C6-5DA9-DC2D-E5E9-DB8703097011}"/>
              </a:ext>
            </a:extLst>
          </p:cNvPr>
          <p:cNvSpPr txBox="1"/>
          <p:nvPr/>
        </p:nvSpPr>
        <p:spPr>
          <a:xfrm>
            <a:off x="5525189" y="526225"/>
            <a:ext cx="2584938" cy="4873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just">
              <a:spcBef>
                <a:spcPts val="200"/>
              </a:spcBef>
            </a:pPr>
            <a:r>
              <a:rPr lang="it-IT" sz="2667" b="1" dirty="0" err="1">
                <a:solidFill>
                  <a:schemeClr val="tx2"/>
                </a:solidFill>
              </a:rPr>
              <a:t>Hydroxil</a:t>
            </a:r>
            <a:r>
              <a:rPr lang="it-IT" sz="2667" b="1" dirty="0">
                <a:solidFill>
                  <a:schemeClr val="tx2"/>
                </a:solidFill>
              </a:rPr>
              <a:t> Radical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A2757F-D2DB-7063-2C28-CAE8B75923A5}"/>
              </a:ext>
            </a:extLst>
          </p:cNvPr>
          <p:cNvSpPr txBox="1"/>
          <p:nvPr/>
        </p:nvSpPr>
        <p:spPr>
          <a:xfrm>
            <a:off x="38619" y="4066510"/>
            <a:ext cx="8915400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knowledge of the electric field's temporal evolution enables reliable kinetic simulations. </a:t>
            </a: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 closely match experimental LIF data for NO and OH radicals. Discrepancies could arise from missing processes such as photoionization and secondary electron emission from dielectric materials.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69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E143C-8DDD-C2FB-E98D-37405C111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6E6177-955C-F670-60F5-3DDDE9BFB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199" y="2430000"/>
            <a:ext cx="7256617" cy="341050"/>
          </a:xfrm>
        </p:spPr>
        <p:txBody>
          <a:bodyPr/>
          <a:lstStyle/>
          <a:p>
            <a:r>
              <a:rPr lang="it-IT" dirty="0"/>
              <a:t>Optical </a:t>
            </a:r>
            <a:r>
              <a:rPr lang="it-IT" dirty="0" err="1"/>
              <a:t>Emission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(OES)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31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43A64-2D72-3BE2-4B60-50507EC93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B102D9E7-0955-D33F-09F6-57218ABED4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F1D8CC-7541-76DF-B224-DAD1978AAF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58E9E4-6986-4F55-A53C-B8644811B101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22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19E919E-ADA5-8898-BACE-A46975369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67" y="336739"/>
            <a:ext cx="7034915" cy="697761"/>
          </a:xfrm>
        </p:spPr>
        <p:txBody>
          <a:bodyPr>
            <a:normAutofit/>
          </a:bodyPr>
          <a:lstStyle/>
          <a:p>
            <a:r>
              <a:rPr lang="it-IT" sz="2800" b="1" dirty="0">
                <a:latin typeface="+mn-lt"/>
              </a:rPr>
              <a:t>Optical </a:t>
            </a:r>
            <a:r>
              <a:rPr lang="it-IT" sz="2800" b="1" dirty="0" err="1">
                <a:latin typeface="+mn-lt"/>
              </a:rPr>
              <a:t>Emission</a:t>
            </a:r>
            <a:r>
              <a:rPr lang="it-IT" sz="2800" b="1" dirty="0">
                <a:latin typeface="+mn-lt"/>
              </a:rPr>
              <a:t> </a:t>
            </a:r>
            <a:r>
              <a:rPr lang="it-IT" sz="2800" b="1" dirty="0" err="1">
                <a:latin typeface="+mn-lt"/>
              </a:rPr>
              <a:t>Spectroscopy</a:t>
            </a:r>
            <a:r>
              <a:rPr lang="it-IT" sz="2800" b="1" dirty="0">
                <a:latin typeface="+mn-lt"/>
              </a:rPr>
              <a:t> (OES)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FE498FA6-2B8B-671B-7D14-934A420B6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380" y="2125719"/>
            <a:ext cx="3129389" cy="2672467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844935AD-6D52-4D26-7C8B-77021B82B4BD}"/>
              </a:ext>
            </a:extLst>
          </p:cNvPr>
          <p:cNvSpPr txBox="1"/>
          <p:nvPr/>
        </p:nvSpPr>
        <p:spPr>
          <a:xfrm>
            <a:off x="4683125" y="931933"/>
            <a:ext cx="4572000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600" dirty="0"/>
              <a:t>1D spatially resolved emission spectra during current peak (left). </a:t>
            </a:r>
          </a:p>
          <a:p>
            <a:r>
              <a:rPr lang="en-GB" sz="1600" dirty="0"/>
              <a:t>N</a:t>
            </a:r>
            <a:r>
              <a:rPr lang="en-GB" sz="1600" baseline="-25000" dirty="0"/>
              <a:t>2</a:t>
            </a:r>
            <a:r>
              <a:rPr lang="en-GB" sz="1600" dirty="0"/>
              <a:t> SPS(0,0) </a:t>
            </a:r>
            <a:r>
              <a:rPr lang="en-GB" sz="1600" b="1" dirty="0">
                <a:solidFill>
                  <a:srgbClr val="69FF69"/>
                </a:solidFill>
              </a:rPr>
              <a:t>band emission evolution </a:t>
            </a:r>
            <a:r>
              <a:rPr lang="en-GB" sz="1600" dirty="0"/>
              <a:t>(bottom) during the pulse discharge vs. simulated spectra at different temperatures during the first breakdown event.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F4B19F52-1805-C0ED-BB6B-8E38CCB7BA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067" y="931933"/>
            <a:ext cx="3890890" cy="4005463"/>
          </a:xfrm>
          <a:prstGeom prst="rect">
            <a:avLst/>
          </a:prstGeom>
        </p:spPr>
      </p:pic>
      <p:sp>
        <p:nvSpPr>
          <p:cNvPr id="17" name="TextBox 5">
            <a:extLst>
              <a:ext uri="{FF2B5EF4-FFF2-40B4-BE49-F238E27FC236}">
                <a16:creationId xmlns:a16="http://schemas.microsoft.com/office/drawing/2014/main" id="{12AC9E15-C05F-3117-A5A5-81B489C8A152}"/>
              </a:ext>
            </a:extLst>
          </p:cNvPr>
          <p:cNvSpPr txBox="1"/>
          <p:nvPr/>
        </p:nvSpPr>
        <p:spPr>
          <a:xfrm>
            <a:off x="5792766" y="4758145"/>
            <a:ext cx="45720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000" i="1" dirty="0">
                <a:solidFill>
                  <a:schemeClr val="bg2">
                    <a:lumMod val="50000"/>
                  </a:schemeClr>
                </a:solidFill>
              </a:rPr>
              <a:t>P.F. </a:t>
            </a:r>
            <a:r>
              <a:rPr lang="fr-FR" sz="1000" i="1" dirty="0" err="1">
                <a:solidFill>
                  <a:schemeClr val="bg2">
                    <a:lumMod val="50000"/>
                  </a:schemeClr>
                </a:solidFill>
              </a:rPr>
              <a:t>Ambrico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</a:rPr>
              <a:t> et al 2023 Plasma Sources </a:t>
            </a:r>
            <a:r>
              <a:rPr lang="fr-FR" sz="1000" i="1" dirty="0" err="1">
                <a:solidFill>
                  <a:schemeClr val="bg2">
                    <a:lumMod val="50000"/>
                  </a:schemeClr>
                </a:solidFill>
              </a:rPr>
              <a:t>Sci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fr-FR" sz="1000" i="1" dirty="0" err="1">
                <a:solidFill>
                  <a:schemeClr val="bg2">
                    <a:lumMod val="50000"/>
                  </a:schemeClr>
                </a:solidFill>
              </a:rPr>
              <a:t>Technol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</a:rPr>
              <a:t>. 32 095008</a:t>
            </a:r>
            <a:endParaRPr lang="en-GB" sz="10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70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E8B17-A56A-0FA4-E9D2-E588BE736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2CDB02B5-6C6C-A3B4-8BF1-DF36CE2FBD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2122A7-08B4-FF5A-DC2C-74824400EE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B8663A-AA72-3851-A537-33DEF70E7D55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23</a:t>
            </a:fld>
            <a:endParaRPr lang="en-US" sz="675" i="1" dirty="0">
              <a:solidFill>
                <a:schemeClr val="bg1"/>
              </a:solidFill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91BE7EF-9910-58DA-9998-C8AA634AE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035" y="1165502"/>
            <a:ext cx="1948014" cy="2439020"/>
          </a:xfrm>
          <a:prstGeom prst="rect">
            <a:avLst/>
          </a:prstGeom>
        </p:spPr>
      </p:pic>
      <p:sp>
        <p:nvSpPr>
          <p:cNvPr id="6" name="CasellaDiTesto 8">
            <a:extLst>
              <a:ext uri="{FF2B5EF4-FFF2-40B4-BE49-F238E27FC236}">
                <a16:creationId xmlns:a16="http://schemas.microsoft.com/office/drawing/2014/main" id="{52F4C93E-4DAD-E010-3569-92DE3DC49929}"/>
              </a:ext>
            </a:extLst>
          </p:cNvPr>
          <p:cNvSpPr txBox="1"/>
          <p:nvPr/>
        </p:nvSpPr>
        <p:spPr bwMode="auto">
          <a:xfrm>
            <a:off x="0" y="529009"/>
            <a:ext cx="7389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E/N by OES: ratio of N</a:t>
            </a:r>
            <a:r>
              <a:rPr lang="en-US" sz="2800" b="1" baseline="-25000" dirty="0"/>
              <a:t>2</a:t>
            </a:r>
            <a:r>
              <a:rPr lang="en-US" sz="2800" b="1" baseline="30000" dirty="0"/>
              <a:t>+</a:t>
            </a:r>
            <a:r>
              <a:rPr lang="en-US" sz="2800" b="1" dirty="0"/>
              <a:t> FNS(0,0) and N</a:t>
            </a:r>
            <a:r>
              <a:rPr lang="en-US" sz="2800" b="1" baseline="-25000" dirty="0"/>
              <a:t>2 </a:t>
            </a:r>
            <a:r>
              <a:rPr lang="en-US" sz="2800" b="1" dirty="0"/>
              <a:t>SPS(0,0) 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CBA61791-4AB0-A418-442A-F1A5B0535721}"/>
              </a:ext>
            </a:extLst>
          </p:cNvPr>
          <p:cNvSpPr txBox="1"/>
          <p:nvPr/>
        </p:nvSpPr>
        <p:spPr>
          <a:xfrm>
            <a:off x="5616404" y="3717795"/>
            <a:ext cx="2687155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GB" sz="1600" dirty="0"/>
              <a:t>Striking difference with EFISH measurements</a:t>
            </a:r>
          </a:p>
          <a:p>
            <a:pPr algn="ctr"/>
            <a:r>
              <a:rPr lang="en-GB" sz="1600" dirty="0"/>
              <a:t>Effect of </a:t>
            </a:r>
            <a:r>
              <a:rPr lang="en-GB" sz="1600" b="1" dirty="0"/>
              <a:t>non-locality</a:t>
            </a:r>
            <a:r>
              <a:rPr lang="en-GB" sz="1600" dirty="0"/>
              <a:t>? Further processes exciting N</a:t>
            </a:r>
            <a:r>
              <a:rPr lang="en-GB" sz="1600" baseline="-25000" dirty="0"/>
              <a:t>2</a:t>
            </a:r>
            <a:r>
              <a:rPr lang="en-GB" sz="1600" baseline="30000" dirty="0"/>
              <a:t>+</a:t>
            </a:r>
            <a:r>
              <a:rPr lang="en-GB" sz="1600" dirty="0"/>
              <a:t>(B</a:t>
            </a:r>
            <a:r>
              <a:rPr lang="en-GB" sz="1600" baseline="30000" dirty="0"/>
              <a:t>2</a:t>
            </a:r>
            <a:r>
              <a:rPr lang="en-GB" sz="1600" dirty="0"/>
              <a:t>Ʃ)?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8B0EA54-B3A5-3917-7BD7-EA45BA2D00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150008"/>
            <a:ext cx="3828541" cy="3300967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6781FC8-7986-F228-A101-6009A92C4C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4579" y="1150008"/>
            <a:ext cx="3440456" cy="245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05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90414-F293-6D71-5E94-327BB1B16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6AA4662D-9A0B-CEFE-DF73-27FB0CDB3E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8F79FC-3C60-65CF-7604-2F84199869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190406-DA02-3FA3-A3CC-2C57BCC2630F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24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CasellaDiTesto 8">
            <a:extLst>
              <a:ext uri="{FF2B5EF4-FFF2-40B4-BE49-F238E27FC236}">
                <a16:creationId xmlns:a16="http://schemas.microsoft.com/office/drawing/2014/main" id="{31CF3C17-BE8F-6144-75C7-9A57264201D1}"/>
              </a:ext>
            </a:extLst>
          </p:cNvPr>
          <p:cNvSpPr txBox="1"/>
          <p:nvPr/>
        </p:nvSpPr>
        <p:spPr bwMode="auto">
          <a:xfrm>
            <a:off x="486193" y="636388"/>
            <a:ext cx="7389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CONCLUSIONS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A12F9A6-CE24-C980-93A2-4ADAA8E4A4B1}"/>
              </a:ext>
            </a:extLst>
          </p:cNvPr>
          <p:cNvSpPr txBox="1"/>
          <p:nvPr/>
        </p:nvSpPr>
        <p:spPr>
          <a:xfrm>
            <a:off x="1268649" y="1209537"/>
            <a:ext cx="6606702" cy="3416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Plasma source development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discharge configurations exploiting the </a:t>
            </a:r>
            <a:r>
              <a:rPr lang="en-US" b="1" dirty="0"/>
              <a:t>reflex effect</a:t>
            </a:r>
            <a:r>
              <a:rPr lang="en-US" dirty="0"/>
              <a:t> were designed, installed and experimentally validated.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new setups enable controlled plasma–surface interaction studies. </a:t>
            </a:r>
          </a:p>
          <a:p>
            <a:endParaRPr lang="en-US" dirty="0"/>
          </a:p>
          <a:p>
            <a:pPr>
              <a:buNone/>
            </a:pPr>
            <a:r>
              <a:rPr lang="en-US" b="1" dirty="0"/>
              <a:t>Advanced optical diagnostics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LIF, EFISH and OES provided </a:t>
            </a:r>
            <a:r>
              <a:rPr lang="en-US" b="1" dirty="0"/>
              <a:t>time- and space-resolved insight</a:t>
            </a:r>
            <a:r>
              <a:rPr lang="en-US" dirty="0"/>
              <a:t> into plasma kinetics.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Electric-field measurements enabled </a:t>
            </a:r>
            <a:r>
              <a:rPr lang="en-US" b="1" dirty="0"/>
              <a:t>reliable kinetic simulations</a:t>
            </a:r>
            <a:r>
              <a:rPr lang="en-U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Spectroscopic analysis highlighted </a:t>
            </a:r>
            <a:r>
              <a:rPr lang="en-US" b="1" dirty="0"/>
              <a:t>non-local effects and missing processes</a:t>
            </a:r>
            <a:r>
              <a:rPr lang="en-US" dirty="0"/>
              <a:t>, guiding future modelling improvement</a:t>
            </a:r>
          </a:p>
        </p:txBody>
      </p:sp>
    </p:spTree>
    <p:extLst>
      <p:ext uri="{BB962C8B-B14F-4D97-AF65-F5344CB8AC3E}">
        <p14:creationId xmlns:p14="http://schemas.microsoft.com/office/powerpoint/2010/main" val="3971316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46C71-2442-850E-4582-7EFCEEEB3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CAD717-301B-738A-0F7D-12851F22DE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199" y="2430000"/>
            <a:ext cx="7256617" cy="341050"/>
          </a:xfrm>
        </p:spPr>
        <p:txBody>
          <a:bodyPr/>
          <a:lstStyle/>
          <a:p>
            <a:r>
              <a:rPr lang="it-IT" dirty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75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2E2D7C-A6B2-4CAA-1E05-66CF3113A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EXPERIMENTAL SETUPS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628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5A87A-C2E9-0E06-F270-D9CED23CF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C404F615-C93F-ADC9-A461-4ED2C67305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D1F86C-5027-B87E-D50B-D72169E5BE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A5DE5D-0ABD-1C61-0B59-6889FCD8AAF2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4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D26835-CBD3-71AF-E347-E8CB0F698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723" y="305278"/>
            <a:ext cx="7034915" cy="697761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PROTOTYPE DISCHARGE</a:t>
            </a:r>
            <a:endParaRPr lang="en-GB" sz="2400" b="1" dirty="0">
              <a:latin typeface="+mn-lt"/>
            </a:endParaRPr>
          </a:p>
        </p:txBody>
      </p:sp>
      <p:pic>
        <p:nvPicPr>
          <p:cNvPr id="4" name="Content Placeholder 4" descr="A grey object with many holes&#10;&#10;Description automatically generated">
            <a:extLst>
              <a:ext uri="{FF2B5EF4-FFF2-40B4-BE49-F238E27FC236}">
                <a16:creationId xmlns:a16="http://schemas.microsoft.com/office/drawing/2014/main" id="{8C4FB6F8-484F-FE1F-70B4-9414E9D107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44" y="1003039"/>
            <a:ext cx="3755809" cy="3172303"/>
          </a:xfrm>
          <a:prstGeom prst="rect">
            <a:avLst/>
          </a:prstGeom>
        </p:spPr>
      </p:pic>
      <p:pic>
        <p:nvPicPr>
          <p:cNvPr id="5" name="Picture 6" descr="A machine with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96661B3B-7005-3D05-5AB3-2F95B3236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598" y="1031156"/>
            <a:ext cx="2117585" cy="2823447"/>
          </a:xfrm>
          <a:prstGeom prst="rect">
            <a:avLst/>
          </a:prstGeom>
        </p:spPr>
      </p:pic>
      <p:pic>
        <p:nvPicPr>
          <p:cNvPr id="6" name="Picture 8" descr="A machine with pink lights&#10;&#10;Description automatically generated">
            <a:extLst>
              <a:ext uri="{FF2B5EF4-FFF2-40B4-BE49-F238E27FC236}">
                <a16:creationId xmlns:a16="http://schemas.microsoft.com/office/drawing/2014/main" id="{34E82D9C-30C3-7988-B12C-E2B4009A7F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8679" y="1031157"/>
            <a:ext cx="2117585" cy="2823447"/>
          </a:xfrm>
          <a:prstGeom prst="rect">
            <a:avLst/>
          </a:prstGeom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2558D440-54A1-3ABC-E224-28A5B7E72833}"/>
              </a:ext>
            </a:extLst>
          </p:cNvPr>
          <p:cNvSpPr txBox="1"/>
          <p:nvPr/>
        </p:nvSpPr>
        <p:spPr>
          <a:xfrm>
            <a:off x="4495599" y="3854603"/>
            <a:ext cx="4280665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it-IT" sz="1600" dirty="0"/>
              <a:t>8 high </a:t>
            </a:r>
            <a:r>
              <a:rPr lang="it-IT" sz="1600" dirty="0" err="1"/>
              <a:t>voltage</a:t>
            </a:r>
            <a:r>
              <a:rPr lang="it-IT" sz="1600" dirty="0"/>
              <a:t> </a:t>
            </a:r>
            <a:r>
              <a:rPr lang="it-IT" sz="1600" dirty="0" err="1"/>
              <a:t>electrodes</a:t>
            </a:r>
            <a:r>
              <a:rPr lang="it-IT" sz="1600" dirty="0"/>
              <a:t> (</a:t>
            </a:r>
            <a:r>
              <a:rPr lang="it-IT" sz="1600" dirty="0" err="1"/>
              <a:t>cathodes</a:t>
            </a:r>
            <a:r>
              <a:rPr lang="it-IT" sz="1600" dirty="0"/>
              <a:t>) and </a:t>
            </a:r>
            <a:r>
              <a:rPr lang="it-IT" sz="1600" dirty="0" err="1"/>
              <a:t>grounded</a:t>
            </a:r>
            <a:r>
              <a:rPr lang="it-IT" sz="1600" dirty="0"/>
              <a:t> body </a:t>
            </a:r>
            <a:r>
              <a:rPr lang="it-IT" sz="1600" dirty="0" err="1"/>
              <a:t>isolated</a:t>
            </a:r>
            <a:r>
              <a:rPr lang="it-IT" sz="1600" dirty="0"/>
              <a:t> by glass </a:t>
            </a:r>
            <a:r>
              <a:rPr lang="it-IT" sz="1600" dirty="0" err="1"/>
              <a:t>tubes</a:t>
            </a:r>
            <a:r>
              <a:rPr lang="it-IT" sz="1600" dirty="0"/>
              <a:t>. </a:t>
            </a:r>
            <a:r>
              <a:rPr lang="it-IT" sz="1600" dirty="0" err="1"/>
              <a:t>Cathodes</a:t>
            </a:r>
            <a:r>
              <a:rPr lang="it-IT" sz="1600" dirty="0"/>
              <a:t> </a:t>
            </a:r>
            <a:r>
              <a:rPr lang="it-IT" sz="1600" dirty="0" err="1"/>
              <a:t>refrigerated</a:t>
            </a:r>
            <a:r>
              <a:rPr lang="it-IT" sz="1600" dirty="0"/>
              <a:t> by water.</a:t>
            </a:r>
            <a:endParaRPr lang="en-GB" sz="1600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2983AB1D-5194-60DB-05C2-32E56927021B}"/>
              </a:ext>
            </a:extLst>
          </p:cNvPr>
          <p:cNvSpPr txBox="1"/>
          <p:nvPr/>
        </p:nvSpPr>
        <p:spPr>
          <a:xfrm>
            <a:off x="627644" y="4100824"/>
            <a:ext cx="375580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it-IT" sz="1600" dirty="0" err="1"/>
              <a:t>Opposing</a:t>
            </a:r>
            <a:r>
              <a:rPr lang="it-IT" sz="1600" dirty="0"/>
              <a:t> </a:t>
            </a:r>
            <a:r>
              <a:rPr lang="it-IT" sz="1600" dirty="0" err="1"/>
              <a:t>cathodes</a:t>
            </a:r>
            <a:r>
              <a:rPr lang="it-IT" sz="1600" dirty="0"/>
              <a:t> to exploit the </a:t>
            </a:r>
            <a:r>
              <a:rPr lang="it-IT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“</a:t>
            </a:r>
            <a:r>
              <a:rPr lang="it-IT" sz="1600" dirty="0"/>
              <a:t>reflex </a:t>
            </a:r>
            <a:r>
              <a:rPr lang="it-IT" sz="1600" dirty="0" err="1"/>
              <a:t>effect</a:t>
            </a:r>
            <a:r>
              <a:rPr lang="it-IT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”</a:t>
            </a:r>
            <a:r>
              <a:rPr lang="it-IT" sz="1600" dirty="0"/>
              <a:t>: e</a:t>
            </a:r>
            <a:r>
              <a:rPr lang="it-IT" sz="1600" baseline="30000" dirty="0"/>
              <a:t>-</a:t>
            </a:r>
            <a:r>
              <a:rPr lang="it-IT" sz="1600" dirty="0"/>
              <a:t> </a:t>
            </a:r>
            <a:r>
              <a:rPr lang="it-IT" sz="1600" dirty="0" err="1"/>
              <a:t>accelerated</a:t>
            </a:r>
            <a:r>
              <a:rPr lang="it-IT" sz="1600" dirty="0"/>
              <a:t> in the </a:t>
            </a:r>
            <a:r>
              <a:rPr lang="it-IT" sz="1600" dirty="0" err="1"/>
              <a:t>cathod</a:t>
            </a:r>
            <a:r>
              <a:rPr lang="it-IT" sz="1600" dirty="0"/>
              <a:t> </a:t>
            </a:r>
            <a:r>
              <a:rPr lang="it-IT" sz="1600" dirty="0" err="1"/>
              <a:t>fall</a:t>
            </a:r>
            <a:r>
              <a:rPr lang="it-IT" sz="1600" dirty="0"/>
              <a:t> and </a:t>
            </a:r>
            <a:r>
              <a:rPr lang="it-IT" sz="1600" dirty="0" err="1"/>
              <a:t>reflected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it-IT" sz="1600" dirty="0" err="1"/>
              <a:t>other</a:t>
            </a:r>
            <a:r>
              <a:rPr lang="it-IT" sz="1600" dirty="0"/>
              <a:t> </a:t>
            </a:r>
            <a:r>
              <a:rPr lang="it-IT" sz="1600" dirty="0" err="1"/>
              <a:t>cathode</a:t>
            </a:r>
            <a:r>
              <a:rPr lang="it-IT" sz="1600" dirty="0"/>
              <a:t>. </a:t>
            </a:r>
            <a:endParaRPr lang="en-GB" sz="1600" dirty="0"/>
          </a:p>
        </p:txBody>
      </p:sp>
      <p:cxnSp>
        <p:nvCxnSpPr>
          <p:cNvPr id="9" name="Straight Arrow Connector 13">
            <a:extLst>
              <a:ext uri="{FF2B5EF4-FFF2-40B4-BE49-F238E27FC236}">
                <a16:creationId xmlns:a16="http://schemas.microsoft.com/office/drawing/2014/main" id="{90C4F406-A847-471C-F615-DAD59562A6C1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1422205" y="3159955"/>
            <a:ext cx="1083344" cy="94086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4">
            <a:extLst>
              <a:ext uri="{FF2B5EF4-FFF2-40B4-BE49-F238E27FC236}">
                <a16:creationId xmlns:a16="http://schemas.microsoft.com/office/drawing/2014/main" id="{AC43CE95-369A-0B53-BFB8-4D5CCBC83FF5}"/>
              </a:ext>
            </a:extLst>
          </p:cNvPr>
          <p:cNvCxnSpPr>
            <a:cxnSpLocks/>
          </p:cNvCxnSpPr>
          <p:nvPr/>
        </p:nvCxnSpPr>
        <p:spPr>
          <a:xfrm flipH="1">
            <a:off x="2504323" y="2212145"/>
            <a:ext cx="971765" cy="18886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377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7E671-C78D-08E2-9893-7AE6CB1D4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85CD76C-C463-DF9D-2940-AB908792A4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FCE2E7-2CA7-4794-EA28-576130CEC5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696471-7EE9-54DA-D1CF-9F45E16384AE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5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14136A5-8EE7-33C7-2E93-FC1AD4E1B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23" y="681453"/>
            <a:ext cx="7034915" cy="433003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ELECTRICAL CHARACTERIZATION</a:t>
            </a:r>
            <a:endParaRPr lang="en-GB" sz="2400" b="1" dirty="0">
              <a:latin typeface="+mn-lt"/>
            </a:endParaRPr>
          </a:p>
        </p:txBody>
      </p:sp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BCBAE3D3-AE84-E9EE-1775-E56710E817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69" y="1174909"/>
            <a:ext cx="3397512" cy="2768690"/>
          </a:xfrm>
          <a:prstGeom prst="rect">
            <a:avLst/>
          </a:prstGeom>
        </p:spPr>
      </p:pic>
      <p:sp>
        <p:nvSpPr>
          <p:cNvPr id="17" name="TextBox 6">
            <a:extLst>
              <a:ext uri="{FF2B5EF4-FFF2-40B4-BE49-F238E27FC236}">
                <a16:creationId xmlns:a16="http://schemas.microsoft.com/office/drawing/2014/main" id="{F28B173E-B71D-D228-7F0C-E9CA00ADE4FB}"/>
              </a:ext>
            </a:extLst>
          </p:cNvPr>
          <p:cNvSpPr txBox="1"/>
          <p:nvPr/>
        </p:nvSpPr>
        <p:spPr>
          <a:xfrm>
            <a:off x="1208659" y="3962909"/>
            <a:ext cx="2286000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GB" sz="1600" dirty="0"/>
              <a:t>Higher “reflex effect” at lower pressure</a:t>
            </a:r>
          </a:p>
        </p:txBody>
      </p:sp>
      <p:pic>
        <p:nvPicPr>
          <p:cNvPr id="18" name="Picture 12">
            <a:extLst>
              <a:ext uri="{FF2B5EF4-FFF2-40B4-BE49-F238E27FC236}">
                <a16:creationId xmlns:a16="http://schemas.microsoft.com/office/drawing/2014/main" id="{BAFFD00D-F8F5-6CFB-BF3D-4DC4EC175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2288" y="1223465"/>
            <a:ext cx="2381392" cy="1899908"/>
          </a:xfrm>
          <a:prstGeom prst="rect">
            <a:avLst/>
          </a:prstGeom>
        </p:spPr>
      </p:pic>
      <p:pic>
        <p:nvPicPr>
          <p:cNvPr id="19" name="Picture 14">
            <a:extLst>
              <a:ext uri="{FF2B5EF4-FFF2-40B4-BE49-F238E27FC236}">
                <a16:creationId xmlns:a16="http://schemas.microsoft.com/office/drawing/2014/main" id="{1C4406B5-B8FE-B227-FE0A-828215FBE6C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43"/>
          <a:stretch/>
        </p:blipFill>
        <p:spPr>
          <a:xfrm>
            <a:off x="6363680" y="1198488"/>
            <a:ext cx="2288559" cy="1924885"/>
          </a:xfrm>
          <a:prstGeom prst="rect">
            <a:avLst/>
          </a:prstGeom>
        </p:spPr>
      </p:pic>
      <p:sp>
        <p:nvSpPr>
          <p:cNvPr id="20" name="TextBox 16">
            <a:extLst>
              <a:ext uri="{FF2B5EF4-FFF2-40B4-BE49-F238E27FC236}">
                <a16:creationId xmlns:a16="http://schemas.microsoft.com/office/drawing/2014/main" id="{D7D51BC7-302D-51BD-B5A8-9C0DC272B729}"/>
              </a:ext>
            </a:extLst>
          </p:cNvPr>
          <p:cNvSpPr txBox="1"/>
          <p:nvPr/>
        </p:nvSpPr>
        <p:spPr>
          <a:xfrm>
            <a:off x="5106296" y="3102860"/>
            <a:ext cx="2926080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it-IT" sz="1600" dirty="0"/>
              <a:t>Electron </a:t>
            </a:r>
            <a:r>
              <a:rPr lang="it-IT" sz="1600" dirty="0" err="1"/>
              <a:t>density</a:t>
            </a:r>
            <a:r>
              <a:rPr lang="it-IT" sz="1600" dirty="0"/>
              <a:t> and temperature </a:t>
            </a:r>
            <a:r>
              <a:rPr lang="it-IT" sz="1600" dirty="0" err="1"/>
              <a:t>measured</a:t>
            </a:r>
            <a:r>
              <a:rPr lang="it-IT" sz="1600" dirty="0"/>
              <a:t> by </a:t>
            </a:r>
            <a:r>
              <a:rPr lang="it-IT" sz="1600" dirty="0" err="1"/>
              <a:t>Langmuir</a:t>
            </a:r>
            <a:r>
              <a:rPr lang="it-IT" sz="1600" dirty="0"/>
              <a:t> probes</a:t>
            </a:r>
            <a:endParaRPr lang="en-GB" sz="1600" dirty="0"/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3CA094C4-899E-E47B-BD4D-BE092E0A7583}"/>
              </a:ext>
            </a:extLst>
          </p:cNvPr>
          <p:cNvSpPr txBox="1"/>
          <p:nvPr/>
        </p:nvSpPr>
        <p:spPr>
          <a:xfrm>
            <a:off x="4407213" y="3962908"/>
            <a:ext cx="4324246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it-IT" sz="1600" dirty="0"/>
              <a:t>Better </a:t>
            </a:r>
            <a:r>
              <a:rPr lang="it-IT" sz="1600" dirty="0" err="1"/>
              <a:t>results</a:t>
            </a:r>
            <a:r>
              <a:rPr lang="it-IT" sz="1600" dirty="0"/>
              <a:t> by </a:t>
            </a:r>
            <a:r>
              <a:rPr lang="it-IT" sz="1600" dirty="0" err="1"/>
              <a:t>shortening</a:t>
            </a:r>
            <a:r>
              <a:rPr lang="it-IT" sz="1600" dirty="0"/>
              <a:t> the glass </a:t>
            </a:r>
            <a:r>
              <a:rPr lang="it-IT" sz="1600" dirty="0" err="1"/>
              <a:t>tubes</a:t>
            </a:r>
            <a:r>
              <a:rPr lang="it-IT" sz="1600" dirty="0"/>
              <a:t> and </a:t>
            </a:r>
            <a:r>
              <a:rPr lang="it-IT" sz="1600" dirty="0" err="1"/>
              <a:t>lowering</a:t>
            </a:r>
            <a:r>
              <a:rPr lang="it-IT" sz="1600" dirty="0"/>
              <a:t> the working pressure.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8920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121F8-543F-CBA8-4F51-2F1A7D99B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FEAA6EF3-9E13-3BE1-7765-A58EA2B81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CCA5B6-FE79-AB85-6102-24B823AB6A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37F7EA-B39D-161D-E510-B9864B859ED2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6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25285-3D23-754A-E390-ED9271222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23" y="412663"/>
            <a:ext cx="7034915" cy="697761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New </a:t>
            </a:r>
            <a:r>
              <a:rPr lang="it-IT" sz="2400" b="1" dirty="0" err="1">
                <a:latin typeface="+mn-lt"/>
              </a:rPr>
              <a:t>cathodes</a:t>
            </a:r>
            <a:r>
              <a:rPr lang="it-IT" sz="2400" b="1" dirty="0">
                <a:latin typeface="+mn-lt"/>
              </a:rPr>
              <a:t> design</a:t>
            </a:r>
            <a:endParaRPr lang="en-GB" sz="2400" b="1" dirty="0">
              <a:latin typeface="+mn-lt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7D924F41-6936-25C3-1EB1-F80146DC1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722" y="1155128"/>
            <a:ext cx="2947182" cy="37790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E510B-1E18-9D2B-3B29-36C915DC53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7631" y="1627317"/>
            <a:ext cx="1711368" cy="2121747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BEC0F1-8FD9-FAF0-E292-ADA21D821D89}"/>
              </a:ext>
            </a:extLst>
          </p:cNvPr>
          <p:cNvSpPr txBox="1"/>
          <p:nvPr/>
        </p:nvSpPr>
        <p:spPr>
          <a:xfrm>
            <a:off x="5584873" y="2065975"/>
            <a:ext cx="1195754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Flange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949F2186-9E1F-72FA-505B-7C6C31EEF761}"/>
              </a:ext>
            </a:extLst>
          </p:cNvPr>
          <p:cNvSpPr txBox="1"/>
          <p:nvPr/>
        </p:nvSpPr>
        <p:spPr>
          <a:xfrm>
            <a:off x="5584873" y="1827077"/>
            <a:ext cx="2131256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 err="1">
                <a:solidFill>
                  <a:schemeClr val="tx2"/>
                </a:solidFill>
                <a:latin typeface="+mn-lt"/>
              </a:rPr>
              <a:t>Cooling</a:t>
            </a:r>
            <a:r>
              <a:rPr lang="it-IT" sz="1600" dirty="0">
                <a:solidFill>
                  <a:schemeClr val="tx2"/>
                </a:solidFill>
                <a:latin typeface="+mn-lt"/>
              </a:rPr>
              <a:t> tube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4E7D939F-CAF9-11A8-3406-D9944F7D932A}"/>
              </a:ext>
            </a:extLst>
          </p:cNvPr>
          <p:cNvSpPr txBox="1"/>
          <p:nvPr/>
        </p:nvSpPr>
        <p:spPr>
          <a:xfrm>
            <a:off x="5584873" y="1549082"/>
            <a:ext cx="2947182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 err="1">
                <a:solidFill>
                  <a:schemeClr val="tx2"/>
                </a:solidFill>
              </a:rPr>
              <a:t>Cooling</a:t>
            </a:r>
            <a:r>
              <a:rPr lang="it-IT" sz="1600" dirty="0">
                <a:solidFill>
                  <a:schemeClr val="tx2"/>
                </a:solidFill>
              </a:rPr>
              <a:t> water </a:t>
            </a:r>
            <a:r>
              <a:rPr lang="it-IT" sz="1600" dirty="0" err="1">
                <a:solidFill>
                  <a:schemeClr val="tx2"/>
                </a:solidFill>
              </a:rPr>
              <a:t>inlet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C6C6A17C-9A62-68AD-5EAE-81C8DCDF1B9D}"/>
              </a:ext>
            </a:extLst>
          </p:cNvPr>
          <p:cNvSpPr txBox="1"/>
          <p:nvPr/>
        </p:nvSpPr>
        <p:spPr>
          <a:xfrm>
            <a:off x="5584873" y="2513450"/>
            <a:ext cx="2412610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 err="1">
                <a:solidFill>
                  <a:schemeClr val="tx2"/>
                </a:solidFill>
                <a:latin typeface="+mn-lt"/>
              </a:rPr>
              <a:t>Ceramic</a:t>
            </a:r>
            <a:r>
              <a:rPr lang="it-IT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it-IT" sz="1600" dirty="0" err="1">
                <a:solidFill>
                  <a:schemeClr val="tx2"/>
                </a:solidFill>
                <a:latin typeface="+mn-lt"/>
              </a:rPr>
              <a:t>insulator</a:t>
            </a:r>
            <a:r>
              <a:rPr lang="it-IT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it-IT" sz="1600" dirty="0" err="1">
                <a:solidFill>
                  <a:schemeClr val="tx2"/>
                </a:solidFill>
                <a:latin typeface="+mn-lt"/>
              </a:rPr>
              <a:t>CeramTec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99B7BE32-C9C2-722D-4E3D-470867994331}"/>
              </a:ext>
            </a:extLst>
          </p:cNvPr>
          <p:cNvSpPr txBox="1"/>
          <p:nvPr/>
        </p:nvSpPr>
        <p:spPr>
          <a:xfrm>
            <a:off x="5584873" y="3310328"/>
            <a:ext cx="2412610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 err="1">
                <a:solidFill>
                  <a:schemeClr val="tx2"/>
                </a:solidFill>
                <a:latin typeface="+mn-lt"/>
              </a:rPr>
              <a:t>Electrode</a:t>
            </a:r>
            <a:r>
              <a:rPr lang="it-IT" sz="1600" dirty="0">
                <a:solidFill>
                  <a:schemeClr val="tx2"/>
                </a:solidFill>
                <a:latin typeface="+mn-lt"/>
              </a:rPr>
              <a:t> front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FD064548-C62D-B356-8325-90C2D9F8B36D}"/>
              </a:ext>
            </a:extLst>
          </p:cNvPr>
          <p:cNvSpPr txBox="1"/>
          <p:nvPr/>
        </p:nvSpPr>
        <p:spPr>
          <a:xfrm>
            <a:off x="5584873" y="3044652"/>
            <a:ext cx="2412610" cy="31034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just">
              <a:spcBef>
                <a:spcPts val="150"/>
              </a:spcBef>
            </a:pPr>
            <a:r>
              <a:rPr lang="it-IT" sz="1600" dirty="0" err="1">
                <a:solidFill>
                  <a:schemeClr val="tx2"/>
                </a:solidFill>
                <a:latin typeface="+mn-lt"/>
              </a:rPr>
              <a:t>Electrode</a:t>
            </a:r>
            <a:r>
              <a:rPr lang="it-IT" sz="1600" dirty="0">
                <a:solidFill>
                  <a:schemeClr val="tx2"/>
                </a:solidFill>
                <a:latin typeface="+mn-lt"/>
              </a:rPr>
              <a:t> back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4818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29C61-6357-29DF-398A-D0F7EBF80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308536A2-DB21-49BD-CC03-B2814D1333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D2D9F8-19D0-2761-09DA-706719E557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6C98A6-2FB7-4B68-D3F8-CF8B0DFB6C0C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7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E56BF-C0D1-C1F9-ADCE-2B92AE339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22" y="353430"/>
            <a:ext cx="7034915" cy="697761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In the lab</a:t>
            </a:r>
            <a:endParaRPr lang="en-GB" sz="2400" b="1" dirty="0">
              <a:latin typeface="+mn-lt"/>
            </a:endParaRPr>
          </a:p>
        </p:txBody>
      </p:sp>
      <p:pic>
        <p:nvPicPr>
          <p:cNvPr id="8" name="Immagine 7" descr="Immagine che contiene macchina, ingegneria, interno, Impianto elettrico&#10;&#10;Il contenuto generato dall'IA potrebbe non essere corretto.">
            <a:extLst>
              <a:ext uri="{FF2B5EF4-FFF2-40B4-BE49-F238E27FC236}">
                <a16:creationId xmlns:a16="http://schemas.microsoft.com/office/drawing/2014/main" id="{3594D9A7-FDC9-82EB-1381-54214E851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08" y="1145253"/>
            <a:ext cx="4357187" cy="3267890"/>
          </a:xfrm>
          <a:prstGeom prst="rect">
            <a:avLst/>
          </a:prstGeom>
        </p:spPr>
      </p:pic>
      <p:pic>
        <p:nvPicPr>
          <p:cNvPr id="12" name="Immagine 11" descr="Immagine che contiene interno, macchina, Attrezzature mediche, ingegneria&#10;&#10;Il contenuto generato dall'IA potrebbe non essere corretto.">
            <a:extLst>
              <a:ext uri="{FF2B5EF4-FFF2-40B4-BE49-F238E27FC236}">
                <a16:creationId xmlns:a16="http://schemas.microsoft.com/office/drawing/2014/main" id="{60DA1A8A-E077-B4F4-A97F-53A2D2305C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1305" y="1144934"/>
            <a:ext cx="4357187" cy="326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34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E5891-637A-F92A-43C5-5C3D6E211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06DDE5E9-F328-C22D-2FF6-F9EF17D5D6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7992260" cy="6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E51221-3CE5-ED38-FA05-A18208E860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8078766" y="0"/>
            <a:ext cx="959726" cy="621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7354DE-E804-E9DD-BA4B-A63A010B4F24}"/>
              </a:ext>
            </a:extLst>
          </p:cNvPr>
          <p:cNvSpPr txBox="1"/>
          <p:nvPr/>
        </p:nvSpPr>
        <p:spPr>
          <a:xfrm>
            <a:off x="0" y="4937396"/>
            <a:ext cx="9144000" cy="196208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9015413" algn="r"/>
              </a:tabLst>
            </a:pPr>
            <a:r>
              <a:rPr lang="en-US" sz="675" i="1" dirty="0">
                <a:solidFill>
                  <a:schemeClr val="bg1"/>
                </a:solidFill>
              </a:rPr>
              <a:t>PNRRR </a:t>
            </a:r>
            <a:r>
              <a:rPr lang="en-US" sz="675" i="1" dirty="0" err="1">
                <a:solidFill>
                  <a:schemeClr val="bg1"/>
                </a:solidFill>
              </a:rPr>
              <a:t>Missione</a:t>
            </a:r>
            <a:r>
              <a:rPr lang="en-US" sz="675" i="1" dirty="0">
                <a:solidFill>
                  <a:schemeClr val="bg1"/>
                </a:solidFill>
              </a:rPr>
              <a:t> 4 </a:t>
            </a:r>
            <a:r>
              <a:rPr lang="en-US" sz="675" i="1" dirty="0" err="1">
                <a:solidFill>
                  <a:schemeClr val="bg1"/>
                </a:solidFill>
              </a:rPr>
              <a:t>Istruzione</a:t>
            </a:r>
            <a:r>
              <a:rPr lang="en-US" sz="675" i="1" dirty="0">
                <a:solidFill>
                  <a:schemeClr val="bg1"/>
                </a:solidFill>
              </a:rPr>
              <a:t> e Ricerca - NEFERTARI final workshop, Padova 25-27 March 2026, Domenico Aceto	 </a:t>
            </a:r>
            <a:fld id="{FF49CB02-CB9B-464E-9024-69E0CACEE423}" type="slidenum">
              <a:rPr lang="en-US" sz="675" i="1">
                <a:solidFill>
                  <a:schemeClr val="bg1"/>
                </a:solidFill>
              </a:rPr>
              <a:pPr>
                <a:tabLst>
                  <a:tab pos="9015413" algn="r"/>
                </a:tabLst>
              </a:pPr>
              <a:t>8</a:t>
            </a:fld>
            <a:endParaRPr lang="en-US" sz="675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7C400B-E06D-1ECC-1BB0-7601E30D6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22" y="353430"/>
            <a:ext cx="7034915" cy="697761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+mn-lt"/>
              </a:rPr>
              <a:t>In the lab</a:t>
            </a:r>
            <a:endParaRPr lang="en-GB" sz="2400" b="1" dirty="0">
              <a:latin typeface="+mn-lt"/>
            </a:endParaRPr>
          </a:p>
        </p:txBody>
      </p:sp>
      <p:pic>
        <p:nvPicPr>
          <p:cNvPr id="5" name="Immagine 4" descr="Immagine che contiene cerchio, obiettivo fotografico, luce, servizi igienici&#10;&#10;Il contenuto generato dall'IA potrebbe non essere corretto.">
            <a:extLst>
              <a:ext uri="{FF2B5EF4-FFF2-40B4-BE49-F238E27FC236}">
                <a16:creationId xmlns:a16="http://schemas.microsoft.com/office/drawing/2014/main" id="{F796FCA9-9E4A-B8B9-98B2-77DE500676A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0095"/>
          <a:stretch>
            <a:fillRect/>
          </a:stretch>
        </p:blipFill>
        <p:spPr>
          <a:xfrm>
            <a:off x="165473" y="1061087"/>
            <a:ext cx="4340827" cy="3621160"/>
          </a:xfrm>
          <a:prstGeom prst="rect">
            <a:avLst/>
          </a:prstGeom>
        </p:spPr>
      </p:pic>
      <p:pic>
        <p:nvPicPr>
          <p:cNvPr id="7" name="Immagine 6" descr="Immagine che contiene cerchio, vortice&#10;&#10;Il contenuto generato dall'IA potrebbe non essere corretto.">
            <a:extLst>
              <a:ext uri="{FF2B5EF4-FFF2-40B4-BE49-F238E27FC236}">
                <a16:creationId xmlns:a16="http://schemas.microsoft.com/office/drawing/2014/main" id="{FD598BA0-7284-8267-C264-1F52D4C119F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0095"/>
          <a:stretch>
            <a:fillRect/>
          </a:stretch>
        </p:blipFill>
        <p:spPr>
          <a:xfrm>
            <a:off x="4637700" y="1061087"/>
            <a:ext cx="4340827" cy="362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5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E44695-1C1A-748F-6E65-EF5602F0E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EDACE9-864A-ABAA-9061-ED9FAD0954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DIAGNOSTICS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68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1B1E20"/>
      </a:dk1>
      <a:lt1>
        <a:srgbClr val="F7F5F4"/>
      </a:lt1>
      <a:dk2>
        <a:srgbClr val="535353"/>
      </a:dk2>
      <a:lt2>
        <a:srgbClr val="E3E1E4"/>
      </a:lt2>
      <a:accent1>
        <a:srgbClr val="F05354"/>
      </a:accent1>
      <a:accent2>
        <a:srgbClr val="FAAA5E"/>
      </a:accent2>
      <a:accent3>
        <a:srgbClr val="5F7C8A"/>
      </a:accent3>
      <a:accent4>
        <a:srgbClr val="496AAB"/>
      </a:accent4>
      <a:accent5>
        <a:srgbClr val="2F485D"/>
      </a:accent5>
      <a:accent6>
        <a:srgbClr val="4A6BB6"/>
      </a:accent6>
      <a:hlink>
        <a:srgbClr val="4A6BB7"/>
      </a:hlink>
      <a:folHlink>
        <a:srgbClr val="36508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9050" tIns="19050" rIns="19050" bIns="19050" numCol="1" spcCol="38100" rtlCol="0" anchor="ctr">
        <a:spAutoFit/>
      </a:bodyPr>
      <a:lstStyle>
        <a:defPPr algn="just">
          <a:spcBef>
            <a:spcPts val="150"/>
          </a:spcBef>
          <a:defRPr sz="1200" dirty="0">
            <a:solidFill>
              <a:schemeClr val="tx2"/>
            </a:solidFill>
            <a:latin typeface="+mn-l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1108</TotalTime>
  <Words>11717</Words>
  <Application>Microsoft Office PowerPoint</Application>
  <PresentationFormat>Presentazione su schermo (16:9)</PresentationFormat>
  <Paragraphs>544</Paragraphs>
  <Slides>25</Slides>
  <Notes>19</Notes>
  <HiddenSlides>3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40" baseType="lpstr">
      <vt:lpstr>-apple-system</vt:lpstr>
      <vt:lpstr>Arial</vt:lpstr>
      <vt:lpstr>Calibri</vt:lpstr>
      <vt:lpstr>Calibri Light</vt:lpstr>
      <vt:lpstr>Cambria Math</vt:lpstr>
      <vt:lpstr>Comic Sans MS</vt:lpstr>
      <vt:lpstr>Google Sans</vt:lpstr>
      <vt:lpstr>Roboto</vt:lpstr>
      <vt:lpstr>STIXGeneral-Regular</vt:lpstr>
      <vt:lpstr>Symbol</vt:lpstr>
      <vt:lpstr>Times New Roman</vt:lpstr>
      <vt:lpstr>TimesLTStd-Italic</vt:lpstr>
      <vt:lpstr>TimesLTStd-Roman</vt:lpstr>
      <vt:lpstr>Wingdings</vt:lpstr>
      <vt:lpstr>Office Theme</vt:lpstr>
      <vt:lpstr>Presentazione standard di PowerPoint</vt:lpstr>
      <vt:lpstr>INTRODUCTION</vt:lpstr>
      <vt:lpstr>Presentazione standard di PowerPoint</vt:lpstr>
      <vt:lpstr>PROTOTYPE DISCHARGE</vt:lpstr>
      <vt:lpstr>ELECTRICAL CHARACTERIZATION</vt:lpstr>
      <vt:lpstr>New cathodes design</vt:lpstr>
      <vt:lpstr>In the lab</vt:lpstr>
      <vt:lpstr>In the lab</vt:lpstr>
      <vt:lpstr>Presentazione standard di PowerPoint</vt:lpstr>
      <vt:lpstr>Laser diagnostics</vt:lpstr>
      <vt:lpstr>Atmospheric pressure, nanosecond pulsed discharges</vt:lpstr>
      <vt:lpstr>Presentazione standard di PowerPoint</vt:lpstr>
      <vt:lpstr>N2(A) One Photon LIF</vt:lpstr>
      <vt:lpstr>LIF SETUP</vt:lpstr>
      <vt:lpstr>The case of pure nitrogen</vt:lpstr>
      <vt:lpstr>Presentazione standard di PowerPoint</vt:lpstr>
      <vt:lpstr>Presentazione standard di PowerPoint</vt:lpstr>
      <vt:lpstr>EFISH SETUP</vt:lpstr>
      <vt:lpstr>EFISH – Nanosecond vs Picosecond </vt:lpstr>
      <vt:lpstr>Presentazione standard di PowerPoint</vt:lpstr>
      <vt:lpstr>Presentazione standard di PowerPoint</vt:lpstr>
      <vt:lpstr>Optical Emission Spectroscopy (OES)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alessandro donati</dc:creator>
  <cp:lastModifiedBy>Domenico Aceto</cp:lastModifiedBy>
  <cp:revision>81</cp:revision>
  <dcterms:created xsi:type="dcterms:W3CDTF">2022-05-05T08:10:25Z</dcterms:created>
  <dcterms:modified xsi:type="dcterms:W3CDTF">2026-03-26T09:59:22Z</dcterms:modified>
</cp:coreProperties>
</file>