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2"/>
  </p:notesMasterIdLst>
  <p:sldIdLst>
    <p:sldId id="256" r:id="rId2"/>
    <p:sldId id="257" r:id="rId3"/>
    <p:sldId id="258" r:id="rId4"/>
    <p:sldId id="259" r:id="rId5"/>
    <p:sldId id="260" r:id="rId6"/>
    <p:sldId id="261" r:id="rId7"/>
    <p:sldId id="262" r:id="rId8"/>
    <p:sldId id="263" r:id="rId9"/>
    <p:sldId id="264" r:id="rId10"/>
    <p:sldId id="268" r:id="rId11"/>
    <p:sldId id="269" r:id="rId12"/>
    <p:sldId id="270" r:id="rId13"/>
    <p:sldId id="271" r:id="rId14"/>
    <p:sldId id="272" r:id="rId15"/>
    <p:sldId id="273" r:id="rId16"/>
    <p:sldId id="275" r:id="rId17"/>
    <p:sldId id="276" r:id="rId18"/>
    <p:sldId id="277" r:id="rId19"/>
    <p:sldId id="278" r:id="rId20"/>
    <p:sldId id="279" r:id="rId21"/>
    <p:sldId id="280" r:id="rId22"/>
    <p:sldId id="281" r:id="rId23"/>
    <p:sldId id="283" r:id="rId24"/>
    <p:sldId id="284" r:id="rId25"/>
    <p:sldId id="285" r:id="rId26"/>
    <p:sldId id="286" r:id="rId27"/>
    <p:sldId id="287" r:id="rId28"/>
    <p:sldId id="288" r:id="rId29"/>
    <p:sldId id="289" r:id="rId30"/>
    <p:sldId id="290" r:id="rId31"/>
    <p:sldId id="291" r:id="rId32"/>
    <p:sldId id="292" r:id="rId33"/>
    <p:sldId id="294" r:id="rId34"/>
    <p:sldId id="301" r:id="rId35"/>
    <p:sldId id="305" r:id="rId36"/>
    <p:sldId id="306" r:id="rId37"/>
    <p:sldId id="307" r:id="rId38"/>
    <p:sldId id="309" r:id="rId39"/>
    <p:sldId id="311" r:id="rId40"/>
    <p:sldId id="312" r:id="rId41"/>
    <p:sldId id="344" r:id="rId42"/>
    <p:sldId id="345" r:id="rId43"/>
    <p:sldId id="398" r:id="rId44"/>
    <p:sldId id="399" r:id="rId45"/>
    <p:sldId id="400" r:id="rId46"/>
    <p:sldId id="401" r:id="rId47"/>
    <p:sldId id="402" r:id="rId48"/>
    <p:sldId id="403" r:id="rId49"/>
    <p:sldId id="404" r:id="rId50"/>
    <p:sldId id="405" r:id="rId51"/>
    <p:sldId id="406" r:id="rId52"/>
    <p:sldId id="417" r:id="rId53"/>
    <p:sldId id="418" r:id="rId54"/>
    <p:sldId id="419" r:id="rId55"/>
    <p:sldId id="421" r:id="rId56"/>
    <p:sldId id="422" r:id="rId57"/>
    <p:sldId id="423" r:id="rId58"/>
    <p:sldId id="424" r:id="rId59"/>
    <p:sldId id="426" r:id="rId60"/>
    <p:sldId id="427" r:id="rId61"/>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a:tcStyle>
        <a:tcBdr/>
        <a:fill>
          <a:solidFill>
            <a:srgbClr val="EDEEEE"/>
          </a:solidFill>
        </a:fill>
      </a:tcStyle>
    </a:band2H>
    <a:firstCol>
      <a:tcTxStyle b="off" i="off">
        <a:fontRef idx="minor">
          <a:srgbClr val="000000"/>
        </a:fontRef>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Ref idx="minor">
          <a:srgbClr val="000000"/>
        </a:fontRef>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a:tcStyle>
        <a:tcBdr/>
        <a:fill>
          <a:solidFill>
            <a:schemeClr val="accent4">
              <a:hueOff val="348544"/>
              <a:lumOff val="7139"/>
            </a:schemeClr>
          </a:solidFill>
        </a:fill>
      </a:tcStyle>
    </a:band2H>
    <a:firstCo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no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8"/>
    <p:restoredTop sz="94669"/>
  </p:normalViewPr>
  <p:slideViewPr>
    <p:cSldViewPr snapToGrid="0">
      <p:cViewPr varScale="1">
        <p:scale>
          <a:sx n="48" d="100"/>
          <a:sy n="48" d="100"/>
        </p:scale>
        <p:origin x="480" y="20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8" name="Shape 168"/>
          <p:cNvSpPr>
            <a:spLocks noGrp="1" noRot="1" noChangeAspect="1"/>
          </p:cNvSpPr>
          <p:nvPr>
            <p:ph type="sldImg"/>
          </p:nvPr>
        </p:nvSpPr>
        <p:spPr>
          <a:xfrm>
            <a:off x="1143000" y="685800"/>
            <a:ext cx="4572000" cy="3429000"/>
          </a:xfrm>
          <a:prstGeom prst="rect">
            <a:avLst/>
          </a:prstGeom>
        </p:spPr>
        <p:txBody>
          <a:bodyPr/>
          <a:lstStyle/>
          <a:p>
            <a:endParaRPr/>
          </a:p>
        </p:txBody>
      </p:sp>
      <p:sp>
        <p:nvSpPr>
          <p:cNvPr id="169" name="Shape 16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bg>
      <p:bgPr>
        <a:solidFill>
          <a:srgbClr val="003462"/>
        </a:solidFill>
        <a:effectLst/>
      </p:bgPr>
    </p:bg>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1201340" y="11847162"/>
            <a:ext cx="21971003" cy="636979"/>
          </a:xfrm>
          <a:prstGeom prst="rect">
            <a:avLst/>
          </a:prstGeom>
        </p:spPr>
        <p:txBody>
          <a:bodyPr lIns="45719" tIns="45719" rIns="45719" bIns="45719"/>
          <a:lstStyle>
            <a:lvl1pPr marL="0" indent="0" defTabSz="825500">
              <a:lnSpc>
                <a:spcPct val="100000"/>
              </a:lnSpc>
              <a:spcBef>
                <a:spcPts val="0"/>
              </a:spcBef>
              <a:buSzTx/>
              <a:buNone/>
              <a:defRPr sz="3600" b="1">
                <a:solidFill>
                  <a:srgbClr val="FFFFFF"/>
                </a:solidFill>
              </a:defRPr>
            </a:lvl1pPr>
          </a:lstStyle>
          <a:p>
            <a:r>
              <a:t>Author and Date</a:t>
            </a:r>
          </a:p>
        </p:txBody>
      </p:sp>
      <p:sp>
        <p:nvSpPr>
          <p:cNvPr id="12" name="Presentation Title"/>
          <p:cNvSpPr txBox="1">
            <a:spLocks noGrp="1"/>
          </p:cNvSpPr>
          <p:nvPr>
            <p:ph type="title" hasCustomPrompt="1"/>
          </p:nvPr>
        </p:nvSpPr>
        <p:spPr>
          <a:xfrm>
            <a:off x="1206496" y="2574991"/>
            <a:ext cx="21971004" cy="4648201"/>
          </a:xfrm>
          <a:prstGeom prst="rect">
            <a:avLst/>
          </a:prstGeom>
        </p:spPr>
        <p:txBody>
          <a:bodyPr anchor="b"/>
          <a:lstStyle>
            <a:lvl1pPr>
              <a:defRPr sz="11600" spc="-232">
                <a:solidFill>
                  <a:srgbClr val="FFFFFF"/>
                </a:solidFill>
              </a:defRPr>
            </a:lvl1pPr>
          </a:lstStyle>
          <a:p>
            <a:r>
              <a:t>Presentation Title</a:t>
            </a:r>
          </a:p>
        </p:txBody>
      </p:sp>
      <p:sp>
        <p:nvSpPr>
          <p:cNvPr id="13" name="Body Level One…"/>
          <p:cNvSpPr txBox="1">
            <a:spLocks noGrp="1"/>
          </p:cNvSpPr>
          <p:nvPr>
            <p:ph type="body" sz="quarter" idx="1" hasCustomPrompt="1"/>
          </p:nvPr>
        </p:nvSpPr>
        <p:spPr>
          <a:xfrm>
            <a:off x="1201342" y="7210490"/>
            <a:ext cx="21971001" cy="1905001"/>
          </a:xfrm>
          <a:prstGeom prst="rect">
            <a:avLst/>
          </a:prstGeom>
        </p:spPr>
        <p:txBody>
          <a:bodyPr/>
          <a:lstStyle>
            <a:lvl1pPr marL="0" indent="0" defTabSz="825500">
              <a:lnSpc>
                <a:spcPct val="100000"/>
              </a:lnSpc>
              <a:spcBef>
                <a:spcPts val="0"/>
              </a:spcBef>
              <a:buSzTx/>
              <a:buNone/>
              <a:defRPr sz="5500" b="1">
                <a:solidFill>
                  <a:schemeClr val="accent1"/>
                </a:solidFill>
              </a:defRPr>
            </a:lvl1pPr>
            <a:lvl2pPr marL="0" indent="457200" defTabSz="825500">
              <a:lnSpc>
                <a:spcPct val="100000"/>
              </a:lnSpc>
              <a:spcBef>
                <a:spcPts val="0"/>
              </a:spcBef>
              <a:buSzTx/>
              <a:buNone/>
              <a:defRPr sz="5500" b="1">
                <a:solidFill>
                  <a:schemeClr val="accent1"/>
                </a:solidFill>
              </a:defRPr>
            </a:lvl2pPr>
            <a:lvl3pPr marL="0" indent="914400" defTabSz="825500">
              <a:lnSpc>
                <a:spcPct val="100000"/>
              </a:lnSpc>
              <a:spcBef>
                <a:spcPts val="0"/>
              </a:spcBef>
              <a:buSzTx/>
              <a:buNone/>
              <a:defRPr sz="5500" b="1">
                <a:solidFill>
                  <a:schemeClr val="accent1"/>
                </a:solidFill>
              </a:defRPr>
            </a:lvl3pPr>
            <a:lvl4pPr marL="0" indent="1371600" defTabSz="825500">
              <a:lnSpc>
                <a:spcPct val="100000"/>
              </a:lnSpc>
              <a:spcBef>
                <a:spcPts val="0"/>
              </a:spcBef>
              <a:buSzTx/>
              <a:buNone/>
              <a:defRPr sz="5500" b="1">
                <a:solidFill>
                  <a:schemeClr val="accent1"/>
                </a:solidFill>
              </a:defRPr>
            </a:lvl4pPr>
            <a:lvl5pPr marL="0" indent="1828800" defTabSz="825500">
              <a:lnSpc>
                <a:spcPct val="100000"/>
              </a:lnSpc>
              <a:spcBef>
                <a:spcPts val="0"/>
              </a:spcBef>
              <a:buSzTx/>
              <a:buNone/>
              <a:defRPr sz="5500" b="1">
                <a:solidFill>
                  <a:schemeClr val="accent1"/>
                </a:solidFill>
              </a:defRPr>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Photo">
    <p:spTree>
      <p:nvGrpSpPr>
        <p:cNvPr id="1" name=""/>
        <p:cNvGrpSpPr/>
        <p:nvPr/>
      </p:nvGrpSpPr>
      <p:grpSpPr>
        <a:xfrm>
          <a:off x="0" y="0"/>
          <a:ext cx="0" cy="0"/>
          <a:chOff x="0" y="0"/>
          <a:chExt cx="0" cy="0"/>
        </a:xfrm>
      </p:grpSpPr>
      <p:sp>
        <p:nvSpPr>
          <p:cNvPr id="21" name="Close-up of the top of a hot air balloon viewed from above"/>
          <p:cNvSpPr>
            <a:spLocks noGrp="1"/>
          </p:cNvSpPr>
          <p:nvPr>
            <p:ph type="pic" idx="21"/>
          </p:nvPr>
        </p:nvSpPr>
        <p:spPr>
          <a:xfrm>
            <a:off x="0" y="-1270000"/>
            <a:ext cx="24384000" cy="16256000"/>
          </a:xfrm>
          <a:prstGeom prst="rect">
            <a:avLst/>
          </a:prstGeom>
        </p:spPr>
        <p:txBody>
          <a:bodyPr lIns="91439" tIns="45719" rIns="91439" bIns="45719">
            <a:noAutofit/>
          </a:bodyPr>
          <a:lstStyle/>
          <a:p>
            <a:endParaRPr/>
          </a:p>
        </p:txBody>
      </p:sp>
      <p:sp>
        <p:nvSpPr>
          <p:cNvPr id="22" name="Presentation Title"/>
          <p:cNvSpPr txBox="1">
            <a:spLocks noGrp="1"/>
          </p:cNvSpPr>
          <p:nvPr>
            <p:ph type="title" hasCustomPrompt="1"/>
          </p:nvPr>
        </p:nvSpPr>
        <p:spPr>
          <a:xfrm>
            <a:off x="1206500" y="7124700"/>
            <a:ext cx="21971000" cy="4648200"/>
          </a:xfrm>
          <a:prstGeom prst="rect">
            <a:avLst/>
          </a:prstGeom>
        </p:spPr>
        <p:txBody>
          <a:bodyPr anchor="b"/>
          <a:lstStyle>
            <a:lvl1pPr>
              <a:defRPr sz="11600" spc="-232">
                <a:solidFill>
                  <a:srgbClr val="FFFFFF"/>
                </a:solidFill>
              </a:defRPr>
            </a:lvl1pPr>
          </a:lstStyle>
          <a:p>
            <a:r>
              <a:t>Presentation Title</a:t>
            </a:r>
          </a:p>
        </p:txBody>
      </p:sp>
      <p:sp>
        <p:nvSpPr>
          <p:cNvPr id="23" name="Author and Date"/>
          <p:cNvSpPr txBox="1">
            <a:spLocks noGrp="1"/>
          </p:cNvSpPr>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Author and Date</a:t>
            </a:r>
          </a:p>
        </p:txBody>
      </p:sp>
      <p:sp>
        <p:nvSpPr>
          <p:cNvPr id="24" name="Body Level One…"/>
          <p:cNvSpPr txBox="1">
            <a:spLocks noGrp="1"/>
          </p:cNvSpPr>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sz="5500" b="1">
                <a:solidFill>
                  <a:srgbClr val="FFFFFF"/>
                </a:solidFill>
              </a:defRPr>
            </a:lvl1pPr>
            <a:lvl2pPr marL="0" indent="457200" defTabSz="825500">
              <a:lnSpc>
                <a:spcPct val="100000"/>
              </a:lnSpc>
              <a:spcBef>
                <a:spcPts val="0"/>
              </a:spcBef>
              <a:buSzTx/>
              <a:buNone/>
              <a:defRPr sz="5500" b="1">
                <a:solidFill>
                  <a:srgbClr val="FFFFFF"/>
                </a:solidFill>
              </a:defRPr>
            </a:lvl2pPr>
            <a:lvl3pPr marL="0" indent="914400" defTabSz="825500">
              <a:lnSpc>
                <a:spcPct val="100000"/>
              </a:lnSpc>
              <a:spcBef>
                <a:spcPts val="0"/>
              </a:spcBef>
              <a:buSzTx/>
              <a:buNone/>
              <a:defRPr sz="5500" b="1">
                <a:solidFill>
                  <a:srgbClr val="FFFFFF"/>
                </a:solidFill>
              </a:defRPr>
            </a:lvl3pPr>
            <a:lvl4pPr marL="0" indent="1371600" defTabSz="825500">
              <a:lnSpc>
                <a:spcPct val="100000"/>
              </a:lnSpc>
              <a:spcBef>
                <a:spcPts val="0"/>
              </a:spcBef>
              <a:buSzTx/>
              <a:buNone/>
              <a:defRPr sz="5500" b="1">
                <a:solidFill>
                  <a:srgbClr val="FFFFFF"/>
                </a:solidFill>
              </a:defRPr>
            </a:lvl4pPr>
            <a:lvl5pPr marL="0" indent="1828800" defTabSz="825500">
              <a:lnSpc>
                <a:spcPct val="100000"/>
              </a:lnSpc>
              <a:spcBef>
                <a:spcPts val="0"/>
              </a:spcBef>
              <a:buSzTx/>
              <a:buNone/>
              <a:defRPr sz="5500" b="1">
                <a:solidFill>
                  <a:srgbClr val="FFFFFF"/>
                </a:solidFill>
              </a:defRPr>
            </a:lvl5pPr>
          </a:lstStyle>
          <a:p>
            <a:r>
              <a:t>Presentation Subtitle</a:t>
            </a:r>
          </a:p>
          <a:p>
            <a:pPr lvl="1"/>
            <a:endParaRPr/>
          </a:p>
          <a:p>
            <a:pPr lvl="2"/>
            <a:endParaRPr/>
          </a:p>
          <a:p>
            <a:pPr lvl="3"/>
            <a:endParaRPr/>
          </a:p>
          <a:p>
            <a:pPr lvl="4"/>
            <a:endParaRPr/>
          </a:p>
        </p:txBody>
      </p:sp>
      <p:sp>
        <p:nvSpPr>
          <p:cNvPr id="2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Photo Alt">
    <p:spTree>
      <p:nvGrpSpPr>
        <p:cNvPr id="1" name=""/>
        <p:cNvGrpSpPr/>
        <p:nvPr/>
      </p:nvGrpSpPr>
      <p:grpSpPr>
        <a:xfrm>
          <a:off x="0" y="0"/>
          <a:ext cx="0" cy="0"/>
          <a:chOff x="0" y="0"/>
          <a:chExt cx="0" cy="0"/>
        </a:xfrm>
      </p:grpSpPr>
      <p:sp>
        <p:nvSpPr>
          <p:cNvPr id="32" name="Close-up of a hot air balloon viewed from below"/>
          <p:cNvSpPr>
            <a:spLocks noGrp="1"/>
          </p:cNvSpPr>
          <p:nvPr>
            <p:ph type="pic" idx="21"/>
          </p:nvPr>
        </p:nvSpPr>
        <p:spPr>
          <a:xfrm>
            <a:off x="9226574" y="1270000"/>
            <a:ext cx="16840152" cy="11184435"/>
          </a:xfrm>
          <a:prstGeom prst="rect">
            <a:avLst/>
          </a:prstGeom>
        </p:spPr>
        <p:txBody>
          <a:bodyPr lIns="91439" tIns="45719" rIns="91439" bIns="45719">
            <a:noAutofit/>
          </a:bodyPr>
          <a:lstStyle/>
          <a:p>
            <a:endParaRPr/>
          </a:p>
        </p:txBody>
      </p:sp>
      <p:sp>
        <p:nvSpPr>
          <p:cNvPr id="33" name="Slide Title"/>
          <p:cNvSpPr txBox="1">
            <a:spLocks noGrp="1"/>
          </p:cNvSpPr>
          <p:nvPr>
            <p:ph type="title" hasCustomPrompt="1"/>
          </p:nvPr>
        </p:nvSpPr>
        <p:spPr>
          <a:xfrm>
            <a:off x="1206500" y="1270000"/>
            <a:ext cx="9779000" cy="5882273"/>
          </a:xfrm>
          <a:prstGeom prst="rect">
            <a:avLst/>
          </a:prstGeom>
        </p:spPr>
        <p:txBody>
          <a:bodyPr anchor="b"/>
          <a:lstStyle/>
          <a:p>
            <a:r>
              <a:t>Slide Title</a:t>
            </a:r>
          </a:p>
        </p:txBody>
      </p:sp>
      <p:sp>
        <p:nvSpPr>
          <p:cNvPr id="34" name="Body Level One…"/>
          <p:cNvSpPr txBox="1">
            <a:spLocks noGrp="1"/>
          </p:cNvSpPr>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Slide Subtitle</a:t>
            </a:r>
          </a:p>
          <a:p>
            <a:pPr lvl="1"/>
            <a:endParaRPr/>
          </a:p>
          <a:p>
            <a:pPr lvl="2"/>
            <a:endParaRPr/>
          </a:p>
          <a:p>
            <a:pPr lvl="3"/>
            <a:endParaRPr/>
          </a:p>
          <a:p>
            <a:pPr lvl="4"/>
            <a:endParaRPr/>
          </a:p>
        </p:txBody>
      </p:sp>
      <p:sp>
        <p:nvSpPr>
          <p:cNvPr id="35" name="Slide Number"/>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2" name="Slide Title"/>
          <p:cNvSpPr txBox="1">
            <a:spLocks noGrp="1"/>
          </p:cNvSpPr>
          <p:nvPr>
            <p:ph type="title" hasCustomPrompt="1"/>
          </p:nvPr>
        </p:nvSpPr>
        <p:spPr>
          <a:prstGeom prst="rect">
            <a:avLst/>
          </a:prstGeom>
        </p:spPr>
        <p:txBody>
          <a:bodyPr/>
          <a:lstStyle/>
          <a:p>
            <a:r>
              <a:t>Slide Title</a:t>
            </a:r>
          </a:p>
        </p:txBody>
      </p:sp>
      <p:sp>
        <p:nvSpPr>
          <p:cNvPr id="43" name="Slide Subtitle"/>
          <p:cNvSpPr txBox="1">
            <a:spLocks noGrp="1"/>
          </p:cNvSpPr>
          <p:nvPr>
            <p:ph type="body" sz="quarter" idx="21" hasCustomPrompt="1"/>
          </p:nvPr>
        </p:nvSpPr>
        <p:spPr>
          <a:xfrm>
            <a:off x="1206500" y="2245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44" name="Body Level One…"/>
          <p:cNvSpPr txBox="1">
            <a:spLocks noGrp="1"/>
          </p:cNvSpPr>
          <p:nvPr>
            <p:ph type="body" idx="1" hasCustomPrompt="1"/>
          </p:nvPr>
        </p:nvSpPr>
        <p:spPr>
          <a:prstGeom prst="rect">
            <a:avLst/>
          </a:prstGeom>
        </p:spPr>
        <p:txBody>
          <a:bodyPr/>
          <a:lstStyle/>
          <a:p>
            <a:r>
              <a:t>Slide bullet text</a:t>
            </a:r>
          </a:p>
          <a:p>
            <a:pPr lvl="1"/>
            <a:endParaRPr/>
          </a:p>
          <a:p>
            <a:pPr lvl="2"/>
            <a:endParaRPr/>
          </a:p>
          <a:p>
            <a:pPr lvl="3"/>
            <a:endParaRPr/>
          </a:p>
          <a:p>
            <a:pPr lvl="4"/>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2" name="Body Level One…"/>
          <p:cNvSpPr txBox="1">
            <a:spLocks noGrp="1"/>
          </p:cNvSpPr>
          <p:nvPr>
            <p:ph type="body" idx="1" hasCustomPrompt="1"/>
          </p:nvPr>
        </p:nvSpPr>
        <p:spPr>
          <a:prstGeom prst="rect">
            <a:avLst/>
          </a:prstGeom>
        </p:spPr>
        <p:txBody>
          <a:bodyPr numCol="2" spcCol="1098550"/>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0" name="Slide Subtitle"/>
          <p:cNvSpPr txBox="1">
            <a:spLocks noGrp="1"/>
          </p:cNvSpPr>
          <p:nvPr>
            <p:ph type="body" sz="quarter" idx="21" hasCustomPrompt="1"/>
          </p:nvPr>
        </p:nvSpPr>
        <p:spPr>
          <a:xfrm>
            <a:off x="1206500" y="2247900"/>
            <a:ext cx="9779000" cy="934779"/>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61"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62" name="Hot air balloons viewed from below against a blue sky"/>
          <p:cNvSpPr>
            <a:spLocks noGrp="1"/>
          </p:cNvSpPr>
          <p:nvPr>
            <p:ph type="pic" idx="22"/>
          </p:nvPr>
        </p:nvSpPr>
        <p:spPr>
          <a:xfrm>
            <a:off x="8432800" y="1263848"/>
            <a:ext cx="16850011" cy="11188205"/>
          </a:xfrm>
          <a:prstGeom prst="rect">
            <a:avLst/>
          </a:prstGeom>
        </p:spPr>
        <p:txBody>
          <a:bodyPr lIns="91439" tIns="45719" rIns="91439" bIns="45719">
            <a:noAutofit/>
          </a:bodyPr>
          <a:lstStyle/>
          <a:p>
            <a:endParaRPr/>
          </a:p>
        </p:txBody>
      </p:sp>
      <p:sp>
        <p:nvSpPr>
          <p:cNvPr id="63" name="Slide Title"/>
          <p:cNvSpPr txBox="1">
            <a:spLocks noGrp="1"/>
          </p:cNvSpPr>
          <p:nvPr>
            <p:ph type="title" hasCustomPrompt="1"/>
          </p:nvPr>
        </p:nvSpPr>
        <p:spPr>
          <a:xfrm>
            <a:off x="1206500" y="952500"/>
            <a:ext cx="9779000" cy="1435100"/>
          </a:xfrm>
          <a:prstGeom prst="rect">
            <a:avLst/>
          </a:prstGeom>
        </p:spPr>
        <p:txBody>
          <a:bodyPr/>
          <a:lstStyle/>
          <a:p>
            <a:r>
              <a:t>Slide Title</a:t>
            </a:r>
          </a:p>
        </p:txBody>
      </p:sp>
      <p:sp>
        <p:nvSpPr>
          <p:cNvPr id="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Live Video Small">
    <p:spTree>
      <p:nvGrpSpPr>
        <p:cNvPr id="1" name=""/>
        <p:cNvGrpSpPr/>
        <p:nvPr/>
      </p:nvGrpSpPr>
      <p:grpSpPr>
        <a:xfrm>
          <a:off x="0" y="0"/>
          <a:ext cx="0" cy="0"/>
          <a:chOff x="0" y="0"/>
          <a:chExt cx="0" cy="0"/>
        </a:xfrm>
      </p:grpSpPr>
      <p:sp>
        <p:nvSpPr>
          <p:cNvPr id="71" name="Slide Subtitle"/>
          <p:cNvSpPr txBox="1">
            <a:spLocks noGrp="1"/>
          </p:cNvSpPr>
          <p:nvPr>
            <p:ph type="body" sz="quarter" idx="21" hasCustomPrompt="1"/>
          </p:nvPr>
        </p:nvSpPr>
        <p:spPr>
          <a:xfrm>
            <a:off x="1206500" y="2247900"/>
            <a:ext cx="9779000" cy="934779"/>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72"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73" name="Slide Title"/>
          <p:cNvSpPr txBox="1">
            <a:spLocks noGrp="1"/>
          </p:cNvSpPr>
          <p:nvPr>
            <p:ph type="title" hasCustomPrompt="1"/>
          </p:nvPr>
        </p:nvSpPr>
        <p:spPr>
          <a:xfrm>
            <a:off x="1206500" y="952500"/>
            <a:ext cx="9779000" cy="1435100"/>
          </a:xfrm>
          <a:prstGeom prst="rect">
            <a:avLst/>
          </a:prstGeom>
        </p:spPr>
        <p:txBody>
          <a:bodyPr/>
          <a:lstStyle/>
          <a:p>
            <a:r>
              <a:t>Slide Title</a:t>
            </a:r>
          </a:p>
        </p:txBody>
      </p:sp>
      <p:sp>
        <p:nvSpPr>
          <p:cNvPr id="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Bullets &amp; Live Video Large">
    <p:spTree>
      <p:nvGrpSpPr>
        <p:cNvPr id="1" name=""/>
        <p:cNvGrpSpPr/>
        <p:nvPr/>
      </p:nvGrpSpPr>
      <p:grpSpPr>
        <a:xfrm>
          <a:off x="0" y="0"/>
          <a:ext cx="0" cy="0"/>
          <a:chOff x="0" y="0"/>
          <a:chExt cx="0" cy="0"/>
        </a:xfrm>
      </p:grpSpPr>
      <p:sp>
        <p:nvSpPr>
          <p:cNvPr id="81" name="Slide Subtitle"/>
          <p:cNvSpPr txBox="1">
            <a:spLocks noGrp="1"/>
          </p:cNvSpPr>
          <p:nvPr>
            <p:ph type="body" sz="quarter" idx="21" hasCustomPrompt="1"/>
          </p:nvPr>
        </p:nvSpPr>
        <p:spPr>
          <a:xfrm>
            <a:off x="1206500" y="2247900"/>
            <a:ext cx="9779000" cy="934779"/>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82"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83" name="Slide Title"/>
          <p:cNvSpPr txBox="1">
            <a:spLocks noGrp="1"/>
          </p:cNvSpPr>
          <p:nvPr>
            <p:ph type="title" hasCustomPrompt="1"/>
          </p:nvPr>
        </p:nvSpPr>
        <p:spPr>
          <a:xfrm>
            <a:off x="1206500" y="952500"/>
            <a:ext cx="9779000" cy="1435100"/>
          </a:xfrm>
          <a:prstGeom prst="rect">
            <a:avLst/>
          </a:prstGeom>
        </p:spPr>
        <p:txBody>
          <a:bodyPr/>
          <a:lstStyle/>
          <a:p>
            <a:r>
              <a:t>Slide Title</a:t>
            </a:r>
          </a:p>
        </p:txBody>
      </p:sp>
      <p:sp>
        <p:nvSpPr>
          <p:cNvPr id="8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Section">
    <p:bg>
      <p:bgPr>
        <a:solidFill>
          <a:srgbClr val="003462"/>
        </a:solidFill>
        <a:effectLst/>
      </p:bgPr>
    </p:bg>
    <p:spTree>
      <p:nvGrpSpPr>
        <p:cNvPr id="1" name=""/>
        <p:cNvGrpSpPr/>
        <p:nvPr/>
      </p:nvGrpSpPr>
      <p:grpSpPr>
        <a:xfrm>
          <a:off x="0" y="0"/>
          <a:ext cx="0" cy="0"/>
          <a:chOff x="0" y="0"/>
          <a:chExt cx="0" cy="0"/>
        </a:xfrm>
      </p:grpSpPr>
      <p:sp>
        <p:nvSpPr>
          <p:cNvPr id="91" name="Section Title"/>
          <p:cNvSpPr txBox="1">
            <a:spLocks noGrp="1"/>
          </p:cNvSpPr>
          <p:nvPr>
            <p:ph type="title" hasCustomPrompt="1"/>
          </p:nvPr>
        </p:nvSpPr>
        <p:spPr>
          <a:xfrm>
            <a:off x="1206496" y="4533900"/>
            <a:ext cx="21971004" cy="4648200"/>
          </a:xfrm>
          <a:prstGeom prst="rect">
            <a:avLst/>
          </a:prstGeom>
        </p:spPr>
        <p:txBody>
          <a:bodyPr anchor="ctr"/>
          <a:lstStyle>
            <a:lvl1pPr>
              <a:defRPr sz="11600" b="0" spc="-232">
                <a:solidFill>
                  <a:srgbClr val="FFFFFF"/>
                </a:solidFill>
              </a:defRPr>
            </a:lvl1pPr>
          </a:lstStyle>
          <a:p>
            <a:r>
              <a:t>Section Title</a:t>
            </a:r>
          </a:p>
        </p:txBody>
      </p:sp>
      <p:sp>
        <p:nvSpPr>
          <p:cNvPr id="92" name="Slide Number"/>
          <p:cNvSpPr txBox="1">
            <a:spLocks noGrp="1"/>
          </p:cNvSpPr>
          <p:nvPr>
            <p:ph type="sldNum" sz="quarter" idx="2"/>
          </p:nvPr>
        </p:nvSpPr>
        <p:spPr>
          <a:xfrm>
            <a:off x="12001499" y="13085233"/>
            <a:ext cx="368505" cy="374600"/>
          </a:xfrm>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99" name="Slide Title"/>
          <p:cNvSpPr txBox="1">
            <a:spLocks noGrp="1"/>
          </p:cNvSpPr>
          <p:nvPr>
            <p:ph type="title" hasCustomPrompt="1"/>
          </p:nvPr>
        </p:nvSpPr>
        <p:spPr>
          <a:xfrm>
            <a:off x="1206500" y="952500"/>
            <a:ext cx="21971000" cy="1434949"/>
          </a:xfrm>
          <a:prstGeom prst="rect">
            <a:avLst/>
          </a:prstGeom>
        </p:spPr>
        <p:txBody>
          <a:bodyPr/>
          <a:lstStyle/>
          <a:p>
            <a:r>
              <a:t>Slide Title</a:t>
            </a:r>
          </a:p>
        </p:txBody>
      </p:sp>
      <p:sp>
        <p:nvSpPr>
          <p:cNvPr id="100" name="Slide Subtitle"/>
          <p:cNvSpPr txBox="1">
            <a:spLocks noGrp="1"/>
          </p:cNvSpPr>
          <p:nvPr>
            <p:ph type="body" sz="quarter" idx="21" hasCustomPrompt="1"/>
          </p:nvPr>
        </p:nvSpPr>
        <p:spPr>
          <a:xfrm>
            <a:off x="1206500" y="2247900"/>
            <a:ext cx="21971000" cy="934779"/>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10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Agenda">
    <p:spTree>
      <p:nvGrpSpPr>
        <p:cNvPr id="1" name=""/>
        <p:cNvGrpSpPr/>
        <p:nvPr/>
      </p:nvGrpSpPr>
      <p:grpSpPr>
        <a:xfrm>
          <a:off x="0" y="0"/>
          <a:ext cx="0" cy="0"/>
          <a:chOff x="0" y="0"/>
          <a:chExt cx="0" cy="0"/>
        </a:xfrm>
      </p:grpSpPr>
      <p:sp>
        <p:nvSpPr>
          <p:cNvPr id="108" name="Agenda Title"/>
          <p:cNvSpPr txBox="1">
            <a:spLocks noGrp="1"/>
          </p:cNvSpPr>
          <p:nvPr>
            <p:ph type="title" hasCustomPrompt="1"/>
          </p:nvPr>
        </p:nvSpPr>
        <p:spPr>
          <a:xfrm>
            <a:off x="1206500" y="952500"/>
            <a:ext cx="21971000" cy="1435100"/>
          </a:xfrm>
          <a:prstGeom prst="rect">
            <a:avLst/>
          </a:prstGeom>
        </p:spPr>
        <p:txBody>
          <a:bodyPr/>
          <a:lstStyle/>
          <a:p>
            <a:r>
              <a:t>Agenda Title</a:t>
            </a:r>
          </a:p>
        </p:txBody>
      </p:sp>
      <p:sp>
        <p:nvSpPr>
          <p:cNvPr id="109" name="Agenda Subtitle"/>
          <p:cNvSpPr txBox="1">
            <a:spLocks noGrp="1"/>
          </p:cNvSpPr>
          <p:nvPr>
            <p:ph type="body" sz="quarter" idx="21" hasCustomPrompt="1"/>
          </p:nvPr>
        </p:nvSpPr>
        <p:spPr>
          <a:xfrm>
            <a:off x="1206500" y="2247900"/>
            <a:ext cx="21971000" cy="934779"/>
          </a:xfrm>
          <a:prstGeom prst="rect">
            <a:avLst/>
          </a:prstGeom>
        </p:spPr>
        <p:txBody>
          <a:bodyPr lIns="45719" tIns="45719" rIns="45719" bIns="45719"/>
          <a:lstStyle>
            <a:lvl1pPr marL="0" indent="0" defTabSz="825500">
              <a:lnSpc>
                <a:spcPct val="100000"/>
              </a:lnSpc>
              <a:spcBef>
                <a:spcPts val="0"/>
              </a:spcBef>
              <a:buSzTx/>
              <a:buNone/>
              <a:defRPr sz="5500" b="1"/>
            </a:lvl1pPr>
          </a:lstStyle>
          <a:p>
            <a:r>
              <a:t>Agenda Subtitle</a:t>
            </a:r>
          </a:p>
        </p:txBody>
      </p:sp>
      <p:sp>
        <p:nvSpPr>
          <p:cNvPr id="110" name="Body Level One…"/>
          <p:cNvSpPr txBox="1">
            <a:spLocks noGrp="1"/>
          </p:cNvSpPr>
          <p:nvPr>
            <p:ph type="body" idx="1" hasCustomPrompt="1"/>
          </p:nvPr>
        </p:nvSpPr>
        <p:spPr>
          <a:prstGeom prst="rect">
            <a:avLst/>
          </a:prstGeom>
        </p:spPr>
        <p:txBody>
          <a:bodyPr/>
          <a:lstStyle>
            <a:lvl1pPr marL="0" indent="0" defTabSz="825500">
              <a:lnSpc>
                <a:spcPct val="100000"/>
              </a:lnSpc>
              <a:spcBef>
                <a:spcPts val="1800"/>
              </a:spcBef>
              <a:buSzTx/>
              <a:buNone/>
              <a:defRPr sz="5500" spc="-55"/>
            </a:lvl1pPr>
            <a:lvl2pPr marL="0" indent="457200" defTabSz="825500">
              <a:lnSpc>
                <a:spcPct val="100000"/>
              </a:lnSpc>
              <a:spcBef>
                <a:spcPts val="1800"/>
              </a:spcBef>
              <a:buSzTx/>
              <a:buNone/>
              <a:defRPr sz="5500" spc="-55"/>
            </a:lvl2pPr>
            <a:lvl3pPr marL="0" indent="914400" defTabSz="825500">
              <a:lnSpc>
                <a:spcPct val="100000"/>
              </a:lnSpc>
              <a:spcBef>
                <a:spcPts val="1800"/>
              </a:spcBef>
              <a:buSzTx/>
              <a:buNone/>
              <a:defRPr sz="5500" spc="-55"/>
            </a:lvl3pPr>
            <a:lvl4pPr marL="0" indent="1371600" defTabSz="825500">
              <a:lnSpc>
                <a:spcPct val="100000"/>
              </a:lnSpc>
              <a:spcBef>
                <a:spcPts val="1800"/>
              </a:spcBef>
              <a:buSzTx/>
              <a:buNone/>
              <a:defRPr sz="5500" spc="-55"/>
            </a:lvl4pPr>
            <a:lvl5pPr marL="0" indent="1828800" defTabSz="825500">
              <a:lnSpc>
                <a:spcPct val="100000"/>
              </a:lnSpc>
              <a:spcBef>
                <a:spcPts val="1800"/>
              </a:spcBef>
              <a:buSzTx/>
              <a:buNone/>
              <a:defRPr sz="5500" spc="-55"/>
            </a:lvl5pPr>
          </a:lstStyle>
          <a:p>
            <a:r>
              <a:t>Agenda Topics</a:t>
            </a:r>
          </a:p>
          <a:p>
            <a:pPr lvl="1"/>
            <a:endParaRPr/>
          </a:p>
          <a:p>
            <a:pPr lvl="2"/>
            <a:endParaRPr/>
          </a:p>
          <a:p>
            <a:pPr lvl="3"/>
            <a:endParaRPr/>
          </a:p>
          <a:p>
            <a:pPr lvl="4"/>
            <a:endParaRPr/>
          </a:p>
        </p:txBody>
      </p:sp>
      <p:sp>
        <p:nvSpPr>
          <p:cNvPr id="11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Statement">
    <p:spTree>
      <p:nvGrpSpPr>
        <p:cNvPr id="1" name=""/>
        <p:cNvGrpSpPr/>
        <p:nvPr/>
      </p:nvGrpSpPr>
      <p:grpSpPr>
        <a:xfrm>
          <a:off x="0" y="0"/>
          <a:ext cx="0" cy="0"/>
          <a:chOff x="0" y="0"/>
          <a:chExt cx="0" cy="0"/>
        </a:xfrm>
      </p:grpSpPr>
      <p:sp>
        <p:nvSpPr>
          <p:cNvPr id="118" name="Body Level One…"/>
          <p:cNvSpPr txBox="1">
            <a:spLocks noGrp="1"/>
          </p:cNvSpPr>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z="11600" spc="-232">
                <a:solidFill>
                  <a:schemeClr val="accent1">
                    <a:hueOff val="114395"/>
                    <a:lumOff val="-24975"/>
                  </a:schemeClr>
                </a:solidFill>
              </a:defRPr>
            </a:lvl1pPr>
            <a:lvl2pPr marL="0" indent="457200" algn="ctr">
              <a:lnSpc>
                <a:spcPct val="80000"/>
              </a:lnSpc>
              <a:spcBef>
                <a:spcPts val="0"/>
              </a:spcBef>
              <a:buSzTx/>
              <a:buNone/>
              <a:defRPr sz="11600" spc="-232">
                <a:solidFill>
                  <a:schemeClr val="accent1">
                    <a:hueOff val="114395"/>
                    <a:lumOff val="-24975"/>
                  </a:schemeClr>
                </a:solidFill>
              </a:defRPr>
            </a:lvl2pPr>
            <a:lvl3pPr marL="0" indent="914400" algn="ctr">
              <a:lnSpc>
                <a:spcPct val="80000"/>
              </a:lnSpc>
              <a:spcBef>
                <a:spcPts val="0"/>
              </a:spcBef>
              <a:buSzTx/>
              <a:buNone/>
              <a:defRPr sz="11600" spc="-232">
                <a:solidFill>
                  <a:schemeClr val="accent1">
                    <a:hueOff val="114395"/>
                    <a:lumOff val="-24975"/>
                  </a:schemeClr>
                </a:solidFill>
              </a:defRPr>
            </a:lvl3pPr>
            <a:lvl4pPr marL="0" indent="1371600" algn="ctr">
              <a:lnSpc>
                <a:spcPct val="80000"/>
              </a:lnSpc>
              <a:spcBef>
                <a:spcPts val="0"/>
              </a:spcBef>
              <a:buSzTx/>
              <a:buNone/>
              <a:defRPr sz="11600" spc="-232">
                <a:solidFill>
                  <a:schemeClr val="accent1">
                    <a:hueOff val="114395"/>
                    <a:lumOff val="-24975"/>
                  </a:schemeClr>
                </a:solidFill>
              </a:defRPr>
            </a:lvl4pPr>
            <a:lvl5pPr marL="0" indent="1828800" algn="ctr">
              <a:lnSpc>
                <a:spcPct val="80000"/>
              </a:lnSpc>
              <a:spcBef>
                <a:spcPts val="0"/>
              </a:spcBef>
              <a:buSzTx/>
              <a:buNone/>
              <a:defRPr sz="11600" spc="-232">
                <a:solidFill>
                  <a:schemeClr val="accent1">
                    <a:hueOff val="114395"/>
                    <a:lumOff val="-24975"/>
                  </a:schemeClr>
                </a:solidFill>
              </a:defRPr>
            </a:lvl5pPr>
          </a:lstStyle>
          <a:p>
            <a:r>
              <a:t>Statement</a:t>
            </a:r>
          </a:p>
          <a:p>
            <a:pPr lvl="1"/>
            <a:endParaRPr/>
          </a:p>
          <a:p>
            <a:pPr lvl="2"/>
            <a:endParaRPr/>
          </a:p>
          <a:p>
            <a:pPr lvl="3"/>
            <a:endParaRPr/>
          </a:p>
          <a:p>
            <a:pPr lvl="4"/>
            <a:endParaRPr/>
          </a:p>
        </p:txBody>
      </p:sp>
      <p:sp>
        <p:nvSpPr>
          <p:cNvPr id="1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Big Fact">
    <p:spTree>
      <p:nvGrpSpPr>
        <p:cNvPr id="1" name=""/>
        <p:cNvGrpSpPr/>
        <p:nvPr/>
      </p:nvGrpSpPr>
      <p:grpSpPr>
        <a:xfrm>
          <a:off x="0" y="0"/>
          <a:ext cx="0" cy="0"/>
          <a:chOff x="0" y="0"/>
          <a:chExt cx="0" cy="0"/>
        </a:xfrm>
      </p:grpSpPr>
      <p:sp>
        <p:nvSpPr>
          <p:cNvPr id="126" name="Body Level One…"/>
          <p:cNvSpPr txBox="1">
            <a:spLocks noGrp="1"/>
          </p:cNvSpPr>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sz="25000" b="1" spc="-250">
                <a:solidFill>
                  <a:schemeClr val="accent1">
                    <a:hueOff val="114395"/>
                    <a:lumOff val="-24975"/>
                  </a:schemeClr>
                </a:solidFill>
              </a:defRPr>
            </a:lvl1pPr>
            <a:lvl2pPr marL="0" indent="457200" algn="ctr">
              <a:lnSpc>
                <a:spcPct val="80000"/>
              </a:lnSpc>
              <a:spcBef>
                <a:spcPts val="0"/>
              </a:spcBef>
              <a:buSzTx/>
              <a:buNone/>
              <a:defRPr sz="25000" b="1" spc="-250">
                <a:solidFill>
                  <a:schemeClr val="accent1">
                    <a:hueOff val="114395"/>
                    <a:lumOff val="-24975"/>
                  </a:schemeClr>
                </a:solidFill>
              </a:defRPr>
            </a:lvl2pPr>
            <a:lvl3pPr marL="0" indent="914400" algn="ctr">
              <a:lnSpc>
                <a:spcPct val="80000"/>
              </a:lnSpc>
              <a:spcBef>
                <a:spcPts val="0"/>
              </a:spcBef>
              <a:buSzTx/>
              <a:buNone/>
              <a:defRPr sz="25000" b="1" spc="-250">
                <a:solidFill>
                  <a:schemeClr val="accent1">
                    <a:hueOff val="114395"/>
                    <a:lumOff val="-24975"/>
                  </a:schemeClr>
                </a:solidFill>
              </a:defRPr>
            </a:lvl3pPr>
            <a:lvl4pPr marL="0" indent="1371600" algn="ctr">
              <a:lnSpc>
                <a:spcPct val="80000"/>
              </a:lnSpc>
              <a:spcBef>
                <a:spcPts val="0"/>
              </a:spcBef>
              <a:buSzTx/>
              <a:buNone/>
              <a:defRPr sz="25000" b="1" spc="-250">
                <a:solidFill>
                  <a:schemeClr val="accent1">
                    <a:hueOff val="114395"/>
                    <a:lumOff val="-24975"/>
                  </a:schemeClr>
                </a:solidFill>
              </a:defRPr>
            </a:lvl4pPr>
            <a:lvl5pPr marL="0" indent="1828800" algn="ctr">
              <a:lnSpc>
                <a:spcPct val="80000"/>
              </a:lnSpc>
              <a:spcBef>
                <a:spcPts val="0"/>
              </a:spcBef>
              <a:buSzTx/>
              <a:buNone/>
              <a:defRPr sz="25000" b="1" spc="-250">
                <a:solidFill>
                  <a:schemeClr val="accent1">
                    <a:hueOff val="114395"/>
                    <a:lumOff val="-24975"/>
                  </a:schemeClr>
                </a:solidFill>
              </a:defRPr>
            </a:lvl5pPr>
          </a:lstStyle>
          <a:p>
            <a:r>
              <a:t>100%</a:t>
            </a:r>
          </a:p>
          <a:p>
            <a:pPr lvl="1"/>
            <a:endParaRPr/>
          </a:p>
          <a:p>
            <a:pPr lvl="2"/>
            <a:endParaRPr/>
          </a:p>
          <a:p>
            <a:pPr lvl="3"/>
            <a:endParaRPr/>
          </a:p>
          <a:p>
            <a:pPr lvl="4"/>
            <a:endParaRPr/>
          </a:p>
        </p:txBody>
      </p:sp>
      <p:sp>
        <p:nvSpPr>
          <p:cNvPr id="127" name="Fact information"/>
          <p:cNvSpPr txBox="1">
            <a:spLocks noGrp="1"/>
          </p:cNvSpPr>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sz="5500" b="1"/>
            </a:lvl1pPr>
          </a:lstStyle>
          <a:p>
            <a:r>
              <a:t>Fact information</a:t>
            </a:r>
          </a:p>
        </p:txBody>
      </p:sp>
      <p:sp>
        <p:nvSpPr>
          <p:cNvPr id="1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35" name="Attribution"/>
          <p:cNvSpPr txBox="1">
            <a:spLocks noGrp="1"/>
          </p:cNvSpPr>
          <p:nvPr>
            <p:ph type="body" sz="quarter" idx="21" hasCustomPrompt="1"/>
          </p:nvPr>
        </p:nvSpPr>
        <p:spPr>
          <a:xfrm>
            <a:off x="2480825" y="10675453"/>
            <a:ext cx="20149252"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Attribution</a:t>
            </a:r>
          </a:p>
        </p:txBody>
      </p:sp>
      <p:sp>
        <p:nvSpPr>
          <p:cNvPr id="136" name="Body Level One…"/>
          <p:cNvSpPr txBox="1">
            <a:spLocks noGrp="1"/>
          </p:cNvSpPr>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z="8500" spc="-170">
                <a:solidFill>
                  <a:schemeClr val="accent1">
                    <a:hueOff val="114395"/>
                    <a:lumOff val="-24975"/>
                  </a:schemeClr>
                </a:solidFill>
              </a:defRPr>
            </a:lvl1pPr>
            <a:lvl2pPr marL="638923" indent="-12700">
              <a:spcBef>
                <a:spcPts val="0"/>
              </a:spcBef>
              <a:buSzTx/>
              <a:buNone/>
              <a:defRPr sz="8500" spc="-170">
                <a:solidFill>
                  <a:schemeClr val="accent1">
                    <a:hueOff val="114395"/>
                    <a:lumOff val="-24975"/>
                  </a:schemeClr>
                </a:solidFill>
              </a:defRPr>
            </a:lvl2pPr>
            <a:lvl3pPr marL="638923" indent="444500">
              <a:spcBef>
                <a:spcPts val="0"/>
              </a:spcBef>
              <a:buSzTx/>
              <a:buNone/>
              <a:defRPr sz="8500" spc="-170">
                <a:solidFill>
                  <a:schemeClr val="accent1">
                    <a:hueOff val="114395"/>
                    <a:lumOff val="-24975"/>
                  </a:schemeClr>
                </a:solidFill>
              </a:defRPr>
            </a:lvl3pPr>
            <a:lvl4pPr marL="638923" indent="901700">
              <a:spcBef>
                <a:spcPts val="0"/>
              </a:spcBef>
              <a:buSzTx/>
              <a:buNone/>
              <a:defRPr sz="8500" spc="-170">
                <a:solidFill>
                  <a:schemeClr val="accent1">
                    <a:hueOff val="114395"/>
                    <a:lumOff val="-24975"/>
                  </a:schemeClr>
                </a:solidFill>
              </a:defRPr>
            </a:lvl4pPr>
            <a:lvl5pPr marL="638923" indent="1358900">
              <a:spcBef>
                <a:spcPts val="0"/>
              </a:spcBef>
              <a:buSzTx/>
              <a:buNone/>
              <a:defRPr sz="8500" spc="-170">
                <a:solidFill>
                  <a:schemeClr val="accent1">
                    <a:hueOff val="114395"/>
                    <a:lumOff val="-24975"/>
                  </a:schemeClr>
                </a:solidFill>
              </a:defRPr>
            </a:lvl5pPr>
          </a:lstStyle>
          <a:p>
            <a:r>
              <a:t>“Notable Quote”</a:t>
            </a:r>
          </a:p>
          <a:p>
            <a:pPr lvl="1"/>
            <a:endParaRPr/>
          </a:p>
          <a:p>
            <a:pPr lvl="2"/>
            <a:endParaRPr/>
          </a:p>
          <a:p>
            <a:pPr lvl="3"/>
            <a:endParaRPr/>
          </a:p>
          <a:p>
            <a:pPr lvl="4"/>
            <a:endParaRPr/>
          </a:p>
        </p:txBody>
      </p:sp>
      <p:sp>
        <p:nvSpPr>
          <p:cNvPr id="13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44" name="Hot air balloons viewed from below against a blue sky"/>
          <p:cNvSpPr>
            <a:spLocks noGrp="1"/>
          </p:cNvSpPr>
          <p:nvPr>
            <p:ph type="pic" sz="quarter" idx="21"/>
          </p:nvPr>
        </p:nvSpPr>
        <p:spPr>
          <a:xfrm>
            <a:off x="15436504" y="1270000"/>
            <a:ext cx="8167167" cy="5422900"/>
          </a:xfrm>
          <a:prstGeom prst="rect">
            <a:avLst/>
          </a:prstGeom>
        </p:spPr>
        <p:txBody>
          <a:bodyPr lIns="91439" tIns="45719" rIns="91439" bIns="45719">
            <a:noAutofit/>
          </a:bodyPr>
          <a:lstStyle/>
          <a:p>
            <a:endParaRPr/>
          </a:p>
        </p:txBody>
      </p:sp>
      <p:sp>
        <p:nvSpPr>
          <p:cNvPr id="145" name="Close-up of the top of a hot air balloon viewed from above"/>
          <p:cNvSpPr>
            <a:spLocks noGrp="1"/>
          </p:cNvSpPr>
          <p:nvPr>
            <p:ph type="pic" sz="quarter" idx="22"/>
          </p:nvPr>
        </p:nvSpPr>
        <p:spPr>
          <a:xfrm>
            <a:off x="15461772" y="7085972"/>
            <a:ext cx="8148414" cy="5432276"/>
          </a:xfrm>
          <a:prstGeom prst="rect">
            <a:avLst/>
          </a:prstGeom>
        </p:spPr>
        <p:txBody>
          <a:bodyPr lIns="91439" tIns="45719" rIns="91439" bIns="45719">
            <a:noAutofit/>
          </a:bodyPr>
          <a:lstStyle/>
          <a:p>
            <a:endParaRPr/>
          </a:p>
        </p:txBody>
      </p:sp>
      <p:sp>
        <p:nvSpPr>
          <p:cNvPr id="146" name="Hot air balloons viewed from below against a blue sky"/>
          <p:cNvSpPr>
            <a:spLocks noGrp="1"/>
          </p:cNvSpPr>
          <p:nvPr>
            <p:ph type="pic" idx="23"/>
          </p:nvPr>
        </p:nvSpPr>
        <p:spPr>
          <a:xfrm>
            <a:off x="-124635" y="1270000"/>
            <a:ext cx="16859219" cy="11239479"/>
          </a:xfrm>
          <a:prstGeom prst="rect">
            <a:avLst/>
          </a:prstGeom>
        </p:spPr>
        <p:txBody>
          <a:bodyPr lIns="91439" tIns="45719" rIns="91439" bIns="45719">
            <a:noAutofit/>
          </a:bodyPr>
          <a:lstStyle/>
          <a:p>
            <a:endParaRPr/>
          </a:p>
        </p:txBody>
      </p:sp>
      <p:sp>
        <p:nvSpPr>
          <p:cNvPr id="14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54" name="Hot air balloons viewed from below against a blue sky"/>
          <p:cNvSpPr>
            <a:spLocks noGrp="1"/>
          </p:cNvSpPr>
          <p:nvPr>
            <p:ph type="pic" idx="21"/>
          </p:nvPr>
        </p:nvSpPr>
        <p:spPr>
          <a:xfrm>
            <a:off x="0" y="-1270000"/>
            <a:ext cx="24384000" cy="16256000"/>
          </a:xfrm>
          <a:prstGeom prst="rect">
            <a:avLst/>
          </a:prstGeom>
        </p:spPr>
        <p:txBody>
          <a:bodyPr lIns="91439" tIns="45719" rIns="91439" bIns="45719">
            <a:noAutofit/>
          </a:bodyPr>
          <a:lstStyle/>
          <a:p>
            <a:endParaRPr/>
          </a:p>
        </p:txBody>
      </p:sp>
      <p:sp>
        <p:nvSpPr>
          <p:cNvPr id="15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lide Title"/>
          <p:cNvSpPr txBox="1">
            <a:spLocks noGrp="1"/>
          </p:cNvSpPr>
          <p:nvPr>
            <p:ph type="title" hasCustomPrompt="1"/>
          </p:nvPr>
        </p:nvSpPr>
        <p:spPr>
          <a:xfrm>
            <a:off x="1206500" y="952500"/>
            <a:ext cx="21971000" cy="14331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r>
              <a:t>Slide Title</a:t>
            </a:r>
          </a:p>
        </p:txBody>
      </p:sp>
      <p:sp>
        <p:nvSpPr>
          <p:cNvPr id="3" name="Body Level One…"/>
          <p:cNvSpPr txBox="1">
            <a:spLocks noGrp="1"/>
          </p:cNvSpPr>
          <p:nvPr>
            <p:ph type="body" idx="1" hasCustomPrompt="1"/>
          </p:nvPr>
        </p:nvSpPr>
        <p:spPr>
          <a:xfrm>
            <a:off x="1206500" y="4248504"/>
            <a:ext cx="21971000" cy="82560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r>
              <a:t>Slide bullet text</a:t>
            </a:r>
          </a:p>
          <a:p>
            <a:pPr lvl="1"/>
            <a:endParaRPr/>
          </a:p>
          <a:p>
            <a:pPr lvl="2"/>
            <a:endParaRPr/>
          </a:p>
          <a:p>
            <a:pPr lvl="3"/>
            <a:endParaRPr/>
          </a:p>
          <a:p>
            <a:pPr lvl="4"/>
            <a:endParaRPr/>
          </a:p>
        </p:txBody>
      </p:sp>
      <p:sp>
        <p:nvSpPr>
          <p:cNvPr id="4" name="Slide Number"/>
          <p:cNvSpPr txBox="1">
            <a:spLocks noGrp="1"/>
          </p:cNvSpPr>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algn="ctr" defTabSz="584200">
              <a:lnSpc>
                <a:spcPct val="100000"/>
              </a:lnSpc>
              <a:spcBef>
                <a:spcPts val="0"/>
              </a:spcBef>
              <a:defRPr sz="18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ransition spd="med"/>
  <p:txStyles>
    <p:titleStyle>
      <a:lvl1pPr marL="0" marR="0" indent="0" algn="l" defTabSz="2438338" rtl="0" latinLnBrk="0">
        <a:lnSpc>
          <a:spcPct val="80000"/>
        </a:lnSpc>
        <a:spcBef>
          <a:spcPts val="0"/>
        </a:spcBef>
        <a:spcAft>
          <a:spcPts val="0"/>
        </a:spcAft>
        <a:buClrTx/>
        <a:buSzTx/>
        <a:buFontTx/>
        <a:buNone/>
        <a:tabLst/>
        <a:defRPr sz="8500" b="1" i="0" u="none" strike="noStrike" cap="none" spc="-170" baseline="0">
          <a:solidFill>
            <a:schemeClr val="accent1">
              <a:hueOff val="114395"/>
              <a:lumOff val="-24975"/>
            </a:schemeClr>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sz="8500" b="1" i="0" u="none" strike="noStrike" cap="none" spc="-170" baseline="0">
          <a:solidFill>
            <a:schemeClr val="accent1">
              <a:hueOff val="114395"/>
              <a:lumOff val="-24975"/>
            </a:schemeClr>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sz="8500" b="1" i="0" u="none" strike="noStrike" cap="none" spc="-170" baseline="0">
          <a:solidFill>
            <a:schemeClr val="accent1">
              <a:hueOff val="114395"/>
              <a:lumOff val="-24975"/>
            </a:schemeClr>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sz="8500" b="1" i="0" u="none" strike="noStrike" cap="none" spc="-170" baseline="0">
          <a:solidFill>
            <a:schemeClr val="accent1">
              <a:hueOff val="114395"/>
              <a:lumOff val="-24975"/>
            </a:schemeClr>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sz="8500" b="1" i="0" u="none" strike="noStrike" cap="none" spc="-170" baseline="0">
          <a:solidFill>
            <a:schemeClr val="accent1">
              <a:hueOff val="114395"/>
              <a:lumOff val="-24975"/>
            </a:schemeClr>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sz="8500" b="1" i="0" u="none" strike="noStrike" cap="none" spc="-170" baseline="0">
          <a:solidFill>
            <a:schemeClr val="accent1">
              <a:hueOff val="114395"/>
              <a:lumOff val="-24975"/>
            </a:schemeClr>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sz="8500" b="1" i="0" u="none" strike="noStrike" cap="none" spc="-170" baseline="0">
          <a:solidFill>
            <a:schemeClr val="accent1">
              <a:hueOff val="114395"/>
              <a:lumOff val="-24975"/>
            </a:schemeClr>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sz="8500" b="1" i="0" u="none" strike="noStrike" cap="none" spc="-170" baseline="0">
          <a:solidFill>
            <a:schemeClr val="accent1">
              <a:hueOff val="114395"/>
              <a:lumOff val="-24975"/>
            </a:schemeClr>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sz="8500" b="1" i="0" u="none" strike="noStrike" cap="none" spc="-170" baseline="0">
          <a:solidFill>
            <a:schemeClr val="accent1">
              <a:hueOff val="114395"/>
              <a:lumOff val="-24975"/>
            </a:schemeClr>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7.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6.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16.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16.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png"/><Relationship Id="rId1" Type="http://schemas.openxmlformats.org/officeDocument/2006/relationships/slideLayout" Target="../slideLayouts/slideLayout16.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8.png"/><Relationship Id="rId1" Type="http://schemas.openxmlformats.org/officeDocument/2006/relationships/slideLayout" Target="../slideLayouts/slideLayout16.xml"/><Relationship Id="rId5" Type="http://schemas.openxmlformats.org/officeDocument/2006/relationships/image" Target="../media/image42.png"/><Relationship Id="rId4" Type="http://schemas.openxmlformats.org/officeDocument/2006/relationships/image" Target="../media/image41.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4.png"/></Relationships>
</file>

<file path=ppt/slides/_rels/slide5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16.xml"/><Relationship Id="rId5" Type="http://schemas.openxmlformats.org/officeDocument/2006/relationships/image" Target="../media/image48.png"/><Relationship Id="rId4" Type="http://schemas.openxmlformats.org/officeDocument/2006/relationships/image" Target="../media/image47.png"/></Relationships>
</file>

<file path=ppt/slides/_rels/slide5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6.xml"/></Relationships>
</file>

<file path=ppt/slides/_rels/slide5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8" Type="http://schemas.openxmlformats.org/officeDocument/2006/relationships/image" Target="../media/image56.png"/><Relationship Id="rId13" Type="http://schemas.openxmlformats.org/officeDocument/2006/relationships/image" Target="../media/image45.png"/><Relationship Id="rId18" Type="http://schemas.openxmlformats.org/officeDocument/2006/relationships/image" Target="../media/image63.png"/><Relationship Id="rId3" Type="http://schemas.openxmlformats.org/officeDocument/2006/relationships/image" Target="../media/image52.png"/><Relationship Id="rId21" Type="http://schemas.openxmlformats.org/officeDocument/2006/relationships/image" Target="../media/image66.png"/><Relationship Id="rId7" Type="http://schemas.openxmlformats.org/officeDocument/2006/relationships/image" Target="../media/image46.png"/><Relationship Id="rId12" Type="http://schemas.openxmlformats.org/officeDocument/2006/relationships/image" Target="../media/image59.png"/><Relationship Id="rId17" Type="http://schemas.openxmlformats.org/officeDocument/2006/relationships/image" Target="../media/image62.png"/><Relationship Id="rId25" Type="http://schemas.openxmlformats.org/officeDocument/2006/relationships/image" Target="../media/image70.png"/><Relationship Id="rId2" Type="http://schemas.openxmlformats.org/officeDocument/2006/relationships/image" Target="../media/image51.png"/><Relationship Id="rId16" Type="http://schemas.openxmlformats.org/officeDocument/2006/relationships/image" Target="../media/image61.png"/><Relationship Id="rId20" Type="http://schemas.openxmlformats.org/officeDocument/2006/relationships/image" Target="../media/image65.png"/><Relationship Id="rId1" Type="http://schemas.openxmlformats.org/officeDocument/2006/relationships/slideLayout" Target="../slideLayouts/slideLayout16.xml"/><Relationship Id="rId6" Type="http://schemas.openxmlformats.org/officeDocument/2006/relationships/image" Target="../media/image55.png"/><Relationship Id="rId11" Type="http://schemas.openxmlformats.org/officeDocument/2006/relationships/image" Target="../media/image48.png"/><Relationship Id="rId24" Type="http://schemas.openxmlformats.org/officeDocument/2006/relationships/image" Target="../media/image69.png"/><Relationship Id="rId5" Type="http://schemas.openxmlformats.org/officeDocument/2006/relationships/image" Target="../media/image54.png"/><Relationship Id="rId15" Type="http://schemas.openxmlformats.org/officeDocument/2006/relationships/image" Target="../media/image60.png"/><Relationship Id="rId23" Type="http://schemas.openxmlformats.org/officeDocument/2006/relationships/image" Target="../media/image68.png"/><Relationship Id="rId10" Type="http://schemas.openxmlformats.org/officeDocument/2006/relationships/image" Target="../media/image58.png"/><Relationship Id="rId19" Type="http://schemas.openxmlformats.org/officeDocument/2006/relationships/image" Target="../media/image64.png"/><Relationship Id="rId4" Type="http://schemas.openxmlformats.org/officeDocument/2006/relationships/image" Target="../media/image53.png"/><Relationship Id="rId9" Type="http://schemas.openxmlformats.org/officeDocument/2006/relationships/image" Target="../media/image57.png"/><Relationship Id="rId14" Type="http://schemas.openxmlformats.org/officeDocument/2006/relationships/image" Target="../media/image47.png"/><Relationship Id="rId22" Type="http://schemas.openxmlformats.org/officeDocument/2006/relationships/image" Target="../media/image67.png"/></Relationships>
</file>

<file path=ppt/slides/_rels/slide60.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13E"/>
        </a:solidFill>
        <a:effectLst/>
      </p:bgPr>
    </p:bg>
    <p:spTree>
      <p:nvGrpSpPr>
        <p:cNvPr id="1" name=""/>
        <p:cNvGrpSpPr/>
        <p:nvPr/>
      </p:nvGrpSpPr>
      <p:grpSpPr>
        <a:xfrm>
          <a:off x="0" y="0"/>
          <a:ext cx="0" cy="0"/>
          <a:chOff x="0" y="0"/>
          <a:chExt cx="0" cy="0"/>
        </a:xfrm>
      </p:grpSpPr>
      <p:sp>
        <p:nvSpPr>
          <p:cNvPr id="171" name="Large-Scale Study of Text-Image Layout in 20th-Century Periodicals – as a Reaction to the Absence of Archival Documents"/>
          <p:cNvSpPr txBox="1">
            <a:spLocks noGrp="1"/>
          </p:cNvSpPr>
          <p:nvPr>
            <p:ph type="ctrTitle"/>
          </p:nvPr>
        </p:nvSpPr>
        <p:spPr>
          <a:prstGeom prst="rect">
            <a:avLst/>
          </a:prstGeom>
        </p:spPr>
        <p:txBody>
          <a:bodyPr/>
          <a:lstStyle/>
          <a:p>
            <a:pPr>
              <a:lnSpc>
                <a:spcPct val="100000"/>
              </a:lnSpc>
              <a:defRPr sz="7000" b="0" spc="-140"/>
            </a:pPr>
            <a:r>
              <a:rPr b="1" dirty="0"/>
              <a:t>Large-Scale Study of Text-Image Layout in 20th-Century Periodicals</a:t>
            </a:r>
            <a:r>
              <a:rPr dirty="0"/>
              <a:t> – as a Reaction to the Absence of Archival Documents</a:t>
            </a:r>
          </a:p>
        </p:txBody>
      </p:sp>
      <p:sp>
        <p:nvSpPr>
          <p:cNvPr id="172" name="Marta Pizzagalli, Rocco Felici"/>
          <p:cNvSpPr txBox="1">
            <a:spLocks noGrp="1"/>
          </p:cNvSpPr>
          <p:nvPr>
            <p:ph type="subTitle" sz="quarter" idx="1"/>
          </p:nvPr>
        </p:nvSpPr>
        <p:spPr>
          <a:xfrm>
            <a:off x="1201342" y="7464490"/>
            <a:ext cx="21971001" cy="1905001"/>
          </a:xfrm>
          <a:prstGeom prst="rect">
            <a:avLst/>
          </a:prstGeom>
        </p:spPr>
        <p:txBody>
          <a:bodyPr anchor="ctr"/>
          <a:lstStyle>
            <a:lvl1pPr>
              <a:lnSpc>
                <a:spcPct val="110000"/>
              </a:lnSpc>
              <a:defRPr sz="4500" b="0">
                <a:solidFill>
                  <a:srgbClr val="5890AE"/>
                </a:solidFill>
              </a:defRPr>
            </a:lvl1pPr>
          </a:lstStyle>
          <a:p>
            <a:r>
              <a:t>Marta Pizzagalli, Rocco Felici</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213E"/>
        </a:solidFill>
        <a:effectLst/>
      </p:bgPr>
    </p:bg>
    <p:spTree>
      <p:nvGrpSpPr>
        <p:cNvPr id="1" name=""/>
        <p:cNvGrpSpPr/>
        <p:nvPr/>
      </p:nvGrpSpPr>
      <p:grpSpPr>
        <a:xfrm>
          <a:off x="0" y="0"/>
          <a:ext cx="0" cy="0"/>
          <a:chOff x="0" y="0"/>
          <a:chExt cx="0" cy="0"/>
        </a:xfrm>
      </p:grpSpPr>
      <p:sp>
        <p:nvSpPr>
          <p:cNvPr id="174" name="Goals and issues"/>
          <p:cNvSpPr txBox="1">
            <a:spLocks noGrp="1"/>
          </p:cNvSpPr>
          <p:nvPr>
            <p:ph type="title"/>
          </p:nvPr>
        </p:nvSpPr>
        <p:spPr>
          <a:prstGeom prst="rect">
            <a:avLst/>
          </a:prstGeom>
        </p:spPr>
        <p:txBody>
          <a:bodyPr/>
          <a:lstStyle>
            <a:lvl1pPr>
              <a:defRPr sz="10000" spc="-200"/>
            </a:lvl1pPr>
          </a:lstStyle>
          <a:p>
            <a:r>
              <a:t>Goals and issues</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6" name="Screenshot 2026-03-04 at 17.36.55.png" descr="Screenshot 2026-03-04 at 17.36.55.png"/>
          <p:cNvPicPr>
            <a:picLocks noChangeAspect="1"/>
          </p:cNvPicPr>
          <p:nvPr/>
        </p:nvPicPr>
        <p:blipFill>
          <a:blip r:embed="rId2"/>
          <a:srcRect/>
          <a:stretch>
            <a:fillRect/>
          </a:stretch>
        </p:blipFill>
        <p:spPr>
          <a:xfrm>
            <a:off x="12716145" y="7111543"/>
            <a:ext cx="9525000" cy="6058047"/>
          </a:xfrm>
          <a:prstGeom prst="rect">
            <a:avLst/>
          </a:prstGeom>
          <a:ln w="12700">
            <a:solidFill>
              <a:srgbClr val="000000"/>
            </a:solidFill>
            <a:miter lim="400000"/>
          </a:ln>
        </p:spPr>
      </p:pic>
      <p:pic>
        <p:nvPicPr>
          <p:cNvPr id="177" name="Screenshot 2026-03-04 at 17.38.03.png" descr="Screenshot 2026-03-04 at 17.38.03.png"/>
          <p:cNvPicPr>
            <a:picLocks noChangeAspect="1"/>
          </p:cNvPicPr>
          <p:nvPr/>
        </p:nvPicPr>
        <p:blipFill>
          <a:blip r:embed="rId3"/>
          <a:srcRect l="769" t="185" r="769" b="24189"/>
          <a:stretch>
            <a:fillRect/>
          </a:stretch>
        </p:blipFill>
        <p:spPr>
          <a:xfrm>
            <a:off x="2142854" y="7111543"/>
            <a:ext cx="9525001" cy="6057706"/>
          </a:xfrm>
          <a:prstGeom prst="rect">
            <a:avLst/>
          </a:prstGeom>
          <a:ln w="12700">
            <a:solidFill>
              <a:srgbClr val="000000"/>
            </a:solidFill>
            <a:miter lim="400000"/>
          </a:ln>
        </p:spPr>
      </p:pic>
      <p:pic>
        <p:nvPicPr>
          <p:cNvPr id="178" name="Screenshot 2026-03-04 at 17.38.52.png" descr="Screenshot 2026-03-04 at 17.38.52.png"/>
          <p:cNvPicPr>
            <a:picLocks noChangeAspect="1"/>
          </p:cNvPicPr>
          <p:nvPr/>
        </p:nvPicPr>
        <p:blipFill>
          <a:blip r:embed="rId4"/>
          <a:srcRect b="5699"/>
          <a:stretch>
            <a:fillRect/>
          </a:stretch>
        </p:blipFill>
        <p:spPr>
          <a:xfrm>
            <a:off x="12703444" y="549288"/>
            <a:ext cx="9525001" cy="6058462"/>
          </a:xfrm>
          <a:prstGeom prst="rect">
            <a:avLst/>
          </a:prstGeom>
          <a:ln w="12700">
            <a:solidFill>
              <a:srgbClr val="000000"/>
            </a:solidFill>
            <a:miter lim="400000"/>
          </a:ln>
        </p:spPr>
      </p:pic>
      <p:pic>
        <p:nvPicPr>
          <p:cNvPr id="179" name="Screenshot 2026-03-04 at 17.40.41.png" descr="Screenshot 2026-03-04 at 17.40.41.png"/>
          <p:cNvPicPr>
            <a:picLocks noChangeAspect="1"/>
          </p:cNvPicPr>
          <p:nvPr/>
        </p:nvPicPr>
        <p:blipFill>
          <a:blip r:embed="rId5"/>
          <a:srcRect t="613" b="22677"/>
          <a:stretch>
            <a:fillRect/>
          </a:stretch>
        </p:blipFill>
        <p:spPr>
          <a:xfrm>
            <a:off x="2142854" y="546556"/>
            <a:ext cx="9525001" cy="6063701"/>
          </a:xfrm>
          <a:prstGeom prst="rect">
            <a:avLst/>
          </a:prstGeom>
          <a:ln w="12700">
            <a:solidFill>
              <a:srgbClr val="000000"/>
            </a:solidFill>
            <a:miter lim="400000"/>
          </a:ln>
        </p:spPr>
      </p:pic>
      <p:sp>
        <p:nvSpPr>
          <p:cNvPr id="180" name="Line"/>
          <p:cNvSpPr/>
          <p:nvPr/>
        </p:nvSpPr>
        <p:spPr>
          <a:xfrm>
            <a:off x="12860983" y="6569075"/>
            <a:ext cx="9235323" cy="0"/>
          </a:xfrm>
          <a:prstGeom prst="line">
            <a:avLst/>
          </a:prstGeom>
          <a:ln w="63500">
            <a:solidFill>
              <a:srgbClr val="FDFBE7"/>
            </a:solidFill>
            <a:miter lim="400000"/>
          </a:ln>
        </p:spPr>
        <p:txBody>
          <a:bodyPr lIns="50800" tIns="50800" rIns="50800" bIns="50800" anchor="ctr"/>
          <a:lstStyle/>
          <a:p>
            <a:endParaRP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 name="Rectangle"/>
          <p:cNvSpPr/>
          <p:nvPr/>
        </p:nvSpPr>
        <p:spPr>
          <a:xfrm>
            <a:off x="-152373" y="12537746"/>
            <a:ext cx="24688746" cy="1270001"/>
          </a:xfrm>
          <a:prstGeom prst="rect">
            <a:avLst/>
          </a:prstGeom>
          <a:solidFill>
            <a:srgbClr val="00213E"/>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183" name="from (data on)…"/>
          <p:cNvSpPr txBox="1">
            <a:spLocks noGrp="1"/>
          </p:cNvSpPr>
          <p:nvPr>
            <p:ph type="body" idx="4294967295"/>
          </p:nvPr>
        </p:nvSpPr>
        <p:spPr>
          <a:xfrm>
            <a:off x="2373" y="46332"/>
            <a:ext cx="24379254" cy="12498290"/>
          </a:xfrm>
          <a:prstGeom prst="rect">
            <a:avLst/>
          </a:prstGeom>
        </p:spPr>
        <p:txBody>
          <a:bodyPr anchor="ctr"/>
          <a:lstStyle/>
          <a:p>
            <a:pPr marL="0" lvl="1" indent="457200" algn="ctr">
              <a:buSzTx/>
              <a:buNone/>
              <a:defRPr sz="8500"/>
            </a:pPr>
            <a:r>
              <a:rPr cap="small"/>
              <a:t>from (data on)</a:t>
            </a:r>
          </a:p>
          <a:p>
            <a:pPr marL="0" lvl="1" indent="457200" algn="ctr">
              <a:buSzTx/>
              <a:buNone/>
              <a:defRPr sz="8500"/>
            </a:pPr>
            <a:r>
              <a:t>«the makeup of texts»</a:t>
            </a:r>
          </a:p>
          <a:p>
            <a:pPr marL="0" lvl="1" indent="457200" algn="ctr">
              <a:buSzTx/>
              <a:buNone/>
              <a:defRPr sz="8500"/>
            </a:pPr>
            <a:endParaRPr/>
          </a:p>
          <a:p>
            <a:pPr marL="0" lvl="1" indent="457200" algn="ctr">
              <a:buSzTx/>
              <a:buNone/>
              <a:defRPr sz="8500" cap="small"/>
            </a:pPr>
            <a:r>
              <a:t>to (the understanding of)</a:t>
            </a:r>
          </a:p>
          <a:p>
            <a:pPr marL="0" lvl="1" indent="457200" algn="ctr">
              <a:buSzTx/>
              <a:buNone/>
              <a:defRPr sz="8500"/>
            </a:pPr>
            <a:r>
              <a:t>«what happened in the printing shop»</a:t>
            </a:r>
          </a:p>
        </p:txBody>
      </p:sp>
      <p:sp>
        <p:nvSpPr>
          <p:cNvPr id="184" name="G. Thomas Tanselle, Printing History and Other History, «Studies in Bibliography», vol. 48 (1995), pp. 269-289: 277…"/>
          <p:cNvSpPr txBox="1"/>
          <p:nvPr/>
        </p:nvSpPr>
        <p:spPr>
          <a:xfrm>
            <a:off x="2257964" y="12775530"/>
            <a:ext cx="19868072" cy="7436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gn="ctr" defTabSz="457200">
              <a:lnSpc>
                <a:spcPct val="100000"/>
              </a:lnSpc>
              <a:spcBef>
                <a:spcPts val="0"/>
              </a:spcBef>
              <a:defRPr sz="2100">
                <a:solidFill>
                  <a:srgbClr val="FFFFFF"/>
                </a:solidFill>
                <a:latin typeface="Garamond"/>
                <a:ea typeface="Garamond"/>
                <a:cs typeface="Garamond"/>
                <a:sym typeface="Garamond"/>
              </a:defRPr>
            </a:pPr>
            <a:r>
              <a:rPr dirty="0"/>
              <a:t>G. Thomas </a:t>
            </a:r>
            <a:r>
              <a:rPr dirty="0" err="1"/>
              <a:t>Tanselle</a:t>
            </a:r>
            <a:r>
              <a:rPr dirty="0"/>
              <a:t>, </a:t>
            </a:r>
            <a:r>
              <a:rPr i="1" dirty="0"/>
              <a:t>Printing History and Other History</a:t>
            </a:r>
            <a:r>
              <a:rPr dirty="0"/>
              <a:t>, «Studies in Bibliography», vol. 48 (1995), pp. 269-289: 277</a:t>
            </a:r>
            <a:r>
              <a:rPr dirty="0">
                <a:latin typeface="Times Roman"/>
                <a:ea typeface="Times Roman"/>
                <a:cs typeface="Times Roman"/>
                <a:sym typeface="Times Roman"/>
              </a:rPr>
              <a:t> </a:t>
            </a:r>
          </a:p>
          <a:p>
            <a:pPr algn="ctr" defTabSz="457200">
              <a:lnSpc>
                <a:spcPct val="100000"/>
              </a:lnSpc>
              <a:spcBef>
                <a:spcPts val="0"/>
              </a:spcBef>
              <a:defRPr sz="2100">
                <a:solidFill>
                  <a:srgbClr val="FFFFFF"/>
                </a:solidFill>
                <a:latin typeface="Garamond"/>
                <a:ea typeface="Garamond"/>
                <a:cs typeface="Garamond"/>
                <a:sym typeface="Garamond"/>
              </a:defRPr>
            </a:pPr>
            <a:r>
              <a:rPr dirty="0"/>
              <a:t>David McKitterick, </a:t>
            </a:r>
            <a:r>
              <a:rPr i="1" dirty="0"/>
              <a:t>Old Faces and New Acquaintances: Typography and the Association of Ideas</a:t>
            </a:r>
            <a:r>
              <a:rPr dirty="0"/>
              <a:t>, «The Papers Of The Bibliographical Society Of America», vol. 87, no. 2, (June 1993), pp. 163-186: 165</a:t>
            </a:r>
            <a:r>
              <a:rPr dirty="0">
                <a:latin typeface="Times Roman"/>
                <a:ea typeface="Times Roman"/>
                <a:cs typeface="Times Roman"/>
                <a:sym typeface="Times Roman"/>
              </a:rPr>
              <a:t> </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 name="Material history of early 20th-century periodicals…"/>
          <p:cNvSpPr txBox="1">
            <a:spLocks noGrp="1"/>
          </p:cNvSpPr>
          <p:nvPr>
            <p:ph type="body" idx="4294967295"/>
          </p:nvPr>
        </p:nvSpPr>
        <p:spPr>
          <a:xfrm>
            <a:off x="1206500" y="4248504"/>
            <a:ext cx="21971000" cy="8256630"/>
          </a:xfrm>
          <a:prstGeom prst="rect">
            <a:avLst/>
          </a:prstGeom>
        </p:spPr>
        <p:txBody>
          <a:bodyPr/>
          <a:lstStyle/>
          <a:p>
            <a:pPr marL="0" indent="0">
              <a:buSzTx/>
              <a:buNone/>
            </a:pPr>
            <a:r>
              <a:t>Material history of early 20th-century periodicals</a:t>
            </a:r>
          </a:p>
          <a:p>
            <a:pPr marL="0" indent="0">
              <a:buSzTx/>
              <a:buNone/>
            </a:pPr>
            <a:r>
              <a:t>Evolution of text-image relationship</a:t>
            </a:r>
          </a:p>
          <a:p>
            <a:pPr marL="0" indent="0">
              <a:buSzTx/>
              <a:buNone/>
            </a:pPr>
            <a:r>
              <a:t>Visual pervasiveness of advertising</a:t>
            </a:r>
          </a:p>
        </p:txBody>
      </p:sp>
      <p:sp>
        <p:nvSpPr>
          <p:cNvPr id="187" name="Possible goals (1)"/>
          <p:cNvSpPr txBox="1">
            <a:spLocks noGrp="1"/>
          </p:cNvSpPr>
          <p:nvPr>
            <p:ph type="title" idx="4294967295"/>
          </p:nvPr>
        </p:nvSpPr>
        <p:spPr>
          <a:xfrm>
            <a:off x="1206500" y="952500"/>
            <a:ext cx="16262715" cy="1435100"/>
          </a:xfrm>
          <a:prstGeom prst="rect">
            <a:avLst/>
          </a:prstGeom>
        </p:spPr>
        <p:txBody>
          <a:bodyPr/>
          <a:lstStyle>
            <a:lvl1pPr>
              <a:defRPr>
                <a:solidFill>
                  <a:srgbClr val="00213E"/>
                </a:solidFill>
              </a:defRPr>
            </a:lvl1pPr>
          </a:lstStyle>
          <a:p>
            <a:r>
              <a:t>Possible goals (1)</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Editorial line or authorial intent…"/>
          <p:cNvSpPr txBox="1">
            <a:spLocks noGrp="1"/>
          </p:cNvSpPr>
          <p:nvPr>
            <p:ph type="body" idx="4294967295"/>
          </p:nvPr>
        </p:nvSpPr>
        <p:spPr>
          <a:xfrm>
            <a:off x="1206500" y="4248504"/>
            <a:ext cx="21971000" cy="8256630"/>
          </a:xfrm>
          <a:prstGeom prst="rect">
            <a:avLst/>
          </a:prstGeom>
        </p:spPr>
        <p:txBody>
          <a:bodyPr/>
          <a:lstStyle/>
          <a:p>
            <a:pPr marL="0" indent="0">
              <a:buSzTx/>
              <a:buNone/>
            </a:pPr>
            <a:r>
              <a:t>Editorial line or authorial intent</a:t>
            </a:r>
          </a:p>
          <a:p>
            <a:pPr marL="0" indent="0">
              <a:buSzTx/>
              <a:buNone/>
            </a:pPr>
            <a:r>
              <a:t>“Sideways gaze” on editorial practices</a:t>
            </a:r>
          </a:p>
          <a:p>
            <a:pPr marL="0" indent="0">
              <a:buSzTx/>
              <a:buNone/>
            </a:pPr>
            <a:r>
              <a:t>Writer(s)-publisher(s)-illustrator(s) relationship</a:t>
            </a:r>
          </a:p>
        </p:txBody>
      </p:sp>
      <p:sp>
        <p:nvSpPr>
          <p:cNvPr id="190" name="Possible goals (2)"/>
          <p:cNvSpPr txBox="1">
            <a:spLocks noGrp="1"/>
          </p:cNvSpPr>
          <p:nvPr>
            <p:ph type="title" idx="4294967295"/>
          </p:nvPr>
        </p:nvSpPr>
        <p:spPr>
          <a:xfrm>
            <a:off x="1206500" y="952500"/>
            <a:ext cx="17535085" cy="1435100"/>
          </a:xfrm>
          <a:prstGeom prst="rect">
            <a:avLst/>
          </a:prstGeom>
        </p:spPr>
        <p:txBody>
          <a:bodyPr/>
          <a:lstStyle>
            <a:lvl1pPr>
              <a:defRPr>
                <a:solidFill>
                  <a:srgbClr val="00213E"/>
                </a:solidFill>
              </a:defRPr>
            </a:lvl1pPr>
          </a:lstStyle>
          <a:p>
            <a:r>
              <a:t>Possible goals (2)</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 name="«The journal’s content has to appear new and current, on the one hand,  and at the same time characteristic and expectable for the particular title, on the other. This latter recognition factor is usually secured on the formal level:  a particular layout"/>
          <p:cNvSpPr txBox="1">
            <a:spLocks noGrp="1"/>
          </p:cNvSpPr>
          <p:nvPr>
            <p:ph type="body" idx="4294967295"/>
          </p:nvPr>
        </p:nvSpPr>
        <p:spPr>
          <a:xfrm>
            <a:off x="1206500" y="4248504"/>
            <a:ext cx="21971000" cy="8256630"/>
          </a:xfrm>
          <a:prstGeom prst="rect">
            <a:avLst/>
          </a:prstGeom>
        </p:spPr>
        <p:txBody>
          <a:bodyPr/>
          <a:lstStyle/>
          <a:p>
            <a:pPr marL="0" indent="0" algn="ctr">
              <a:lnSpc>
                <a:spcPct val="100000"/>
              </a:lnSpc>
              <a:buSzTx/>
              <a:buNone/>
            </a:pPr>
            <a:r>
              <a:t>«The journal’s content has to appear new and current, on the one hand, </a:t>
            </a:r>
            <a:br/>
            <a:r>
              <a:t>and at the same time characteristic and expectable for the particular title, on the other. </a:t>
            </a:r>
            <a:r>
              <a:rPr b="1"/>
              <a:t>This latter recognition factor is usually secured on the formal level</a:t>
            </a:r>
            <a:r>
              <a:t>: </a:t>
            </a:r>
            <a:br/>
            <a:r>
              <a:t>a particular layout, a constant set of sections, sometimes with catchy names and always in the same order, characteristic recurring features»</a:t>
            </a:r>
            <a:r>
              <a:rPr sz="1200">
                <a:latin typeface="Times Roman"/>
                <a:ea typeface="Times Roman"/>
                <a:cs typeface="Times Roman"/>
                <a:sym typeface="Times Roman"/>
              </a:rPr>
              <a:t> </a:t>
            </a:r>
          </a:p>
        </p:txBody>
      </p:sp>
      <p:sp>
        <p:nvSpPr>
          <p:cNvPr id="193" name="Why consider layouts"/>
          <p:cNvSpPr txBox="1">
            <a:spLocks noGrp="1"/>
          </p:cNvSpPr>
          <p:nvPr>
            <p:ph type="title" idx="4294967295"/>
          </p:nvPr>
        </p:nvSpPr>
        <p:spPr>
          <a:xfrm>
            <a:off x="1206500" y="952500"/>
            <a:ext cx="20084260" cy="1435100"/>
          </a:xfrm>
          <a:prstGeom prst="rect">
            <a:avLst/>
          </a:prstGeom>
        </p:spPr>
        <p:txBody>
          <a:bodyPr/>
          <a:lstStyle>
            <a:lvl1pPr>
              <a:defRPr>
                <a:solidFill>
                  <a:srgbClr val="00213E"/>
                </a:solidFill>
              </a:defRPr>
            </a:lvl1pPr>
          </a:lstStyle>
          <a:p>
            <a:r>
              <a:t>Why consider layouts</a:t>
            </a:r>
          </a:p>
        </p:txBody>
      </p:sp>
      <p:sp>
        <p:nvSpPr>
          <p:cNvPr id="194" name="Rectangle"/>
          <p:cNvSpPr/>
          <p:nvPr/>
        </p:nvSpPr>
        <p:spPr>
          <a:xfrm>
            <a:off x="9099248" y="10165614"/>
            <a:ext cx="15384081" cy="972635"/>
          </a:xfrm>
          <a:prstGeom prst="rect">
            <a:avLst/>
          </a:prstGeom>
          <a:solidFill>
            <a:srgbClr val="00213E"/>
          </a:solidFill>
          <a:ln w="12700">
            <a:miter lim="400000"/>
          </a:ln>
        </p:spPr>
        <p:txBody>
          <a:bodyPr lIns="50800" tIns="50800" rIns="50800" bIns="50800" anchor="ctr"/>
          <a:lstStyle/>
          <a:p>
            <a:pPr algn="ctr" defTabSz="825500">
              <a:lnSpc>
                <a:spcPct val="100000"/>
              </a:lnSpc>
              <a:spcBef>
                <a:spcPts val="0"/>
              </a:spcBef>
              <a:defRPr sz="3200">
                <a:solidFill>
                  <a:schemeClr val="accent1">
                    <a:hueOff val="114395"/>
                    <a:lumOff val="-24975"/>
                  </a:schemeClr>
                </a:solidFill>
              </a:defRPr>
            </a:pPr>
            <a:endParaRPr/>
          </a:p>
        </p:txBody>
      </p:sp>
      <p:sp>
        <p:nvSpPr>
          <p:cNvPr id="195" name="Vincent Fröhlich, Jens Ruchatz, Interrupting Pictures. Separating And Connecting Images In Illustrated Magazines – A Typology, part I and part II, in Reading Journals. Coherence And Interruption, Hannover, Wehrhahn Verlag, 2022, pp. 261-272, 347-378: 270"/>
          <p:cNvSpPr txBox="1"/>
          <p:nvPr/>
        </p:nvSpPr>
        <p:spPr>
          <a:xfrm>
            <a:off x="9596234" y="10277471"/>
            <a:ext cx="14016282" cy="7489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defTabSz="457200">
              <a:lnSpc>
                <a:spcPct val="100000"/>
              </a:lnSpc>
              <a:spcBef>
                <a:spcPts val="0"/>
              </a:spcBef>
              <a:defRPr sz="2100" i="1">
                <a:solidFill>
                  <a:srgbClr val="FFFFFF"/>
                </a:solidFill>
                <a:latin typeface="Garamond"/>
                <a:ea typeface="Garamond"/>
                <a:cs typeface="Garamond"/>
                <a:sym typeface="Garamond"/>
              </a:defRPr>
            </a:pPr>
            <a:r>
              <a:rPr i="0" dirty="0"/>
              <a:t>Vincent Fröhlich, Jens </a:t>
            </a:r>
            <a:r>
              <a:rPr i="0" dirty="0" err="1"/>
              <a:t>Ruchatz</a:t>
            </a:r>
            <a:r>
              <a:rPr i="0" dirty="0"/>
              <a:t>, </a:t>
            </a:r>
            <a:r>
              <a:rPr dirty="0"/>
              <a:t>Interrupting Pictures. Separating And Connecting Images In Illustrated Magazines – A Typology</a:t>
            </a:r>
            <a:r>
              <a:rPr i="0" dirty="0"/>
              <a:t>, part I and part II, in </a:t>
            </a:r>
            <a:r>
              <a:rPr dirty="0"/>
              <a:t>Reading Journals. Coherence And Interruption</a:t>
            </a:r>
            <a:r>
              <a:rPr i="0" dirty="0"/>
              <a:t>, Hannover, Wehrhahn Verlag, 2022, pp. 261-272, 347-378: 270</a:t>
            </a:r>
            <a:r>
              <a:rPr i="0" dirty="0">
                <a:latin typeface="Times Roman"/>
                <a:ea typeface="Times Roman"/>
                <a:cs typeface="Times Roman"/>
                <a:sym typeface="Times Roman"/>
              </a:rPr>
              <a:t> </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197" name="Rectangle"/>
          <p:cNvSpPr/>
          <p:nvPr/>
        </p:nvSpPr>
        <p:spPr>
          <a:xfrm>
            <a:off x="9099248" y="10190731"/>
            <a:ext cx="17282064" cy="547966"/>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chemeClr val="accent1">
                    <a:hueOff val="114395"/>
                    <a:lumOff val="-24975"/>
                  </a:schemeClr>
                </a:solidFill>
              </a:defRPr>
            </a:pPr>
            <a:endParaRPr/>
          </a:p>
        </p:txBody>
      </p:sp>
      <p:sp>
        <p:nvSpPr>
          <p:cNvPr id="198" name="Layout = disposition of texts, images and blank spaces on the page…"/>
          <p:cNvSpPr txBox="1">
            <a:spLocks noGrp="1"/>
          </p:cNvSpPr>
          <p:nvPr>
            <p:ph type="title" idx="4294967295"/>
          </p:nvPr>
        </p:nvSpPr>
        <p:spPr>
          <a:xfrm>
            <a:off x="1206500" y="2730500"/>
            <a:ext cx="21828591" cy="9998331"/>
          </a:xfrm>
          <a:prstGeom prst="rect">
            <a:avLst/>
          </a:prstGeom>
        </p:spPr>
        <p:txBody>
          <a:bodyPr/>
          <a:lstStyle/>
          <a:p>
            <a:pPr>
              <a:defRPr>
                <a:solidFill>
                  <a:srgbClr val="FFFFFF"/>
                </a:solidFill>
              </a:defRPr>
            </a:pPr>
            <a:r>
              <a:rPr dirty="0"/>
              <a:t>Layout </a:t>
            </a:r>
            <a:r>
              <a:rPr b="0" dirty="0"/>
              <a:t>= disposition of texts, images and blank spaces on the </a:t>
            </a:r>
            <a:r>
              <a:rPr b="0" dirty="0" err="1"/>
              <a:t>pag</a:t>
            </a:r>
            <a:r>
              <a:rPr lang="de-DE" b="0" dirty="0" err="1"/>
              <a:t>e</a:t>
            </a:r>
            <a:br>
              <a:rPr lang="de-DE" b="0" dirty="0"/>
            </a:br>
            <a:br>
              <a:rPr lang="de-DE" b="0" dirty="0"/>
            </a:br>
            <a:endParaRPr sz="1200" b="0" spc="-24" dirty="0">
              <a:latin typeface="Times Roman"/>
              <a:ea typeface="Times Roman"/>
              <a:cs typeface="Times Roman"/>
              <a:sym typeface="Times Roman"/>
            </a:endParaRPr>
          </a:p>
          <a:p>
            <a:pPr>
              <a:defRPr>
                <a:solidFill>
                  <a:srgbClr val="FFFFFF"/>
                </a:solidFill>
              </a:defRPr>
            </a:pPr>
            <a:r>
              <a:rPr dirty="0"/>
              <a:t>Template</a:t>
            </a:r>
            <a:r>
              <a:rPr b="0" dirty="0"/>
              <a:t> = recurring layout</a:t>
            </a:r>
          </a:p>
          <a:p>
            <a:pPr>
              <a:defRPr>
                <a:solidFill>
                  <a:srgbClr val="FFFFFF"/>
                </a:solidFill>
              </a:defRPr>
            </a:pPr>
            <a:endParaRPr b="0" dirty="0"/>
          </a:p>
          <a:p>
            <a:pPr>
              <a:defRPr>
                <a:solidFill>
                  <a:srgbClr val="FFFFFF"/>
                </a:solidFill>
              </a:defRPr>
            </a:pPr>
            <a:r>
              <a:rPr dirty="0"/>
              <a:t>Editorial line</a:t>
            </a:r>
            <a:r>
              <a:rPr b="0" dirty="0"/>
              <a:t> = periodical «common habitus»</a:t>
            </a:r>
            <a:r>
              <a:rPr sz="1200" b="0" spc="-24" dirty="0">
                <a:latin typeface="Times Roman"/>
                <a:ea typeface="Times Roman"/>
                <a:cs typeface="Times Roman"/>
                <a:sym typeface="Times Roman"/>
              </a:rPr>
              <a:t> </a:t>
            </a:r>
          </a:p>
        </p:txBody>
      </p:sp>
      <p:sp>
        <p:nvSpPr>
          <p:cNvPr id="199" name="(vocabulary corner)"/>
          <p:cNvSpPr txBox="1"/>
          <p:nvPr/>
        </p:nvSpPr>
        <p:spPr>
          <a:xfrm>
            <a:off x="1206500" y="1657683"/>
            <a:ext cx="5917083" cy="82051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a:solidFill>
                  <a:srgbClr val="FFFFFF"/>
                </a:solidFill>
              </a:defRPr>
            </a:lvl1pPr>
          </a:lstStyle>
          <a:p>
            <a:r>
              <a:t>(vocabulary corner) </a:t>
            </a:r>
          </a:p>
        </p:txBody>
      </p:sp>
      <p:sp>
        <p:nvSpPr>
          <p:cNvPr id="200" name="Matthew Philpotts, Defining the Thick Journal: periodical codes and common habitus, «Journal Of Victorian Culture», online 2012 (2013), p. 4"/>
          <p:cNvSpPr txBox="1"/>
          <p:nvPr/>
        </p:nvSpPr>
        <p:spPr>
          <a:xfrm>
            <a:off x="9596234" y="10253405"/>
            <a:ext cx="13842709" cy="4226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defTabSz="457200">
              <a:lnSpc>
                <a:spcPct val="100000"/>
              </a:lnSpc>
              <a:spcBef>
                <a:spcPts val="0"/>
              </a:spcBef>
              <a:defRPr sz="2100" i="1">
                <a:solidFill>
                  <a:srgbClr val="00213E"/>
                </a:solidFill>
                <a:latin typeface="Garamond"/>
                <a:ea typeface="Garamond"/>
                <a:cs typeface="Garamond"/>
                <a:sym typeface="Garamond"/>
              </a:defRPr>
            </a:pPr>
            <a:r>
              <a:rPr i="0" dirty="0"/>
              <a:t>Matthew Philpotts, </a:t>
            </a:r>
            <a:r>
              <a:rPr dirty="0"/>
              <a:t>Defining the Thick Journal: periodical codes and common habitus</a:t>
            </a:r>
            <a:r>
              <a:rPr i="0" dirty="0"/>
              <a:t>, «Journal Of Victorian Culture», online 2012 (2013), p. 4</a:t>
            </a:r>
            <a:r>
              <a:rPr i="0" dirty="0">
                <a:latin typeface="Times Roman"/>
                <a:ea typeface="Times Roman"/>
                <a:cs typeface="Times Roman"/>
                <a:sym typeface="Times Roman"/>
              </a:rPr>
              <a:t> </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02" name="Template editorial line = ensemble of editorial choices that defined a particular layout as a periodical «recognition factor»"/>
          <p:cNvSpPr txBox="1">
            <a:spLocks noGrp="1"/>
          </p:cNvSpPr>
          <p:nvPr>
            <p:ph type="title" idx="4294967295"/>
          </p:nvPr>
        </p:nvSpPr>
        <p:spPr>
          <a:xfrm>
            <a:off x="1206500" y="2730500"/>
            <a:ext cx="21828591" cy="9998331"/>
          </a:xfrm>
          <a:prstGeom prst="rect">
            <a:avLst/>
          </a:prstGeom>
        </p:spPr>
        <p:txBody>
          <a:bodyPr/>
          <a:lstStyle/>
          <a:p>
            <a:pPr>
              <a:defRPr>
                <a:solidFill>
                  <a:srgbClr val="FFFFFF"/>
                </a:solidFill>
              </a:defRPr>
            </a:pPr>
            <a:r>
              <a:t>Template editorial line</a:t>
            </a:r>
            <a:r>
              <a:rPr b="0"/>
              <a:t> = ensemble of editorial choices that defined a particular layout as a periodical «recognition factor»</a:t>
            </a:r>
            <a:r>
              <a:rPr sz="1200" b="0" spc="-24">
                <a:latin typeface="Times Roman"/>
                <a:ea typeface="Times Roman"/>
                <a:cs typeface="Times Roman"/>
                <a:sym typeface="Times Roman"/>
              </a:rPr>
              <a:t> </a:t>
            </a:r>
          </a:p>
        </p:txBody>
      </p:sp>
      <p:sp>
        <p:nvSpPr>
          <p:cNvPr id="203" name="(vocabulary corner)"/>
          <p:cNvSpPr txBox="1"/>
          <p:nvPr/>
        </p:nvSpPr>
        <p:spPr>
          <a:xfrm>
            <a:off x="1206500" y="1657683"/>
            <a:ext cx="5917083" cy="82051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a:solidFill>
                  <a:srgbClr val="FFFFFF"/>
                </a:solidFill>
              </a:defRPr>
            </a:lvl1pPr>
          </a:lstStyle>
          <a:p>
            <a:r>
              <a:t>(vocabulary corner) </a:t>
            </a:r>
          </a:p>
        </p:txBody>
      </p:sp>
      <p:sp>
        <p:nvSpPr>
          <p:cNvPr id="204" name="Rectangle"/>
          <p:cNvSpPr/>
          <p:nvPr/>
        </p:nvSpPr>
        <p:spPr>
          <a:xfrm>
            <a:off x="9099248" y="8209814"/>
            <a:ext cx="17282064" cy="972635"/>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chemeClr val="accent1">
                    <a:hueOff val="114395"/>
                    <a:lumOff val="-24975"/>
                  </a:schemeClr>
                </a:solidFill>
              </a:defRPr>
            </a:pPr>
            <a:endParaRPr/>
          </a:p>
        </p:txBody>
      </p:sp>
      <p:sp>
        <p:nvSpPr>
          <p:cNvPr id="205" name="Vincent Fröhlich, Jens Ruchatz, Interrupting Pictures. Separating And Connecting Images In Illustrated Magazines – A Typology, part I and part II, in Reading Journals. Coherence And Interruption, Hannover, Wehrhahn Verlag, 2022, pp. 261-272, 347-378: 270"/>
          <p:cNvSpPr txBox="1"/>
          <p:nvPr/>
        </p:nvSpPr>
        <p:spPr>
          <a:xfrm>
            <a:off x="9596234" y="8321671"/>
            <a:ext cx="14016282" cy="7489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defTabSz="457200">
              <a:lnSpc>
                <a:spcPct val="100000"/>
              </a:lnSpc>
              <a:spcBef>
                <a:spcPts val="0"/>
              </a:spcBef>
              <a:defRPr sz="2100" i="1">
                <a:solidFill>
                  <a:srgbClr val="00213E"/>
                </a:solidFill>
                <a:latin typeface="Garamond"/>
                <a:ea typeface="Garamond"/>
                <a:cs typeface="Garamond"/>
                <a:sym typeface="Garamond"/>
              </a:defRPr>
            </a:pPr>
            <a:r>
              <a:rPr i="0" dirty="0"/>
              <a:t>Vincent Fröhlich, Jens </a:t>
            </a:r>
            <a:r>
              <a:rPr i="0" dirty="0" err="1"/>
              <a:t>Ruchatz</a:t>
            </a:r>
            <a:r>
              <a:rPr i="0" dirty="0"/>
              <a:t>, </a:t>
            </a:r>
            <a:r>
              <a:rPr dirty="0"/>
              <a:t>Interrupting Pictures. Separating And Connecting Images In Illustrated Magazines – A Typology</a:t>
            </a:r>
            <a:r>
              <a:rPr i="0" dirty="0"/>
              <a:t>, part I and part II, in </a:t>
            </a:r>
            <a:r>
              <a:rPr dirty="0"/>
              <a:t>Reading Journals. Coherence And Interruption</a:t>
            </a:r>
            <a:r>
              <a:rPr i="0" dirty="0"/>
              <a:t>, Hannover, Wehrhahn Verlag, 2022, pp. 261-272, 347-378: 270</a:t>
            </a:r>
            <a:r>
              <a:rPr i="0" dirty="0">
                <a:latin typeface="Times Roman"/>
                <a:ea typeface="Times Roman"/>
                <a:cs typeface="Times Roman"/>
                <a:sym typeface="Times Roman"/>
              </a:rPr>
              <a:t> </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213E"/>
        </a:solidFill>
        <a:effectLst/>
      </p:bgPr>
    </p:bg>
    <p:spTree>
      <p:nvGrpSpPr>
        <p:cNvPr id="1" name=""/>
        <p:cNvGrpSpPr/>
        <p:nvPr/>
      </p:nvGrpSpPr>
      <p:grpSpPr>
        <a:xfrm>
          <a:off x="0" y="0"/>
          <a:ext cx="0" cy="0"/>
          <a:chOff x="0" y="0"/>
          <a:chExt cx="0" cy="0"/>
        </a:xfrm>
      </p:grpSpPr>
      <p:sp>
        <p:nvSpPr>
          <p:cNvPr id="224" name="Selected dataset"/>
          <p:cNvSpPr txBox="1">
            <a:spLocks noGrp="1"/>
          </p:cNvSpPr>
          <p:nvPr>
            <p:ph type="title"/>
          </p:nvPr>
        </p:nvSpPr>
        <p:spPr>
          <a:prstGeom prst="rect">
            <a:avLst/>
          </a:prstGeom>
        </p:spPr>
        <p:txBody>
          <a:bodyPr/>
          <a:lstStyle>
            <a:lvl1pPr>
              <a:defRPr sz="10000" spc="-200"/>
            </a:lvl1pPr>
          </a:lstStyle>
          <a:p>
            <a:r>
              <a:t>Selected dataset</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 name="6 illustrated magazines…"/>
          <p:cNvSpPr txBox="1">
            <a:spLocks noGrp="1"/>
          </p:cNvSpPr>
          <p:nvPr>
            <p:ph type="body" idx="4294967295"/>
          </p:nvPr>
        </p:nvSpPr>
        <p:spPr>
          <a:xfrm>
            <a:off x="1206500" y="4273904"/>
            <a:ext cx="21971000" cy="8256630"/>
          </a:xfrm>
          <a:prstGeom prst="rect">
            <a:avLst/>
          </a:prstGeom>
        </p:spPr>
        <p:txBody>
          <a:bodyPr/>
          <a:lstStyle/>
          <a:p>
            <a:pPr marL="0" indent="0">
              <a:buSzTx/>
              <a:buNone/>
            </a:pPr>
            <a:r>
              <a:t>6 illustrated magazines</a:t>
            </a:r>
          </a:p>
          <a:p>
            <a:pPr marL="0" lvl="1" indent="457200">
              <a:buSzTx/>
              <a:buNone/>
              <a:defRPr sz="4000"/>
            </a:pPr>
            <a:r>
              <a:t>«Bianco, rosso e verde», «La grande illustrazione», «Lettura sportiva»</a:t>
            </a:r>
          </a:p>
          <a:p>
            <a:pPr marL="0" lvl="1" indent="457200">
              <a:buSzTx/>
              <a:buNone/>
              <a:defRPr sz="4000"/>
            </a:pPr>
            <a:r>
              <a:t>«La donna», «La lettura», «Il corriere dei piccoli»</a:t>
            </a:r>
          </a:p>
          <a:p>
            <a:pPr marL="0" indent="0">
              <a:buSzTx/>
              <a:buNone/>
            </a:pPr>
            <a:r>
              <a:t>Chronological limit: 1900-1916</a:t>
            </a:r>
          </a:p>
          <a:p>
            <a:pPr marL="0" indent="0">
              <a:buSzTx/>
              <a:buNone/>
            </a:pPr>
            <a:r>
              <a:t>19 '695 total digitised pages</a:t>
            </a:r>
          </a:p>
        </p:txBody>
      </p:sp>
      <p:sp>
        <p:nvSpPr>
          <p:cNvPr id="227" name="Some numbers"/>
          <p:cNvSpPr txBox="1">
            <a:spLocks noGrp="1"/>
          </p:cNvSpPr>
          <p:nvPr>
            <p:ph type="title" idx="4294967295"/>
          </p:nvPr>
        </p:nvSpPr>
        <p:spPr>
          <a:xfrm>
            <a:off x="1206500" y="952500"/>
            <a:ext cx="9779000" cy="1435100"/>
          </a:xfrm>
          <a:prstGeom prst="rect">
            <a:avLst/>
          </a:prstGeom>
        </p:spPr>
        <p:txBody>
          <a:bodyPr/>
          <a:lstStyle>
            <a:lvl1pPr>
              <a:defRPr>
                <a:solidFill>
                  <a:srgbClr val="00213E"/>
                </a:solidFill>
              </a:defRPr>
            </a:lvl1pPr>
          </a:lstStyle>
          <a:p>
            <a:r>
              <a:t>Some numbers</a:t>
            </a:r>
          </a:p>
        </p:txBody>
      </p:sp>
      <p:sp>
        <p:nvSpPr>
          <p:cNvPr id="228" name="SMALL ONES"/>
          <p:cNvSpPr txBox="1"/>
          <p:nvPr/>
        </p:nvSpPr>
        <p:spPr>
          <a:xfrm>
            <a:off x="20688300" y="5614318"/>
            <a:ext cx="2513838" cy="5481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3000">
                <a:solidFill>
                  <a:srgbClr val="5E5E5E"/>
                </a:solidFill>
              </a:defRPr>
            </a:lvl1pPr>
          </a:lstStyle>
          <a:p>
            <a:r>
              <a:t>SMALL ONES</a:t>
            </a:r>
          </a:p>
        </p:txBody>
      </p:sp>
      <p:sp>
        <p:nvSpPr>
          <p:cNvPr id="229" name="BIG ONES"/>
          <p:cNvSpPr txBox="1"/>
          <p:nvPr/>
        </p:nvSpPr>
        <p:spPr>
          <a:xfrm>
            <a:off x="20693902" y="6704742"/>
            <a:ext cx="1913383" cy="5481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3000">
                <a:solidFill>
                  <a:srgbClr val="5E5E5E"/>
                </a:solidFill>
              </a:defRPr>
            </a:lvl1pPr>
          </a:lstStyle>
          <a:p>
            <a:r>
              <a:t>BIG ONES</a:t>
            </a:r>
          </a:p>
        </p:txBody>
      </p:sp>
      <p:sp>
        <p:nvSpPr>
          <p:cNvPr id="230" name="Line"/>
          <p:cNvSpPr/>
          <p:nvPr/>
        </p:nvSpPr>
        <p:spPr>
          <a:xfrm>
            <a:off x="12726419" y="7004208"/>
            <a:ext cx="7610239" cy="1"/>
          </a:xfrm>
          <a:prstGeom prst="line">
            <a:avLst/>
          </a:prstGeom>
          <a:ln w="25400">
            <a:solidFill>
              <a:srgbClr val="5E5E5E"/>
            </a:solidFill>
            <a:miter lim="400000"/>
          </a:ln>
        </p:spPr>
        <p:txBody>
          <a:bodyPr lIns="50800" tIns="50800" rIns="50800" bIns="50800" anchor="ctr"/>
          <a:lstStyle/>
          <a:p>
            <a:endParaRPr/>
          </a:p>
        </p:txBody>
      </p:sp>
      <p:sp>
        <p:nvSpPr>
          <p:cNvPr id="231" name="Line"/>
          <p:cNvSpPr/>
          <p:nvPr/>
        </p:nvSpPr>
        <p:spPr>
          <a:xfrm>
            <a:off x="17507987" y="5899308"/>
            <a:ext cx="2828671" cy="1"/>
          </a:xfrm>
          <a:prstGeom prst="line">
            <a:avLst/>
          </a:prstGeom>
          <a:ln w="25400">
            <a:solidFill>
              <a:srgbClr val="5E5E5E"/>
            </a:solidFill>
            <a:miter lim="400000"/>
          </a:ln>
        </p:spPr>
        <p:txBody>
          <a:bodyPr lIns="50800" tIns="50800" rIns="50800" bIns="50800" anchor="ctr"/>
          <a:lstStyle/>
          <a:p>
            <a:endParaRP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pic>
        <p:nvPicPr>
          <p:cNvPr id="233" name="generalAverageComparison_BRV.png" descr="generalAverageComparison_BRV.png"/>
          <p:cNvPicPr>
            <a:picLocks noChangeAspect="1"/>
          </p:cNvPicPr>
          <p:nvPr/>
        </p:nvPicPr>
        <p:blipFill>
          <a:blip r:embed="rId2"/>
          <a:stretch>
            <a:fillRect/>
          </a:stretch>
        </p:blipFill>
        <p:spPr>
          <a:xfrm>
            <a:off x="959167" y="985554"/>
            <a:ext cx="6941994" cy="5469732"/>
          </a:xfrm>
          <a:prstGeom prst="rect">
            <a:avLst/>
          </a:prstGeom>
          <a:ln w="12700">
            <a:miter lim="400000"/>
          </a:ln>
        </p:spPr>
      </p:pic>
      <p:pic>
        <p:nvPicPr>
          <p:cNvPr id="234" name="generalAverageComparison_CdP.png" descr="generalAverageComparison_CdP.png"/>
          <p:cNvPicPr>
            <a:picLocks noChangeAspect="1"/>
          </p:cNvPicPr>
          <p:nvPr/>
        </p:nvPicPr>
        <p:blipFill>
          <a:blip r:embed="rId3"/>
          <a:stretch>
            <a:fillRect/>
          </a:stretch>
        </p:blipFill>
        <p:spPr>
          <a:xfrm>
            <a:off x="987287" y="7523831"/>
            <a:ext cx="6885754" cy="5469732"/>
          </a:xfrm>
          <a:prstGeom prst="rect">
            <a:avLst/>
          </a:prstGeom>
          <a:ln w="12700">
            <a:miter lim="400000"/>
          </a:ln>
        </p:spPr>
      </p:pic>
      <p:pic>
        <p:nvPicPr>
          <p:cNvPr id="235" name="Screenshot 2026-04-08 at 21.45.55.png" descr="Screenshot 2026-04-08 at 21.45.55.png"/>
          <p:cNvPicPr>
            <a:picLocks noChangeAspect="1"/>
          </p:cNvPicPr>
          <p:nvPr/>
        </p:nvPicPr>
        <p:blipFill>
          <a:blip r:embed="rId4"/>
          <a:stretch>
            <a:fillRect/>
          </a:stretch>
        </p:blipFill>
        <p:spPr>
          <a:xfrm>
            <a:off x="8722255" y="7523831"/>
            <a:ext cx="6939490" cy="5469732"/>
          </a:xfrm>
          <a:prstGeom prst="rect">
            <a:avLst/>
          </a:prstGeom>
          <a:ln w="12700">
            <a:miter lim="400000"/>
          </a:ln>
        </p:spPr>
      </p:pic>
      <p:pic>
        <p:nvPicPr>
          <p:cNvPr id="236" name="generalAverageComparison_Lett.png" descr="generalAverageComparison_Lett.png"/>
          <p:cNvPicPr>
            <a:picLocks noChangeAspect="1"/>
          </p:cNvPicPr>
          <p:nvPr/>
        </p:nvPicPr>
        <p:blipFill>
          <a:blip r:embed="rId5"/>
          <a:stretch>
            <a:fillRect/>
          </a:stretch>
        </p:blipFill>
        <p:spPr>
          <a:xfrm>
            <a:off x="16711694" y="7523831"/>
            <a:ext cx="6941994" cy="5469732"/>
          </a:xfrm>
          <a:prstGeom prst="rect">
            <a:avLst/>
          </a:prstGeom>
          <a:ln w="12700">
            <a:miter lim="400000"/>
          </a:ln>
        </p:spPr>
      </p:pic>
      <p:pic>
        <p:nvPicPr>
          <p:cNvPr id="237" name="generalAverageComparison_LS.png" descr="generalAverageComparison_LS.png"/>
          <p:cNvPicPr>
            <a:picLocks noChangeAspect="1"/>
          </p:cNvPicPr>
          <p:nvPr/>
        </p:nvPicPr>
        <p:blipFill>
          <a:blip r:embed="rId6"/>
          <a:stretch>
            <a:fillRect/>
          </a:stretch>
        </p:blipFill>
        <p:spPr>
          <a:xfrm>
            <a:off x="16746815" y="985554"/>
            <a:ext cx="6871753" cy="5469732"/>
          </a:xfrm>
          <a:prstGeom prst="rect">
            <a:avLst/>
          </a:prstGeom>
          <a:ln w="12700">
            <a:miter lim="400000"/>
          </a:ln>
        </p:spPr>
      </p:pic>
      <p:grpSp>
        <p:nvGrpSpPr>
          <p:cNvPr id="240" name="Group"/>
          <p:cNvGrpSpPr/>
          <p:nvPr/>
        </p:nvGrpSpPr>
        <p:grpSpPr>
          <a:xfrm>
            <a:off x="8876482" y="985554"/>
            <a:ext cx="6942096" cy="5469732"/>
            <a:chOff x="0" y="0"/>
            <a:chExt cx="6942094" cy="5469731"/>
          </a:xfrm>
        </p:grpSpPr>
        <p:pic>
          <p:nvPicPr>
            <p:cNvPr id="238" name="generalAverageComparison_GRILL.png" descr="generalAverageComparison_GRILL.png"/>
            <p:cNvPicPr>
              <a:picLocks noChangeAspect="1"/>
            </p:cNvPicPr>
            <p:nvPr/>
          </p:nvPicPr>
          <p:blipFill>
            <a:blip r:embed="rId7"/>
            <a:srcRect/>
            <a:stretch>
              <a:fillRect/>
            </a:stretch>
          </p:blipFill>
          <p:spPr>
            <a:xfrm>
              <a:off x="0" y="0"/>
              <a:ext cx="6895011" cy="5469732"/>
            </a:xfrm>
            <a:prstGeom prst="rect">
              <a:avLst/>
            </a:prstGeom>
            <a:ln w="12700" cap="flat">
              <a:noFill/>
              <a:miter lim="400000"/>
            </a:ln>
            <a:effectLst/>
          </p:spPr>
        </p:pic>
        <p:pic>
          <p:nvPicPr>
            <p:cNvPr id="239" name="generalAverageComparison_BRV.png" descr="generalAverageComparison_BRV.png"/>
            <p:cNvPicPr>
              <a:picLocks noChangeAspect="1"/>
            </p:cNvPicPr>
            <p:nvPr/>
          </p:nvPicPr>
          <p:blipFill>
            <a:blip r:embed="rId2"/>
            <a:srcRect t="96443"/>
            <a:stretch>
              <a:fillRect/>
            </a:stretch>
          </p:blipFill>
          <p:spPr>
            <a:xfrm>
              <a:off x="100" y="5275175"/>
              <a:ext cx="6941995" cy="194557"/>
            </a:xfrm>
            <a:prstGeom prst="rect">
              <a:avLst/>
            </a:prstGeom>
            <a:ln w="12700" cap="flat">
              <a:noFill/>
              <a:miter lim="400000"/>
            </a:ln>
            <a:effectLst/>
          </p:spPr>
        </p:pic>
      </p:gr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213E"/>
        </a:solidFill>
        <a:effectLst/>
      </p:bgPr>
    </p:bg>
    <p:spTree>
      <p:nvGrpSpPr>
        <p:cNvPr id="1" name=""/>
        <p:cNvGrpSpPr/>
        <p:nvPr/>
      </p:nvGrpSpPr>
      <p:grpSpPr>
        <a:xfrm>
          <a:off x="0" y="0"/>
          <a:ext cx="0" cy="0"/>
          <a:chOff x="0" y="0"/>
          <a:chExt cx="0" cy="0"/>
        </a:xfrm>
      </p:grpSpPr>
      <p:sp>
        <p:nvSpPr>
          <p:cNvPr id="242" name="Using layout analysis"/>
          <p:cNvSpPr txBox="1">
            <a:spLocks noGrp="1"/>
          </p:cNvSpPr>
          <p:nvPr>
            <p:ph type="title"/>
          </p:nvPr>
        </p:nvSpPr>
        <p:spPr>
          <a:prstGeom prst="rect">
            <a:avLst/>
          </a:prstGeom>
        </p:spPr>
        <p:txBody>
          <a:bodyPr/>
          <a:lstStyle>
            <a:lvl1pPr>
              <a:defRPr sz="10000" spc="-200"/>
            </a:lvl1pPr>
          </a:lstStyle>
          <a:p>
            <a:r>
              <a:t>Using layout analysis</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 name="x-axis…"/>
          <p:cNvSpPr txBox="1">
            <a:spLocks noGrp="1"/>
          </p:cNvSpPr>
          <p:nvPr>
            <p:ph type="body" sz="half" idx="4294967295"/>
          </p:nvPr>
        </p:nvSpPr>
        <p:spPr>
          <a:xfrm>
            <a:off x="1206500" y="4248504"/>
            <a:ext cx="12991223" cy="8256630"/>
          </a:xfrm>
          <a:prstGeom prst="rect">
            <a:avLst/>
          </a:prstGeom>
        </p:spPr>
        <p:txBody>
          <a:bodyPr/>
          <a:lstStyle/>
          <a:p>
            <a:pPr marL="0" indent="0">
              <a:buSzTx/>
              <a:buNone/>
            </a:pPr>
            <a:r>
              <a:rPr dirty="0"/>
              <a:t>x-axis</a:t>
            </a:r>
            <a:endParaRPr lang="de-DE" dirty="0"/>
          </a:p>
          <a:p>
            <a:pPr marL="609600" lvl="1" indent="0">
              <a:buSzTx/>
              <a:buNone/>
            </a:pPr>
            <a:r>
              <a:rPr dirty="0"/>
              <a:t>Number of images on the page</a:t>
            </a:r>
            <a:br>
              <a:rPr lang="de-DE" dirty="0"/>
            </a:br>
            <a:r>
              <a:rPr dirty="0"/>
              <a:t>«picture factor» = </a:t>
            </a:r>
            <a:r>
              <a:rPr dirty="0" err="1"/>
              <a:t>nn</a:t>
            </a:r>
            <a:r>
              <a:rPr dirty="0"/>
              <a:t>. images / </a:t>
            </a:r>
            <a:r>
              <a:rPr dirty="0" err="1"/>
              <a:t>nn</a:t>
            </a:r>
            <a:r>
              <a:rPr dirty="0"/>
              <a:t>. pages</a:t>
            </a:r>
          </a:p>
          <a:p>
            <a:pPr marL="0" indent="0">
              <a:buSzTx/>
              <a:buNone/>
            </a:pPr>
            <a:endParaRPr dirty="0"/>
          </a:p>
          <a:p>
            <a:pPr marL="0" indent="0">
              <a:buSzTx/>
              <a:buNone/>
            </a:pPr>
            <a:r>
              <a:rPr dirty="0"/>
              <a:t>y-axis</a:t>
            </a:r>
            <a:endParaRPr lang="de-DE" dirty="0"/>
          </a:p>
          <a:p>
            <a:pPr marL="609600" lvl="1" indent="0">
              <a:buSzTx/>
              <a:buNone/>
            </a:pPr>
            <a:r>
              <a:rPr dirty="0"/>
              <a:t>Percentage of space occupied by images o</a:t>
            </a:r>
            <a:r>
              <a:rPr lang="de-DE" dirty="0" err="1"/>
              <a:t>n</a:t>
            </a:r>
            <a:r>
              <a:rPr lang="de-DE" dirty="0"/>
              <a:t> </a:t>
            </a:r>
            <a:r>
              <a:rPr dirty="0"/>
              <a:t>the page</a:t>
            </a:r>
          </a:p>
        </p:txBody>
      </p:sp>
      <p:sp>
        <p:nvSpPr>
          <p:cNvPr id="245" name="“Layout” as a computable parameter"/>
          <p:cNvSpPr txBox="1">
            <a:spLocks noGrp="1"/>
          </p:cNvSpPr>
          <p:nvPr>
            <p:ph type="title" idx="4294967295"/>
          </p:nvPr>
        </p:nvSpPr>
        <p:spPr>
          <a:xfrm>
            <a:off x="1206500" y="952500"/>
            <a:ext cx="21698662" cy="1435100"/>
          </a:xfrm>
          <a:prstGeom prst="rect">
            <a:avLst/>
          </a:prstGeom>
        </p:spPr>
        <p:txBody>
          <a:bodyPr/>
          <a:lstStyle>
            <a:lvl1pPr>
              <a:defRPr>
                <a:solidFill>
                  <a:srgbClr val="00213E"/>
                </a:solidFill>
              </a:defRPr>
            </a:lvl1pPr>
          </a:lstStyle>
          <a:p>
            <a:r>
              <a:t>“Layout” as a computable parameter </a:t>
            </a:r>
          </a:p>
        </p:txBody>
      </p:sp>
      <p:pic>
        <p:nvPicPr>
          <p:cNvPr id="246" name="BiancoRossoVerde_1916_annoII-n2-30gen-1-16_annotated.jpg" descr="BiancoRossoVerde_1916_annoII-n2-30gen-1-16_annotated.jpg"/>
          <p:cNvPicPr>
            <a:picLocks noChangeAspect="1"/>
          </p:cNvPicPr>
          <p:nvPr/>
        </p:nvPicPr>
        <p:blipFill>
          <a:blip r:embed="rId2"/>
          <a:srcRect r="7581"/>
          <a:stretch>
            <a:fillRect/>
          </a:stretch>
        </p:blipFill>
        <p:spPr>
          <a:xfrm>
            <a:off x="16381747" y="3299786"/>
            <a:ext cx="6213369" cy="8585360"/>
          </a:xfrm>
          <a:prstGeom prst="rect">
            <a:avLst/>
          </a:prstGeom>
          <a:ln>
            <a:solidFill>
              <a:srgbClr val="000000"/>
            </a:solidFill>
            <a:miter lim="400000"/>
          </a:ln>
        </p:spPr>
      </p:pic>
      <p:sp>
        <p:nvSpPr>
          <p:cNvPr id="247" name="32% &gt;&gt; images…"/>
          <p:cNvSpPr txBox="1"/>
          <p:nvPr/>
        </p:nvSpPr>
        <p:spPr>
          <a:xfrm>
            <a:off x="15577799" y="12023878"/>
            <a:ext cx="7821371" cy="1016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algn="ctr" defTabSz="457200">
              <a:lnSpc>
                <a:spcPct val="100000"/>
              </a:lnSpc>
              <a:spcBef>
                <a:spcPts val="0"/>
              </a:spcBef>
              <a:defRPr sz="3000">
                <a:latin typeface="Helvetica"/>
                <a:ea typeface="Helvetica"/>
                <a:cs typeface="Helvetica"/>
                <a:sym typeface="Helvetica"/>
              </a:defRPr>
            </a:pPr>
            <a:r>
              <a:rPr>
                <a:solidFill>
                  <a:schemeClr val="accent5">
                    <a:lumOff val="-29866"/>
                  </a:schemeClr>
                </a:solidFill>
              </a:rPr>
              <a:t>32% &gt;&gt; images</a:t>
            </a:r>
          </a:p>
          <a:p>
            <a:pPr algn="ctr" defTabSz="457200">
              <a:lnSpc>
                <a:spcPct val="100000"/>
              </a:lnSpc>
              <a:spcBef>
                <a:spcPts val="0"/>
              </a:spcBef>
              <a:defRPr sz="3000">
                <a:latin typeface="Helvetica"/>
                <a:ea typeface="Helvetica"/>
                <a:cs typeface="Helvetica"/>
                <a:sym typeface="Helvetica"/>
              </a:defRPr>
            </a:pPr>
            <a:r>
              <a:rPr>
                <a:solidFill>
                  <a:schemeClr val="accent1">
                    <a:hueOff val="114395"/>
                    <a:lumOff val="-24975"/>
                  </a:schemeClr>
                </a:solidFill>
              </a:rPr>
              <a:t>68% &gt;&gt; the rest (texts + white spaces)</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 name="Line"/>
          <p:cNvSpPr/>
          <p:nvPr/>
        </p:nvSpPr>
        <p:spPr>
          <a:xfrm>
            <a:off x="5156453" y="11273452"/>
            <a:ext cx="13199705" cy="1"/>
          </a:xfrm>
          <a:prstGeom prst="line">
            <a:avLst/>
          </a:prstGeom>
          <a:ln w="76200">
            <a:solidFill>
              <a:srgbClr val="000000"/>
            </a:solidFill>
            <a:miter lim="400000"/>
            <a:tailEnd type="arrow"/>
          </a:ln>
        </p:spPr>
        <p:txBody>
          <a:bodyPr lIns="50800" tIns="50800" rIns="50800" bIns="50800" anchor="ctr"/>
          <a:lstStyle/>
          <a:p>
            <a:endParaRPr/>
          </a:p>
        </p:txBody>
      </p:sp>
      <p:sp>
        <p:nvSpPr>
          <p:cNvPr id="250" name="% image-space"/>
          <p:cNvSpPr txBox="1"/>
          <p:nvPr/>
        </p:nvSpPr>
        <p:spPr>
          <a:xfrm rot="16200000">
            <a:off x="4265492" y="1952331"/>
            <a:ext cx="2817115" cy="5481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3000"/>
            </a:lvl1pPr>
          </a:lstStyle>
          <a:p>
            <a:r>
              <a:t>% image-space</a:t>
            </a:r>
          </a:p>
        </p:txBody>
      </p:sp>
      <p:sp>
        <p:nvSpPr>
          <p:cNvPr id="251" name="n. images"/>
          <p:cNvSpPr txBox="1"/>
          <p:nvPr/>
        </p:nvSpPr>
        <p:spPr>
          <a:xfrm>
            <a:off x="17375970" y="11682453"/>
            <a:ext cx="1765936" cy="5481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3000"/>
            </a:lvl1pPr>
          </a:lstStyle>
          <a:p>
            <a:r>
              <a:t>n. images</a:t>
            </a:r>
          </a:p>
        </p:txBody>
      </p:sp>
      <p:sp>
        <p:nvSpPr>
          <p:cNvPr id="252" name="Line"/>
          <p:cNvSpPr/>
          <p:nvPr/>
        </p:nvSpPr>
        <p:spPr>
          <a:xfrm flipV="1">
            <a:off x="6613972" y="2003373"/>
            <a:ext cx="1" cy="10639571"/>
          </a:xfrm>
          <a:prstGeom prst="line">
            <a:avLst/>
          </a:prstGeom>
          <a:ln w="76200">
            <a:solidFill>
              <a:srgbClr val="000000"/>
            </a:solidFill>
            <a:miter lim="400000"/>
            <a:tailEnd type="arrow"/>
          </a:ln>
        </p:spPr>
        <p:txBody>
          <a:bodyPr lIns="50800" tIns="50800" rIns="50800" bIns="50800" anchor="ctr"/>
          <a:lstStyle/>
          <a:p>
            <a:endParaRPr/>
          </a:p>
        </p:txBody>
      </p:sp>
      <p:grpSp>
        <p:nvGrpSpPr>
          <p:cNvPr id="258" name="Group"/>
          <p:cNvGrpSpPr/>
          <p:nvPr/>
        </p:nvGrpSpPr>
        <p:grpSpPr>
          <a:xfrm>
            <a:off x="7114531" y="3102173"/>
            <a:ext cx="5937497" cy="7762429"/>
            <a:chOff x="0" y="0"/>
            <a:chExt cx="5937496" cy="7762427"/>
          </a:xfrm>
        </p:grpSpPr>
        <p:pic>
          <p:nvPicPr>
            <p:cNvPr id="253" name="BiancoRossoVerde_1915_annoI-n1-1lug-8.png" descr="BiancoRossoVerde_1915_annoI-n1-1lug-8.png"/>
            <p:cNvPicPr>
              <a:picLocks noChangeAspect="1"/>
            </p:cNvPicPr>
            <p:nvPr/>
          </p:nvPicPr>
          <p:blipFill>
            <a:blip r:embed="rId2"/>
            <a:srcRect r="51909"/>
            <a:stretch>
              <a:fillRect/>
            </a:stretch>
          </p:blipFill>
          <p:spPr>
            <a:xfrm>
              <a:off x="165298" y="0"/>
              <a:ext cx="1677381" cy="2343517"/>
            </a:xfrm>
            <a:prstGeom prst="rect">
              <a:avLst/>
            </a:prstGeom>
            <a:ln w="12700" cap="flat">
              <a:noFill/>
              <a:miter lim="400000"/>
            </a:ln>
            <a:effectLst/>
          </p:spPr>
        </p:pic>
        <p:pic>
          <p:nvPicPr>
            <p:cNvPr id="254" name="CorriereDeiPiccoli_1909_annoI-n2-20.jpg" descr="CorriereDeiPiccoli_1909_annoI-n2-20.jpg"/>
            <p:cNvPicPr>
              <a:picLocks noChangeAspect="1"/>
            </p:cNvPicPr>
            <p:nvPr/>
          </p:nvPicPr>
          <p:blipFill>
            <a:blip r:embed="rId3"/>
            <a:srcRect l="4971" t="7205" r="4971" b="7205"/>
            <a:stretch>
              <a:fillRect/>
            </a:stretch>
          </p:blipFill>
          <p:spPr>
            <a:xfrm>
              <a:off x="3960416" y="0"/>
              <a:ext cx="1824518" cy="2343585"/>
            </a:xfrm>
            <a:prstGeom prst="rect">
              <a:avLst/>
            </a:prstGeom>
            <a:ln w="12700" cap="flat">
              <a:noFill/>
              <a:miter lim="400000"/>
            </a:ln>
            <a:effectLst/>
          </p:spPr>
        </p:pic>
        <p:pic>
          <p:nvPicPr>
            <p:cNvPr id="255" name="Donna_1910_annoVI-n132-20giu-070.jpg" descr="Donna_1910_annoVI-n132-20giu-070.jpg"/>
            <p:cNvPicPr>
              <a:picLocks noChangeAspect="1"/>
            </p:cNvPicPr>
            <p:nvPr/>
          </p:nvPicPr>
          <p:blipFill>
            <a:blip r:embed="rId4"/>
            <a:srcRect l="6505" t="1363" r="3699" b="4285"/>
            <a:stretch>
              <a:fillRect/>
            </a:stretch>
          </p:blipFill>
          <p:spPr>
            <a:xfrm>
              <a:off x="2067541" y="2791838"/>
              <a:ext cx="1780458" cy="2343424"/>
            </a:xfrm>
            <a:prstGeom prst="rect">
              <a:avLst/>
            </a:prstGeom>
            <a:ln w="12700" cap="flat">
              <a:noFill/>
              <a:miter lim="400000"/>
            </a:ln>
            <a:effectLst/>
          </p:spPr>
        </p:pic>
        <p:pic>
          <p:nvPicPr>
            <p:cNvPr id="256" name="GrandeIllustrazione_1914_mag-pag8.png" descr="GrandeIllustrazione_1914_mag-pag8.png"/>
            <p:cNvPicPr>
              <a:picLocks noChangeAspect="1"/>
            </p:cNvPicPr>
            <p:nvPr/>
          </p:nvPicPr>
          <p:blipFill>
            <a:blip r:embed="rId5"/>
            <a:srcRect l="54824" t="3531" r="5686" b="8825"/>
            <a:stretch>
              <a:fillRect/>
            </a:stretch>
          </p:blipFill>
          <p:spPr>
            <a:xfrm>
              <a:off x="0" y="5418733"/>
              <a:ext cx="2007611" cy="2343695"/>
            </a:xfrm>
            <a:prstGeom prst="rect">
              <a:avLst/>
            </a:prstGeom>
            <a:ln w="12700" cap="flat">
              <a:noFill/>
              <a:miter lim="400000"/>
            </a:ln>
            <a:effectLst/>
          </p:spPr>
        </p:pic>
        <p:pic>
          <p:nvPicPr>
            <p:cNvPr id="257" name="LetturaSportiva_1912_annoVIII-n26-pag19.jpg" descr="LetturaSportiva_1912_annoVIII-n26-pag19.jpg"/>
            <p:cNvPicPr>
              <a:picLocks noChangeAspect="1"/>
            </p:cNvPicPr>
            <p:nvPr/>
          </p:nvPicPr>
          <p:blipFill>
            <a:blip r:embed="rId6"/>
            <a:srcRect l="5008" t="3216" r="49208" b="3216"/>
            <a:stretch>
              <a:fillRect/>
            </a:stretch>
          </p:blipFill>
          <p:spPr>
            <a:xfrm>
              <a:off x="4217439" y="5418733"/>
              <a:ext cx="1720058" cy="2343491"/>
            </a:xfrm>
            <a:prstGeom prst="rect">
              <a:avLst/>
            </a:prstGeom>
            <a:ln w="12700" cap="flat">
              <a:noFill/>
              <a:miter lim="400000"/>
            </a:ln>
            <a:effectLst/>
          </p:spPr>
        </p:pic>
      </p:gr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4" name="Group"/>
          <p:cNvGrpSpPr/>
          <p:nvPr/>
        </p:nvGrpSpPr>
        <p:grpSpPr>
          <a:xfrm>
            <a:off x="7114531" y="3102173"/>
            <a:ext cx="5937497" cy="7762429"/>
            <a:chOff x="0" y="0"/>
            <a:chExt cx="5937496" cy="7762427"/>
          </a:xfrm>
        </p:grpSpPr>
        <p:pic>
          <p:nvPicPr>
            <p:cNvPr id="279" name="BiancoRossoVerde_1915_annoI-n1-1lug-8.png" descr="BiancoRossoVerde_1915_annoI-n1-1lug-8.png"/>
            <p:cNvPicPr>
              <a:picLocks noChangeAspect="1"/>
            </p:cNvPicPr>
            <p:nvPr/>
          </p:nvPicPr>
          <p:blipFill>
            <a:blip r:embed="rId2"/>
            <a:srcRect r="51909"/>
            <a:stretch>
              <a:fillRect/>
            </a:stretch>
          </p:blipFill>
          <p:spPr>
            <a:xfrm>
              <a:off x="165298" y="0"/>
              <a:ext cx="1677381" cy="2343517"/>
            </a:xfrm>
            <a:prstGeom prst="rect">
              <a:avLst/>
            </a:prstGeom>
            <a:ln w="12700" cap="flat">
              <a:noFill/>
              <a:miter lim="400000"/>
            </a:ln>
            <a:effectLst/>
          </p:spPr>
        </p:pic>
        <p:pic>
          <p:nvPicPr>
            <p:cNvPr id="280" name="CorriereDeiPiccoli_1909_annoI-n2-20.jpg" descr="CorriereDeiPiccoli_1909_annoI-n2-20.jpg"/>
            <p:cNvPicPr>
              <a:picLocks noChangeAspect="1"/>
            </p:cNvPicPr>
            <p:nvPr/>
          </p:nvPicPr>
          <p:blipFill>
            <a:blip r:embed="rId3"/>
            <a:srcRect l="4971" t="7205" r="4971" b="7205"/>
            <a:stretch>
              <a:fillRect/>
            </a:stretch>
          </p:blipFill>
          <p:spPr>
            <a:xfrm>
              <a:off x="3960416" y="0"/>
              <a:ext cx="1824518" cy="2343585"/>
            </a:xfrm>
            <a:prstGeom prst="rect">
              <a:avLst/>
            </a:prstGeom>
            <a:ln w="12700" cap="flat">
              <a:noFill/>
              <a:miter lim="400000"/>
            </a:ln>
            <a:effectLst/>
          </p:spPr>
        </p:pic>
        <p:pic>
          <p:nvPicPr>
            <p:cNvPr id="281" name="Donna_1910_annoVI-n132-20giu-070.jpg" descr="Donna_1910_annoVI-n132-20giu-070.jpg"/>
            <p:cNvPicPr>
              <a:picLocks noChangeAspect="1"/>
            </p:cNvPicPr>
            <p:nvPr/>
          </p:nvPicPr>
          <p:blipFill>
            <a:blip r:embed="rId4"/>
            <a:srcRect l="6505" t="1363" r="3699" b="4285"/>
            <a:stretch>
              <a:fillRect/>
            </a:stretch>
          </p:blipFill>
          <p:spPr>
            <a:xfrm>
              <a:off x="2067541" y="2791838"/>
              <a:ext cx="1780458" cy="2343424"/>
            </a:xfrm>
            <a:prstGeom prst="rect">
              <a:avLst/>
            </a:prstGeom>
            <a:ln w="12700" cap="flat">
              <a:noFill/>
              <a:miter lim="400000"/>
            </a:ln>
            <a:effectLst/>
          </p:spPr>
        </p:pic>
        <p:pic>
          <p:nvPicPr>
            <p:cNvPr id="282" name="GrandeIllustrazione_1914_mag-pag8.png" descr="GrandeIllustrazione_1914_mag-pag8.png"/>
            <p:cNvPicPr>
              <a:picLocks noChangeAspect="1"/>
            </p:cNvPicPr>
            <p:nvPr/>
          </p:nvPicPr>
          <p:blipFill>
            <a:blip r:embed="rId5"/>
            <a:srcRect l="54824" t="3531" r="5686" b="8825"/>
            <a:stretch>
              <a:fillRect/>
            </a:stretch>
          </p:blipFill>
          <p:spPr>
            <a:xfrm>
              <a:off x="0" y="5418733"/>
              <a:ext cx="2007611" cy="2343695"/>
            </a:xfrm>
            <a:prstGeom prst="rect">
              <a:avLst/>
            </a:prstGeom>
            <a:ln w="12700" cap="flat">
              <a:noFill/>
              <a:miter lim="400000"/>
            </a:ln>
            <a:effectLst/>
          </p:spPr>
        </p:pic>
        <p:pic>
          <p:nvPicPr>
            <p:cNvPr id="283" name="LetturaSportiva_1912_annoVIII-n26-pag19.jpg" descr="LetturaSportiva_1912_annoVIII-n26-pag19.jpg"/>
            <p:cNvPicPr>
              <a:picLocks noChangeAspect="1"/>
            </p:cNvPicPr>
            <p:nvPr/>
          </p:nvPicPr>
          <p:blipFill>
            <a:blip r:embed="rId6"/>
            <a:srcRect l="5008" t="3216" r="49208" b="3216"/>
            <a:stretch>
              <a:fillRect/>
            </a:stretch>
          </p:blipFill>
          <p:spPr>
            <a:xfrm>
              <a:off x="4217439" y="5418733"/>
              <a:ext cx="1720058" cy="2343491"/>
            </a:xfrm>
            <a:prstGeom prst="rect">
              <a:avLst/>
            </a:prstGeom>
            <a:ln w="12700" cap="flat">
              <a:noFill/>
              <a:miter lim="400000"/>
            </a:ln>
            <a:effectLst/>
          </p:spPr>
        </p:pic>
      </p:grpSp>
      <p:sp>
        <p:nvSpPr>
          <p:cNvPr id="285" name="Line"/>
          <p:cNvSpPr/>
          <p:nvPr/>
        </p:nvSpPr>
        <p:spPr>
          <a:xfrm flipV="1">
            <a:off x="6613972" y="2003373"/>
            <a:ext cx="1" cy="10639571"/>
          </a:xfrm>
          <a:prstGeom prst="line">
            <a:avLst/>
          </a:prstGeom>
          <a:ln w="76200">
            <a:solidFill>
              <a:srgbClr val="000000"/>
            </a:solidFill>
            <a:miter lim="400000"/>
            <a:tailEnd type="arrow"/>
          </a:ln>
        </p:spPr>
        <p:txBody>
          <a:bodyPr lIns="50800" tIns="50800" rIns="50800" bIns="50800" anchor="ctr"/>
          <a:lstStyle/>
          <a:p>
            <a:endParaRPr/>
          </a:p>
        </p:txBody>
      </p:sp>
      <p:sp>
        <p:nvSpPr>
          <p:cNvPr id="286" name="Line"/>
          <p:cNvSpPr/>
          <p:nvPr/>
        </p:nvSpPr>
        <p:spPr>
          <a:xfrm>
            <a:off x="5156453" y="11273452"/>
            <a:ext cx="13199705" cy="1"/>
          </a:xfrm>
          <a:prstGeom prst="line">
            <a:avLst/>
          </a:prstGeom>
          <a:ln w="76200">
            <a:solidFill>
              <a:srgbClr val="000000"/>
            </a:solidFill>
            <a:miter lim="400000"/>
            <a:tailEnd type="arrow"/>
          </a:ln>
        </p:spPr>
        <p:txBody>
          <a:bodyPr lIns="50800" tIns="50800" rIns="50800" bIns="50800" anchor="ctr"/>
          <a:lstStyle/>
          <a:p>
            <a:endParaRPr/>
          </a:p>
        </p:txBody>
      </p:sp>
      <p:sp>
        <p:nvSpPr>
          <p:cNvPr id="287" name="% image-space"/>
          <p:cNvSpPr txBox="1"/>
          <p:nvPr/>
        </p:nvSpPr>
        <p:spPr>
          <a:xfrm rot="16200000">
            <a:off x="4265492" y="1952331"/>
            <a:ext cx="2817115" cy="5481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3000"/>
            </a:lvl1pPr>
          </a:lstStyle>
          <a:p>
            <a:r>
              <a:t>% image-space</a:t>
            </a:r>
          </a:p>
        </p:txBody>
      </p:sp>
      <p:sp>
        <p:nvSpPr>
          <p:cNvPr id="288" name="n. images"/>
          <p:cNvSpPr txBox="1"/>
          <p:nvPr/>
        </p:nvSpPr>
        <p:spPr>
          <a:xfrm>
            <a:off x="17375970" y="11682453"/>
            <a:ext cx="1765936" cy="5481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3000"/>
            </a:lvl1pPr>
          </a:lstStyle>
          <a:p>
            <a:r>
              <a:t>n. images</a:t>
            </a:r>
          </a:p>
        </p:txBody>
      </p:sp>
      <p:sp>
        <p:nvSpPr>
          <p:cNvPr id="289" name="Line"/>
          <p:cNvSpPr/>
          <p:nvPr/>
        </p:nvSpPr>
        <p:spPr>
          <a:xfrm>
            <a:off x="2343963" y="6858000"/>
            <a:ext cx="17547193" cy="0"/>
          </a:xfrm>
          <a:prstGeom prst="line">
            <a:avLst/>
          </a:prstGeom>
          <a:ln w="76200">
            <a:solidFill>
              <a:schemeClr val="accent5">
                <a:lumOff val="-29866"/>
              </a:schemeClr>
            </a:solidFill>
            <a:miter lim="400000"/>
          </a:ln>
        </p:spPr>
        <p:txBody>
          <a:bodyPr lIns="50800" tIns="50800" rIns="50800" bIns="50800" anchor="ctr"/>
          <a:lstStyle/>
          <a:p>
            <a:endParaRPr/>
          </a:p>
        </p:txBody>
      </p:sp>
      <p:sp>
        <p:nvSpPr>
          <p:cNvPr id="290" name="Line"/>
          <p:cNvSpPr/>
          <p:nvPr/>
        </p:nvSpPr>
        <p:spPr>
          <a:xfrm flipV="1">
            <a:off x="10004019" y="887939"/>
            <a:ext cx="1" cy="11940122"/>
          </a:xfrm>
          <a:prstGeom prst="line">
            <a:avLst/>
          </a:prstGeom>
          <a:ln w="76200">
            <a:solidFill>
              <a:schemeClr val="accent5">
                <a:lumOff val="-29866"/>
              </a:schemeClr>
            </a:solidFill>
            <a:miter lim="400000"/>
          </a:ln>
        </p:spPr>
        <p:txBody>
          <a:bodyPr lIns="50800" tIns="50800" rIns="50800" bIns="50800" anchor="ctr"/>
          <a:lstStyle/>
          <a:p>
            <a:endParaRPr/>
          </a:p>
        </p:txBody>
      </p:sp>
      <p:sp>
        <p:nvSpPr>
          <p:cNvPr id="291" name="I"/>
          <p:cNvSpPr txBox="1"/>
          <p:nvPr/>
        </p:nvSpPr>
        <p:spPr>
          <a:xfrm>
            <a:off x="12140088" y="1685919"/>
            <a:ext cx="357823" cy="10809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6500" b="1">
                <a:solidFill>
                  <a:schemeClr val="accent5">
                    <a:lumOff val="-29866"/>
                  </a:schemeClr>
                </a:solidFill>
              </a:defRPr>
            </a:lvl1pPr>
          </a:lstStyle>
          <a:p>
            <a:r>
              <a:t>I</a:t>
            </a:r>
          </a:p>
        </p:txBody>
      </p:sp>
      <p:sp>
        <p:nvSpPr>
          <p:cNvPr id="292" name="II"/>
          <p:cNvSpPr txBox="1"/>
          <p:nvPr/>
        </p:nvSpPr>
        <p:spPr>
          <a:xfrm>
            <a:off x="8083881" y="1685919"/>
            <a:ext cx="1677988" cy="10809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defRPr sz="6500" b="1">
                <a:solidFill>
                  <a:schemeClr val="accent5">
                    <a:lumOff val="-29866"/>
                  </a:schemeClr>
                </a:solidFill>
              </a:defRPr>
            </a:lvl1pPr>
          </a:lstStyle>
          <a:p>
            <a:r>
              <a:t>II</a:t>
            </a:r>
          </a:p>
        </p:txBody>
      </p:sp>
      <p:sp>
        <p:nvSpPr>
          <p:cNvPr id="293" name="III"/>
          <p:cNvSpPr txBox="1"/>
          <p:nvPr/>
        </p:nvSpPr>
        <p:spPr>
          <a:xfrm>
            <a:off x="7460020" y="7363782"/>
            <a:ext cx="844869" cy="10809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6500" b="1">
                <a:solidFill>
                  <a:schemeClr val="accent5">
                    <a:lumOff val="-29866"/>
                  </a:schemeClr>
                </a:solidFill>
              </a:defRPr>
            </a:lvl1pPr>
          </a:lstStyle>
          <a:p>
            <a:r>
              <a:t>III</a:t>
            </a:r>
          </a:p>
        </p:txBody>
      </p:sp>
      <p:sp>
        <p:nvSpPr>
          <p:cNvPr id="294" name="IV"/>
          <p:cNvSpPr txBox="1"/>
          <p:nvPr/>
        </p:nvSpPr>
        <p:spPr>
          <a:xfrm>
            <a:off x="12013088" y="7363782"/>
            <a:ext cx="877888" cy="10809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6500" b="1">
                <a:solidFill>
                  <a:schemeClr val="accent5">
                    <a:lumOff val="-29866"/>
                  </a:schemeClr>
                </a:solidFill>
              </a:defRPr>
            </a:lvl1pPr>
          </a:lstStyle>
          <a:p>
            <a:r>
              <a:t>IV</a:t>
            </a:r>
          </a:p>
        </p:txBody>
      </p:sp>
      <p:sp>
        <p:nvSpPr>
          <p:cNvPr id="295" name="n.images average"/>
          <p:cNvSpPr txBox="1"/>
          <p:nvPr/>
        </p:nvSpPr>
        <p:spPr>
          <a:xfrm rot="16200000">
            <a:off x="7907823" y="1838804"/>
            <a:ext cx="3462678" cy="5111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defRPr sz="2700">
                <a:solidFill>
                  <a:schemeClr val="accent5">
                    <a:lumOff val="-29866"/>
                  </a:schemeClr>
                </a:solidFill>
              </a:defRPr>
            </a:lvl1pPr>
          </a:lstStyle>
          <a:p>
            <a:r>
              <a:t>n.images average</a:t>
            </a:r>
          </a:p>
        </p:txBody>
      </p:sp>
      <p:sp>
        <p:nvSpPr>
          <p:cNvPr id="296" name="% average"/>
          <p:cNvSpPr txBox="1"/>
          <p:nvPr/>
        </p:nvSpPr>
        <p:spPr>
          <a:xfrm>
            <a:off x="17894058" y="6323234"/>
            <a:ext cx="3462678" cy="5111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defRPr sz="2700">
                <a:solidFill>
                  <a:schemeClr val="accent5">
                    <a:lumOff val="-29866"/>
                  </a:schemeClr>
                </a:solidFill>
              </a:defRPr>
            </a:lvl1pPr>
          </a:lstStyle>
          <a:p>
            <a:r>
              <a:t>% average</a:t>
            </a:r>
          </a:p>
        </p:txBody>
      </p:sp>
      <p:sp>
        <p:nvSpPr>
          <p:cNvPr id="297" name="many images + large images"/>
          <p:cNvSpPr txBox="1"/>
          <p:nvPr/>
        </p:nvSpPr>
        <p:spPr>
          <a:xfrm>
            <a:off x="14568030" y="4144697"/>
            <a:ext cx="3462678" cy="1055422"/>
          </a:xfrm>
          <a:prstGeom prst="rect">
            <a:avLst/>
          </a:prstGeom>
          <a:solidFill>
            <a:schemeClr val="accent5">
              <a:lumOff val="-29866"/>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lgn="ctr" defTabSz="825500">
              <a:lnSpc>
                <a:spcPct val="100000"/>
              </a:lnSpc>
              <a:spcBef>
                <a:spcPts val="0"/>
              </a:spcBef>
              <a:defRPr sz="3200">
                <a:solidFill>
                  <a:srgbClr val="FFFFFF"/>
                </a:solidFill>
              </a:defRPr>
            </a:lvl1pPr>
          </a:lstStyle>
          <a:p>
            <a:r>
              <a:t>many images + large images</a:t>
            </a:r>
          </a:p>
        </p:txBody>
      </p:sp>
      <p:sp>
        <p:nvSpPr>
          <p:cNvPr id="298" name="many images + small images"/>
          <p:cNvSpPr txBox="1"/>
          <p:nvPr/>
        </p:nvSpPr>
        <p:spPr>
          <a:xfrm>
            <a:off x="14568030" y="8515881"/>
            <a:ext cx="3462678" cy="1055422"/>
          </a:xfrm>
          <a:prstGeom prst="rect">
            <a:avLst/>
          </a:prstGeom>
          <a:solidFill>
            <a:schemeClr val="accent5">
              <a:lumOff val="-29866"/>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lgn="ctr" defTabSz="825500">
              <a:lnSpc>
                <a:spcPct val="100000"/>
              </a:lnSpc>
              <a:spcBef>
                <a:spcPts val="0"/>
              </a:spcBef>
              <a:defRPr sz="3200">
                <a:solidFill>
                  <a:srgbClr val="FFFFFF"/>
                </a:solidFill>
              </a:defRPr>
            </a:lvl1pPr>
          </a:lstStyle>
          <a:p>
            <a:r>
              <a:t>many images + small images</a:t>
            </a:r>
          </a:p>
        </p:txBody>
      </p:sp>
      <p:sp>
        <p:nvSpPr>
          <p:cNvPr id="299" name="few images + large images"/>
          <p:cNvSpPr txBox="1"/>
          <p:nvPr/>
        </p:nvSpPr>
        <p:spPr>
          <a:xfrm>
            <a:off x="1977333" y="4144697"/>
            <a:ext cx="3462678" cy="1055422"/>
          </a:xfrm>
          <a:prstGeom prst="rect">
            <a:avLst/>
          </a:prstGeom>
          <a:solidFill>
            <a:schemeClr val="accent5">
              <a:lumOff val="-29866"/>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lgn="ctr" defTabSz="825500">
              <a:lnSpc>
                <a:spcPct val="100000"/>
              </a:lnSpc>
              <a:spcBef>
                <a:spcPts val="0"/>
              </a:spcBef>
              <a:defRPr sz="3200">
                <a:solidFill>
                  <a:srgbClr val="FFFFFF"/>
                </a:solidFill>
              </a:defRPr>
            </a:lvl1pPr>
          </a:lstStyle>
          <a:p>
            <a:r>
              <a:t>few images + large images</a:t>
            </a:r>
          </a:p>
        </p:txBody>
      </p:sp>
      <p:sp>
        <p:nvSpPr>
          <p:cNvPr id="300" name="few images + small images"/>
          <p:cNvSpPr txBox="1"/>
          <p:nvPr/>
        </p:nvSpPr>
        <p:spPr>
          <a:xfrm>
            <a:off x="1977333" y="8515881"/>
            <a:ext cx="3462678" cy="1055422"/>
          </a:xfrm>
          <a:prstGeom prst="rect">
            <a:avLst/>
          </a:prstGeom>
          <a:solidFill>
            <a:schemeClr val="accent5">
              <a:lumOff val="-29866"/>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lgn="ctr" defTabSz="825500">
              <a:lnSpc>
                <a:spcPct val="100000"/>
              </a:lnSpc>
              <a:spcBef>
                <a:spcPts val="0"/>
              </a:spcBef>
              <a:defRPr sz="3200">
                <a:solidFill>
                  <a:srgbClr val="FFFFFF"/>
                </a:solidFill>
              </a:defRPr>
            </a:lvl1pPr>
          </a:lstStyle>
          <a:p>
            <a:r>
              <a:t>few images + small images</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2" name="Hot air balloons viewed from below against a blue sky" descr="Hot air balloons viewed from below against a blue sky"/>
          <p:cNvPicPr>
            <a:picLocks noGrp="1" noChangeAspect="1"/>
          </p:cNvPicPr>
          <p:nvPr>
            <p:ph type="pic" idx="21"/>
          </p:nvPr>
        </p:nvPicPr>
        <p:blipFill>
          <a:blip r:embed="rId2"/>
          <a:srcRect l="51162" t="14798" r="25" b="25461"/>
          <a:stretch>
            <a:fillRect/>
          </a:stretch>
        </p:blipFill>
        <p:spPr>
          <a:xfrm>
            <a:off x="9944135" y="2225079"/>
            <a:ext cx="13456757" cy="9265886"/>
          </a:xfrm>
          <a:prstGeom prst="rect">
            <a:avLst/>
          </a:prstGeom>
        </p:spPr>
      </p:pic>
      <p:pic>
        <p:nvPicPr>
          <p:cNvPr id="303" name="Hot air balloons viewed from below against a blue sky" descr="Hot air balloons viewed from below against a blue sky"/>
          <p:cNvPicPr>
            <a:picLocks noChangeAspect="1"/>
          </p:cNvPicPr>
          <p:nvPr/>
        </p:nvPicPr>
        <p:blipFill>
          <a:blip r:embed="rId2"/>
          <a:srcRect l="10562" t="14902" r="64056" b="55413"/>
          <a:stretch>
            <a:fillRect/>
          </a:stretch>
        </p:blipFill>
        <p:spPr>
          <a:xfrm>
            <a:off x="983023" y="4292203"/>
            <a:ext cx="7798781" cy="5131598"/>
          </a:xfrm>
          <a:prstGeom prst="rect">
            <a:avLst/>
          </a:prstGeom>
          <a:ln w="12700">
            <a:miter lim="400000"/>
          </a:ln>
        </p:spPr>
      </p:pic>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5" name="Hot air balloons viewed from below against a blue sky" descr="Hot air balloons viewed from below against a blue sky"/>
          <p:cNvPicPr>
            <a:picLocks noGrp="1" noChangeAspect="1"/>
          </p:cNvPicPr>
          <p:nvPr>
            <p:ph type="pic" idx="21"/>
          </p:nvPr>
        </p:nvPicPr>
        <p:blipFill>
          <a:blip r:embed="rId2"/>
          <a:srcRect l="12122" t="12500" r="9888" b="12499"/>
          <a:stretch>
            <a:fillRect/>
          </a:stretch>
        </p:blipFill>
        <p:spPr>
          <a:xfrm>
            <a:off x="2080202" y="1777007"/>
            <a:ext cx="14089638" cy="10162162"/>
          </a:xfrm>
          <a:prstGeom prst="rect">
            <a:avLst/>
          </a:prstGeom>
        </p:spPr>
      </p:pic>
      <p:pic>
        <p:nvPicPr>
          <p:cNvPr id="306" name="Screenshot 2025-10-25 at 22.34.44.png" descr="Screenshot 2025-10-25 at 22.34.44.png"/>
          <p:cNvPicPr>
            <a:picLocks noChangeAspect="1"/>
          </p:cNvPicPr>
          <p:nvPr/>
        </p:nvPicPr>
        <p:blipFill>
          <a:blip r:embed="rId3"/>
          <a:srcRect b="2217"/>
          <a:stretch>
            <a:fillRect/>
          </a:stretch>
        </p:blipFill>
        <p:spPr>
          <a:xfrm>
            <a:off x="17854807" y="1777007"/>
            <a:ext cx="3781215" cy="10161883"/>
          </a:xfrm>
          <a:prstGeom prst="rect">
            <a:avLst/>
          </a:prstGeom>
          <a:ln w="12700">
            <a:miter lim="400000"/>
          </a:ln>
        </p:spPr>
      </p:pic>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 name="Type of content selected (image, text, caption)…"/>
          <p:cNvSpPr txBox="1">
            <a:spLocks noGrp="1"/>
          </p:cNvSpPr>
          <p:nvPr>
            <p:ph type="body" idx="4294967295"/>
          </p:nvPr>
        </p:nvSpPr>
        <p:spPr>
          <a:xfrm>
            <a:off x="1206500" y="4248504"/>
            <a:ext cx="21971000" cy="8256630"/>
          </a:xfrm>
          <a:prstGeom prst="rect">
            <a:avLst/>
          </a:prstGeom>
        </p:spPr>
        <p:txBody>
          <a:bodyPr/>
          <a:lstStyle/>
          <a:p>
            <a:pPr marL="0" indent="0">
              <a:buSzTx/>
              <a:buNone/>
            </a:pPr>
            <a:r>
              <a:t>Type of content selected (image, text, caption)</a:t>
            </a:r>
          </a:p>
          <a:p>
            <a:pPr marL="0" indent="0">
              <a:buSzTx/>
              <a:buNone/>
            </a:pPr>
            <a:r>
              <a:t>Dimension of the bounding boxes</a:t>
            </a:r>
          </a:p>
          <a:p>
            <a:pPr marL="0" indent="0">
              <a:buSzTx/>
              <a:buNone/>
            </a:pPr>
            <a:r>
              <a:t>Position of the bounding boxes</a:t>
            </a:r>
          </a:p>
          <a:p>
            <a:pPr marL="0" indent="0">
              <a:buSzTx/>
              <a:buNone/>
            </a:pPr>
            <a:r>
              <a:t>+</a:t>
            </a:r>
          </a:p>
          <a:p>
            <a:pPr marL="0" indent="0">
              <a:buSzTx/>
              <a:buNone/>
            </a:pPr>
            <a:r>
              <a:t>Number of images within each page</a:t>
            </a:r>
          </a:p>
          <a:p>
            <a:pPr marL="0" indent="0">
              <a:buSzTx/>
              <a:buNone/>
            </a:pPr>
            <a:r>
              <a:t>Space % occupied by images within each page </a:t>
            </a:r>
          </a:p>
        </p:txBody>
      </p:sp>
      <p:sp>
        <p:nvSpPr>
          <p:cNvPr id="309" name="Data extracted"/>
          <p:cNvSpPr txBox="1">
            <a:spLocks noGrp="1"/>
          </p:cNvSpPr>
          <p:nvPr>
            <p:ph type="title" idx="4294967295"/>
          </p:nvPr>
        </p:nvSpPr>
        <p:spPr>
          <a:xfrm>
            <a:off x="1206500" y="952500"/>
            <a:ext cx="21971000" cy="1435100"/>
          </a:xfrm>
          <a:prstGeom prst="rect">
            <a:avLst/>
          </a:prstGeom>
        </p:spPr>
        <p:txBody>
          <a:bodyPr/>
          <a:lstStyle>
            <a:lvl1pPr>
              <a:defRPr>
                <a:solidFill>
                  <a:srgbClr val="00213E"/>
                </a:solidFill>
              </a:defRPr>
            </a:lvl1pPr>
          </a:lstStyle>
          <a:p>
            <a:r>
              <a:t>Data extracted</a:t>
            </a:r>
          </a:p>
        </p:txBody>
      </p:sp>
      <p:sp>
        <p:nvSpPr>
          <p:cNvPr id="310" name="SEGMENTATION"/>
          <p:cNvSpPr txBox="1"/>
          <p:nvPr/>
        </p:nvSpPr>
        <p:spPr>
          <a:xfrm>
            <a:off x="17122474" y="5397437"/>
            <a:ext cx="4732021" cy="8084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r>
              <a:t>SEGMENTATION</a:t>
            </a:r>
          </a:p>
        </p:txBody>
      </p:sp>
      <p:sp>
        <p:nvSpPr>
          <p:cNvPr id="311" name="AGGREGATION"/>
          <p:cNvSpPr txBox="1"/>
          <p:nvPr/>
        </p:nvSpPr>
        <p:spPr>
          <a:xfrm>
            <a:off x="17122474" y="9705809"/>
            <a:ext cx="4437584" cy="8084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r>
              <a:t>AGGREGATION</a:t>
            </a:r>
          </a:p>
        </p:txBody>
      </p:sp>
      <p:sp>
        <p:nvSpPr>
          <p:cNvPr id="312" name="Line"/>
          <p:cNvSpPr/>
          <p:nvPr/>
        </p:nvSpPr>
        <p:spPr>
          <a:xfrm flipV="1">
            <a:off x="16275352" y="4508934"/>
            <a:ext cx="1" cy="2585440"/>
          </a:xfrm>
          <a:prstGeom prst="line">
            <a:avLst/>
          </a:prstGeom>
          <a:ln w="25400">
            <a:solidFill>
              <a:srgbClr val="000000"/>
            </a:solidFill>
            <a:miter lim="400000"/>
          </a:ln>
        </p:spPr>
        <p:txBody>
          <a:bodyPr lIns="50800" tIns="50800" rIns="50800" bIns="50800" anchor="ctr"/>
          <a:lstStyle/>
          <a:p>
            <a:endParaRPr/>
          </a:p>
        </p:txBody>
      </p:sp>
      <p:sp>
        <p:nvSpPr>
          <p:cNvPr id="313" name="Line"/>
          <p:cNvSpPr/>
          <p:nvPr/>
        </p:nvSpPr>
        <p:spPr>
          <a:xfrm flipV="1">
            <a:off x="16275352" y="8817305"/>
            <a:ext cx="1" cy="2585441"/>
          </a:xfrm>
          <a:prstGeom prst="line">
            <a:avLst/>
          </a:prstGeom>
          <a:ln w="25400">
            <a:solidFill>
              <a:srgbClr val="000000"/>
            </a:solidFill>
            <a:miter lim="400000"/>
          </a:ln>
        </p:spPr>
        <p:txBody>
          <a:bodyPr lIns="50800" tIns="50800" rIns="50800" bIns="50800" anchor="ctr"/>
          <a:lstStyle/>
          <a:p>
            <a:endParaRP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317" name="Group"/>
          <p:cNvGrpSpPr/>
          <p:nvPr/>
        </p:nvGrpSpPr>
        <p:grpSpPr>
          <a:xfrm>
            <a:off x="4463567" y="283263"/>
            <a:ext cx="15456866" cy="12791120"/>
            <a:chOff x="0" y="0"/>
            <a:chExt cx="15456865" cy="12791119"/>
          </a:xfrm>
        </p:grpSpPr>
        <p:sp>
          <p:nvSpPr>
            <p:cNvPr id="315" name="Plot made with Flourish"/>
            <p:cNvSpPr/>
            <p:nvPr/>
          </p:nvSpPr>
          <p:spPr>
            <a:xfrm>
              <a:off x="0" y="0"/>
              <a:ext cx="15456866" cy="510754"/>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defTabSz="825500">
                <a:lnSpc>
                  <a:spcPct val="100000"/>
                </a:lnSpc>
                <a:spcBef>
                  <a:spcPts val="0"/>
                </a:spcBef>
                <a:defRPr sz="2700" b="1"/>
              </a:lvl1pPr>
            </a:lstStyle>
            <a:p>
              <a:r>
                <a:t>Plot made with Flourish</a:t>
              </a:r>
            </a:p>
          </p:txBody>
        </p:sp>
        <p:pic>
          <p:nvPicPr>
            <p:cNvPr id="316" name="generalAverageComparison_BRV.png" descr="generalAverageComparison_BRV.png"/>
            <p:cNvPicPr>
              <a:picLocks noChangeAspect="1"/>
            </p:cNvPicPr>
            <p:nvPr/>
          </p:nvPicPr>
          <p:blipFill>
            <a:blip r:embed="rId2"/>
            <a:stretch>
              <a:fillRect/>
            </a:stretch>
          </p:blipFill>
          <p:spPr>
            <a:xfrm>
              <a:off x="0" y="612353"/>
              <a:ext cx="15456866" cy="12178767"/>
            </a:xfrm>
            <a:prstGeom prst="rect">
              <a:avLst/>
            </a:prstGeom>
            <a:ln w="12700" cap="flat">
              <a:noFill/>
              <a:miter lim="400000"/>
            </a:ln>
            <a:effectLst/>
          </p:spPr>
        </p:pic>
      </p:gr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D0D0D"/>
        </a:solidFill>
        <a:effectLst/>
      </p:bgPr>
    </p:bg>
    <p:spTree>
      <p:nvGrpSpPr>
        <p:cNvPr id="1" name=""/>
        <p:cNvGrpSpPr/>
        <p:nvPr/>
      </p:nvGrpSpPr>
      <p:grpSpPr>
        <a:xfrm>
          <a:off x="0" y="0"/>
          <a:ext cx="0" cy="0"/>
          <a:chOff x="0" y="0"/>
          <a:chExt cx="0" cy="0"/>
        </a:xfrm>
      </p:grpSpPr>
      <p:grpSp>
        <p:nvGrpSpPr>
          <p:cNvPr id="321" name="Group"/>
          <p:cNvGrpSpPr/>
          <p:nvPr/>
        </p:nvGrpSpPr>
        <p:grpSpPr>
          <a:xfrm>
            <a:off x="6350" y="595251"/>
            <a:ext cx="24371300" cy="12117449"/>
            <a:chOff x="0" y="0"/>
            <a:chExt cx="24371300" cy="12117448"/>
          </a:xfrm>
        </p:grpSpPr>
        <p:sp>
          <p:nvSpPr>
            <p:cNvPr id="319" name="Filmatters’ visualisation (by Adrien Chuttarsing &amp; Prudence Castelot)"/>
            <p:cNvSpPr/>
            <p:nvPr/>
          </p:nvSpPr>
          <p:spPr>
            <a:xfrm>
              <a:off x="0" y="0"/>
              <a:ext cx="24371301" cy="560449"/>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defRPr sz="3000" b="1">
                  <a:solidFill>
                    <a:srgbClr val="FFFFFF"/>
                  </a:solidFill>
                </a:defRPr>
              </a:lvl1pPr>
            </a:lstStyle>
            <a:p>
              <a:r>
                <a:rPr lang="en-GB" dirty="0"/>
                <a:t>Corpus explorer interface by </a:t>
              </a:r>
              <a:r>
                <a:rPr lang="en-GB" dirty="0" err="1"/>
                <a:t>FilmattersResearch</a:t>
              </a:r>
              <a:r>
                <a:rPr lang="en-GB" dirty="0"/>
                <a:t> (Adrien </a:t>
              </a:r>
              <a:r>
                <a:rPr lang="en-GB" dirty="0" err="1"/>
                <a:t>Chuttarsing</a:t>
              </a:r>
              <a:r>
                <a:rPr lang="en-GB" dirty="0"/>
                <a:t> and Prudence </a:t>
              </a:r>
              <a:r>
                <a:rPr lang="en-GB" dirty="0" err="1"/>
                <a:t>Castelot</a:t>
              </a:r>
              <a:r>
                <a:rPr lang="en-GB"/>
                <a:t>) </a:t>
              </a:r>
              <a:endParaRPr dirty="0"/>
            </a:p>
          </p:txBody>
        </p:sp>
        <p:pic>
          <p:nvPicPr>
            <p:cNvPr id="320" name="Screenshot 2026-04-13 172948.png" descr="Screenshot 2026-04-13 172948.png"/>
            <p:cNvPicPr>
              <a:picLocks noChangeAspect="1"/>
            </p:cNvPicPr>
            <p:nvPr/>
          </p:nvPicPr>
          <p:blipFill>
            <a:blip r:embed="rId2"/>
            <a:stretch>
              <a:fillRect/>
            </a:stretch>
          </p:blipFill>
          <p:spPr>
            <a:xfrm>
              <a:off x="0" y="662048"/>
              <a:ext cx="24371301" cy="11455401"/>
            </a:xfrm>
            <a:prstGeom prst="rect">
              <a:avLst/>
            </a:prstGeom>
            <a:ln w="12700" cap="flat">
              <a:noFill/>
              <a:miter lim="400000"/>
            </a:ln>
            <a:effectLst/>
          </p:spPr>
        </p:pic>
      </p:gr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213E"/>
        </a:solidFill>
        <a:effectLst/>
      </p:bgPr>
    </p:bg>
    <p:spTree>
      <p:nvGrpSpPr>
        <p:cNvPr id="1" name=""/>
        <p:cNvGrpSpPr/>
        <p:nvPr/>
      </p:nvGrpSpPr>
      <p:grpSpPr>
        <a:xfrm>
          <a:off x="0" y="0"/>
          <a:ext cx="0" cy="0"/>
          <a:chOff x="0" y="0"/>
          <a:chExt cx="0" cy="0"/>
        </a:xfrm>
      </p:grpSpPr>
      <p:sp>
        <p:nvSpPr>
          <p:cNvPr id="323" name="Analysis results"/>
          <p:cNvSpPr txBox="1">
            <a:spLocks noGrp="1"/>
          </p:cNvSpPr>
          <p:nvPr>
            <p:ph type="title"/>
          </p:nvPr>
        </p:nvSpPr>
        <p:spPr>
          <a:prstGeom prst="rect">
            <a:avLst/>
          </a:prstGeom>
        </p:spPr>
        <p:txBody>
          <a:bodyPr/>
          <a:lstStyle>
            <a:lvl1pPr>
              <a:lnSpc>
                <a:spcPct val="100000"/>
              </a:lnSpc>
              <a:defRPr sz="10000" spc="-200"/>
            </a:lvl1pPr>
          </a:lstStyle>
          <a:p>
            <a:r>
              <a:t>Analysis results</a:t>
            </a: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4" name="INTER-PERIODICAL PERSPECTIVE…"/>
          <p:cNvSpPr txBox="1">
            <a:spLocks noGrp="1"/>
          </p:cNvSpPr>
          <p:nvPr>
            <p:ph type="body" idx="4294967295"/>
          </p:nvPr>
        </p:nvSpPr>
        <p:spPr>
          <a:xfrm>
            <a:off x="1206500" y="1341272"/>
            <a:ext cx="21971000" cy="11033456"/>
          </a:xfrm>
          <a:prstGeom prst="rect">
            <a:avLst/>
          </a:prstGeom>
        </p:spPr>
        <p:txBody>
          <a:bodyPr anchor="ctr"/>
          <a:lstStyle/>
          <a:p>
            <a:pPr marL="889000" indent="-889000">
              <a:buSzPct val="100000"/>
              <a:buAutoNum type="arabicParenR"/>
            </a:pPr>
            <a:r>
              <a:t>INTER-PERIODICAL PERSPECTIVE</a:t>
            </a:r>
            <a:br/>
            <a:endParaRPr/>
          </a:p>
          <a:p>
            <a:pPr marL="889000" indent="-889000">
              <a:buSzPct val="100000"/>
              <a:buAutoNum type="arabicParenR"/>
            </a:pPr>
            <a:r>
              <a:t>INTRA-PERIODICAL PERSPECTIVE: TEMPORAL ANALYSIS</a:t>
            </a:r>
            <a:br/>
            <a:endParaRPr/>
          </a:p>
          <a:p>
            <a:pPr marL="889000" indent="-889000">
              <a:buSzPct val="100000"/>
              <a:buAutoNum type="arabicParenR"/>
            </a:pPr>
            <a:r>
              <a:t>INTRA-PERIODICAL PERSPECTIVE: SEARCH FOR TEMPLATES</a:t>
            </a:r>
          </a:p>
        </p:txBody>
      </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213E"/>
        </a:solidFill>
        <a:effectLst/>
      </p:bgPr>
    </p:bg>
    <p:spTree>
      <p:nvGrpSpPr>
        <p:cNvPr id="1" name=""/>
        <p:cNvGrpSpPr/>
        <p:nvPr/>
      </p:nvGrpSpPr>
      <p:grpSpPr>
        <a:xfrm>
          <a:off x="0" y="0"/>
          <a:ext cx="0" cy="0"/>
          <a:chOff x="0" y="0"/>
          <a:chExt cx="0" cy="0"/>
        </a:xfrm>
      </p:grpSpPr>
      <p:sp>
        <p:nvSpPr>
          <p:cNvPr id="336" name="1) Inter-periodical perspective"/>
          <p:cNvSpPr txBox="1">
            <a:spLocks noGrp="1"/>
          </p:cNvSpPr>
          <p:nvPr>
            <p:ph type="title"/>
          </p:nvPr>
        </p:nvSpPr>
        <p:spPr>
          <a:prstGeom prst="rect">
            <a:avLst/>
          </a:prstGeom>
        </p:spPr>
        <p:txBody>
          <a:bodyPr/>
          <a:lstStyle/>
          <a:p>
            <a:pPr>
              <a:lnSpc>
                <a:spcPct val="100000"/>
              </a:lnSpc>
              <a:defRPr sz="10000" spc="-200"/>
            </a:pPr>
            <a:r>
              <a:t>1) Inter-periodical perspective</a:t>
            </a:r>
            <a:r>
              <a:rPr sz="1200" spc="-24">
                <a:latin typeface="Times Roman"/>
                <a:ea typeface="Times Roman"/>
                <a:cs typeface="Times Roman"/>
                <a:sym typeface="Times Roman"/>
              </a:rPr>
              <a:t> </a:t>
            </a:r>
            <a:r>
              <a:t> </a:t>
            </a: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340" name="Group"/>
          <p:cNvGrpSpPr/>
          <p:nvPr/>
        </p:nvGrpSpPr>
        <p:grpSpPr>
          <a:xfrm>
            <a:off x="4356919" y="1142999"/>
            <a:ext cx="15670162" cy="11992967"/>
            <a:chOff x="0" y="0"/>
            <a:chExt cx="15670161" cy="11992965"/>
          </a:xfrm>
        </p:grpSpPr>
        <p:pic>
          <p:nvPicPr>
            <p:cNvPr id="338" name="graph_periodicals_%space.png" descr="graph_periodicals_%space.png"/>
            <p:cNvPicPr>
              <a:picLocks noChangeAspect="1"/>
            </p:cNvPicPr>
            <p:nvPr/>
          </p:nvPicPr>
          <p:blipFill>
            <a:blip r:embed="rId2"/>
            <a:stretch>
              <a:fillRect/>
            </a:stretch>
          </p:blipFill>
          <p:spPr>
            <a:xfrm>
              <a:off x="0" y="0"/>
              <a:ext cx="15670162" cy="11430000"/>
            </a:xfrm>
            <a:prstGeom prst="rect">
              <a:avLst/>
            </a:prstGeom>
            <a:ln w="12700" cap="flat">
              <a:noFill/>
              <a:miter lim="400000"/>
            </a:ln>
            <a:effectLst/>
          </p:spPr>
        </p:pic>
        <p:sp>
          <p:nvSpPr>
            <p:cNvPr id="339" name="Caption"/>
            <p:cNvSpPr/>
            <p:nvPr/>
          </p:nvSpPr>
          <p:spPr>
            <a:xfrm>
              <a:off x="0" y="11531600"/>
              <a:ext cx="15670162" cy="461366"/>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periodical) % space</a:t>
              </a:r>
            </a:p>
          </p:txBody>
        </p:sp>
      </p:gr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344" name="Group"/>
          <p:cNvGrpSpPr/>
          <p:nvPr/>
        </p:nvGrpSpPr>
        <p:grpSpPr>
          <a:xfrm>
            <a:off x="4356919" y="1142999"/>
            <a:ext cx="15670162" cy="11992967"/>
            <a:chOff x="0" y="0"/>
            <a:chExt cx="15670161" cy="11992965"/>
          </a:xfrm>
        </p:grpSpPr>
        <p:pic>
          <p:nvPicPr>
            <p:cNvPr id="342" name="graph_periodicals_%space.png" descr="graph_periodicals_%space.png"/>
            <p:cNvPicPr>
              <a:picLocks noChangeAspect="1"/>
            </p:cNvPicPr>
            <p:nvPr/>
          </p:nvPicPr>
          <p:blipFill>
            <a:blip r:embed="rId2"/>
            <a:stretch>
              <a:fillRect/>
            </a:stretch>
          </p:blipFill>
          <p:spPr>
            <a:xfrm>
              <a:off x="0" y="0"/>
              <a:ext cx="15670162" cy="11430000"/>
            </a:xfrm>
            <a:prstGeom prst="rect">
              <a:avLst/>
            </a:prstGeom>
            <a:ln w="12700" cap="flat">
              <a:noFill/>
              <a:miter lim="400000"/>
            </a:ln>
            <a:effectLst/>
          </p:spPr>
        </p:pic>
        <p:sp>
          <p:nvSpPr>
            <p:cNvPr id="343" name="Caption"/>
            <p:cNvSpPr/>
            <p:nvPr/>
          </p:nvSpPr>
          <p:spPr>
            <a:xfrm>
              <a:off x="0" y="11531600"/>
              <a:ext cx="15670162" cy="461366"/>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periodical) % space</a:t>
              </a:r>
            </a:p>
          </p:txBody>
        </p:sp>
      </p:grpSp>
      <p:sp>
        <p:nvSpPr>
          <p:cNvPr id="345" name="Rectangle"/>
          <p:cNvSpPr/>
          <p:nvPr/>
        </p:nvSpPr>
        <p:spPr>
          <a:xfrm>
            <a:off x="5410200" y="5284228"/>
            <a:ext cx="1866972" cy="6640090"/>
          </a:xfrm>
          <a:prstGeom prst="rect">
            <a:avLst/>
          </a:prstGeom>
          <a:solidFill>
            <a:schemeClr val="accent5">
              <a:lumOff val="-29866"/>
              <a:alpha val="50000"/>
            </a:schemeClr>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346" name="Rectangle"/>
          <p:cNvSpPr/>
          <p:nvPr/>
        </p:nvSpPr>
        <p:spPr>
          <a:xfrm>
            <a:off x="7752012" y="5495594"/>
            <a:ext cx="1866973" cy="6428724"/>
          </a:xfrm>
          <a:prstGeom prst="rect">
            <a:avLst/>
          </a:prstGeom>
          <a:solidFill>
            <a:schemeClr val="accent5">
              <a:lumOff val="-29866"/>
              <a:alpha val="50000"/>
            </a:schemeClr>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347" name="Rectangle"/>
          <p:cNvSpPr/>
          <p:nvPr/>
        </p:nvSpPr>
        <p:spPr>
          <a:xfrm>
            <a:off x="14769125" y="5284228"/>
            <a:ext cx="1866972" cy="6640090"/>
          </a:xfrm>
          <a:prstGeom prst="rect">
            <a:avLst/>
          </a:prstGeom>
          <a:solidFill>
            <a:schemeClr val="accent5">
              <a:lumOff val="-29866"/>
              <a:alpha val="50000"/>
            </a:schemeClr>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351" name="Group"/>
          <p:cNvGrpSpPr/>
          <p:nvPr/>
        </p:nvGrpSpPr>
        <p:grpSpPr>
          <a:xfrm>
            <a:off x="4356919" y="1142999"/>
            <a:ext cx="15670162" cy="11992967"/>
            <a:chOff x="0" y="0"/>
            <a:chExt cx="15670161" cy="11992965"/>
          </a:xfrm>
        </p:grpSpPr>
        <p:pic>
          <p:nvPicPr>
            <p:cNvPr id="349" name="graph_periodicals_%space.png" descr="graph_periodicals_%space.png"/>
            <p:cNvPicPr>
              <a:picLocks noChangeAspect="1"/>
            </p:cNvPicPr>
            <p:nvPr/>
          </p:nvPicPr>
          <p:blipFill>
            <a:blip r:embed="rId2"/>
            <a:stretch>
              <a:fillRect/>
            </a:stretch>
          </p:blipFill>
          <p:spPr>
            <a:xfrm>
              <a:off x="0" y="0"/>
              <a:ext cx="15670162" cy="11430000"/>
            </a:xfrm>
            <a:prstGeom prst="rect">
              <a:avLst/>
            </a:prstGeom>
            <a:ln w="12700" cap="flat">
              <a:noFill/>
              <a:miter lim="400000"/>
            </a:ln>
            <a:effectLst/>
          </p:spPr>
        </p:pic>
        <p:sp>
          <p:nvSpPr>
            <p:cNvPr id="350" name="Caption"/>
            <p:cNvSpPr/>
            <p:nvPr/>
          </p:nvSpPr>
          <p:spPr>
            <a:xfrm>
              <a:off x="0" y="11531600"/>
              <a:ext cx="15670162" cy="461366"/>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periodical) % space</a:t>
              </a:r>
            </a:p>
          </p:txBody>
        </p:sp>
      </p:grpSp>
      <p:sp>
        <p:nvSpPr>
          <p:cNvPr id="352" name="Rectangle"/>
          <p:cNvSpPr/>
          <p:nvPr/>
        </p:nvSpPr>
        <p:spPr>
          <a:xfrm>
            <a:off x="10082294" y="6107322"/>
            <a:ext cx="1866972" cy="5816996"/>
          </a:xfrm>
          <a:prstGeom prst="rect">
            <a:avLst/>
          </a:prstGeom>
          <a:solidFill>
            <a:schemeClr val="accent5">
              <a:lumOff val="-29866"/>
              <a:alpha val="50000"/>
            </a:schemeClr>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353" name="Rectangle"/>
          <p:cNvSpPr/>
          <p:nvPr/>
        </p:nvSpPr>
        <p:spPr>
          <a:xfrm>
            <a:off x="17105924" y="6533793"/>
            <a:ext cx="1866972" cy="5390525"/>
          </a:xfrm>
          <a:prstGeom prst="rect">
            <a:avLst/>
          </a:prstGeom>
          <a:solidFill>
            <a:schemeClr val="accent5">
              <a:lumOff val="-29866"/>
              <a:alpha val="50000"/>
            </a:schemeClr>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357" name="Group"/>
          <p:cNvGrpSpPr/>
          <p:nvPr/>
        </p:nvGrpSpPr>
        <p:grpSpPr>
          <a:xfrm>
            <a:off x="4356919" y="1142999"/>
            <a:ext cx="15670162" cy="11992967"/>
            <a:chOff x="0" y="0"/>
            <a:chExt cx="15670161" cy="11992965"/>
          </a:xfrm>
        </p:grpSpPr>
        <p:pic>
          <p:nvPicPr>
            <p:cNvPr id="355" name="graph_periodicals_%space.png" descr="graph_periodicals_%space.png"/>
            <p:cNvPicPr>
              <a:picLocks noChangeAspect="1"/>
            </p:cNvPicPr>
            <p:nvPr/>
          </p:nvPicPr>
          <p:blipFill>
            <a:blip r:embed="rId2"/>
            <a:stretch>
              <a:fillRect/>
            </a:stretch>
          </p:blipFill>
          <p:spPr>
            <a:xfrm>
              <a:off x="0" y="0"/>
              <a:ext cx="15670162" cy="11430000"/>
            </a:xfrm>
            <a:prstGeom prst="rect">
              <a:avLst/>
            </a:prstGeom>
            <a:ln w="12700" cap="flat">
              <a:noFill/>
              <a:miter lim="400000"/>
            </a:ln>
            <a:effectLst/>
          </p:spPr>
        </p:pic>
        <p:sp>
          <p:nvSpPr>
            <p:cNvPr id="356" name="Caption"/>
            <p:cNvSpPr/>
            <p:nvPr/>
          </p:nvSpPr>
          <p:spPr>
            <a:xfrm>
              <a:off x="0" y="11531600"/>
              <a:ext cx="15670162" cy="461366"/>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periodical) % space</a:t>
              </a:r>
            </a:p>
          </p:txBody>
        </p:sp>
      </p:grpSp>
      <p:sp>
        <p:nvSpPr>
          <p:cNvPr id="358" name="Rectangle"/>
          <p:cNvSpPr/>
          <p:nvPr/>
        </p:nvSpPr>
        <p:spPr>
          <a:xfrm>
            <a:off x="12433830" y="5690889"/>
            <a:ext cx="1866972" cy="6225501"/>
          </a:xfrm>
          <a:prstGeom prst="rect">
            <a:avLst/>
          </a:prstGeom>
          <a:solidFill>
            <a:schemeClr val="accent5">
              <a:lumOff val="-29866"/>
              <a:alpha val="50000"/>
            </a:schemeClr>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362" name="Group"/>
          <p:cNvGrpSpPr/>
          <p:nvPr/>
        </p:nvGrpSpPr>
        <p:grpSpPr>
          <a:xfrm>
            <a:off x="4300008" y="1141279"/>
            <a:ext cx="15783984" cy="11996407"/>
            <a:chOff x="0" y="0"/>
            <a:chExt cx="15783983" cy="11996405"/>
          </a:xfrm>
        </p:grpSpPr>
        <p:pic>
          <p:nvPicPr>
            <p:cNvPr id="360" name="graph_periodicals_picture factor.png" descr="graph_periodicals_picture factor.png"/>
            <p:cNvPicPr>
              <a:picLocks noChangeAspect="1"/>
            </p:cNvPicPr>
            <p:nvPr/>
          </p:nvPicPr>
          <p:blipFill>
            <a:blip r:embed="rId2"/>
            <a:stretch>
              <a:fillRect/>
            </a:stretch>
          </p:blipFill>
          <p:spPr>
            <a:xfrm>
              <a:off x="0" y="0"/>
              <a:ext cx="15783984" cy="11433441"/>
            </a:xfrm>
            <a:prstGeom prst="rect">
              <a:avLst/>
            </a:prstGeom>
            <a:ln w="12700" cap="flat">
              <a:noFill/>
              <a:miter lim="400000"/>
            </a:ln>
            <a:effectLst/>
          </p:spPr>
        </p:pic>
        <p:sp>
          <p:nvSpPr>
            <p:cNvPr id="361" name="Caption"/>
            <p:cNvSpPr/>
            <p:nvPr/>
          </p:nvSpPr>
          <p:spPr>
            <a:xfrm>
              <a:off x="0" y="11535040"/>
              <a:ext cx="15783984" cy="461366"/>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periodical) picture factor</a:t>
              </a:r>
            </a:p>
          </p:txBody>
        </p:sp>
      </p:grpSp>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366" name="Group"/>
          <p:cNvGrpSpPr/>
          <p:nvPr/>
        </p:nvGrpSpPr>
        <p:grpSpPr>
          <a:xfrm>
            <a:off x="4300008" y="1153979"/>
            <a:ext cx="15783984" cy="11996407"/>
            <a:chOff x="0" y="0"/>
            <a:chExt cx="15783983" cy="11996405"/>
          </a:xfrm>
        </p:grpSpPr>
        <p:pic>
          <p:nvPicPr>
            <p:cNvPr id="364" name="graph_periodicals_picture factor.png" descr="graph_periodicals_picture factor.png"/>
            <p:cNvPicPr>
              <a:picLocks noChangeAspect="1"/>
            </p:cNvPicPr>
            <p:nvPr/>
          </p:nvPicPr>
          <p:blipFill>
            <a:blip r:embed="rId2"/>
            <a:stretch>
              <a:fillRect/>
            </a:stretch>
          </p:blipFill>
          <p:spPr>
            <a:xfrm>
              <a:off x="0" y="0"/>
              <a:ext cx="15783984" cy="11433441"/>
            </a:xfrm>
            <a:prstGeom prst="rect">
              <a:avLst/>
            </a:prstGeom>
            <a:ln w="12700" cap="flat">
              <a:noFill/>
              <a:miter lim="400000"/>
            </a:ln>
            <a:effectLst/>
          </p:spPr>
        </p:pic>
        <p:sp>
          <p:nvSpPr>
            <p:cNvPr id="365" name="Caption"/>
            <p:cNvSpPr/>
            <p:nvPr/>
          </p:nvSpPr>
          <p:spPr>
            <a:xfrm>
              <a:off x="0" y="11535040"/>
              <a:ext cx="15783984" cy="461366"/>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periodical) picture factor</a:t>
              </a:r>
            </a:p>
          </p:txBody>
        </p:sp>
      </p:grpSp>
      <p:sp>
        <p:nvSpPr>
          <p:cNvPr id="367" name="Rectangle"/>
          <p:cNvSpPr/>
          <p:nvPr/>
        </p:nvSpPr>
        <p:spPr>
          <a:xfrm>
            <a:off x="12433830" y="4137090"/>
            <a:ext cx="1898066" cy="7830100"/>
          </a:xfrm>
          <a:prstGeom prst="rect">
            <a:avLst/>
          </a:prstGeom>
          <a:solidFill>
            <a:schemeClr val="accent5">
              <a:lumOff val="-29866"/>
              <a:alpha val="50000"/>
            </a:schemeClr>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368" name="Rectangle"/>
          <p:cNvSpPr/>
          <p:nvPr/>
        </p:nvSpPr>
        <p:spPr>
          <a:xfrm>
            <a:off x="17202077" y="10178997"/>
            <a:ext cx="1898066" cy="1798597"/>
          </a:xfrm>
          <a:prstGeom prst="rect">
            <a:avLst/>
          </a:prstGeom>
          <a:solidFill>
            <a:schemeClr val="accent5">
              <a:lumOff val="-29866"/>
              <a:alpha val="50000"/>
            </a:schemeClr>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372" name="Group"/>
          <p:cNvGrpSpPr/>
          <p:nvPr/>
        </p:nvGrpSpPr>
        <p:grpSpPr>
          <a:xfrm>
            <a:off x="4300008" y="1141279"/>
            <a:ext cx="15783984" cy="11996407"/>
            <a:chOff x="0" y="0"/>
            <a:chExt cx="15783983" cy="11996405"/>
          </a:xfrm>
        </p:grpSpPr>
        <p:pic>
          <p:nvPicPr>
            <p:cNvPr id="370" name="graph_periodicals_picture factor.png" descr="graph_periodicals_picture factor.png"/>
            <p:cNvPicPr>
              <a:picLocks noChangeAspect="1"/>
            </p:cNvPicPr>
            <p:nvPr/>
          </p:nvPicPr>
          <p:blipFill>
            <a:blip r:embed="rId2"/>
            <a:stretch>
              <a:fillRect/>
            </a:stretch>
          </p:blipFill>
          <p:spPr>
            <a:xfrm>
              <a:off x="0" y="0"/>
              <a:ext cx="15783984" cy="11433441"/>
            </a:xfrm>
            <a:prstGeom prst="rect">
              <a:avLst/>
            </a:prstGeom>
            <a:ln w="12700" cap="flat">
              <a:noFill/>
              <a:miter lim="400000"/>
            </a:ln>
            <a:effectLst/>
          </p:spPr>
        </p:pic>
        <p:sp>
          <p:nvSpPr>
            <p:cNvPr id="371" name="Caption"/>
            <p:cNvSpPr/>
            <p:nvPr/>
          </p:nvSpPr>
          <p:spPr>
            <a:xfrm>
              <a:off x="0" y="11535040"/>
              <a:ext cx="15783984" cy="461366"/>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periodical) picture factor</a:t>
              </a:r>
            </a:p>
          </p:txBody>
        </p:sp>
      </p:grpSp>
      <p:sp>
        <p:nvSpPr>
          <p:cNvPr id="373" name="Rectangle"/>
          <p:cNvSpPr/>
          <p:nvPr/>
        </p:nvSpPr>
        <p:spPr>
          <a:xfrm>
            <a:off x="7672328" y="10683246"/>
            <a:ext cx="1903831" cy="1289903"/>
          </a:xfrm>
          <a:prstGeom prst="rect">
            <a:avLst/>
          </a:prstGeom>
          <a:solidFill>
            <a:schemeClr val="accent5">
              <a:lumOff val="-29866"/>
              <a:alpha val="50000"/>
            </a:schemeClr>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374" name="Rectangle"/>
          <p:cNvSpPr/>
          <p:nvPr/>
        </p:nvSpPr>
        <p:spPr>
          <a:xfrm>
            <a:off x="5286741" y="9909277"/>
            <a:ext cx="1903832" cy="2063932"/>
          </a:xfrm>
          <a:prstGeom prst="rect">
            <a:avLst/>
          </a:prstGeom>
          <a:solidFill>
            <a:schemeClr val="accent5">
              <a:lumOff val="-29866"/>
              <a:alpha val="50000"/>
            </a:schemeClr>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378" name="Group"/>
          <p:cNvGrpSpPr/>
          <p:nvPr/>
        </p:nvGrpSpPr>
        <p:grpSpPr>
          <a:xfrm>
            <a:off x="4300008" y="1141279"/>
            <a:ext cx="15783984" cy="11996407"/>
            <a:chOff x="0" y="0"/>
            <a:chExt cx="15783983" cy="11996405"/>
          </a:xfrm>
        </p:grpSpPr>
        <p:pic>
          <p:nvPicPr>
            <p:cNvPr id="376" name="graph_periodicals_picture factor.png" descr="graph_periodicals_picture factor.png"/>
            <p:cNvPicPr>
              <a:picLocks noChangeAspect="1"/>
            </p:cNvPicPr>
            <p:nvPr/>
          </p:nvPicPr>
          <p:blipFill>
            <a:blip r:embed="rId2"/>
            <a:stretch>
              <a:fillRect/>
            </a:stretch>
          </p:blipFill>
          <p:spPr>
            <a:xfrm>
              <a:off x="0" y="0"/>
              <a:ext cx="15783984" cy="11433441"/>
            </a:xfrm>
            <a:prstGeom prst="rect">
              <a:avLst/>
            </a:prstGeom>
            <a:ln w="12700" cap="flat">
              <a:noFill/>
              <a:miter lim="400000"/>
            </a:ln>
            <a:effectLst/>
          </p:spPr>
        </p:pic>
        <p:sp>
          <p:nvSpPr>
            <p:cNvPr id="377" name="Caption"/>
            <p:cNvSpPr/>
            <p:nvPr/>
          </p:nvSpPr>
          <p:spPr>
            <a:xfrm>
              <a:off x="0" y="11535040"/>
              <a:ext cx="15783984" cy="461366"/>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periodical) picture factor</a:t>
              </a:r>
            </a:p>
          </p:txBody>
        </p:sp>
      </p:grpSp>
      <p:sp>
        <p:nvSpPr>
          <p:cNvPr id="379" name="Rectangle"/>
          <p:cNvSpPr/>
          <p:nvPr/>
        </p:nvSpPr>
        <p:spPr>
          <a:xfrm>
            <a:off x="10046583" y="7148751"/>
            <a:ext cx="1906135" cy="4824398"/>
          </a:xfrm>
          <a:prstGeom prst="rect">
            <a:avLst/>
          </a:prstGeom>
          <a:solidFill>
            <a:schemeClr val="accent5">
              <a:lumOff val="-29866"/>
              <a:alpha val="50000"/>
            </a:schemeClr>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380" name="Rectangle"/>
          <p:cNvSpPr/>
          <p:nvPr/>
        </p:nvSpPr>
        <p:spPr>
          <a:xfrm>
            <a:off x="14821782" y="7730386"/>
            <a:ext cx="1906136" cy="4242763"/>
          </a:xfrm>
          <a:prstGeom prst="rect">
            <a:avLst/>
          </a:prstGeom>
          <a:solidFill>
            <a:schemeClr val="accent5">
              <a:lumOff val="-29866"/>
              <a:alpha val="50000"/>
            </a:schemeClr>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391" name="Group"/>
          <p:cNvGrpSpPr/>
          <p:nvPr/>
        </p:nvGrpSpPr>
        <p:grpSpPr>
          <a:xfrm>
            <a:off x="604598" y="713432"/>
            <a:ext cx="8051611" cy="5715001"/>
            <a:chOff x="0" y="0"/>
            <a:chExt cx="8051610" cy="5715000"/>
          </a:xfrm>
        </p:grpSpPr>
        <p:pic>
          <p:nvPicPr>
            <p:cNvPr id="386" name="Screenshot 2026-04-08 at 21.45.55.png" descr="Screenshot 2026-04-08 at 21.45.55.png"/>
            <p:cNvPicPr>
              <a:picLocks noChangeAspect="1"/>
            </p:cNvPicPr>
            <p:nvPr/>
          </p:nvPicPr>
          <p:blipFill>
            <a:blip r:embed="rId2"/>
            <a:stretch>
              <a:fillRect/>
            </a:stretch>
          </p:blipFill>
          <p:spPr>
            <a:xfrm>
              <a:off x="924923" y="376111"/>
              <a:ext cx="6212742" cy="4896907"/>
            </a:xfrm>
            <a:prstGeom prst="rect">
              <a:avLst/>
            </a:prstGeom>
            <a:ln w="12700" cap="flat">
              <a:noFill/>
              <a:miter lim="400000"/>
            </a:ln>
            <a:effectLst/>
          </p:spPr>
        </p:pic>
        <p:sp>
          <p:nvSpPr>
            <p:cNvPr id="387" name="Line"/>
            <p:cNvSpPr/>
            <p:nvPr/>
          </p:nvSpPr>
          <p:spPr>
            <a:xfrm flipV="1">
              <a:off x="3652658" y="-1"/>
              <a:ext cx="1" cy="5715001"/>
            </a:xfrm>
            <a:prstGeom prst="line">
              <a:avLst/>
            </a:prstGeom>
            <a:noFill/>
            <a:ln w="76200" cap="flat">
              <a:solidFill>
                <a:schemeClr val="accent5">
                  <a:hueOff val="-82419"/>
                  <a:satOff val="-9513"/>
                  <a:lumOff val="-16343"/>
                </a:schemeClr>
              </a:solidFill>
              <a:prstDash val="solid"/>
              <a:miter lim="400000"/>
            </a:ln>
            <a:effectLst/>
          </p:spPr>
          <p:txBody>
            <a:bodyPr wrap="square" lIns="50800" tIns="50800" rIns="50800" bIns="50800" numCol="1" anchor="ctr">
              <a:noAutofit/>
            </a:bodyPr>
            <a:lstStyle/>
            <a:p>
              <a:endParaRPr/>
            </a:p>
          </p:txBody>
        </p:sp>
        <p:sp>
          <p:nvSpPr>
            <p:cNvPr id="388" name="Rectangle"/>
            <p:cNvSpPr/>
            <p:nvPr/>
          </p:nvSpPr>
          <p:spPr>
            <a:xfrm>
              <a:off x="3494849" y="3687600"/>
              <a:ext cx="315619" cy="326872"/>
            </a:xfrm>
            <a:prstGeom prst="rect">
              <a:avLst/>
            </a:prstGeom>
            <a:solidFill>
              <a:srgbClr val="ED220D"/>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defRPr>
              </a:pPr>
              <a:endParaRPr/>
            </a:p>
          </p:txBody>
        </p:sp>
        <p:sp>
          <p:nvSpPr>
            <p:cNvPr id="389" name="Line"/>
            <p:cNvSpPr/>
            <p:nvPr/>
          </p:nvSpPr>
          <p:spPr>
            <a:xfrm>
              <a:off x="0" y="3851035"/>
              <a:ext cx="8051610" cy="1"/>
            </a:xfrm>
            <a:prstGeom prst="line">
              <a:avLst/>
            </a:prstGeom>
            <a:noFill/>
            <a:ln w="76200" cap="flat">
              <a:solidFill>
                <a:schemeClr val="accent5">
                  <a:hueOff val="-82419"/>
                  <a:satOff val="-9513"/>
                  <a:lumOff val="-16343"/>
                </a:schemeClr>
              </a:solidFill>
              <a:prstDash val="solid"/>
              <a:miter lim="400000"/>
            </a:ln>
            <a:effectLst/>
          </p:spPr>
          <p:txBody>
            <a:bodyPr wrap="square" lIns="50800" tIns="50800" rIns="50800" bIns="50800" numCol="1" anchor="ctr">
              <a:noAutofit/>
            </a:bodyPr>
            <a:lstStyle/>
            <a:p>
              <a:endParaRPr/>
            </a:p>
          </p:txBody>
        </p:sp>
        <p:sp>
          <p:nvSpPr>
            <p:cNvPr id="390" name="Rectangle"/>
            <p:cNvSpPr/>
            <p:nvPr/>
          </p:nvSpPr>
          <p:spPr>
            <a:xfrm>
              <a:off x="3851528" y="3687600"/>
              <a:ext cx="315619" cy="326872"/>
            </a:xfrm>
            <a:prstGeom prst="rect">
              <a:avLst/>
            </a:prstGeom>
            <a:solidFill>
              <a:schemeClr val="accent4">
                <a:hueOff val="-476017"/>
                <a:lumOff val="-10042"/>
              </a:schemeClr>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pPr>
              <a:endParaRPr/>
            </a:p>
          </p:txBody>
        </p:sp>
      </p:grpSp>
      <p:grpSp>
        <p:nvGrpSpPr>
          <p:cNvPr id="397" name="Group"/>
          <p:cNvGrpSpPr/>
          <p:nvPr/>
        </p:nvGrpSpPr>
        <p:grpSpPr>
          <a:xfrm>
            <a:off x="15727791" y="713432"/>
            <a:ext cx="8051611" cy="5715001"/>
            <a:chOff x="0" y="0"/>
            <a:chExt cx="8051610" cy="5715000"/>
          </a:xfrm>
        </p:grpSpPr>
        <p:pic>
          <p:nvPicPr>
            <p:cNvPr id="392" name="generalAverageComparison_LS.png" descr="generalAverageComparison_LS.png"/>
            <p:cNvPicPr>
              <a:picLocks noChangeAspect="1"/>
            </p:cNvPicPr>
            <p:nvPr/>
          </p:nvPicPr>
          <p:blipFill>
            <a:blip r:embed="rId3"/>
            <a:srcRect b="1318"/>
            <a:stretch>
              <a:fillRect/>
            </a:stretch>
          </p:blipFill>
          <p:spPr>
            <a:xfrm>
              <a:off x="873958" y="403386"/>
              <a:ext cx="6248822" cy="4908312"/>
            </a:xfrm>
            <a:prstGeom prst="rect">
              <a:avLst/>
            </a:prstGeom>
            <a:ln w="12700" cap="flat">
              <a:noFill/>
              <a:miter lim="400000"/>
            </a:ln>
            <a:effectLst/>
          </p:spPr>
        </p:pic>
        <p:sp>
          <p:nvSpPr>
            <p:cNvPr id="393" name="Line"/>
            <p:cNvSpPr/>
            <p:nvPr/>
          </p:nvSpPr>
          <p:spPr>
            <a:xfrm flipV="1">
              <a:off x="3652658" y="-1"/>
              <a:ext cx="1" cy="5715001"/>
            </a:xfrm>
            <a:prstGeom prst="line">
              <a:avLst/>
            </a:prstGeom>
            <a:noFill/>
            <a:ln w="76200" cap="flat">
              <a:solidFill>
                <a:schemeClr val="accent5">
                  <a:hueOff val="-82419"/>
                  <a:satOff val="-9513"/>
                  <a:lumOff val="-16343"/>
                </a:schemeClr>
              </a:solidFill>
              <a:prstDash val="solid"/>
              <a:miter lim="400000"/>
            </a:ln>
            <a:effectLst/>
          </p:spPr>
          <p:txBody>
            <a:bodyPr wrap="square" lIns="50800" tIns="50800" rIns="50800" bIns="50800" numCol="1" anchor="ctr">
              <a:noAutofit/>
            </a:bodyPr>
            <a:lstStyle/>
            <a:p>
              <a:endParaRPr/>
            </a:p>
          </p:txBody>
        </p:sp>
        <p:sp>
          <p:nvSpPr>
            <p:cNvPr id="394" name="Rectangle"/>
            <p:cNvSpPr/>
            <p:nvPr/>
          </p:nvSpPr>
          <p:spPr>
            <a:xfrm>
              <a:off x="3494849" y="3687600"/>
              <a:ext cx="315619" cy="326872"/>
            </a:xfrm>
            <a:prstGeom prst="rect">
              <a:avLst/>
            </a:prstGeom>
            <a:solidFill>
              <a:srgbClr val="ED220D"/>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defRPr>
              </a:pPr>
              <a:endParaRPr/>
            </a:p>
          </p:txBody>
        </p:sp>
        <p:sp>
          <p:nvSpPr>
            <p:cNvPr id="395" name="Line"/>
            <p:cNvSpPr/>
            <p:nvPr/>
          </p:nvSpPr>
          <p:spPr>
            <a:xfrm>
              <a:off x="0" y="3851035"/>
              <a:ext cx="8051610" cy="1"/>
            </a:xfrm>
            <a:prstGeom prst="line">
              <a:avLst/>
            </a:prstGeom>
            <a:noFill/>
            <a:ln w="76200" cap="flat">
              <a:solidFill>
                <a:schemeClr val="accent5">
                  <a:hueOff val="-82419"/>
                  <a:satOff val="-9513"/>
                  <a:lumOff val="-16343"/>
                </a:schemeClr>
              </a:solidFill>
              <a:prstDash val="solid"/>
              <a:miter lim="400000"/>
            </a:ln>
            <a:effectLst/>
          </p:spPr>
          <p:txBody>
            <a:bodyPr wrap="square" lIns="50800" tIns="50800" rIns="50800" bIns="50800" numCol="1" anchor="ctr">
              <a:noAutofit/>
            </a:bodyPr>
            <a:lstStyle/>
            <a:p>
              <a:endParaRPr/>
            </a:p>
          </p:txBody>
        </p:sp>
        <p:sp>
          <p:nvSpPr>
            <p:cNvPr id="396" name="Rectangle"/>
            <p:cNvSpPr/>
            <p:nvPr/>
          </p:nvSpPr>
          <p:spPr>
            <a:xfrm>
              <a:off x="4219102" y="3760696"/>
              <a:ext cx="315619" cy="326873"/>
            </a:xfrm>
            <a:prstGeom prst="rect">
              <a:avLst/>
            </a:prstGeom>
            <a:solidFill>
              <a:schemeClr val="accent4">
                <a:hueOff val="-476017"/>
                <a:lumOff val="-10042"/>
              </a:schemeClr>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pPr>
              <a:endParaRPr/>
            </a:p>
          </p:txBody>
        </p:sp>
      </p:grpSp>
      <p:grpSp>
        <p:nvGrpSpPr>
          <p:cNvPr id="403" name="Group"/>
          <p:cNvGrpSpPr/>
          <p:nvPr/>
        </p:nvGrpSpPr>
        <p:grpSpPr>
          <a:xfrm>
            <a:off x="15727791" y="7287567"/>
            <a:ext cx="8051611" cy="5715001"/>
            <a:chOff x="0" y="0"/>
            <a:chExt cx="8051610" cy="5714999"/>
          </a:xfrm>
        </p:grpSpPr>
        <p:pic>
          <p:nvPicPr>
            <p:cNvPr id="398" name="generalAverageComparison_CdP.png" descr="generalAverageComparison_CdP.png"/>
            <p:cNvPicPr>
              <a:picLocks noChangeAspect="1"/>
            </p:cNvPicPr>
            <p:nvPr/>
          </p:nvPicPr>
          <p:blipFill>
            <a:blip r:embed="rId4"/>
            <a:stretch>
              <a:fillRect/>
            </a:stretch>
          </p:blipFill>
          <p:spPr>
            <a:xfrm>
              <a:off x="868469" y="386596"/>
              <a:ext cx="6248801" cy="4963765"/>
            </a:xfrm>
            <a:prstGeom prst="rect">
              <a:avLst/>
            </a:prstGeom>
            <a:ln w="12700" cap="flat">
              <a:noFill/>
              <a:miter lim="400000"/>
            </a:ln>
            <a:effectLst/>
          </p:spPr>
        </p:pic>
        <p:sp>
          <p:nvSpPr>
            <p:cNvPr id="399" name="Line"/>
            <p:cNvSpPr/>
            <p:nvPr/>
          </p:nvSpPr>
          <p:spPr>
            <a:xfrm flipV="1">
              <a:off x="3652658" y="-1"/>
              <a:ext cx="1" cy="5715001"/>
            </a:xfrm>
            <a:prstGeom prst="line">
              <a:avLst/>
            </a:prstGeom>
            <a:noFill/>
            <a:ln w="76200" cap="flat">
              <a:solidFill>
                <a:schemeClr val="accent5">
                  <a:hueOff val="-82419"/>
                  <a:satOff val="-9513"/>
                  <a:lumOff val="-16343"/>
                </a:schemeClr>
              </a:solidFill>
              <a:prstDash val="solid"/>
              <a:miter lim="400000"/>
            </a:ln>
            <a:effectLst/>
          </p:spPr>
          <p:txBody>
            <a:bodyPr wrap="square" lIns="50800" tIns="50800" rIns="50800" bIns="50800" numCol="1" anchor="ctr">
              <a:noAutofit/>
            </a:bodyPr>
            <a:lstStyle/>
            <a:p>
              <a:endParaRPr/>
            </a:p>
          </p:txBody>
        </p:sp>
        <p:sp>
          <p:nvSpPr>
            <p:cNvPr id="400" name="Rectangle"/>
            <p:cNvSpPr/>
            <p:nvPr/>
          </p:nvSpPr>
          <p:spPr>
            <a:xfrm>
              <a:off x="3494849" y="3687599"/>
              <a:ext cx="315619" cy="326872"/>
            </a:xfrm>
            <a:prstGeom prst="rect">
              <a:avLst/>
            </a:prstGeom>
            <a:solidFill>
              <a:srgbClr val="ED220D"/>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defRPr>
              </a:pPr>
              <a:endParaRPr/>
            </a:p>
          </p:txBody>
        </p:sp>
        <p:sp>
          <p:nvSpPr>
            <p:cNvPr id="401" name="Line"/>
            <p:cNvSpPr/>
            <p:nvPr/>
          </p:nvSpPr>
          <p:spPr>
            <a:xfrm>
              <a:off x="0" y="3851035"/>
              <a:ext cx="8051610" cy="1"/>
            </a:xfrm>
            <a:prstGeom prst="line">
              <a:avLst/>
            </a:prstGeom>
            <a:noFill/>
            <a:ln w="76200" cap="flat">
              <a:solidFill>
                <a:schemeClr val="accent5">
                  <a:hueOff val="-82419"/>
                  <a:satOff val="-9513"/>
                  <a:lumOff val="-16343"/>
                </a:schemeClr>
              </a:solidFill>
              <a:prstDash val="solid"/>
              <a:miter lim="400000"/>
            </a:ln>
            <a:effectLst/>
          </p:spPr>
          <p:txBody>
            <a:bodyPr wrap="square" lIns="50800" tIns="50800" rIns="50800" bIns="50800" numCol="1" anchor="ctr">
              <a:noAutofit/>
            </a:bodyPr>
            <a:lstStyle/>
            <a:p>
              <a:endParaRPr/>
            </a:p>
          </p:txBody>
        </p:sp>
        <p:sp>
          <p:nvSpPr>
            <p:cNvPr id="402" name="Rectangle"/>
            <p:cNvSpPr/>
            <p:nvPr/>
          </p:nvSpPr>
          <p:spPr>
            <a:xfrm>
              <a:off x="6139221" y="3687599"/>
              <a:ext cx="315619" cy="326872"/>
            </a:xfrm>
            <a:prstGeom prst="rect">
              <a:avLst/>
            </a:prstGeom>
            <a:solidFill>
              <a:schemeClr val="accent4">
                <a:hueOff val="-476017"/>
                <a:lumOff val="-10042"/>
              </a:schemeClr>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pPr>
              <a:endParaRPr/>
            </a:p>
          </p:txBody>
        </p:sp>
      </p:grpSp>
      <p:grpSp>
        <p:nvGrpSpPr>
          <p:cNvPr id="409" name="Group"/>
          <p:cNvGrpSpPr/>
          <p:nvPr/>
        </p:nvGrpSpPr>
        <p:grpSpPr>
          <a:xfrm>
            <a:off x="604598" y="7287566"/>
            <a:ext cx="8051611" cy="5715001"/>
            <a:chOff x="0" y="0"/>
            <a:chExt cx="8051610" cy="5715000"/>
          </a:xfrm>
        </p:grpSpPr>
        <p:pic>
          <p:nvPicPr>
            <p:cNvPr id="404" name="generalAverageComparison_BRV.png" descr="generalAverageComparison_BRV.png"/>
            <p:cNvPicPr>
              <a:picLocks noChangeAspect="1"/>
            </p:cNvPicPr>
            <p:nvPr/>
          </p:nvPicPr>
          <p:blipFill>
            <a:blip r:embed="rId5"/>
            <a:stretch>
              <a:fillRect/>
            </a:stretch>
          </p:blipFill>
          <p:spPr>
            <a:xfrm>
              <a:off x="868469" y="406702"/>
              <a:ext cx="6248801" cy="4923552"/>
            </a:xfrm>
            <a:prstGeom prst="rect">
              <a:avLst/>
            </a:prstGeom>
            <a:ln w="12700" cap="flat">
              <a:noFill/>
              <a:miter lim="400000"/>
            </a:ln>
            <a:effectLst/>
          </p:spPr>
        </p:pic>
        <p:sp>
          <p:nvSpPr>
            <p:cNvPr id="405" name="Line"/>
            <p:cNvSpPr/>
            <p:nvPr/>
          </p:nvSpPr>
          <p:spPr>
            <a:xfrm flipV="1">
              <a:off x="3652658" y="-1"/>
              <a:ext cx="1" cy="5715001"/>
            </a:xfrm>
            <a:prstGeom prst="line">
              <a:avLst/>
            </a:prstGeom>
            <a:noFill/>
            <a:ln w="76200" cap="flat">
              <a:solidFill>
                <a:schemeClr val="accent5">
                  <a:hueOff val="-82419"/>
                  <a:satOff val="-9513"/>
                  <a:lumOff val="-16343"/>
                </a:schemeClr>
              </a:solidFill>
              <a:prstDash val="solid"/>
              <a:miter lim="400000"/>
            </a:ln>
            <a:effectLst/>
          </p:spPr>
          <p:txBody>
            <a:bodyPr wrap="square" lIns="50800" tIns="50800" rIns="50800" bIns="50800" numCol="1" anchor="ctr">
              <a:noAutofit/>
            </a:bodyPr>
            <a:lstStyle/>
            <a:p>
              <a:endParaRPr/>
            </a:p>
          </p:txBody>
        </p:sp>
        <p:sp>
          <p:nvSpPr>
            <p:cNvPr id="406" name="Rectangle"/>
            <p:cNvSpPr/>
            <p:nvPr/>
          </p:nvSpPr>
          <p:spPr>
            <a:xfrm>
              <a:off x="3494849" y="3687600"/>
              <a:ext cx="315619" cy="326872"/>
            </a:xfrm>
            <a:prstGeom prst="rect">
              <a:avLst/>
            </a:prstGeom>
            <a:solidFill>
              <a:srgbClr val="ED220D"/>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defRPr>
              </a:pPr>
              <a:endParaRPr/>
            </a:p>
          </p:txBody>
        </p:sp>
        <p:sp>
          <p:nvSpPr>
            <p:cNvPr id="407" name="Line"/>
            <p:cNvSpPr/>
            <p:nvPr/>
          </p:nvSpPr>
          <p:spPr>
            <a:xfrm>
              <a:off x="0" y="3851035"/>
              <a:ext cx="8051610" cy="1"/>
            </a:xfrm>
            <a:prstGeom prst="line">
              <a:avLst/>
            </a:prstGeom>
            <a:noFill/>
            <a:ln w="76200" cap="flat">
              <a:solidFill>
                <a:schemeClr val="accent5">
                  <a:hueOff val="-82419"/>
                  <a:satOff val="-9513"/>
                  <a:lumOff val="-16343"/>
                </a:schemeClr>
              </a:solidFill>
              <a:prstDash val="solid"/>
              <a:miter lim="400000"/>
            </a:ln>
            <a:effectLst/>
          </p:spPr>
          <p:txBody>
            <a:bodyPr wrap="square" lIns="50800" tIns="50800" rIns="50800" bIns="50800" numCol="1" anchor="ctr">
              <a:noAutofit/>
            </a:bodyPr>
            <a:lstStyle/>
            <a:p>
              <a:endParaRPr/>
            </a:p>
          </p:txBody>
        </p:sp>
        <p:sp>
          <p:nvSpPr>
            <p:cNvPr id="408" name="Rectangle"/>
            <p:cNvSpPr/>
            <p:nvPr/>
          </p:nvSpPr>
          <p:spPr>
            <a:xfrm>
              <a:off x="2474805" y="3616240"/>
              <a:ext cx="315619" cy="326872"/>
            </a:xfrm>
            <a:prstGeom prst="rect">
              <a:avLst/>
            </a:prstGeom>
            <a:solidFill>
              <a:schemeClr val="accent4">
                <a:hueOff val="-476017"/>
                <a:lumOff val="-10042"/>
              </a:schemeClr>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pPr>
              <a:endParaRPr/>
            </a:p>
          </p:txBody>
        </p:sp>
      </p:grpSp>
      <p:grpSp>
        <p:nvGrpSpPr>
          <p:cNvPr id="415" name="Group"/>
          <p:cNvGrpSpPr/>
          <p:nvPr/>
        </p:nvGrpSpPr>
        <p:grpSpPr>
          <a:xfrm>
            <a:off x="8166195" y="7287566"/>
            <a:ext cx="8051611" cy="5715001"/>
            <a:chOff x="0" y="0"/>
            <a:chExt cx="8051610" cy="5715000"/>
          </a:xfrm>
        </p:grpSpPr>
        <p:pic>
          <p:nvPicPr>
            <p:cNvPr id="410" name="generalAverageComparison_GRILL.png" descr="generalAverageComparison_GRILL.png"/>
            <p:cNvPicPr>
              <a:picLocks noChangeAspect="1"/>
            </p:cNvPicPr>
            <p:nvPr/>
          </p:nvPicPr>
          <p:blipFill>
            <a:blip r:embed="rId6"/>
            <a:stretch>
              <a:fillRect/>
            </a:stretch>
          </p:blipFill>
          <p:spPr>
            <a:xfrm>
              <a:off x="868469" y="439638"/>
              <a:ext cx="6248801" cy="4923552"/>
            </a:xfrm>
            <a:prstGeom prst="rect">
              <a:avLst/>
            </a:prstGeom>
            <a:ln w="12700" cap="flat">
              <a:noFill/>
              <a:miter lim="400000"/>
            </a:ln>
            <a:effectLst/>
          </p:spPr>
        </p:pic>
        <p:sp>
          <p:nvSpPr>
            <p:cNvPr id="411" name="Line"/>
            <p:cNvSpPr/>
            <p:nvPr/>
          </p:nvSpPr>
          <p:spPr>
            <a:xfrm flipV="1">
              <a:off x="3652658" y="-1"/>
              <a:ext cx="1" cy="5715001"/>
            </a:xfrm>
            <a:prstGeom prst="line">
              <a:avLst/>
            </a:prstGeom>
            <a:noFill/>
            <a:ln w="76200" cap="flat">
              <a:solidFill>
                <a:schemeClr val="accent5">
                  <a:hueOff val="-82419"/>
                  <a:satOff val="-9513"/>
                  <a:lumOff val="-16343"/>
                </a:schemeClr>
              </a:solidFill>
              <a:prstDash val="solid"/>
              <a:miter lim="400000"/>
            </a:ln>
            <a:effectLst/>
          </p:spPr>
          <p:txBody>
            <a:bodyPr wrap="square" lIns="50800" tIns="50800" rIns="50800" bIns="50800" numCol="1" anchor="ctr">
              <a:noAutofit/>
            </a:bodyPr>
            <a:lstStyle/>
            <a:p>
              <a:endParaRPr/>
            </a:p>
          </p:txBody>
        </p:sp>
        <p:sp>
          <p:nvSpPr>
            <p:cNvPr id="412" name="Rectangle"/>
            <p:cNvSpPr/>
            <p:nvPr/>
          </p:nvSpPr>
          <p:spPr>
            <a:xfrm>
              <a:off x="3494849" y="3687600"/>
              <a:ext cx="315619" cy="326872"/>
            </a:xfrm>
            <a:prstGeom prst="rect">
              <a:avLst/>
            </a:prstGeom>
            <a:solidFill>
              <a:srgbClr val="ED220D"/>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defRPr>
              </a:pPr>
              <a:endParaRPr/>
            </a:p>
          </p:txBody>
        </p:sp>
        <p:sp>
          <p:nvSpPr>
            <p:cNvPr id="413" name="Line"/>
            <p:cNvSpPr/>
            <p:nvPr/>
          </p:nvSpPr>
          <p:spPr>
            <a:xfrm>
              <a:off x="0" y="3851035"/>
              <a:ext cx="8051610" cy="1"/>
            </a:xfrm>
            <a:prstGeom prst="line">
              <a:avLst/>
            </a:prstGeom>
            <a:noFill/>
            <a:ln w="76200" cap="flat">
              <a:solidFill>
                <a:schemeClr val="accent5">
                  <a:hueOff val="-82419"/>
                  <a:satOff val="-9513"/>
                  <a:lumOff val="-16343"/>
                </a:schemeClr>
              </a:solidFill>
              <a:prstDash val="solid"/>
              <a:miter lim="400000"/>
            </a:ln>
            <a:effectLst/>
          </p:spPr>
          <p:txBody>
            <a:bodyPr wrap="square" lIns="50800" tIns="50800" rIns="50800" bIns="50800" numCol="1" anchor="ctr">
              <a:noAutofit/>
            </a:bodyPr>
            <a:lstStyle/>
            <a:p>
              <a:endParaRPr/>
            </a:p>
          </p:txBody>
        </p:sp>
        <p:sp>
          <p:nvSpPr>
            <p:cNvPr id="414" name="Rectangle"/>
            <p:cNvSpPr/>
            <p:nvPr/>
          </p:nvSpPr>
          <p:spPr>
            <a:xfrm>
              <a:off x="1995580" y="3643686"/>
              <a:ext cx="315619" cy="326872"/>
            </a:xfrm>
            <a:prstGeom prst="rect">
              <a:avLst/>
            </a:prstGeom>
            <a:solidFill>
              <a:schemeClr val="accent4">
                <a:hueOff val="-476017"/>
                <a:lumOff val="-10042"/>
              </a:schemeClr>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pPr>
              <a:endParaRPr/>
            </a:p>
          </p:txBody>
        </p:sp>
      </p:grpSp>
      <p:grpSp>
        <p:nvGrpSpPr>
          <p:cNvPr id="421" name="Group"/>
          <p:cNvGrpSpPr/>
          <p:nvPr/>
        </p:nvGrpSpPr>
        <p:grpSpPr>
          <a:xfrm>
            <a:off x="8166195" y="713432"/>
            <a:ext cx="8051611" cy="5715001"/>
            <a:chOff x="0" y="0"/>
            <a:chExt cx="8051610" cy="5715000"/>
          </a:xfrm>
        </p:grpSpPr>
        <p:pic>
          <p:nvPicPr>
            <p:cNvPr id="416" name="generalAverageComparison_Lett.png" descr="generalAverageComparison_Lett.png"/>
            <p:cNvPicPr>
              <a:picLocks noChangeAspect="1"/>
            </p:cNvPicPr>
            <p:nvPr/>
          </p:nvPicPr>
          <p:blipFill>
            <a:blip r:embed="rId7"/>
            <a:stretch>
              <a:fillRect/>
            </a:stretch>
          </p:blipFill>
          <p:spPr>
            <a:xfrm>
              <a:off x="857491" y="318875"/>
              <a:ext cx="6248801" cy="4923552"/>
            </a:xfrm>
            <a:prstGeom prst="rect">
              <a:avLst/>
            </a:prstGeom>
            <a:ln w="12700" cap="flat">
              <a:noFill/>
              <a:miter lim="400000"/>
            </a:ln>
            <a:effectLst/>
          </p:spPr>
        </p:pic>
        <p:sp>
          <p:nvSpPr>
            <p:cNvPr id="417" name="Line"/>
            <p:cNvSpPr/>
            <p:nvPr/>
          </p:nvSpPr>
          <p:spPr>
            <a:xfrm flipV="1">
              <a:off x="3652658" y="-1"/>
              <a:ext cx="1" cy="5715001"/>
            </a:xfrm>
            <a:prstGeom prst="line">
              <a:avLst/>
            </a:prstGeom>
            <a:noFill/>
            <a:ln w="76200" cap="flat">
              <a:solidFill>
                <a:schemeClr val="accent5">
                  <a:hueOff val="-82419"/>
                  <a:satOff val="-9513"/>
                  <a:lumOff val="-16343"/>
                </a:schemeClr>
              </a:solidFill>
              <a:prstDash val="solid"/>
              <a:miter lim="400000"/>
            </a:ln>
            <a:effectLst/>
          </p:spPr>
          <p:txBody>
            <a:bodyPr wrap="square" lIns="50800" tIns="50800" rIns="50800" bIns="50800" numCol="1" anchor="ctr">
              <a:noAutofit/>
            </a:bodyPr>
            <a:lstStyle/>
            <a:p>
              <a:endParaRPr/>
            </a:p>
          </p:txBody>
        </p:sp>
        <p:sp>
          <p:nvSpPr>
            <p:cNvPr id="418" name="Rectangle"/>
            <p:cNvSpPr/>
            <p:nvPr/>
          </p:nvSpPr>
          <p:spPr>
            <a:xfrm>
              <a:off x="3494849" y="3687600"/>
              <a:ext cx="315619" cy="326872"/>
            </a:xfrm>
            <a:prstGeom prst="rect">
              <a:avLst/>
            </a:prstGeom>
            <a:solidFill>
              <a:srgbClr val="ED220D"/>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defRPr>
              </a:pPr>
              <a:endParaRPr/>
            </a:p>
          </p:txBody>
        </p:sp>
        <p:sp>
          <p:nvSpPr>
            <p:cNvPr id="419" name="Line"/>
            <p:cNvSpPr/>
            <p:nvPr/>
          </p:nvSpPr>
          <p:spPr>
            <a:xfrm>
              <a:off x="0" y="3851035"/>
              <a:ext cx="8051610" cy="1"/>
            </a:xfrm>
            <a:prstGeom prst="line">
              <a:avLst/>
            </a:prstGeom>
            <a:noFill/>
            <a:ln w="76200" cap="flat">
              <a:solidFill>
                <a:schemeClr val="accent5">
                  <a:hueOff val="-82419"/>
                  <a:satOff val="-9513"/>
                  <a:lumOff val="-16343"/>
                </a:schemeClr>
              </a:solidFill>
              <a:prstDash val="solid"/>
              <a:miter lim="400000"/>
            </a:ln>
            <a:effectLst/>
          </p:spPr>
          <p:txBody>
            <a:bodyPr wrap="square" lIns="50800" tIns="50800" rIns="50800" bIns="50800" numCol="1" anchor="ctr">
              <a:noAutofit/>
            </a:bodyPr>
            <a:lstStyle/>
            <a:p>
              <a:endParaRPr/>
            </a:p>
          </p:txBody>
        </p:sp>
        <p:sp>
          <p:nvSpPr>
            <p:cNvPr id="420" name="Rectangle"/>
            <p:cNvSpPr/>
            <p:nvPr/>
          </p:nvSpPr>
          <p:spPr>
            <a:xfrm>
              <a:off x="2325583" y="3817192"/>
              <a:ext cx="315619" cy="326873"/>
            </a:xfrm>
            <a:prstGeom prst="rect">
              <a:avLst/>
            </a:prstGeom>
            <a:solidFill>
              <a:schemeClr val="accent4">
                <a:hueOff val="-476017"/>
                <a:lumOff val="-10042"/>
              </a:schemeClr>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pPr>
              <a:endParaRPr/>
            </a:p>
          </p:txBody>
        </p:sp>
      </p:grpSp>
      <p:sp>
        <p:nvSpPr>
          <p:cNvPr id="422" name="Rectangle"/>
          <p:cNvSpPr/>
          <p:nvPr/>
        </p:nvSpPr>
        <p:spPr>
          <a:xfrm>
            <a:off x="7971525" y="469767"/>
            <a:ext cx="751110" cy="12776466"/>
          </a:xfrm>
          <a:prstGeom prst="rect">
            <a:avLst/>
          </a:prstGeom>
          <a:solidFill>
            <a:srgbClr val="EFEFEF"/>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423" name="Rectangle"/>
          <p:cNvSpPr/>
          <p:nvPr/>
        </p:nvSpPr>
        <p:spPr>
          <a:xfrm>
            <a:off x="15555354" y="107374"/>
            <a:ext cx="751110" cy="13501252"/>
          </a:xfrm>
          <a:prstGeom prst="rect">
            <a:avLst/>
          </a:prstGeom>
          <a:solidFill>
            <a:srgbClr val="EFEFEF"/>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424" name="Rectangle"/>
          <p:cNvSpPr/>
          <p:nvPr/>
        </p:nvSpPr>
        <p:spPr>
          <a:xfrm>
            <a:off x="23205611" y="107374"/>
            <a:ext cx="751110" cy="13501252"/>
          </a:xfrm>
          <a:prstGeom prst="rect">
            <a:avLst/>
          </a:prstGeom>
          <a:solidFill>
            <a:srgbClr val="EFEFEF"/>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425" name="Rectangle"/>
          <p:cNvSpPr/>
          <p:nvPr/>
        </p:nvSpPr>
        <p:spPr>
          <a:xfrm>
            <a:off x="291661" y="107374"/>
            <a:ext cx="751110" cy="13501252"/>
          </a:xfrm>
          <a:prstGeom prst="rect">
            <a:avLst/>
          </a:prstGeom>
          <a:solidFill>
            <a:srgbClr val="EFEFEF"/>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213E"/>
        </a:solidFill>
        <a:effectLst/>
      </p:bgPr>
    </p:bg>
    <p:spTree>
      <p:nvGrpSpPr>
        <p:cNvPr id="1" name=""/>
        <p:cNvGrpSpPr/>
        <p:nvPr/>
      </p:nvGrpSpPr>
      <p:grpSpPr>
        <a:xfrm>
          <a:off x="0" y="0"/>
          <a:ext cx="0" cy="0"/>
          <a:chOff x="0" y="0"/>
          <a:chExt cx="0" cy="0"/>
        </a:xfrm>
      </p:grpSpPr>
      <p:sp>
        <p:nvSpPr>
          <p:cNvPr id="468" name="2) Intra-periodical perspective"/>
          <p:cNvSpPr txBox="1"/>
          <p:nvPr/>
        </p:nvSpPr>
        <p:spPr>
          <a:xfrm>
            <a:off x="1206496" y="4533900"/>
            <a:ext cx="21971004" cy="4648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normAutofit/>
          </a:bodyPr>
          <a:lstStyle>
            <a:lvl1pPr>
              <a:lnSpc>
                <a:spcPct val="100000"/>
              </a:lnSpc>
              <a:spcBef>
                <a:spcPts val="0"/>
              </a:spcBef>
              <a:defRPr sz="10000" spc="-200">
                <a:solidFill>
                  <a:srgbClr val="FFFFFF"/>
                </a:solidFill>
              </a:defRPr>
            </a:lvl1pPr>
          </a:lstStyle>
          <a:p>
            <a:r>
              <a:t>2) Intra-periodical perspective</a:t>
            </a:r>
          </a:p>
        </p:txBody>
      </p:sp>
      <p:sp>
        <p:nvSpPr>
          <p:cNvPr id="469" name="TEMPORAL ANALYSIS"/>
          <p:cNvSpPr txBox="1"/>
          <p:nvPr/>
        </p:nvSpPr>
        <p:spPr>
          <a:xfrm>
            <a:off x="1206500" y="8204199"/>
            <a:ext cx="7701535" cy="9946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nSpc>
                <a:spcPct val="100000"/>
              </a:lnSpc>
              <a:spcBef>
                <a:spcPts val="0"/>
              </a:spcBef>
              <a:defRPr sz="6000" spc="-119">
                <a:solidFill>
                  <a:srgbClr val="FFFFFF"/>
                </a:solidFill>
              </a:defRPr>
            </a:lvl1pPr>
          </a:lstStyle>
          <a:p>
            <a:r>
              <a:t>TEMPORAL ANALYSIS</a:t>
            </a:r>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3" name="BiancoRossoVerde_1915_annoI-n1-1lug-2.png" descr="BiancoRossoVerde_1915_annoI-n1-1lug-2.png"/>
          <p:cNvPicPr>
            <a:picLocks noChangeAspect="1"/>
          </p:cNvPicPr>
          <p:nvPr/>
        </p:nvPicPr>
        <p:blipFill>
          <a:blip r:embed="rId2"/>
          <a:srcRect l="50567" r="660"/>
          <a:stretch>
            <a:fillRect/>
          </a:stretch>
        </p:blipFill>
        <p:spPr>
          <a:xfrm>
            <a:off x="7738070" y="853876"/>
            <a:ext cx="8907666" cy="12008275"/>
          </a:xfrm>
          <a:prstGeom prst="rect">
            <a:avLst/>
          </a:prstGeom>
          <a:ln w="12700">
            <a:miter lim="400000"/>
          </a:ln>
        </p:spPr>
      </p:pic>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pic>
        <p:nvPicPr>
          <p:cNvPr id="485" name="generalAverageComparison_BRV.png" descr="generalAverageComparison_BRV.png"/>
          <p:cNvPicPr>
            <a:picLocks noChangeAspect="1"/>
          </p:cNvPicPr>
          <p:nvPr/>
        </p:nvPicPr>
        <p:blipFill>
          <a:blip r:embed="rId2"/>
          <a:stretch>
            <a:fillRect/>
          </a:stretch>
        </p:blipFill>
        <p:spPr>
          <a:xfrm>
            <a:off x="3488063" y="0"/>
            <a:ext cx="17407874" cy="13716001"/>
          </a:xfrm>
          <a:prstGeom prst="rect">
            <a:avLst/>
          </a:prstGeom>
          <a:ln w="12700">
            <a:miter lim="400000"/>
          </a:ln>
        </p:spPr>
      </p:pic>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568EAC"/>
        </a:solidFill>
        <a:effectLst/>
      </p:bgPr>
    </p:bg>
    <p:spTree>
      <p:nvGrpSpPr>
        <p:cNvPr id="1" name=""/>
        <p:cNvGrpSpPr/>
        <p:nvPr/>
      </p:nvGrpSpPr>
      <p:grpSpPr>
        <a:xfrm>
          <a:off x="0" y="0"/>
          <a:ext cx="0" cy="0"/>
          <a:chOff x="0" y="0"/>
          <a:chExt cx="0" cy="0"/>
        </a:xfrm>
      </p:grpSpPr>
      <p:sp>
        <p:nvSpPr>
          <p:cNvPr id="487" name="1. Extracting data"/>
          <p:cNvSpPr txBox="1">
            <a:spLocks noGrp="1"/>
          </p:cNvSpPr>
          <p:nvPr>
            <p:ph type="title"/>
          </p:nvPr>
        </p:nvSpPr>
        <p:spPr>
          <a:prstGeom prst="rect">
            <a:avLst/>
          </a:prstGeom>
        </p:spPr>
        <p:txBody>
          <a:bodyPr/>
          <a:lstStyle>
            <a:lvl1pPr>
              <a:lnSpc>
                <a:spcPct val="100000"/>
              </a:lnSpc>
              <a:defRPr sz="6000" b="1" spc="-119"/>
            </a:lvl1pPr>
          </a:lstStyle>
          <a:p>
            <a:r>
              <a:t>1. Extracting data</a:t>
            </a:r>
          </a:p>
        </p:txBody>
      </p:sp>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497" name="Group"/>
          <p:cNvGrpSpPr/>
          <p:nvPr/>
        </p:nvGrpSpPr>
        <p:grpSpPr>
          <a:xfrm>
            <a:off x="9817109" y="1767260"/>
            <a:ext cx="14357341" cy="10132092"/>
            <a:chOff x="0" y="0"/>
            <a:chExt cx="14357340" cy="10132091"/>
          </a:xfrm>
        </p:grpSpPr>
        <p:sp>
          <p:nvSpPr>
            <p:cNvPr id="494" name="Pages with 1, 2, 3, 4 images are the majority"/>
            <p:cNvSpPr/>
            <p:nvPr/>
          </p:nvSpPr>
          <p:spPr>
            <a:xfrm>
              <a:off x="0" y="0"/>
              <a:ext cx="14357341" cy="510754"/>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defTabSz="825500">
                <a:lnSpc>
                  <a:spcPct val="100000"/>
                </a:lnSpc>
                <a:spcBef>
                  <a:spcPts val="0"/>
                </a:spcBef>
                <a:defRPr sz="2700" b="1"/>
              </a:lvl1pPr>
            </a:lstStyle>
            <a:p>
              <a:r>
                <a:t>Pages with 1, 2, 3, 4 images are the majority</a:t>
              </a:r>
            </a:p>
          </p:txBody>
        </p:sp>
        <p:pic>
          <p:nvPicPr>
            <p:cNvPr id="495" name="graph_issues_pages per nn image_proportional.png" descr="graph_issues_pages per nn image_proportional.png"/>
            <p:cNvPicPr>
              <a:picLocks noChangeAspect="1"/>
            </p:cNvPicPr>
            <p:nvPr/>
          </p:nvPicPr>
          <p:blipFill>
            <a:blip r:embed="rId2"/>
            <a:stretch>
              <a:fillRect/>
            </a:stretch>
          </p:blipFill>
          <p:spPr>
            <a:xfrm>
              <a:off x="0" y="612353"/>
              <a:ext cx="14357341" cy="8956774"/>
            </a:xfrm>
            <a:prstGeom prst="rect">
              <a:avLst/>
            </a:prstGeom>
            <a:ln w="12700" cap="flat">
              <a:noFill/>
              <a:miter lim="400000"/>
            </a:ln>
            <a:effectLst/>
          </p:spPr>
        </p:pic>
        <p:sp>
          <p:nvSpPr>
            <p:cNvPr id="496" name="Caption"/>
            <p:cNvSpPr/>
            <p:nvPr/>
          </p:nvSpPr>
          <p:spPr>
            <a:xfrm>
              <a:off x="0" y="9670726"/>
              <a:ext cx="14357341" cy="461366"/>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issue) images disposition on pages (proportional)</a:t>
              </a:r>
            </a:p>
          </p:txBody>
        </p:sp>
      </p:grpSp>
      <p:grpSp>
        <p:nvGrpSpPr>
          <p:cNvPr id="501" name="Group"/>
          <p:cNvGrpSpPr/>
          <p:nvPr/>
        </p:nvGrpSpPr>
        <p:grpSpPr>
          <a:xfrm>
            <a:off x="209550" y="1767260"/>
            <a:ext cx="9473963" cy="10132092"/>
            <a:chOff x="0" y="0"/>
            <a:chExt cx="9473962" cy="10132091"/>
          </a:xfrm>
        </p:grpSpPr>
        <p:sp>
          <p:nvSpPr>
            <p:cNvPr id="498" name="The most common page setup: with 1 image"/>
            <p:cNvSpPr/>
            <p:nvPr/>
          </p:nvSpPr>
          <p:spPr>
            <a:xfrm>
              <a:off x="0" y="0"/>
              <a:ext cx="9473963" cy="510754"/>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defTabSz="825500">
                <a:lnSpc>
                  <a:spcPct val="100000"/>
                </a:lnSpc>
                <a:spcBef>
                  <a:spcPts val="0"/>
                </a:spcBef>
                <a:defRPr sz="2700" b="1"/>
              </a:lvl1pPr>
            </a:lstStyle>
            <a:p>
              <a:r>
                <a:t>The most common page setup: with 1 image</a:t>
              </a:r>
            </a:p>
          </p:txBody>
        </p:sp>
        <p:pic>
          <p:nvPicPr>
            <p:cNvPr id="499" name="graph_years_pages per nn image_proportional.png" descr="graph_years_pages per nn image_proportional.png"/>
            <p:cNvPicPr>
              <a:picLocks noChangeAspect="1"/>
            </p:cNvPicPr>
            <p:nvPr/>
          </p:nvPicPr>
          <p:blipFill>
            <a:blip r:embed="rId3"/>
            <a:stretch>
              <a:fillRect/>
            </a:stretch>
          </p:blipFill>
          <p:spPr>
            <a:xfrm>
              <a:off x="0" y="612353"/>
              <a:ext cx="9473963" cy="8956774"/>
            </a:xfrm>
            <a:prstGeom prst="rect">
              <a:avLst/>
            </a:prstGeom>
            <a:ln w="12700" cap="flat">
              <a:noFill/>
              <a:miter lim="400000"/>
            </a:ln>
            <a:effectLst/>
          </p:spPr>
        </p:pic>
        <p:sp>
          <p:nvSpPr>
            <p:cNvPr id="500" name="Caption"/>
            <p:cNvSpPr/>
            <p:nvPr/>
          </p:nvSpPr>
          <p:spPr>
            <a:xfrm>
              <a:off x="0" y="9670726"/>
              <a:ext cx="9473963" cy="461366"/>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year) images disposition on pages (proportional)</a:t>
              </a:r>
            </a:p>
          </p:txBody>
        </p:sp>
      </p:grpSp>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520" name="Group"/>
          <p:cNvGrpSpPr/>
          <p:nvPr/>
        </p:nvGrpSpPr>
        <p:grpSpPr>
          <a:xfrm>
            <a:off x="106220" y="819575"/>
            <a:ext cx="12194375" cy="12014763"/>
            <a:chOff x="0" y="0"/>
            <a:chExt cx="12194373" cy="12014762"/>
          </a:xfrm>
        </p:grpSpPr>
        <p:sp>
          <p:nvSpPr>
            <p:cNvPr id="517" name="Images dimension decreasing over time"/>
            <p:cNvSpPr/>
            <p:nvPr/>
          </p:nvSpPr>
          <p:spPr>
            <a:xfrm>
              <a:off x="0" y="0"/>
              <a:ext cx="12194374" cy="510754"/>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defTabSz="825500">
                <a:lnSpc>
                  <a:spcPct val="100000"/>
                </a:lnSpc>
                <a:spcBef>
                  <a:spcPts val="0"/>
                </a:spcBef>
                <a:defRPr sz="2700" b="1"/>
              </a:lvl1pPr>
            </a:lstStyle>
            <a:p>
              <a:r>
                <a:t>Images dimension decreasing over time</a:t>
              </a:r>
            </a:p>
          </p:txBody>
        </p:sp>
        <p:pic>
          <p:nvPicPr>
            <p:cNvPr id="518" name="issues_%space.png" descr="issues_%space.png"/>
            <p:cNvPicPr>
              <a:picLocks noChangeAspect="1"/>
            </p:cNvPicPr>
            <p:nvPr/>
          </p:nvPicPr>
          <p:blipFill>
            <a:blip r:embed="rId2"/>
            <a:stretch>
              <a:fillRect/>
            </a:stretch>
          </p:blipFill>
          <p:spPr>
            <a:xfrm>
              <a:off x="0" y="612353"/>
              <a:ext cx="12194374" cy="10839444"/>
            </a:xfrm>
            <a:prstGeom prst="rect">
              <a:avLst/>
            </a:prstGeom>
            <a:ln w="12700" cap="flat">
              <a:noFill/>
              <a:miter lim="400000"/>
            </a:ln>
            <a:effectLst/>
          </p:spPr>
        </p:pic>
        <p:sp>
          <p:nvSpPr>
            <p:cNvPr id="519" name="Caption"/>
            <p:cNvSpPr/>
            <p:nvPr/>
          </p:nvSpPr>
          <p:spPr>
            <a:xfrm>
              <a:off x="0" y="11553396"/>
              <a:ext cx="12194374" cy="461367"/>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issue) % space</a:t>
              </a:r>
            </a:p>
          </p:txBody>
        </p:sp>
      </p:grpSp>
      <p:grpSp>
        <p:nvGrpSpPr>
          <p:cNvPr id="524" name="Group"/>
          <p:cNvGrpSpPr/>
          <p:nvPr/>
        </p:nvGrpSpPr>
        <p:grpSpPr>
          <a:xfrm>
            <a:off x="12177237" y="832275"/>
            <a:ext cx="12100543" cy="12014763"/>
            <a:chOff x="0" y="0"/>
            <a:chExt cx="12100542" cy="12014762"/>
          </a:xfrm>
        </p:grpSpPr>
        <p:sp>
          <p:nvSpPr>
            <p:cNvPr id="521" name="Smaller images correspond to more images on the page (and vice versa)"/>
            <p:cNvSpPr/>
            <p:nvPr/>
          </p:nvSpPr>
          <p:spPr>
            <a:xfrm>
              <a:off x="0" y="0"/>
              <a:ext cx="12100542" cy="510754"/>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defTabSz="825500">
                <a:lnSpc>
                  <a:spcPct val="100000"/>
                </a:lnSpc>
                <a:spcBef>
                  <a:spcPts val="0"/>
                </a:spcBef>
                <a:defRPr sz="2700" b="1"/>
              </a:lvl1pPr>
            </a:lstStyle>
            <a:p>
              <a:r>
                <a:t>Smaller images correspond to more images on the page (and vice versa)</a:t>
              </a:r>
            </a:p>
          </p:txBody>
        </p:sp>
        <p:pic>
          <p:nvPicPr>
            <p:cNvPr id="522" name="issues_%space picturefactor.png" descr="issues_%space picturefactor.png"/>
            <p:cNvPicPr>
              <a:picLocks noChangeAspect="1"/>
            </p:cNvPicPr>
            <p:nvPr/>
          </p:nvPicPr>
          <p:blipFill>
            <a:blip r:embed="rId3"/>
            <a:stretch>
              <a:fillRect/>
            </a:stretch>
          </p:blipFill>
          <p:spPr>
            <a:xfrm>
              <a:off x="0" y="612353"/>
              <a:ext cx="12100542" cy="10839444"/>
            </a:xfrm>
            <a:prstGeom prst="rect">
              <a:avLst/>
            </a:prstGeom>
            <a:ln w="12700" cap="flat">
              <a:noFill/>
              <a:miter lim="400000"/>
            </a:ln>
            <a:effectLst/>
          </p:spPr>
        </p:pic>
        <p:sp>
          <p:nvSpPr>
            <p:cNvPr id="523" name="Caption"/>
            <p:cNvSpPr/>
            <p:nvPr/>
          </p:nvSpPr>
          <p:spPr>
            <a:xfrm>
              <a:off x="0" y="11553396"/>
              <a:ext cx="12100542" cy="461367"/>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issue) % space + picture factor</a:t>
              </a:r>
            </a:p>
          </p:txBody>
        </p:sp>
      </p:grpSp>
      <p:sp>
        <p:nvSpPr>
          <p:cNvPr id="525" name="Oval"/>
          <p:cNvSpPr/>
          <p:nvPr/>
        </p:nvSpPr>
        <p:spPr>
          <a:xfrm>
            <a:off x="16229417" y="4893271"/>
            <a:ext cx="1270001" cy="2599729"/>
          </a:xfrm>
          <a:prstGeom prst="ellipse">
            <a:avLst/>
          </a:prstGeom>
          <a:ln w="88900">
            <a:solidFill>
              <a:schemeClr val="accent5">
                <a:hueOff val="-82419"/>
                <a:satOff val="-9513"/>
                <a:lumOff val="-16343"/>
              </a:schemeClr>
            </a:solidFill>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526" name="Oval"/>
          <p:cNvSpPr/>
          <p:nvPr/>
        </p:nvSpPr>
        <p:spPr>
          <a:xfrm>
            <a:off x="13280927" y="9506507"/>
            <a:ext cx="1270001" cy="2599729"/>
          </a:xfrm>
          <a:prstGeom prst="ellipse">
            <a:avLst/>
          </a:prstGeom>
          <a:ln w="88900">
            <a:solidFill>
              <a:schemeClr val="accent5">
                <a:hueOff val="-82419"/>
                <a:satOff val="-9513"/>
                <a:lumOff val="-16343"/>
              </a:schemeClr>
            </a:solidFill>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Tree>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531" name="Group"/>
          <p:cNvGrpSpPr/>
          <p:nvPr/>
        </p:nvGrpSpPr>
        <p:grpSpPr>
          <a:xfrm>
            <a:off x="370523" y="1277004"/>
            <a:ext cx="11510093" cy="11112604"/>
            <a:chOff x="0" y="0"/>
            <a:chExt cx="11510092" cy="11112604"/>
          </a:xfrm>
        </p:grpSpPr>
        <p:sp>
          <p:nvSpPr>
            <p:cNvPr id="528" name="Pages augments over time"/>
            <p:cNvSpPr/>
            <p:nvPr/>
          </p:nvSpPr>
          <p:spPr>
            <a:xfrm>
              <a:off x="0" y="0"/>
              <a:ext cx="11510093" cy="510754"/>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defTabSz="825500">
                <a:lnSpc>
                  <a:spcPct val="100000"/>
                </a:lnSpc>
                <a:spcBef>
                  <a:spcPts val="0"/>
                </a:spcBef>
                <a:defRPr sz="2700" b="1"/>
              </a:lvl1pPr>
            </a:lstStyle>
            <a:p>
              <a:r>
                <a:t>Pages augments over time</a:t>
              </a:r>
            </a:p>
          </p:txBody>
        </p:sp>
        <p:pic>
          <p:nvPicPr>
            <p:cNvPr id="529" name="graph_issue_tot pages.png" descr="graph_issue_tot pages.png"/>
            <p:cNvPicPr>
              <a:picLocks noChangeAspect="1"/>
            </p:cNvPicPr>
            <p:nvPr/>
          </p:nvPicPr>
          <p:blipFill>
            <a:blip r:embed="rId2"/>
            <a:stretch>
              <a:fillRect/>
            </a:stretch>
          </p:blipFill>
          <p:spPr>
            <a:xfrm>
              <a:off x="0" y="612353"/>
              <a:ext cx="11510093" cy="9937286"/>
            </a:xfrm>
            <a:prstGeom prst="rect">
              <a:avLst/>
            </a:prstGeom>
            <a:ln w="12700" cap="flat">
              <a:noFill/>
              <a:miter lim="400000"/>
            </a:ln>
            <a:effectLst/>
          </p:spPr>
        </p:pic>
        <p:sp>
          <p:nvSpPr>
            <p:cNvPr id="530" name="Caption"/>
            <p:cNvSpPr/>
            <p:nvPr/>
          </p:nvSpPr>
          <p:spPr>
            <a:xfrm>
              <a:off x="0" y="10651238"/>
              <a:ext cx="11510093" cy="461367"/>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issue) nn.pages over time</a:t>
              </a:r>
            </a:p>
          </p:txBody>
        </p:sp>
      </p:grpSp>
      <p:grpSp>
        <p:nvGrpSpPr>
          <p:cNvPr id="535" name="Group"/>
          <p:cNvGrpSpPr/>
          <p:nvPr/>
        </p:nvGrpSpPr>
        <p:grpSpPr>
          <a:xfrm>
            <a:off x="12496565" y="1277004"/>
            <a:ext cx="11516912" cy="11112604"/>
            <a:chOff x="0" y="0"/>
            <a:chExt cx="11516910" cy="11112604"/>
          </a:xfrm>
        </p:grpSpPr>
        <p:sp>
          <p:nvSpPr>
            <p:cNvPr id="532" name="Images per pages augment, then decrease over time"/>
            <p:cNvSpPr/>
            <p:nvPr/>
          </p:nvSpPr>
          <p:spPr>
            <a:xfrm>
              <a:off x="0" y="0"/>
              <a:ext cx="11516911" cy="510754"/>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defTabSz="825500">
                <a:lnSpc>
                  <a:spcPct val="100000"/>
                </a:lnSpc>
                <a:spcBef>
                  <a:spcPts val="0"/>
                </a:spcBef>
                <a:defRPr sz="2700" b="1"/>
              </a:lvl1pPr>
            </a:lstStyle>
            <a:p>
              <a:r>
                <a:t>Images per pages augment, then decrease over time</a:t>
              </a:r>
            </a:p>
          </p:txBody>
        </p:sp>
        <p:pic>
          <p:nvPicPr>
            <p:cNvPr id="533" name="graph_issues_tot images picture factor_proportional.png" descr="graph_issues_tot images picture factor_proportional.png"/>
            <p:cNvPicPr>
              <a:picLocks noChangeAspect="1"/>
            </p:cNvPicPr>
            <p:nvPr/>
          </p:nvPicPr>
          <p:blipFill>
            <a:blip r:embed="rId3"/>
            <a:stretch>
              <a:fillRect/>
            </a:stretch>
          </p:blipFill>
          <p:spPr>
            <a:xfrm>
              <a:off x="0" y="612353"/>
              <a:ext cx="11516911" cy="9937286"/>
            </a:xfrm>
            <a:prstGeom prst="rect">
              <a:avLst/>
            </a:prstGeom>
            <a:ln w="12700" cap="flat">
              <a:noFill/>
              <a:miter lim="400000"/>
            </a:ln>
            <a:effectLst/>
          </p:spPr>
        </p:pic>
        <p:sp>
          <p:nvSpPr>
            <p:cNvPr id="534" name="Caption"/>
            <p:cNvSpPr/>
            <p:nvPr/>
          </p:nvSpPr>
          <p:spPr>
            <a:xfrm>
              <a:off x="0" y="10651238"/>
              <a:ext cx="11516911" cy="461367"/>
            </a:xfrm>
            <a:prstGeom prst="roundRect">
              <a:avLst>
                <a:gd name="adj" fmla="val 0"/>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lgn="ctr">
                <a:lnSpc>
                  <a:spcPct val="100000"/>
                </a:lnSpc>
                <a:spcBef>
                  <a:spcPts val="0"/>
                </a:spcBef>
                <a:defRPr sz="2400">
                  <a:solidFill>
                    <a:srgbClr val="5E5E5E"/>
                  </a:solidFill>
                </a:defRPr>
              </a:lvl1pPr>
            </a:lstStyle>
            <a:p>
              <a:r>
                <a:t>(per issue) nn.images (proportional) + picture factor</a:t>
              </a:r>
            </a:p>
          </p:txBody>
        </p:sp>
      </p:grpSp>
    </p:spTree>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568EAC"/>
        </a:solidFill>
        <a:effectLst/>
      </p:bgPr>
    </p:bg>
    <p:spTree>
      <p:nvGrpSpPr>
        <p:cNvPr id="1" name=""/>
        <p:cNvGrpSpPr/>
        <p:nvPr/>
      </p:nvGrpSpPr>
      <p:grpSpPr>
        <a:xfrm>
          <a:off x="0" y="0"/>
          <a:ext cx="0" cy="0"/>
          <a:chOff x="0" y="0"/>
          <a:chExt cx="0" cy="0"/>
        </a:xfrm>
      </p:grpSpPr>
      <p:sp>
        <p:nvSpPr>
          <p:cNvPr id="757" name="Deductions on the template-editorial-line"/>
          <p:cNvSpPr txBox="1">
            <a:spLocks noGrp="1"/>
          </p:cNvSpPr>
          <p:nvPr>
            <p:ph type="title"/>
          </p:nvPr>
        </p:nvSpPr>
        <p:spPr>
          <a:prstGeom prst="rect">
            <a:avLst/>
          </a:prstGeom>
        </p:spPr>
        <p:txBody>
          <a:bodyPr/>
          <a:lstStyle>
            <a:lvl1pPr>
              <a:lnSpc>
                <a:spcPct val="100000"/>
              </a:lnSpc>
              <a:defRPr sz="6000" b="1" spc="-119"/>
            </a:lvl1pPr>
          </a:lstStyle>
          <a:p>
            <a:r>
              <a:t>Deductions on the template-editorial-line</a:t>
            </a:r>
          </a:p>
        </p:txBody>
      </p:sp>
    </p:spTree>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9" name="Editorial choises present in establishing the text-images disposition…"/>
          <p:cNvSpPr txBox="1">
            <a:spLocks noGrp="1"/>
          </p:cNvSpPr>
          <p:nvPr>
            <p:ph type="body" idx="4294967295"/>
          </p:nvPr>
        </p:nvSpPr>
        <p:spPr>
          <a:xfrm>
            <a:off x="1206500" y="2729685"/>
            <a:ext cx="21971000" cy="8256630"/>
          </a:xfrm>
          <a:prstGeom prst="rect">
            <a:avLst/>
          </a:prstGeom>
        </p:spPr>
        <p:txBody>
          <a:bodyPr anchor="ctr"/>
          <a:lstStyle/>
          <a:p>
            <a:pPr marL="0" indent="0">
              <a:buSzTx/>
              <a:buNone/>
            </a:pPr>
            <a:r>
              <a:t>Editorial choises present in establishing the text-images disposition</a:t>
            </a:r>
          </a:p>
          <a:p>
            <a:pPr marL="0" indent="0">
              <a:buSzTx/>
              <a:buNone/>
            </a:pPr>
            <a:endParaRPr/>
          </a:p>
          <a:p>
            <a:pPr marL="0" indent="0">
              <a:buSzTx/>
              <a:buNone/>
            </a:pPr>
            <a:r>
              <a:t>No clear planning of the long-term periodical publishing</a:t>
            </a:r>
          </a:p>
          <a:p>
            <a:pPr marL="0" indent="0">
              <a:buSzTx/>
              <a:buNone/>
            </a:pPr>
            <a:endParaRPr/>
          </a:p>
          <a:p>
            <a:pPr marL="0" indent="0">
              <a:buSzTx/>
              <a:buNone/>
            </a:pPr>
            <a:r>
              <a:t>Reduction of quantity and dimension of images + increase of texts </a:t>
            </a:r>
            <a:br/>
            <a:r>
              <a:t>&gt; Possibly due to the images printing costs?</a:t>
            </a:r>
          </a:p>
        </p:txBody>
      </p:sp>
    </p:spTree>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213E"/>
        </a:solidFill>
        <a:effectLst/>
      </p:bgPr>
    </p:bg>
    <p:spTree>
      <p:nvGrpSpPr>
        <p:cNvPr id="1" name=""/>
        <p:cNvGrpSpPr/>
        <p:nvPr/>
      </p:nvGrpSpPr>
      <p:grpSpPr>
        <a:xfrm>
          <a:off x="0" y="0"/>
          <a:ext cx="0" cy="0"/>
          <a:chOff x="0" y="0"/>
          <a:chExt cx="0" cy="0"/>
        </a:xfrm>
      </p:grpSpPr>
      <p:sp>
        <p:nvSpPr>
          <p:cNvPr id="966" name="3) Intra-periodical perspective"/>
          <p:cNvSpPr txBox="1"/>
          <p:nvPr/>
        </p:nvSpPr>
        <p:spPr>
          <a:xfrm>
            <a:off x="1206496" y="4533900"/>
            <a:ext cx="21971004" cy="4648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normAutofit/>
          </a:bodyPr>
          <a:lstStyle>
            <a:lvl1pPr>
              <a:lnSpc>
                <a:spcPct val="100000"/>
              </a:lnSpc>
              <a:spcBef>
                <a:spcPts val="0"/>
              </a:spcBef>
              <a:defRPr sz="10000" spc="-200">
                <a:solidFill>
                  <a:srgbClr val="FFFFFF"/>
                </a:solidFill>
              </a:defRPr>
            </a:lvl1pPr>
          </a:lstStyle>
          <a:p>
            <a:r>
              <a:t>3) Intra-periodical perspective</a:t>
            </a:r>
          </a:p>
        </p:txBody>
      </p:sp>
      <p:sp>
        <p:nvSpPr>
          <p:cNvPr id="967" name="TEMPLATE SEARCH"/>
          <p:cNvSpPr txBox="1"/>
          <p:nvPr/>
        </p:nvSpPr>
        <p:spPr>
          <a:xfrm>
            <a:off x="1206500" y="8204199"/>
            <a:ext cx="21011916" cy="9946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lnSpc>
                <a:spcPct val="100000"/>
              </a:lnSpc>
              <a:spcBef>
                <a:spcPts val="0"/>
              </a:spcBef>
              <a:defRPr sz="6000" spc="-119">
                <a:solidFill>
                  <a:srgbClr val="FFFFFF"/>
                </a:solidFill>
              </a:defRPr>
            </a:lvl1pPr>
          </a:lstStyle>
          <a:p>
            <a:r>
              <a:t>TEMPLATE SEARCH</a:t>
            </a:r>
          </a:p>
        </p:txBody>
      </p:sp>
    </p:spTree>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9" name="CorriereDeiPiccoli_1908_annoI-n1-01.jpg" descr="CorriereDeiPiccoli_1908_annoI-n1-01.jpg"/>
          <p:cNvPicPr>
            <a:picLocks noChangeAspect="1"/>
          </p:cNvPicPr>
          <p:nvPr/>
        </p:nvPicPr>
        <p:blipFill>
          <a:blip r:embed="rId2"/>
          <a:srcRect l="4240" t="6744" r="4240" b="2033"/>
          <a:stretch>
            <a:fillRect/>
          </a:stretch>
        </p:blipFill>
        <p:spPr>
          <a:xfrm>
            <a:off x="7672784" y="798314"/>
            <a:ext cx="9038330" cy="12119358"/>
          </a:xfrm>
          <a:prstGeom prst="rect">
            <a:avLst/>
          </a:prstGeom>
          <a:ln w="12700">
            <a:miter lim="400000"/>
          </a:ln>
        </p:spPr>
      </p:pic>
    </p:spTree>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568EAC"/>
        </a:solidFill>
        <a:effectLst/>
      </p:bgPr>
    </p:bg>
    <p:spTree>
      <p:nvGrpSpPr>
        <p:cNvPr id="1" name=""/>
        <p:cNvGrpSpPr/>
        <p:nvPr/>
      </p:nvGrpSpPr>
      <p:grpSpPr>
        <a:xfrm>
          <a:off x="0" y="0"/>
          <a:ext cx="0" cy="0"/>
          <a:chOff x="0" y="0"/>
          <a:chExt cx="0" cy="0"/>
        </a:xfrm>
      </p:grpSpPr>
      <p:sp>
        <p:nvSpPr>
          <p:cNvPr id="971" name="1. Search for types of images (based on their disposition)"/>
          <p:cNvSpPr txBox="1">
            <a:spLocks noGrp="1"/>
          </p:cNvSpPr>
          <p:nvPr>
            <p:ph type="title"/>
          </p:nvPr>
        </p:nvSpPr>
        <p:spPr>
          <a:prstGeom prst="rect">
            <a:avLst/>
          </a:prstGeom>
        </p:spPr>
        <p:txBody>
          <a:bodyPr/>
          <a:lstStyle>
            <a:lvl1pPr>
              <a:lnSpc>
                <a:spcPct val="100000"/>
              </a:lnSpc>
              <a:defRPr sz="6000" b="1" spc="-119"/>
            </a:lvl1pPr>
          </a:lstStyle>
          <a:p>
            <a:r>
              <a:rPr dirty="0"/>
              <a:t>1. Search for </a:t>
            </a:r>
            <a:r>
              <a:rPr lang="de-DE" dirty="0" err="1"/>
              <a:t>similar</a:t>
            </a:r>
            <a:r>
              <a:rPr lang="de-DE" dirty="0"/>
              <a:t> </a:t>
            </a:r>
            <a:r>
              <a:rPr lang="de-DE" dirty="0" err="1"/>
              <a:t>layouts</a:t>
            </a:r>
            <a:endParaRPr dirty="0"/>
          </a:p>
        </p:txBody>
      </p:sp>
    </p:spTree>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pic>
        <p:nvPicPr>
          <p:cNvPr id="973" name="Screenshot 2026-04-12 at 19.03.02.png" descr="Screenshot 2026-04-12 at 19.03.02.png"/>
          <p:cNvPicPr>
            <a:picLocks noChangeAspect="1"/>
          </p:cNvPicPr>
          <p:nvPr/>
        </p:nvPicPr>
        <p:blipFill>
          <a:blip r:embed="rId2"/>
          <a:srcRect l="403"/>
          <a:stretch>
            <a:fillRect/>
          </a:stretch>
        </p:blipFill>
        <p:spPr>
          <a:xfrm>
            <a:off x="1181734" y="26500"/>
            <a:ext cx="22110022" cy="13663000"/>
          </a:xfrm>
          <a:prstGeom prst="rect">
            <a:avLst/>
          </a:prstGeom>
          <a:ln w="12700">
            <a:miter lim="400000"/>
          </a:ln>
        </p:spPr>
      </p:pic>
    </p:spTree>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977" name="Group"/>
          <p:cNvGrpSpPr/>
          <p:nvPr/>
        </p:nvGrpSpPr>
        <p:grpSpPr>
          <a:xfrm>
            <a:off x="1181734" y="26500"/>
            <a:ext cx="22110022" cy="13663000"/>
            <a:chOff x="0" y="0"/>
            <a:chExt cx="22110020" cy="13662998"/>
          </a:xfrm>
        </p:grpSpPr>
        <p:pic>
          <p:nvPicPr>
            <p:cNvPr id="975" name="Screenshot 2026-04-12 at 19.03.02.png" descr="Screenshot 2026-04-12 at 19.03.02.png"/>
            <p:cNvPicPr>
              <a:picLocks noChangeAspect="1"/>
            </p:cNvPicPr>
            <p:nvPr/>
          </p:nvPicPr>
          <p:blipFill>
            <a:blip r:embed="rId2"/>
            <a:srcRect l="403"/>
            <a:stretch>
              <a:fillRect/>
            </a:stretch>
          </p:blipFill>
          <p:spPr>
            <a:xfrm>
              <a:off x="0" y="0"/>
              <a:ext cx="22110021" cy="13662999"/>
            </a:xfrm>
            <a:prstGeom prst="rect">
              <a:avLst/>
            </a:prstGeom>
            <a:ln w="12700" cap="flat">
              <a:noFill/>
              <a:miter lim="400000"/>
            </a:ln>
            <a:effectLst/>
          </p:spPr>
        </p:pic>
        <p:pic>
          <p:nvPicPr>
            <p:cNvPr id="976" name="Screenshot 2026-04-12 at 19.06.07.png" descr="Screenshot 2026-04-12 at 19.06.07.png"/>
            <p:cNvPicPr>
              <a:picLocks noChangeAspect="1"/>
            </p:cNvPicPr>
            <p:nvPr/>
          </p:nvPicPr>
          <p:blipFill>
            <a:blip r:embed="rId3"/>
            <a:srcRect l="27319" t="15258" r="36510" b="528"/>
            <a:stretch>
              <a:fillRect/>
            </a:stretch>
          </p:blipFill>
          <p:spPr>
            <a:xfrm>
              <a:off x="5979285" y="2127706"/>
              <a:ext cx="8003513" cy="11504198"/>
            </a:xfrm>
            <a:prstGeom prst="rect">
              <a:avLst/>
            </a:prstGeom>
            <a:ln w="12700" cap="flat">
              <a:noFill/>
              <a:miter lim="400000"/>
            </a:ln>
            <a:effectLst/>
          </p:spPr>
        </p:pic>
      </p:grpSp>
    </p:spTree>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9" name="Full-page-image = image(s) only page,…"/>
          <p:cNvSpPr txBox="1">
            <a:spLocks noGrp="1"/>
          </p:cNvSpPr>
          <p:nvPr>
            <p:ph type="title" idx="4294967295"/>
          </p:nvPr>
        </p:nvSpPr>
        <p:spPr>
          <a:xfrm>
            <a:off x="1206500" y="2730500"/>
            <a:ext cx="11741765" cy="9998331"/>
          </a:xfrm>
          <a:prstGeom prst="rect">
            <a:avLst/>
          </a:prstGeom>
        </p:spPr>
        <p:txBody>
          <a:bodyPr/>
          <a:lstStyle/>
          <a:p>
            <a:pPr>
              <a:defRPr b="0">
                <a:solidFill>
                  <a:srgbClr val="000000"/>
                </a:solidFill>
              </a:defRPr>
            </a:pPr>
            <a:r>
              <a:rPr b="1"/>
              <a:t>Full-page-image</a:t>
            </a:r>
            <a:r>
              <a:t> = image(s) only page,</a:t>
            </a:r>
          </a:p>
          <a:p>
            <a:pPr>
              <a:defRPr b="0">
                <a:solidFill>
                  <a:srgbClr val="000000"/>
                </a:solidFill>
              </a:defRPr>
            </a:pPr>
            <a:r>
              <a:t>no texts (captions not considered)</a:t>
            </a:r>
          </a:p>
          <a:p>
            <a:pPr>
              <a:defRPr b="0">
                <a:solidFill>
                  <a:srgbClr val="000000"/>
                </a:solidFill>
              </a:defRPr>
            </a:pPr>
            <a:endParaRPr/>
          </a:p>
          <a:p>
            <a:pPr>
              <a:defRPr b="0">
                <a:solidFill>
                  <a:srgbClr val="000000"/>
                </a:solidFill>
              </a:defRPr>
            </a:pPr>
            <a:endParaRPr/>
          </a:p>
          <a:p>
            <a:pPr>
              <a:defRPr b="0">
                <a:solidFill>
                  <a:srgbClr val="000000"/>
                </a:solidFill>
              </a:defRPr>
            </a:pPr>
            <a:r>
              <a:t>&gt; advertising</a:t>
            </a:r>
          </a:p>
        </p:txBody>
      </p:sp>
      <p:pic>
        <p:nvPicPr>
          <p:cNvPr id="980" name="1 full page adv 2.png" descr="1 full page adv 2.png"/>
          <p:cNvPicPr>
            <a:picLocks noChangeAspect="1"/>
          </p:cNvPicPr>
          <p:nvPr/>
        </p:nvPicPr>
        <p:blipFill>
          <a:blip r:embed="rId2"/>
          <a:stretch>
            <a:fillRect/>
          </a:stretch>
        </p:blipFill>
        <p:spPr>
          <a:xfrm>
            <a:off x="13879695" y="834096"/>
            <a:ext cx="10090235" cy="12108282"/>
          </a:xfrm>
          <a:prstGeom prst="rect">
            <a:avLst/>
          </a:prstGeom>
          <a:ln w="12700">
            <a:miter lim="400000"/>
          </a:ln>
        </p:spPr>
      </p:pic>
    </p:spTree>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2" name="Full-page-image = image(s) only page,…"/>
          <p:cNvSpPr txBox="1">
            <a:spLocks noGrp="1"/>
          </p:cNvSpPr>
          <p:nvPr>
            <p:ph type="title" idx="4294967295"/>
          </p:nvPr>
        </p:nvSpPr>
        <p:spPr>
          <a:xfrm>
            <a:off x="1206500" y="2730500"/>
            <a:ext cx="11741765" cy="9998331"/>
          </a:xfrm>
          <a:prstGeom prst="rect">
            <a:avLst/>
          </a:prstGeom>
        </p:spPr>
        <p:txBody>
          <a:bodyPr/>
          <a:lstStyle/>
          <a:p>
            <a:pPr>
              <a:defRPr b="0">
                <a:solidFill>
                  <a:srgbClr val="000000"/>
                </a:solidFill>
              </a:defRPr>
            </a:pPr>
            <a:r>
              <a:rPr b="1"/>
              <a:t>Full-page-image</a:t>
            </a:r>
            <a:r>
              <a:t> = image(s) only page,</a:t>
            </a:r>
          </a:p>
          <a:p>
            <a:pPr>
              <a:defRPr b="0">
                <a:solidFill>
                  <a:srgbClr val="000000"/>
                </a:solidFill>
              </a:defRPr>
            </a:pPr>
            <a:r>
              <a:t>no texts (captions not considered)</a:t>
            </a:r>
          </a:p>
          <a:p>
            <a:pPr>
              <a:defRPr b="0">
                <a:solidFill>
                  <a:srgbClr val="000000"/>
                </a:solidFill>
              </a:defRPr>
            </a:pPr>
            <a:endParaRPr/>
          </a:p>
          <a:p>
            <a:pPr>
              <a:defRPr b="0">
                <a:solidFill>
                  <a:srgbClr val="000000"/>
                </a:solidFill>
              </a:defRPr>
            </a:pPr>
            <a:endParaRPr/>
          </a:p>
          <a:p>
            <a:pPr>
              <a:defRPr b="0">
                <a:solidFill>
                  <a:srgbClr val="000000"/>
                </a:solidFill>
              </a:defRPr>
            </a:pPr>
            <a:r>
              <a:t>&gt; covers</a:t>
            </a:r>
          </a:p>
        </p:txBody>
      </p:sp>
      <p:pic>
        <p:nvPicPr>
          <p:cNvPr id="983" name="4 cover.png" descr="4 cover.png"/>
          <p:cNvPicPr>
            <a:picLocks noChangeAspect="1"/>
          </p:cNvPicPr>
          <p:nvPr/>
        </p:nvPicPr>
        <p:blipFill>
          <a:blip r:embed="rId2"/>
          <a:stretch>
            <a:fillRect/>
          </a:stretch>
        </p:blipFill>
        <p:spPr>
          <a:xfrm>
            <a:off x="14309021" y="834096"/>
            <a:ext cx="9231584" cy="12108282"/>
          </a:xfrm>
          <a:prstGeom prst="rect">
            <a:avLst/>
          </a:prstGeom>
          <a:ln w="12700">
            <a:miter lim="400000"/>
          </a:ln>
        </p:spPr>
      </p:pic>
    </p:spTree>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5" name="Full-page-image = image(s) only page,…"/>
          <p:cNvSpPr txBox="1">
            <a:spLocks noGrp="1"/>
          </p:cNvSpPr>
          <p:nvPr>
            <p:ph type="title" idx="4294967295"/>
          </p:nvPr>
        </p:nvSpPr>
        <p:spPr>
          <a:xfrm>
            <a:off x="1206500" y="2730500"/>
            <a:ext cx="11741765" cy="9998331"/>
          </a:xfrm>
          <a:prstGeom prst="rect">
            <a:avLst/>
          </a:prstGeom>
        </p:spPr>
        <p:txBody>
          <a:bodyPr/>
          <a:lstStyle/>
          <a:p>
            <a:pPr>
              <a:defRPr b="0">
                <a:solidFill>
                  <a:srgbClr val="000000"/>
                </a:solidFill>
              </a:defRPr>
            </a:pPr>
            <a:r>
              <a:rPr b="1"/>
              <a:t>Full-page-image</a:t>
            </a:r>
            <a:r>
              <a:t> = image(s) only page,</a:t>
            </a:r>
          </a:p>
          <a:p>
            <a:pPr>
              <a:defRPr b="0">
                <a:solidFill>
                  <a:srgbClr val="000000"/>
                </a:solidFill>
              </a:defRPr>
            </a:pPr>
            <a:r>
              <a:t>no texts (captions not considered)</a:t>
            </a:r>
          </a:p>
          <a:p>
            <a:pPr>
              <a:defRPr b="0">
                <a:solidFill>
                  <a:srgbClr val="000000"/>
                </a:solidFill>
              </a:defRPr>
            </a:pPr>
            <a:endParaRPr/>
          </a:p>
          <a:p>
            <a:pPr>
              <a:defRPr b="0">
                <a:solidFill>
                  <a:srgbClr val="000000"/>
                </a:solidFill>
              </a:defRPr>
            </a:pPr>
            <a:endParaRPr/>
          </a:p>
          <a:p>
            <a:pPr>
              <a:defRPr b="0">
                <a:solidFill>
                  <a:srgbClr val="000000"/>
                </a:solidFill>
              </a:defRPr>
            </a:pPr>
            <a:r>
              <a:t>&gt; comics</a:t>
            </a:r>
          </a:p>
        </p:txBody>
      </p:sp>
      <p:pic>
        <p:nvPicPr>
          <p:cNvPr id="986" name="12 Screenshot 2026-03-19 at 21.41.28.png" descr="12 Screenshot 2026-03-19 at 21.41.28.png"/>
          <p:cNvPicPr>
            <a:picLocks noChangeAspect="1"/>
          </p:cNvPicPr>
          <p:nvPr/>
        </p:nvPicPr>
        <p:blipFill>
          <a:blip r:embed="rId2"/>
          <a:stretch>
            <a:fillRect/>
          </a:stretch>
        </p:blipFill>
        <p:spPr>
          <a:xfrm>
            <a:off x="14523032" y="803859"/>
            <a:ext cx="8803560" cy="12108282"/>
          </a:xfrm>
          <a:prstGeom prst="rect">
            <a:avLst/>
          </a:prstGeom>
          <a:ln w="12700">
            <a:miter lim="400000"/>
          </a:ln>
        </p:spPr>
      </p:pic>
    </p:spTree>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995" name="Group"/>
          <p:cNvGrpSpPr/>
          <p:nvPr/>
        </p:nvGrpSpPr>
        <p:grpSpPr>
          <a:xfrm>
            <a:off x="1692484" y="369771"/>
            <a:ext cx="20999032" cy="12976458"/>
            <a:chOff x="0" y="0"/>
            <a:chExt cx="20999031" cy="12976456"/>
          </a:xfrm>
        </p:grpSpPr>
        <p:pic>
          <p:nvPicPr>
            <p:cNvPr id="988" name="Screenshot 2026-04-12 at 19.03.02.png" descr="Screenshot 2026-04-12 at 19.03.02.png"/>
            <p:cNvPicPr>
              <a:picLocks noChangeAspect="1"/>
            </p:cNvPicPr>
            <p:nvPr/>
          </p:nvPicPr>
          <p:blipFill>
            <a:blip r:embed="rId2"/>
            <a:srcRect l="403"/>
            <a:stretch>
              <a:fillRect/>
            </a:stretch>
          </p:blipFill>
          <p:spPr>
            <a:xfrm>
              <a:off x="0" y="0"/>
              <a:ext cx="20999031" cy="12976457"/>
            </a:xfrm>
            <a:prstGeom prst="rect">
              <a:avLst/>
            </a:prstGeom>
            <a:ln w="12700" cap="flat">
              <a:noFill/>
              <a:miter lim="400000"/>
            </a:ln>
            <a:effectLst/>
          </p:spPr>
        </p:pic>
        <p:sp>
          <p:nvSpPr>
            <p:cNvPr id="989" name="Rectangle"/>
            <p:cNvSpPr/>
            <p:nvPr/>
          </p:nvSpPr>
          <p:spPr>
            <a:xfrm>
              <a:off x="1722451" y="3187238"/>
              <a:ext cx="2478227" cy="5795415"/>
            </a:xfrm>
            <a:prstGeom prst="rect">
              <a:avLst/>
            </a:prstGeom>
            <a:solidFill>
              <a:schemeClr val="accent6">
                <a:alpha val="30000"/>
              </a:schemeClr>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defRPr>
              </a:pPr>
              <a:endParaRPr/>
            </a:p>
          </p:txBody>
        </p:sp>
        <p:sp>
          <p:nvSpPr>
            <p:cNvPr id="990" name="Rectangle"/>
            <p:cNvSpPr/>
            <p:nvPr/>
          </p:nvSpPr>
          <p:spPr>
            <a:xfrm>
              <a:off x="5956536" y="3187238"/>
              <a:ext cx="4655292" cy="5795415"/>
            </a:xfrm>
            <a:prstGeom prst="rect">
              <a:avLst/>
            </a:prstGeom>
            <a:solidFill>
              <a:schemeClr val="accent4">
                <a:hueOff val="-476017"/>
                <a:lumOff val="-10042"/>
                <a:alpha val="30000"/>
              </a:schemeClr>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pPr>
              <a:endParaRPr/>
            </a:p>
          </p:txBody>
        </p:sp>
        <p:sp>
          <p:nvSpPr>
            <p:cNvPr id="991" name="Rectangle"/>
            <p:cNvSpPr/>
            <p:nvPr/>
          </p:nvSpPr>
          <p:spPr>
            <a:xfrm>
              <a:off x="9367313" y="3187238"/>
              <a:ext cx="8821686" cy="5795415"/>
            </a:xfrm>
            <a:prstGeom prst="rect">
              <a:avLst/>
            </a:prstGeom>
            <a:solidFill>
              <a:srgbClr val="00A1FF">
                <a:alpha val="30000"/>
              </a:srgbClr>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pPr>
              <a:endParaRPr/>
            </a:p>
          </p:txBody>
        </p:sp>
        <p:pic>
          <p:nvPicPr>
            <p:cNvPr id="992" name="1 full page adv 2.png" descr="1 full page adv 2.png"/>
            <p:cNvPicPr>
              <a:picLocks noChangeAspect="1"/>
            </p:cNvPicPr>
            <p:nvPr/>
          </p:nvPicPr>
          <p:blipFill>
            <a:blip r:embed="rId3"/>
            <a:stretch>
              <a:fillRect/>
            </a:stretch>
          </p:blipFill>
          <p:spPr>
            <a:xfrm>
              <a:off x="1961721" y="3350109"/>
              <a:ext cx="1999688" cy="2399625"/>
            </a:xfrm>
            <a:prstGeom prst="rect">
              <a:avLst/>
            </a:prstGeom>
            <a:ln w="12700" cap="flat">
              <a:noFill/>
              <a:miter lim="400000"/>
            </a:ln>
            <a:effectLst/>
          </p:spPr>
        </p:pic>
        <p:pic>
          <p:nvPicPr>
            <p:cNvPr id="993" name="4 cover.png" descr="4 cover.png"/>
            <p:cNvPicPr>
              <a:picLocks noChangeAspect="1"/>
            </p:cNvPicPr>
            <p:nvPr/>
          </p:nvPicPr>
          <p:blipFill>
            <a:blip r:embed="rId4"/>
            <a:stretch>
              <a:fillRect/>
            </a:stretch>
          </p:blipFill>
          <p:spPr>
            <a:xfrm>
              <a:off x="6131006" y="4329152"/>
              <a:ext cx="1829520" cy="2399625"/>
            </a:xfrm>
            <a:prstGeom prst="rect">
              <a:avLst/>
            </a:prstGeom>
            <a:ln w="12700" cap="flat">
              <a:noFill/>
              <a:miter lim="400000"/>
            </a:ln>
            <a:effectLst/>
          </p:spPr>
        </p:pic>
        <p:pic>
          <p:nvPicPr>
            <p:cNvPr id="994" name="12 Screenshot 2026-03-19 at 21.41.28.png" descr="12 Screenshot 2026-03-19 at 21.41.28.png"/>
            <p:cNvPicPr>
              <a:picLocks noChangeAspect="1"/>
            </p:cNvPicPr>
            <p:nvPr/>
          </p:nvPicPr>
          <p:blipFill>
            <a:blip r:embed="rId5"/>
            <a:stretch>
              <a:fillRect/>
            </a:stretch>
          </p:blipFill>
          <p:spPr>
            <a:xfrm>
              <a:off x="11739049" y="3611093"/>
              <a:ext cx="2788850" cy="3835741"/>
            </a:xfrm>
            <a:prstGeom prst="rect">
              <a:avLst/>
            </a:prstGeom>
            <a:ln w="12700" cap="flat">
              <a:noFill/>
              <a:miter lim="400000"/>
            </a:ln>
            <a:effectLst/>
          </p:spPr>
        </p:pic>
      </p:grpSp>
    </p:spTree>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568EAC"/>
        </a:solidFill>
        <a:effectLst/>
      </p:bgPr>
    </p:bg>
    <p:spTree>
      <p:nvGrpSpPr>
        <p:cNvPr id="1" name=""/>
        <p:cNvGrpSpPr/>
        <p:nvPr/>
      </p:nvGrpSpPr>
      <p:grpSpPr>
        <a:xfrm>
          <a:off x="0" y="0"/>
          <a:ext cx="0" cy="0"/>
          <a:chOff x="0" y="0"/>
          <a:chExt cx="0" cy="0"/>
        </a:xfrm>
      </p:grpSpPr>
      <p:sp>
        <p:nvSpPr>
          <p:cNvPr id="1036" name="2. Search for dominant templates"/>
          <p:cNvSpPr txBox="1">
            <a:spLocks noGrp="1"/>
          </p:cNvSpPr>
          <p:nvPr>
            <p:ph type="title"/>
          </p:nvPr>
        </p:nvSpPr>
        <p:spPr>
          <a:prstGeom prst="rect">
            <a:avLst/>
          </a:prstGeom>
        </p:spPr>
        <p:txBody>
          <a:bodyPr/>
          <a:lstStyle>
            <a:lvl1pPr>
              <a:lnSpc>
                <a:spcPct val="100000"/>
              </a:lnSpc>
              <a:defRPr sz="6000" b="1" spc="-119"/>
            </a:lvl1pPr>
          </a:lstStyle>
          <a:p>
            <a:r>
              <a:rPr dirty="0"/>
              <a:t>2. Search for dominant templates</a:t>
            </a:r>
          </a:p>
        </p:txBody>
      </p:sp>
    </p:spTree>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pic>
        <p:nvPicPr>
          <p:cNvPr id="1038" name="pages distribution on the plot.jpeg" descr="pages distribution on the plot.jpeg"/>
          <p:cNvPicPr>
            <a:picLocks noChangeAspect="1"/>
          </p:cNvPicPr>
          <p:nvPr/>
        </p:nvPicPr>
        <p:blipFill>
          <a:blip r:embed="rId2"/>
          <a:stretch>
            <a:fillRect/>
          </a:stretch>
        </p:blipFill>
        <p:spPr>
          <a:xfrm>
            <a:off x="2266950" y="469900"/>
            <a:ext cx="19850100" cy="12776200"/>
          </a:xfrm>
          <a:prstGeom prst="rect">
            <a:avLst/>
          </a:prstGeom>
          <a:ln w="12700">
            <a:miter lim="400000"/>
          </a:ln>
        </p:spPr>
      </p:pic>
    </p:spTree>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pic>
        <p:nvPicPr>
          <p:cNvPr id="1040" name="pages distribution on the plot.jpeg" descr="pages distribution on the plot.jpeg"/>
          <p:cNvPicPr>
            <a:picLocks noChangeAspect="1"/>
          </p:cNvPicPr>
          <p:nvPr/>
        </p:nvPicPr>
        <p:blipFill>
          <a:blip r:embed="rId2"/>
          <a:stretch>
            <a:fillRect/>
          </a:stretch>
        </p:blipFill>
        <p:spPr>
          <a:xfrm>
            <a:off x="2266950" y="469900"/>
            <a:ext cx="19850100" cy="12776200"/>
          </a:xfrm>
          <a:prstGeom prst="rect">
            <a:avLst/>
          </a:prstGeom>
          <a:ln w="12700">
            <a:miter lim="400000"/>
          </a:ln>
        </p:spPr>
      </p:pic>
      <p:sp>
        <p:nvSpPr>
          <p:cNvPr id="1041" name="Circle"/>
          <p:cNvSpPr/>
          <p:nvPr/>
        </p:nvSpPr>
        <p:spPr>
          <a:xfrm>
            <a:off x="5860621" y="9681067"/>
            <a:ext cx="1270001" cy="1270001"/>
          </a:xfrm>
          <a:prstGeom prst="ellipse">
            <a:avLst/>
          </a:prstGeom>
          <a:ln w="88900">
            <a:solidFill>
              <a:schemeClr val="accent5">
                <a:hueOff val="-82419"/>
                <a:satOff val="-9513"/>
                <a:lumOff val="-16343"/>
              </a:schemeClr>
            </a:solidFill>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Tree>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D0D0D"/>
        </a:solidFill>
        <a:effectLst/>
      </p:bgPr>
    </p:bg>
    <p:spTree>
      <p:nvGrpSpPr>
        <p:cNvPr id="1" name=""/>
        <p:cNvGrpSpPr/>
        <p:nvPr/>
      </p:nvGrpSpPr>
      <p:grpSpPr>
        <a:xfrm>
          <a:off x="0" y="0"/>
          <a:ext cx="0" cy="0"/>
          <a:chOff x="0" y="0"/>
          <a:chExt cx="0" cy="0"/>
        </a:xfrm>
      </p:grpSpPr>
      <p:pic>
        <p:nvPicPr>
          <p:cNvPr id="1045" name="CdP_3imm_10,5%-25,11%_explore.mp4" descr="CdP_3imm_10,5%-25,11%_explore.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0" y="1155700"/>
            <a:ext cx="24384000" cy="11455400"/>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4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mute="1">
                <p:cTn id="7" fill="hold" display="0">
                  <p:stCondLst>
                    <p:cond delay="indefinite"/>
                  </p:stCondLst>
                </p:cTn>
                <p:tgtEl>
                  <p:spTgt spid="1045"/>
                </p:tgtEl>
              </p:cMediaNode>
            </p:video>
            <p:seq concurrent="1" prevAc="none" nextAc="seek">
              <p:cTn id="8" restart="whenNotActive" fill="hold" evtFilter="cancelBubble" nodeType="interactiveSeq">
                <p:stCondLst>
                  <p:cond evt="onClick" delay="0">
                    <p:tgtEl>
                      <p:spTgt spid="104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45"/>
                                        </p:tgtEl>
                                      </p:cBhvr>
                                    </p:cmd>
                                  </p:childTnLst>
                                </p:cTn>
                              </p:par>
                            </p:childTnLst>
                          </p:cTn>
                        </p:par>
                      </p:childTnLst>
                    </p:cTn>
                  </p:par>
                </p:childTnLst>
              </p:cTn>
              <p:nextCondLst>
                <p:cond evt="onClick" delay="0">
                  <p:tgtEl>
                    <p:spTgt spid="1045"/>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7" name="CorriereDeiPiccoli_1916_annoVIII-n7-02_annotated.jpg.png" descr="CorriereDeiPiccoli_1916_annoVIII-n7-02_annotated.jpg.png"/>
          <p:cNvPicPr>
            <a:picLocks noChangeAspect="1"/>
          </p:cNvPicPr>
          <p:nvPr/>
        </p:nvPicPr>
        <p:blipFill>
          <a:blip r:embed="rId2"/>
          <a:stretch>
            <a:fillRect/>
          </a:stretch>
        </p:blipFill>
        <p:spPr>
          <a:xfrm>
            <a:off x="12373123" y="3073400"/>
            <a:ext cx="5465490" cy="7620000"/>
          </a:xfrm>
          <a:prstGeom prst="rect">
            <a:avLst/>
          </a:prstGeom>
          <a:ln w="12700">
            <a:miter lim="400000"/>
          </a:ln>
        </p:spPr>
      </p:pic>
      <p:pic>
        <p:nvPicPr>
          <p:cNvPr id="1048" name="CorriereDeiPiccoli_1916_annoVIII-n36-05_annotated.jpg.png" descr="CorriereDeiPiccoli_1916_annoVIII-n36-05_annotated.jpg.png"/>
          <p:cNvPicPr>
            <a:picLocks noChangeAspect="1"/>
          </p:cNvPicPr>
          <p:nvPr/>
        </p:nvPicPr>
        <p:blipFill>
          <a:blip r:embed="rId3"/>
          <a:stretch>
            <a:fillRect/>
          </a:stretch>
        </p:blipFill>
        <p:spPr>
          <a:xfrm>
            <a:off x="6474149" y="3041650"/>
            <a:ext cx="5581729" cy="7620000"/>
          </a:xfrm>
          <a:prstGeom prst="rect">
            <a:avLst/>
          </a:prstGeom>
          <a:ln w="12700">
            <a:miter lim="400000"/>
          </a:ln>
        </p:spPr>
      </p:pic>
      <p:pic>
        <p:nvPicPr>
          <p:cNvPr id="1049" name="CorriereDeiPiccoli_1913_annoV-n44-15_annotated.jpg.png" descr="CorriereDeiPiccoli_1913_annoV-n44-15_annotated.jpg.png"/>
          <p:cNvPicPr>
            <a:picLocks noChangeAspect="1"/>
          </p:cNvPicPr>
          <p:nvPr/>
        </p:nvPicPr>
        <p:blipFill>
          <a:blip r:embed="rId4"/>
          <a:stretch>
            <a:fillRect/>
          </a:stretch>
        </p:blipFill>
        <p:spPr>
          <a:xfrm>
            <a:off x="18132397" y="3060700"/>
            <a:ext cx="5663727" cy="7620000"/>
          </a:xfrm>
          <a:prstGeom prst="rect">
            <a:avLst/>
          </a:prstGeom>
          <a:ln w="12700">
            <a:miter lim="400000"/>
          </a:ln>
        </p:spPr>
      </p:pic>
      <p:pic>
        <p:nvPicPr>
          <p:cNvPr id="1050" name="CorriereDeiPiccoli_1916_annoVIII-n8-07_annotated.jpg.png" descr="CorriereDeiPiccoli_1916_annoVIII-n8-07_annotated.jpg.png"/>
          <p:cNvPicPr>
            <a:picLocks noChangeAspect="1"/>
          </p:cNvPicPr>
          <p:nvPr/>
        </p:nvPicPr>
        <p:blipFill>
          <a:blip r:embed="rId5"/>
          <a:stretch>
            <a:fillRect/>
          </a:stretch>
        </p:blipFill>
        <p:spPr>
          <a:xfrm>
            <a:off x="603611" y="3048000"/>
            <a:ext cx="5553293" cy="7620000"/>
          </a:xfrm>
          <a:prstGeom prst="rect">
            <a:avLst/>
          </a:prstGeom>
          <a:ln w="12700">
            <a:miter lim="400000"/>
          </a:ln>
        </p:spPr>
      </p:pic>
    </p:spTree>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2" name="Screenshot from 2026-04-14 22-53-18.png" descr="Screenshot from 2026-04-14 22-53-18.png"/>
          <p:cNvPicPr>
            <a:picLocks noChangeAspect="1"/>
          </p:cNvPicPr>
          <p:nvPr/>
        </p:nvPicPr>
        <p:blipFill>
          <a:blip r:embed="rId2"/>
          <a:stretch>
            <a:fillRect/>
          </a:stretch>
        </p:blipFill>
        <p:spPr>
          <a:xfrm>
            <a:off x="4495405" y="1188219"/>
            <a:ext cx="15393190" cy="11339562"/>
          </a:xfrm>
          <a:prstGeom prst="rect">
            <a:avLst/>
          </a:prstGeom>
          <a:ln w="12700">
            <a:miter lim="400000"/>
          </a:ln>
        </p:spPr>
      </p:pic>
    </p:spTree>
  </p:cSld>
  <p:clrMapOvr>
    <a:masterClrMapping/>
  </p:clrMapOvr>
  <p:transition spd="med"/>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 name="Screenshot from 2026-04-14 22-53-18.png" descr="Screenshot from 2026-04-14 22-53-18.png"/>
          <p:cNvPicPr>
            <a:picLocks noChangeAspect="1"/>
          </p:cNvPicPr>
          <p:nvPr/>
        </p:nvPicPr>
        <p:blipFill>
          <a:blip r:embed="rId2"/>
          <a:stretch>
            <a:fillRect/>
          </a:stretch>
        </p:blipFill>
        <p:spPr>
          <a:xfrm>
            <a:off x="4495405" y="1188219"/>
            <a:ext cx="15393190" cy="11339562"/>
          </a:xfrm>
          <a:prstGeom prst="rect">
            <a:avLst/>
          </a:prstGeom>
          <a:ln w="12700">
            <a:miter lim="400000"/>
          </a:ln>
        </p:spPr>
      </p:pic>
      <p:sp>
        <p:nvSpPr>
          <p:cNvPr id="1055" name="Rectangle"/>
          <p:cNvSpPr/>
          <p:nvPr/>
        </p:nvSpPr>
        <p:spPr>
          <a:xfrm>
            <a:off x="16110734" y="797934"/>
            <a:ext cx="7378802" cy="2682193"/>
          </a:xfrm>
          <a:prstGeom prst="rect">
            <a:avLst/>
          </a:prstGeom>
          <a:solidFill>
            <a:srgbClr val="FFFFFF"/>
          </a:solidFill>
          <a:ln w="63500">
            <a:solidFill>
              <a:srgbClr val="6D6D6E"/>
            </a:solidFill>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1056" name="Line"/>
          <p:cNvSpPr/>
          <p:nvPr/>
        </p:nvSpPr>
        <p:spPr>
          <a:xfrm flipV="1">
            <a:off x="13248955" y="5549591"/>
            <a:ext cx="1367016" cy="872024"/>
          </a:xfrm>
          <a:prstGeom prst="line">
            <a:avLst/>
          </a:prstGeom>
          <a:ln w="63500">
            <a:solidFill>
              <a:schemeClr val="accent4">
                <a:hueOff val="-476017"/>
                <a:lumOff val="-10042"/>
              </a:schemeClr>
            </a:solidFill>
            <a:miter lim="400000"/>
          </a:ln>
        </p:spPr>
        <p:txBody>
          <a:bodyPr lIns="50800" tIns="50800" rIns="50800" bIns="50800" anchor="ctr"/>
          <a:lstStyle/>
          <a:p>
            <a:endParaRPr/>
          </a:p>
        </p:txBody>
      </p:sp>
      <p:sp>
        <p:nvSpPr>
          <p:cNvPr id="1057" name="Line"/>
          <p:cNvSpPr/>
          <p:nvPr/>
        </p:nvSpPr>
        <p:spPr>
          <a:xfrm flipV="1">
            <a:off x="16049875" y="9394165"/>
            <a:ext cx="1324384" cy="190926"/>
          </a:xfrm>
          <a:prstGeom prst="line">
            <a:avLst/>
          </a:prstGeom>
          <a:ln w="63500">
            <a:solidFill>
              <a:schemeClr val="accent6">
                <a:satOff val="-16844"/>
                <a:lumOff val="-30747"/>
              </a:schemeClr>
            </a:solidFill>
            <a:miter lim="400000"/>
          </a:ln>
        </p:spPr>
        <p:txBody>
          <a:bodyPr lIns="50800" tIns="50800" rIns="50800" bIns="50800" anchor="ctr"/>
          <a:lstStyle/>
          <a:p>
            <a:endParaRPr/>
          </a:p>
        </p:txBody>
      </p:sp>
      <p:sp>
        <p:nvSpPr>
          <p:cNvPr id="1058" name="Circle"/>
          <p:cNvSpPr/>
          <p:nvPr/>
        </p:nvSpPr>
        <p:spPr>
          <a:xfrm>
            <a:off x="13130806" y="6291528"/>
            <a:ext cx="254001" cy="254001"/>
          </a:xfrm>
          <a:prstGeom prst="ellipse">
            <a:avLst/>
          </a:prstGeom>
          <a:solidFill>
            <a:srgbClr val="ED220D"/>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1059" name="Circle"/>
          <p:cNvSpPr/>
          <p:nvPr/>
        </p:nvSpPr>
        <p:spPr>
          <a:xfrm>
            <a:off x="15920690" y="9434576"/>
            <a:ext cx="254001" cy="254001"/>
          </a:xfrm>
          <a:prstGeom prst="ellipse">
            <a:avLst/>
          </a:prstGeom>
          <a:solidFill>
            <a:srgbClr val="ED220D"/>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1060" name="Circle"/>
          <p:cNvSpPr/>
          <p:nvPr/>
        </p:nvSpPr>
        <p:spPr>
          <a:xfrm>
            <a:off x="14527049" y="5391442"/>
            <a:ext cx="254001" cy="254001"/>
          </a:xfrm>
          <a:prstGeom prst="ellipse">
            <a:avLst/>
          </a:prstGeom>
          <a:solidFill>
            <a:srgbClr val="60D937"/>
          </a:solidFill>
          <a:ln w="12700">
            <a:miter lim="400000"/>
          </a:ln>
        </p:spPr>
        <p:txBody>
          <a:bodyPr lIns="50800" tIns="50800" rIns="50800" bIns="50800" anchor="ctr"/>
          <a:lstStyle/>
          <a:p>
            <a:pPr algn="ctr" defTabSz="825500">
              <a:lnSpc>
                <a:spcPct val="100000"/>
              </a:lnSpc>
              <a:spcBef>
                <a:spcPts val="0"/>
              </a:spcBef>
              <a:defRPr sz="3200"/>
            </a:pPr>
            <a:endParaRPr/>
          </a:p>
        </p:txBody>
      </p:sp>
      <p:sp>
        <p:nvSpPr>
          <p:cNvPr id="1061" name="Circle"/>
          <p:cNvSpPr/>
          <p:nvPr/>
        </p:nvSpPr>
        <p:spPr>
          <a:xfrm>
            <a:off x="17183425" y="9261237"/>
            <a:ext cx="254001" cy="254001"/>
          </a:xfrm>
          <a:prstGeom prst="ellipse">
            <a:avLst/>
          </a:prstGeom>
          <a:solidFill>
            <a:srgbClr val="60D937"/>
          </a:solidFill>
          <a:ln w="12700">
            <a:miter lim="400000"/>
          </a:ln>
        </p:spPr>
        <p:txBody>
          <a:bodyPr lIns="50800" tIns="50800" rIns="50800" bIns="50800" anchor="ctr"/>
          <a:lstStyle/>
          <a:p>
            <a:pPr algn="ctr" defTabSz="825500">
              <a:lnSpc>
                <a:spcPct val="100000"/>
              </a:lnSpc>
              <a:spcBef>
                <a:spcPts val="0"/>
              </a:spcBef>
              <a:defRPr sz="3200"/>
            </a:pPr>
            <a:endParaRPr/>
          </a:p>
        </p:txBody>
      </p:sp>
      <p:sp>
        <p:nvSpPr>
          <p:cNvPr id="1062" name="Circle"/>
          <p:cNvSpPr/>
          <p:nvPr/>
        </p:nvSpPr>
        <p:spPr>
          <a:xfrm>
            <a:off x="17478064" y="9055496"/>
            <a:ext cx="254001" cy="254001"/>
          </a:xfrm>
          <a:prstGeom prst="ellipse">
            <a:avLst/>
          </a:prstGeom>
          <a:solidFill>
            <a:srgbClr val="00A1FF"/>
          </a:solidFill>
          <a:ln w="12700">
            <a:miter lim="400000"/>
          </a:ln>
        </p:spPr>
        <p:txBody>
          <a:bodyPr lIns="50800" tIns="50800" rIns="50800" bIns="50800" anchor="ctr"/>
          <a:lstStyle/>
          <a:p>
            <a:pPr algn="ctr" defTabSz="825500">
              <a:lnSpc>
                <a:spcPct val="100000"/>
              </a:lnSpc>
              <a:spcBef>
                <a:spcPts val="0"/>
              </a:spcBef>
              <a:defRPr sz="3200"/>
            </a:pPr>
            <a:endParaRPr/>
          </a:p>
        </p:txBody>
      </p:sp>
      <p:sp>
        <p:nvSpPr>
          <p:cNvPr id="1063" name="Circle"/>
          <p:cNvSpPr/>
          <p:nvPr/>
        </p:nvSpPr>
        <p:spPr>
          <a:xfrm>
            <a:off x="13105406" y="5984637"/>
            <a:ext cx="254001" cy="254001"/>
          </a:xfrm>
          <a:prstGeom prst="ellipse">
            <a:avLst/>
          </a:prstGeom>
          <a:solidFill>
            <a:srgbClr val="00A1FF"/>
          </a:solidFill>
          <a:ln w="12700">
            <a:miter lim="400000"/>
          </a:ln>
        </p:spPr>
        <p:txBody>
          <a:bodyPr lIns="50800" tIns="50800" rIns="50800" bIns="50800" anchor="ctr"/>
          <a:lstStyle/>
          <a:p>
            <a:pPr algn="ctr" defTabSz="825500">
              <a:lnSpc>
                <a:spcPct val="100000"/>
              </a:lnSpc>
              <a:spcBef>
                <a:spcPts val="0"/>
              </a:spcBef>
              <a:defRPr sz="3200"/>
            </a:pPr>
            <a:endParaRPr/>
          </a:p>
        </p:txBody>
      </p:sp>
      <p:sp>
        <p:nvSpPr>
          <p:cNvPr id="1064" name="Circle"/>
          <p:cNvSpPr/>
          <p:nvPr/>
        </p:nvSpPr>
        <p:spPr>
          <a:xfrm>
            <a:off x="9854206" y="3055460"/>
            <a:ext cx="254001" cy="254001"/>
          </a:xfrm>
          <a:prstGeom prst="ellipse">
            <a:avLst/>
          </a:prstGeom>
          <a:solidFill>
            <a:srgbClr val="00A1FF"/>
          </a:solidFill>
          <a:ln w="12700">
            <a:miter lim="400000"/>
          </a:ln>
        </p:spPr>
        <p:txBody>
          <a:bodyPr lIns="50800" tIns="50800" rIns="50800" bIns="50800" anchor="ctr"/>
          <a:lstStyle/>
          <a:p>
            <a:pPr algn="ctr" defTabSz="825500">
              <a:lnSpc>
                <a:spcPct val="100000"/>
              </a:lnSpc>
              <a:spcBef>
                <a:spcPts val="0"/>
              </a:spcBef>
              <a:defRPr sz="3200"/>
            </a:pPr>
            <a:endParaRPr/>
          </a:p>
        </p:txBody>
      </p:sp>
      <p:sp>
        <p:nvSpPr>
          <p:cNvPr id="1065" name="Circle"/>
          <p:cNvSpPr/>
          <p:nvPr/>
        </p:nvSpPr>
        <p:spPr>
          <a:xfrm>
            <a:off x="8970286" y="3093560"/>
            <a:ext cx="254001" cy="254001"/>
          </a:xfrm>
          <a:prstGeom prst="ellipse">
            <a:avLst/>
          </a:prstGeom>
          <a:solidFill>
            <a:schemeClr val="accent6"/>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1066" name="Circle"/>
          <p:cNvSpPr/>
          <p:nvPr/>
        </p:nvSpPr>
        <p:spPr>
          <a:xfrm>
            <a:off x="13207006" y="5614245"/>
            <a:ext cx="254001" cy="254001"/>
          </a:xfrm>
          <a:prstGeom prst="ellipse">
            <a:avLst/>
          </a:prstGeom>
          <a:solidFill>
            <a:schemeClr val="accent6"/>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1067" name="Circle"/>
          <p:cNvSpPr/>
          <p:nvPr/>
        </p:nvSpPr>
        <p:spPr>
          <a:xfrm>
            <a:off x="15958790" y="9068196"/>
            <a:ext cx="254001" cy="254001"/>
          </a:xfrm>
          <a:prstGeom prst="ellipse">
            <a:avLst/>
          </a:prstGeom>
          <a:solidFill>
            <a:schemeClr val="accent6"/>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1068" name="Line"/>
          <p:cNvSpPr/>
          <p:nvPr/>
        </p:nvSpPr>
        <p:spPr>
          <a:xfrm flipV="1">
            <a:off x="8687363" y="2787411"/>
            <a:ext cx="1841747" cy="853598"/>
          </a:xfrm>
          <a:prstGeom prst="line">
            <a:avLst/>
          </a:prstGeom>
          <a:ln w="63500">
            <a:solidFill>
              <a:schemeClr val="accent1">
                <a:hueOff val="114395"/>
                <a:lumOff val="-24975"/>
              </a:schemeClr>
            </a:solidFill>
            <a:miter lim="400000"/>
          </a:ln>
        </p:spPr>
        <p:txBody>
          <a:bodyPr lIns="50800" tIns="50800" rIns="50800" bIns="50800" anchor="ctr"/>
          <a:lstStyle/>
          <a:p>
            <a:endParaRPr/>
          </a:p>
        </p:txBody>
      </p:sp>
      <p:sp>
        <p:nvSpPr>
          <p:cNvPr id="1069" name="Circle"/>
          <p:cNvSpPr/>
          <p:nvPr/>
        </p:nvSpPr>
        <p:spPr>
          <a:xfrm>
            <a:off x="8536847" y="3510583"/>
            <a:ext cx="254001" cy="254001"/>
          </a:xfrm>
          <a:prstGeom prst="ellipse">
            <a:avLst/>
          </a:prstGeom>
          <a:solidFill>
            <a:srgbClr val="ED220D"/>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1070" name="Circle"/>
          <p:cNvSpPr/>
          <p:nvPr/>
        </p:nvSpPr>
        <p:spPr>
          <a:xfrm>
            <a:off x="10400226" y="2676536"/>
            <a:ext cx="254001" cy="254001"/>
          </a:xfrm>
          <a:prstGeom prst="ellipse">
            <a:avLst/>
          </a:prstGeom>
          <a:solidFill>
            <a:srgbClr val="60D937"/>
          </a:solidFill>
          <a:ln w="12700">
            <a:miter lim="400000"/>
          </a:ln>
        </p:spPr>
        <p:txBody>
          <a:bodyPr lIns="50800" tIns="50800" rIns="50800" bIns="50800" anchor="ctr"/>
          <a:lstStyle/>
          <a:p>
            <a:pPr algn="ctr" defTabSz="825500">
              <a:lnSpc>
                <a:spcPct val="100000"/>
              </a:lnSpc>
              <a:spcBef>
                <a:spcPts val="0"/>
              </a:spcBef>
              <a:defRPr sz="3200"/>
            </a:pPr>
            <a:endParaRPr/>
          </a:p>
        </p:txBody>
      </p:sp>
      <p:grpSp>
        <p:nvGrpSpPr>
          <p:cNvPr id="1076" name="Group"/>
          <p:cNvGrpSpPr/>
          <p:nvPr/>
        </p:nvGrpSpPr>
        <p:grpSpPr>
          <a:xfrm>
            <a:off x="17162834" y="1481287"/>
            <a:ext cx="5274601" cy="1315487"/>
            <a:chOff x="0" y="0"/>
            <a:chExt cx="5274599" cy="1315486"/>
          </a:xfrm>
        </p:grpSpPr>
        <p:grpSp>
          <p:nvGrpSpPr>
            <p:cNvPr id="1074" name="Group"/>
            <p:cNvGrpSpPr/>
            <p:nvPr/>
          </p:nvGrpSpPr>
          <p:grpSpPr>
            <a:xfrm>
              <a:off x="0" y="1315486"/>
              <a:ext cx="5274600" cy="1"/>
              <a:chOff x="0" y="0"/>
              <a:chExt cx="5274599" cy="0"/>
            </a:xfrm>
          </p:grpSpPr>
          <p:sp>
            <p:nvSpPr>
              <p:cNvPr id="1071" name="Line"/>
              <p:cNvSpPr/>
              <p:nvPr/>
            </p:nvSpPr>
            <p:spPr>
              <a:xfrm>
                <a:off x="2049501" y="0"/>
                <a:ext cx="1744603" cy="0"/>
              </a:xfrm>
              <a:prstGeom prst="line">
                <a:avLst/>
              </a:prstGeom>
              <a:noFill/>
              <a:ln w="63500" cap="flat">
                <a:solidFill>
                  <a:schemeClr val="accent4">
                    <a:hueOff val="-476017"/>
                    <a:lumOff val="-10042"/>
                  </a:schemeClr>
                </a:solidFill>
                <a:prstDash val="solid"/>
                <a:miter lim="400000"/>
                <a:headEnd type="triangle" w="med" len="sm"/>
                <a:tailEnd type="triangle" w="med" len="sm"/>
              </a:ln>
              <a:effectLst/>
            </p:spPr>
            <p:txBody>
              <a:bodyPr wrap="square" lIns="50800" tIns="50800" rIns="50800" bIns="50800" numCol="1" anchor="ctr">
                <a:noAutofit/>
              </a:bodyPr>
              <a:lstStyle/>
              <a:p>
                <a:endParaRPr/>
              </a:p>
            </p:txBody>
          </p:sp>
          <p:sp>
            <p:nvSpPr>
              <p:cNvPr id="1072" name="Line"/>
              <p:cNvSpPr/>
              <p:nvPr/>
            </p:nvSpPr>
            <p:spPr>
              <a:xfrm>
                <a:off x="3817303" y="0"/>
                <a:ext cx="1457297" cy="0"/>
              </a:xfrm>
              <a:prstGeom prst="line">
                <a:avLst/>
              </a:prstGeom>
              <a:noFill/>
              <a:ln w="63500" cap="flat">
                <a:solidFill>
                  <a:schemeClr val="accent6">
                    <a:satOff val="-16844"/>
                    <a:lumOff val="-30747"/>
                  </a:schemeClr>
                </a:solidFill>
                <a:prstDash val="solid"/>
                <a:miter lim="400000"/>
                <a:headEnd type="triangle" w="med" len="sm"/>
                <a:tailEnd type="triangle" w="med" len="sm"/>
              </a:ln>
              <a:effectLst/>
            </p:spPr>
            <p:txBody>
              <a:bodyPr wrap="square" lIns="50800" tIns="50800" rIns="50800" bIns="50800" numCol="1" anchor="ctr">
                <a:noAutofit/>
              </a:bodyPr>
              <a:lstStyle/>
              <a:p>
                <a:endParaRPr/>
              </a:p>
            </p:txBody>
          </p:sp>
          <p:sp>
            <p:nvSpPr>
              <p:cNvPr id="1073" name="Line"/>
              <p:cNvSpPr/>
              <p:nvPr/>
            </p:nvSpPr>
            <p:spPr>
              <a:xfrm>
                <a:off x="0" y="0"/>
                <a:ext cx="2029940" cy="0"/>
              </a:xfrm>
              <a:prstGeom prst="line">
                <a:avLst/>
              </a:prstGeom>
              <a:noFill/>
              <a:ln w="63500" cap="flat">
                <a:solidFill>
                  <a:schemeClr val="accent1">
                    <a:hueOff val="114395"/>
                    <a:lumOff val="-24975"/>
                  </a:schemeClr>
                </a:solidFill>
                <a:prstDash val="solid"/>
                <a:miter lim="400000"/>
                <a:headEnd type="triangle" w="med" len="sm"/>
                <a:tailEnd type="triangle" w="med" len="sm"/>
              </a:ln>
              <a:effectLst/>
            </p:spPr>
            <p:txBody>
              <a:bodyPr wrap="square" lIns="50800" tIns="50800" rIns="50800" bIns="50800" numCol="1" anchor="ctr">
                <a:noAutofit/>
              </a:bodyPr>
              <a:lstStyle/>
              <a:p>
                <a:endParaRPr/>
              </a:p>
            </p:txBody>
          </p:sp>
        </p:grpSp>
        <p:sp>
          <p:nvSpPr>
            <p:cNvPr id="1075" name="t = max. score"/>
            <p:cNvSpPr txBox="1"/>
            <p:nvPr/>
          </p:nvSpPr>
          <p:spPr>
            <a:xfrm>
              <a:off x="630039" y="0"/>
              <a:ext cx="4014521" cy="80843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r>
                <a:t>t = max. score</a:t>
              </a:r>
            </a:p>
          </p:txBody>
        </p:sp>
      </p:grpSp>
    </p:spTree>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3" name="Screenshot 2026-03-20 at 18.53.21.png" descr="Screenshot 2026-03-20 at 18.53.21.png"/>
          <p:cNvPicPr>
            <a:picLocks noChangeAspect="1"/>
          </p:cNvPicPr>
          <p:nvPr/>
        </p:nvPicPr>
        <p:blipFill>
          <a:blip r:embed="rId2"/>
          <a:stretch>
            <a:fillRect/>
          </a:stretch>
        </p:blipFill>
        <p:spPr>
          <a:xfrm>
            <a:off x="5711474" y="95086"/>
            <a:ext cx="3284205" cy="4445001"/>
          </a:xfrm>
          <a:prstGeom prst="rect">
            <a:avLst/>
          </a:prstGeom>
          <a:ln w="12700">
            <a:miter lim="400000"/>
          </a:ln>
        </p:spPr>
      </p:pic>
      <p:pic>
        <p:nvPicPr>
          <p:cNvPr id="1104" name="Screenshot 2026-03-19 at 17.20.25.png" descr="Screenshot 2026-03-19 at 17.20.25.png"/>
          <p:cNvPicPr>
            <a:picLocks noChangeAspect="1"/>
          </p:cNvPicPr>
          <p:nvPr/>
        </p:nvPicPr>
        <p:blipFill>
          <a:blip r:embed="rId3"/>
          <a:stretch>
            <a:fillRect/>
          </a:stretch>
        </p:blipFill>
        <p:spPr>
          <a:xfrm>
            <a:off x="9319975" y="4635500"/>
            <a:ext cx="3147392" cy="4445000"/>
          </a:xfrm>
          <a:prstGeom prst="rect">
            <a:avLst/>
          </a:prstGeom>
          <a:ln w="12700">
            <a:miter lim="400000"/>
          </a:ln>
        </p:spPr>
      </p:pic>
      <p:pic>
        <p:nvPicPr>
          <p:cNvPr id="1105" name="CorriereDeiPiccoli_1916_annoVIII-n52-04_annotated.jpg.png" descr="CorriereDeiPiccoli_1916_annoVIII-n52-04_annotated.jpg.png"/>
          <p:cNvPicPr>
            <a:picLocks noChangeAspect="1"/>
          </p:cNvPicPr>
          <p:nvPr/>
        </p:nvPicPr>
        <p:blipFill>
          <a:blip r:embed="rId4"/>
          <a:stretch>
            <a:fillRect/>
          </a:stretch>
        </p:blipFill>
        <p:spPr>
          <a:xfrm>
            <a:off x="-760344" y="95086"/>
            <a:ext cx="3147392" cy="4445001"/>
          </a:xfrm>
          <a:prstGeom prst="rect">
            <a:avLst/>
          </a:prstGeom>
          <a:ln w="12700">
            <a:miter lim="400000"/>
          </a:ln>
        </p:spPr>
      </p:pic>
      <p:pic>
        <p:nvPicPr>
          <p:cNvPr id="1106" name="CorriereDeiPiccoli_1916_annoVIII-n42-05_annotated.jpg.png" descr="CorriereDeiPiccoli_1916_annoVIII-n42-05_annotated.jpg.png"/>
          <p:cNvPicPr>
            <a:picLocks noChangeAspect="1"/>
          </p:cNvPicPr>
          <p:nvPr/>
        </p:nvPicPr>
        <p:blipFill>
          <a:blip r:embed="rId5"/>
          <a:stretch>
            <a:fillRect/>
          </a:stretch>
        </p:blipFill>
        <p:spPr>
          <a:xfrm>
            <a:off x="2442080" y="95086"/>
            <a:ext cx="3214361" cy="4445001"/>
          </a:xfrm>
          <a:prstGeom prst="rect">
            <a:avLst/>
          </a:prstGeom>
          <a:ln w="12700">
            <a:miter lim="400000"/>
          </a:ln>
        </p:spPr>
      </p:pic>
      <p:pic>
        <p:nvPicPr>
          <p:cNvPr id="1107" name="CorriereDeiPiccoli_1916_annoVIII-n41-05_annotated.jpg.png" descr="CorriereDeiPiccoli_1916_annoVIII-n41-05_annotated.jpg.png"/>
          <p:cNvPicPr>
            <a:picLocks noChangeAspect="1"/>
          </p:cNvPicPr>
          <p:nvPr/>
        </p:nvPicPr>
        <p:blipFill>
          <a:blip r:embed="rId6"/>
          <a:stretch>
            <a:fillRect/>
          </a:stretch>
        </p:blipFill>
        <p:spPr>
          <a:xfrm>
            <a:off x="12541114" y="95086"/>
            <a:ext cx="3231030" cy="4445001"/>
          </a:xfrm>
          <a:prstGeom prst="rect">
            <a:avLst/>
          </a:prstGeom>
          <a:ln w="12700">
            <a:miter lim="400000"/>
          </a:ln>
        </p:spPr>
      </p:pic>
      <p:pic>
        <p:nvPicPr>
          <p:cNvPr id="1108" name="CorriereDeiPiccoli_1916_annoVIII-n36-05_annotated.jpg.png" descr="CorriereDeiPiccoli_1916_annoVIII-n36-05_annotated.jpg.png"/>
          <p:cNvPicPr>
            <a:picLocks noChangeAspect="1"/>
          </p:cNvPicPr>
          <p:nvPr/>
        </p:nvPicPr>
        <p:blipFill>
          <a:blip r:embed="rId7"/>
          <a:stretch>
            <a:fillRect/>
          </a:stretch>
        </p:blipFill>
        <p:spPr>
          <a:xfrm>
            <a:off x="15901083" y="9166307"/>
            <a:ext cx="3256009" cy="4445001"/>
          </a:xfrm>
          <a:prstGeom prst="rect">
            <a:avLst/>
          </a:prstGeom>
          <a:ln w="12700">
            <a:miter lim="400000"/>
          </a:ln>
        </p:spPr>
      </p:pic>
      <p:pic>
        <p:nvPicPr>
          <p:cNvPr id="1109" name="CorriereDeiPiccoli_1916_annoVIII-n27-04_annotated.jpg.png" descr="CorriereDeiPiccoli_1916_annoVIII-n27-04_annotated.jpg.png"/>
          <p:cNvPicPr>
            <a:picLocks noChangeAspect="1"/>
          </p:cNvPicPr>
          <p:nvPr/>
        </p:nvPicPr>
        <p:blipFill>
          <a:blip r:embed="rId8"/>
          <a:stretch>
            <a:fillRect/>
          </a:stretch>
        </p:blipFill>
        <p:spPr>
          <a:xfrm>
            <a:off x="16032844" y="4635500"/>
            <a:ext cx="3176324" cy="4445000"/>
          </a:xfrm>
          <a:prstGeom prst="rect">
            <a:avLst/>
          </a:prstGeom>
          <a:ln w="12700">
            <a:miter lim="400000"/>
          </a:ln>
        </p:spPr>
      </p:pic>
      <p:pic>
        <p:nvPicPr>
          <p:cNvPr id="1110" name="CorriereDeiPiccoli_1916_annoVIII-n24-04_annotated.jpg.png" descr="CorriereDeiPiccoli_1916_annoVIII-n24-04_annotated.jpg.png"/>
          <p:cNvPicPr>
            <a:picLocks noChangeAspect="1"/>
          </p:cNvPicPr>
          <p:nvPr/>
        </p:nvPicPr>
        <p:blipFill>
          <a:blip r:embed="rId9"/>
          <a:stretch>
            <a:fillRect/>
          </a:stretch>
        </p:blipFill>
        <p:spPr>
          <a:xfrm>
            <a:off x="19220839" y="9156700"/>
            <a:ext cx="3255364" cy="4445000"/>
          </a:xfrm>
          <a:prstGeom prst="rect">
            <a:avLst/>
          </a:prstGeom>
          <a:ln w="12700">
            <a:miter lim="400000"/>
          </a:ln>
        </p:spPr>
      </p:pic>
      <p:pic>
        <p:nvPicPr>
          <p:cNvPr id="1111" name="CorriereDeiPiccoli_1916_annoVIII-n20-04_annotated.jpg.png" descr="CorriereDeiPiccoli_1916_annoVIII-n20-04_annotated.jpg.png"/>
          <p:cNvPicPr>
            <a:picLocks noChangeAspect="1"/>
          </p:cNvPicPr>
          <p:nvPr/>
        </p:nvPicPr>
        <p:blipFill>
          <a:blip r:embed="rId10"/>
          <a:stretch>
            <a:fillRect/>
          </a:stretch>
        </p:blipFill>
        <p:spPr>
          <a:xfrm>
            <a:off x="19266685" y="4630696"/>
            <a:ext cx="3204106" cy="4445001"/>
          </a:xfrm>
          <a:prstGeom prst="rect">
            <a:avLst/>
          </a:prstGeom>
          <a:ln w="12700">
            <a:miter lim="400000"/>
          </a:ln>
        </p:spPr>
      </p:pic>
      <p:pic>
        <p:nvPicPr>
          <p:cNvPr id="1112" name="CorriereDeiPiccoli_1916_annoVIII-n8-07_annotated.jpg.png" descr="CorriereDeiPiccoli_1916_annoVIII-n8-07_annotated.jpg.png"/>
          <p:cNvPicPr>
            <a:picLocks noChangeAspect="1"/>
          </p:cNvPicPr>
          <p:nvPr/>
        </p:nvPicPr>
        <p:blipFill>
          <a:blip r:embed="rId11"/>
          <a:stretch>
            <a:fillRect/>
          </a:stretch>
        </p:blipFill>
        <p:spPr>
          <a:xfrm>
            <a:off x="22540238" y="9166307"/>
            <a:ext cx="3239421" cy="4445001"/>
          </a:xfrm>
          <a:prstGeom prst="rect">
            <a:avLst/>
          </a:prstGeom>
          <a:ln w="12700">
            <a:miter lim="400000"/>
          </a:ln>
        </p:spPr>
      </p:pic>
      <p:pic>
        <p:nvPicPr>
          <p:cNvPr id="1113" name="CorriereDeiPiccoli_1916_annoVIII-n8-05_annotated.jpg.png" descr="CorriereDeiPiccoli_1916_annoVIII-n8-05_annotated.jpg.png"/>
          <p:cNvPicPr>
            <a:picLocks noChangeAspect="1"/>
          </p:cNvPicPr>
          <p:nvPr/>
        </p:nvPicPr>
        <p:blipFill>
          <a:blip r:embed="rId12"/>
          <a:stretch>
            <a:fillRect/>
          </a:stretch>
        </p:blipFill>
        <p:spPr>
          <a:xfrm>
            <a:off x="22534536" y="4630696"/>
            <a:ext cx="3245123" cy="4445001"/>
          </a:xfrm>
          <a:prstGeom prst="rect">
            <a:avLst/>
          </a:prstGeom>
          <a:ln w="12700">
            <a:miter lim="400000"/>
          </a:ln>
        </p:spPr>
      </p:pic>
      <p:pic>
        <p:nvPicPr>
          <p:cNvPr id="1114" name="CorriereDeiPiccoli_1916_annoVIII-n7-02_annotated.jpg.png" descr="CorriereDeiPiccoli_1916_annoVIII-n7-02_annotated.jpg.png"/>
          <p:cNvPicPr>
            <a:picLocks noChangeAspect="1"/>
          </p:cNvPicPr>
          <p:nvPr/>
        </p:nvPicPr>
        <p:blipFill>
          <a:blip r:embed="rId13"/>
          <a:stretch>
            <a:fillRect/>
          </a:stretch>
        </p:blipFill>
        <p:spPr>
          <a:xfrm>
            <a:off x="15829661" y="95086"/>
            <a:ext cx="3188203" cy="4445001"/>
          </a:xfrm>
          <a:prstGeom prst="rect">
            <a:avLst/>
          </a:prstGeom>
          <a:ln w="12700">
            <a:miter lim="400000"/>
          </a:ln>
        </p:spPr>
      </p:pic>
      <p:pic>
        <p:nvPicPr>
          <p:cNvPr id="1115" name="CorriereDeiPiccoli_1913_annoV-n44-15_annotated.jpg.png" descr="CorriereDeiPiccoli_1913_annoV-n44-15_annotated.jpg.png"/>
          <p:cNvPicPr>
            <a:picLocks noChangeAspect="1"/>
          </p:cNvPicPr>
          <p:nvPr/>
        </p:nvPicPr>
        <p:blipFill>
          <a:blip r:embed="rId14"/>
          <a:stretch>
            <a:fillRect/>
          </a:stretch>
        </p:blipFill>
        <p:spPr>
          <a:xfrm>
            <a:off x="22450260" y="95086"/>
            <a:ext cx="3303842" cy="4445001"/>
          </a:xfrm>
          <a:prstGeom prst="rect">
            <a:avLst/>
          </a:prstGeom>
          <a:ln w="12700">
            <a:miter lim="400000"/>
          </a:ln>
        </p:spPr>
      </p:pic>
      <p:pic>
        <p:nvPicPr>
          <p:cNvPr id="1116" name="Screenshot 2026-04-13 at 22.26.34.png" descr="Screenshot 2026-04-13 at 22.26.34.png"/>
          <p:cNvPicPr>
            <a:picLocks noChangeAspect="1"/>
          </p:cNvPicPr>
          <p:nvPr/>
        </p:nvPicPr>
        <p:blipFill>
          <a:blip r:embed="rId15"/>
          <a:stretch>
            <a:fillRect/>
          </a:stretch>
        </p:blipFill>
        <p:spPr>
          <a:xfrm>
            <a:off x="-1395659" y="9166307"/>
            <a:ext cx="3441925" cy="4445001"/>
          </a:xfrm>
          <a:prstGeom prst="rect">
            <a:avLst/>
          </a:prstGeom>
          <a:ln w="12700">
            <a:miter lim="400000"/>
          </a:ln>
        </p:spPr>
      </p:pic>
      <p:pic>
        <p:nvPicPr>
          <p:cNvPr id="1117" name="Screenshot 2026-04-13 at 22.26.45.png" descr="Screenshot 2026-04-13 at 22.26.45.png"/>
          <p:cNvPicPr>
            <a:picLocks noChangeAspect="1"/>
          </p:cNvPicPr>
          <p:nvPr/>
        </p:nvPicPr>
        <p:blipFill>
          <a:blip r:embed="rId16"/>
          <a:stretch>
            <a:fillRect/>
          </a:stretch>
        </p:blipFill>
        <p:spPr>
          <a:xfrm>
            <a:off x="-1012218" y="4635500"/>
            <a:ext cx="3374787" cy="4445000"/>
          </a:xfrm>
          <a:prstGeom prst="rect">
            <a:avLst/>
          </a:prstGeom>
          <a:ln w="12700">
            <a:miter lim="400000"/>
          </a:ln>
        </p:spPr>
      </p:pic>
      <p:pic>
        <p:nvPicPr>
          <p:cNvPr id="1118" name="Screenshot 2026-04-13 at 22.26.52.png" descr="Screenshot 2026-04-13 at 22.26.52.png"/>
          <p:cNvPicPr>
            <a:picLocks noChangeAspect="1"/>
          </p:cNvPicPr>
          <p:nvPr/>
        </p:nvPicPr>
        <p:blipFill>
          <a:blip r:embed="rId17"/>
          <a:stretch>
            <a:fillRect/>
          </a:stretch>
        </p:blipFill>
        <p:spPr>
          <a:xfrm>
            <a:off x="2110011" y="9166307"/>
            <a:ext cx="3351754" cy="4445001"/>
          </a:xfrm>
          <a:prstGeom prst="rect">
            <a:avLst/>
          </a:prstGeom>
          <a:ln w="12700">
            <a:miter lim="400000"/>
          </a:ln>
        </p:spPr>
      </p:pic>
      <p:pic>
        <p:nvPicPr>
          <p:cNvPr id="1119" name="Screenshot 2026-04-13 at 22.26.58.png" descr="Screenshot 2026-04-13 at 22.26.58.png"/>
          <p:cNvPicPr>
            <a:picLocks noChangeAspect="1"/>
          </p:cNvPicPr>
          <p:nvPr/>
        </p:nvPicPr>
        <p:blipFill>
          <a:blip r:embed="rId18"/>
          <a:stretch>
            <a:fillRect/>
          </a:stretch>
        </p:blipFill>
        <p:spPr>
          <a:xfrm>
            <a:off x="2426314" y="4630696"/>
            <a:ext cx="3396034" cy="4445001"/>
          </a:xfrm>
          <a:prstGeom prst="rect">
            <a:avLst/>
          </a:prstGeom>
          <a:ln w="12700">
            <a:miter lim="400000"/>
          </a:ln>
        </p:spPr>
      </p:pic>
      <p:pic>
        <p:nvPicPr>
          <p:cNvPr id="1120" name="Screenshot 2026-04-13 at 22.27.06.png" descr="Screenshot 2026-04-13 at 22.27.06.png"/>
          <p:cNvPicPr>
            <a:picLocks noChangeAspect="1"/>
          </p:cNvPicPr>
          <p:nvPr/>
        </p:nvPicPr>
        <p:blipFill>
          <a:blip r:embed="rId19"/>
          <a:stretch>
            <a:fillRect/>
          </a:stretch>
        </p:blipFill>
        <p:spPr>
          <a:xfrm>
            <a:off x="19075381" y="95086"/>
            <a:ext cx="3317361" cy="4445001"/>
          </a:xfrm>
          <a:prstGeom prst="rect">
            <a:avLst/>
          </a:prstGeom>
          <a:ln w="12700">
            <a:miter lim="400000"/>
          </a:ln>
        </p:spPr>
      </p:pic>
      <p:pic>
        <p:nvPicPr>
          <p:cNvPr id="1121" name="Screenshot 2026-04-13 at 22.27.14.png" descr="Screenshot 2026-04-13 at 22.27.14.png"/>
          <p:cNvPicPr>
            <a:picLocks noChangeAspect="1"/>
          </p:cNvPicPr>
          <p:nvPr/>
        </p:nvPicPr>
        <p:blipFill>
          <a:blip r:embed="rId20"/>
          <a:stretch>
            <a:fillRect/>
          </a:stretch>
        </p:blipFill>
        <p:spPr>
          <a:xfrm>
            <a:off x="5525510" y="9166307"/>
            <a:ext cx="3430629" cy="4445001"/>
          </a:xfrm>
          <a:prstGeom prst="rect">
            <a:avLst/>
          </a:prstGeom>
          <a:ln w="12700">
            <a:miter lim="400000"/>
          </a:ln>
        </p:spPr>
      </p:pic>
      <p:pic>
        <p:nvPicPr>
          <p:cNvPr id="1122" name="Screenshot 2026-04-13 at 22.27.20.png" descr="Screenshot 2026-04-13 at 22.27.20.png"/>
          <p:cNvPicPr>
            <a:picLocks noChangeAspect="1"/>
          </p:cNvPicPr>
          <p:nvPr/>
        </p:nvPicPr>
        <p:blipFill>
          <a:blip r:embed="rId21"/>
          <a:stretch>
            <a:fillRect/>
          </a:stretch>
        </p:blipFill>
        <p:spPr>
          <a:xfrm>
            <a:off x="9019884" y="9156700"/>
            <a:ext cx="3330473" cy="4445000"/>
          </a:xfrm>
          <a:prstGeom prst="rect">
            <a:avLst/>
          </a:prstGeom>
          <a:ln w="12700">
            <a:miter lim="400000"/>
          </a:ln>
        </p:spPr>
      </p:pic>
      <p:pic>
        <p:nvPicPr>
          <p:cNvPr id="1123" name="Screenshot 2026-04-13 at 22.27.26.png" descr="Screenshot 2026-04-13 at 22.27.26.png"/>
          <p:cNvPicPr>
            <a:picLocks noChangeAspect="1"/>
          </p:cNvPicPr>
          <p:nvPr/>
        </p:nvPicPr>
        <p:blipFill>
          <a:blip r:embed="rId22"/>
          <a:stretch>
            <a:fillRect/>
          </a:stretch>
        </p:blipFill>
        <p:spPr>
          <a:xfrm>
            <a:off x="12414102" y="9156700"/>
            <a:ext cx="3423237" cy="4445000"/>
          </a:xfrm>
          <a:prstGeom prst="rect">
            <a:avLst/>
          </a:prstGeom>
          <a:ln w="12700">
            <a:miter lim="400000"/>
          </a:ln>
        </p:spPr>
      </p:pic>
      <p:pic>
        <p:nvPicPr>
          <p:cNvPr id="1124" name="Screenshot 2026-04-13 at 22.27.32.png" descr="Screenshot 2026-04-13 at 22.27.32.png"/>
          <p:cNvPicPr>
            <a:picLocks noChangeAspect="1"/>
          </p:cNvPicPr>
          <p:nvPr/>
        </p:nvPicPr>
        <p:blipFill>
          <a:blip r:embed="rId23"/>
          <a:stretch>
            <a:fillRect/>
          </a:stretch>
        </p:blipFill>
        <p:spPr>
          <a:xfrm>
            <a:off x="5886093" y="4635500"/>
            <a:ext cx="3376365" cy="4445000"/>
          </a:xfrm>
          <a:prstGeom prst="rect">
            <a:avLst/>
          </a:prstGeom>
          <a:ln w="12700">
            <a:miter lim="400000"/>
          </a:ln>
        </p:spPr>
      </p:pic>
      <p:pic>
        <p:nvPicPr>
          <p:cNvPr id="1125" name="Screenshot 2026-04-13 at 22.27.40.png" descr="Screenshot 2026-04-13 at 22.27.40.png"/>
          <p:cNvPicPr>
            <a:picLocks noChangeAspect="1"/>
          </p:cNvPicPr>
          <p:nvPr/>
        </p:nvPicPr>
        <p:blipFill>
          <a:blip r:embed="rId24"/>
          <a:stretch>
            <a:fillRect/>
          </a:stretch>
        </p:blipFill>
        <p:spPr>
          <a:xfrm>
            <a:off x="9050711" y="95086"/>
            <a:ext cx="3435370" cy="4445001"/>
          </a:xfrm>
          <a:prstGeom prst="rect">
            <a:avLst/>
          </a:prstGeom>
          <a:ln w="12700">
            <a:miter lim="400000"/>
          </a:ln>
        </p:spPr>
      </p:pic>
      <p:pic>
        <p:nvPicPr>
          <p:cNvPr id="1126" name="Screenshot 2026-04-13 at 22.27.45.png" descr="Screenshot 2026-04-13 at 22.27.45.png"/>
          <p:cNvPicPr>
            <a:picLocks noChangeAspect="1"/>
          </p:cNvPicPr>
          <p:nvPr/>
        </p:nvPicPr>
        <p:blipFill>
          <a:blip r:embed="rId25"/>
          <a:stretch>
            <a:fillRect/>
          </a:stretch>
        </p:blipFill>
        <p:spPr>
          <a:xfrm>
            <a:off x="12531274" y="4635500"/>
            <a:ext cx="3444053" cy="4445000"/>
          </a:xfrm>
          <a:prstGeom prst="rect">
            <a:avLst/>
          </a:prstGeom>
          <a:ln w="12700">
            <a:miter lim="400000"/>
          </a:ln>
        </p:spPr>
      </p:pic>
      <p:sp>
        <p:nvSpPr>
          <p:cNvPr id="1127" name="~ 30 %"/>
          <p:cNvSpPr txBox="1"/>
          <p:nvPr/>
        </p:nvSpPr>
        <p:spPr>
          <a:xfrm>
            <a:off x="5483120" y="4916498"/>
            <a:ext cx="13417760" cy="388300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lgn="ctr">
              <a:lnSpc>
                <a:spcPct val="80000"/>
              </a:lnSpc>
              <a:spcBef>
                <a:spcPts val="0"/>
              </a:spcBef>
              <a:defRPr sz="25000" b="1" spc="-250">
                <a:solidFill>
                  <a:srgbClr val="FFFFFF"/>
                </a:solidFill>
              </a:defRPr>
            </a:lvl1pPr>
          </a:lstStyle>
          <a:p>
            <a:r>
              <a:rPr dirty="0"/>
              <a:t> ~ 30 %</a:t>
            </a:r>
          </a:p>
        </p:txBody>
      </p:sp>
    </p:spTree>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29" name="Thanks for the"/>
          <p:cNvSpPr txBox="1">
            <a:spLocks noGrp="1"/>
          </p:cNvSpPr>
          <p:nvPr>
            <p:ph type="title"/>
          </p:nvPr>
        </p:nvSpPr>
        <p:spPr>
          <a:xfrm>
            <a:off x="2866548" y="4122403"/>
            <a:ext cx="10351263" cy="4648201"/>
          </a:xfrm>
          <a:prstGeom prst="rect">
            <a:avLst/>
          </a:prstGeom>
        </p:spPr>
        <p:txBody>
          <a:bodyPr/>
          <a:lstStyle>
            <a:lvl1pPr>
              <a:lnSpc>
                <a:spcPct val="100000"/>
              </a:lnSpc>
              <a:defRPr sz="10000" b="1" spc="-200">
                <a:solidFill>
                  <a:srgbClr val="00213E"/>
                </a:solidFill>
              </a:defRPr>
            </a:lvl1pPr>
          </a:lstStyle>
          <a:p>
            <a:r>
              <a:t>Thanks for the</a:t>
            </a:r>
          </a:p>
        </p:txBody>
      </p:sp>
      <p:pic>
        <p:nvPicPr>
          <p:cNvPr id="1130" name="Screenshot 2026-04-12 at 21.37.31.png" descr="Screenshot 2026-04-12 at 21.37.31.png"/>
          <p:cNvPicPr>
            <a:picLocks noChangeAspect="1"/>
          </p:cNvPicPr>
          <p:nvPr/>
        </p:nvPicPr>
        <p:blipFill>
          <a:blip r:embed="rId2"/>
          <a:srcRect l="7514" t="2978" r="13026" b="4251"/>
          <a:stretch>
            <a:fillRect/>
          </a:stretch>
        </p:blipFill>
        <p:spPr>
          <a:xfrm>
            <a:off x="12819935" y="592993"/>
            <a:ext cx="8697651" cy="11706909"/>
          </a:xfrm>
          <a:prstGeom prst="rect">
            <a:avLst/>
          </a:prstGeom>
          <a:ln w="12700">
            <a:miter lim="400000"/>
          </a:ln>
        </p:spPr>
      </p:pic>
      <p:sp>
        <p:nvSpPr>
          <p:cNvPr id="1131" name="Rectangle"/>
          <p:cNvSpPr/>
          <p:nvPr/>
        </p:nvSpPr>
        <p:spPr>
          <a:xfrm>
            <a:off x="-152373" y="12994946"/>
            <a:ext cx="24688746" cy="812801"/>
          </a:xfrm>
          <a:prstGeom prst="rect">
            <a:avLst/>
          </a:prstGeom>
          <a:solidFill>
            <a:srgbClr val="00213E"/>
          </a:solidFill>
          <a:ln w="12700">
            <a:miter lim="400000"/>
          </a:ln>
        </p:spPr>
        <p:txBody>
          <a:bodyPr lIns="50800" tIns="50800" rIns="50800" bIns="50800" anchor="ctr"/>
          <a:lstStyle/>
          <a:p>
            <a:pPr algn="ctr" defTabSz="825500">
              <a:lnSpc>
                <a:spcPct val="100000"/>
              </a:lnSpc>
              <a:spcBef>
                <a:spcPts val="0"/>
              </a:spcBef>
              <a:defRPr sz="3200">
                <a:solidFill>
                  <a:srgbClr val="FFFFFF"/>
                </a:solidFill>
              </a:defRPr>
            </a:pPr>
            <a:endParaRPr/>
          </a:p>
        </p:txBody>
      </p:sp>
      <p:sp>
        <p:nvSpPr>
          <p:cNvPr id="1132" name="Ashish Vaswani et al., Attention is all you need, «Advances in neural information processing systems», 30 (2017)"/>
          <p:cNvSpPr txBox="1"/>
          <p:nvPr/>
        </p:nvSpPr>
        <p:spPr>
          <a:xfrm>
            <a:off x="6486912" y="13188468"/>
            <a:ext cx="11410176" cy="42575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gn="ctr" defTabSz="457200">
              <a:lnSpc>
                <a:spcPct val="100000"/>
              </a:lnSpc>
              <a:spcBef>
                <a:spcPts val="0"/>
              </a:spcBef>
              <a:defRPr sz="2100">
                <a:solidFill>
                  <a:srgbClr val="FFFFFF"/>
                </a:solidFill>
                <a:latin typeface="Garamond"/>
                <a:ea typeface="Garamond"/>
                <a:cs typeface="Garamond"/>
                <a:sym typeface="Garamond"/>
              </a:defRPr>
            </a:pPr>
            <a:r>
              <a:rPr dirty="0"/>
              <a:t>Ashish Vaswani et al., </a:t>
            </a:r>
            <a:r>
              <a:rPr i="1" dirty="0"/>
              <a:t>Attention is all you need</a:t>
            </a:r>
            <a:r>
              <a:rPr dirty="0"/>
              <a:t>, «Advances in neural information processing systems», 30 (2017)</a:t>
            </a:r>
          </a:p>
        </p:txBody>
      </p:sp>
    </p:spTree>
  </p:cSld>
  <p:clrMapOvr>
    <a:masterClrMapping/>
  </p:clrMapOvr>
  <p:transition spd="med"/>
</p:sld>
</file>

<file path=ppt/theme/theme1.xml><?xml version="1.0" encoding="utf-8"?>
<a:theme xmlns:a="http://schemas.openxmlformats.org/drawingml/2006/main" name="30_BasicColor">
  <a:themeElements>
    <a:clrScheme name="30_BasicColor">
      <a:dk1>
        <a:srgbClr val="000000"/>
      </a:dk1>
      <a:lt1>
        <a:srgbClr val="003462"/>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30_BasicColor">
      <a:majorFont>
        <a:latin typeface="Helvetica Neue"/>
        <a:ea typeface="Helvetica Neue"/>
        <a:cs typeface="Helvetica Neue"/>
      </a:majorFont>
      <a:minorFont>
        <a:latin typeface="Helvetica Neue"/>
        <a:ea typeface="Helvetica Neue"/>
        <a:cs typeface="Helvetica Neue"/>
      </a:minorFont>
    </a:fontScheme>
    <a:fmtScheme name="30_BasicCol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30_BasicColor">
  <a:themeElements>
    <a:clrScheme name="30_BasicColor">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30_BasicColor">
      <a:majorFont>
        <a:latin typeface="Helvetica Neue"/>
        <a:ea typeface="Helvetica Neue"/>
        <a:cs typeface="Helvetica Neue"/>
      </a:majorFont>
      <a:minorFont>
        <a:latin typeface="Helvetica Neue"/>
        <a:ea typeface="Helvetica Neue"/>
        <a:cs typeface="Helvetica Neue"/>
      </a:minorFont>
    </a:fontScheme>
    <a:fmtScheme name="30_BasicCol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12</TotalTime>
  <Words>967</Words>
  <Application>Microsoft Macintosh PowerPoint</Application>
  <PresentationFormat>Custom</PresentationFormat>
  <Paragraphs>130</Paragraphs>
  <Slides>60</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60</vt:i4>
      </vt:variant>
    </vt:vector>
  </HeadingPairs>
  <TitlesOfParts>
    <vt:vector size="63" baseType="lpstr">
      <vt:lpstr>Helvetica Neue</vt:lpstr>
      <vt:lpstr>Times Roman</vt:lpstr>
      <vt:lpstr>30_BasicColor</vt:lpstr>
      <vt:lpstr>Large-Scale Study of Text-Image Layout in 20th-Century Periodicals – as a Reaction to the Absence of Archival Documents</vt:lpstr>
      <vt:lpstr>Goals and issues</vt:lpstr>
      <vt:lpstr>PowerPoint Presentation</vt:lpstr>
      <vt:lpstr>PowerPoint Presentation</vt:lpstr>
      <vt:lpstr>Possible goals (1)</vt:lpstr>
      <vt:lpstr>Possible goals (2)</vt:lpstr>
      <vt:lpstr>Why consider layouts</vt:lpstr>
      <vt:lpstr>Layout = disposition of texts, images and blank spaces on the page   Template = recurring layout  Editorial line = periodical «common habitus» </vt:lpstr>
      <vt:lpstr>Template editorial line = ensemble of editorial choices that defined a particular layout as a periodical «recognition factor» </vt:lpstr>
      <vt:lpstr>Selected dataset</vt:lpstr>
      <vt:lpstr>Some numbers</vt:lpstr>
      <vt:lpstr>PowerPoint Presentation</vt:lpstr>
      <vt:lpstr>Using layout analysis</vt:lpstr>
      <vt:lpstr>“Layout” as a computable parameter </vt:lpstr>
      <vt:lpstr>PowerPoint Presentation</vt:lpstr>
      <vt:lpstr>PowerPoint Presentation</vt:lpstr>
      <vt:lpstr>PowerPoint Presentation</vt:lpstr>
      <vt:lpstr>PowerPoint Presentation</vt:lpstr>
      <vt:lpstr>Data extracted</vt:lpstr>
      <vt:lpstr>PowerPoint Presentation</vt:lpstr>
      <vt:lpstr>PowerPoint Presentation</vt:lpstr>
      <vt:lpstr>Analysis results</vt:lpstr>
      <vt:lpstr>PowerPoint Presentation</vt:lpstr>
      <vt:lpstr>1) Inter-periodical perspective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 Extracting data</vt:lpstr>
      <vt:lpstr>PowerPoint Presentation</vt:lpstr>
      <vt:lpstr>PowerPoint Presentation</vt:lpstr>
      <vt:lpstr>PowerPoint Presentation</vt:lpstr>
      <vt:lpstr>Deductions on the template-editorial-line</vt:lpstr>
      <vt:lpstr>PowerPoint Presentation</vt:lpstr>
      <vt:lpstr>PowerPoint Presentation</vt:lpstr>
      <vt:lpstr>PowerPoint Presentation</vt:lpstr>
      <vt:lpstr>1. Search for similar layouts</vt:lpstr>
      <vt:lpstr>PowerPoint Presentation</vt:lpstr>
      <vt:lpstr>PowerPoint Presentation</vt:lpstr>
      <vt:lpstr>Full-page-image = image(s) only page, no texts (captions not considered)   &gt; advertising</vt:lpstr>
      <vt:lpstr>Full-page-image = image(s) only page, no texts (captions not considered)   &gt; covers</vt:lpstr>
      <vt:lpstr>Full-page-image = image(s) only page, no texts (captions not considered)   &gt; comics</vt:lpstr>
      <vt:lpstr>PowerPoint Presentation</vt:lpstr>
      <vt:lpstr>2. Search for dominant templates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Thanks for the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Marta Pizzagalli</cp:lastModifiedBy>
  <cp:revision>5</cp:revision>
  <dcterms:modified xsi:type="dcterms:W3CDTF">2026-04-16T06:59:49Z</dcterms:modified>
</cp:coreProperties>
</file>