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0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Lst>
  <p:sldSz cy="5143500" cx="9144000"/>
  <p:notesSz cx="6858000" cy="9144000"/>
  <p:embeddedFontLst>
    <p:embeddedFont>
      <p:font typeface="Cardo"/>
      <p:regular r:id="rId35"/>
      <p:bold r:id="rId36"/>
      <p:italic r:id="rId37"/>
    </p:embeddedFont>
    <p:embeddedFont>
      <p:font typeface="Roboto"/>
      <p:regular r:id="rId38"/>
      <p:bold r:id="rId39"/>
      <p:italic r:id="rId40"/>
      <p:boldItalic r:id="rId41"/>
    </p:embeddedFont>
    <p:embeddedFont>
      <p:font typeface="Jost"/>
      <p:regular r:id="rId42"/>
      <p:bold r:id="rId43"/>
      <p:italic r:id="rId44"/>
      <p:boldItalic r:id="rId45"/>
    </p:embeddedFont>
    <p:embeddedFont>
      <p:font typeface="Jost SemiBold"/>
      <p:regular r:id="rId46"/>
      <p:bold r:id="rId47"/>
      <p:italic r:id="rId48"/>
      <p:boldItalic r:id="rId49"/>
    </p:embeddedFont>
    <p:embeddedFont>
      <p:font typeface="Jost Medium"/>
      <p:regular r:id="rId50"/>
      <p:bold r:id="rId51"/>
      <p:italic r:id="rId52"/>
      <p:boldItalic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Roboto-italic.fntdata"/><Relationship Id="rId42" Type="http://schemas.openxmlformats.org/officeDocument/2006/relationships/font" Target="fonts/Jost-regular.fntdata"/><Relationship Id="rId41" Type="http://schemas.openxmlformats.org/officeDocument/2006/relationships/font" Target="fonts/Roboto-boldItalic.fntdata"/><Relationship Id="rId44" Type="http://schemas.openxmlformats.org/officeDocument/2006/relationships/font" Target="fonts/Jost-italic.fntdata"/><Relationship Id="rId43" Type="http://schemas.openxmlformats.org/officeDocument/2006/relationships/font" Target="fonts/Jost-bold.fntdata"/><Relationship Id="rId46" Type="http://schemas.openxmlformats.org/officeDocument/2006/relationships/font" Target="fonts/JostSemiBold-regular.fntdata"/><Relationship Id="rId45" Type="http://schemas.openxmlformats.org/officeDocument/2006/relationships/font" Target="fonts/Jost-bold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JostSemiBold-italic.fntdata"/><Relationship Id="rId47" Type="http://schemas.openxmlformats.org/officeDocument/2006/relationships/font" Target="fonts/JostSemiBold-bold.fntdata"/><Relationship Id="rId49" Type="http://schemas.openxmlformats.org/officeDocument/2006/relationships/font" Target="fonts/JostSemiBold-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font" Target="fonts/Cardo-regular.fntdata"/><Relationship Id="rId34" Type="http://schemas.openxmlformats.org/officeDocument/2006/relationships/slide" Target="slides/slide30.xml"/><Relationship Id="rId37" Type="http://schemas.openxmlformats.org/officeDocument/2006/relationships/font" Target="fonts/Cardo-italic.fntdata"/><Relationship Id="rId36" Type="http://schemas.openxmlformats.org/officeDocument/2006/relationships/font" Target="fonts/Cardo-bold.fntdata"/><Relationship Id="rId39" Type="http://schemas.openxmlformats.org/officeDocument/2006/relationships/font" Target="fonts/Roboto-bold.fntdata"/><Relationship Id="rId38" Type="http://schemas.openxmlformats.org/officeDocument/2006/relationships/font" Target="fonts/Roboto-regular.fntdata"/><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JostMedium-bold.fntdata"/><Relationship Id="rId50" Type="http://schemas.openxmlformats.org/officeDocument/2006/relationships/font" Target="fonts/JostMedium-regular.fntdata"/><Relationship Id="rId53" Type="http://schemas.openxmlformats.org/officeDocument/2006/relationships/font" Target="fonts/JostMedium-boldItalic.fntdata"/><Relationship Id="rId52" Type="http://schemas.openxmlformats.org/officeDocument/2006/relationships/font" Target="fonts/JostMedium-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7" name="Shape 697"/>
        <p:cNvGrpSpPr/>
        <p:nvPr/>
      </p:nvGrpSpPr>
      <p:grpSpPr>
        <a:xfrm>
          <a:off x="0" y="0"/>
          <a:ext cx="0" cy="0"/>
          <a:chOff x="0" y="0"/>
          <a:chExt cx="0" cy="0"/>
        </a:xfrm>
      </p:grpSpPr>
      <p:sp>
        <p:nvSpPr>
          <p:cNvPr id="698" name="Google Shape;698;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9" name="Google Shape;699;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9" name="Shape 749"/>
        <p:cNvGrpSpPr/>
        <p:nvPr/>
      </p:nvGrpSpPr>
      <p:grpSpPr>
        <a:xfrm>
          <a:off x="0" y="0"/>
          <a:ext cx="0" cy="0"/>
          <a:chOff x="0" y="0"/>
          <a:chExt cx="0" cy="0"/>
        </a:xfrm>
      </p:grpSpPr>
      <p:sp>
        <p:nvSpPr>
          <p:cNvPr id="750" name="Google Shape;750;g3d5b514a132_0_1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51" name="Google Shape;751;g3d5b514a132_0_1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4" name="Shape 754"/>
        <p:cNvGrpSpPr/>
        <p:nvPr/>
      </p:nvGrpSpPr>
      <p:grpSpPr>
        <a:xfrm>
          <a:off x="0" y="0"/>
          <a:ext cx="0" cy="0"/>
          <a:chOff x="0" y="0"/>
          <a:chExt cx="0" cy="0"/>
        </a:xfrm>
      </p:grpSpPr>
      <p:sp>
        <p:nvSpPr>
          <p:cNvPr id="755" name="Google Shape;755;g3d5b514a13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56" name="Google Shape;756;g3d5b514a132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2" name="Shape 762"/>
        <p:cNvGrpSpPr/>
        <p:nvPr/>
      </p:nvGrpSpPr>
      <p:grpSpPr>
        <a:xfrm>
          <a:off x="0" y="0"/>
          <a:ext cx="0" cy="0"/>
          <a:chOff x="0" y="0"/>
          <a:chExt cx="0" cy="0"/>
        </a:xfrm>
      </p:grpSpPr>
      <p:sp>
        <p:nvSpPr>
          <p:cNvPr id="763" name="Google Shape;763;g3d5b514a132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64" name="Google Shape;764;g3d5b514a132_0_9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4" name="Shape 784"/>
        <p:cNvGrpSpPr/>
        <p:nvPr/>
      </p:nvGrpSpPr>
      <p:grpSpPr>
        <a:xfrm>
          <a:off x="0" y="0"/>
          <a:ext cx="0" cy="0"/>
          <a:chOff x="0" y="0"/>
          <a:chExt cx="0" cy="0"/>
        </a:xfrm>
      </p:grpSpPr>
      <p:sp>
        <p:nvSpPr>
          <p:cNvPr id="785" name="Google Shape;785;g3d36aadb043_1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6" name="Google Shape;786;g3d36aadb043_1_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9" name="Shape 789"/>
        <p:cNvGrpSpPr/>
        <p:nvPr/>
      </p:nvGrpSpPr>
      <p:grpSpPr>
        <a:xfrm>
          <a:off x="0" y="0"/>
          <a:ext cx="0" cy="0"/>
          <a:chOff x="0" y="0"/>
          <a:chExt cx="0" cy="0"/>
        </a:xfrm>
      </p:grpSpPr>
      <p:sp>
        <p:nvSpPr>
          <p:cNvPr id="790" name="Google Shape;790;g38704931a51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1" name="Google Shape;791;g38704931a51_0_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5" name="Shape 795"/>
        <p:cNvGrpSpPr/>
        <p:nvPr/>
      </p:nvGrpSpPr>
      <p:grpSpPr>
        <a:xfrm>
          <a:off x="0" y="0"/>
          <a:ext cx="0" cy="0"/>
          <a:chOff x="0" y="0"/>
          <a:chExt cx="0" cy="0"/>
        </a:xfrm>
      </p:grpSpPr>
      <p:sp>
        <p:nvSpPr>
          <p:cNvPr id="796" name="Google Shape;796;g38704931a51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7" name="Google Shape;797;g38704931a51_0_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0" name="Shape 800"/>
        <p:cNvGrpSpPr/>
        <p:nvPr/>
      </p:nvGrpSpPr>
      <p:grpSpPr>
        <a:xfrm>
          <a:off x="0" y="0"/>
          <a:ext cx="0" cy="0"/>
          <a:chOff x="0" y="0"/>
          <a:chExt cx="0" cy="0"/>
        </a:xfrm>
      </p:grpSpPr>
      <p:sp>
        <p:nvSpPr>
          <p:cNvPr id="801" name="Google Shape;801;g38704931a51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2" name="Google Shape;802;g38704931a51_0_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6" name="Shape 806"/>
        <p:cNvGrpSpPr/>
        <p:nvPr/>
      </p:nvGrpSpPr>
      <p:grpSpPr>
        <a:xfrm>
          <a:off x="0" y="0"/>
          <a:ext cx="0" cy="0"/>
          <a:chOff x="0" y="0"/>
          <a:chExt cx="0" cy="0"/>
        </a:xfrm>
      </p:grpSpPr>
      <p:sp>
        <p:nvSpPr>
          <p:cNvPr id="807" name="Google Shape;807;g38704931a51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8" name="Google Shape;808;g38704931a51_0_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1" name="Shape 811"/>
        <p:cNvGrpSpPr/>
        <p:nvPr/>
      </p:nvGrpSpPr>
      <p:grpSpPr>
        <a:xfrm>
          <a:off x="0" y="0"/>
          <a:ext cx="0" cy="0"/>
          <a:chOff x="0" y="0"/>
          <a:chExt cx="0" cy="0"/>
        </a:xfrm>
      </p:grpSpPr>
      <p:sp>
        <p:nvSpPr>
          <p:cNvPr id="812" name="Google Shape;812;g38704931a51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13" name="Google Shape;813;g38704931a51_0_7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7" name="Shape 817"/>
        <p:cNvGrpSpPr/>
        <p:nvPr/>
      </p:nvGrpSpPr>
      <p:grpSpPr>
        <a:xfrm>
          <a:off x="0" y="0"/>
          <a:ext cx="0" cy="0"/>
          <a:chOff x="0" y="0"/>
          <a:chExt cx="0" cy="0"/>
        </a:xfrm>
      </p:grpSpPr>
      <p:sp>
        <p:nvSpPr>
          <p:cNvPr id="818" name="Google Shape;818;g38704931a51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19" name="Google Shape;819;g38704931a51_0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3" name="Shape 703"/>
        <p:cNvGrpSpPr/>
        <p:nvPr/>
      </p:nvGrpSpPr>
      <p:grpSpPr>
        <a:xfrm>
          <a:off x="0" y="0"/>
          <a:ext cx="0" cy="0"/>
          <a:chOff x="0" y="0"/>
          <a:chExt cx="0" cy="0"/>
        </a:xfrm>
      </p:grpSpPr>
      <p:sp>
        <p:nvSpPr>
          <p:cNvPr id="704" name="Google Shape;704;g3d36aadb04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5" name="Google Shape;705;g3d36aadb04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2" name="Shape 822"/>
        <p:cNvGrpSpPr/>
        <p:nvPr/>
      </p:nvGrpSpPr>
      <p:grpSpPr>
        <a:xfrm>
          <a:off x="0" y="0"/>
          <a:ext cx="0" cy="0"/>
          <a:chOff x="0" y="0"/>
          <a:chExt cx="0" cy="0"/>
        </a:xfrm>
      </p:grpSpPr>
      <p:sp>
        <p:nvSpPr>
          <p:cNvPr id="823" name="Google Shape;823;g38704931a51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4" name="Google Shape;824;g38704931a51_0_7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7" name="Shape 827"/>
        <p:cNvGrpSpPr/>
        <p:nvPr/>
      </p:nvGrpSpPr>
      <p:grpSpPr>
        <a:xfrm>
          <a:off x="0" y="0"/>
          <a:ext cx="0" cy="0"/>
          <a:chOff x="0" y="0"/>
          <a:chExt cx="0" cy="0"/>
        </a:xfrm>
      </p:grpSpPr>
      <p:sp>
        <p:nvSpPr>
          <p:cNvPr id="828" name="Google Shape;828;g38704931a51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9" name="Google Shape;829;g38704931a51_0_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2" name="Shape 832"/>
        <p:cNvGrpSpPr/>
        <p:nvPr/>
      </p:nvGrpSpPr>
      <p:grpSpPr>
        <a:xfrm>
          <a:off x="0" y="0"/>
          <a:ext cx="0" cy="0"/>
          <a:chOff x="0" y="0"/>
          <a:chExt cx="0" cy="0"/>
        </a:xfrm>
      </p:grpSpPr>
      <p:sp>
        <p:nvSpPr>
          <p:cNvPr id="833" name="Google Shape;833;g3d36aadb043_1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4" name="Google Shape;834;g3d36aadb043_1_8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7" name="Shape 837"/>
        <p:cNvGrpSpPr/>
        <p:nvPr/>
      </p:nvGrpSpPr>
      <p:grpSpPr>
        <a:xfrm>
          <a:off x="0" y="0"/>
          <a:ext cx="0" cy="0"/>
          <a:chOff x="0" y="0"/>
          <a:chExt cx="0" cy="0"/>
        </a:xfrm>
      </p:grpSpPr>
      <p:sp>
        <p:nvSpPr>
          <p:cNvPr id="838" name="Google Shape;838;g38704931a51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9" name="Google Shape;839;g38704931a51_0_9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2" name="Shape 842"/>
        <p:cNvGrpSpPr/>
        <p:nvPr/>
      </p:nvGrpSpPr>
      <p:grpSpPr>
        <a:xfrm>
          <a:off x="0" y="0"/>
          <a:ext cx="0" cy="0"/>
          <a:chOff x="0" y="0"/>
          <a:chExt cx="0" cy="0"/>
        </a:xfrm>
      </p:grpSpPr>
      <p:sp>
        <p:nvSpPr>
          <p:cNvPr id="843" name="Google Shape;843;g38704931a51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4" name="Google Shape;844;g38704931a51_0_1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8" name="Shape 848"/>
        <p:cNvGrpSpPr/>
        <p:nvPr/>
      </p:nvGrpSpPr>
      <p:grpSpPr>
        <a:xfrm>
          <a:off x="0" y="0"/>
          <a:ext cx="0" cy="0"/>
          <a:chOff x="0" y="0"/>
          <a:chExt cx="0" cy="0"/>
        </a:xfrm>
      </p:grpSpPr>
      <p:sp>
        <p:nvSpPr>
          <p:cNvPr id="849" name="Google Shape;849;g38704931a51_0_1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0" name="Google Shape;850;g38704931a51_0_10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2" name="Shape 852"/>
        <p:cNvGrpSpPr/>
        <p:nvPr/>
      </p:nvGrpSpPr>
      <p:grpSpPr>
        <a:xfrm>
          <a:off x="0" y="0"/>
          <a:ext cx="0" cy="0"/>
          <a:chOff x="0" y="0"/>
          <a:chExt cx="0" cy="0"/>
        </a:xfrm>
      </p:grpSpPr>
      <p:sp>
        <p:nvSpPr>
          <p:cNvPr id="853" name="Google Shape;853;g38704931a51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4" name="Google Shape;854;g38704931a51_0_9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7" name="Shape 857"/>
        <p:cNvGrpSpPr/>
        <p:nvPr/>
      </p:nvGrpSpPr>
      <p:grpSpPr>
        <a:xfrm>
          <a:off x="0" y="0"/>
          <a:ext cx="0" cy="0"/>
          <a:chOff x="0" y="0"/>
          <a:chExt cx="0" cy="0"/>
        </a:xfrm>
      </p:grpSpPr>
      <p:sp>
        <p:nvSpPr>
          <p:cNvPr id="858" name="Google Shape;858;g38704931a51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9" name="Google Shape;859;g38704931a51_0_10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2" name="Shape 862"/>
        <p:cNvGrpSpPr/>
        <p:nvPr/>
      </p:nvGrpSpPr>
      <p:grpSpPr>
        <a:xfrm>
          <a:off x="0" y="0"/>
          <a:ext cx="0" cy="0"/>
          <a:chOff x="0" y="0"/>
          <a:chExt cx="0" cy="0"/>
        </a:xfrm>
      </p:grpSpPr>
      <p:sp>
        <p:nvSpPr>
          <p:cNvPr id="863" name="Google Shape;863;g38704931a51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4" name="Google Shape;864;g38704931a51_0_10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7" name="Shape 867"/>
        <p:cNvGrpSpPr/>
        <p:nvPr/>
      </p:nvGrpSpPr>
      <p:grpSpPr>
        <a:xfrm>
          <a:off x="0" y="0"/>
          <a:ext cx="0" cy="0"/>
          <a:chOff x="0" y="0"/>
          <a:chExt cx="0" cy="0"/>
        </a:xfrm>
      </p:grpSpPr>
      <p:sp>
        <p:nvSpPr>
          <p:cNvPr id="868" name="Google Shape;868;g38704931a51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9" name="Google Shape;869;g38704931a51_0_1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7" name="Shape 707"/>
        <p:cNvGrpSpPr/>
        <p:nvPr/>
      </p:nvGrpSpPr>
      <p:grpSpPr>
        <a:xfrm>
          <a:off x="0" y="0"/>
          <a:ext cx="0" cy="0"/>
          <a:chOff x="0" y="0"/>
          <a:chExt cx="0" cy="0"/>
        </a:xfrm>
      </p:grpSpPr>
      <p:sp>
        <p:nvSpPr>
          <p:cNvPr id="708" name="Google Shape;708;g38704931a51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9" name="Google Shape;709;g38704931a51_0_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1" name="Shape 871"/>
        <p:cNvGrpSpPr/>
        <p:nvPr/>
      </p:nvGrpSpPr>
      <p:grpSpPr>
        <a:xfrm>
          <a:off x="0" y="0"/>
          <a:ext cx="0" cy="0"/>
          <a:chOff x="0" y="0"/>
          <a:chExt cx="0" cy="0"/>
        </a:xfrm>
      </p:grpSpPr>
      <p:sp>
        <p:nvSpPr>
          <p:cNvPr id="872" name="Google Shape;872;g3d36aadb043_1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3" name="Google Shape;873;g3d36aadb043_1_8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3" name="Shape 713"/>
        <p:cNvGrpSpPr/>
        <p:nvPr/>
      </p:nvGrpSpPr>
      <p:grpSpPr>
        <a:xfrm>
          <a:off x="0" y="0"/>
          <a:ext cx="0" cy="0"/>
          <a:chOff x="0" y="0"/>
          <a:chExt cx="0" cy="0"/>
        </a:xfrm>
      </p:grpSpPr>
      <p:sp>
        <p:nvSpPr>
          <p:cNvPr id="714" name="Google Shape;714;g3d36aadb04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5" name="Google Shape;715;g3d36aadb043_0_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9" name="Shape 719"/>
        <p:cNvGrpSpPr/>
        <p:nvPr/>
      </p:nvGrpSpPr>
      <p:grpSpPr>
        <a:xfrm>
          <a:off x="0" y="0"/>
          <a:ext cx="0" cy="0"/>
          <a:chOff x="0" y="0"/>
          <a:chExt cx="0" cy="0"/>
        </a:xfrm>
      </p:grpSpPr>
      <p:sp>
        <p:nvSpPr>
          <p:cNvPr id="720" name="Google Shape;720;g3d36aadb043_1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1" name="Google Shape;721;g3d36aadb043_1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g3d5b514a132_0_1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7" name="Google Shape;727;g3d5b514a132_0_1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1" name="Shape 731"/>
        <p:cNvGrpSpPr/>
        <p:nvPr/>
      </p:nvGrpSpPr>
      <p:grpSpPr>
        <a:xfrm>
          <a:off x="0" y="0"/>
          <a:ext cx="0" cy="0"/>
          <a:chOff x="0" y="0"/>
          <a:chExt cx="0" cy="0"/>
        </a:xfrm>
      </p:grpSpPr>
      <p:sp>
        <p:nvSpPr>
          <p:cNvPr id="732" name="Google Shape;732;g3d5b514a132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3" name="Google Shape;733;g3d5b514a132_0_1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 name="Shape 737"/>
        <p:cNvGrpSpPr/>
        <p:nvPr/>
      </p:nvGrpSpPr>
      <p:grpSpPr>
        <a:xfrm>
          <a:off x="0" y="0"/>
          <a:ext cx="0" cy="0"/>
          <a:chOff x="0" y="0"/>
          <a:chExt cx="0" cy="0"/>
        </a:xfrm>
      </p:grpSpPr>
      <p:sp>
        <p:nvSpPr>
          <p:cNvPr id="738" name="Google Shape;738;g3d5b514a132_0_1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9" name="Google Shape;739;g3d5b514a132_0_1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 name="Shape 743"/>
        <p:cNvGrpSpPr/>
        <p:nvPr/>
      </p:nvGrpSpPr>
      <p:grpSpPr>
        <a:xfrm>
          <a:off x="0" y="0"/>
          <a:ext cx="0" cy="0"/>
          <a:chOff x="0" y="0"/>
          <a:chExt cx="0" cy="0"/>
        </a:xfrm>
      </p:grpSpPr>
      <p:sp>
        <p:nvSpPr>
          <p:cNvPr id="744" name="Google Shape;744;g3d5b514a132_0_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5" name="Google Shape;745;g3d5b514a132_0_16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9.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2.png"/><Relationship Id="rId4" Type="http://schemas.openxmlformats.org/officeDocument/2006/relationships/image" Target="../media/image10.png"/><Relationship Id="rId10" Type="http://schemas.openxmlformats.org/officeDocument/2006/relationships/image" Target="../media/image2.png"/><Relationship Id="rId9" Type="http://schemas.openxmlformats.org/officeDocument/2006/relationships/image" Target="../media/image7.png"/><Relationship Id="rId5" Type="http://schemas.openxmlformats.org/officeDocument/2006/relationships/image" Target="../media/image11.png"/><Relationship Id="rId6" Type="http://schemas.openxmlformats.org/officeDocument/2006/relationships/image" Target="../media/image4.png"/><Relationship Id="rId7" Type="http://schemas.openxmlformats.org/officeDocument/2006/relationships/image" Target="../media/image3.png"/><Relationship Id="rId8" Type="http://schemas.openxmlformats.org/officeDocument/2006/relationships/image" Target="../media/image6.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jp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6.jp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al Text">
  <p:cSld name="TITLE_1">
    <p:spTree>
      <p:nvGrpSpPr>
        <p:cNvPr id="9" name="Shape 9"/>
        <p:cNvGrpSpPr/>
        <p:nvPr/>
      </p:nvGrpSpPr>
      <p:grpSpPr>
        <a:xfrm>
          <a:off x="0" y="0"/>
          <a:ext cx="0" cy="0"/>
          <a:chOff x="0" y="0"/>
          <a:chExt cx="0" cy="0"/>
        </a:xfrm>
      </p:grpSpPr>
      <p:sp>
        <p:nvSpPr>
          <p:cNvPr id="10" name="Google Shape;10;p2"/>
          <p:cNvSpPr txBox="1"/>
          <p:nvPr>
            <p:ph type="ctrTitle"/>
          </p:nvPr>
        </p:nvSpPr>
        <p:spPr>
          <a:xfrm>
            <a:off x="373150" y="388325"/>
            <a:ext cx="6952200" cy="8631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3600"/>
              <a:buFont typeface="Cardo"/>
              <a:buNone/>
              <a:defRPr sz="3600">
                <a:latin typeface="Cardo"/>
                <a:ea typeface="Cardo"/>
                <a:cs typeface="Cardo"/>
                <a:sym typeface="Cardo"/>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2"/>
          <p:cNvSpPr txBox="1"/>
          <p:nvPr>
            <p:ph idx="1" type="subTitle"/>
          </p:nvPr>
        </p:nvSpPr>
        <p:spPr>
          <a:xfrm>
            <a:off x="405575" y="1299250"/>
            <a:ext cx="7253700" cy="32334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1600"/>
              <a:buFont typeface="Jost"/>
              <a:buNone/>
              <a:defRPr>
                <a:latin typeface="Jost"/>
                <a:ea typeface="Jost"/>
                <a:cs typeface="Jost"/>
                <a:sym typeface="Jost"/>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statement 2">
  <p:cSld name="CUSTOM_1">
    <p:bg>
      <p:bgPr>
        <a:solidFill>
          <a:srgbClr val="89AEF0"/>
        </a:solidFill>
      </p:bgPr>
    </p:bg>
    <p:spTree>
      <p:nvGrpSpPr>
        <p:cNvPr id="43" name="Shape 43"/>
        <p:cNvGrpSpPr/>
        <p:nvPr/>
      </p:nvGrpSpPr>
      <p:grpSpPr>
        <a:xfrm>
          <a:off x="0" y="0"/>
          <a:ext cx="0" cy="0"/>
          <a:chOff x="0" y="0"/>
          <a:chExt cx="0" cy="0"/>
        </a:xfrm>
      </p:grpSpPr>
      <p:sp>
        <p:nvSpPr>
          <p:cNvPr id="44" name="Google Shape;44;p11"/>
          <p:cNvSpPr txBox="1"/>
          <p:nvPr/>
        </p:nvSpPr>
        <p:spPr>
          <a:xfrm>
            <a:off x="362175" y="355500"/>
            <a:ext cx="7348800" cy="3109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GB" sz="3800">
                <a:solidFill>
                  <a:srgbClr val="050F1D"/>
                </a:solidFill>
                <a:latin typeface="Cardo"/>
                <a:ea typeface="Cardo"/>
                <a:cs typeface="Cardo"/>
                <a:sym typeface="Cardo"/>
              </a:rPr>
              <a:t>Make an impact with a big, bold statement. This is something people should remember from your deck, like a key problem, insight, or goal.</a:t>
            </a:r>
            <a:endParaRPr sz="3800">
              <a:solidFill>
                <a:srgbClr val="050F1D"/>
              </a:solidFill>
              <a:latin typeface="Cardo"/>
              <a:ea typeface="Cardo"/>
              <a:cs typeface="Cardo"/>
              <a:sym typeface="Cardo"/>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statement 3">
  <p:cSld name="CUSTOM_2">
    <p:spTree>
      <p:nvGrpSpPr>
        <p:cNvPr id="45" name="Shape 45"/>
        <p:cNvGrpSpPr/>
        <p:nvPr/>
      </p:nvGrpSpPr>
      <p:grpSpPr>
        <a:xfrm>
          <a:off x="0" y="0"/>
          <a:ext cx="0" cy="0"/>
          <a:chOff x="0" y="0"/>
          <a:chExt cx="0" cy="0"/>
        </a:xfrm>
      </p:grpSpPr>
      <p:sp>
        <p:nvSpPr>
          <p:cNvPr id="46" name="Google Shape;46;p12"/>
          <p:cNvSpPr txBox="1"/>
          <p:nvPr/>
        </p:nvSpPr>
        <p:spPr>
          <a:xfrm>
            <a:off x="362175" y="355500"/>
            <a:ext cx="7348800" cy="3109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GB" sz="3800">
                <a:solidFill>
                  <a:srgbClr val="FBFAFA"/>
                </a:solidFill>
                <a:latin typeface="Jost"/>
                <a:ea typeface="Jost"/>
                <a:cs typeface="Jost"/>
                <a:sym typeface="Jost"/>
              </a:rPr>
              <a:t>Make an impact with a big, bold statement. This is something people should remember from your deck, like a key problem, insight, or goal.</a:t>
            </a:r>
            <a:endParaRPr sz="3800">
              <a:solidFill>
                <a:srgbClr val="FBFAFA"/>
              </a:solidFill>
              <a:latin typeface="Jost"/>
              <a:ea typeface="Jost"/>
              <a:cs typeface="Jost"/>
              <a:sym typeface="Jost"/>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statement 4">
  <p:cSld name="CUSTOM_1_1">
    <p:spTree>
      <p:nvGrpSpPr>
        <p:cNvPr id="47" name="Shape 47"/>
        <p:cNvGrpSpPr/>
        <p:nvPr/>
      </p:nvGrpSpPr>
      <p:grpSpPr>
        <a:xfrm>
          <a:off x="0" y="0"/>
          <a:ext cx="0" cy="0"/>
          <a:chOff x="0" y="0"/>
          <a:chExt cx="0" cy="0"/>
        </a:xfrm>
      </p:grpSpPr>
      <p:sp>
        <p:nvSpPr>
          <p:cNvPr id="48" name="Google Shape;48;p13"/>
          <p:cNvSpPr txBox="1"/>
          <p:nvPr/>
        </p:nvSpPr>
        <p:spPr>
          <a:xfrm>
            <a:off x="362175" y="355500"/>
            <a:ext cx="7348800" cy="3109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GB" sz="3800">
                <a:solidFill>
                  <a:srgbClr val="9F9F00"/>
                </a:solidFill>
                <a:latin typeface="Jost"/>
                <a:ea typeface="Jost"/>
                <a:cs typeface="Jost"/>
                <a:sym typeface="Jost"/>
              </a:rPr>
              <a:t>Make an impact with a big, bold statement. This is something people should remember from your deck, like a key problem, insight, or goal.</a:t>
            </a:r>
            <a:endParaRPr sz="3800">
              <a:solidFill>
                <a:srgbClr val="9F9F00"/>
              </a:solidFill>
              <a:latin typeface="Jost"/>
              <a:ea typeface="Jost"/>
              <a:cs typeface="Jost"/>
              <a:sym typeface="Jos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 bullet page">
  <p:cSld name="CUSTOM_3">
    <p:spTree>
      <p:nvGrpSpPr>
        <p:cNvPr id="49" name="Shape 49"/>
        <p:cNvGrpSpPr/>
        <p:nvPr/>
      </p:nvGrpSpPr>
      <p:grpSpPr>
        <a:xfrm>
          <a:off x="0" y="0"/>
          <a:ext cx="0" cy="0"/>
          <a:chOff x="0" y="0"/>
          <a:chExt cx="0" cy="0"/>
        </a:xfrm>
      </p:grpSpPr>
      <p:sp>
        <p:nvSpPr>
          <p:cNvPr id="50" name="Google Shape;50;p14"/>
          <p:cNvSpPr txBox="1"/>
          <p:nvPr/>
        </p:nvSpPr>
        <p:spPr>
          <a:xfrm>
            <a:off x="1578600" y="562450"/>
            <a:ext cx="6952200" cy="8631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t/>
            </a:r>
            <a:endParaRPr sz="4400">
              <a:solidFill>
                <a:schemeClr val="lt1"/>
              </a:solidFill>
              <a:latin typeface="Cardo"/>
              <a:ea typeface="Cardo"/>
              <a:cs typeface="Cardo"/>
              <a:sym typeface="Cardo"/>
            </a:endParaRPr>
          </a:p>
        </p:txBody>
      </p:sp>
      <p:sp>
        <p:nvSpPr>
          <p:cNvPr id="51" name="Google Shape;51;p14"/>
          <p:cNvSpPr txBox="1"/>
          <p:nvPr/>
        </p:nvSpPr>
        <p:spPr>
          <a:xfrm>
            <a:off x="1578600" y="1462525"/>
            <a:ext cx="6952200" cy="30759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t/>
            </a:r>
            <a:endParaRPr sz="2200">
              <a:solidFill>
                <a:schemeClr val="lt1"/>
              </a:solidFill>
              <a:latin typeface="Jost"/>
              <a:ea typeface="Jost"/>
              <a:cs typeface="Jost"/>
              <a:sym typeface="Jost"/>
            </a:endParaRPr>
          </a:p>
        </p:txBody>
      </p:sp>
      <p:sp>
        <p:nvSpPr>
          <p:cNvPr id="52" name="Google Shape;52;p14"/>
          <p:cNvSpPr/>
          <p:nvPr/>
        </p:nvSpPr>
        <p:spPr>
          <a:xfrm>
            <a:off x="0" y="-75"/>
            <a:ext cx="1256100" cy="5143500"/>
          </a:xfrm>
          <a:prstGeom prst="rect">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 bullet page">
  <p:cSld name="CUSTOM_1_2">
    <p:spTree>
      <p:nvGrpSpPr>
        <p:cNvPr id="53" name="Shape 53"/>
        <p:cNvGrpSpPr/>
        <p:nvPr/>
      </p:nvGrpSpPr>
      <p:grpSpPr>
        <a:xfrm>
          <a:off x="0" y="0"/>
          <a:ext cx="0" cy="0"/>
          <a:chOff x="0" y="0"/>
          <a:chExt cx="0" cy="0"/>
        </a:xfrm>
      </p:grpSpPr>
      <p:sp>
        <p:nvSpPr>
          <p:cNvPr id="54" name="Google Shape;54;p15"/>
          <p:cNvSpPr txBox="1"/>
          <p:nvPr/>
        </p:nvSpPr>
        <p:spPr>
          <a:xfrm>
            <a:off x="1578600" y="562450"/>
            <a:ext cx="6952200" cy="8631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t/>
            </a:r>
            <a:endParaRPr sz="4400">
              <a:solidFill>
                <a:srgbClr val="FFFFFF"/>
              </a:solidFill>
              <a:latin typeface="Cardo"/>
              <a:ea typeface="Cardo"/>
              <a:cs typeface="Cardo"/>
              <a:sym typeface="Cardo"/>
            </a:endParaRPr>
          </a:p>
        </p:txBody>
      </p:sp>
      <p:sp>
        <p:nvSpPr>
          <p:cNvPr id="55" name="Google Shape;55;p15"/>
          <p:cNvSpPr txBox="1"/>
          <p:nvPr/>
        </p:nvSpPr>
        <p:spPr>
          <a:xfrm>
            <a:off x="1578600" y="1462525"/>
            <a:ext cx="6952200" cy="30759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t/>
            </a:r>
            <a:endParaRPr sz="2200">
              <a:solidFill>
                <a:srgbClr val="FFFFFF"/>
              </a:solidFill>
              <a:latin typeface="Jost"/>
              <a:ea typeface="Jost"/>
              <a:cs typeface="Jost"/>
              <a:sym typeface="Jost"/>
            </a:endParaRPr>
          </a:p>
        </p:txBody>
      </p:sp>
      <p:sp>
        <p:nvSpPr>
          <p:cNvPr id="56" name="Google Shape;56;p15"/>
          <p:cNvSpPr/>
          <p:nvPr/>
        </p:nvSpPr>
        <p:spPr>
          <a:xfrm>
            <a:off x="0" y="-75"/>
            <a:ext cx="1256100" cy="5143500"/>
          </a:xfrm>
          <a:prstGeom prst="rect">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ed bullet">
  <p:cSld name="CUSTOM_4">
    <p:spTree>
      <p:nvGrpSpPr>
        <p:cNvPr id="57" name="Shape 57"/>
        <p:cNvGrpSpPr/>
        <p:nvPr/>
      </p:nvGrpSpPr>
      <p:grpSpPr>
        <a:xfrm>
          <a:off x="0" y="0"/>
          <a:ext cx="0" cy="0"/>
          <a:chOff x="0" y="0"/>
          <a:chExt cx="0" cy="0"/>
        </a:xfrm>
      </p:grpSpPr>
      <p:sp>
        <p:nvSpPr>
          <p:cNvPr id="58" name="Google Shape;58;p16"/>
          <p:cNvSpPr txBox="1"/>
          <p:nvPr/>
        </p:nvSpPr>
        <p:spPr>
          <a:xfrm>
            <a:off x="1605425" y="850275"/>
            <a:ext cx="65418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t/>
            </a:r>
            <a:endParaRPr sz="2400">
              <a:solidFill>
                <a:srgbClr val="89AEF0"/>
              </a:solidFill>
              <a:latin typeface="Cardo"/>
              <a:ea typeface="Cardo"/>
              <a:cs typeface="Cardo"/>
              <a:sym typeface="Cardo"/>
            </a:endParaRPr>
          </a:p>
        </p:txBody>
      </p:sp>
      <p:sp>
        <p:nvSpPr>
          <p:cNvPr id="59" name="Google Shape;59;p16"/>
          <p:cNvSpPr txBox="1"/>
          <p:nvPr/>
        </p:nvSpPr>
        <p:spPr>
          <a:xfrm>
            <a:off x="1605425" y="1365975"/>
            <a:ext cx="6541800" cy="515700"/>
          </a:xfrm>
          <a:prstGeom prst="rect">
            <a:avLst/>
          </a:prstGeom>
          <a:noFill/>
          <a:ln>
            <a:noFill/>
          </a:ln>
        </p:spPr>
        <p:txBody>
          <a:bodyPr anchorCtr="0" anchor="t"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60" name="Google Shape;60;p16"/>
          <p:cNvSpPr txBox="1"/>
          <p:nvPr/>
        </p:nvSpPr>
        <p:spPr>
          <a:xfrm>
            <a:off x="1605425" y="2167025"/>
            <a:ext cx="65418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t/>
            </a:r>
            <a:endParaRPr sz="2400">
              <a:solidFill>
                <a:srgbClr val="89AEF0"/>
              </a:solidFill>
              <a:latin typeface="Cardo"/>
              <a:ea typeface="Cardo"/>
              <a:cs typeface="Cardo"/>
              <a:sym typeface="Cardo"/>
            </a:endParaRPr>
          </a:p>
        </p:txBody>
      </p:sp>
      <p:sp>
        <p:nvSpPr>
          <p:cNvPr id="61" name="Google Shape;61;p16"/>
          <p:cNvSpPr txBox="1"/>
          <p:nvPr/>
        </p:nvSpPr>
        <p:spPr>
          <a:xfrm>
            <a:off x="1605425" y="2682725"/>
            <a:ext cx="6541800" cy="515700"/>
          </a:xfrm>
          <a:prstGeom prst="rect">
            <a:avLst/>
          </a:prstGeom>
          <a:noFill/>
          <a:ln>
            <a:noFill/>
          </a:ln>
        </p:spPr>
        <p:txBody>
          <a:bodyPr anchorCtr="0" anchor="t"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62" name="Google Shape;62;p16"/>
          <p:cNvSpPr txBox="1"/>
          <p:nvPr/>
        </p:nvSpPr>
        <p:spPr>
          <a:xfrm>
            <a:off x="1605425" y="3483775"/>
            <a:ext cx="65418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t/>
            </a:r>
            <a:endParaRPr sz="2400">
              <a:solidFill>
                <a:srgbClr val="89AEF0"/>
              </a:solidFill>
              <a:latin typeface="Cardo"/>
              <a:ea typeface="Cardo"/>
              <a:cs typeface="Cardo"/>
              <a:sym typeface="Cardo"/>
            </a:endParaRPr>
          </a:p>
        </p:txBody>
      </p:sp>
      <p:sp>
        <p:nvSpPr>
          <p:cNvPr id="63" name="Google Shape;63;p16"/>
          <p:cNvSpPr txBox="1"/>
          <p:nvPr/>
        </p:nvSpPr>
        <p:spPr>
          <a:xfrm>
            <a:off x="1605425" y="3999475"/>
            <a:ext cx="6541800" cy="515700"/>
          </a:xfrm>
          <a:prstGeom prst="rect">
            <a:avLst/>
          </a:prstGeom>
          <a:noFill/>
          <a:ln>
            <a:noFill/>
          </a:ln>
        </p:spPr>
        <p:txBody>
          <a:bodyPr anchorCtr="0" anchor="t"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64" name="Google Shape;64;p16"/>
          <p:cNvSpPr txBox="1"/>
          <p:nvPr/>
        </p:nvSpPr>
        <p:spPr>
          <a:xfrm>
            <a:off x="205475" y="850275"/>
            <a:ext cx="1400100" cy="10314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9000">
                <a:solidFill>
                  <a:srgbClr val="FFFFFF"/>
                </a:solidFill>
                <a:latin typeface="Cardo"/>
                <a:ea typeface="Cardo"/>
                <a:cs typeface="Cardo"/>
                <a:sym typeface="Cardo"/>
              </a:rPr>
              <a:t>1</a:t>
            </a:r>
            <a:endParaRPr sz="9000">
              <a:solidFill>
                <a:srgbClr val="FFFFFF"/>
              </a:solidFill>
              <a:latin typeface="Cardo"/>
              <a:ea typeface="Cardo"/>
              <a:cs typeface="Cardo"/>
              <a:sym typeface="Cardo"/>
            </a:endParaRPr>
          </a:p>
        </p:txBody>
      </p:sp>
      <p:sp>
        <p:nvSpPr>
          <p:cNvPr id="65" name="Google Shape;65;p16"/>
          <p:cNvSpPr txBox="1"/>
          <p:nvPr/>
        </p:nvSpPr>
        <p:spPr>
          <a:xfrm>
            <a:off x="205475" y="2167025"/>
            <a:ext cx="1400100" cy="10314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9000">
                <a:solidFill>
                  <a:srgbClr val="FFFFFF"/>
                </a:solidFill>
                <a:latin typeface="Cardo"/>
                <a:ea typeface="Cardo"/>
                <a:cs typeface="Cardo"/>
                <a:sym typeface="Cardo"/>
              </a:rPr>
              <a:t>2</a:t>
            </a:r>
            <a:endParaRPr sz="9000">
              <a:solidFill>
                <a:srgbClr val="FFFFFF"/>
              </a:solidFill>
              <a:latin typeface="Cardo"/>
              <a:ea typeface="Cardo"/>
              <a:cs typeface="Cardo"/>
              <a:sym typeface="Cardo"/>
            </a:endParaRPr>
          </a:p>
        </p:txBody>
      </p:sp>
      <p:sp>
        <p:nvSpPr>
          <p:cNvPr id="66" name="Google Shape;66;p16"/>
          <p:cNvSpPr txBox="1"/>
          <p:nvPr/>
        </p:nvSpPr>
        <p:spPr>
          <a:xfrm>
            <a:off x="205475" y="3483775"/>
            <a:ext cx="1400100" cy="10314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9000">
                <a:solidFill>
                  <a:srgbClr val="FFFFFF"/>
                </a:solidFill>
                <a:latin typeface="Cardo"/>
                <a:ea typeface="Cardo"/>
                <a:cs typeface="Cardo"/>
                <a:sym typeface="Cardo"/>
              </a:rPr>
              <a:t>3</a:t>
            </a:r>
            <a:endParaRPr sz="9000">
              <a:solidFill>
                <a:srgbClr val="FFFFFF"/>
              </a:solidFill>
              <a:latin typeface="Cardo"/>
              <a:ea typeface="Cardo"/>
              <a:cs typeface="Cardo"/>
              <a:sym typeface="Cardo"/>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ed bullet">
  <p:cSld name="CUSTOM_1_3">
    <p:spTree>
      <p:nvGrpSpPr>
        <p:cNvPr id="67" name="Shape 67"/>
        <p:cNvGrpSpPr/>
        <p:nvPr/>
      </p:nvGrpSpPr>
      <p:grpSpPr>
        <a:xfrm>
          <a:off x="0" y="0"/>
          <a:ext cx="0" cy="0"/>
          <a:chOff x="0" y="0"/>
          <a:chExt cx="0" cy="0"/>
        </a:xfrm>
      </p:grpSpPr>
      <p:sp>
        <p:nvSpPr>
          <p:cNvPr id="68" name="Google Shape;68;p17"/>
          <p:cNvSpPr txBox="1"/>
          <p:nvPr/>
        </p:nvSpPr>
        <p:spPr>
          <a:xfrm>
            <a:off x="1453025" y="850275"/>
            <a:ext cx="37902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t/>
            </a:r>
            <a:endParaRPr sz="2400">
              <a:solidFill>
                <a:srgbClr val="FFFFFF"/>
              </a:solidFill>
              <a:latin typeface="Cardo"/>
              <a:ea typeface="Cardo"/>
              <a:cs typeface="Cardo"/>
              <a:sym typeface="Cardo"/>
            </a:endParaRPr>
          </a:p>
        </p:txBody>
      </p:sp>
      <p:sp>
        <p:nvSpPr>
          <p:cNvPr id="69" name="Google Shape;69;p17"/>
          <p:cNvSpPr txBox="1"/>
          <p:nvPr/>
        </p:nvSpPr>
        <p:spPr>
          <a:xfrm>
            <a:off x="1453025" y="1365975"/>
            <a:ext cx="3790200" cy="515700"/>
          </a:xfrm>
          <a:prstGeom prst="rect">
            <a:avLst/>
          </a:prstGeom>
          <a:noFill/>
          <a:ln>
            <a:noFill/>
          </a:ln>
        </p:spPr>
        <p:txBody>
          <a:bodyPr anchorCtr="0" anchor="t" bIns="91425" lIns="91425" spcFirstLastPara="1" rIns="91425" wrap="square" tIns="91425">
            <a:normAutofit/>
          </a:bodyPr>
          <a:lstStyle/>
          <a:p>
            <a:pPr indent="0" lvl="0" marL="0" rtl="0" algn="l">
              <a:lnSpc>
                <a:spcPct val="90000"/>
              </a:lnSpc>
              <a:spcBef>
                <a:spcPts val="0"/>
              </a:spcBef>
              <a:spcAft>
                <a:spcPts val="0"/>
              </a:spcAft>
              <a:buNone/>
            </a:pPr>
            <a:r>
              <a:t/>
            </a:r>
            <a:endParaRPr sz="1700">
              <a:solidFill>
                <a:srgbClr val="FFFFFF"/>
              </a:solidFill>
              <a:latin typeface="Jost"/>
              <a:ea typeface="Jost"/>
              <a:cs typeface="Jost"/>
              <a:sym typeface="Jost"/>
            </a:endParaRPr>
          </a:p>
        </p:txBody>
      </p:sp>
      <p:sp>
        <p:nvSpPr>
          <p:cNvPr id="70" name="Google Shape;70;p17"/>
          <p:cNvSpPr txBox="1"/>
          <p:nvPr/>
        </p:nvSpPr>
        <p:spPr>
          <a:xfrm>
            <a:off x="1453025" y="2167025"/>
            <a:ext cx="37902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t/>
            </a:r>
            <a:endParaRPr sz="2400">
              <a:solidFill>
                <a:srgbClr val="FFFFFF"/>
              </a:solidFill>
              <a:latin typeface="Cardo"/>
              <a:ea typeface="Cardo"/>
              <a:cs typeface="Cardo"/>
              <a:sym typeface="Cardo"/>
            </a:endParaRPr>
          </a:p>
        </p:txBody>
      </p:sp>
      <p:sp>
        <p:nvSpPr>
          <p:cNvPr id="71" name="Google Shape;71;p17"/>
          <p:cNvSpPr txBox="1"/>
          <p:nvPr/>
        </p:nvSpPr>
        <p:spPr>
          <a:xfrm>
            <a:off x="1453025" y="2682725"/>
            <a:ext cx="3790200" cy="515700"/>
          </a:xfrm>
          <a:prstGeom prst="rect">
            <a:avLst/>
          </a:prstGeom>
          <a:noFill/>
          <a:ln>
            <a:noFill/>
          </a:ln>
        </p:spPr>
        <p:txBody>
          <a:bodyPr anchorCtr="0" anchor="t" bIns="91425" lIns="91425" spcFirstLastPara="1" rIns="91425" wrap="square" tIns="91425">
            <a:normAutofit/>
          </a:bodyPr>
          <a:lstStyle/>
          <a:p>
            <a:pPr indent="0" lvl="0" marL="0" rtl="0" algn="l">
              <a:lnSpc>
                <a:spcPct val="90000"/>
              </a:lnSpc>
              <a:spcBef>
                <a:spcPts val="0"/>
              </a:spcBef>
              <a:spcAft>
                <a:spcPts val="0"/>
              </a:spcAft>
              <a:buNone/>
            </a:pPr>
            <a:r>
              <a:t/>
            </a:r>
            <a:endParaRPr sz="1700">
              <a:solidFill>
                <a:srgbClr val="FFFFFF"/>
              </a:solidFill>
              <a:latin typeface="Jost"/>
              <a:ea typeface="Jost"/>
              <a:cs typeface="Jost"/>
              <a:sym typeface="Jost"/>
            </a:endParaRPr>
          </a:p>
        </p:txBody>
      </p:sp>
      <p:sp>
        <p:nvSpPr>
          <p:cNvPr id="72" name="Google Shape;72;p17"/>
          <p:cNvSpPr txBox="1"/>
          <p:nvPr/>
        </p:nvSpPr>
        <p:spPr>
          <a:xfrm>
            <a:off x="1453025" y="3483775"/>
            <a:ext cx="37902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t/>
            </a:r>
            <a:endParaRPr sz="2400">
              <a:solidFill>
                <a:srgbClr val="FFFFFF"/>
              </a:solidFill>
              <a:latin typeface="Cardo"/>
              <a:ea typeface="Cardo"/>
              <a:cs typeface="Cardo"/>
              <a:sym typeface="Cardo"/>
            </a:endParaRPr>
          </a:p>
        </p:txBody>
      </p:sp>
      <p:sp>
        <p:nvSpPr>
          <p:cNvPr id="73" name="Google Shape;73;p17"/>
          <p:cNvSpPr txBox="1"/>
          <p:nvPr/>
        </p:nvSpPr>
        <p:spPr>
          <a:xfrm>
            <a:off x="1453025" y="3999475"/>
            <a:ext cx="3790200" cy="515700"/>
          </a:xfrm>
          <a:prstGeom prst="rect">
            <a:avLst/>
          </a:prstGeom>
          <a:noFill/>
          <a:ln>
            <a:noFill/>
          </a:ln>
        </p:spPr>
        <p:txBody>
          <a:bodyPr anchorCtr="0" anchor="t" bIns="91425" lIns="91425" spcFirstLastPara="1" rIns="91425" wrap="square" tIns="91425">
            <a:normAutofit/>
          </a:bodyPr>
          <a:lstStyle/>
          <a:p>
            <a:pPr indent="0" lvl="0" marL="0" rtl="0" algn="l">
              <a:lnSpc>
                <a:spcPct val="90000"/>
              </a:lnSpc>
              <a:spcBef>
                <a:spcPts val="0"/>
              </a:spcBef>
              <a:spcAft>
                <a:spcPts val="0"/>
              </a:spcAft>
              <a:buNone/>
            </a:pPr>
            <a:r>
              <a:t/>
            </a:r>
            <a:endParaRPr sz="1700">
              <a:solidFill>
                <a:srgbClr val="FFFFFF"/>
              </a:solidFill>
              <a:latin typeface="Jost"/>
              <a:ea typeface="Jost"/>
              <a:cs typeface="Jost"/>
              <a:sym typeface="Jost"/>
            </a:endParaRPr>
          </a:p>
        </p:txBody>
      </p:sp>
      <p:sp>
        <p:nvSpPr>
          <p:cNvPr id="74" name="Google Shape;74;p17"/>
          <p:cNvSpPr txBox="1"/>
          <p:nvPr/>
        </p:nvSpPr>
        <p:spPr>
          <a:xfrm>
            <a:off x="-23125" y="850275"/>
            <a:ext cx="1400100" cy="10314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9000">
                <a:solidFill>
                  <a:srgbClr val="89AEF0"/>
                </a:solidFill>
                <a:latin typeface="Cardo"/>
                <a:ea typeface="Cardo"/>
                <a:cs typeface="Cardo"/>
                <a:sym typeface="Cardo"/>
              </a:rPr>
              <a:t>1</a:t>
            </a:r>
            <a:endParaRPr sz="9000">
              <a:solidFill>
                <a:srgbClr val="89AEF0"/>
              </a:solidFill>
              <a:latin typeface="Cardo"/>
              <a:ea typeface="Cardo"/>
              <a:cs typeface="Cardo"/>
              <a:sym typeface="Cardo"/>
            </a:endParaRPr>
          </a:p>
        </p:txBody>
      </p:sp>
      <p:sp>
        <p:nvSpPr>
          <p:cNvPr id="75" name="Google Shape;75;p17"/>
          <p:cNvSpPr txBox="1"/>
          <p:nvPr/>
        </p:nvSpPr>
        <p:spPr>
          <a:xfrm>
            <a:off x="-23125" y="2167025"/>
            <a:ext cx="1400100" cy="10314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9000">
                <a:solidFill>
                  <a:srgbClr val="89AEF0"/>
                </a:solidFill>
                <a:latin typeface="Cardo"/>
                <a:ea typeface="Cardo"/>
                <a:cs typeface="Cardo"/>
                <a:sym typeface="Cardo"/>
              </a:rPr>
              <a:t>2</a:t>
            </a:r>
            <a:endParaRPr sz="9000">
              <a:solidFill>
                <a:srgbClr val="89AEF0"/>
              </a:solidFill>
              <a:latin typeface="Cardo"/>
              <a:ea typeface="Cardo"/>
              <a:cs typeface="Cardo"/>
              <a:sym typeface="Cardo"/>
            </a:endParaRPr>
          </a:p>
        </p:txBody>
      </p:sp>
      <p:sp>
        <p:nvSpPr>
          <p:cNvPr id="76" name="Google Shape;76;p17"/>
          <p:cNvSpPr txBox="1"/>
          <p:nvPr/>
        </p:nvSpPr>
        <p:spPr>
          <a:xfrm>
            <a:off x="-23125" y="3483775"/>
            <a:ext cx="1400100" cy="10314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9000">
                <a:solidFill>
                  <a:srgbClr val="89AEF0"/>
                </a:solidFill>
                <a:latin typeface="Cardo"/>
                <a:ea typeface="Cardo"/>
                <a:cs typeface="Cardo"/>
                <a:sym typeface="Cardo"/>
              </a:rPr>
              <a:t>3</a:t>
            </a:r>
            <a:endParaRPr sz="9000">
              <a:solidFill>
                <a:srgbClr val="89AEF0"/>
              </a:solidFill>
              <a:latin typeface="Cardo"/>
              <a:ea typeface="Cardo"/>
              <a:cs typeface="Cardo"/>
              <a:sym typeface="Cardo"/>
            </a:endParaRPr>
          </a:p>
        </p:txBody>
      </p:sp>
      <p:sp>
        <p:nvSpPr>
          <p:cNvPr id="77" name="Google Shape;77;p17"/>
          <p:cNvSpPr/>
          <p:nvPr>
            <p:ph idx="2" type="pic"/>
          </p:nvPr>
        </p:nvSpPr>
        <p:spPr>
          <a:xfrm>
            <a:off x="5836925" y="0"/>
            <a:ext cx="3307200" cy="5143500"/>
          </a:xfrm>
          <a:prstGeom prst="rect">
            <a:avLst/>
          </a:prstGeom>
          <a:noFill/>
          <a:ln>
            <a:noFill/>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2 1">
  <p:cSld name="CUSTOM_2_1">
    <p:bg>
      <p:bgPr>
        <a:solidFill>
          <a:srgbClr val="89AEF0"/>
        </a:solidFill>
      </p:bgPr>
    </p:bg>
    <p:spTree>
      <p:nvGrpSpPr>
        <p:cNvPr id="78" name="Shape 78"/>
        <p:cNvGrpSpPr/>
        <p:nvPr/>
      </p:nvGrpSpPr>
      <p:grpSpPr>
        <a:xfrm>
          <a:off x="0" y="0"/>
          <a:ext cx="0" cy="0"/>
          <a:chOff x="0" y="0"/>
          <a:chExt cx="0" cy="0"/>
        </a:xfrm>
      </p:grpSpPr>
      <p:sp>
        <p:nvSpPr>
          <p:cNvPr id="79" name="Google Shape;79;p18"/>
          <p:cNvSpPr txBox="1"/>
          <p:nvPr/>
        </p:nvSpPr>
        <p:spPr>
          <a:xfrm>
            <a:off x="1453025" y="850275"/>
            <a:ext cx="37902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t/>
            </a:r>
            <a:endParaRPr sz="2400">
              <a:solidFill>
                <a:srgbClr val="050F1D"/>
              </a:solidFill>
              <a:latin typeface="Cardo"/>
              <a:ea typeface="Cardo"/>
              <a:cs typeface="Cardo"/>
              <a:sym typeface="Cardo"/>
            </a:endParaRPr>
          </a:p>
        </p:txBody>
      </p:sp>
      <p:sp>
        <p:nvSpPr>
          <p:cNvPr id="80" name="Google Shape;80;p18"/>
          <p:cNvSpPr txBox="1"/>
          <p:nvPr/>
        </p:nvSpPr>
        <p:spPr>
          <a:xfrm>
            <a:off x="1453025" y="1365975"/>
            <a:ext cx="3790200" cy="515700"/>
          </a:xfrm>
          <a:prstGeom prst="rect">
            <a:avLst/>
          </a:prstGeom>
          <a:noFill/>
          <a:ln>
            <a:noFill/>
          </a:ln>
        </p:spPr>
        <p:txBody>
          <a:bodyPr anchorCtr="0" anchor="t" bIns="91425" lIns="91425" spcFirstLastPara="1" rIns="91425" wrap="square" tIns="91425">
            <a:normAutofit/>
          </a:bodyPr>
          <a:lstStyle/>
          <a:p>
            <a:pPr indent="0" lvl="0" marL="0" rtl="0" algn="l">
              <a:lnSpc>
                <a:spcPct val="90000"/>
              </a:lnSpc>
              <a:spcBef>
                <a:spcPts val="0"/>
              </a:spcBef>
              <a:spcAft>
                <a:spcPts val="0"/>
              </a:spcAft>
              <a:buNone/>
            </a:pPr>
            <a:r>
              <a:t/>
            </a:r>
            <a:endParaRPr sz="1700">
              <a:solidFill>
                <a:srgbClr val="050F1D"/>
              </a:solidFill>
              <a:latin typeface="Jost"/>
              <a:ea typeface="Jost"/>
              <a:cs typeface="Jost"/>
              <a:sym typeface="Jost"/>
            </a:endParaRPr>
          </a:p>
        </p:txBody>
      </p:sp>
      <p:sp>
        <p:nvSpPr>
          <p:cNvPr id="81" name="Google Shape;81;p18"/>
          <p:cNvSpPr txBox="1"/>
          <p:nvPr/>
        </p:nvSpPr>
        <p:spPr>
          <a:xfrm>
            <a:off x="1453025" y="2167025"/>
            <a:ext cx="37902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t/>
            </a:r>
            <a:endParaRPr sz="2400">
              <a:solidFill>
                <a:srgbClr val="050F1D"/>
              </a:solidFill>
              <a:latin typeface="Cardo"/>
              <a:ea typeface="Cardo"/>
              <a:cs typeface="Cardo"/>
              <a:sym typeface="Cardo"/>
            </a:endParaRPr>
          </a:p>
        </p:txBody>
      </p:sp>
      <p:sp>
        <p:nvSpPr>
          <p:cNvPr id="82" name="Google Shape;82;p18"/>
          <p:cNvSpPr txBox="1"/>
          <p:nvPr/>
        </p:nvSpPr>
        <p:spPr>
          <a:xfrm>
            <a:off x="1453025" y="2682725"/>
            <a:ext cx="3790200" cy="515700"/>
          </a:xfrm>
          <a:prstGeom prst="rect">
            <a:avLst/>
          </a:prstGeom>
          <a:noFill/>
          <a:ln>
            <a:noFill/>
          </a:ln>
        </p:spPr>
        <p:txBody>
          <a:bodyPr anchorCtr="0" anchor="t" bIns="91425" lIns="91425" spcFirstLastPara="1" rIns="91425" wrap="square" tIns="91425">
            <a:normAutofit/>
          </a:bodyPr>
          <a:lstStyle/>
          <a:p>
            <a:pPr indent="0" lvl="0" marL="0" rtl="0" algn="l">
              <a:lnSpc>
                <a:spcPct val="90000"/>
              </a:lnSpc>
              <a:spcBef>
                <a:spcPts val="0"/>
              </a:spcBef>
              <a:spcAft>
                <a:spcPts val="0"/>
              </a:spcAft>
              <a:buNone/>
            </a:pPr>
            <a:r>
              <a:t/>
            </a:r>
            <a:endParaRPr sz="1700">
              <a:solidFill>
                <a:srgbClr val="050F1D"/>
              </a:solidFill>
              <a:latin typeface="Jost"/>
              <a:ea typeface="Jost"/>
              <a:cs typeface="Jost"/>
              <a:sym typeface="Jost"/>
            </a:endParaRPr>
          </a:p>
        </p:txBody>
      </p:sp>
      <p:sp>
        <p:nvSpPr>
          <p:cNvPr id="83" name="Google Shape;83;p18"/>
          <p:cNvSpPr txBox="1"/>
          <p:nvPr/>
        </p:nvSpPr>
        <p:spPr>
          <a:xfrm>
            <a:off x="1453025" y="3483775"/>
            <a:ext cx="37902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t/>
            </a:r>
            <a:endParaRPr sz="2400">
              <a:solidFill>
                <a:srgbClr val="050F1D"/>
              </a:solidFill>
              <a:latin typeface="Cardo"/>
              <a:ea typeface="Cardo"/>
              <a:cs typeface="Cardo"/>
              <a:sym typeface="Cardo"/>
            </a:endParaRPr>
          </a:p>
        </p:txBody>
      </p:sp>
      <p:sp>
        <p:nvSpPr>
          <p:cNvPr id="84" name="Google Shape;84;p18"/>
          <p:cNvSpPr txBox="1"/>
          <p:nvPr/>
        </p:nvSpPr>
        <p:spPr>
          <a:xfrm>
            <a:off x="1453025" y="3999475"/>
            <a:ext cx="3790200" cy="515700"/>
          </a:xfrm>
          <a:prstGeom prst="rect">
            <a:avLst/>
          </a:prstGeom>
          <a:noFill/>
          <a:ln>
            <a:noFill/>
          </a:ln>
        </p:spPr>
        <p:txBody>
          <a:bodyPr anchorCtr="0" anchor="t" bIns="91425" lIns="91425" spcFirstLastPara="1" rIns="91425" wrap="square" tIns="91425">
            <a:normAutofit/>
          </a:bodyPr>
          <a:lstStyle/>
          <a:p>
            <a:pPr indent="0" lvl="0" marL="0" rtl="0" algn="l">
              <a:lnSpc>
                <a:spcPct val="90000"/>
              </a:lnSpc>
              <a:spcBef>
                <a:spcPts val="0"/>
              </a:spcBef>
              <a:spcAft>
                <a:spcPts val="0"/>
              </a:spcAft>
              <a:buNone/>
            </a:pPr>
            <a:r>
              <a:t/>
            </a:r>
            <a:endParaRPr sz="1700">
              <a:solidFill>
                <a:srgbClr val="050F1D"/>
              </a:solidFill>
              <a:latin typeface="Jost"/>
              <a:ea typeface="Jost"/>
              <a:cs typeface="Jost"/>
              <a:sym typeface="Jost"/>
            </a:endParaRPr>
          </a:p>
        </p:txBody>
      </p:sp>
      <p:sp>
        <p:nvSpPr>
          <p:cNvPr id="85" name="Google Shape;85;p18"/>
          <p:cNvSpPr txBox="1"/>
          <p:nvPr/>
        </p:nvSpPr>
        <p:spPr>
          <a:xfrm>
            <a:off x="-23125" y="850275"/>
            <a:ext cx="1400100" cy="10314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9000">
                <a:solidFill>
                  <a:srgbClr val="050F1D"/>
                </a:solidFill>
                <a:latin typeface="Cardo"/>
                <a:ea typeface="Cardo"/>
                <a:cs typeface="Cardo"/>
                <a:sym typeface="Cardo"/>
              </a:rPr>
              <a:t>1</a:t>
            </a:r>
            <a:endParaRPr sz="9000">
              <a:solidFill>
                <a:srgbClr val="050F1D"/>
              </a:solidFill>
              <a:latin typeface="Cardo"/>
              <a:ea typeface="Cardo"/>
              <a:cs typeface="Cardo"/>
              <a:sym typeface="Cardo"/>
            </a:endParaRPr>
          </a:p>
        </p:txBody>
      </p:sp>
      <p:sp>
        <p:nvSpPr>
          <p:cNvPr id="86" name="Google Shape;86;p18"/>
          <p:cNvSpPr txBox="1"/>
          <p:nvPr/>
        </p:nvSpPr>
        <p:spPr>
          <a:xfrm>
            <a:off x="-23125" y="2167025"/>
            <a:ext cx="1400100" cy="10314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9000">
                <a:solidFill>
                  <a:srgbClr val="050F1D"/>
                </a:solidFill>
                <a:latin typeface="Cardo"/>
                <a:ea typeface="Cardo"/>
                <a:cs typeface="Cardo"/>
                <a:sym typeface="Cardo"/>
              </a:rPr>
              <a:t>2</a:t>
            </a:r>
            <a:endParaRPr sz="9000">
              <a:solidFill>
                <a:srgbClr val="050F1D"/>
              </a:solidFill>
              <a:latin typeface="Cardo"/>
              <a:ea typeface="Cardo"/>
              <a:cs typeface="Cardo"/>
              <a:sym typeface="Cardo"/>
            </a:endParaRPr>
          </a:p>
        </p:txBody>
      </p:sp>
      <p:sp>
        <p:nvSpPr>
          <p:cNvPr id="87" name="Google Shape;87;p18"/>
          <p:cNvSpPr txBox="1"/>
          <p:nvPr/>
        </p:nvSpPr>
        <p:spPr>
          <a:xfrm>
            <a:off x="-23125" y="3483775"/>
            <a:ext cx="1400100" cy="10314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9000">
                <a:solidFill>
                  <a:srgbClr val="050F1D"/>
                </a:solidFill>
                <a:latin typeface="Cardo"/>
                <a:ea typeface="Cardo"/>
                <a:cs typeface="Cardo"/>
                <a:sym typeface="Cardo"/>
              </a:rPr>
              <a:t>3</a:t>
            </a:r>
            <a:endParaRPr sz="9000">
              <a:solidFill>
                <a:srgbClr val="050F1D"/>
              </a:solidFill>
              <a:latin typeface="Cardo"/>
              <a:ea typeface="Cardo"/>
              <a:cs typeface="Cardo"/>
              <a:sym typeface="Cardo"/>
            </a:endParaRPr>
          </a:p>
        </p:txBody>
      </p:sp>
      <p:sp>
        <p:nvSpPr>
          <p:cNvPr id="88" name="Google Shape;88;p18"/>
          <p:cNvSpPr/>
          <p:nvPr>
            <p:ph idx="2" type="pic"/>
          </p:nvPr>
        </p:nvSpPr>
        <p:spPr>
          <a:xfrm>
            <a:off x="5836925" y="0"/>
            <a:ext cx="3307200" cy="5143500"/>
          </a:xfrm>
          <a:prstGeom prst="rect">
            <a:avLst/>
          </a:prstGeom>
          <a:no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1 1">
  <p:cSld name="CUSTOM_1_1_1">
    <p:spTree>
      <p:nvGrpSpPr>
        <p:cNvPr id="89" name="Shape 89"/>
        <p:cNvGrpSpPr/>
        <p:nvPr/>
      </p:nvGrpSpPr>
      <p:grpSpPr>
        <a:xfrm>
          <a:off x="0" y="0"/>
          <a:ext cx="0" cy="0"/>
          <a:chOff x="0" y="0"/>
          <a:chExt cx="0" cy="0"/>
        </a:xfrm>
      </p:grpSpPr>
      <p:sp>
        <p:nvSpPr>
          <p:cNvPr id="90" name="Google Shape;90;p19"/>
          <p:cNvSpPr txBox="1"/>
          <p:nvPr/>
        </p:nvSpPr>
        <p:spPr>
          <a:xfrm>
            <a:off x="1494450" y="1983350"/>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91" name="Google Shape;91;p19"/>
          <p:cNvSpPr txBox="1"/>
          <p:nvPr/>
        </p:nvSpPr>
        <p:spPr>
          <a:xfrm>
            <a:off x="373150" y="845525"/>
            <a:ext cx="7276500" cy="8631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t/>
            </a:r>
            <a:endParaRPr sz="4400">
              <a:solidFill>
                <a:srgbClr val="9F9F00"/>
              </a:solidFill>
              <a:latin typeface="Cardo"/>
              <a:ea typeface="Cardo"/>
              <a:cs typeface="Cardo"/>
              <a:sym typeface="Cardo"/>
            </a:endParaRPr>
          </a:p>
        </p:txBody>
      </p:sp>
      <p:sp>
        <p:nvSpPr>
          <p:cNvPr id="92" name="Google Shape;92;p19"/>
          <p:cNvSpPr txBox="1"/>
          <p:nvPr/>
        </p:nvSpPr>
        <p:spPr>
          <a:xfrm>
            <a:off x="1494450" y="2875925"/>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93" name="Google Shape;93;p19"/>
          <p:cNvSpPr txBox="1"/>
          <p:nvPr/>
        </p:nvSpPr>
        <p:spPr>
          <a:xfrm>
            <a:off x="1494450" y="3768500"/>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94" name="Google Shape;94;p19"/>
          <p:cNvSpPr txBox="1"/>
          <p:nvPr/>
        </p:nvSpPr>
        <p:spPr>
          <a:xfrm>
            <a:off x="0" y="187872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1</a:t>
            </a:r>
            <a:endParaRPr sz="6000">
              <a:solidFill>
                <a:srgbClr val="FFFFFF"/>
              </a:solidFill>
              <a:latin typeface="Cardo"/>
              <a:ea typeface="Cardo"/>
              <a:cs typeface="Cardo"/>
              <a:sym typeface="Cardo"/>
            </a:endParaRPr>
          </a:p>
        </p:txBody>
      </p:sp>
      <p:sp>
        <p:nvSpPr>
          <p:cNvPr id="95" name="Google Shape;95;p19"/>
          <p:cNvSpPr txBox="1"/>
          <p:nvPr/>
        </p:nvSpPr>
        <p:spPr>
          <a:xfrm>
            <a:off x="0" y="277212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2</a:t>
            </a:r>
            <a:endParaRPr sz="6000">
              <a:solidFill>
                <a:srgbClr val="FFFFFF"/>
              </a:solidFill>
              <a:latin typeface="Cardo"/>
              <a:ea typeface="Cardo"/>
              <a:cs typeface="Cardo"/>
              <a:sym typeface="Cardo"/>
            </a:endParaRPr>
          </a:p>
        </p:txBody>
      </p:sp>
      <p:sp>
        <p:nvSpPr>
          <p:cNvPr id="96" name="Google Shape;96;p19"/>
          <p:cNvSpPr txBox="1"/>
          <p:nvPr/>
        </p:nvSpPr>
        <p:spPr>
          <a:xfrm>
            <a:off x="0" y="366552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3</a:t>
            </a:r>
            <a:endParaRPr sz="6000">
              <a:solidFill>
                <a:srgbClr val="FFFFFF"/>
              </a:solidFill>
              <a:latin typeface="Cardo"/>
              <a:ea typeface="Cardo"/>
              <a:cs typeface="Cardo"/>
              <a:sym typeface="Cardo"/>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3 1">
  <p:cSld name="CUSTOM_3_1">
    <p:spTree>
      <p:nvGrpSpPr>
        <p:cNvPr id="97" name="Shape 97"/>
        <p:cNvGrpSpPr/>
        <p:nvPr/>
      </p:nvGrpSpPr>
      <p:grpSpPr>
        <a:xfrm>
          <a:off x="0" y="0"/>
          <a:ext cx="0" cy="0"/>
          <a:chOff x="0" y="0"/>
          <a:chExt cx="0" cy="0"/>
        </a:xfrm>
      </p:grpSpPr>
      <p:sp>
        <p:nvSpPr>
          <p:cNvPr id="98" name="Google Shape;98;p20"/>
          <p:cNvSpPr txBox="1"/>
          <p:nvPr/>
        </p:nvSpPr>
        <p:spPr>
          <a:xfrm>
            <a:off x="1494450" y="1983350"/>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99" name="Google Shape;99;p20"/>
          <p:cNvSpPr txBox="1"/>
          <p:nvPr/>
        </p:nvSpPr>
        <p:spPr>
          <a:xfrm>
            <a:off x="373150" y="845525"/>
            <a:ext cx="7276500" cy="8631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t/>
            </a:r>
            <a:endParaRPr sz="4400">
              <a:solidFill>
                <a:srgbClr val="FFFFFF"/>
              </a:solidFill>
              <a:latin typeface="Cardo"/>
              <a:ea typeface="Cardo"/>
              <a:cs typeface="Cardo"/>
              <a:sym typeface="Cardo"/>
            </a:endParaRPr>
          </a:p>
        </p:txBody>
      </p:sp>
      <p:sp>
        <p:nvSpPr>
          <p:cNvPr id="100" name="Google Shape;100;p20"/>
          <p:cNvSpPr txBox="1"/>
          <p:nvPr/>
        </p:nvSpPr>
        <p:spPr>
          <a:xfrm>
            <a:off x="1494450" y="2875925"/>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101" name="Google Shape;101;p20"/>
          <p:cNvSpPr txBox="1"/>
          <p:nvPr/>
        </p:nvSpPr>
        <p:spPr>
          <a:xfrm>
            <a:off x="1494450" y="3768500"/>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102" name="Google Shape;102;p20"/>
          <p:cNvSpPr txBox="1"/>
          <p:nvPr/>
        </p:nvSpPr>
        <p:spPr>
          <a:xfrm>
            <a:off x="0" y="187872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9F9F00"/>
                </a:solidFill>
                <a:latin typeface="Cardo"/>
                <a:ea typeface="Cardo"/>
                <a:cs typeface="Cardo"/>
                <a:sym typeface="Cardo"/>
              </a:rPr>
              <a:t>1</a:t>
            </a:r>
            <a:endParaRPr sz="6000">
              <a:solidFill>
                <a:srgbClr val="9F9F00"/>
              </a:solidFill>
              <a:latin typeface="Cardo"/>
              <a:ea typeface="Cardo"/>
              <a:cs typeface="Cardo"/>
              <a:sym typeface="Cardo"/>
            </a:endParaRPr>
          </a:p>
        </p:txBody>
      </p:sp>
      <p:sp>
        <p:nvSpPr>
          <p:cNvPr id="103" name="Google Shape;103;p20"/>
          <p:cNvSpPr txBox="1"/>
          <p:nvPr/>
        </p:nvSpPr>
        <p:spPr>
          <a:xfrm>
            <a:off x="0" y="277212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9F9F00"/>
                </a:solidFill>
                <a:latin typeface="Cardo"/>
                <a:ea typeface="Cardo"/>
                <a:cs typeface="Cardo"/>
                <a:sym typeface="Cardo"/>
              </a:rPr>
              <a:t>2</a:t>
            </a:r>
            <a:endParaRPr sz="6000">
              <a:solidFill>
                <a:srgbClr val="9F9F00"/>
              </a:solidFill>
              <a:latin typeface="Cardo"/>
              <a:ea typeface="Cardo"/>
              <a:cs typeface="Cardo"/>
              <a:sym typeface="Cardo"/>
            </a:endParaRPr>
          </a:p>
        </p:txBody>
      </p:sp>
      <p:sp>
        <p:nvSpPr>
          <p:cNvPr id="104" name="Google Shape;104;p20"/>
          <p:cNvSpPr txBox="1"/>
          <p:nvPr/>
        </p:nvSpPr>
        <p:spPr>
          <a:xfrm>
            <a:off x="0" y="366552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9F9F00"/>
                </a:solidFill>
                <a:latin typeface="Cardo"/>
                <a:ea typeface="Cardo"/>
                <a:cs typeface="Cardo"/>
                <a:sym typeface="Cardo"/>
              </a:rPr>
              <a:t>3</a:t>
            </a:r>
            <a:endParaRPr sz="6000">
              <a:solidFill>
                <a:srgbClr val="9F9F00"/>
              </a:solidFill>
              <a:latin typeface="Cardo"/>
              <a:ea typeface="Cardo"/>
              <a:cs typeface="Cardo"/>
              <a:sym typeface="Card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Image">
  <p:cSld name="TITLE_1_3_2">
    <p:spTree>
      <p:nvGrpSpPr>
        <p:cNvPr id="12" name="Shape 12"/>
        <p:cNvGrpSpPr/>
        <p:nvPr/>
      </p:nvGrpSpPr>
      <p:grpSpPr>
        <a:xfrm>
          <a:off x="0" y="0"/>
          <a:ext cx="0" cy="0"/>
          <a:chOff x="0" y="0"/>
          <a:chExt cx="0" cy="0"/>
        </a:xfrm>
      </p:grpSpPr>
      <p:sp>
        <p:nvSpPr>
          <p:cNvPr id="13" name="Google Shape;13;p3"/>
          <p:cNvSpPr/>
          <p:nvPr>
            <p:ph idx="2" type="pic"/>
          </p:nvPr>
        </p:nvSpPr>
        <p:spPr>
          <a:xfrm>
            <a:off x="0" y="0"/>
            <a:ext cx="4677000" cy="5143500"/>
          </a:xfrm>
          <a:prstGeom prst="rect">
            <a:avLst/>
          </a:prstGeom>
          <a:noFill/>
          <a:ln>
            <a:noFill/>
          </a:ln>
        </p:spPr>
      </p:sp>
      <p:sp>
        <p:nvSpPr>
          <p:cNvPr id="14" name="Google Shape;14;p3"/>
          <p:cNvSpPr txBox="1"/>
          <p:nvPr>
            <p:ph type="ctrTitle"/>
          </p:nvPr>
        </p:nvSpPr>
        <p:spPr>
          <a:xfrm>
            <a:off x="4964175" y="323675"/>
            <a:ext cx="3923700" cy="16242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4400"/>
              <a:buNone/>
              <a:defRPr sz="44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5" name="Google Shape;15;p3"/>
          <p:cNvSpPr txBox="1"/>
          <p:nvPr>
            <p:ph idx="1" type="subTitle"/>
          </p:nvPr>
        </p:nvSpPr>
        <p:spPr>
          <a:xfrm>
            <a:off x="4964175" y="1985075"/>
            <a:ext cx="3923700" cy="1624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1800"/>
              <a:buFont typeface="Jost"/>
              <a:buNone/>
              <a:defRPr sz="1800">
                <a:latin typeface="Jost"/>
                <a:ea typeface="Jost"/>
                <a:cs typeface="Jost"/>
                <a:sym typeface="Jost"/>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2 1">
  <p:cSld name="CUSTOM_1_2_1">
    <p:spTree>
      <p:nvGrpSpPr>
        <p:cNvPr id="105" name="Shape 105"/>
        <p:cNvGrpSpPr/>
        <p:nvPr/>
      </p:nvGrpSpPr>
      <p:grpSpPr>
        <a:xfrm>
          <a:off x="0" y="0"/>
          <a:ext cx="0" cy="0"/>
          <a:chOff x="0" y="0"/>
          <a:chExt cx="0" cy="0"/>
        </a:xfrm>
      </p:grpSpPr>
      <p:sp>
        <p:nvSpPr>
          <p:cNvPr id="106" name="Google Shape;106;p21"/>
          <p:cNvSpPr txBox="1"/>
          <p:nvPr/>
        </p:nvSpPr>
        <p:spPr>
          <a:xfrm>
            <a:off x="1189650" y="1397200"/>
            <a:ext cx="30777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107" name="Google Shape;107;p21"/>
          <p:cNvSpPr txBox="1"/>
          <p:nvPr/>
        </p:nvSpPr>
        <p:spPr>
          <a:xfrm>
            <a:off x="1189650" y="2518375"/>
            <a:ext cx="30777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108" name="Google Shape;108;p21"/>
          <p:cNvSpPr txBox="1"/>
          <p:nvPr/>
        </p:nvSpPr>
        <p:spPr>
          <a:xfrm>
            <a:off x="1189650" y="3639550"/>
            <a:ext cx="30777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109" name="Google Shape;109;p21"/>
          <p:cNvSpPr txBox="1"/>
          <p:nvPr/>
        </p:nvSpPr>
        <p:spPr>
          <a:xfrm>
            <a:off x="-304800" y="12925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1</a:t>
            </a:r>
            <a:endParaRPr sz="6000">
              <a:solidFill>
                <a:srgbClr val="FFFFFF"/>
              </a:solidFill>
              <a:latin typeface="Cardo"/>
              <a:ea typeface="Cardo"/>
              <a:cs typeface="Cardo"/>
              <a:sym typeface="Cardo"/>
            </a:endParaRPr>
          </a:p>
        </p:txBody>
      </p:sp>
      <p:sp>
        <p:nvSpPr>
          <p:cNvPr id="110" name="Google Shape;110;p21"/>
          <p:cNvSpPr txBox="1"/>
          <p:nvPr/>
        </p:nvSpPr>
        <p:spPr>
          <a:xfrm>
            <a:off x="-304800" y="24145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3</a:t>
            </a:r>
            <a:endParaRPr sz="6000">
              <a:solidFill>
                <a:srgbClr val="FFFFFF"/>
              </a:solidFill>
              <a:latin typeface="Cardo"/>
              <a:ea typeface="Cardo"/>
              <a:cs typeface="Cardo"/>
              <a:sym typeface="Cardo"/>
            </a:endParaRPr>
          </a:p>
        </p:txBody>
      </p:sp>
      <p:sp>
        <p:nvSpPr>
          <p:cNvPr id="111" name="Google Shape;111;p21"/>
          <p:cNvSpPr txBox="1"/>
          <p:nvPr/>
        </p:nvSpPr>
        <p:spPr>
          <a:xfrm>
            <a:off x="-304800" y="35365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5</a:t>
            </a:r>
            <a:endParaRPr sz="6000">
              <a:solidFill>
                <a:srgbClr val="FFFFFF"/>
              </a:solidFill>
              <a:latin typeface="Cardo"/>
              <a:ea typeface="Cardo"/>
              <a:cs typeface="Cardo"/>
              <a:sym typeface="Cardo"/>
            </a:endParaRPr>
          </a:p>
        </p:txBody>
      </p:sp>
      <p:sp>
        <p:nvSpPr>
          <p:cNvPr id="112" name="Google Shape;112;p21"/>
          <p:cNvSpPr txBox="1"/>
          <p:nvPr/>
        </p:nvSpPr>
        <p:spPr>
          <a:xfrm>
            <a:off x="5304600" y="1397200"/>
            <a:ext cx="30777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113" name="Google Shape;113;p21"/>
          <p:cNvSpPr txBox="1"/>
          <p:nvPr/>
        </p:nvSpPr>
        <p:spPr>
          <a:xfrm>
            <a:off x="5304600" y="2518375"/>
            <a:ext cx="30777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114" name="Google Shape;114;p21"/>
          <p:cNvSpPr txBox="1"/>
          <p:nvPr/>
        </p:nvSpPr>
        <p:spPr>
          <a:xfrm>
            <a:off x="5304600" y="3639550"/>
            <a:ext cx="30777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115" name="Google Shape;115;p21"/>
          <p:cNvSpPr txBox="1"/>
          <p:nvPr/>
        </p:nvSpPr>
        <p:spPr>
          <a:xfrm>
            <a:off x="3810150" y="12925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2</a:t>
            </a:r>
            <a:endParaRPr sz="6000">
              <a:solidFill>
                <a:srgbClr val="FFFFFF"/>
              </a:solidFill>
              <a:latin typeface="Cardo"/>
              <a:ea typeface="Cardo"/>
              <a:cs typeface="Cardo"/>
              <a:sym typeface="Cardo"/>
            </a:endParaRPr>
          </a:p>
        </p:txBody>
      </p:sp>
      <p:sp>
        <p:nvSpPr>
          <p:cNvPr id="116" name="Google Shape;116;p21"/>
          <p:cNvSpPr txBox="1"/>
          <p:nvPr/>
        </p:nvSpPr>
        <p:spPr>
          <a:xfrm>
            <a:off x="3810150" y="24145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4</a:t>
            </a:r>
            <a:endParaRPr sz="6000">
              <a:solidFill>
                <a:srgbClr val="FFFFFF"/>
              </a:solidFill>
              <a:latin typeface="Cardo"/>
              <a:ea typeface="Cardo"/>
              <a:cs typeface="Cardo"/>
              <a:sym typeface="Cardo"/>
            </a:endParaRPr>
          </a:p>
        </p:txBody>
      </p:sp>
      <p:sp>
        <p:nvSpPr>
          <p:cNvPr id="117" name="Google Shape;117;p21"/>
          <p:cNvSpPr txBox="1"/>
          <p:nvPr/>
        </p:nvSpPr>
        <p:spPr>
          <a:xfrm>
            <a:off x="3810150" y="35365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6</a:t>
            </a:r>
            <a:endParaRPr sz="6000">
              <a:solidFill>
                <a:srgbClr val="FFFFFF"/>
              </a:solidFill>
              <a:latin typeface="Cardo"/>
              <a:ea typeface="Cardo"/>
              <a:cs typeface="Cardo"/>
              <a:sym typeface="Cardo"/>
            </a:endParaRPr>
          </a:p>
        </p:txBody>
      </p:sp>
      <p:sp>
        <p:nvSpPr>
          <p:cNvPr id="118" name="Google Shape;118;p21"/>
          <p:cNvSpPr txBox="1"/>
          <p:nvPr/>
        </p:nvSpPr>
        <p:spPr>
          <a:xfrm>
            <a:off x="354200" y="355700"/>
            <a:ext cx="38568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FFFFFF"/>
                </a:solidFill>
                <a:latin typeface="Jost"/>
                <a:ea typeface="Jost"/>
                <a:cs typeface="Jost"/>
                <a:sym typeface="Jost"/>
              </a:rPr>
              <a:t>ADD THE TITLE HERE</a:t>
            </a:r>
            <a:endParaRPr sz="3000">
              <a:solidFill>
                <a:srgbClr val="FFFFFF"/>
              </a:solidFill>
              <a:latin typeface="Jost"/>
              <a:ea typeface="Jost"/>
              <a:cs typeface="Jost"/>
              <a:sym typeface="Jost"/>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5">
  <p:cSld name="CUSTOM_5">
    <p:spTree>
      <p:nvGrpSpPr>
        <p:cNvPr id="119" name="Shape 119"/>
        <p:cNvGrpSpPr/>
        <p:nvPr/>
      </p:nvGrpSpPr>
      <p:grpSpPr>
        <a:xfrm>
          <a:off x="0" y="0"/>
          <a:ext cx="0" cy="0"/>
          <a:chOff x="0" y="0"/>
          <a:chExt cx="0" cy="0"/>
        </a:xfrm>
      </p:grpSpPr>
      <p:sp>
        <p:nvSpPr>
          <p:cNvPr id="120" name="Google Shape;120;p22"/>
          <p:cNvSpPr txBox="1"/>
          <p:nvPr/>
        </p:nvSpPr>
        <p:spPr>
          <a:xfrm>
            <a:off x="-304800" y="12163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1</a:t>
            </a:r>
            <a:endParaRPr sz="6000">
              <a:solidFill>
                <a:srgbClr val="FFFFFF"/>
              </a:solidFill>
              <a:latin typeface="Cardo"/>
              <a:ea typeface="Cardo"/>
              <a:cs typeface="Cardo"/>
              <a:sym typeface="Cardo"/>
            </a:endParaRPr>
          </a:p>
        </p:txBody>
      </p:sp>
      <p:sp>
        <p:nvSpPr>
          <p:cNvPr id="121" name="Google Shape;121;p22"/>
          <p:cNvSpPr txBox="1"/>
          <p:nvPr/>
        </p:nvSpPr>
        <p:spPr>
          <a:xfrm>
            <a:off x="-304800" y="23383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3</a:t>
            </a:r>
            <a:endParaRPr sz="6000">
              <a:solidFill>
                <a:srgbClr val="FFFFFF"/>
              </a:solidFill>
              <a:latin typeface="Cardo"/>
              <a:ea typeface="Cardo"/>
              <a:cs typeface="Cardo"/>
              <a:sym typeface="Cardo"/>
            </a:endParaRPr>
          </a:p>
        </p:txBody>
      </p:sp>
      <p:sp>
        <p:nvSpPr>
          <p:cNvPr id="122" name="Google Shape;122;p22"/>
          <p:cNvSpPr txBox="1"/>
          <p:nvPr/>
        </p:nvSpPr>
        <p:spPr>
          <a:xfrm>
            <a:off x="-304800" y="34603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5</a:t>
            </a:r>
            <a:endParaRPr sz="6000">
              <a:solidFill>
                <a:srgbClr val="FFFFFF"/>
              </a:solidFill>
              <a:latin typeface="Cardo"/>
              <a:ea typeface="Cardo"/>
              <a:cs typeface="Cardo"/>
              <a:sym typeface="Cardo"/>
            </a:endParaRPr>
          </a:p>
        </p:txBody>
      </p:sp>
      <p:sp>
        <p:nvSpPr>
          <p:cNvPr id="123" name="Google Shape;123;p22"/>
          <p:cNvSpPr txBox="1"/>
          <p:nvPr/>
        </p:nvSpPr>
        <p:spPr>
          <a:xfrm>
            <a:off x="3810150" y="12163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2</a:t>
            </a:r>
            <a:endParaRPr sz="6000">
              <a:solidFill>
                <a:srgbClr val="FFFFFF"/>
              </a:solidFill>
              <a:latin typeface="Cardo"/>
              <a:ea typeface="Cardo"/>
              <a:cs typeface="Cardo"/>
              <a:sym typeface="Cardo"/>
            </a:endParaRPr>
          </a:p>
        </p:txBody>
      </p:sp>
      <p:sp>
        <p:nvSpPr>
          <p:cNvPr id="124" name="Google Shape;124;p22"/>
          <p:cNvSpPr txBox="1"/>
          <p:nvPr/>
        </p:nvSpPr>
        <p:spPr>
          <a:xfrm>
            <a:off x="3810150" y="23383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4</a:t>
            </a:r>
            <a:endParaRPr sz="6000">
              <a:solidFill>
                <a:srgbClr val="FFFFFF"/>
              </a:solidFill>
              <a:latin typeface="Cardo"/>
              <a:ea typeface="Cardo"/>
              <a:cs typeface="Cardo"/>
              <a:sym typeface="Cardo"/>
            </a:endParaRPr>
          </a:p>
        </p:txBody>
      </p:sp>
      <p:sp>
        <p:nvSpPr>
          <p:cNvPr id="125" name="Google Shape;125;p22"/>
          <p:cNvSpPr txBox="1"/>
          <p:nvPr/>
        </p:nvSpPr>
        <p:spPr>
          <a:xfrm>
            <a:off x="3810150" y="34603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6</a:t>
            </a:r>
            <a:endParaRPr sz="6000">
              <a:solidFill>
                <a:srgbClr val="FFFFFF"/>
              </a:solidFill>
              <a:latin typeface="Cardo"/>
              <a:ea typeface="Cardo"/>
              <a:cs typeface="Cardo"/>
              <a:sym typeface="Cardo"/>
            </a:endParaRPr>
          </a:p>
        </p:txBody>
      </p:sp>
      <p:sp>
        <p:nvSpPr>
          <p:cNvPr id="126" name="Google Shape;126;p22"/>
          <p:cNvSpPr txBox="1"/>
          <p:nvPr/>
        </p:nvSpPr>
        <p:spPr>
          <a:xfrm>
            <a:off x="354200" y="355700"/>
            <a:ext cx="38568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89AEF0"/>
                </a:solidFill>
                <a:latin typeface="Jost"/>
                <a:ea typeface="Jost"/>
                <a:cs typeface="Jost"/>
                <a:sym typeface="Jost"/>
              </a:rPr>
              <a:t>ADD THE TITLE HERE</a:t>
            </a:r>
            <a:endParaRPr sz="3000">
              <a:solidFill>
                <a:srgbClr val="89AEF0"/>
              </a:solidFill>
              <a:latin typeface="Jost"/>
              <a:ea typeface="Jost"/>
              <a:cs typeface="Jost"/>
              <a:sym typeface="Jost"/>
            </a:endParaRPr>
          </a:p>
        </p:txBody>
      </p:sp>
      <p:sp>
        <p:nvSpPr>
          <p:cNvPr id="127" name="Google Shape;127;p22"/>
          <p:cNvSpPr txBox="1"/>
          <p:nvPr/>
        </p:nvSpPr>
        <p:spPr>
          <a:xfrm>
            <a:off x="1053000" y="129245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t/>
            </a:r>
            <a:endParaRPr sz="2200">
              <a:solidFill>
                <a:srgbClr val="89AEF0"/>
              </a:solidFill>
              <a:latin typeface="Cardo"/>
              <a:ea typeface="Cardo"/>
              <a:cs typeface="Cardo"/>
              <a:sym typeface="Cardo"/>
            </a:endParaRPr>
          </a:p>
        </p:txBody>
      </p:sp>
      <p:sp>
        <p:nvSpPr>
          <p:cNvPr id="128" name="Google Shape;128;p22"/>
          <p:cNvSpPr txBox="1"/>
          <p:nvPr/>
        </p:nvSpPr>
        <p:spPr>
          <a:xfrm>
            <a:off x="1053000" y="1808150"/>
            <a:ext cx="3158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600">
              <a:solidFill>
                <a:srgbClr val="FFFFFF"/>
              </a:solidFill>
              <a:latin typeface="Jost"/>
              <a:ea typeface="Jost"/>
              <a:cs typeface="Jost"/>
              <a:sym typeface="Jost"/>
            </a:endParaRPr>
          </a:p>
        </p:txBody>
      </p:sp>
      <p:sp>
        <p:nvSpPr>
          <p:cNvPr id="129" name="Google Shape;129;p22"/>
          <p:cNvSpPr txBox="1"/>
          <p:nvPr/>
        </p:nvSpPr>
        <p:spPr>
          <a:xfrm>
            <a:off x="1053000" y="245680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t/>
            </a:r>
            <a:endParaRPr sz="2200">
              <a:solidFill>
                <a:srgbClr val="89AEF0"/>
              </a:solidFill>
              <a:latin typeface="Cardo"/>
              <a:ea typeface="Cardo"/>
              <a:cs typeface="Cardo"/>
              <a:sym typeface="Cardo"/>
            </a:endParaRPr>
          </a:p>
        </p:txBody>
      </p:sp>
      <p:sp>
        <p:nvSpPr>
          <p:cNvPr id="130" name="Google Shape;130;p22"/>
          <p:cNvSpPr txBox="1"/>
          <p:nvPr/>
        </p:nvSpPr>
        <p:spPr>
          <a:xfrm>
            <a:off x="1053000" y="2972500"/>
            <a:ext cx="3158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600">
              <a:solidFill>
                <a:srgbClr val="FFFFFF"/>
              </a:solidFill>
              <a:latin typeface="Jost"/>
              <a:ea typeface="Jost"/>
              <a:cs typeface="Jost"/>
              <a:sym typeface="Jost"/>
            </a:endParaRPr>
          </a:p>
        </p:txBody>
      </p:sp>
      <p:sp>
        <p:nvSpPr>
          <p:cNvPr id="131" name="Google Shape;131;p22"/>
          <p:cNvSpPr txBox="1"/>
          <p:nvPr/>
        </p:nvSpPr>
        <p:spPr>
          <a:xfrm>
            <a:off x="1053000" y="362115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t/>
            </a:r>
            <a:endParaRPr sz="2200">
              <a:solidFill>
                <a:srgbClr val="89AEF0"/>
              </a:solidFill>
              <a:latin typeface="Cardo"/>
              <a:ea typeface="Cardo"/>
              <a:cs typeface="Cardo"/>
              <a:sym typeface="Cardo"/>
            </a:endParaRPr>
          </a:p>
        </p:txBody>
      </p:sp>
      <p:sp>
        <p:nvSpPr>
          <p:cNvPr id="132" name="Google Shape;132;p22"/>
          <p:cNvSpPr txBox="1"/>
          <p:nvPr/>
        </p:nvSpPr>
        <p:spPr>
          <a:xfrm>
            <a:off x="1053000" y="4136850"/>
            <a:ext cx="3158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600">
              <a:solidFill>
                <a:srgbClr val="FFFFFF"/>
              </a:solidFill>
              <a:latin typeface="Jost"/>
              <a:ea typeface="Jost"/>
              <a:cs typeface="Jost"/>
              <a:sym typeface="Jost"/>
            </a:endParaRPr>
          </a:p>
        </p:txBody>
      </p:sp>
      <p:sp>
        <p:nvSpPr>
          <p:cNvPr id="133" name="Google Shape;133;p22"/>
          <p:cNvSpPr txBox="1"/>
          <p:nvPr/>
        </p:nvSpPr>
        <p:spPr>
          <a:xfrm>
            <a:off x="5167950" y="129245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t/>
            </a:r>
            <a:endParaRPr sz="2200">
              <a:solidFill>
                <a:srgbClr val="89AEF0"/>
              </a:solidFill>
              <a:latin typeface="Cardo"/>
              <a:ea typeface="Cardo"/>
              <a:cs typeface="Cardo"/>
              <a:sym typeface="Cardo"/>
            </a:endParaRPr>
          </a:p>
        </p:txBody>
      </p:sp>
      <p:sp>
        <p:nvSpPr>
          <p:cNvPr id="134" name="Google Shape;134;p22"/>
          <p:cNvSpPr txBox="1"/>
          <p:nvPr/>
        </p:nvSpPr>
        <p:spPr>
          <a:xfrm>
            <a:off x="5167950" y="1808150"/>
            <a:ext cx="3158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600">
              <a:solidFill>
                <a:srgbClr val="FFFFFF"/>
              </a:solidFill>
              <a:latin typeface="Jost"/>
              <a:ea typeface="Jost"/>
              <a:cs typeface="Jost"/>
              <a:sym typeface="Jost"/>
            </a:endParaRPr>
          </a:p>
        </p:txBody>
      </p:sp>
      <p:sp>
        <p:nvSpPr>
          <p:cNvPr id="135" name="Google Shape;135;p22"/>
          <p:cNvSpPr txBox="1"/>
          <p:nvPr/>
        </p:nvSpPr>
        <p:spPr>
          <a:xfrm>
            <a:off x="5167950" y="245680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t/>
            </a:r>
            <a:endParaRPr sz="2200">
              <a:solidFill>
                <a:srgbClr val="89AEF0"/>
              </a:solidFill>
              <a:latin typeface="Cardo"/>
              <a:ea typeface="Cardo"/>
              <a:cs typeface="Cardo"/>
              <a:sym typeface="Cardo"/>
            </a:endParaRPr>
          </a:p>
        </p:txBody>
      </p:sp>
      <p:sp>
        <p:nvSpPr>
          <p:cNvPr id="136" name="Google Shape;136;p22"/>
          <p:cNvSpPr txBox="1"/>
          <p:nvPr/>
        </p:nvSpPr>
        <p:spPr>
          <a:xfrm>
            <a:off x="5167950" y="2972500"/>
            <a:ext cx="3158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600">
              <a:solidFill>
                <a:srgbClr val="FFFFFF"/>
              </a:solidFill>
              <a:latin typeface="Jost"/>
              <a:ea typeface="Jost"/>
              <a:cs typeface="Jost"/>
              <a:sym typeface="Jost"/>
            </a:endParaRPr>
          </a:p>
        </p:txBody>
      </p:sp>
      <p:sp>
        <p:nvSpPr>
          <p:cNvPr id="137" name="Google Shape;137;p22"/>
          <p:cNvSpPr txBox="1"/>
          <p:nvPr/>
        </p:nvSpPr>
        <p:spPr>
          <a:xfrm>
            <a:off x="5167950" y="362115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t/>
            </a:r>
            <a:endParaRPr sz="2200">
              <a:solidFill>
                <a:srgbClr val="89AEF0"/>
              </a:solidFill>
              <a:latin typeface="Cardo"/>
              <a:ea typeface="Cardo"/>
              <a:cs typeface="Cardo"/>
              <a:sym typeface="Cardo"/>
            </a:endParaRPr>
          </a:p>
        </p:txBody>
      </p:sp>
      <p:sp>
        <p:nvSpPr>
          <p:cNvPr id="138" name="Google Shape;138;p22"/>
          <p:cNvSpPr txBox="1"/>
          <p:nvPr/>
        </p:nvSpPr>
        <p:spPr>
          <a:xfrm>
            <a:off x="5167950" y="4136850"/>
            <a:ext cx="3158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600">
              <a:solidFill>
                <a:srgbClr val="FFFFFF"/>
              </a:solidFill>
              <a:latin typeface="Jost"/>
              <a:ea typeface="Jost"/>
              <a:cs typeface="Jost"/>
              <a:sym typeface="Jost"/>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4">
  <p:cSld name="CUSTOM_1_4">
    <p:spTree>
      <p:nvGrpSpPr>
        <p:cNvPr id="139" name="Shape 139"/>
        <p:cNvGrpSpPr/>
        <p:nvPr/>
      </p:nvGrpSpPr>
      <p:grpSpPr>
        <a:xfrm>
          <a:off x="0" y="0"/>
          <a:ext cx="0" cy="0"/>
          <a:chOff x="0" y="0"/>
          <a:chExt cx="0" cy="0"/>
        </a:xfrm>
      </p:grpSpPr>
      <p:sp>
        <p:nvSpPr>
          <p:cNvPr id="140" name="Google Shape;140;p23"/>
          <p:cNvSpPr txBox="1"/>
          <p:nvPr/>
        </p:nvSpPr>
        <p:spPr>
          <a:xfrm>
            <a:off x="-304800" y="12163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1</a:t>
            </a:r>
            <a:endParaRPr sz="6000">
              <a:solidFill>
                <a:srgbClr val="FFFFFF"/>
              </a:solidFill>
              <a:latin typeface="Cardo"/>
              <a:ea typeface="Cardo"/>
              <a:cs typeface="Cardo"/>
              <a:sym typeface="Cardo"/>
            </a:endParaRPr>
          </a:p>
        </p:txBody>
      </p:sp>
      <p:sp>
        <p:nvSpPr>
          <p:cNvPr id="141" name="Google Shape;141;p23"/>
          <p:cNvSpPr txBox="1"/>
          <p:nvPr/>
        </p:nvSpPr>
        <p:spPr>
          <a:xfrm>
            <a:off x="-304800" y="23383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3</a:t>
            </a:r>
            <a:endParaRPr sz="6000">
              <a:solidFill>
                <a:srgbClr val="FFFFFF"/>
              </a:solidFill>
              <a:latin typeface="Cardo"/>
              <a:ea typeface="Cardo"/>
              <a:cs typeface="Cardo"/>
              <a:sym typeface="Cardo"/>
            </a:endParaRPr>
          </a:p>
        </p:txBody>
      </p:sp>
      <p:sp>
        <p:nvSpPr>
          <p:cNvPr id="142" name="Google Shape;142;p23"/>
          <p:cNvSpPr txBox="1"/>
          <p:nvPr/>
        </p:nvSpPr>
        <p:spPr>
          <a:xfrm>
            <a:off x="-304800" y="34603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5</a:t>
            </a:r>
            <a:endParaRPr sz="6000">
              <a:solidFill>
                <a:srgbClr val="FFFFFF"/>
              </a:solidFill>
              <a:latin typeface="Cardo"/>
              <a:ea typeface="Cardo"/>
              <a:cs typeface="Cardo"/>
              <a:sym typeface="Cardo"/>
            </a:endParaRPr>
          </a:p>
        </p:txBody>
      </p:sp>
      <p:sp>
        <p:nvSpPr>
          <p:cNvPr id="143" name="Google Shape;143;p23"/>
          <p:cNvSpPr txBox="1"/>
          <p:nvPr/>
        </p:nvSpPr>
        <p:spPr>
          <a:xfrm>
            <a:off x="3810150" y="12163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2</a:t>
            </a:r>
            <a:endParaRPr sz="6000">
              <a:solidFill>
                <a:srgbClr val="FFFFFF"/>
              </a:solidFill>
              <a:latin typeface="Cardo"/>
              <a:ea typeface="Cardo"/>
              <a:cs typeface="Cardo"/>
              <a:sym typeface="Cardo"/>
            </a:endParaRPr>
          </a:p>
        </p:txBody>
      </p:sp>
      <p:sp>
        <p:nvSpPr>
          <p:cNvPr id="144" name="Google Shape;144;p23"/>
          <p:cNvSpPr txBox="1"/>
          <p:nvPr/>
        </p:nvSpPr>
        <p:spPr>
          <a:xfrm>
            <a:off x="3810150" y="23383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4</a:t>
            </a:r>
            <a:endParaRPr sz="6000">
              <a:solidFill>
                <a:srgbClr val="FFFFFF"/>
              </a:solidFill>
              <a:latin typeface="Cardo"/>
              <a:ea typeface="Cardo"/>
              <a:cs typeface="Cardo"/>
              <a:sym typeface="Cardo"/>
            </a:endParaRPr>
          </a:p>
        </p:txBody>
      </p:sp>
      <p:sp>
        <p:nvSpPr>
          <p:cNvPr id="145" name="Google Shape;145;p23"/>
          <p:cNvSpPr txBox="1"/>
          <p:nvPr/>
        </p:nvSpPr>
        <p:spPr>
          <a:xfrm>
            <a:off x="3810150" y="3460375"/>
            <a:ext cx="1357800" cy="7233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6000">
                <a:solidFill>
                  <a:srgbClr val="FFFFFF"/>
                </a:solidFill>
                <a:latin typeface="Cardo"/>
                <a:ea typeface="Cardo"/>
                <a:cs typeface="Cardo"/>
                <a:sym typeface="Cardo"/>
              </a:rPr>
              <a:t>6</a:t>
            </a:r>
            <a:endParaRPr sz="6000">
              <a:solidFill>
                <a:srgbClr val="FFFFFF"/>
              </a:solidFill>
              <a:latin typeface="Cardo"/>
              <a:ea typeface="Cardo"/>
              <a:cs typeface="Cardo"/>
              <a:sym typeface="Cardo"/>
            </a:endParaRPr>
          </a:p>
        </p:txBody>
      </p:sp>
      <p:sp>
        <p:nvSpPr>
          <p:cNvPr id="146" name="Google Shape;146;p23"/>
          <p:cNvSpPr txBox="1"/>
          <p:nvPr/>
        </p:nvSpPr>
        <p:spPr>
          <a:xfrm>
            <a:off x="354200" y="355700"/>
            <a:ext cx="38568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9F9F00"/>
                </a:solidFill>
                <a:latin typeface="Jost"/>
                <a:ea typeface="Jost"/>
                <a:cs typeface="Jost"/>
                <a:sym typeface="Jost"/>
              </a:rPr>
              <a:t>ADD THE TITLE HERE</a:t>
            </a:r>
            <a:endParaRPr sz="3000">
              <a:solidFill>
                <a:srgbClr val="9F9F00"/>
              </a:solidFill>
              <a:latin typeface="Jost"/>
              <a:ea typeface="Jost"/>
              <a:cs typeface="Jost"/>
              <a:sym typeface="Jost"/>
            </a:endParaRPr>
          </a:p>
        </p:txBody>
      </p:sp>
      <p:sp>
        <p:nvSpPr>
          <p:cNvPr id="147" name="Google Shape;147;p23"/>
          <p:cNvSpPr txBox="1"/>
          <p:nvPr/>
        </p:nvSpPr>
        <p:spPr>
          <a:xfrm>
            <a:off x="1053000" y="129245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t/>
            </a:r>
            <a:endParaRPr sz="2200">
              <a:solidFill>
                <a:srgbClr val="9F9F00"/>
              </a:solidFill>
              <a:latin typeface="Cardo"/>
              <a:ea typeface="Cardo"/>
              <a:cs typeface="Cardo"/>
              <a:sym typeface="Cardo"/>
            </a:endParaRPr>
          </a:p>
        </p:txBody>
      </p:sp>
      <p:sp>
        <p:nvSpPr>
          <p:cNvPr id="148" name="Google Shape;148;p23"/>
          <p:cNvSpPr txBox="1"/>
          <p:nvPr/>
        </p:nvSpPr>
        <p:spPr>
          <a:xfrm>
            <a:off x="1053000" y="1808150"/>
            <a:ext cx="3158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600">
              <a:solidFill>
                <a:srgbClr val="FFFFFF"/>
              </a:solidFill>
              <a:latin typeface="Jost"/>
              <a:ea typeface="Jost"/>
              <a:cs typeface="Jost"/>
              <a:sym typeface="Jost"/>
            </a:endParaRPr>
          </a:p>
        </p:txBody>
      </p:sp>
      <p:sp>
        <p:nvSpPr>
          <p:cNvPr id="149" name="Google Shape;149;p23"/>
          <p:cNvSpPr txBox="1"/>
          <p:nvPr/>
        </p:nvSpPr>
        <p:spPr>
          <a:xfrm>
            <a:off x="1053000" y="245680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t/>
            </a:r>
            <a:endParaRPr sz="2200">
              <a:solidFill>
                <a:srgbClr val="9F9F00"/>
              </a:solidFill>
              <a:latin typeface="Cardo"/>
              <a:ea typeface="Cardo"/>
              <a:cs typeface="Cardo"/>
              <a:sym typeface="Cardo"/>
            </a:endParaRPr>
          </a:p>
        </p:txBody>
      </p:sp>
      <p:sp>
        <p:nvSpPr>
          <p:cNvPr id="150" name="Google Shape;150;p23"/>
          <p:cNvSpPr txBox="1"/>
          <p:nvPr/>
        </p:nvSpPr>
        <p:spPr>
          <a:xfrm>
            <a:off x="1053000" y="2972500"/>
            <a:ext cx="3158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600">
              <a:solidFill>
                <a:srgbClr val="FFFFFF"/>
              </a:solidFill>
              <a:latin typeface="Jost"/>
              <a:ea typeface="Jost"/>
              <a:cs typeface="Jost"/>
              <a:sym typeface="Jost"/>
            </a:endParaRPr>
          </a:p>
        </p:txBody>
      </p:sp>
      <p:sp>
        <p:nvSpPr>
          <p:cNvPr id="151" name="Google Shape;151;p23"/>
          <p:cNvSpPr txBox="1"/>
          <p:nvPr/>
        </p:nvSpPr>
        <p:spPr>
          <a:xfrm>
            <a:off x="1053000" y="362115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t/>
            </a:r>
            <a:endParaRPr sz="2200">
              <a:solidFill>
                <a:srgbClr val="9F9F00"/>
              </a:solidFill>
              <a:latin typeface="Cardo"/>
              <a:ea typeface="Cardo"/>
              <a:cs typeface="Cardo"/>
              <a:sym typeface="Cardo"/>
            </a:endParaRPr>
          </a:p>
        </p:txBody>
      </p:sp>
      <p:sp>
        <p:nvSpPr>
          <p:cNvPr id="152" name="Google Shape;152;p23"/>
          <p:cNvSpPr txBox="1"/>
          <p:nvPr/>
        </p:nvSpPr>
        <p:spPr>
          <a:xfrm>
            <a:off x="1053000" y="4136850"/>
            <a:ext cx="3158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600">
              <a:solidFill>
                <a:srgbClr val="FFFFFF"/>
              </a:solidFill>
              <a:latin typeface="Jost"/>
              <a:ea typeface="Jost"/>
              <a:cs typeface="Jost"/>
              <a:sym typeface="Jost"/>
            </a:endParaRPr>
          </a:p>
        </p:txBody>
      </p:sp>
      <p:sp>
        <p:nvSpPr>
          <p:cNvPr id="153" name="Google Shape;153;p23"/>
          <p:cNvSpPr txBox="1"/>
          <p:nvPr/>
        </p:nvSpPr>
        <p:spPr>
          <a:xfrm>
            <a:off x="5167950" y="129245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t/>
            </a:r>
            <a:endParaRPr sz="2200">
              <a:solidFill>
                <a:srgbClr val="9F9F00"/>
              </a:solidFill>
              <a:latin typeface="Cardo"/>
              <a:ea typeface="Cardo"/>
              <a:cs typeface="Cardo"/>
              <a:sym typeface="Cardo"/>
            </a:endParaRPr>
          </a:p>
        </p:txBody>
      </p:sp>
      <p:sp>
        <p:nvSpPr>
          <p:cNvPr id="154" name="Google Shape;154;p23"/>
          <p:cNvSpPr txBox="1"/>
          <p:nvPr/>
        </p:nvSpPr>
        <p:spPr>
          <a:xfrm>
            <a:off x="5167950" y="1808150"/>
            <a:ext cx="3158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600">
              <a:solidFill>
                <a:srgbClr val="FFFFFF"/>
              </a:solidFill>
              <a:latin typeface="Jost"/>
              <a:ea typeface="Jost"/>
              <a:cs typeface="Jost"/>
              <a:sym typeface="Jost"/>
            </a:endParaRPr>
          </a:p>
        </p:txBody>
      </p:sp>
      <p:sp>
        <p:nvSpPr>
          <p:cNvPr id="155" name="Google Shape;155;p23"/>
          <p:cNvSpPr txBox="1"/>
          <p:nvPr/>
        </p:nvSpPr>
        <p:spPr>
          <a:xfrm>
            <a:off x="5167950" y="245680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t/>
            </a:r>
            <a:endParaRPr sz="2200">
              <a:solidFill>
                <a:srgbClr val="9F9F00"/>
              </a:solidFill>
              <a:latin typeface="Cardo"/>
              <a:ea typeface="Cardo"/>
              <a:cs typeface="Cardo"/>
              <a:sym typeface="Cardo"/>
            </a:endParaRPr>
          </a:p>
        </p:txBody>
      </p:sp>
      <p:sp>
        <p:nvSpPr>
          <p:cNvPr id="156" name="Google Shape;156;p23"/>
          <p:cNvSpPr txBox="1"/>
          <p:nvPr/>
        </p:nvSpPr>
        <p:spPr>
          <a:xfrm>
            <a:off x="5167950" y="2972500"/>
            <a:ext cx="3158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600">
              <a:solidFill>
                <a:srgbClr val="FFFFFF"/>
              </a:solidFill>
              <a:latin typeface="Jost"/>
              <a:ea typeface="Jost"/>
              <a:cs typeface="Jost"/>
              <a:sym typeface="Jost"/>
            </a:endParaRPr>
          </a:p>
        </p:txBody>
      </p:sp>
      <p:sp>
        <p:nvSpPr>
          <p:cNvPr id="157" name="Google Shape;157;p23"/>
          <p:cNvSpPr txBox="1"/>
          <p:nvPr/>
        </p:nvSpPr>
        <p:spPr>
          <a:xfrm>
            <a:off x="5167950" y="362115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t/>
            </a:r>
            <a:endParaRPr sz="2200">
              <a:solidFill>
                <a:srgbClr val="9F9F00"/>
              </a:solidFill>
              <a:latin typeface="Cardo"/>
              <a:ea typeface="Cardo"/>
              <a:cs typeface="Cardo"/>
              <a:sym typeface="Cardo"/>
            </a:endParaRPr>
          </a:p>
        </p:txBody>
      </p:sp>
      <p:sp>
        <p:nvSpPr>
          <p:cNvPr id="158" name="Google Shape;158;p23"/>
          <p:cNvSpPr txBox="1"/>
          <p:nvPr/>
        </p:nvSpPr>
        <p:spPr>
          <a:xfrm>
            <a:off x="5167950" y="4136850"/>
            <a:ext cx="3158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600">
              <a:solidFill>
                <a:srgbClr val="FFFFFF"/>
              </a:solidFill>
              <a:latin typeface="Jost"/>
              <a:ea typeface="Jost"/>
              <a:cs typeface="Jost"/>
              <a:sym typeface="Jost"/>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2 2">
  <p:cSld name="CUSTOM_2_2">
    <p:spTree>
      <p:nvGrpSpPr>
        <p:cNvPr id="159" name="Shape 159"/>
        <p:cNvGrpSpPr/>
        <p:nvPr/>
      </p:nvGrpSpPr>
      <p:grpSpPr>
        <a:xfrm>
          <a:off x="0" y="0"/>
          <a:ext cx="0" cy="0"/>
          <a:chOff x="0" y="0"/>
          <a:chExt cx="0" cy="0"/>
        </a:xfrm>
      </p:grpSpPr>
      <p:sp>
        <p:nvSpPr>
          <p:cNvPr id="160" name="Google Shape;160;p24"/>
          <p:cNvSpPr txBox="1"/>
          <p:nvPr/>
        </p:nvSpPr>
        <p:spPr>
          <a:xfrm>
            <a:off x="435600" y="562450"/>
            <a:ext cx="6952200" cy="8631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t/>
            </a:r>
            <a:endParaRPr sz="4400">
              <a:solidFill>
                <a:srgbClr val="FFFFFF"/>
              </a:solidFill>
              <a:latin typeface="Cardo"/>
              <a:ea typeface="Cardo"/>
              <a:cs typeface="Cardo"/>
              <a:sym typeface="Cardo"/>
            </a:endParaRPr>
          </a:p>
        </p:txBody>
      </p:sp>
      <p:sp>
        <p:nvSpPr>
          <p:cNvPr id="161" name="Google Shape;161;p24"/>
          <p:cNvSpPr txBox="1"/>
          <p:nvPr/>
        </p:nvSpPr>
        <p:spPr>
          <a:xfrm>
            <a:off x="1045200" y="1567200"/>
            <a:ext cx="3245400" cy="515700"/>
          </a:xfrm>
          <a:prstGeom prst="rect">
            <a:avLst/>
          </a:prstGeom>
          <a:noFill/>
          <a:ln>
            <a:noFill/>
          </a:ln>
        </p:spPr>
        <p:txBody>
          <a:bodyPr anchorCtr="0" anchor="t"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162" name="Google Shape;162;p24"/>
          <p:cNvSpPr txBox="1"/>
          <p:nvPr/>
        </p:nvSpPr>
        <p:spPr>
          <a:xfrm>
            <a:off x="1045200" y="2263225"/>
            <a:ext cx="3245400" cy="515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163" name="Google Shape;163;p24"/>
          <p:cNvSpPr txBox="1"/>
          <p:nvPr/>
        </p:nvSpPr>
        <p:spPr>
          <a:xfrm>
            <a:off x="1045200" y="2959250"/>
            <a:ext cx="3245400" cy="515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164" name="Google Shape;164;p24"/>
          <p:cNvSpPr txBox="1"/>
          <p:nvPr/>
        </p:nvSpPr>
        <p:spPr>
          <a:xfrm>
            <a:off x="1045200" y="3655275"/>
            <a:ext cx="3245400" cy="515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165" name="Google Shape;165;p24"/>
          <p:cNvSpPr txBox="1"/>
          <p:nvPr/>
        </p:nvSpPr>
        <p:spPr>
          <a:xfrm>
            <a:off x="5138850" y="1567200"/>
            <a:ext cx="3245400" cy="515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166" name="Google Shape;166;p24"/>
          <p:cNvSpPr txBox="1"/>
          <p:nvPr/>
        </p:nvSpPr>
        <p:spPr>
          <a:xfrm>
            <a:off x="5138850" y="2263225"/>
            <a:ext cx="3245400" cy="515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167" name="Google Shape;167;p24"/>
          <p:cNvSpPr txBox="1"/>
          <p:nvPr/>
        </p:nvSpPr>
        <p:spPr>
          <a:xfrm>
            <a:off x="5138850" y="2959250"/>
            <a:ext cx="3245400" cy="515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168" name="Google Shape;168;p24"/>
          <p:cNvSpPr txBox="1"/>
          <p:nvPr/>
        </p:nvSpPr>
        <p:spPr>
          <a:xfrm>
            <a:off x="5138850" y="3655275"/>
            <a:ext cx="3245400" cy="515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169" name="Google Shape;169;p24"/>
          <p:cNvSpPr/>
          <p:nvPr/>
        </p:nvSpPr>
        <p:spPr>
          <a:xfrm>
            <a:off x="638500" y="1663050"/>
            <a:ext cx="324000" cy="32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170" name="Google Shape;170;p24"/>
          <p:cNvSpPr/>
          <p:nvPr/>
        </p:nvSpPr>
        <p:spPr>
          <a:xfrm>
            <a:off x="638500" y="2359075"/>
            <a:ext cx="324000" cy="32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171" name="Google Shape;171;p24"/>
          <p:cNvSpPr/>
          <p:nvPr/>
        </p:nvSpPr>
        <p:spPr>
          <a:xfrm>
            <a:off x="638500" y="3055100"/>
            <a:ext cx="324000" cy="32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172" name="Google Shape;172;p24"/>
          <p:cNvSpPr/>
          <p:nvPr/>
        </p:nvSpPr>
        <p:spPr>
          <a:xfrm>
            <a:off x="638500" y="3751125"/>
            <a:ext cx="324000" cy="32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173" name="Google Shape;173;p24"/>
          <p:cNvSpPr/>
          <p:nvPr/>
        </p:nvSpPr>
        <p:spPr>
          <a:xfrm>
            <a:off x="4718500" y="1663050"/>
            <a:ext cx="324000" cy="32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174" name="Google Shape;174;p24"/>
          <p:cNvSpPr/>
          <p:nvPr/>
        </p:nvSpPr>
        <p:spPr>
          <a:xfrm>
            <a:off x="4718500" y="2359075"/>
            <a:ext cx="324000" cy="32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175" name="Google Shape;175;p24"/>
          <p:cNvSpPr/>
          <p:nvPr/>
        </p:nvSpPr>
        <p:spPr>
          <a:xfrm>
            <a:off x="4718500" y="3055100"/>
            <a:ext cx="324000" cy="32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176" name="Google Shape;176;p24"/>
          <p:cNvSpPr/>
          <p:nvPr/>
        </p:nvSpPr>
        <p:spPr>
          <a:xfrm>
            <a:off x="4718500" y="3751125"/>
            <a:ext cx="324000" cy="32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1 2">
  <p:cSld name="CUSTOM_1_1_2">
    <p:spTree>
      <p:nvGrpSpPr>
        <p:cNvPr id="177" name="Shape 177"/>
        <p:cNvGrpSpPr/>
        <p:nvPr/>
      </p:nvGrpSpPr>
      <p:grpSpPr>
        <a:xfrm>
          <a:off x="0" y="0"/>
          <a:ext cx="0" cy="0"/>
          <a:chOff x="0" y="0"/>
          <a:chExt cx="0" cy="0"/>
        </a:xfrm>
      </p:grpSpPr>
      <p:sp>
        <p:nvSpPr>
          <p:cNvPr id="178" name="Google Shape;178;p25"/>
          <p:cNvSpPr txBox="1"/>
          <p:nvPr/>
        </p:nvSpPr>
        <p:spPr>
          <a:xfrm>
            <a:off x="435600" y="562450"/>
            <a:ext cx="6952200" cy="8631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t/>
            </a:r>
            <a:endParaRPr sz="4400">
              <a:solidFill>
                <a:srgbClr val="FFFFFF"/>
              </a:solidFill>
              <a:latin typeface="Cardo"/>
              <a:ea typeface="Cardo"/>
              <a:cs typeface="Cardo"/>
              <a:sym typeface="Cardo"/>
            </a:endParaRPr>
          </a:p>
        </p:txBody>
      </p:sp>
      <p:sp>
        <p:nvSpPr>
          <p:cNvPr id="179" name="Google Shape;179;p25"/>
          <p:cNvSpPr txBox="1"/>
          <p:nvPr/>
        </p:nvSpPr>
        <p:spPr>
          <a:xfrm>
            <a:off x="1045200" y="1567200"/>
            <a:ext cx="3245400" cy="515700"/>
          </a:xfrm>
          <a:prstGeom prst="rect">
            <a:avLst/>
          </a:prstGeom>
          <a:noFill/>
          <a:ln>
            <a:noFill/>
          </a:ln>
        </p:spPr>
        <p:txBody>
          <a:bodyPr anchorCtr="0" anchor="t"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180" name="Google Shape;180;p25"/>
          <p:cNvSpPr txBox="1"/>
          <p:nvPr/>
        </p:nvSpPr>
        <p:spPr>
          <a:xfrm>
            <a:off x="1045200" y="2263225"/>
            <a:ext cx="3245400" cy="515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181" name="Google Shape;181;p25"/>
          <p:cNvSpPr txBox="1"/>
          <p:nvPr/>
        </p:nvSpPr>
        <p:spPr>
          <a:xfrm>
            <a:off x="1045200" y="2959250"/>
            <a:ext cx="3245400" cy="515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182" name="Google Shape;182;p25"/>
          <p:cNvSpPr txBox="1"/>
          <p:nvPr/>
        </p:nvSpPr>
        <p:spPr>
          <a:xfrm>
            <a:off x="1045200" y="3655275"/>
            <a:ext cx="3245400" cy="515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183" name="Google Shape;183;p25"/>
          <p:cNvSpPr txBox="1"/>
          <p:nvPr/>
        </p:nvSpPr>
        <p:spPr>
          <a:xfrm>
            <a:off x="5138850" y="1567200"/>
            <a:ext cx="3245400" cy="515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184" name="Google Shape;184;p25"/>
          <p:cNvSpPr txBox="1"/>
          <p:nvPr/>
        </p:nvSpPr>
        <p:spPr>
          <a:xfrm>
            <a:off x="5138850" y="2263225"/>
            <a:ext cx="3245400" cy="515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185" name="Google Shape;185;p25"/>
          <p:cNvSpPr txBox="1"/>
          <p:nvPr/>
        </p:nvSpPr>
        <p:spPr>
          <a:xfrm>
            <a:off x="5138850" y="2959250"/>
            <a:ext cx="3245400" cy="515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186" name="Google Shape;186;p25"/>
          <p:cNvSpPr txBox="1"/>
          <p:nvPr/>
        </p:nvSpPr>
        <p:spPr>
          <a:xfrm>
            <a:off x="5138850" y="3655275"/>
            <a:ext cx="3245400" cy="515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187" name="Google Shape;187;p25"/>
          <p:cNvSpPr/>
          <p:nvPr/>
        </p:nvSpPr>
        <p:spPr>
          <a:xfrm>
            <a:off x="638500" y="1663050"/>
            <a:ext cx="324000" cy="324000"/>
          </a:xfrm>
          <a:prstGeom prst="ellipse">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188" name="Google Shape;188;p25"/>
          <p:cNvSpPr/>
          <p:nvPr/>
        </p:nvSpPr>
        <p:spPr>
          <a:xfrm>
            <a:off x="638500" y="2359075"/>
            <a:ext cx="324000" cy="324000"/>
          </a:xfrm>
          <a:prstGeom prst="ellipse">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189" name="Google Shape;189;p25"/>
          <p:cNvSpPr/>
          <p:nvPr/>
        </p:nvSpPr>
        <p:spPr>
          <a:xfrm>
            <a:off x="638500" y="3055100"/>
            <a:ext cx="324000" cy="324000"/>
          </a:xfrm>
          <a:prstGeom prst="ellipse">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190" name="Google Shape;190;p25"/>
          <p:cNvSpPr/>
          <p:nvPr/>
        </p:nvSpPr>
        <p:spPr>
          <a:xfrm>
            <a:off x="638500" y="3751125"/>
            <a:ext cx="324000" cy="324000"/>
          </a:xfrm>
          <a:prstGeom prst="ellipse">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191" name="Google Shape;191;p25"/>
          <p:cNvSpPr/>
          <p:nvPr/>
        </p:nvSpPr>
        <p:spPr>
          <a:xfrm>
            <a:off x="4718500" y="1663050"/>
            <a:ext cx="324000" cy="324000"/>
          </a:xfrm>
          <a:prstGeom prst="ellipse">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192" name="Google Shape;192;p25"/>
          <p:cNvSpPr/>
          <p:nvPr/>
        </p:nvSpPr>
        <p:spPr>
          <a:xfrm>
            <a:off x="4718500" y="2359075"/>
            <a:ext cx="324000" cy="324000"/>
          </a:xfrm>
          <a:prstGeom prst="ellipse">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193" name="Google Shape;193;p25"/>
          <p:cNvSpPr/>
          <p:nvPr/>
        </p:nvSpPr>
        <p:spPr>
          <a:xfrm>
            <a:off x="4718500" y="3055100"/>
            <a:ext cx="324000" cy="324000"/>
          </a:xfrm>
          <a:prstGeom prst="ellipse">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194" name="Google Shape;194;p25"/>
          <p:cNvSpPr/>
          <p:nvPr/>
        </p:nvSpPr>
        <p:spPr>
          <a:xfrm>
            <a:off x="4718500" y="3751125"/>
            <a:ext cx="324000" cy="324000"/>
          </a:xfrm>
          <a:prstGeom prst="ellipse">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3 2">
  <p:cSld name="CUSTOM_3_2">
    <p:spTree>
      <p:nvGrpSpPr>
        <p:cNvPr id="195" name="Shape 195"/>
        <p:cNvGrpSpPr/>
        <p:nvPr/>
      </p:nvGrpSpPr>
      <p:grpSpPr>
        <a:xfrm>
          <a:off x="0" y="0"/>
          <a:ext cx="0" cy="0"/>
          <a:chOff x="0" y="0"/>
          <a:chExt cx="0" cy="0"/>
        </a:xfrm>
      </p:grpSpPr>
      <p:sp>
        <p:nvSpPr>
          <p:cNvPr id="196" name="Google Shape;196;p26"/>
          <p:cNvSpPr txBox="1"/>
          <p:nvPr/>
        </p:nvSpPr>
        <p:spPr>
          <a:xfrm>
            <a:off x="1112900" y="1321000"/>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197" name="Google Shape;197;p26"/>
          <p:cNvSpPr txBox="1"/>
          <p:nvPr/>
        </p:nvSpPr>
        <p:spPr>
          <a:xfrm>
            <a:off x="1112900" y="1851275"/>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198" name="Google Shape;198;p26"/>
          <p:cNvSpPr txBox="1"/>
          <p:nvPr/>
        </p:nvSpPr>
        <p:spPr>
          <a:xfrm>
            <a:off x="1112900" y="2381550"/>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199" name="Google Shape;199;p26"/>
          <p:cNvSpPr txBox="1"/>
          <p:nvPr/>
        </p:nvSpPr>
        <p:spPr>
          <a:xfrm>
            <a:off x="1112900" y="2911825"/>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200" name="Google Shape;200;p26"/>
          <p:cNvSpPr txBox="1"/>
          <p:nvPr/>
        </p:nvSpPr>
        <p:spPr>
          <a:xfrm>
            <a:off x="1112900" y="3442100"/>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201" name="Google Shape;201;p26"/>
          <p:cNvSpPr txBox="1"/>
          <p:nvPr/>
        </p:nvSpPr>
        <p:spPr>
          <a:xfrm>
            <a:off x="1112900" y="3972375"/>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202" name="Google Shape;202;p26"/>
          <p:cNvSpPr txBox="1"/>
          <p:nvPr/>
        </p:nvSpPr>
        <p:spPr>
          <a:xfrm>
            <a:off x="373150" y="388325"/>
            <a:ext cx="7657800" cy="8631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t/>
            </a:r>
            <a:endParaRPr sz="4400">
              <a:solidFill>
                <a:srgbClr val="FFFFFF"/>
              </a:solidFill>
              <a:latin typeface="Cardo"/>
              <a:ea typeface="Cardo"/>
              <a:cs typeface="Cardo"/>
              <a:sym typeface="Cardo"/>
            </a:endParaRPr>
          </a:p>
        </p:txBody>
      </p:sp>
      <p:sp>
        <p:nvSpPr>
          <p:cNvPr id="203" name="Google Shape;203;p26"/>
          <p:cNvSpPr/>
          <p:nvPr/>
        </p:nvSpPr>
        <p:spPr>
          <a:xfrm>
            <a:off x="709075" y="1423988"/>
            <a:ext cx="324000" cy="32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04" name="Google Shape;204;p26"/>
          <p:cNvSpPr/>
          <p:nvPr/>
        </p:nvSpPr>
        <p:spPr>
          <a:xfrm>
            <a:off x="709075" y="1950238"/>
            <a:ext cx="324000" cy="32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05" name="Google Shape;205;p26"/>
          <p:cNvSpPr/>
          <p:nvPr/>
        </p:nvSpPr>
        <p:spPr>
          <a:xfrm>
            <a:off x="709075" y="2476488"/>
            <a:ext cx="324000" cy="32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06" name="Google Shape;206;p26"/>
          <p:cNvSpPr/>
          <p:nvPr/>
        </p:nvSpPr>
        <p:spPr>
          <a:xfrm>
            <a:off x="709075" y="3002738"/>
            <a:ext cx="324000" cy="32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07" name="Google Shape;207;p26"/>
          <p:cNvSpPr/>
          <p:nvPr/>
        </p:nvSpPr>
        <p:spPr>
          <a:xfrm>
            <a:off x="709075" y="3528988"/>
            <a:ext cx="324000" cy="32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08" name="Google Shape;208;p26"/>
          <p:cNvSpPr/>
          <p:nvPr/>
        </p:nvSpPr>
        <p:spPr>
          <a:xfrm>
            <a:off x="709075" y="4055238"/>
            <a:ext cx="324000" cy="32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2 2">
  <p:cSld name="CUSTOM_1_2_2">
    <p:spTree>
      <p:nvGrpSpPr>
        <p:cNvPr id="209" name="Shape 209"/>
        <p:cNvGrpSpPr/>
        <p:nvPr/>
      </p:nvGrpSpPr>
      <p:grpSpPr>
        <a:xfrm>
          <a:off x="0" y="0"/>
          <a:ext cx="0" cy="0"/>
          <a:chOff x="0" y="0"/>
          <a:chExt cx="0" cy="0"/>
        </a:xfrm>
      </p:grpSpPr>
      <p:sp>
        <p:nvSpPr>
          <p:cNvPr id="210" name="Google Shape;210;p27"/>
          <p:cNvSpPr txBox="1"/>
          <p:nvPr/>
        </p:nvSpPr>
        <p:spPr>
          <a:xfrm>
            <a:off x="1112900" y="1321000"/>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None/>
            </a:pPr>
            <a:r>
              <a:t/>
            </a:r>
            <a:endParaRPr sz="1800">
              <a:solidFill>
                <a:srgbClr val="FFFFFF"/>
              </a:solidFill>
              <a:latin typeface="Jost"/>
              <a:ea typeface="Jost"/>
              <a:cs typeface="Jost"/>
              <a:sym typeface="Jost"/>
            </a:endParaRPr>
          </a:p>
        </p:txBody>
      </p:sp>
      <p:sp>
        <p:nvSpPr>
          <p:cNvPr id="211" name="Google Shape;211;p27"/>
          <p:cNvSpPr txBox="1"/>
          <p:nvPr/>
        </p:nvSpPr>
        <p:spPr>
          <a:xfrm>
            <a:off x="1112900" y="1851275"/>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212" name="Google Shape;212;p27"/>
          <p:cNvSpPr txBox="1"/>
          <p:nvPr/>
        </p:nvSpPr>
        <p:spPr>
          <a:xfrm>
            <a:off x="1112900" y="2381550"/>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213" name="Google Shape;213;p27"/>
          <p:cNvSpPr txBox="1"/>
          <p:nvPr/>
        </p:nvSpPr>
        <p:spPr>
          <a:xfrm>
            <a:off x="1112900" y="2911825"/>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214" name="Google Shape;214;p27"/>
          <p:cNvSpPr txBox="1"/>
          <p:nvPr/>
        </p:nvSpPr>
        <p:spPr>
          <a:xfrm>
            <a:off x="1112900" y="3442100"/>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215" name="Google Shape;215;p27"/>
          <p:cNvSpPr txBox="1"/>
          <p:nvPr/>
        </p:nvSpPr>
        <p:spPr>
          <a:xfrm>
            <a:off x="1112900" y="3972375"/>
            <a:ext cx="6155100" cy="515700"/>
          </a:xfrm>
          <a:prstGeom prst="rect">
            <a:avLst/>
          </a:prstGeom>
          <a:noFill/>
          <a:ln>
            <a:noFill/>
          </a:ln>
        </p:spPr>
        <p:txBody>
          <a:bodyPr anchorCtr="0" anchor="ctr" bIns="91425" lIns="91425" spcFirstLastPara="1" rIns="91425" wrap="square" tIns="91425">
            <a:normAutofit/>
          </a:bodyPr>
          <a:lstStyle/>
          <a:p>
            <a:pPr indent="0" lvl="0" marL="0" rtl="0" algn="l">
              <a:lnSpc>
                <a:spcPct val="115000"/>
              </a:lnSpc>
              <a:spcBef>
                <a:spcPts val="0"/>
              </a:spcBef>
              <a:spcAft>
                <a:spcPts val="0"/>
              </a:spcAft>
              <a:buNone/>
            </a:pPr>
            <a:r>
              <a:t/>
            </a:r>
            <a:endParaRPr sz="1800">
              <a:solidFill>
                <a:srgbClr val="FFFFFF"/>
              </a:solidFill>
              <a:latin typeface="Jost"/>
              <a:ea typeface="Jost"/>
              <a:cs typeface="Jost"/>
              <a:sym typeface="Jost"/>
            </a:endParaRPr>
          </a:p>
        </p:txBody>
      </p:sp>
      <p:sp>
        <p:nvSpPr>
          <p:cNvPr id="216" name="Google Shape;216;p27"/>
          <p:cNvSpPr txBox="1"/>
          <p:nvPr/>
        </p:nvSpPr>
        <p:spPr>
          <a:xfrm>
            <a:off x="373150" y="388325"/>
            <a:ext cx="7657800" cy="8631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t/>
            </a:r>
            <a:endParaRPr sz="4400">
              <a:solidFill>
                <a:srgbClr val="FFFFFF"/>
              </a:solidFill>
              <a:latin typeface="Cardo"/>
              <a:ea typeface="Cardo"/>
              <a:cs typeface="Cardo"/>
              <a:sym typeface="Cardo"/>
            </a:endParaRPr>
          </a:p>
        </p:txBody>
      </p:sp>
      <p:sp>
        <p:nvSpPr>
          <p:cNvPr id="217" name="Google Shape;217;p27"/>
          <p:cNvSpPr/>
          <p:nvPr/>
        </p:nvSpPr>
        <p:spPr>
          <a:xfrm>
            <a:off x="709075" y="1423988"/>
            <a:ext cx="324000" cy="324000"/>
          </a:xfrm>
          <a:prstGeom prst="ellipse">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18" name="Google Shape;218;p27"/>
          <p:cNvSpPr/>
          <p:nvPr/>
        </p:nvSpPr>
        <p:spPr>
          <a:xfrm>
            <a:off x="709075" y="1950238"/>
            <a:ext cx="324000" cy="324000"/>
          </a:xfrm>
          <a:prstGeom prst="ellipse">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19" name="Google Shape;219;p27"/>
          <p:cNvSpPr/>
          <p:nvPr/>
        </p:nvSpPr>
        <p:spPr>
          <a:xfrm>
            <a:off x="709075" y="2476488"/>
            <a:ext cx="324000" cy="324000"/>
          </a:xfrm>
          <a:prstGeom prst="ellipse">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20" name="Google Shape;220;p27"/>
          <p:cNvSpPr/>
          <p:nvPr/>
        </p:nvSpPr>
        <p:spPr>
          <a:xfrm>
            <a:off x="709075" y="3002738"/>
            <a:ext cx="324000" cy="324000"/>
          </a:xfrm>
          <a:prstGeom prst="ellipse">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21" name="Google Shape;221;p27"/>
          <p:cNvSpPr/>
          <p:nvPr/>
        </p:nvSpPr>
        <p:spPr>
          <a:xfrm>
            <a:off x="709075" y="3528988"/>
            <a:ext cx="324000" cy="324000"/>
          </a:xfrm>
          <a:prstGeom prst="ellipse">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22" name="Google Shape;222;p27"/>
          <p:cNvSpPr/>
          <p:nvPr/>
        </p:nvSpPr>
        <p:spPr>
          <a:xfrm>
            <a:off x="709075" y="4055238"/>
            <a:ext cx="324000" cy="324000"/>
          </a:xfrm>
          <a:prstGeom prst="ellipse">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6">
  <p:cSld name="CUSTOM_6">
    <p:spTree>
      <p:nvGrpSpPr>
        <p:cNvPr id="223" name="Shape 223"/>
        <p:cNvGrpSpPr/>
        <p:nvPr/>
      </p:nvGrpSpPr>
      <p:grpSpPr>
        <a:xfrm>
          <a:off x="0" y="0"/>
          <a:ext cx="0" cy="0"/>
          <a:chOff x="0" y="0"/>
          <a:chExt cx="0" cy="0"/>
        </a:xfrm>
      </p:grpSpPr>
      <p:sp>
        <p:nvSpPr>
          <p:cNvPr id="224" name="Google Shape;224;p28"/>
          <p:cNvSpPr txBox="1"/>
          <p:nvPr/>
        </p:nvSpPr>
        <p:spPr>
          <a:xfrm>
            <a:off x="354200" y="355700"/>
            <a:ext cx="38568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FFFFFF"/>
                </a:solidFill>
                <a:latin typeface="Jost"/>
                <a:ea typeface="Jost"/>
                <a:cs typeface="Jost"/>
                <a:sym typeface="Jost"/>
              </a:rPr>
              <a:t>ADD THE TITLE HERE</a:t>
            </a:r>
            <a:endParaRPr sz="3000">
              <a:solidFill>
                <a:srgbClr val="FFFFFF"/>
              </a:solidFill>
              <a:latin typeface="Jost"/>
              <a:ea typeface="Jost"/>
              <a:cs typeface="Jost"/>
              <a:sym typeface="Jost"/>
            </a:endParaRPr>
          </a:p>
        </p:txBody>
      </p:sp>
      <p:sp>
        <p:nvSpPr>
          <p:cNvPr id="225" name="Google Shape;225;p28"/>
          <p:cNvSpPr txBox="1"/>
          <p:nvPr/>
        </p:nvSpPr>
        <p:spPr>
          <a:xfrm>
            <a:off x="354200" y="104975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1800">
                <a:solidFill>
                  <a:srgbClr val="89AEF0"/>
                </a:solidFill>
                <a:latin typeface="Cardo"/>
                <a:ea typeface="Cardo"/>
                <a:cs typeface="Cardo"/>
                <a:sym typeface="Cardo"/>
              </a:rPr>
              <a:t>Subtitle one</a:t>
            </a:r>
            <a:endParaRPr sz="1800">
              <a:solidFill>
                <a:srgbClr val="89AEF0"/>
              </a:solidFill>
              <a:latin typeface="Cardo"/>
              <a:ea typeface="Cardo"/>
              <a:cs typeface="Cardo"/>
              <a:sym typeface="Cardo"/>
            </a:endParaRPr>
          </a:p>
        </p:txBody>
      </p:sp>
      <p:sp>
        <p:nvSpPr>
          <p:cNvPr id="226" name="Google Shape;226;p28"/>
          <p:cNvSpPr txBox="1"/>
          <p:nvPr/>
        </p:nvSpPr>
        <p:spPr>
          <a:xfrm>
            <a:off x="354200" y="1413050"/>
            <a:ext cx="3623400" cy="6987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FFFFFF"/>
                </a:solidFill>
                <a:latin typeface="Jost"/>
                <a:ea typeface="Jost"/>
                <a:cs typeface="Jost"/>
                <a:sym typeface="Jost"/>
              </a:rPr>
              <a:t>Use this paragraph space to say a bit more about each one—specific goals, definitions, etc.</a:t>
            </a:r>
            <a:endParaRPr sz="1200">
              <a:solidFill>
                <a:srgbClr val="FFFFFF"/>
              </a:solidFill>
              <a:latin typeface="Jost"/>
              <a:ea typeface="Jost"/>
              <a:cs typeface="Jost"/>
              <a:sym typeface="Jost"/>
            </a:endParaRPr>
          </a:p>
        </p:txBody>
      </p:sp>
      <p:sp>
        <p:nvSpPr>
          <p:cNvPr id="227" name="Google Shape;227;p28"/>
          <p:cNvSpPr txBox="1"/>
          <p:nvPr/>
        </p:nvSpPr>
        <p:spPr>
          <a:xfrm>
            <a:off x="4615700" y="1125950"/>
            <a:ext cx="4398300" cy="900600"/>
          </a:xfrm>
          <a:prstGeom prst="rect">
            <a:avLst/>
          </a:prstGeom>
          <a:noFill/>
          <a:ln>
            <a:noFill/>
          </a:ln>
        </p:spPr>
        <p:txBody>
          <a:bodyPr anchorCtr="0" anchor="t" bIns="91425" lIns="91425" spcFirstLastPara="1" rIns="91425" wrap="square" tIns="91425">
            <a:noAutofit/>
          </a:bodyPr>
          <a:lstStyle/>
          <a:p>
            <a:pPr indent="0" lvl="0" marL="0" rtl="0" algn="r">
              <a:lnSpc>
                <a:spcPct val="90000"/>
              </a:lnSpc>
              <a:spcBef>
                <a:spcPts val="0"/>
              </a:spcBef>
              <a:spcAft>
                <a:spcPts val="0"/>
              </a:spcAft>
              <a:buNone/>
            </a:pPr>
            <a:r>
              <a:rPr lang="en-GB" sz="6600">
                <a:solidFill>
                  <a:srgbClr val="FFFFFF"/>
                </a:solidFill>
                <a:latin typeface="Cardo"/>
                <a:ea typeface="Cardo"/>
                <a:cs typeface="Cardo"/>
                <a:sym typeface="Cardo"/>
              </a:rPr>
              <a:t>Metric 1 </a:t>
            </a:r>
            <a:endParaRPr sz="6600">
              <a:solidFill>
                <a:srgbClr val="FFFFFF"/>
              </a:solidFill>
              <a:latin typeface="Cardo"/>
              <a:ea typeface="Cardo"/>
              <a:cs typeface="Cardo"/>
              <a:sym typeface="Cardo"/>
            </a:endParaRPr>
          </a:p>
        </p:txBody>
      </p:sp>
      <p:sp>
        <p:nvSpPr>
          <p:cNvPr id="228" name="Google Shape;228;p28"/>
          <p:cNvSpPr/>
          <p:nvPr/>
        </p:nvSpPr>
        <p:spPr>
          <a:xfrm>
            <a:off x="455350" y="2237450"/>
            <a:ext cx="8688600" cy="18000"/>
          </a:xfrm>
          <a:prstGeom prst="rect">
            <a:avLst/>
          </a:prstGeom>
          <a:solidFill>
            <a:srgbClr val="EEEEEE"/>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29" name="Google Shape;229;p28"/>
          <p:cNvSpPr txBox="1"/>
          <p:nvPr/>
        </p:nvSpPr>
        <p:spPr>
          <a:xfrm>
            <a:off x="354200" y="2381025"/>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1800">
                <a:solidFill>
                  <a:srgbClr val="89AEF0"/>
                </a:solidFill>
                <a:latin typeface="Cardo"/>
                <a:ea typeface="Cardo"/>
                <a:cs typeface="Cardo"/>
                <a:sym typeface="Cardo"/>
              </a:rPr>
              <a:t>Subtitle two</a:t>
            </a:r>
            <a:endParaRPr sz="1800">
              <a:solidFill>
                <a:srgbClr val="89AEF0"/>
              </a:solidFill>
              <a:latin typeface="Cardo"/>
              <a:ea typeface="Cardo"/>
              <a:cs typeface="Cardo"/>
              <a:sym typeface="Cardo"/>
            </a:endParaRPr>
          </a:p>
        </p:txBody>
      </p:sp>
      <p:sp>
        <p:nvSpPr>
          <p:cNvPr id="230" name="Google Shape;230;p28"/>
          <p:cNvSpPr txBox="1"/>
          <p:nvPr/>
        </p:nvSpPr>
        <p:spPr>
          <a:xfrm>
            <a:off x="354200" y="2744325"/>
            <a:ext cx="3623400" cy="6987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FFFFFF"/>
                </a:solidFill>
                <a:latin typeface="Jost"/>
                <a:ea typeface="Jost"/>
                <a:cs typeface="Jost"/>
                <a:sym typeface="Jost"/>
              </a:rPr>
              <a:t>Use this paragraph space to say a bit more about each one—specific goals, definitions, etc.</a:t>
            </a:r>
            <a:endParaRPr sz="1200">
              <a:solidFill>
                <a:srgbClr val="FFFFFF"/>
              </a:solidFill>
              <a:latin typeface="Jost"/>
              <a:ea typeface="Jost"/>
              <a:cs typeface="Jost"/>
              <a:sym typeface="Jost"/>
            </a:endParaRPr>
          </a:p>
        </p:txBody>
      </p:sp>
      <p:sp>
        <p:nvSpPr>
          <p:cNvPr id="231" name="Google Shape;231;p28"/>
          <p:cNvSpPr txBox="1"/>
          <p:nvPr/>
        </p:nvSpPr>
        <p:spPr>
          <a:xfrm>
            <a:off x="4615700" y="2457225"/>
            <a:ext cx="4398300" cy="900600"/>
          </a:xfrm>
          <a:prstGeom prst="rect">
            <a:avLst/>
          </a:prstGeom>
          <a:noFill/>
          <a:ln>
            <a:noFill/>
          </a:ln>
        </p:spPr>
        <p:txBody>
          <a:bodyPr anchorCtr="0" anchor="t" bIns="91425" lIns="91425" spcFirstLastPara="1" rIns="91425" wrap="square" tIns="91425">
            <a:noAutofit/>
          </a:bodyPr>
          <a:lstStyle/>
          <a:p>
            <a:pPr indent="0" lvl="0" marL="0" rtl="0" algn="r">
              <a:lnSpc>
                <a:spcPct val="90000"/>
              </a:lnSpc>
              <a:spcBef>
                <a:spcPts val="0"/>
              </a:spcBef>
              <a:spcAft>
                <a:spcPts val="0"/>
              </a:spcAft>
              <a:buNone/>
            </a:pPr>
            <a:r>
              <a:rPr lang="en-GB" sz="6600">
                <a:solidFill>
                  <a:srgbClr val="FFFFFF"/>
                </a:solidFill>
                <a:latin typeface="Cardo"/>
                <a:ea typeface="Cardo"/>
                <a:cs typeface="Cardo"/>
                <a:sym typeface="Cardo"/>
              </a:rPr>
              <a:t>Metric 2 </a:t>
            </a:r>
            <a:endParaRPr sz="6600">
              <a:solidFill>
                <a:srgbClr val="FFFFFF"/>
              </a:solidFill>
              <a:latin typeface="Cardo"/>
              <a:ea typeface="Cardo"/>
              <a:cs typeface="Cardo"/>
              <a:sym typeface="Cardo"/>
            </a:endParaRPr>
          </a:p>
        </p:txBody>
      </p:sp>
      <p:sp>
        <p:nvSpPr>
          <p:cNvPr id="232" name="Google Shape;232;p28"/>
          <p:cNvSpPr/>
          <p:nvPr/>
        </p:nvSpPr>
        <p:spPr>
          <a:xfrm>
            <a:off x="455350" y="3568725"/>
            <a:ext cx="8688600" cy="18000"/>
          </a:xfrm>
          <a:prstGeom prst="rect">
            <a:avLst/>
          </a:prstGeom>
          <a:solidFill>
            <a:srgbClr val="EEEEEE"/>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33" name="Google Shape;233;p28"/>
          <p:cNvSpPr txBox="1"/>
          <p:nvPr/>
        </p:nvSpPr>
        <p:spPr>
          <a:xfrm>
            <a:off x="354200" y="371230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1800">
                <a:solidFill>
                  <a:srgbClr val="89AEF0"/>
                </a:solidFill>
                <a:latin typeface="Cardo"/>
                <a:ea typeface="Cardo"/>
                <a:cs typeface="Cardo"/>
                <a:sym typeface="Cardo"/>
              </a:rPr>
              <a:t>Subtitle three</a:t>
            </a:r>
            <a:endParaRPr sz="1800">
              <a:solidFill>
                <a:srgbClr val="89AEF0"/>
              </a:solidFill>
              <a:latin typeface="Cardo"/>
              <a:ea typeface="Cardo"/>
              <a:cs typeface="Cardo"/>
              <a:sym typeface="Cardo"/>
            </a:endParaRPr>
          </a:p>
        </p:txBody>
      </p:sp>
      <p:sp>
        <p:nvSpPr>
          <p:cNvPr id="234" name="Google Shape;234;p28"/>
          <p:cNvSpPr txBox="1"/>
          <p:nvPr/>
        </p:nvSpPr>
        <p:spPr>
          <a:xfrm>
            <a:off x="354200" y="4075600"/>
            <a:ext cx="3623400" cy="6987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FFFFFF"/>
                </a:solidFill>
                <a:latin typeface="Jost"/>
                <a:ea typeface="Jost"/>
                <a:cs typeface="Jost"/>
                <a:sym typeface="Jost"/>
              </a:rPr>
              <a:t>Use this paragraph space to say a bit more about each one—specific goals, definitions, etc.</a:t>
            </a:r>
            <a:endParaRPr sz="1200">
              <a:solidFill>
                <a:srgbClr val="FFFFFF"/>
              </a:solidFill>
              <a:latin typeface="Jost"/>
              <a:ea typeface="Jost"/>
              <a:cs typeface="Jost"/>
              <a:sym typeface="Jost"/>
            </a:endParaRPr>
          </a:p>
        </p:txBody>
      </p:sp>
      <p:sp>
        <p:nvSpPr>
          <p:cNvPr id="235" name="Google Shape;235;p28"/>
          <p:cNvSpPr txBox="1"/>
          <p:nvPr/>
        </p:nvSpPr>
        <p:spPr>
          <a:xfrm>
            <a:off x="4615700" y="3788500"/>
            <a:ext cx="4398300" cy="900600"/>
          </a:xfrm>
          <a:prstGeom prst="rect">
            <a:avLst/>
          </a:prstGeom>
          <a:noFill/>
          <a:ln>
            <a:noFill/>
          </a:ln>
        </p:spPr>
        <p:txBody>
          <a:bodyPr anchorCtr="0" anchor="t" bIns="91425" lIns="91425" spcFirstLastPara="1" rIns="91425" wrap="square" tIns="91425">
            <a:noAutofit/>
          </a:bodyPr>
          <a:lstStyle/>
          <a:p>
            <a:pPr indent="0" lvl="0" marL="0" rtl="0" algn="r">
              <a:lnSpc>
                <a:spcPct val="90000"/>
              </a:lnSpc>
              <a:spcBef>
                <a:spcPts val="0"/>
              </a:spcBef>
              <a:spcAft>
                <a:spcPts val="0"/>
              </a:spcAft>
              <a:buNone/>
            </a:pPr>
            <a:r>
              <a:rPr lang="en-GB" sz="6600">
                <a:solidFill>
                  <a:srgbClr val="FFFFFF"/>
                </a:solidFill>
                <a:latin typeface="Cardo"/>
                <a:ea typeface="Cardo"/>
                <a:cs typeface="Cardo"/>
                <a:sym typeface="Cardo"/>
              </a:rPr>
              <a:t>Metric 3 </a:t>
            </a:r>
            <a:endParaRPr sz="6600">
              <a:solidFill>
                <a:srgbClr val="FFFFFF"/>
              </a:solidFill>
              <a:latin typeface="Cardo"/>
              <a:ea typeface="Cardo"/>
              <a:cs typeface="Cardo"/>
              <a:sym typeface="Cardo"/>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5">
  <p:cSld name="CUSTOM_1_5">
    <p:spTree>
      <p:nvGrpSpPr>
        <p:cNvPr id="236" name="Shape 236"/>
        <p:cNvGrpSpPr/>
        <p:nvPr/>
      </p:nvGrpSpPr>
      <p:grpSpPr>
        <a:xfrm>
          <a:off x="0" y="0"/>
          <a:ext cx="0" cy="0"/>
          <a:chOff x="0" y="0"/>
          <a:chExt cx="0" cy="0"/>
        </a:xfrm>
      </p:grpSpPr>
      <p:sp>
        <p:nvSpPr>
          <p:cNvPr id="237" name="Google Shape;237;p29"/>
          <p:cNvSpPr txBox="1"/>
          <p:nvPr/>
        </p:nvSpPr>
        <p:spPr>
          <a:xfrm>
            <a:off x="354200" y="355700"/>
            <a:ext cx="38568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FFFFFF"/>
                </a:solidFill>
                <a:latin typeface="Jost"/>
                <a:ea typeface="Jost"/>
                <a:cs typeface="Jost"/>
                <a:sym typeface="Jost"/>
              </a:rPr>
              <a:t>ADD THE TITLE HERE</a:t>
            </a:r>
            <a:endParaRPr sz="3000">
              <a:solidFill>
                <a:srgbClr val="FFFFFF"/>
              </a:solidFill>
              <a:latin typeface="Jost"/>
              <a:ea typeface="Jost"/>
              <a:cs typeface="Jost"/>
              <a:sym typeface="Jost"/>
            </a:endParaRPr>
          </a:p>
        </p:txBody>
      </p:sp>
      <p:sp>
        <p:nvSpPr>
          <p:cNvPr id="238" name="Google Shape;238;p29"/>
          <p:cNvSpPr txBox="1"/>
          <p:nvPr/>
        </p:nvSpPr>
        <p:spPr>
          <a:xfrm>
            <a:off x="354200" y="104975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1800">
                <a:solidFill>
                  <a:srgbClr val="9F9F00"/>
                </a:solidFill>
                <a:latin typeface="Cardo"/>
                <a:ea typeface="Cardo"/>
                <a:cs typeface="Cardo"/>
                <a:sym typeface="Cardo"/>
              </a:rPr>
              <a:t>Subtitle one</a:t>
            </a:r>
            <a:endParaRPr sz="1800">
              <a:solidFill>
                <a:srgbClr val="9F9F00"/>
              </a:solidFill>
              <a:latin typeface="Cardo"/>
              <a:ea typeface="Cardo"/>
              <a:cs typeface="Cardo"/>
              <a:sym typeface="Cardo"/>
            </a:endParaRPr>
          </a:p>
        </p:txBody>
      </p:sp>
      <p:sp>
        <p:nvSpPr>
          <p:cNvPr id="239" name="Google Shape;239;p29"/>
          <p:cNvSpPr txBox="1"/>
          <p:nvPr/>
        </p:nvSpPr>
        <p:spPr>
          <a:xfrm>
            <a:off x="354200" y="1413050"/>
            <a:ext cx="7987200" cy="759300"/>
          </a:xfrm>
          <a:prstGeom prst="rect">
            <a:avLst/>
          </a:prstGeom>
          <a:noFill/>
          <a:ln>
            <a:noFill/>
          </a:ln>
        </p:spPr>
        <p:txBody>
          <a:bodyPr anchorCtr="0" anchor="t" bIns="91425" lIns="91425" spcFirstLastPara="1" rIns="91425" wrap="square" tIns="91425">
            <a:normAutofit/>
          </a:bodyPr>
          <a:lstStyle/>
          <a:p>
            <a:pPr indent="0" lvl="0" marL="0" rtl="0" algn="l">
              <a:lnSpc>
                <a:spcPct val="90000"/>
              </a:lnSpc>
              <a:spcBef>
                <a:spcPts val="0"/>
              </a:spcBef>
              <a:spcAft>
                <a:spcPts val="0"/>
              </a:spcAft>
              <a:buNone/>
            </a:pPr>
            <a:r>
              <a:rPr lang="en-GB">
                <a:solidFill>
                  <a:srgbClr val="FFFFFF"/>
                </a:solidFill>
                <a:latin typeface="Jost"/>
                <a:ea typeface="Jost"/>
                <a:cs typeface="Jost"/>
                <a:sym typeface="Jost"/>
              </a:rPr>
              <a:t>Lorem ipsum dolor sit amet, consectetur adipiscing elit, sed do eiusmod tempor incididunt ut labore et dolore magna aliqua. Ut enim ad minim veniam, quis nostrud exercitation ullamco laboris nisi ut aliquip ex nostrud commodo consequat. </a:t>
            </a:r>
            <a:endParaRPr>
              <a:solidFill>
                <a:srgbClr val="FFFFFF"/>
              </a:solidFill>
              <a:latin typeface="Jost"/>
              <a:ea typeface="Jost"/>
              <a:cs typeface="Jost"/>
              <a:sym typeface="Jost"/>
            </a:endParaRPr>
          </a:p>
        </p:txBody>
      </p:sp>
      <p:sp>
        <p:nvSpPr>
          <p:cNvPr id="240" name="Google Shape;240;p29"/>
          <p:cNvSpPr/>
          <p:nvPr/>
        </p:nvSpPr>
        <p:spPr>
          <a:xfrm>
            <a:off x="455350" y="2313650"/>
            <a:ext cx="8688600" cy="18000"/>
          </a:xfrm>
          <a:prstGeom prst="rect">
            <a:avLst/>
          </a:prstGeom>
          <a:solidFill>
            <a:srgbClr val="EEEEEE"/>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41" name="Google Shape;241;p29"/>
          <p:cNvSpPr txBox="1"/>
          <p:nvPr/>
        </p:nvSpPr>
        <p:spPr>
          <a:xfrm>
            <a:off x="354200" y="2381025"/>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1800">
                <a:solidFill>
                  <a:srgbClr val="9F9F00"/>
                </a:solidFill>
                <a:latin typeface="Cardo"/>
                <a:ea typeface="Cardo"/>
                <a:cs typeface="Cardo"/>
                <a:sym typeface="Cardo"/>
              </a:rPr>
              <a:t>Subtitle two</a:t>
            </a:r>
            <a:endParaRPr sz="1800">
              <a:solidFill>
                <a:srgbClr val="9F9F00"/>
              </a:solidFill>
              <a:latin typeface="Cardo"/>
              <a:ea typeface="Cardo"/>
              <a:cs typeface="Cardo"/>
              <a:sym typeface="Cardo"/>
            </a:endParaRPr>
          </a:p>
        </p:txBody>
      </p:sp>
      <p:sp>
        <p:nvSpPr>
          <p:cNvPr id="242" name="Google Shape;242;p29"/>
          <p:cNvSpPr txBox="1"/>
          <p:nvPr/>
        </p:nvSpPr>
        <p:spPr>
          <a:xfrm>
            <a:off x="354200" y="2744325"/>
            <a:ext cx="7987200" cy="759300"/>
          </a:xfrm>
          <a:prstGeom prst="rect">
            <a:avLst/>
          </a:prstGeom>
          <a:noFill/>
          <a:ln>
            <a:noFill/>
          </a:ln>
        </p:spPr>
        <p:txBody>
          <a:bodyPr anchorCtr="0" anchor="t" bIns="91425" lIns="91425" spcFirstLastPara="1" rIns="91425" wrap="square" tIns="91425">
            <a:normAutofit/>
          </a:bodyPr>
          <a:lstStyle/>
          <a:p>
            <a:pPr indent="0" lvl="0" marL="0" rtl="0" algn="l">
              <a:lnSpc>
                <a:spcPct val="90000"/>
              </a:lnSpc>
              <a:spcBef>
                <a:spcPts val="0"/>
              </a:spcBef>
              <a:spcAft>
                <a:spcPts val="0"/>
              </a:spcAft>
              <a:buNone/>
            </a:pPr>
            <a:r>
              <a:rPr lang="en-GB">
                <a:solidFill>
                  <a:srgbClr val="FFFFFF"/>
                </a:solidFill>
                <a:latin typeface="Jost"/>
                <a:ea typeface="Jost"/>
                <a:cs typeface="Jost"/>
                <a:sym typeface="Jost"/>
              </a:rPr>
              <a:t>Lorem ipsum dolor sit amet, consectetur elit, sed do eiusmod tempor incididunt ut labore et dolore magna aliqua. Ut enim ad minim veniam, quis nostrud exercitation ullamco laboris nisi ut aliquip ex ea commodo consequat. </a:t>
            </a:r>
            <a:endParaRPr>
              <a:solidFill>
                <a:srgbClr val="FFFFFF"/>
              </a:solidFill>
              <a:latin typeface="Jost"/>
              <a:ea typeface="Jost"/>
              <a:cs typeface="Jost"/>
              <a:sym typeface="Jost"/>
            </a:endParaRPr>
          </a:p>
        </p:txBody>
      </p:sp>
      <p:sp>
        <p:nvSpPr>
          <p:cNvPr id="243" name="Google Shape;243;p29"/>
          <p:cNvSpPr/>
          <p:nvPr/>
        </p:nvSpPr>
        <p:spPr>
          <a:xfrm>
            <a:off x="455350" y="3644925"/>
            <a:ext cx="8688600" cy="18000"/>
          </a:xfrm>
          <a:prstGeom prst="rect">
            <a:avLst/>
          </a:prstGeom>
          <a:solidFill>
            <a:srgbClr val="EEEEEE"/>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44" name="Google Shape;244;p29"/>
          <p:cNvSpPr txBox="1"/>
          <p:nvPr/>
        </p:nvSpPr>
        <p:spPr>
          <a:xfrm>
            <a:off x="354200" y="371230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1800">
                <a:solidFill>
                  <a:srgbClr val="9F9F00"/>
                </a:solidFill>
                <a:latin typeface="Cardo"/>
                <a:ea typeface="Cardo"/>
                <a:cs typeface="Cardo"/>
                <a:sym typeface="Cardo"/>
              </a:rPr>
              <a:t>Subtitle three</a:t>
            </a:r>
            <a:endParaRPr sz="1800">
              <a:solidFill>
                <a:srgbClr val="9F9F00"/>
              </a:solidFill>
              <a:latin typeface="Cardo"/>
              <a:ea typeface="Cardo"/>
              <a:cs typeface="Cardo"/>
              <a:sym typeface="Cardo"/>
            </a:endParaRPr>
          </a:p>
        </p:txBody>
      </p:sp>
      <p:sp>
        <p:nvSpPr>
          <p:cNvPr id="245" name="Google Shape;245;p29"/>
          <p:cNvSpPr txBox="1"/>
          <p:nvPr/>
        </p:nvSpPr>
        <p:spPr>
          <a:xfrm>
            <a:off x="354200" y="4075600"/>
            <a:ext cx="7987200" cy="819600"/>
          </a:xfrm>
          <a:prstGeom prst="rect">
            <a:avLst/>
          </a:prstGeom>
          <a:noFill/>
          <a:ln>
            <a:noFill/>
          </a:ln>
        </p:spPr>
        <p:txBody>
          <a:bodyPr anchorCtr="0" anchor="t" bIns="91425" lIns="91425" spcFirstLastPara="1" rIns="91425" wrap="square" tIns="91425">
            <a:normAutofit/>
          </a:bodyPr>
          <a:lstStyle/>
          <a:p>
            <a:pPr indent="0" lvl="0" marL="0" rtl="0" algn="l">
              <a:lnSpc>
                <a:spcPct val="90000"/>
              </a:lnSpc>
              <a:spcBef>
                <a:spcPts val="0"/>
              </a:spcBef>
              <a:spcAft>
                <a:spcPts val="0"/>
              </a:spcAft>
              <a:buNone/>
            </a:pPr>
            <a:r>
              <a:rPr lang="en-GB">
                <a:solidFill>
                  <a:srgbClr val="FFFFFF"/>
                </a:solidFill>
                <a:latin typeface="Jost"/>
                <a:ea typeface="Jost"/>
                <a:cs typeface="Jost"/>
                <a:sym typeface="Jost"/>
              </a:rPr>
              <a:t>Lorem ipsum dolor sit amet, consectetur adipiscing elit, sed do eiusmod tempor incididunt ut labore et dolore magna aliqua. Ut enim ad minim veniam, quis nostrud ullamco laboris nisi ut aliquip ex ea commodo sed do eiusmod tempor incididunt aliquip. </a:t>
            </a:r>
            <a:endParaRPr>
              <a:solidFill>
                <a:srgbClr val="FFFFFF"/>
              </a:solidFill>
              <a:latin typeface="Jost"/>
              <a:ea typeface="Jost"/>
              <a:cs typeface="Jost"/>
              <a:sym typeface="Jost"/>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2 3">
  <p:cSld name="CUSTOM_2_3">
    <p:spTree>
      <p:nvGrpSpPr>
        <p:cNvPr id="246" name="Shape 246"/>
        <p:cNvGrpSpPr/>
        <p:nvPr/>
      </p:nvGrpSpPr>
      <p:grpSpPr>
        <a:xfrm>
          <a:off x="0" y="0"/>
          <a:ext cx="0" cy="0"/>
          <a:chOff x="0" y="0"/>
          <a:chExt cx="0" cy="0"/>
        </a:xfrm>
      </p:grpSpPr>
      <p:sp>
        <p:nvSpPr>
          <p:cNvPr id="247" name="Google Shape;247;p30"/>
          <p:cNvSpPr txBox="1"/>
          <p:nvPr/>
        </p:nvSpPr>
        <p:spPr>
          <a:xfrm>
            <a:off x="354200" y="355700"/>
            <a:ext cx="38568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FFFFFF"/>
                </a:solidFill>
                <a:latin typeface="Jost"/>
                <a:ea typeface="Jost"/>
                <a:cs typeface="Jost"/>
                <a:sym typeface="Jost"/>
              </a:rPr>
              <a:t>ADD THE TITLE HERE</a:t>
            </a:r>
            <a:endParaRPr sz="3000">
              <a:solidFill>
                <a:srgbClr val="FFFFFF"/>
              </a:solidFill>
              <a:latin typeface="Jost"/>
              <a:ea typeface="Jost"/>
              <a:cs typeface="Jost"/>
              <a:sym typeface="Jost"/>
            </a:endParaRPr>
          </a:p>
        </p:txBody>
      </p:sp>
      <p:sp>
        <p:nvSpPr>
          <p:cNvPr id="248" name="Google Shape;248;p30"/>
          <p:cNvSpPr txBox="1"/>
          <p:nvPr/>
        </p:nvSpPr>
        <p:spPr>
          <a:xfrm>
            <a:off x="354200" y="104975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1800">
                <a:solidFill>
                  <a:srgbClr val="89AEF0"/>
                </a:solidFill>
                <a:latin typeface="Cardo"/>
                <a:ea typeface="Cardo"/>
                <a:cs typeface="Cardo"/>
                <a:sym typeface="Cardo"/>
              </a:rPr>
              <a:t>Subtitle one</a:t>
            </a:r>
            <a:endParaRPr sz="1800">
              <a:solidFill>
                <a:srgbClr val="89AEF0"/>
              </a:solidFill>
              <a:latin typeface="Cardo"/>
              <a:ea typeface="Cardo"/>
              <a:cs typeface="Cardo"/>
              <a:sym typeface="Cardo"/>
            </a:endParaRPr>
          </a:p>
        </p:txBody>
      </p:sp>
      <p:sp>
        <p:nvSpPr>
          <p:cNvPr id="249" name="Google Shape;249;p30"/>
          <p:cNvSpPr txBox="1"/>
          <p:nvPr/>
        </p:nvSpPr>
        <p:spPr>
          <a:xfrm>
            <a:off x="354200" y="1413050"/>
            <a:ext cx="3554700" cy="6987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FFFFFF"/>
                </a:solidFill>
                <a:latin typeface="Jost"/>
                <a:ea typeface="Jost"/>
                <a:cs typeface="Jost"/>
                <a:sym typeface="Jost"/>
              </a:rPr>
              <a:t>Use this paragraph space to say a bit more about each one—specific goals, definitions, etc.</a:t>
            </a:r>
            <a:endParaRPr sz="1200">
              <a:solidFill>
                <a:srgbClr val="FFFFFF"/>
              </a:solidFill>
              <a:latin typeface="Jost"/>
              <a:ea typeface="Jost"/>
              <a:cs typeface="Jost"/>
              <a:sym typeface="Jost"/>
            </a:endParaRPr>
          </a:p>
        </p:txBody>
      </p:sp>
      <p:sp>
        <p:nvSpPr>
          <p:cNvPr id="250" name="Google Shape;250;p30"/>
          <p:cNvSpPr/>
          <p:nvPr/>
        </p:nvSpPr>
        <p:spPr>
          <a:xfrm>
            <a:off x="455350" y="2237450"/>
            <a:ext cx="3653100" cy="18000"/>
          </a:xfrm>
          <a:prstGeom prst="rect">
            <a:avLst/>
          </a:prstGeom>
          <a:solidFill>
            <a:srgbClr val="EEEEEE"/>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51" name="Google Shape;251;p30"/>
          <p:cNvSpPr txBox="1"/>
          <p:nvPr/>
        </p:nvSpPr>
        <p:spPr>
          <a:xfrm>
            <a:off x="354200" y="2381025"/>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1800">
                <a:solidFill>
                  <a:srgbClr val="89AEF0"/>
                </a:solidFill>
                <a:latin typeface="Cardo"/>
                <a:ea typeface="Cardo"/>
                <a:cs typeface="Cardo"/>
                <a:sym typeface="Cardo"/>
              </a:rPr>
              <a:t>Subtitle three</a:t>
            </a:r>
            <a:endParaRPr sz="1800">
              <a:solidFill>
                <a:srgbClr val="89AEF0"/>
              </a:solidFill>
              <a:latin typeface="Cardo"/>
              <a:ea typeface="Cardo"/>
              <a:cs typeface="Cardo"/>
              <a:sym typeface="Cardo"/>
            </a:endParaRPr>
          </a:p>
        </p:txBody>
      </p:sp>
      <p:sp>
        <p:nvSpPr>
          <p:cNvPr id="252" name="Google Shape;252;p30"/>
          <p:cNvSpPr txBox="1"/>
          <p:nvPr/>
        </p:nvSpPr>
        <p:spPr>
          <a:xfrm>
            <a:off x="354200" y="2744325"/>
            <a:ext cx="3554700" cy="6987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FFFFFF"/>
                </a:solidFill>
                <a:latin typeface="Jost"/>
                <a:ea typeface="Jost"/>
                <a:cs typeface="Jost"/>
                <a:sym typeface="Jost"/>
              </a:rPr>
              <a:t>Use this paragraph space to say a bit more about each one—specific goals, definitions, etc.</a:t>
            </a:r>
            <a:endParaRPr sz="1200">
              <a:solidFill>
                <a:srgbClr val="FFFFFF"/>
              </a:solidFill>
              <a:latin typeface="Jost"/>
              <a:ea typeface="Jost"/>
              <a:cs typeface="Jost"/>
              <a:sym typeface="Jost"/>
            </a:endParaRPr>
          </a:p>
        </p:txBody>
      </p:sp>
      <p:sp>
        <p:nvSpPr>
          <p:cNvPr id="253" name="Google Shape;253;p30"/>
          <p:cNvSpPr/>
          <p:nvPr/>
        </p:nvSpPr>
        <p:spPr>
          <a:xfrm>
            <a:off x="455350" y="3568725"/>
            <a:ext cx="3653100" cy="18000"/>
          </a:xfrm>
          <a:prstGeom prst="rect">
            <a:avLst/>
          </a:prstGeom>
          <a:solidFill>
            <a:srgbClr val="EEEEEE"/>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54" name="Google Shape;254;p30"/>
          <p:cNvSpPr txBox="1"/>
          <p:nvPr/>
        </p:nvSpPr>
        <p:spPr>
          <a:xfrm>
            <a:off x="354200" y="371230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1800">
                <a:solidFill>
                  <a:srgbClr val="89AEF0"/>
                </a:solidFill>
                <a:latin typeface="Cardo"/>
                <a:ea typeface="Cardo"/>
                <a:cs typeface="Cardo"/>
                <a:sym typeface="Cardo"/>
              </a:rPr>
              <a:t>Subtitle five</a:t>
            </a:r>
            <a:endParaRPr sz="1800">
              <a:solidFill>
                <a:srgbClr val="89AEF0"/>
              </a:solidFill>
              <a:latin typeface="Cardo"/>
              <a:ea typeface="Cardo"/>
              <a:cs typeface="Cardo"/>
              <a:sym typeface="Cardo"/>
            </a:endParaRPr>
          </a:p>
        </p:txBody>
      </p:sp>
      <p:sp>
        <p:nvSpPr>
          <p:cNvPr id="255" name="Google Shape;255;p30"/>
          <p:cNvSpPr txBox="1"/>
          <p:nvPr/>
        </p:nvSpPr>
        <p:spPr>
          <a:xfrm>
            <a:off x="354200" y="4075600"/>
            <a:ext cx="3554700" cy="6987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FFFFFF"/>
                </a:solidFill>
                <a:latin typeface="Jost"/>
                <a:ea typeface="Jost"/>
                <a:cs typeface="Jost"/>
                <a:sym typeface="Jost"/>
              </a:rPr>
              <a:t>Use this paragraph space to say a bit more about each one—specific goals, definitions, etc.</a:t>
            </a:r>
            <a:endParaRPr sz="1200">
              <a:solidFill>
                <a:srgbClr val="FFFFFF"/>
              </a:solidFill>
              <a:latin typeface="Jost"/>
              <a:ea typeface="Jost"/>
              <a:cs typeface="Jost"/>
              <a:sym typeface="Jost"/>
            </a:endParaRPr>
          </a:p>
        </p:txBody>
      </p:sp>
      <p:sp>
        <p:nvSpPr>
          <p:cNvPr id="256" name="Google Shape;256;p30"/>
          <p:cNvSpPr txBox="1"/>
          <p:nvPr/>
        </p:nvSpPr>
        <p:spPr>
          <a:xfrm>
            <a:off x="4572000" y="104975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1800">
                <a:solidFill>
                  <a:srgbClr val="89AEF0"/>
                </a:solidFill>
                <a:latin typeface="Cardo"/>
                <a:ea typeface="Cardo"/>
                <a:cs typeface="Cardo"/>
                <a:sym typeface="Cardo"/>
              </a:rPr>
              <a:t>Subtitle two</a:t>
            </a:r>
            <a:endParaRPr sz="1800">
              <a:solidFill>
                <a:srgbClr val="89AEF0"/>
              </a:solidFill>
              <a:latin typeface="Cardo"/>
              <a:ea typeface="Cardo"/>
              <a:cs typeface="Cardo"/>
              <a:sym typeface="Cardo"/>
            </a:endParaRPr>
          </a:p>
        </p:txBody>
      </p:sp>
      <p:sp>
        <p:nvSpPr>
          <p:cNvPr id="257" name="Google Shape;257;p30"/>
          <p:cNvSpPr txBox="1"/>
          <p:nvPr/>
        </p:nvSpPr>
        <p:spPr>
          <a:xfrm>
            <a:off x="4572000" y="1413050"/>
            <a:ext cx="3554700" cy="6987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FFFFFF"/>
                </a:solidFill>
                <a:latin typeface="Jost"/>
                <a:ea typeface="Jost"/>
                <a:cs typeface="Jost"/>
                <a:sym typeface="Jost"/>
              </a:rPr>
              <a:t>Use this paragraph space to say a bit more about each one—specific goals, definitions, etc.</a:t>
            </a:r>
            <a:endParaRPr sz="1200">
              <a:solidFill>
                <a:srgbClr val="FFFFFF"/>
              </a:solidFill>
              <a:latin typeface="Jost"/>
              <a:ea typeface="Jost"/>
              <a:cs typeface="Jost"/>
              <a:sym typeface="Jost"/>
            </a:endParaRPr>
          </a:p>
        </p:txBody>
      </p:sp>
      <p:sp>
        <p:nvSpPr>
          <p:cNvPr id="258" name="Google Shape;258;p30"/>
          <p:cNvSpPr/>
          <p:nvPr/>
        </p:nvSpPr>
        <p:spPr>
          <a:xfrm>
            <a:off x="4673150" y="2237450"/>
            <a:ext cx="3653100" cy="18000"/>
          </a:xfrm>
          <a:prstGeom prst="rect">
            <a:avLst/>
          </a:prstGeom>
          <a:solidFill>
            <a:srgbClr val="EEEEEE"/>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59" name="Google Shape;259;p30"/>
          <p:cNvSpPr txBox="1"/>
          <p:nvPr/>
        </p:nvSpPr>
        <p:spPr>
          <a:xfrm>
            <a:off x="4572000" y="2381025"/>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1800">
                <a:solidFill>
                  <a:srgbClr val="89AEF0"/>
                </a:solidFill>
                <a:latin typeface="Cardo"/>
                <a:ea typeface="Cardo"/>
                <a:cs typeface="Cardo"/>
                <a:sym typeface="Cardo"/>
              </a:rPr>
              <a:t>Subtitle four</a:t>
            </a:r>
            <a:endParaRPr sz="1800">
              <a:solidFill>
                <a:srgbClr val="89AEF0"/>
              </a:solidFill>
              <a:latin typeface="Cardo"/>
              <a:ea typeface="Cardo"/>
              <a:cs typeface="Cardo"/>
              <a:sym typeface="Cardo"/>
            </a:endParaRPr>
          </a:p>
        </p:txBody>
      </p:sp>
      <p:sp>
        <p:nvSpPr>
          <p:cNvPr id="260" name="Google Shape;260;p30"/>
          <p:cNvSpPr txBox="1"/>
          <p:nvPr/>
        </p:nvSpPr>
        <p:spPr>
          <a:xfrm>
            <a:off x="4572000" y="2744325"/>
            <a:ext cx="3554700" cy="6987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FFFFFF"/>
                </a:solidFill>
                <a:latin typeface="Jost"/>
                <a:ea typeface="Jost"/>
                <a:cs typeface="Jost"/>
                <a:sym typeface="Jost"/>
              </a:rPr>
              <a:t>Use this paragraph space to say a bit more about each one—specific goals, definitions, etc.</a:t>
            </a:r>
            <a:endParaRPr sz="1200">
              <a:solidFill>
                <a:srgbClr val="FFFFFF"/>
              </a:solidFill>
              <a:latin typeface="Jost"/>
              <a:ea typeface="Jost"/>
              <a:cs typeface="Jost"/>
              <a:sym typeface="Jost"/>
            </a:endParaRPr>
          </a:p>
        </p:txBody>
      </p:sp>
      <p:sp>
        <p:nvSpPr>
          <p:cNvPr id="261" name="Google Shape;261;p30"/>
          <p:cNvSpPr/>
          <p:nvPr/>
        </p:nvSpPr>
        <p:spPr>
          <a:xfrm>
            <a:off x="4673150" y="3568725"/>
            <a:ext cx="3653100" cy="18000"/>
          </a:xfrm>
          <a:prstGeom prst="rect">
            <a:avLst/>
          </a:prstGeom>
          <a:solidFill>
            <a:srgbClr val="EEEEEE"/>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262" name="Google Shape;262;p30"/>
          <p:cNvSpPr txBox="1"/>
          <p:nvPr/>
        </p:nvSpPr>
        <p:spPr>
          <a:xfrm>
            <a:off x="4572000" y="3712300"/>
            <a:ext cx="31581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1800">
                <a:solidFill>
                  <a:srgbClr val="89AEF0"/>
                </a:solidFill>
                <a:latin typeface="Cardo"/>
                <a:ea typeface="Cardo"/>
                <a:cs typeface="Cardo"/>
                <a:sym typeface="Cardo"/>
              </a:rPr>
              <a:t>Subtitle six</a:t>
            </a:r>
            <a:endParaRPr sz="1800">
              <a:solidFill>
                <a:srgbClr val="89AEF0"/>
              </a:solidFill>
              <a:latin typeface="Cardo"/>
              <a:ea typeface="Cardo"/>
              <a:cs typeface="Cardo"/>
              <a:sym typeface="Cardo"/>
            </a:endParaRPr>
          </a:p>
        </p:txBody>
      </p:sp>
      <p:sp>
        <p:nvSpPr>
          <p:cNvPr id="263" name="Google Shape;263;p30"/>
          <p:cNvSpPr txBox="1"/>
          <p:nvPr/>
        </p:nvSpPr>
        <p:spPr>
          <a:xfrm>
            <a:off x="4572000" y="4075600"/>
            <a:ext cx="3554700" cy="6987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FFFFFF"/>
                </a:solidFill>
                <a:latin typeface="Jost"/>
                <a:ea typeface="Jost"/>
                <a:cs typeface="Jost"/>
                <a:sym typeface="Jost"/>
              </a:rPr>
              <a:t>Use this paragraph space to say a bit more about each one—specific goals, definitions, etc.</a:t>
            </a:r>
            <a:endParaRPr sz="1200">
              <a:solidFill>
                <a:srgbClr val="FFFFFF"/>
              </a:solidFill>
              <a:latin typeface="Jost"/>
              <a:ea typeface="Jost"/>
              <a:cs typeface="Jost"/>
              <a:sym typeface="Jos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esentation title">
  <p:cSld name="CUSTOM">
    <p:spTree>
      <p:nvGrpSpPr>
        <p:cNvPr id="16" name="Shape 16"/>
        <p:cNvGrpSpPr/>
        <p:nvPr/>
      </p:nvGrpSpPr>
      <p:grpSpPr>
        <a:xfrm>
          <a:off x="0" y="0"/>
          <a:ext cx="0" cy="0"/>
          <a:chOff x="0" y="0"/>
          <a:chExt cx="0" cy="0"/>
        </a:xfrm>
      </p:grpSpPr>
      <p:sp>
        <p:nvSpPr>
          <p:cNvPr id="17" name="Google Shape;17;p4"/>
          <p:cNvSpPr txBox="1"/>
          <p:nvPr/>
        </p:nvSpPr>
        <p:spPr>
          <a:xfrm>
            <a:off x="661400" y="2970075"/>
            <a:ext cx="6426900" cy="1600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GB" sz="4600">
                <a:solidFill>
                  <a:srgbClr val="89AEF0"/>
                </a:solidFill>
                <a:latin typeface="Cardo"/>
                <a:ea typeface="Cardo"/>
                <a:cs typeface="Cardo"/>
                <a:sym typeface="Cardo"/>
              </a:rPr>
              <a:t>Click to add a presentation title</a:t>
            </a:r>
            <a:endParaRPr sz="4600">
              <a:solidFill>
                <a:srgbClr val="89AEF0"/>
              </a:solidFill>
              <a:latin typeface="Cardo"/>
              <a:ea typeface="Cardo"/>
              <a:cs typeface="Cardo"/>
              <a:sym typeface="Cardo"/>
            </a:endParaRPr>
          </a:p>
        </p:txBody>
      </p:sp>
      <p:pic>
        <p:nvPicPr>
          <p:cNvPr id="18" name="Google Shape;18;p4"/>
          <p:cNvPicPr preferRelativeResize="0"/>
          <p:nvPr/>
        </p:nvPicPr>
        <p:blipFill>
          <a:blip r:embed="rId2">
            <a:alphaModFix/>
          </a:blip>
          <a:stretch>
            <a:fillRect/>
          </a:stretch>
        </p:blipFill>
        <p:spPr>
          <a:xfrm>
            <a:off x="7850950" y="3725476"/>
            <a:ext cx="662252" cy="620552"/>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1 3">
  <p:cSld name="CUSTOM_1_1_3">
    <p:spTree>
      <p:nvGrpSpPr>
        <p:cNvPr id="264" name="Shape 264"/>
        <p:cNvGrpSpPr/>
        <p:nvPr/>
      </p:nvGrpSpPr>
      <p:grpSpPr>
        <a:xfrm>
          <a:off x="0" y="0"/>
          <a:ext cx="0" cy="0"/>
          <a:chOff x="0" y="0"/>
          <a:chExt cx="0" cy="0"/>
        </a:xfrm>
      </p:grpSpPr>
      <p:sp>
        <p:nvSpPr>
          <p:cNvPr id="265" name="Google Shape;265;p31"/>
          <p:cNvSpPr txBox="1"/>
          <p:nvPr/>
        </p:nvSpPr>
        <p:spPr>
          <a:xfrm>
            <a:off x="354200" y="3513050"/>
            <a:ext cx="3077700" cy="936900"/>
          </a:xfrm>
          <a:prstGeom prst="rect">
            <a:avLst/>
          </a:prstGeom>
          <a:noFill/>
          <a:ln>
            <a:noFill/>
          </a:ln>
        </p:spPr>
        <p:txBody>
          <a:bodyPr anchorCtr="0" anchor="ctr" bIns="91425" lIns="91425" spcFirstLastPara="1" rIns="91425" wrap="square" tIns="91425">
            <a:normAutofit/>
          </a:bodyPr>
          <a:lstStyle/>
          <a:p>
            <a:pPr indent="0" lvl="0" marL="0" rtl="0" algn="l">
              <a:lnSpc>
                <a:spcPct val="95000"/>
              </a:lnSpc>
              <a:spcBef>
                <a:spcPts val="0"/>
              </a:spcBef>
              <a:spcAft>
                <a:spcPts val="0"/>
              </a:spcAft>
              <a:buNone/>
            </a:pPr>
            <a:r>
              <a:rPr lang="en-GB">
                <a:solidFill>
                  <a:srgbClr val="FFFFFF"/>
                </a:solidFill>
                <a:latin typeface="Jost"/>
                <a:ea typeface="Jost"/>
                <a:cs typeface="Jost"/>
                <a:sym typeface="Jost"/>
              </a:rPr>
              <a:t>Support your visuals with a bit of context, then link away to relevant Figma files, product docs, etc. </a:t>
            </a:r>
            <a:endParaRPr>
              <a:solidFill>
                <a:srgbClr val="FFFFFF"/>
              </a:solidFill>
              <a:latin typeface="Jost"/>
              <a:ea typeface="Jost"/>
              <a:cs typeface="Jost"/>
              <a:sym typeface="Jost"/>
            </a:endParaRPr>
          </a:p>
        </p:txBody>
      </p:sp>
      <p:sp>
        <p:nvSpPr>
          <p:cNvPr id="266" name="Google Shape;266;p31"/>
          <p:cNvSpPr txBox="1"/>
          <p:nvPr/>
        </p:nvSpPr>
        <p:spPr>
          <a:xfrm>
            <a:off x="354200" y="355700"/>
            <a:ext cx="3426300" cy="1827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200">
                <a:solidFill>
                  <a:srgbClr val="FFFFFF"/>
                </a:solidFill>
                <a:latin typeface="Jost"/>
                <a:ea typeface="Jost"/>
                <a:cs typeface="Jost"/>
                <a:sym typeface="Jost"/>
              </a:rPr>
              <a:t>ADD A TITLE TO ACCOMPANY THIS PRODUCT IMAGE</a:t>
            </a:r>
            <a:endParaRPr sz="3200">
              <a:solidFill>
                <a:srgbClr val="FFFFFF"/>
              </a:solidFill>
              <a:latin typeface="Jost"/>
              <a:ea typeface="Jost"/>
              <a:cs typeface="Jost"/>
              <a:sym typeface="Jost"/>
            </a:endParaRPr>
          </a:p>
        </p:txBody>
      </p:sp>
      <p:sp>
        <p:nvSpPr>
          <p:cNvPr id="267" name="Google Shape;267;p31"/>
          <p:cNvSpPr/>
          <p:nvPr>
            <p:ph idx="2" type="pic"/>
          </p:nvPr>
        </p:nvSpPr>
        <p:spPr>
          <a:xfrm>
            <a:off x="4017100" y="1166150"/>
            <a:ext cx="4811100" cy="3283800"/>
          </a:xfrm>
          <a:prstGeom prst="rect">
            <a:avLst/>
          </a:prstGeom>
          <a:noFill/>
          <a:ln>
            <a:noFill/>
          </a:ln>
        </p:spPr>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3 3">
  <p:cSld name="CUSTOM_3_3">
    <p:spTree>
      <p:nvGrpSpPr>
        <p:cNvPr id="268" name="Shape 268"/>
        <p:cNvGrpSpPr/>
        <p:nvPr/>
      </p:nvGrpSpPr>
      <p:grpSpPr>
        <a:xfrm>
          <a:off x="0" y="0"/>
          <a:ext cx="0" cy="0"/>
          <a:chOff x="0" y="0"/>
          <a:chExt cx="0" cy="0"/>
        </a:xfrm>
      </p:grpSpPr>
      <p:sp>
        <p:nvSpPr>
          <p:cNvPr id="269" name="Google Shape;269;p32"/>
          <p:cNvSpPr txBox="1"/>
          <p:nvPr/>
        </p:nvSpPr>
        <p:spPr>
          <a:xfrm>
            <a:off x="354200" y="3513050"/>
            <a:ext cx="3077700" cy="936900"/>
          </a:xfrm>
          <a:prstGeom prst="rect">
            <a:avLst/>
          </a:prstGeom>
          <a:noFill/>
          <a:ln>
            <a:noFill/>
          </a:ln>
        </p:spPr>
        <p:txBody>
          <a:bodyPr anchorCtr="0" anchor="ctr" bIns="91425" lIns="91425" spcFirstLastPara="1" rIns="91425" wrap="square" tIns="91425">
            <a:normAutofit/>
          </a:bodyPr>
          <a:lstStyle/>
          <a:p>
            <a:pPr indent="0" lvl="0" marL="0" rtl="0" algn="l">
              <a:lnSpc>
                <a:spcPct val="95000"/>
              </a:lnSpc>
              <a:spcBef>
                <a:spcPts val="0"/>
              </a:spcBef>
              <a:spcAft>
                <a:spcPts val="0"/>
              </a:spcAft>
              <a:buNone/>
            </a:pPr>
            <a:r>
              <a:rPr lang="en-GB">
                <a:solidFill>
                  <a:srgbClr val="FFFFFF"/>
                </a:solidFill>
                <a:latin typeface="Jost"/>
                <a:ea typeface="Jost"/>
                <a:cs typeface="Jost"/>
                <a:sym typeface="Jost"/>
              </a:rPr>
              <a:t>Support your visuals with a bit of context, then link away to relevant Figma files, product docs, etc. </a:t>
            </a:r>
            <a:endParaRPr>
              <a:solidFill>
                <a:srgbClr val="FFFFFF"/>
              </a:solidFill>
              <a:latin typeface="Jost"/>
              <a:ea typeface="Jost"/>
              <a:cs typeface="Jost"/>
              <a:sym typeface="Jost"/>
            </a:endParaRPr>
          </a:p>
        </p:txBody>
      </p:sp>
      <p:sp>
        <p:nvSpPr>
          <p:cNvPr id="270" name="Google Shape;270;p32"/>
          <p:cNvSpPr txBox="1"/>
          <p:nvPr/>
        </p:nvSpPr>
        <p:spPr>
          <a:xfrm>
            <a:off x="354200" y="355700"/>
            <a:ext cx="3426300" cy="182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3400">
                <a:solidFill>
                  <a:srgbClr val="9F9F00"/>
                </a:solidFill>
                <a:latin typeface="Cardo"/>
                <a:ea typeface="Cardo"/>
                <a:cs typeface="Cardo"/>
                <a:sym typeface="Cardo"/>
              </a:rPr>
              <a:t>Add a title to accompany this product image</a:t>
            </a:r>
            <a:endParaRPr sz="3400">
              <a:solidFill>
                <a:srgbClr val="9F9F00"/>
              </a:solidFill>
              <a:latin typeface="Cardo"/>
              <a:ea typeface="Cardo"/>
              <a:cs typeface="Cardo"/>
              <a:sym typeface="Cardo"/>
            </a:endParaRPr>
          </a:p>
        </p:txBody>
      </p:sp>
      <p:sp>
        <p:nvSpPr>
          <p:cNvPr id="271" name="Google Shape;271;p32"/>
          <p:cNvSpPr/>
          <p:nvPr>
            <p:ph idx="2" type="pic"/>
          </p:nvPr>
        </p:nvSpPr>
        <p:spPr>
          <a:xfrm>
            <a:off x="4017100" y="1166150"/>
            <a:ext cx="4811100" cy="3283800"/>
          </a:xfrm>
          <a:prstGeom prst="rect">
            <a:avLst/>
          </a:prstGeom>
          <a:noFill/>
          <a:ln>
            <a:noFill/>
          </a:ln>
        </p:spPr>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2 3">
  <p:cSld name="CUSTOM_1_2_3">
    <p:spTree>
      <p:nvGrpSpPr>
        <p:cNvPr id="272" name="Shape 272"/>
        <p:cNvGrpSpPr/>
        <p:nvPr/>
      </p:nvGrpSpPr>
      <p:grpSpPr>
        <a:xfrm>
          <a:off x="0" y="0"/>
          <a:ext cx="0" cy="0"/>
          <a:chOff x="0" y="0"/>
          <a:chExt cx="0" cy="0"/>
        </a:xfrm>
      </p:grpSpPr>
      <p:sp>
        <p:nvSpPr>
          <p:cNvPr id="273" name="Google Shape;273;p33"/>
          <p:cNvSpPr txBox="1"/>
          <p:nvPr/>
        </p:nvSpPr>
        <p:spPr>
          <a:xfrm>
            <a:off x="4506975" y="495100"/>
            <a:ext cx="3810000" cy="14526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t/>
            </a:r>
            <a:endParaRPr sz="4400">
              <a:solidFill>
                <a:srgbClr val="9F9F00"/>
              </a:solidFill>
              <a:latin typeface="Cardo"/>
              <a:ea typeface="Cardo"/>
              <a:cs typeface="Cardo"/>
              <a:sym typeface="Cardo"/>
            </a:endParaRPr>
          </a:p>
        </p:txBody>
      </p:sp>
      <p:sp>
        <p:nvSpPr>
          <p:cNvPr id="274" name="Google Shape;274;p33"/>
          <p:cNvSpPr txBox="1"/>
          <p:nvPr/>
        </p:nvSpPr>
        <p:spPr>
          <a:xfrm>
            <a:off x="4506975" y="1985075"/>
            <a:ext cx="3810000" cy="25167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t/>
            </a:r>
            <a:endParaRPr sz="2200">
              <a:solidFill>
                <a:srgbClr val="FFFFFF"/>
              </a:solidFill>
              <a:latin typeface="Jost"/>
              <a:ea typeface="Jost"/>
              <a:cs typeface="Jost"/>
              <a:sym typeface="Jost"/>
            </a:endParaRPr>
          </a:p>
        </p:txBody>
      </p:sp>
      <p:sp>
        <p:nvSpPr>
          <p:cNvPr id="275" name="Google Shape;275;p33"/>
          <p:cNvSpPr/>
          <p:nvPr>
            <p:ph idx="2" type="pic"/>
          </p:nvPr>
        </p:nvSpPr>
        <p:spPr>
          <a:xfrm>
            <a:off x="0" y="0"/>
            <a:ext cx="3810000" cy="5143500"/>
          </a:xfrm>
          <a:prstGeom prst="rect">
            <a:avLst/>
          </a:prstGeom>
          <a:noFill/>
          <a:ln>
            <a:noFill/>
          </a:ln>
        </p:spPr>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7">
  <p:cSld name="CUSTOM_7">
    <p:spTree>
      <p:nvGrpSpPr>
        <p:cNvPr id="276" name="Shape 276"/>
        <p:cNvGrpSpPr/>
        <p:nvPr/>
      </p:nvGrpSpPr>
      <p:grpSpPr>
        <a:xfrm>
          <a:off x="0" y="0"/>
          <a:ext cx="0" cy="0"/>
          <a:chOff x="0" y="0"/>
          <a:chExt cx="0" cy="0"/>
        </a:xfrm>
      </p:grpSpPr>
      <p:sp>
        <p:nvSpPr>
          <p:cNvPr id="277" name="Google Shape;277;p34"/>
          <p:cNvSpPr txBox="1"/>
          <p:nvPr/>
        </p:nvSpPr>
        <p:spPr>
          <a:xfrm>
            <a:off x="4506975" y="495100"/>
            <a:ext cx="3810000" cy="14526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t/>
            </a:r>
            <a:endParaRPr sz="4400">
              <a:solidFill>
                <a:srgbClr val="577DE0"/>
              </a:solidFill>
              <a:latin typeface="Cardo"/>
              <a:ea typeface="Cardo"/>
              <a:cs typeface="Cardo"/>
              <a:sym typeface="Cardo"/>
            </a:endParaRPr>
          </a:p>
        </p:txBody>
      </p:sp>
      <p:sp>
        <p:nvSpPr>
          <p:cNvPr id="278" name="Google Shape;278;p34"/>
          <p:cNvSpPr txBox="1"/>
          <p:nvPr/>
        </p:nvSpPr>
        <p:spPr>
          <a:xfrm>
            <a:off x="4506975" y="1985075"/>
            <a:ext cx="3810000" cy="25167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t/>
            </a:r>
            <a:endParaRPr sz="2200">
              <a:solidFill>
                <a:srgbClr val="FFFFFF"/>
              </a:solidFill>
              <a:latin typeface="Jost"/>
              <a:ea typeface="Jost"/>
              <a:cs typeface="Jost"/>
              <a:sym typeface="Jost"/>
            </a:endParaRPr>
          </a:p>
        </p:txBody>
      </p:sp>
      <p:sp>
        <p:nvSpPr>
          <p:cNvPr id="279" name="Google Shape;279;p34"/>
          <p:cNvSpPr/>
          <p:nvPr>
            <p:ph idx="2" type="pic"/>
          </p:nvPr>
        </p:nvSpPr>
        <p:spPr>
          <a:xfrm>
            <a:off x="0" y="0"/>
            <a:ext cx="3810000" cy="5143500"/>
          </a:xfrm>
          <a:prstGeom prst="rect">
            <a:avLst/>
          </a:prstGeom>
          <a:noFill/>
          <a:ln>
            <a:noFill/>
          </a:ln>
        </p:spPr>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6">
  <p:cSld name="CUSTOM_1_6">
    <p:spTree>
      <p:nvGrpSpPr>
        <p:cNvPr id="280" name="Shape 280"/>
        <p:cNvGrpSpPr/>
        <p:nvPr/>
      </p:nvGrpSpPr>
      <p:grpSpPr>
        <a:xfrm>
          <a:off x="0" y="0"/>
          <a:ext cx="0" cy="0"/>
          <a:chOff x="0" y="0"/>
          <a:chExt cx="0" cy="0"/>
        </a:xfrm>
      </p:grpSpPr>
      <p:sp>
        <p:nvSpPr>
          <p:cNvPr id="281" name="Google Shape;281;p35"/>
          <p:cNvSpPr txBox="1"/>
          <p:nvPr/>
        </p:nvSpPr>
        <p:spPr>
          <a:xfrm>
            <a:off x="4506975" y="495100"/>
            <a:ext cx="3810000" cy="14526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t/>
            </a:r>
            <a:endParaRPr sz="4400">
              <a:solidFill>
                <a:srgbClr val="89AEF0"/>
              </a:solidFill>
              <a:latin typeface="Cardo"/>
              <a:ea typeface="Cardo"/>
              <a:cs typeface="Cardo"/>
              <a:sym typeface="Cardo"/>
            </a:endParaRPr>
          </a:p>
        </p:txBody>
      </p:sp>
      <p:sp>
        <p:nvSpPr>
          <p:cNvPr id="282" name="Google Shape;282;p35"/>
          <p:cNvSpPr txBox="1"/>
          <p:nvPr/>
        </p:nvSpPr>
        <p:spPr>
          <a:xfrm>
            <a:off x="4506975" y="1985075"/>
            <a:ext cx="3810000" cy="25167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t/>
            </a:r>
            <a:endParaRPr sz="2200">
              <a:solidFill>
                <a:srgbClr val="FFFFFF"/>
              </a:solidFill>
              <a:latin typeface="Jost"/>
              <a:ea typeface="Jost"/>
              <a:cs typeface="Jost"/>
              <a:sym typeface="Jost"/>
            </a:endParaRPr>
          </a:p>
        </p:txBody>
      </p:sp>
      <p:sp>
        <p:nvSpPr>
          <p:cNvPr id="283" name="Google Shape;283;p35"/>
          <p:cNvSpPr/>
          <p:nvPr>
            <p:ph idx="2" type="pic"/>
          </p:nvPr>
        </p:nvSpPr>
        <p:spPr>
          <a:xfrm>
            <a:off x="0" y="0"/>
            <a:ext cx="3810000" cy="5143500"/>
          </a:xfrm>
          <a:prstGeom prst="rect">
            <a:avLst/>
          </a:prstGeom>
          <a:noFill/>
          <a:ln>
            <a:noFill/>
          </a:ln>
        </p:spPr>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2 4">
  <p:cSld name="CUSTOM_2_4">
    <p:spTree>
      <p:nvGrpSpPr>
        <p:cNvPr id="284" name="Shape 284"/>
        <p:cNvGrpSpPr/>
        <p:nvPr/>
      </p:nvGrpSpPr>
      <p:grpSpPr>
        <a:xfrm>
          <a:off x="0" y="0"/>
          <a:ext cx="0" cy="0"/>
          <a:chOff x="0" y="0"/>
          <a:chExt cx="0" cy="0"/>
        </a:xfrm>
      </p:grpSpPr>
      <p:cxnSp>
        <p:nvCxnSpPr>
          <p:cNvPr id="285" name="Google Shape;285;p36"/>
          <p:cNvCxnSpPr/>
          <p:nvPr/>
        </p:nvCxnSpPr>
        <p:spPr>
          <a:xfrm>
            <a:off x="5570713" y="1745839"/>
            <a:ext cx="0" cy="2669700"/>
          </a:xfrm>
          <a:prstGeom prst="straightConnector1">
            <a:avLst/>
          </a:prstGeom>
          <a:noFill/>
          <a:ln cap="flat" cmpd="sng" w="9525">
            <a:solidFill>
              <a:srgbClr val="89AEF0"/>
            </a:solidFill>
            <a:prstDash val="dot"/>
            <a:round/>
            <a:headEnd len="med" w="med" type="none"/>
            <a:tailEnd len="med" w="med" type="none"/>
          </a:ln>
        </p:spPr>
      </p:cxnSp>
      <p:sp>
        <p:nvSpPr>
          <p:cNvPr id="286" name="Google Shape;286;p36"/>
          <p:cNvSpPr txBox="1"/>
          <p:nvPr/>
        </p:nvSpPr>
        <p:spPr>
          <a:xfrm>
            <a:off x="916484" y="4402036"/>
            <a:ext cx="12219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000">
                <a:solidFill>
                  <a:srgbClr val="FFFFFF"/>
                </a:solidFill>
                <a:latin typeface="Jost"/>
                <a:ea typeface="Jost"/>
                <a:cs typeface="Jost"/>
                <a:sym typeface="Jost"/>
              </a:rPr>
              <a:t>Annotation</a:t>
            </a:r>
            <a:endParaRPr sz="1000">
              <a:solidFill>
                <a:srgbClr val="FFFFFF"/>
              </a:solidFill>
              <a:latin typeface="Jost"/>
              <a:ea typeface="Jost"/>
              <a:cs typeface="Jost"/>
              <a:sym typeface="Jost"/>
            </a:endParaRPr>
          </a:p>
        </p:txBody>
      </p:sp>
      <p:sp>
        <p:nvSpPr>
          <p:cNvPr id="287" name="Google Shape;287;p36"/>
          <p:cNvSpPr txBox="1"/>
          <p:nvPr/>
        </p:nvSpPr>
        <p:spPr>
          <a:xfrm>
            <a:off x="2359541" y="4402036"/>
            <a:ext cx="12219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000">
                <a:solidFill>
                  <a:srgbClr val="FFFFFF"/>
                </a:solidFill>
                <a:latin typeface="Jost"/>
                <a:ea typeface="Jost"/>
                <a:cs typeface="Jost"/>
                <a:sym typeface="Jost"/>
              </a:rPr>
              <a:t>Annotation</a:t>
            </a:r>
            <a:endParaRPr sz="1100">
              <a:solidFill>
                <a:srgbClr val="FFFFFF"/>
              </a:solidFill>
              <a:latin typeface="Jost"/>
              <a:ea typeface="Jost"/>
              <a:cs typeface="Jost"/>
              <a:sym typeface="Jost"/>
            </a:endParaRPr>
          </a:p>
        </p:txBody>
      </p:sp>
      <p:sp>
        <p:nvSpPr>
          <p:cNvPr id="288" name="Google Shape;288;p36"/>
          <p:cNvSpPr/>
          <p:nvPr/>
        </p:nvSpPr>
        <p:spPr>
          <a:xfrm>
            <a:off x="360750" y="1232471"/>
            <a:ext cx="1567500" cy="338700"/>
          </a:xfrm>
          <a:prstGeom prst="rect">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000">
                <a:solidFill>
                  <a:srgbClr val="FFFFFF"/>
                </a:solidFill>
                <a:latin typeface="Jost SemiBold"/>
                <a:ea typeface="Jost SemiBold"/>
                <a:cs typeface="Jost SemiBold"/>
                <a:sym typeface="Jost SemiBold"/>
              </a:rPr>
              <a:t>Time period 1</a:t>
            </a:r>
            <a:endParaRPr sz="1000">
              <a:solidFill>
                <a:srgbClr val="FFFFFF"/>
              </a:solidFill>
              <a:latin typeface="Jost SemiBold"/>
              <a:ea typeface="Jost SemiBold"/>
              <a:cs typeface="Jost SemiBold"/>
              <a:sym typeface="Jost SemiBold"/>
            </a:endParaRPr>
          </a:p>
        </p:txBody>
      </p:sp>
      <p:sp>
        <p:nvSpPr>
          <p:cNvPr id="289" name="Google Shape;289;p36"/>
          <p:cNvSpPr/>
          <p:nvPr/>
        </p:nvSpPr>
        <p:spPr>
          <a:xfrm>
            <a:off x="1992486" y="1232471"/>
            <a:ext cx="1567500" cy="338700"/>
          </a:xfrm>
          <a:prstGeom prst="rect">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Jost SemiBold"/>
                <a:ea typeface="Jost SemiBold"/>
                <a:cs typeface="Jost SemiBold"/>
                <a:sym typeface="Jost SemiBold"/>
              </a:rPr>
              <a:t>Time period 2</a:t>
            </a:r>
            <a:endParaRPr sz="1000">
              <a:solidFill>
                <a:srgbClr val="FFFFFF"/>
              </a:solidFill>
              <a:latin typeface="Jost SemiBold"/>
              <a:ea typeface="Jost SemiBold"/>
              <a:cs typeface="Jost SemiBold"/>
              <a:sym typeface="Jost SemiBold"/>
            </a:endParaRPr>
          </a:p>
        </p:txBody>
      </p:sp>
      <p:sp>
        <p:nvSpPr>
          <p:cNvPr id="290" name="Google Shape;290;p36"/>
          <p:cNvSpPr/>
          <p:nvPr/>
        </p:nvSpPr>
        <p:spPr>
          <a:xfrm>
            <a:off x="3624223" y="1232471"/>
            <a:ext cx="1567500" cy="338700"/>
          </a:xfrm>
          <a:prstGeom prst="rect">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Jost SemiBold"/>
                <a:ea typeface="Jost SemiBold"/>
                <a:cs typeface="Jost SemiBold"/>
                <a:sym typeface="Jost SemiBold"/>
              </a:rPr>
              <a:t>Time period 3</a:t>
            </a:r>
            <a:endParaRPr sz="1000">
              <a:solidFill>
                <a:srgbClr val="FFFFFF"/>
              </a:solidFill>
              <a:latin typeface="Jost SemiBold"/>
              <a:ea typeface="Jost SemiBold"/>
              <a:cs typeface="Jost SemiBold"/>
              <a:sym typeface="Jost SemiBold"/>
            </a:endParaRPr>
          </a:p>
        </p:txBody>
      </p:sp>
      <p:sp>
        <p:nvSpPr>
          <p:cNvPr id="291" name="Google Shape;291;p36"/>
          <p:cNvSpPr/>
          <p:nvPr/>
        </p:nvSpPr>
        <p:spPr>
          <a:xfrm>
            <a:off x="5255959" y="1232471"/>
            <a:ext cx="1567500" cy="338700"/>
          </a:xfrm>
          <a:prstGeom prst="rect">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Jost SemiBold"/>
                <a:ea typeface="Jost SemiBold"/>
                <a:cs typeface="Jost SemiBold"/>
                <a:sym typeface="Jost SemiBold"/>
              </a:rPr>
              <a:t>Time period 4</a:t>
            </a:r>
            <a:endParaRPr sz="1000">
              <a:solidFill>
                <a:srgbClr val="FFFFFF"/>
              </a:solidFill>
              <a:latin typeface="Jost SemiBold"/>
              <a:ea typeface="Jost SemiBold"/>
              <a:cs typeface="Jost SemiBold"/>
              <a:sym typeface="Jost SemiBold"/>
            </a:endParaRPr>
          </a:p>
        </p:txBody>
      </p:sp>
      <p:sp>
        <p:nvSpPr>
          <p:cNvPr id="292" name="Google Shape;292;p36"/>
          <p:cNvSpPr/>
          <p:nvPr/>
        </p:nvSpPr>
        <p:spPr>
          <a:xfrm>
            <a:off x="6887673" y="1232481"/>
            <a:ext cx="2178300" cy="338700"/>
          </a:xfrm>
          <a:prstGeom prst="homePlate">
            <a:avLst>
              <a:gd fmla="val 50000" name="adj"/>
            </a:avLst>
          </a:prstGeom>
          <a:solidFill>
            <a:srgbClr val="434343"/>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GB" sz="1000">
                <a:solidFill>
                  <a:srgbClr val="FFFFFF"/>
                </a:solidFill>
                <a:latin typeface="Jost SemiBold"/>
                <a:ea typeface="Jost SemiBold"/>
                <a:cs typeface="Jost SemiBold"/>
                <a:sym typeface="Jost SemiBold"/>
              </a:rPr>
              <a:t>Further in the future</a:t>
            </a:r>
            <a:endParaRPr sz="1000">
              <a:solidFill>
                <a:srgbClr val="FFFFFF"/>
              </a:solidFill>
              <a:latin typeface="Jost SemiBold"/>
              <a:ea typeface="Jost SemiBold"/>
              <a:cs typeface="Jost SemiBold"/>
              <a:sym typeface="Jost SemiBold"/>
            </a:endParaRPr>
          </a:p>
        </p:txBody>
      </p:sp>
      <p:cxnSp>
        <p:nvCxnSpPr>
          <p:cNvPr id="293" name="Google Shape;293;p36"/>
          <p:cNvCxnSpPr/>
          <p:nvPr/>
        </p:nvCxnSpPr>
        <p:spPr>
          <a:xfrm>
            <a:off x="1508150" y="1745839"/>
            <a:ext cx="0" cy="2656200"/>
          </a:xfrm>
          <a:prstGeom prst="straightConnector1">
            <a:avLst/>
          </a:prstGeom>
          <a:noFill/>
          <a:ln cap="flat" cmpd="sng" w="9525">
            <a:solidFill>
              <a:srgbClr val="FBFAFA"/>
            </a:solidFill>
            <a:prstDash val="dot"/>
            <a:round/>
            <a:headEnd len="med" w="med" type="none"/>
            <a:tailEnd len="med" w="med" type="none"/>
          </a:ln>
        </p:spPr>
      </p:cxnSp>
      <p:cxnSp>
        <p:nvCxnSpPr>
          <p:cNvPr id="294" name="Google Shape;294;p36"/>
          <p:cNvCxnSpPr/>
          <p:nvPr/>
        </p:nvCxnSpPr>
        <p:spPr>
          <a:xfrm>
            <a:off x="2970500" y="1745839"/>
            <a:ext cx="0" cy="2656200"/>
          </a:xfrm>
          <a:prstGeom prst="straightConnector1">
            <a:avLst/>
          </a:prstGeom>
          <a:noFill/>
          <a:ln cap="flat" cmpd="sng" w="9525">
            <a:solidFill>
              <a:srgbClr val="FBFAFA"/>
            </a:solidFill>
            <a:prstDash val="dot"/>
            <a:round/>
            <a:headEnd len="med" w="med" type="none"/>
            <a:tailEnd len="med" w="med" type="none"/>
          </a:ln>
        </p:spPr>
      </p:cxnSp>
      <p:sp>
        <p:nvSpPr>
          <p:cNvPr id="295" name="Google Shape;295;p36"/>
          <p:cNvSpPr txBox="1"/>
          <p:nvPr/>
        </p:nvSpPr>
        <p:spPr>
          <a:xfrm>
            <a:off x="4754863" y="4402036"/>
            <a:ext cx="16317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000">
                <a:solidFill>
                  <a:srgbClr val="89AEF0"/>
                </a:solidFill>
                <a:latin typeface="Jost"/>
                <a:ea typeface="Jost"/>
                <a:cs typeface="Jost"/>
                <a:sym typeface="Jost"/>
              </a:rPr>
              <a:t>Important annotation</a:t>
            </a:r>
            <a:endParaRPr sz="1000">
              <a:solidFill>
                <a:srgbClr val="89AEF0"/>
              </a:solidFill>
              <a:latin typeface="Jost"/>
              <a:ea typeface="Jost"/>
              <a:cs typeface="Jost"/>
              <a:sym typeface="Jost"/>
            </a:endParaRPr>
          </a:p>
        </p:txBody>
      </p:sp>
      <p:sp>
        <p:nvSpPr>
          <p:cNvPr id="296" name="Google Shape;296;p36"/>
          <p:cNvSpPr txBox="1"/>
          <p:nvPr/>
        </p:nvSpPr>
        <p:spPr>
          <a:xfrm>
            <a:off x="7647369" y="4402036"/>
            <a:ext cx="12219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000">
                <a:solidFill>
                  <a:srgbClr val="FFFFFF"/>
                </a:solidFill>
                <a:latin typeface="Jost"/>
                <a:ea typeface="Jost"/>
                <a:cs typeface="Jost"/>
                <a:sym typeface="Jost"/>
              </a:rPr>
              <a:t>Annotation</a:t>
            </a:r>
            <a:endParaRPr sz="1000">
              <a:solidFill>
                <a:srgbClr val="FFFFFF"/>
              </a:solidFill>
              <a:latin typeface="Jost"/>
              <a:ea typeface="Jost"/>
              <a:cs typeface="Jost"/>
              <a:sym typeface="Jost"/>
            </a:endParaRPr>
          </a:p>
        </p:txBody>
      </p:sp>
      <p:cxnSp>
        <p:nvCxnSpPr>
          <p:cNvPr id="297" name="Google Shape;297;p36"/>
          <p:cNvCxnSpPr/>
          <p:nvPr/>
        </p:nvCxnSpPr>
        <p:spPr>
          <a:xfrm>
            <a:off x="8258324" y="1745839"/>
            <a:ext cx="0" cy="2605200"/>
          </a:xfrm>
          <a:prstGeom prst="straightConnector1">
            <a:avLst/>
          </a:prstGeom>
          <a:noFill/>
          <a:ln cap="flat" cmpd="sng" w="9525">
            <a:solidFill>
              <a:srgbClr val="FFFFFF"/>
            </a:solidFill>
            <a:prstDash val="dot"/>
            <a:round/>
            <a:headEnd len="med" w="med" type="none"/>
            <a:tailEnd len="med" w="med" type="none"/>
          </a:ln>
        </p:spPr>
      </p:cxnSp>
      <p:sp>
        <p:nvSpPr>
          <p:cNvPr id="298" name="Google Shape;298;p36"/>
          <p:cNvSpPr/>
          <p:nvPr/>
        </p:nvSpPr>
        <p:spPr>
          <a:xfrm>
            <a:off x="354200" y="1745850"/>
            <a:ext cx="3818100" cy="432000"/>
          </a:xfrm>
          <a:prstGeom prst="rect">
            <a:avLst/>
          </a:prstGeom>
          <a:solidFill>
            <a:srgbClr val="9F9F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FFFFFF"/>
                </a:solidFill>
                <a:latin typeface="Jost"/>
                <a:ea typeface="Jost"/>
                <a:cs typeface="Jost"/>
                <a:sym typeface="Jost"/>
              </a:rPr>
              <a:t>Item prio one (adjust length accordingly)</a:t>
            </a:r>
            <a:endParaRPr sz="1200">
              <a:solidFill>
                <a:srgbClr val="FFFFFF"/>
              </a:solidFill>
              <a:latin typeface="Jost"/>
              <a:ea typeface="Jost"/>
              <a:cs typeface="Jost"/>
              <a:sym typeface="Jost"/>
            </a:endParaRPr>
          </a:p>
        </p:txBody>
      </p:sp>
      <p:sp>
        <p:nvSpPr>
          <p:cNvPr id="299" name="Google Shape;299;p36"/>
          <p:cNvSpPr/>
          <p:nvPr/>
        </p:nvSpPr>
        <p:spPr>
          <a:xfrm>
            <a:off x="5570725" y="1745850"/>
            <a:ext cx="3495300" cy="432000"/>
          </a:xfrm>
          <a:prstGeom prst="homePlate">
            <a:avLst>
              <a:gd fmla="val 50000" name="adj"/>
            </a:avLst>
          </a:prstGeom>
          <a:solidFill>
            <a:srgbClr val="9F9F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FBFAFA"/>
                </a:solidFill>
                <a:latin typeface="Jost"/>
                <a:ea typeface="Jost"/>
                <a:cs typeface="Jost"/>
                <a:sym typeface="Jost"/>
              </a:rPr>
              <a:t>Ongoing item prio 1 (adjust accordingly)</a:t>
            </a:r>
            <a:endParaRPr sz="1200">
              <a:solidFill>
                <a:srgbClr val="FBFAFA"/>
              </a:solidFill>
              <a:latin typeface="Jost"/>
              <a:ea typeface="Jost"/>
              <a:cs typeface="Jost"/>
              <a:sym typeface="Jost"/>
            </a:endParaRPr>
          </a:p>
        </p:txBody>
      </p:sp>
      <p:sp>
        <p:nvSpPr>
          <p:cNvPr id="300" name="Google Shape;300;p36"/>
          <p:cNvSpPr txBox="1"/>
          <p:nvPr/>
        </p:nvSpPr>
        <p:spPr>
          <a:xfrm>
            <a:off x="354200" y="355700"/>
            <a:ext cx="60324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FFFFFF"/>
                </a:solidFill>
                <a:latin typeface="Jost"/>
                <a:ea typeface="Jost"/>
                <a:cs typeface="Jost"/>
                <a:sym typeface="Jost"/>
              </a:rPr>
              <a:t>ROADMAP (HIGH LEVEL)</a:t>
            </a:r>
            <a:endParaRPr sz="3000">
              <a:solidFill>
                <a:srgbClr val="FFFFFF"/>
              </a:solidFill>
              <a:latin typeface="Jost"/>
              <a:ea typeface="Jost"/>
              <a:cs typeface="Jost"/>
              <a:sym typeface="Jost"/>
            </a:endParaRPr>
          </a:p>
        </p:txBody>
      </p:sp>
      <p:sp>
        <p:nvSpPr>
          <p:cNvPr id="301" name="Google Shape;301;p36"/>
          <p:cNvSpPr/>
          <p:nvPr/>
        </p:nvSpPr>
        <p:spPr>
          <a:xfrm>
            <a:off x="1055625" y="2327525"/>
            <a:ext cx="3296400" cy="432000"/>
          </a:xfrm>
          <a:prstGeom prst="rect">
            <a:avLst/>
          </a:prstGeom>
          <a:solidFill>
            <a:srgbClr val="89AEF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000000"/>
                </a:solidFill>
                <a:latin typeface="Jost"/>
                <a:ea typeface="Jost"/>
                <a:cs typeface="Jost"/>
                <a:sym typeface="Jost"/>
              </a:rPr>
              <a:t>Item prio two (adjust length accordingly)</a:t>
            </a:r>
            <a:endParaRPr sz="1200">
              <a:solidFill>
                <a:srgbClr val="000000"/>
              </a:solidFill>
              <a:latin typeface="Jost"/>
              <a:ea typeface="Jost"/>
              <a:cs typeface="Jost"/>
              <a:sym typeface="Jost"/>
            </a:endParaRPr>
          </a:p>
        </p:txBody>
      </p:sp>
      <p:sp>
        <p:nvSpPr>
          <p:cNvPr id="302" name="Google Shape;302;p36"/>
          <p:cNvSpPr/>
          <p:nvPr/>
        </p:nvSpPr>
        <p:spPr>
          <a:xfrm>
            <a:off x="1055625" y="2909200"/>
            <a:ext cx="4029900" cy="4320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000000"/>
                </a:solidFill>
                <a:latin typeface="Jost"/>
                <a:ea typeface="Jost"/>
                <a:cs typeface="Jost"/>
                <a:sym typeface="Jost"/>
              </a:rPr>
              <a:t>Item prio three (adjust length accordingly)</a:t>
            </a:r>
            <a:endParaRPr sz="1200">
              <a:solidFill>
                <a:srgbClr val="000000"/>
              </a:solidFill>
              <a:latin typeface="Jost"/>
              <a:ea typeface="Jost"/>
              <a:cs typeface="Jost"/>
              <a:sym typeface="Jost"/>
            </a:endParaRPr>
          </a:p>
        </p:txBody>
      </p:sp>
      <p:sp>
        <p:nvSpPr>
          <p:cNvPr id="303" name="Google Shape;303;p36"/>
          <p:cNvSpPr/>
          <p:nvPr/>
        </p:nvSpPr>
        <p:spPr>
          <a:xfrm>
            <a:off x="5570725" y="2327525"/>
            <a:ext cx="3495300" cy="432000"/>
          </a:xfrm>
          <a:prstGeom prst="homePlate">
            <a:avLst>
              <a:gd fmla="val 50000" name="adj"/>
            </a:avLst>
          </a:prstGeom>
          <a:solidFill>
            <a:srgbClr val="89AEF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000000"/>
                </a:solidFill>
                <a:latin typeface="Jost"/>
                <a:ea typeface="Jost"/>
                <a:cs typeface="Jost"/>
                <a:sym typeface="Jost"/>
              </a:rPr>
              <a:t>Ongoing item prio 2 (adjust accordingly)</a:t>
            </a:r>
            <a:endParaRPr sz="1200">
              <a:solidFill>
                <a:srgbClr val="000000"/>
              </a:solidFill>
              <a:latin typeface="Jost"/>
              <a:ea typeface="Jost"/>
              <a:cs typeface="Jost"/>
              <a:sym typeface="Jost"/>
            </a:endParaRPr>
          </a:p>
        </p:txBody>
      </p:sp>
      <p:sp>
        <p:nvSpPr>
          <p:cNvPr id="304" name="Google Shape;304;p36"/>
          <p:cNvSpPr/>
          <p:nvPr/>
        </p:nvSpPr>
        <p:spPr>
          <a:xfrm>
            <a:off x="5570725" y="2922988"/>
            <a:ext cx="3495300" cy="432000"/>
          </a:xfrm>
          <a:prstGeom prst="homePlate">
            <a:avLst>
              <a:gd fmla="val 50000" name="adj"/>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000000"/>
                </a:solidFill>
                <a:latin typeface="Jost"/>
                <a:ea typeface="Jost"/>
                <a:cs typeface="Jost"/>
                <a:sym typeface="Jost"/>
              </a:rPr>
              <a:t>Ongoing item prio 3 (adjust accordingly)</a:t>
            </a:r>
            <a:endParaRPr sz="1200">
              <a:solidFill>
                <a:srgbClr val="000000"/>
              </a:solidFill>
              <a:latin typeface="Jost"/>
              <a:ea typeface="Jost"/>
              <a:cs typeface="Jost"/>
              <a:sym typeface="Jost"/>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1 4">
  <p:cSld name="CUSTOM_1_1_4">
    <p:spTree>
      <p:nvGrpSpPr>
        <p:cNvPr id="305" name="Shape 305"/>
        <p:cNvGrpSpPr/>
        <p:nvPr/>
      </p:nvGrpSpPr>
      <p:grpSpPr>
        <a:xfrm>
          <a:off x="0" y="0"/>
          <a:ext cx="0" cy="0"/>
          <a:chOff x="0" y="0"/>
          <a:chExt cx="0" cy="0"/>
        </a:xfrm>
      </p:grpSpPr>
      <p:cxnSp>
        <p:nvCxnSpPr>
          <p:cNvPr id="306" name="Google Shape;306;p37"/>
          <p:cNvCxnSpPr/>
          <p:nvPr/>
        </p:nvCxnSpPr>
        <p:spPr>
          <a:xfrm>
            <a:off x="5570713" y="1745839"/>
            <a:ext cx="0" cy="2669700"/>
          </a:xfrm>
          <a:prstGeom prst="straightConnector1">
            <a:avLst/>
          </a:prstGeom>
          <a:noFill/>
          <a:ln cap="flat" cmpd="sng" w="9525">
            <a:solidFill>
              <a:srgbClr val="9F9F00"/>
            </a:solidFill>
            <a:prstDash val="dot"/>
            <a:round/>
            <a:headEnd len="med" w="med" type="none"/>
            <a:tailEnd len="med" w="med" type="none"/>
          </a:ln>
        </p:spPr>
      </p:cxnSp>
      <p:sp>
        <p:nvSpPr>
          <p:cNvPr id="307" name="Google Shape;307;p37"/>
          <p:cNvSpPr txBox="1"/>
          <p:nvPr/>
        </p:nvSpPr>
        <p:spPr>
          <a:xfrm>
            <a:off x="1373684" y="4402036"/>
            <a:ext cx="12219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000">
                <a:solidFill>
                  <a:srgbClr val="FFFFFF"/>
                </a:solidFill>
                <a:latin typeface="Jost"/>
                <a:ea typeface="Jost"/>
                <a:cs typeface="Jost"/>
                <a:sym typeface="Jost"/>
              </a:rPr>
              <a:t>Annotation</a:t>
            </a:r>
            <a:endParaRPr sz="1000">
              <a:solidFill>
                <a:srgbClr val="FFFFFF"/>
              </a:solidFill>
              <a:latin typeface="Jost"/>
              <a:ea typeface="Jost"/>
              <a:cs typeface="Jost"/>
              <a:sym typeface="Jost"/>
            </a:endParaRPr>
          </a:p>
        </p:txBody>
      </p:sp>
      <p:sp>
        <p:nvSpPr>
          <p:cNvPr id="308" name="Google Shape;308;p37"/>
          <p:cNvSpPr txBox="1"/>
          <p:nvPr/>
        </p:nvSpPr>
        <p:spPr>
          <a:xfrm>
            <a:off x="3578741" y="4402036"/>
            <a:ext cx="12219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000">
                <a:solidFill>
                  <a:srgbClr val="FFFFFF"/>
                </a:solidFill>
                <a:latin typeface="Jost"/>
                <a:ea typeface="Jost"/>
                <a:cs typeface="Jost"/>
                <a:sym typeface="Jost"/>
              </a:rPr>
              <a:t>Annotation</a:t>
            </a:r>
            <a:endParaRPr sz="1100">
              <a:solidFill>
                <a:srgbClr val="FFFFFF"/>
              </a:solidFill>
              <a:latin typeface="Jost"/>
              <a:ea typeface="Jost"/>
              <a:cs typeface="Jost"/>
              <a:sym typeface="Jost"/>
            </a:endParaRPr>
          </a:p>
        </p:txBody>
      </p:sp>
      <p:sp>
        <p:nvSpPr>
          <p:cNvPr id="309" name="Google Shape;309;p37"/>
          <p:cNvSpPr/>
          <p:nvPr/>
        </p:nvSpPr>
        <p:spPr>
          <a:xfrm>
            <a:off x="360750" y="1232471"/>
            <a:ext cx="1567500" cy="338700"/>
          </a:xfrm>
          <a:prstGeom prst="rect">
            <a:avLst/>
          </a:prstGeom>
          <a:solidFill>
            <a:srgbClr val="434343"/>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000">
                <a:solidFill>
                  <a:srgbClr val="FFFFFF"/>
                </a:solidFill>
                <a:latin typeface="Jost SemiBold"/>
                <a:ea typeface="Jost SemiBold"/>
                <a:cs typeface="Jost SemiBold"/>
                <a:sym typeface="Jost SemiBold"/>
              </a:rPr>
              <a:t>Past time period</a:t>
            </a:r>
            <a:endParaRPr sz="1000">
              <a:solidFill>
                <a:srgbClr val="FFFFFF"/>
              </a:solidFill>
              <a:latin typeface="Jost SemiBold"/>
              <a:ea typeface="Jost SemiBold"/>
              <a:cs typeface="Jost SemiBold"/>
              <a:sym typeface="Jost SemiBold"/>
            </a:endParaRPr>
          </a:p>
        </p:txBody>
      </p:sp>
      <p:sp>
        <p:nvSpPr>
          <p:cNvPr id="310" name="Google Shape;310;p37"/>
          <p:cNvSpPr/>
          <p:nvPr/>
        </p:nvSpPr>
        <p:spPr>
          <a:xfrm>
            <a:off x="1992486" y="1232471"/>
            <a:ext cx="1567500" cy="338700"/>
          </a:xfrm>
          <a:prstGeom prst="rect">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Jost SemiBold"/>
                <a:ea typeface="Jost SemiBold"/>
                <a:cs typeface="Jost SemiBold"/>
                <a:sym typeface="Jost SemiBold"/>
              </a:rPr>
              <a:t>Time period 1</a:t>
            </a:r>
            <a:endParaRPr sz="1000">
              <a:solidFill>
                <a:srgbClr val="FFFFFF"/>
              </a:solidFill>
              <a:latin typeface="Jost SemiBold"/>
              <a:ea typeface="Jost SemiBold"/>
              <a:cs typeface="Jost SemiBold"/>
              <a:sym typeface="Jost SemiBold"/>
            </a:endParaRPr>
          </a:p>
        </p:txBody>
      </p:sp>
      <p:sp>
        <p:nvSpPr>
          <p:cNvPr id="311" name="Google Shape;311;p37"/>
          <p:cNvSpPr/>
          <p:nvPr/>
        </p:nvSpPr>
        <p:spPr>
          <a:xfrm>
            <a:off x="3624223" y="1232471"/>
            <a:ext cx="1567500" cy="338700"/>
          </a:xfrm>
          <a:prstGeom prst="rect">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Jost SemiBold"/>
                <a:ea typeface="Jost SemiBold"/>
                <a:cs typeface="Jost SemiBold"/>
                <a:sym typeface="Jost SemiBold"/>
              </a:rPr>
              <a:t>Time period 2</a:t>
            </a:r>
            <a:endParaRPr sz="1000">
              <a:solidFill>
                <a:srgbClr val="FFFFFF"/>
              </a:solidFill>
              <a:latin typeface="Jost SemiBold"/>
              <a:ea typeface="Jost SemiBold"/>
              <a:cs typeface="Jost SemiBold"/>
              <a:sym typeface="Jost SemiBold"/>
            </a:endParaRPr>
          </a:p>
        </p:txBody>
      </p:sp>
      <p:sp>
        <p:nvSpPr>
          <p:cNvPr id="312" name="Google Shape;312;p37"/>
          <p:cNvSpPr/>
          <p:nvPr/>
        </p:nvSpPr>
        <p:spPr>
          <a:xfrm>
            <a:off x="5255959" y="1232471"/>
            <a:ext cx="1567500" cy="338700"/>
          </a:xfrm>
          <a:prstGeom prst="rect">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solidFill>
                  <a:srgbClr val="FFFFFF"/>
                </a:solidFill>
                <a:latin typeface="Jost SemiBold"/>
                <a:ea typeface="Jost SemiBold"/>
                <a:cs typeface="Jost SemiBold"/>
                <a:sym typeface="Jost SemiBold"/>
              </a:rPr>
              <a:t>Time period 3</a:t>
            </a:r>
            <a:endParaRPr sz="1000">
              <a:solidFill>
                <a:srgbClr val="FFFFFF"/>
              </a:solidFill>
              <a:latin typeface="Jost SemiBold"/>
              <a:ea typeface="Jost SemiBold"/>
              <a:cs typeface="Jost SemiBold"/>
              <a:sym typeface="Jost SemiBold"/>
            </a:endParaRPr>
          </a:p>
        </p:txBody>
      </p:sp>
      <p:sp>
        <p:nvSpPr>
          <p:cNvPr id="313" name="Google Shape;313;p37"/>
          <p:cNvSpPr/>
          <p:nvPr/>
        </p:nvSpPr>
        <p:spPr>
          <a:xfrm>
            <a:off x="6887723" y="1232481"/>
            <a:ext cx="2178300" cy="338700"/>
          </a:xfrm>
          <a:prstGeom prst="homePlate">
            <a:avLst>
              <a:gd fmla="val 50000" name="adj"/>
            </a:avLst>
          </a:prstGeom>
          <a:solidFill>
            <a:srgbClr val="434343"/>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GB" sz="1000">
                <a:solidFill>
                  <a:srgbClr val="FFFFFF"/>
                </a:solidFill>
                <a:latin typeface="Jost SemiBold"/>
                <a:ea typeface="Jost SemiBold"/>
                <a:cs typeface="Jost SemiBold"/>
                <a:sym typeface="Jost SemiBold"/>
              </a:rPr>
              <a:t>Further in the future</a:t>
            </a:r>
            <a:endParaRPr sz="1000">
              <a:solidFill>
                <a:srgbClr val="FFFFFF"/>
              </a:solidFill>
              <a:latin typeface="Jost SemiBold"/>
              <a:ea typeface="Jost SemiBold"/>
              <a:cs typeface="Jost SemiBold"/>
              <a:sym typeface="Jost SemiBold"/>
            </a:endParaRPr>
          </a:p>
        </p:txBody>
      </p:sp>
      <p:cxnSp>
        <p:nvCxnSpPr>
          <p:cNvPr id="314" name="Google Shape;314;p37"/>
          <p:cNvCxnSpPr/>
          <p:nvPr/>
        </p:nvCxnSpPr>
        <p:spPr>
          <a:xfrm>
            <a:off x="1965350" y="1745839"/>
            <a:ext cx="0" cy="2656200"/>
          </a:xfrm>
          <a:prstGeom prst="straightConnector1">
            <a:avLst/>
          </a:prstGeom>
          <a:noFill/>
          <a:ln cap="flat" cmpd="sng" w="9525">
            <a:solidFill>
              <a:srgbClr val="FBFAFA"/>
            </a:solidFill>
            <a:prstDash val="dot"/>
            <a:round/>
            <a:headEnd len="med" w="med" type="none"/>
            <a:tailEnd len="med" w="med" type="none"/>
          </a:ln>
        </p:spPr>
      </p:cxnSp>
      <p:cxnSp>
        <p:nvCxnSpPr>
          <p:cNvPr id="315" name="Google Shape;315;p37"/>
          <p:cNvCxnSpPr/>
          <p:nvPr/>
        </p:nvCxnSpPr>
        <p:spPr>
          <a:xfrm>
            <a:off x="4189700" y="1745839"/>
            <a:ext cx="0" cy="2656200"/>
          </a:xfrm>
          <a:prstGeom prst="straightConnector1">
            <a:avLst/>
          </a:prstGeom>
          <a:noFill/>
          <a:ln cap="flat" cmpd="sng" w="9525">
            <a:solidFill>
              <a:srgbClr val="FBFAFA"/>
            </a:solidFill>
            <a:prstDash val="dot"/>
            <a:round/>
            <a:headEnd len="med" w="med" type="none"/>
            <a:tailEnd len="med" w="med" type="none"/>
          </a:ln>
        </p:spPr>
      </p:cxnSp>
      <p:sp>
        <p:nvSpPr>
          <p:cNvPr id="316" name="Google Shape;316;p37"/>
          <p:cNvSpPr txBox="1"/>
          <p:nvPr/>
        </p:nvSpPr>
        <p:spPr>
          <a:xfrm>
            <a:off x="4754863" y="4402036"/>
            <a:ext cx="16317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000">
                <a:solidFill>
                  <a:srgbClr val="9F9F00"/>
                </a:solidFill>
                <a:latin typeface="Jost"/>
                <a:ea typeface="Jost"/>
                <a:cs typeface="Jost"/>
                <a:sym typeface="Jost"/>
              </a:rPr>
              <a:t>Important annotation</a:t>
            </a:r>
            <a:endParaRPr sz="1000">
              <a:solidFill>
                <a:srgbClr val="9F9F00"/>
              </a:solidFill>
              <a:latin typeface="Jost"/>
              <a:ea typeface="Jost"/>
              <a:cs typeface="Jost"/>
              <a:sym typeface="Jost"/>
            </a:endParaRPr>
          </a:p>
        </p:txBody>
      </p:sp>
      <p:sp>
        <p:nvSpPr>
          <p:cNvPr id="317" name="Google Shape;317;p37"/>
          <p:cNvSpPr txBox="1"/>
          <p:nvPr/>
        </p:nvSpPr>
        <p:spPr>
          <a:xfrm>
            <a:off x="7647369" y="4402036"/>
            <a:ext cx="12219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000">
                <a:solidFill>
                  <a:srgbClr val="FFFFFF"/>
                </a:solidFill>
                <a:latin typeface="Jost"/>
                <a:ea typeface="Jost"/>
                <a:cs typeface="Jost"/>
                <a:sym typeface="Jost"/>
              </a:rPr>
              <a:t>Annotation</a:t>
            </a:r>
            <a:endParaRPr sz="1000">
              <a:solidFill>
                <a:srgbClr val="FFFFFF"/>
              </a:solidFill>
              <a:latin typeface="Jost"/>
              <a:ea typeface="Jost"/>
              <a:cs typeface="Jost"/>
              <a:sym typeface="Jost"/>
            </a:endParaRPr>
          </a:p>
        </p:txBody>
      </p:sp>
      <p:cxnSp>
        <p:nvCxnSpPr>
          <p:cNvPr id="318" name="Google Shape;318;p37"/>
          <p:cNvCxnSpPr/>
          <p:nvPr/>
        </p:nvCxnSpPr>
        <p:spPr>
          <a:xfrm>
            <a:off x="8258324" y="1745839"/>
            <a:ext cx="0" cy="2605200"/>
          </a:xfrm>
          <a:prstGeom prst="straightConnector1">
            <a:avLst/>
          </a:prstGeom>
          <a:noFill/>
          <a:ln cap="flat" cmpd="sng" w="9525">
            <a:solidFill>
              <a:srgbClr val="FBFAFA"/>
            </a:solidFill>
            <a:prstDash val="dot"/>
            <a:round/>
            <a:headEnd len="med" w="med" type="none"/>
            <a:tailEnd len="med" w="med" type="none"/>
          </a:ln>
        </p:spPr>
      </p:cxnSp>
      <p:sp>
        <p:nvSpPr>
          <p:cNvPr id="319" name="Google Shape;319;p37"/>
          <p:cNvSpPr/>
          <p:nvPr/>
        </p:nvSpPr>
        <p:spPr>
          <a:xfrm>
            <a:off x="354200" y="1745850"/>
            <a:ext cx="1567500" cy="432000"/>
          </a:xfrm>
          <a:prstGeom prst="rect">
            <a:avLst/>
          </a:prstGeom>
          <a:solidFill>
            <a:srgbClr val="9999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000000"/>
                </a:solidFill>
                <a:latin typeface="Jost"/>
                <a:ea typeface="Jost"/>
                <a:cs typeface="Jost"/>
                <a:sym typeface="Jost"/>
              </a:rPr>
              <a:t>Completed “A” ✓</a:t>
            </a:r>
            <a:endParaRPr sz="1200">
              <a:solidFill>
                <a:srgbClr val="000000"/>
              </a:solidFill>
              <a:latin typeface="Jost"/>
              <a:ea typeface="Jost"/>
              <a:cs typeface="Jost"/>
              <a:sym typeface="Jost"/>
            </a:endParaRPr>
          </a:p>
        </p:txBody>
      </p:sp>
      <p:sp>
        <p:nvSpPr>
          <p:cNvPr id="320" name="Google Shape;320;p37"/>
          <p:cNvSpPr txBox="1"/>
          <p:nvPr/>
        </p:nvSpPr>
        <p:spPr>
          <a:xfrm>
            <a:off x="354200" y="355700"/>
            <a:ext cx="60324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FFFFFF"/>
                </a:solidFill>
                <a:latin typeface="Jost"/>
                <a:ea typeface="Jost"/>
                <a:cs typeface="Jost"/>
                <a:sym typeface="Jost"/>
              </a:rPr>
              <a:t>PROJECT TIMELINE</a:t>
            </a:r>
            <a:endParaRPr sz="3000">
              <a:solidFill>
                <a:srgbClr val="FFFFFF"/>
              </a:solidFill>
              <a:latin typeface="Jost"/>
              <a:ea typeface="Jost"/>
              <a:cs typeface="Jost"/>
              <a:sym typeface="Jost"/>
            </a:endParaRPr>
          </a:p>
        </p:txBody>
      </p:sp>
      <p:sp>
        <p:nvSpPr>
          <p:cNvPr id="321" name="Google Shape;321;p37"/>
          <p:cNvSpPr/>
          <p:nvPr/>
        </p:nvSpPr>
        <p:spPr>
          <a:xfrm>
            <a:off x="5642350" y="2327525"/>
            <a:ext cx="3423600" cy="432000"/>
          </a:xfrm>
          <a:prstGeom prst="homePlate">
            <a:avLst>
              <a:gd fmla="val 50000" name="adj"/>
            </a:avLst>
          </a:prstGeom>
          <a:solidFill>
            <a:srgbClr val="89AEF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000000"/>
                </a:solidFill>
                <a:latin typeface="Jost"/>
                <a:ea typeface="Jost"/>
                <a:cs typeface="Jost"/>
                <a:sym typeface="Jost"/>
              </a:rPr>
              <a:t>Upcoming “B” item (adjust accordingly)</a:t>
            </a:r>
            <a:endParaRPr sz="1200">
              <a:solidFill>
                <a:srgbClr val="000000"/>
              </a:solidFill>
              <a:latin typeface="Jost"/>
              <a:ea typeface="Jost"/>
              <a:cs typeface="Jost"/>
              <a:sym typeface="Jost"/>
            </a:endParaRPr>
          </a:p>
        </p:txBody>
      </p:sp>
      <p:sp>
        <p:nvSpPr>
          <p:cNvPr id="322" name="Google Shape;322;p37"/>
          <p:cNvSpPr/>
          <p:nvPr/>
        </p:nvSpPr>
        <p:spPr>
          <a:xfrm>
            <a:off x="1992475" y="2923000"/>
            <a:ext cx="7073400" cy="432000"/>
          </a:xfrm>
          <a:prstGeom prst="homePlate">
            <a:avLst>
              <a:gd fmla="val 50000" name="adj"/>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200">
                <a:solidFill>
                  <a:srgbClr val="000000"/>
                </a:solidFill>
                <a:latin typeface="Jost"/>
                <a:ea typeface="Jost"/>
                <a:cs typeface="Jost"/>
                <a:sym typeface="Jost"/>
              </a:rPr>
              <a:t>Upcoming item (adjust length accordingly)</a:t>
            </a:r>
            <a:endParaRPr sz="1200">
              <a:solidFill>
                <a:srgbClr val="000000"/>
              </a:solidFill>
              <a:latin typeface="Jost"/>
              <a:ea typeface="Jost"/>
              <a:cs typeface="Jost"/>
              <a:sym typeface="Jost"/>
            </a:endParaRPr>
          </a:p>
        </p:txBody>
      </p:sp>
      <p:sp>
        <p:nvSpPr>
          <p:cNvPr id="323" name="Google Shape;323;p37"/>
          <p:cNvSpPr/>
          <p:nvPr/>
        </p:nvSpPr>
        <p:spPr>
          <a:xfrm>
            <a:off x="3624225" y="1745850"/>
            <a:ext cx="4130100" cy="432000"/>
          </a:xfrm>
          <a:prstGeom prst="rect">
            <a:avLst/>
          </a:prstGeom>
          <a:solidFill>
            <a:srgbClr val="577D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FFFFFF"/>
                </a:solidFill>
                <a:latin typeface="Jost"/>
                <a:ea typeface="Jost"/>
                <a:cs typeface="Jost"/>
                <a:sym typeface="Jost"/>
              </a:rPr>
              <a:t>Upcoming task related to “A” (adjust length accordingly)</a:t>
            </a:r>
            <a:endParaRPr sz="1200">
              <a:solidFill>
                <a:srgbClr val="FFFFFF"/>
              </a:solidFill>
              <a:latin typeface="Jost"/>
              <a:ea typeface="Jost"/>
              <a:cs typeface="Jost"/>
              <a:sym typeface="Jost"/>
            </a:endParaRPr>
          </a:p>
        </p:txBody>
      </p:sp>
      <p:sp>
        <p:nvSpPr>
          <p:cNvPr id="324" name="Google Shape;324;p37"/>
          <p:cNvSpPr/>
          <p:nvPr/>
        </p:nvSpPr>
        <p:spPr>
          <a:xfrm>
            <a:off x="354200" y="2327525"/>
            <a:ext cx="1567500" cy="432000"/>
          </a:xfrm>
          <a:prstGeom prst="rect">
            <a:avLst/>
          </a:prstGeom>
          <a:solidFill>
            <a:srgbClr val="99999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000000"/>
                </a:solidFill>
                <a:latin typeface="Jost"/>
                <a:ea typeface="Jost"/>
                <a:cs typeface="Jost"/>
                <a:sym typeface="Jost"/>
              </a:rPr>
              <a:t>Completed “B” ✓</a:t>
            </a:r>
            <a:endParaRPr sz="1200">
              <a:solidFill>
                <a:srgbClr val="000000"/>
              </a:solidFill>
              <a:latin typeface="Jost"/>
              <a:ea typeface="Jost"/>
              <a:cs typeface="Jost"/>
              <a:sym typeface="Jost"/>
            </a:endParaRPr>
          </a:p>
        </p:txBody>
      </p:sp>
      <p:sp>
        <p:nvSpPr>
          <p:cNvPr id="325" name="Google Shape;325;p37"/>
          <p:cNvSpPr/>
          <p:nvPr/>
        </p:nvSpPr>
        <p:spPr>
          <a:xfrm>
            <a:off x="1997900" y="2327525"/>
            <a:ext cx="2076900" cy="432000"/>
          </a:xfrm>
          <a:prstGeom prst="rect">
            <a:avLst/>
          </a:prstGeom>
          <a:solidFill>
            <a:srgbClr val="89AEF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000000"/>
                </a:solidFill>
                <a:latin typeface="Jost"/>
                <a:ea typeface="Jost"/>
                <a:cs typeface="Jost"/>
                <a:sym typeface="Jost"/>
              </a:rPr>
              <a:t>Next task related to “B”</a:t>
            </a:r>
            <a:endParaRPr sz="1200">
              <a:solidFill>
                <a:srgbClr val="000000"/>
              </a:solidFill>
              <a:latin typeface="Jost"/>
              <a:ea typeface="Jost"/>
              <a:cs typeface="Jost"/>
              <a:sym typeface="Jost"/>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3 4">
  <p:cSld name="CUSTOM_3_4">
    <p:spTree>
      <p:nvGrpSpPr>
        <p:cNvPr id="326" name="Shape 326"/>
        <p:cNvGrpSpPr/>
        <p:nvPr/>
      </p:nvGrpSpPr>
      <p:grpSpPr>
        <a:xfrm>
          <a:off x="0" y="0"/>
          <a:ext cx="0" cy="0"/>
          <a:chOff x="0" y="0"/>
          <a:chExt cx="0" cy="0"/>
        </a:xfrm>
      </p:grpSpPr>
      <p:grpSp>
        <p:nvGrpSpPr>
          <p:cNvPr id="327" name="Google Shape;327;p38"/>
          <p:cNvGrpSpPr/>
          <p:nvPr/>
        </p:nvGrpSpPr>
        <p:grpSpPr>
          <a:xfrm>
            <a:off x="4361329" y="1592775"/>
            <a:ext cx="2480146" cy="1924804"/>
            <a:chOff x="4526679" y="1661849"/>
            <a:chExt cx="2480146" cy="1924804"/>
          </a:xfrm>
        </p:grpSpPr>
        <p:sp>
          <p:nvSpPr>
            <p:cNvPr id="328" name="Google Shape;328;p38"/>
            <p:cNvSpPr/>
            <p:nvPr/>
          </p:nvSpPr>
          <p:spPr>
            <a:xfrm>
              <a:off x="4849302" y="3079475"/>
              <a:ext cx="1958400" cy="133500"/>
            </a:xfrm>
            <a:prstGeom prst="rect">
              <a:avLst/>
            </a:prstGeom>
            <a:solidFill>
              <a:srgbClr val="EEEEE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9" name="Google Shape;329;p38"/>
            <p:cNvGrpSpPr/>
            <p:nvPr/>
          </p:nvGrpSpPr>
          <p:grpSpPr>
            <a:xfrm>
              <a:off x="4526679" y="1661849"/>
              <a:ext cx="2480146" cy="1924804"/>
              <a:chOff x="4526679" y="1661849"/>
              <a:chExt cx="2480146" cy="1924804"/>
            </a:xfrm>
          </p:grpSpPr>
          <p:grpSp>
            <p:nvGrpSpPr>
              <p:cNvPr id="330" name="Google Shape;330;p38"/>
              <p:cNvGrpSpPr/>
              <p:nvPr/>
            </p:nvGrpSpPr>
            <p:grpSpPr>
              <a:xfrm>
                <a:off x="4808316" y="2800065"/>
                <a:ext cx="92400" cy="411825"/>
                <a:chOff x="845575" y="2563700"/>
                <a:chExt cx="92400" cy="411825"/>
              </a:xfrm>
            </p:grpSpPr>
            <p:cxnSp>
              <p:nvCxnSpPr>
                <p:cNvPr id="331" name="Google Shape;331;p38"/>
                <p:cNvCxnSpPr/>
                <p:nvPr/>
              </p:nvCxnSpPr>
              <p:spPr>
                <a:xfrm>
                  <a:off x="891775" y="2616125"/>
                  <a:ext cx="0" cy="359400"/>
                </a:xfrm>
                <a:prstGeom prst="straightConnector1">
                  <a:avLst/>
                </a:prstGeom>
                <a:noFill/>
                <a:ln cap="flat" cmpd="sng" w="9525">
                  <a:solidFill>
                    <a:srgbClr val="FFFFFF"/>
                  </a:solidFill>
                  <a:prstDash val="solid"/>
                  <a:round/>
                  <a:headEnd len="sm" w="sm" type="none"/>
                  <a:tailEnd len="sm" w="sm" type="none"/>
                </a:ln>
              </p:spPr>
            </p:cxnSp>
            <p:sp>
              <p:nvSpPr>
                <p:cNvPr id="332" name="Google Shape;332;p38"/>
                <p:cNvSpPr/>
                <p:nvPr/>
              </p:nvSpPr>
              <p:spPr>
                <a:xfrm>
                  <a:off x="845575" y="2563700"/>
                  <a:ext cx="92400" cy="924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33" name="Google Shape;333;p38"/>
              <p:cNvSpPr txBox="1"/>
              <p:nvPr/>
            </p:nvSpPr>
            <p:spPr>
              <a:xfrm>
                <a:off x="4526679" y="3215253"/>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GB" sz="1200">
                    <a:solidFill>
                      <a:srgbClr val="FFFFFF"/>
                    </a:solidFill>
                    <a:latin typeface="Roboto"/>
                    <a:ea typeface="Roboto"/>
                    <a:cs typeface="Roboto"/>
                    <a:sym typeface="Roboto"/>
                  </a:rPr>
                  <a:t>20XX</a:t>
                </a:r>
                <a:endParaRPr b="1" sz="1200">
                  <a:solidFill>
                    <a:srgbClr val="FFFFFF"/>
                  </a:solidFill>
                  <a:latin typeface="Roboto"/>
                  <a:ea typeface="Roboto"/>
                  <a:cs typeface="Roboto"/>
                  <a:sym typeface="Roboto"/>
                </a:endParaRPr>
              </a:p>
            </p:txBody>
          </p:sp>
          <p:sp>
            <p:nvSpPr>
              <p:cNvPr id="334" name="Google Shape;334;p38"/>
              <p:cNvSpPr txBox="1"/>
              <p:nvPr/>
            </p:nvSpPr>
            <p:spPr>
              <a:xfrm>
                <a:off x="4753225" y="1661849"/>
                <a:ext cx="2253600" cy="113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solidFill>
                      <a:srgbClr val="EEEEEE"/>
                    </a:solidFill>
                    <a:latin typeface="Cardo"/>
                    <a:ea typeface="Cardo"/>
                    <a:cs typeface="Cardo"/>
                    <a:sym typeface="Cardo"/>
                  </a:rPr>
                  <a:t>Vestibulum congue tempus</a:t>
                </a:r>
                <a:endParaRPr sz="1200">
                  <a:solidFill>
                    <a:srgbClr val="EEEEEE"/>
                  </a:solidFill>
                  <a:latin typeface="Cardo"/>
                  <a:ea typeface="Cardo"/>
                  <a:cs typeface="Cardo"/>
                  <a:sym typeface="Cardo"/>
                </a:endParaRPr>
              </a:p>
              <a:p>
                <a:pPr indent="0" lvl="0" marL="0" rtl="0" algn="l">
                  <a:spcBef>
                    <a:spcPts val="0"/>
                  </a:spcBef>
                  <a:spcAft>
                    <a:spcPts val="0"/>
                  </a:spcAft>
                  <a:buNone/>
                </a:pPr>
                <a:r>
                  <a:t/>
                </a:r>
                <a:endParaRPr sz="800">
                  <a:solidFill>
                    <a:srgbClr val="FFFFFF"/>
                  </a:solidFill>
                  <a:latin typeface="Jost"/>
                  <a:ea typeface="Jost"/>
                  <a:cs typeface="Jost"/>
                  <a:sym typeface="Jost"/>
                </a:endParaRPr>
              </a:p>
              <a:p>
                <a:pPr indent="0" lvl="0" marL="0" rtl="0" algn="l">
                  <a:spcBef>
                    <a:spcPts val="0"/>
                  </a:spcBef>
                  <a:spcAft>
                    <a:spcPts val="1600"/>
                  </a:spcAft>
                  <a:buNone/>
                </a:pPr>
                <a:r>
                  <a:rPr lang="en-GB" sz="1000">
                    <a:solidFill>
                      <a:srgbClr val="FFFFFF"/>
                    </a:solidFill>
                    <a:latin typeface="Jost"/>
                    <a:ea typeface="Jost"/>
                    <a:cs typeface="Jost"/>
                    <a:sym typeface="Jost"/>
                  </a:rPr>
                  <a:t>Lorem ipsum dolor sit amet, consectetur adipiscing elit, sed do eiusmod tempor. Donec facilisis lacus eget mauris.</a:t>
                </a:r>
                <a:endParaRPr sz="1000">
                  <a:solidFill>
                    <a:srgbClr val="FFFFFF"/>
                  </a:solidFill>
                  <a:latin typeface="Jost"/>
                  <a:ea typeface="Jost"/>
                  <a:cs typeface="Jost"/>
                  <a:sym typeface="Jost"/>
                </a:endParaRPr>
              </a:p>
            </p:txBody>
          </p:sp>
        </p:grpSp>
      </p:grpSp>
      <p:grpSp>
        <p:nvGrpSpPr>
          <p:cNvPr id="335" name="Google Shape;335;p38"/>
          <p:cNvGrpSpPr/>
          <p:nvPr/>
        </p:nvGrpSpPr>
        <p:grpSpPr>
          <a:xfrm>
            <a:off x="6270460" y="2633522"/>
            <a:ext cx="2873240" cy="1735654"/>
            <a:chOff x="6435810" y="2702596"/>
            <a:chExt cx="2873240" cy="1735654"/>
          </a:xfrm>
        </p:grpSpPr>
        <p:sp>
          <p:nvSpPr>
            <p:cNvPr id="336" name="Google Shape;336;p38"/>
            <p:cNvSpPr/>
            <p:nvPr/>
          </p:nvSpPr>
          <p:spPr>
            <a:xfrm>
              <a:off x="6807650" y="3079474"/>
              <a:ext cx="2501400" cy="133500"/>
            </a:xfrm>
            <a:prstGeom prst="rect">
              <a:avLst/>
            </a:prstGeom>
            <a:solidFill>
              <a:srgbClr val="577DE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7" name="Google Shape;337;p38"/>
            <p:cNvGrpSpPr/>
            <p:nvPr/>
          </p:nvGrpSpPr>
          <p:grpSpPr>
            <a:xfrm>
              <a:off x="6435810" y="2702596"/>
              <a:ext cx="2494563" cy="1735654"/>
              <a:chOff x="6435810" y="2702596"/>
              <a:chExt cx="2494563" cy="1735654"/>
            </a:xfrm>
          </p:grpSpPr>
          <p:grpSp>
            <p:nvGrpSpPr>
              <p:cNvPr id="338" name="Google Shape;338;p38"/>
              <p:cNvGrpSpPr/>
              <p:nvPr/>
            </p:nvGrpSpPr>
            <p:grpSpPr>
              <a:xfrm rot="10800000">
                <a:off x="6760035" y="3079467"/>
                <a:ext cx="92400" cy="411825"/>
                <a:chOff x="2070100" y="2563700"/>
                <a:chExt cx="92400" cy="411825"/>
              </a:xfrm>
            </p:grpSpPr>
            <p:cxnSp>
              <p:nvCxnSpPr>
                <p:cNvPr id="339" name="Google Shape;339;p38"/>
                <p:cNvCxnSpPr/>
                <p:nvPr/>
              </p:nvCxnSpPr>
              <p:spPr>
                <a:xfrm>
                  <a:off x="2116300" y="2616125"/>
                  <a:ext cx="0" cy="359400"/>
                </a:xfrm>
                <a:prstGeom prst="straightConnector1">
                  <a:avLst/>
                </a:prstGeom>
                <a:noFill/>
                <a:ln cap="flat" cmpd="sng" w="9525">
                  <a:solidFill>
                    <a:srgbClr val="FFFFFF"/>
                  </a:solidFill>
                  <a:prstDash val="solid"/>
                  <a:round/>
                  <a:headEnd len="sm" w="sm" type="none"/>
                  <a:tailEnd len="sm" w="sm" type="none"/>
                </a:ln>
              </p:spPr>
            </p:cxnSp>
            <p:sp>
              <p:nvSpPr>
                <p:cNvPr id="340" name="Google Shape;340;p38"/>
                <p:cNvSpPr/>
                <p:nvPr/>
              </p:nvSpPr>
              <p:spPr>
                <a:xfrm>
                  <a:off x="2070100" y="2563700"/>
                  <a:ext cx="92400" cy="924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1" name="Google Shape;341;p38"/>
              <p:cNvSpPr txBox="1"/>
              <p:nvPr/>
            </p:nvSpPr>
            <p:spPr>
              <a:xfrm>
                <a:off x="6435810" y="270259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GB" sz="1200">
                    <a:solidFill>
                      <a:srgbClr val="FFFFFF"/>
                    </a:solidFill>
                    <a:latin typeface="Roboto"/>
                    <a:ea typeface="Roboto"/>
                    <a:cs typeface="Roboto"/>
                    <a:sym typeface="Roboto"/>
                  </a:rPr>
                  <a:t>20XX</a:t>
                </a:r>
                <a:endParaRPr b="1" sz="1200">
                  <a:solidFill>
                    <a:srgbClr val="FFFFFF"/>
                  </a:solidFill>
                  <a:latin typeface="Roboto"/>
                  <a:ea typeface="Roboto"/>
                  <a:cs typeface="Roboto"/>
                  <a:sym typeface="Roboto"/>
                </a:endParaRPr>
              </a:p>
            </p:txBody>
          </p:sp>
          <p:sp>
            <p:nvSpPr>
              <p:cNvPr id="342" name="Google Shape;342;p38"/>
              <p:cNvSpPr txBox="1"/>
              <p:nvPr/>
            </p:nvSpPr>
            <p:spPr>
              <a:xfrm>
                <a:off x="6676773" y="3494450"/>
                <a:ext cx="22536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solidFill>
                      <a:srgbClr val="577DE0"/>
                    </a:solidFill>
                    <a:latin typeface="Cardo"/>
                    <a:ea typeface="Cardo"/>
                    <a:cs typeface="Cardo"/>
                    <a:sym typeface="Cardo"/>
                  </a:rPr>
                  <a:t>Vestibulum congue tempus</a:t>
                </a:r>
                <a:endParaRPr sz="1200">
                  <a:solidFill>
                    <a:srgbClr val="577DE0"/>
                  </a:solidFill>
                  <a:latin typeface="Cardo"/>
                  <a:ea typeface="Cardo"/>
                  <a:cs typeface="Cardo"/>
                  <a:sym typeface="Cardo"/>
                </a:endParaRPr>
              </a:p>
              <a:p>
                <a:pPr indent="0" lvl="0" marL="0" rtl="0" algn="l">
                  <a:spcBef>
                    <a:spcPts val="0"/>
                  </a:spcBef>
                  <a:spcAft>
                    <a:spcPts val="0"/>
                  </a:spcAft>
                  <a:buNone/>
                </a:pPr>
                <a:r>
                  <a:t/>
                </a:r>
                <a:endParaRPr sz="800">
                  <a:solidFill>
                    <a:srgbClr val="FFFFFF"/>
                  </a:solidFill>
                  <a:latin typeface="Jost"/>
                  <a:ea typeface="Jost"/>
                  <a:cs typeface="Jost"/>
                  <a:sym typeface="Jost"/>
                </a:endParaRPr>
              </a:p>
              <a:p>
                <a:pPr indent="0" lvl="0" marL="0" rtl="0" algn="l">
                  <a:spcBef>
                    <a:spcPts val="0"/>
                  </a:spcBef>
                  <a:spcAft>
                    <a:spcPts val="1600"/>
                  </a:spcAft>
                  <a:buNone/>
                </a:pPr>
                <a:r>
                  <a:rPr lang="en-GB" sz="1000">
                    <a:solidFill>
                      <a:srgbClr val="FFFFFF"/>
                    </a:solidFill>
                    <a:latin typeface="Jost"/>
                    <a:ea typeface="Jost"/>
                    <a:cs typeface="Jost"/>
                    <a:sym typeface="Jost"/>
                  </a:rPr>
                  <a:t>Lorem ipsum dolor sit amet, consectetur adipiscing elit, sed do eiusmod tempor. Donec facilisis lacus eget mauris.</a:t>
                </a:r>
                <a:endParaRPr sz="1000">
                  <a:solidFill>
                    <a:srgbClr val="FFFFFF"/>
                  </a:solidFill>
                  <a:latin typeface="Jost"/>
                  <a:ea typeface="Jost"/>
                  <a:cs typeface="Jost"/>
                  <a:sym typeface="Jost"/>
                </a:endParaRPr>
              </a:p>
            </p:txBody>
          </p:sp>
        </p:grpSp>
      </p:grpSp>
      <p:grpSp>
        <p:nvGrpSpPr>
          <p:cNvPr id="343" name="Google Shape;343;p38"/>
          <p:cNvGrpSpPr/>
          <p:nvPr/>
        </p:nvGrpSpPr>
        <p:grpSpPr>
          <a:xfrm>
            <a:off x="330641" y="1592775"/>
            <a:ext cx="2580734" cy="1924815"/>
            <a:chOff x="495991" y="1661849"/>
            <a:chExt cx="2580734" cy="1924815"/>
          </a:xfrm>
        </p:grpSpPr>
        <p:sp>
          <p:nvSpPr>
            <p:cNvPr id="344" name="Google Shape;344;p38"/>
            <p:cNvSpPr/>
            <p:nvPr/>
          </p:nvSpPr>
          <p:spPr>
            <a:xfrm>
              <a:off x="932600" y="3079475"/>
              <a:ext cx="1958400" cy="133500"/>
            </a:xfrm>
            <a:prstGeom prst="rect">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45" name="Google Shape;345;p38"/>
            <p:cNvGrpSpPr/>
            <p:nvPr/>
          </p:nvGrpSpPr>
          <p:grpSpPr>
            <a:xfrm>
              <a:off x="495991" y="1661849"/>
              <a:ext cx="2580734" cy="1924815"/>
              <a:chOff x="495991" y="1661849"/>
              <a:chExt cx="2580734" cy="1924815"/>
            </a:xfrm>
          </p:grpSpPr>
          <p:sp>
            <p:nvSpPr>
              <p:cNvPr id="346" name="Google Shape;346;p38"/>
              <p:cNvSpPr txBox="1"/>
              <p:nvPr/>
            </p:nvSpPr>
            <p:spPr>
              <a:xfrm>
                <a:off x="495991" y="3215263"/>
                <a:ext cx="8712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GB" sz="1200">
                    <a:solidFill>
                      <a:srgbClr val="FFFFFF"/>
                    </a:solidFill>
                    <a:latin typeface="Roboto"/>
                    <a:ea typeface="Roboto"/>
                    <a:cs typeface="Roboto"/>
                    <a:sym typeface="Roboto"/>
                  </a:rPr>
                  <a:t>20XX</a:t>
                </a:r>
                <a:endParaRPr b="1" sz="1200">
                  <a:solidFill>
                    <a:srgbClr val="FFFFFF"/>
                  </a:solidFill>
                  <a:latin typeface="Roboto"/>
                  <a:ea typeface="Roboto"/>
                  <a:cs typeface="Roboto"/>
                  <a:sym typeface="Roboto"/>
                </a:endParaRPr>
              </a:p>
            </p:txBody>
          </p:sp>
          <p:grpSp>
            <p:nvGrpSpPr>
              <p:cNvPr id="347" name="Google Shape;347;p38"/>
              <p:cNvGrpSpPr/>
              <p:nvPr/>
            </p:nvGrpSpPr>
            <p:grpSpPr>
              <a:xfrm>
                <a:off x="881025" y="2800065"/>
                <a:ext cx="92400" cy="411825"/>
                <a:chOff x="845575" y="2563700"/>
                <a:chExt cx="92400" cy="411825"/>
              </a:xfrm>
            </p:grpSpPr>
            <p:cxnSp>
              <p:nvCxnSpPr>
                <p:cNvPr id="348" name="Google Shape;348;p38"/>
                <p:cNvCxnSpPr/>
                <p:nvPr/>
              </p:nvCxnSpPr>
              <p:spPr>
                <a:xfrm>
                  <a:off x="891775" y="2616125"/>
                  <a:ext cx="0" cy="359400"/>
                </a:xfrm>
                <a:prstGeom prst="straightConnector1">
                  <a:avLst/>
                </a:prstGeom>
                <a:noFill/>
                <a:ln cap="flat" cmpd="sng" w="9525">
                  <a:solidFill>
                    <a:srgbClr val="FFFFFF"/>
                  </a:solidFill>
                  <a:prstDash val="solid"/>
                  <a:round/>
                  <a:headEnd len="sm" w="sm" type="none"/>
                  <a:tailEnd len="sm" w="sm" type="none"/>
                </a:ln>
              </p:spPr>
            </p:cxnSp>
            <p:sp>
              <p:nvSpPr>
                <p:cNvPr id="349" name="Google Shape;349;p38"/>
                <p:cNvSpPr/>
                <p:nvPr/>
              </p:nvSpPr>
              <p:spPr>
                <a:xfrm>
                  <a:off x="845575" y="2563700"/>
                  <a:ext cx="92400" cy="924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0" name="Google Shape;350;p38"/>
              <p:cNvSpPr txBox="1"/>
              <p:nvPr/>
            </p:nvSpPr>
            <p:spPr>
              <a:xfrm>
                <a:off x="823125" y="1661849"/>
                <a:ext cx="2253600" cy="113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solidFill>
                      <a:srgbClr val="89AEF0"/>
                    </a:solidFill>
                    <a:latin typeface="Cardo"/>
                    <a:ea typeface="Cardo"/>
                    <a:cs typeface="Cardo"/>
                    <a:sym typeface="Cardo"/>
                  </a:rPr>
                  <a:t>Vestibulum congue tempus</a:t>
                </a:r>
                <a:endParaRPr sz="1200">
                  <a:solidFill>
                    <a:srgbClr val="89AEF0"/>
                  </a:solidFill>
                  <a:latin typeface="Cardo"/>
                  <a:ea typeface="Cardo"/>
                  <a:cs typeface="Cardo"/>
                  <a:sym typeface="Cardo"/>
                </a:endParaRPr>
              </a:p>
              <a:p>
                <a:pPr indent="0" lvl="0" marL="0" rtl="0" algn="l">
                  <a:spcBef>
                    <a:spcPts val="0"/>
                  </a:spcBef>
                  <a:spcAft>
                    <a:spcPts val="0"/>
                  </a:spcAft>
                  <a:buNone/>
                </a:pPr>
                <a:r>
                  <a:t/>
                </a:r>
                <a:endParaRPr sz="800">
                  <a:solidFill>
                    <a:srgbClr val="FFFFFF"/>
                  </a:solidFill>
                  <a:latin typeface="Jost"/>
                  <a:ea typeface="Jost"/>
                  <a:cs typeface="Jost"/>
                  <a:sym typeface="Jost"/>
                </a:endParaRPr>
              </a:p>
              <a:p>
                <a:pPr indent="0" lvl="0" marL="0" rtl="0" algn="l">
                  <a:spcBef>
                    <a:spcPts val="0"/>
                  </a:spcBef>
                  <a:spcAft>
                    <a:spcPts val="1600"/>
                  </a:spcAft>
                  <a:buNone/>
                </a:pPr>
                <a:r>
                  <a:rPr lang="en-GB" sz="1000">
                    <a:solidFill>
                      <a:srgbClr val="FFFFFF"/>
                    </a:solidFill>
                    <a:latin typeface="Jost"/>
                    <a:ea typeface="Jost"/>
                    <a:cs typeface="Jost"/>
                    <a:sym typeface="Jost"/>
                  </a:rPr>
                  <a:t>Lorem ipsum dolor sit amet, consectetur adipiscing elit, sed do eiusmod tempor. Donec facilisis lacus eget mauris.</a:t>
                </a:r>
                <a:endParaRPr sz="1000">
                  <a:solidFill>
                    <a:srgbClr val="FFFFFF"/>
                  </a:solidFill>
                  <a:latin typeface="Jost"/>
                  <a:ea typeface="Jost"/>
                  <a:cs typeface="Jost"/>
                  <a:sym typeface="Jost"/>
                </a:endParaRPr>
              </a:p>
            </p:txBody>
          </p:sp>
        </p:grpSp>
      </p:grpSp>
      <p:grpSp>
        <p:nvGrpSpPr>
          <p:cNvPr id="351" name="Google Shape;351;p38"/>
          <p:cNvGrpSpPr/>
          <p:nvPr/>
        </p:nvGrpSpPr>
        <p:grpSpPr>
          <a:xfrm>
            <a:off x="2360245" y="2633522"/>
            <a:ext cx="2501355" cy="1735654"/>
            <a:chOff x="2525595" y="2702596"/>
            <a:chExt cx="2501355" cy="1735654"/>
          </a:xfrm>
        </p:grpSpPr>
        <p:sp>
          <p:nvSpPr>
            <p:cNvPr id="352" name="Google Shape;352;p38"/>
            <p:cNvSpPr/>
            <p:nvPr/>
          </p:nvSpPr>
          <p:spPr>
            <a:xfrm>
              <a:off x="2890952" y="3079475"/>
              <a:ext cx="1958400" cy="133500"/>
            </a:xfrm>
            <a:prstGeom prst="rect">
              <a:avLst/>
            </a:prstGeom>
            <a:solidFill>
              <a:srgbClr val="BCBC4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53" name="Google Shape;353;p38"/>
            <p:cNvGrpSpPr/>
            <p:nvPr/>
          </p:nvGrpSpPr>
          <p:grpSpPr>
            <a:xfrm>
              <a:off x="2525595" y="2702596"/>
              <a:ext cx="2501355" cy="1735654"/>
              <a:chOff x="2525595" y="2702596"/>
              <a:chExt cx="2501355" cy="1735654"/>
            </a:xfrm>
          </p:grpSpPr>
          <p:sp>
            <p:nvSpPr>
              <p:cNvPr id="354" name="Google Shape;354;p38"/>
              <p:cNvSpPr txBox="1"/>
              <p:nvPr/>
            </p:nvSpPr>
            <p:spPr>
              <a:xfrm>
                <a:off x="2525595" y="270259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GB" sz="1200">
                    <a:solidFill>
                      <a:srgbClr val="FFFFFF"/>
                    </a:solidFill>
                    <a:latin typeface="Roboto"/>
                    <a:ea typeface="Roboto"/>
                    <a:cs typeface="Roboto"/>
                    <a:sym typeface="Roboto"/>
                  </a:rPr>
                  <a:t>20XX</a:t>
                </a:r>
                <a:endParaRPr b="1" sz="1200">
                  <a:solidFill>
                    <a:srgbClr val="FFFFFF"/>
                  </a:solidFill>
                  <a:latin typeface="Roboto"/>
                  <a:ea typeface="Roboto"/>
                  <a:cs typeface="Roboto"/>
                  <a:sym typeface="Roboto"/>
                </a:endParaRPr>
              </a:p>
            </p:txBody>
          </p:sp>
          <p:grpSp>
            <p:nvGrpSpPr>
              <p:cNvPr id="355" name="Google Shape;355;p38"/>
              <p:cNvGrpSpPr/>
              <p:nvPr/>
            </p:nvGrpSpPr>
            <p:grpSpPr>
              <a:xfrm rot="10800000">
                <a:off x="2849073" y="3079467"/>
                <a:ext cx="92400" cy="411825"/>
                <a:chOff x="2070100" y="2563700"/>
                <a:chExt cx="92400" cy="411825"/>
              </a:xfrm>
            </p:grpSpPr>
            <p:cxnSp>
              <p:nvCxnSpPr>
                <p:cNvPr id="356" name="Google Shape;356;p38"/>
                <p:cNvCxnSpPr/>
                <p:nvPr/>
              </p:nvCxnSpPr>
              <p:spPr>
                <a:xfrm>
                  <a:off x="2116300" y="2616125"/>
                  <a:ext cx="0" cy="359400"/>
                </a:xfrm>
                <a:prstGeom prst="straightConnector1">
                  <a:avLst/>
                </a:prstGeom>
                <a:noFill/>
                <a:ln cap="flat" cmpd="sng" w="9525">
                  <a:solidFill>
                    <a:srgbClr val="FFFFFF"/>
                  </a:solidFill>
                  <a:prstDash val="solid"/>
                  <a:round/>
                  <a:headEnd len="sm" w="sm" type="none"/>
                  <a:tailEnd len="sm" w="sm" type="none"/>
                </a:ln>
              </p:spPr>
            </p:cxnSp>
            <p:sp>
              <p:nvSpPr>
                <p:cNvPr id="357" name="Google Shape;357;p38"/>
                <p:cNvSpPr/>
                <p:nvPr/>
              </p:nvSpPr>
              <p:spPr>
                <a:xfrm>
                  <a:off x="2070100" y="2563700"/>
                  <a:ext cx="92400" cy="924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grpSp>
          <p:sp>
            <p:nvSpPr>
              <p:cNvPr id="358" name="Google Shape;358;p38"/>
              <p:cNvSpPr txBox="1"/>
              <p:nvPr/>
            </p:nvSpPr>
            <p:spPr>
              <a:xfrm>
                <a:off x="2773350" y="3494450"/>
                <a:ext cx="2253600" cy="9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solidFill>
                      <a:srgbClr val="BCBC4D"/>
                    </a:solidFill>
                    <a:latin typeface="Cardo"/>
                    <a:ea typeface="Cardo"/>
                    <a:cs typeface="Cardo"/>
                    <a:sym typeface="Cardo"/>
                  </a:rPr>
                  <a:t>Vestibulum congue tempus</a:t>
                </a:r>
                <a:endParaRPr sz="1200">
                  <a:solidFill>
                    <a:srgbClr val="BCBC4D"/>
                  </a:solidFill>
                  <a:latin typeface="Cardo"/>
                  <a:ea typeface="Cardo"/>
                  <a:cs typeface="Cardo"/>
                  <a:sym typeface="Cardo"/>
                </a:endParaRPr>
              </a:p>
              <a:p>
                <a:pPr indent="0" lvl="0" marL="0" rtl="0" algn="l">
                  <a:spcBef>
                    <a:spcPts val="0"/>
                  </a:spcBef>
                  <a:spcAft>
                    <a:spcPts val="0"/>
                  </a:spcAft>
                  <a:buNone/>
                </a:pPr>
                <a:r>
                  <a:t/>
                </a:r>
                <a:endParaRPr sz="800">
                  <a:solidFill>
                    <a:srgbClr val="FFFFFF"/>
                  </a:solidFill>
                  <a:latin typeface="Jost"/>
                  <a:ea typeface="Jost"/>
                  <a:cs typeface="Jost"/>
                  <a:sym typeface="Jost"/>
                </a:endParaRPr>
              </a:p>
              <a:p>
                <a:pPr indent="0" lvl="0" marL="0" rtl="0" algn="l">
                  <a:spcBef>
                    <a:spcPts val="0"/>
                  </a:spcBef>
                  <a:spcAft>
                    <a:spcPts val="1600"/>
                  </a:spcAft>
                  <a:buNone/>
                </a:pPr>
                <a:r>
                  <a:rPr lang="en-GB" sz="1000">
                    <a:solidFill>
                      <a:srgbClr val="FFFFFF"/>
                    </a:solidFill>
                    <a:latin typeface="Jost"/>
                    <a:ea typeface="Jost"/>
                    <a:cs typeface="Jost"/>
                    <a:sym typeface="Jost"/>
                  </a:rPr>
                  <a:t>Lorem ipsum dolor sit amet, consectetur adipiscing elit, sed do eiusmod tempor. Donec facilisis lacus eget mauris.</a:t>
                </a:r>
                <a:endParaRPr sz="1000">
                  <a:solidFill>
                    <a:srgbClr val="FFFFFF"/>
                  </a:solidFill>
                  <a:latin typeface="Jost"/>
                  <a:ea typeface="Jost"/>
                  <a:cs typeface="Jost"/>
                  <a:sym typeface="Jost"/>
                </a:endParaRPr>
              </a:p>
            </p:txBody>
          </p:sp>
        </p:grpSp>
      </p:grpSp>
      <p:sp>
        <p:nvSpPr>
          <p:cNvPr id="359" name="Google Shape;359;p38"/>
          <p:cNvSpPr txBox="1"/>
          <p:nvPr/>
        </p:nvSpPr>
        <p:spPr>
          <a:xfrm>
            <a:off x="354200" y="355700"/>
            <a:ext cx="60324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FFFFFF"/>
                </a:solidFill>
                <a:latin typeface="Jost"/>
                <a:ea typeface="Jost"/>
                <a:cs typeface="Jost"/>
                <a:sym typeface="Jost"/>
              </a:rPr>
              <a:t>PROJECT TIMELINE</a:t>
            </a:r>
            <a:endParaRPr sz="3000">
              <a:solidFill>
                <a:srgbClr val="FFFFFF"/>
              </a:solidFill>
              <a:latin typeface="Jost"/>
              <a:ea typeface="Jost"/>
              <a:cs typeface="Jost"/>
              <a:sym typeface="Jost"/>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2 4">
  <p:cSld name="CUSTOM_1_2_4">
    <p:spTree>
      <p:nvGrpSpPr>
        <p:cNvPr id="360" name="Shape 360"/>
        <p:cNvGrpSpPr/>
        <p:nvPr/>
      </p:nvGrpSpPr>
      <p:grpSpPr>
        <a:xfrm>
          <a:off x="0" y="0"/>
          <a:ext cx="0" cy="0"/>
          <a:chOff x="0" y="0"/>
          <a:chExt cx="0" cy="0"/>
        </a:xfrm>
      </p:grpSpPr>
      <p:cxnSp>
        <p:nvCxnSpPr>
          <p:cNvPr id="361" name="Google Shape;361;p39"/>
          <p:cNvCxnSpPr/>
          <p:nvPr/>
        </p:nvCxnSpPr>
        <p:spPr>
          <a:xfrm>
            <a:off x="5157688" y="1729539"/>
            <a:ext cx="0" cy="2669700"/>
          </a:xfrm>
          <a:prstGeom prst="straightConnector1">
            <a:avLst/>
          </a:prstGeom>
          <a:noFill/>
          <a:ln cap="flat" cmpd="sng" w="9525">
            <a:solidFill>
              <a:srgbClr val="89AEF0"/>
            </a:solidFill>
            <a:prstDash val="dot"/>
            <a:round/>
            <a:headEnd len="med" w="med" type="none"/>
            <a:tailEnd len="med" w="med" type="none"/>
          </a:ln>
        </p:spPr>
      </p:cxnSp>
      <p:sp>
        <p:nvSpPr>
          <p:cNvPr id="362" name="Google Shape;362;p39"/>
          <p:cNvSpPr txBox="1"/>
          <p:nvPr/>
        </p:nvSpPr>
        <p:spPr>
          <a:xfrm>
            <a:off x="1221284" y="4385725"/>
            <a:ext cx="12219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000">
                <a:solidFill>
                  <a:srgbClr val="89AEF0"/>
                </a:solidFill>
                <a:latin typeface="Jost"/>
                <a:ea typeface="Jost"/>
                <a:cs typeface="Jost"/>
                <a:sym typeface="Jost"/>
              </a:rPr>
              <a:t>Required features delivered</a:t>
            </a:r>
            <a:endParaRPr sz="1000">
              <a:solidFill>
                <a:srgbClr val="89AEF0"/>
              </a:solidFill>
              <a:latin typeface="Jost"/>
              <a:ea typeface="Jost"/>
              <a:cs typeface="Jost"/>
              <a:sym typeface="Jost"/>
            </a:endParaRPr>
          </a:p>
        </p:txBody>
      </p:sp>
      <p:sp>
        <p:nvSpPr>
          <p:cNvPr id="363" name="Google Shape;363;p39"/>
          <p:cNvSpPr txBox="1"/>
          <p:nvPr/>
        </p:nvSpPr>
        <p:spPr>
          <a:xfrm>
            <a:off x="3493941" y="3899250"/>
            <a:ext cx="12219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000">
                <a:solidFill>
                  <a:srgbClr val="FFFFFF"/>
                </a:solidFill>
                <a:latin typeface="Jost"/>
                <a:ea typeface="Jost"/>
                <a:cs typeface="Jost"/>
                <a:sym typeface="Jost"/>
              </a:rPr>
              <a:t>Reviews complete</a:t>
            </a:r>
            <a:endParaRPr sz="1100">
              <a:solidFill>
                <a:srgbClr val="FFFFFF"/>
              </a:solidFill>
              <a:latin typeface="Jost"/>
              <a:ea typeface="Jost"/>
              <a:cs typeface="Jost"/>
              <a:sym typeface="Jost"/>
            </a:endParaRPr>
          </a:p>
        </p:txBody>
      </p:sp>
      <p:sp>
        <p:nvSpPr>
          <p:cNvPr id="364" name="Google Shape;364;p39"/>
          <p:cNvSpPr/>
          <p:nvPr/>
        </p:nvSpPr>
        <p:spPr>
          <a:xfrm>
            <a:off x="1840070" y="1156275"/>
            <a:ext cx="2198700" cy="338700"/>
          </a:xfrm>
          <a:prstGeom prst="rect">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BFAFA"/>
                </a:solidFill>
                <a:latin typeface="Jost SemiBold"/>
                <a:ea typeface="Jost SemiBold"/>
                <a:cs typeface="Jost SemiBold"/>
                <a:sym typeface="Jost SemiBold"/>
              </a:rPr>
              <a:t>12 weeks</a:t>
            </a:r>
            <a:endParaRPr sz="1200">
              <a:solidFill>
                <a:srgbClr val="FBFAFA"/>
              </a:solidFill>
              <a:latin typeface="Jost SemiBold"/>
              <a:ea typeface="Jost SemiBold"/>
              <a:cs typeface="Jost SemiBold"/>
              <a:sym typeface="Jost SemiBold"/>
            </a:endParaRPr>
          </a:p>
        </p:txBody>
      </p:sp>
      <p:cxnSp>
        <p:nvCxnSpPr>
          <p:cNvPr id="365" name="Google Shape;365;p39"/>
          <p:cNvCxnSpPr/>
          <p:nvPr/>
        </p:nvCxnSpPr>
        <p:spPr>
          <a:xfrm>
            <a:off x="1812950" y="1729539"/>
            <a:ext cx="0" cy="2656200"/>
          </a:xfrm>
          <a:prstGeom prst="straightConnector1">
            <a:avLst/>
          </a:prstGeom>
          <a:noFill/>
          <a:ln cap="flat" cmpd="sng" w="9525">
            <a:solidFill>
              <a:srgbClr val="89AEF0"/>
            </a:solidFill>
            <a:prstDash val="dot"/>
            <a:round/>
            <a:headEnd len="med" w="med" type="none"/>
            <a:tailEnd len="med" w="med" type="none"/>
          </a:ln>
        </p:spPr>
      </p:cxnSp>
      <p:cxnSp>
        <p:nvCxnSpPr>
          <p:cNvPr id="366" name="Google Shape;366;p39"/>
          <p:cNvCxnSpPr/>
          <p:nvPr/>
        </p:nvCxnSpPr>
        <p:spPr>
          <a:xfrm>
            <a:off x="4104000" y="1729539"/>
            <a:ext cx="1800" cy="2153400"/>
          </a:xfrm>
          <a:prstGeom prst="straightConnector1">
            <a:avLst/>
          </a:prstGeom>
          <a:noFill/>
          <a:ln cap="flat" cmpd="sng" w="9525">
            <a:solidFill>
              <a:srgbClr val="FBFAFA"/>
            </a:solidFill>
            <a:prstDash val="dot"/>
            <a:round/>
            <a:headEnd len="med" w="med" type="none"/>
            <a:tailEnd len="med" w="med" type="none"/>
          </a:ln>
        </p:spPr>
      </p:cxnSp>
      <p:sp>
        <p:nvSpPr>
          <p:cNvPr id="367" name="Google Shape;367;p39"/>
          <p:cNvSpPr txBox="1"/>
          <p:nvPr/>
        </p:nvSpPr>
        <p:spPr>
          <a:xfrm>
            <a:off x="4722845" y="4385725"/>
            <a:ext cx="9690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000">
                <a:solidFill>
                  <a:srgbClr val="89AEF0"/>
                </a:solidFill>
                <a:latin typeface="Jost"/>
                <a:ea typeface="Jost"/>
                <a:cs typeface="Jost"/>
                <a:sym typeface="Jost"/>
              </a:rPr>
              <a:t>Feature freeze</a:t>
            </a:r>
            <a:endParaRPr sz="1000">
              <a:solidFill>
                <a:srgbClr val="89AEF0"/>
              </a:solidFill>
              <a:latin typeface="Jost"/>
              <a:ea typeface="Jost"/>
              <a:cs typeface="Jost"/>
              <a:sym typeface="Jost"/>
            </a:endParaRPr>
          </a:p>
        </p:txBody>
      </p:sp>
      <p:sp>
        <p:nvSpPr>
          <p:cNvPr id="368" name="Google Shape;368;p39"/>
          <p:cNvSpPr txBox="1"/>
          <p:nvPr/>
        </p:nvSpPr>
        <p:spPr>
          <a:xfrm>
            <a:off x="354200" y="355700"/>
            <a:ext cx="60324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FFFFFF"/>
                </a:solidFill>
                <a:latin typeface="Jost"/>
                <a:ea typeface="Jost"/>
                <a:cs typeface="Jost"/>
                <a:sym typeface="Jost"/>
              </a:rPr>
              <a:t>LAUNCH COUNTDOWN/PLAN</a:t>
            </a:r>
            <a:endParaRPr sz="3000">
              <a:solidFill>
                <a:srgbClr val="FFFFFF"/>
              </a:solidFill>
              <a:latin typeface="Jost"/>
              <a:ea typeface="Jost"/>
              <a:cs typeface="Jost"/>
              <a:sym typeface="Jost"/>
            </a:endParaRPr>
          </a:p>
        </p:txBody>
      </p:sp>
      <p:sp>
        <p:nvSpPr>
          <p:cNvPr id="369" name="Google Shape;369;p39"/>
          <p:cNvSpPr/>
          <p:nvPr/>
        </p:nvSpPr>
        <p:spPr>
          <a:xfrm>
            <a:off x="4114970" y="1156275"/>
            <a:ext cx="2198700" cy="338700"/>
          </a:xfrm>
          <a:prstGeom prst="rect">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BFAFA"/>
                </a:solidFill>
                <a:latin typeface="Jost SemiBold"/>
                <a:ea typeface="Jost SemiBold"/>
                <a:cs typeface="Jost SemiBold"/>
                <a:sym typeface="Jost SemiBold"/>
              </a:rPr>
              <a:t>8 weeks</a:t>
            </a:r>
            <a:endParaRPr sz="1200">
              <a:solidFill>
                <a:srgbClr val="FBFAFA"/>
              </a:solidFill>
              <a:latin typeface="Jost SemiBold"/>
              <a:ea typeface="Jost SemiBold"/>
              <a:cs typeface="Jost SemiBold"/>
              <a:sym typeface="Jost SemiBold"/>
            </a:endParaRPr>
          </a:p>
        </p:txBody>
      </p:sp>
      <p:sp>
        <p:nvSpPr>
          <p:cNvPr id="370" name="Google Shape;370;p39"/>
          <p:cNvSpPr/>
          <p:nvPr/>
        </p:nvSpPr>
        <p:spPr>
          <a:xfrm>
            <a:off x="6389870" y="1156275"/>
            <a:ext cx="2198700" cy="338700"/>
          </a:xfrm>
          <a:prstGeom prst="rect">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BFAFA"/>
                </a:solidFill>
                <a:latin typeface="Jost SemiBold"/>
                <a:ea typeface="Jost SemiBold"/>
                <a:cs typeface="Jost SemiBold"/>
                <a:sym typeface="Jost SemiBold"/>
              </a:rPr>
              <a:t>4 weeks</a:t>
            </a:r>
            <a:endParaRPr sz="1200">
              <a:solidFill>
                <a:srgbClr val="FBFAFA"/>
              </a:solidFill>
              <a:latin typeface="Jost SemiBold"/>
              <a:ea typeface="Jost SemiBold"/>
              <a:cs typeface="Jost SemiBold"/>
              <a:sym typeface="Jost SemiBold"/>
            </a:endParaRPr>
          </a:p>
        </p:txBody>
      </p:sp>
      <p:sp>
        <p:nvSpPr>
          <p:cNvPr id="371" name="Google Shape;371;p39"/>
          <p:cNvSpPr/>
          <p:nvPr/>
        </p:nvSpPr>
        <p:spPr>
          <a:xfrm>
            <a:off x="609475" y="1112025"/>
            <a:ext cx="1154400" cy="427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000">
                <a:solidFill>
                  <a:srgbClr val="FFFFFF"/>
                </a:solidFill>
                <a:latin typeface="Jost"/>
                <a:ea typeface="Jost"/>
                <a:cs typeface="Jost"/>
                <a:sym typeface="Jost"/>
              </a:rPr>
              <a:t>Time until launch:</a:t>
            </a:r>
            <a:endParaRPr sz="1000">
              <a:solidFill>
                <a:srgbClr val="FFFFFF"/>
              </a:solidFill>
              <a:latin typeface="Jost"/>
              <a:ea typeface="Jost"/>
              <a:cs typeface="Jost"/>
              <a:sym typeface="Jost"/>
            </a:endParaRPr>
          </a:p>
        </p:txBody>
      </p:sp>
      <p:sp>
        <p:nvSpPr>
          <p:cNvPr id="372" name="Google Shape;372;p39"/>
          <p:cNvSpPr/>
          <p:nvPr/>
        </p:nvSpPr>
        <p:spPr>
          <a:xfrm>
            <a:off x="50" y="2034338"/>
            <a:ext cx="1812900" cy="590700"/>
          </a:xfrm>
          <a:prstGeom prst="rect">
            <a:avLst/>
          </a:prstGeom>
          <a:solidFill>
            <a:srgbClr val="89AEF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000000"/>
                </a:solidFill>
                <a:latin typeface="Jost"/>
                <a:ea typeface="Jost"/>
                <a:cs typeface="Jost"/>
                <a:sym typeface="Jost"/>
              </a:rPr>
              <a:t>Feature development</a:t>
            </a:r>
            <a:endParaRPr sz="1200">
              <a:solidFill>
                <a:srgbClr val="000000"/>
              </a:solidFill>
              <a:latin typeface="Jost"/>
              <a:ea typeface="Jost"/>
              <a:cs typeface="Jost"/>
              <a:sym typeface="Jost"/>
            </a:endParaRPr>
          </a:p>
        </p:txBody>
      </p:sp>
      <p:sp>
        <p:nvSpPr>
          <p:cNvPr id="373" name="Google Shape;373;p39"/>
          <p:cNvSpPr/>
          <p:nvPr/>
        </p:nvSpPr>
        <p:spPr>
          <a:xfrm>
            <a:off x="1221275" y="2859600"/>
            <a:ext cx="2893800" cy="590700"/>
          </a:xfrm>
          <a:prstGeom prst="rect">
            <a:avLst/>
          </a:prstGeom>
          <a:solidFill>
            <a:srgbClr val="FBFA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200">
                <a:solidFill>
                  <a:srgbClr val="000000"/>
                </a:solidFill>
                <a:latin typeface="Jost"/>
                <a:ea typeface="Jost"/>
                <a:cs typeface="Jost"/>
                <a:sym typeface="Jost"/>
              </a:rPr>
              <a:t>Review content in preview website</a:t>
            </a:r>
            <a:endParaRPr sz="1200">
              <a:solidFill>
                <a:srgbClr val="000000"/>
              </a:solidFill>
              <a:latin typeface="Jost"/>
              <a:ea typeface="Jost"/>
              <a:cs typeface="Jost"/>
              <a:sym typeface="Jost"/>
            </a:endParaRPr>
          </a:p>
        </p:txBody>
      </p:sp>
      <p:sp>
        <p:nvSpPr>
          <p:cNvPr id="374" name="Google Shape;374;p39"/>
          <p:cNvSpPr/>
          <p:nvPr/>
        </p:nvSpPr>
        <p:spPr>
          <a:xfrm>
            <a:off x="2911550" y="2034338"/>
            <a:ext cx="2246100" cy="590700"/>
          </a:xfrm>
          <a:prstGeom prst="rect">
            <a:avLst/>
          </a:prstGeom>
          <a:solidFill>
            <a:srgbClr val="89AEF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000000"/>
                </a:solidFill>
                <a:latin typeface="Jost"/>
                <a:ea typeface="Jost"/>
                <a:cs typeface="Jost"/>
                <a:sym typeface="Jost"/>
              </a:rPr>
              <a:t>Bug fixes</a:t>
            </a:r>
            <a:endParaRPr sz="1200">
              <a:solidFill>
                <a:srgbClr val="000000"/>
              </a:solidFill>
              <a:latin typeface="Jost"/>
              <a:ea typeface="Jost"/>
              <a:cs typeface="Jost"/>
              <a:sym typeface="Jost"/>
            </a:endParaRPr>
          </a:p>
        </p:txBody>
      </p:sp>
      <p:sp>
        <p:nvSpPr>
          <p:cNvPr id="375" name="Google Shape;375;p39"/>
          <p:cNvSpPr/>
          <p:nvPr/>
        </p:nvSpPr>
        <p:spPr>
          <a:xfrm>
            <a:off x="5147450" y="2859600"/>
            <a:ext cx="1166100" cy="590700"/>
          </a:xfrm>
          <a:prstGeom prst="rect">
            <a:avLst/>
          </a:prstGeom>
          <a:solidFill>
            <a:srgbClr val="FBFA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200">
                <a:solidFill>
                  <a:srgbClr val="000000"/>
                </a:solidFill>
                <a:latin typeface="Jost"/>
                <a:ea typeface="Jost"/>
                <a:cs typeface="Jost"/>
                <a:sym typeface="Jost"/>
              </a:rPr>
              <a:t>Proofreading &amp; corrections</a:t>
            </a:r>
            <a:endParaRPr sz="1200">
              <a:solidFill>
                <a:srgbClr val="000000"/>
              </a:solidFill>
              <a:latin typeface="Jost"/>
              <a:ea typeface="Jost"/>
              <a:cs typeface="Jost"/>
              <a:sym typeface="Jost"/>
            </a:endParaRPr>
          </a:p>
        </p:txBody>
      </p:sp>
      <p:sp>
        <p:nvSpPr>
          <p:cNvPr id="376" name="Google Shape;376;p39"/>
          <p:cNvSpPr txBox="1"/>
          <p:nvPr/>
        </p:nvSpPr>
        <p:spPr>
          <a:xfrm>
            <a:off x="5955350" y="3899250"/>
            <a:ext cx="694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000">
                <a:solidFill>
                  <a:srgbClr val="FFFFFF"/>
                </a:solidFill>
                <a:latin typeface="Jost"/>
                <a:ea typeface="Jost"/>
                <a:cs typeface="Jost"/>
                <a:sym typeface="Jost"/>
              </a:rPr>
              <a:t>Content finalised</a:t>
            </a:r>
            <a:endParaRPr sz="1100">
              <a:solidFill>
                <a:srgbClr val="FFFFFF"/>
              </a:solidFill>
              <a:latin typeface="Jost"/>
              <a:ea typeface="Jost"/>
              <a:cs typeface="Jost"/>
              <a:sym typeface="Jost"/>
            </a:endParaRPr>
          </a:p>
        </p:txBody>
      </p:sp>
      <p:cxnSp>
        <p:nvCxnSpPr>
          <p:cNvPr id="377" name="Google Shape;377;p39"/>
          <p:cNvCxnSpPr/>
          <p:nvPr/>
        </p:nvCxnSpPr>
        <p:spPr>
          <a:xfrm>
            <a:off x="6301850" y="1729539"/>
            <a:ext cx="1800" cy="2153400"/>
          </a:xfrm>
          <a:prstGeom prst="straightConnector1">
            <a:avLst/>
          </a:prstGeom>
          <a:noFill/>
          <a:ln cap="flat" cmpd="sng" w="9525">
            <a:solidFill>
              <a:srgbClr val="FBFAFA"/>
            </a:solidFill>
            <a:prstDash val="dot"/>
            <a:round/>
            <a:headEnd len="med" w="med" type="none"/>
            <a:tailEnd len="med" w="med" type="none"/>
          </a:ln>
        </p:spPr>
      </p:cxnSp>
      <p:sp>
        <p:nvSpPr>
          <p:cNvPr id="378" name="Google Shape;378;p39"/>
          <p:cNvSpPr txBox="1"/>
          <p:nvPr/>
        </p:nvSpPr>
        <p:spPr>
          <a:xfrm>
            <a:off x="6650150" y="3899250"/>
            <a:ext cx="922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000">
                <a:solidFill>
                  <a:srgbClr val="FFFFFF"/>
                </a:solidFill>
                <a:latin typeface="Jost"/>
                <a:ea typeface="Jost"/>
                <a:cs typeface="Jost"/>
                <a:sym typeface="Jost"/>
              </a:rPr>
              <a:t>Website texts delivered</a:t>
            </a:r>
            <a:endParaRPr sz="1100">
              <a:solidFill>
                <a:srgbClr val="FFFFFF"/>
              </a:solidFill>
              <a:latin typeface="Jost"/>
              <a:ea typeface="Jost"/>
              <a:cs typeface="Jost"/>
              <a:sym typeface="Jost"/>
            </a:endParaRPr>
          </a:p>
        </p:txBody>
      </p:sp>
      <p:cxnSp>
        <p:nvCxnSpPr>
          <p:cNvPr id="379" name="Google Shape;379;p39"/>
          <p:cNvCxnSpPr/>
          <p:nvPr/>
        </p:nvCxnSpPr>
        <p:spPr>
          <a:xfrm>
            <a:off x="6841050" y="1729539"/>
            <a:ext cx="1800" cy="2153400"/>
          </a:xfrm>
          <a:prstGeom prst="straightConnector1">
            <a:avLst/>
          </a:prstGeom>
          <a:noFill/>
          <a:ln cap="flat" cmpd="sng" w="9525">
            <a:solidFill>
              <a:srgbClr val="FBFAFA"/>
            </a:solidFill>
            <a:prstDash val="dot"/>
            <a:round/>
            <a:headEnd len="med" w="med" type="none"/>
            <a:tailEnd len="med" w="med" type="none"/>
          </a:ln>
        </p:spPr>
      </p:cxnSp>
      <p:cxnSp>
        <p:nvCxnSpPr>
          <p:cNvPr id="380" name="Google Shape;380;p39"/>
          <p:cNvCxnSpPr/>
          <p:nvPr/>
        </p:nvCxnSpPr>
        <p:spPr>
          <a:xfrm>
            <a:off x="7815088" y="1729539"/>
            <a:ext cx="0" cy="2669700"/>
          </a:xfrm>
          <a:prstGeom prst="straightConnector1">
            <a:avLst/>
          </a:prstGeom>
          <a:noFill/>
          <a:ln cap="flat" cmpd="sng" w="9525">
            <a:solidFill>
              <a:srgbClr val="89AEF0"/>
            </a:solidFill>
            <a:prstDash val="dot"/>
            <a:round/>
            <a:headEnd len="med" w="med" type="none"/>
            <a:tailEnd len="med" w="med" type="none"/>
          </a:ln>
        </p:spPr>
      </p:cxnSp>
      <p:sp>
        <p:nvSpPr>
          <p:cNvPr id="381" name="Google Shape;381;p39"/>
          <p:cNvSpPr txBox="1"/>
          <p:nvPr/>
        </p:nvSpPr>
        <p:spPr>
          <a:xfrm>
            <a:off x="7532650" y="4385725"/>
            <a:ext cx="555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000">
                <a:solidFill>
                  <a:srgbClr val="89AEF0"/>
                </a:solidFill>
                <a:latin typeface="Jost"/>
                <a:ea typeface="Jost"/>
                <a:cs typeface="Jost"/>
                <a:sym typeface="Jost"/>
              </a:rPr>
              <a:t>Soft launch</a:t>
            </a:r>
            <a:endParaRPr sz="1000">
              <a:solidFill>
                <a:srgbClr val="89AEF0"/>
              </a:solidFill>
              <a:latin typeface="Jost"/>
              <a:ea typeface="Jost"/>
              <a:cs typeface="Jost"/>
              <a:sym typeface="Jost"/>
            </a:endParaRPr>
          </a:p>
        </p:txBody>
      </p:sp>
      <p:cxnSp>
        <p:nvCxnSpPr>
          <p:cNvPr id="382" name="Google Shape;382;p39"/>
          <p:cNvCxnSpPr/>
          <p:nvPr/>
        </p:nvCxnSpPr>
        <p:spPr>
          <a:xfrm>
            <a:off x="8558763" y="1729539"/>
            <a:ext cx="0" cy="2669700"/>
          </a:xfrm>
          <a:prstGeom prst="straightConnector1">
            <a:avLst/>
          </a:prstGeom>
          <a:noFill/>
          <a:ln cap="flat" cmpd="sng" w="9525">
            <a:solidFill>
              <a:srgbClr val="89AEF0"/>
            </a:solidFill>
            <a:prstDash val="dot"/>
            <a:round/>
            <a:headEnd len="med" w="med" type="none"/>
            <a:tailEnd len="med" w="med" type="none"/>
          </a:ln>
        </p:spPr>
      </p:cxnSp>
      <p:sp>
        <p:nvSpPr>
          <p:cNvPr id="383" name="Google Shape;383;p39"/>
          <p:cNvSpPr txBox="1"/>
          <p:nvPr/>
        </p:nvSpPr>
        <p:spPr>
          <a:xfrm>
            <a:off x="8214725" y="4385725"/>
            <a:ext cx="8781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000">
                <a:solidFill>
                  <a:srgbClr val="89AEF0"/>
                </a:solidFill>
                <a:latin typeface="Jost"/>
                <a:ea typeface="Jost"/>
                <a:cs typeface="Jost"/>
                <a:sym typeface="Jost"/>
              </a:rPr>
              <a:t>Comms sent</a:t>
            </a:r>
            <a:endParaRPr sz="1000">
              <a:solidFill>
                <a:srgbClr val="89AEF0"/>
              </a:solidFill>
              <a:latin typeface="Jost"/>
              <a:ea typeface="Jost"/>
              <a:cs typeface="Jost"/>
              <a:sym typeface="Jost"/>
            </a:endParaRPr>
          </a:p>
        </p:txBody>
      </p:sp>
      <p:sp>
        <p:nvSpPr>
          <p:cNvPr id="384" name="Google Shape;384;p39"/>
          <p:cNvSpPr/>
          <p:nvPr/>
        </p:nvSpPr>
        <p:spPr>
          <a:xfrm>
            <a:off x="6841050" y="2034338"/>
            <a:ext cx="1747500" cy="590700"/>
          </a:xfrm>
          <a:prstGeom prst="rect">
            <a:avLst/>
          </a:prstGeom>
          <a:solidFill>
            <a:srgbClr val="89AEF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000000"/>
                </a:solidFill>
                <a:latin typeface="Jost"/>
                <a:ea typeface="Jost"/>
                <a:cs typeface="Jost"/>
                <a:sym typeface="Jost"/>
              </a:rPr>
              <a:t>Website text adjustments</a:t>
            </a:r>
            <a:endParaRPr sz="1200">
              <a:solidFill>
                <a:srgbClr val="000000"/>
              </a:solidFill>
              <a:latin typeface="Jost"/>
              <a:ea typeface="Jost"/>
              <a:cs typeface="Jost"/>
              <a:sym typeface="Jost"/>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8">
  <p:cSld name="CUSTOM_8">
    <p:spTree>
      <p:nvGrpSpPr>
        <p:cNvPr id="385" name="Shape 385"/>
        <p:cNvGrpSpPr/>
        <p:nvPr/>
      </p:nvGrpSpPr>
      <p:grpSpPr>
        <a:xfrm>
          <a:off x="0" y="0"/>
          <a:ext cx="0" cy="0"/>
          <a:chOff x="0" y="0"/>
          <a:chExt cx="0" cy="0"/>
        </a:xfrm>
      </p:grpSpPr>
      <p:sp>
        <p:nvSpPr>
          <p:cNvPr id="386" name="Google Shape;386;p40"/>
          <p:cNvSpPr txBox="1"/>
          <p:nvPr/>
        </p:nvSpPr>
        <p:spPr>
          <a:xfrm>
            <a:off x="354200" y="355700"/>
            <a:ext cx="47583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FFFFFF"/>
                </a:solidFill>
                <a:latin typeface="Jost"/>
                <a:ea typeface="Jost"/>
                <a:cs typeface="Jost"/>
                <a:sym typeface="Jost"/>
              </a:rPr>
              <a:t>ROADMAP</a:t>
            </a:r>
            <a:endParaRPr sz="3000">
              <a:solidFill>
                <a:srgbClr val="FFFFFF"/>
              </a:solidFill>
              <a:latin typeface="Jost"/>
              <a:ea typeface="Jost"/>
              <a:cs typeface="Jost"/>
              <a:sym typeface="Jost"/>
            </a:endParaRPr>
          </a:p>
        </p:txBody>
      </p:sp>
      <p:cxnSp>
        <p:nvCxnSpPr>
          <p:cNvPr id="387" name="Google Shape;387;p40"/>
          <p:cNvCxnSpPr/>
          <p:nvPr/>
        </p:nvCxnSpPr>
        <p:spPr>
          <a:xfrm rot="10800000">
            <a:off x="252000" y="3204700"/>
            <a:ext cx="8565900" cy="7800"/>
          </a:xfrm>
          <a:prstGeom prst="straightConnector1">
            <a:avLst/>
          </a:prstGeom>
          <a:noFill/>
          <a:ln cap="flat" cmpd="sng" w="19050">
            <a:solidFill>
              <a:srgbClr val="CCCCCC"/>
            </a:solidFill>
            <a:prstDash val="dot"/>
            <a:round/>
            <a:headEnd len="med" w="med" type="none"/>
            <a:tailEnd len="med" w="med" type="none"/>
          </a:ln>
        </p:spPr>
      </p:cxnSp>
      <p:sp>
        <p:nvSpPr>
          <p:cNvPr id="388" name="Google Shape;388;p40"/>
          <p:cNvSpPr/>
          <p:nvPr/>
        </p:nvSpPr>
        <p:spPr>
          <a:xfrm rot="-5400000">
            <a:off x="-147100" y="3841375"/>
            <a:ext cx="1204500" cy="427200"/>
          </a:xfrm>
          <a:prstGeom prst="rect">
            <a:avLst/>
          </a:prstGeom>
          <a:noFill/>
          <a:ln cap="flat" cmpd="sng" w="1905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300">
                <a:solidFill>
                  <a:srgbClr val="FBFAFA"/>
                </a:solidFill>
                <a:latin typeface="Jost Medium"/>
                <a:ea typeface="Jost Medium"/>
                <a:cs typeface="Jost Medium"/>
                <a:sym typeface="Jost Medium"/>
              </a:rPr>
              <a:t>PLANNING</a:t>
            </a:r>
            <a:endParaRPr sz="1300">
              <a:solidFill>
                <a:srgbClr val="FBFAFA"/>
              </a:solidFill>
              <a:latin typeface="Jost Medium"/>
              <a:ea typeface="Jost Medium"/>
              <a:cs typeface="Jost Medium"/>
              <a:sym typeface="Jost Medium"/>
            </a:endParaRPr>
          </a:p>
        </p:txBody>
      </p:sp>
      <p:sp>
        <p:nvSpPr>
          <p:cNvPr id="389" name="Google Shape;389;p40"/>
          <p:cNvSpPr/>
          <p:nvPr/>
        </p:nvSpPr>
        <p:spPr>
          <a:xfrm rot="-5400000">
            <a:off x="-439300" y="1858125"/>
            <a:ext cx="1788900" cy="427200"/>
          </a:xfrm>
          <a:prstGeom prst="rect">
            <a:avLst/>
          </a:prstGeom>
          <a:noFill/>
          <a:ln cap="flat" cmpd="sng" w="1905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300">
                <a:solidFill>
                  <a:srgbClr val="FBFAFA"/>
                </a:solidFill>
                <a:latin typeface="Jost Medium"/>
                <a:ea typeface="Jost Medium"/>
                <a:cs typeface="Jost Medium"/>
                <a:sym typeface="Jost Medium"/>
              </a:rPr>
              <a:t>DELIVERABLES</a:t>
            </a:r>
            <a:endParaRPr sz="1300">
              <a:solidFill>
                <a:srgbClr val="FBFAFA"/>
              </a:solidFill>
              <a:latin typeface="Jost Medium"/>
              <a:ea typeface="Jost Medium"/>
              <a:cs typeface="Jost Medium"/>
              <a:sym typeface="Jost Medium"/>
            </a:endParaRPr>
          </a:p>
        </p:txBody>
      </p:sp>
      <p:sp>
        <p:nvSpPr>
          <p:cNvPr id="390" name="Google Shape;390;p40"/>
          <p:cNvSpPr/>
          <p:nvPr/>
        </p:nvSpPr>
        <p:spPr>
          <a:xfrm>
            <a:off x="985625" y="1177273"/>
            <a:ext cx="2246100" cy="515700"/>
          </a:xfrm>
          <a:prstGeom prst="rect">
            <a:avLst/>
          </a:prstGeom>
          <a:solidFill>
            <a:srgbClr val="89AEF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000000"/>
                </a:solidFill>
                <a:latin typeface="Jost"/>
                <a:ea typeface="Jost"/>
                <a:cs typeface="Jost"/>
                <a:sym typeface="Jost"/>
              </a:rPr>
              <a:t>Lorem ipsum</a:t>
            </a:r>
            <a:endParaRPr sz="1200">
              <a:solidFill>
                <a:srgbClr val="000000"/>
              </a:solidFill>
              <a:latin typeface="Jost"/>
              <a:ea typeface="Jost"/>
              <a:cs typeface="Jost"/>
              <a:sym typeface="Jost"/>
            </a:endParaRPr>
          </a:p>
        </p:txBody>
      </p:sp>
      <p:sp>
        <p:nvSpPr>
          <p:cNvPr id="391" name="Google Shape;391;p40"/>
          <p:cNvSpPr/>
          <p:nvPr/>
        </p:nvSpPr>
        <p:spPr>
          <a:xfrm>
            <a:off x="3357025" y="1177273"/>
            <a:ext cx="2246100" cy="515700"/>
          </a:xfrm>
          <a:prstGeom prst="rect">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200">
                <a:solidFill>
                  <a:srgbClr val="000000"/>
                </a:solidFill>
                <a:latin typeface="Jost"/>
                <a:ea typeface="Jost"/>
                <a:cs typeface="Jost"/>
                <a:sym typeface="Jost"/>
              </a:rPr>
              <a:t>Lorem ipsum</a:t>
            </a:r>
            <a:endParaRPr sz="1200">
              <a:solidFill>
                <a:srgbClr val="000000"/>
              </a:solidFill>
              <a:latin typeface="Jost"/>
              <a:ea typeface="Jost"/>
              <a:cs typeface="Jost"/>
              <a:sym typeface="Jost"/>
            </a:endParaRPr>
          </a:p>
        </p:txBody>
      </p:sp>
      <p:sp>
        <p:nvSpPr>
          <p:cNvPr id="392" name="Google Shape;392;p40"/>
          <p:cNvSpPr/>
          <p:nvPr/>
        </p:nvSpPr>
        <p:spPr>
          <a:xfrm>
            <a:off x="5728425" y="1177273"/>
            <a:ext cx="2246100" cy="515700"/>
          </a:xfrm>
          <a:prstGeom prst="rect">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200">
                <a:solidFill>
                  <a:srgbClr val="000000"/>
                </a:solidFill>
                <a:latin typeface="Jost"/>
                <a:ea typeface="Jost"/>
                <a:cs typeface="Jost"/>
                <a:sym typeface="Jost"/>
              </a:rPr>
              <a:t>Lorem ipsum</a:t>
            </a:r>
            <a:endParaRPr sz="1200">
              <a:solidFill>
                <a:srgbClr val="000000"/>
              </a:solidFill>
              <a:latin typeface="Jost"/>
              <a:ea typeface="Jost"/>
              <a:cs typeface="Jost"/>
              <a:sym typeface="Jost"/>
            </a:endParaRPr>
          </a:p>
        </p:txBody>
      </p:sp>
      <p:sp>
        <p:nvSpPr>
          <p:cNvPr id="393" name="Google Shape;393;p40"/>
          <p:cNvSpPr/>
          <p:nvPr/>
        </p:nvSpPr>
        <p:spPr>
          <a:xfrm>
            <a:off x="985625" y="1813873"/>
            <a:ext cx="2246100" cy="515700"/>
          </a:xfrm>
          <a:prstGeom prst="rect">
            <a:avLst/>
          </a:prstGeom>
          <a:solidFill>
            <a:srgbClr val="89AEF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000000"/>
                </a:solidFill>
                <a:latin typeface="Jost"/>
                <a:ea typeface="Jost"/>
                <a:cs typeface="Jost"/>
                <a:sym typeface="Jost"/>
              </a:rPr>
              <a:t>Lorem ipsum</a:t>
            </a:r>
            <a:endParaRPr sz="1200">
              <a:solidFill>
                <a:srgbClr val="000000"/>
              </a:solidFill>
              <a:latin typeface="Jost"/>
              <a:ea typeface="Jost"/>
              <a:cs typeface="Jost"/>
              <a:sym typeface="Jost"/>
            </a:endParaRPr>
          </a:p>
        </p:txBody>
      </p:sp>
      <p:sp>
        <p:nvSpPr>
          <p:cNvPr id="394" name="Google Shape;394;p40"/>
          <p:cNvSpPr/>
          <p:nvPr/>
        </p:nvSpPr>
        <p:spPr>
          <a:xfrm>
            <a:off x="3357025" y="1813873"/>
            <a:ext cx="2246100" cy="515700"/>
          </a:xfrm>
          <a:prstGeom prst="rect">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200">
                <a:solidFill>
                  <a:srgbClr val="000000"/>
                </a:solidFill>
                <a:latin typeface="Jost"/>
                <a:ea typeface="Jost"/>
                <a:cs typeface="Jost"/>
                <a:sym typeface="Jost"/>
              </a:rPr>
              <a:t>Lorem ipsum</a:t>
            </a:r>
            <a:endParaRPr sz="1200">
              <a:solidFill>
                <a:srgbClr val="000000"/>
              </a:solidFill>
              <a:latin typeface="Jost"/>
              <a:ea typeface="Jost"/>
              <a:cs typeface="Jost"/>
              <a:sym typeface="Jost"/>
            </a:endParaRPr>
          </a:p>
        </p:txBody>
      </p:sp>
      <p:sp>
        <p:nvSpPr>
          <p:cNvPr id="395" name="Google Shape;395;p40"/>
          <p:cNvSpPr/>
          <p:nvPr/>
        </p:nvSpPr>
        <p:spPr>
          <a:xfrm>
            <a:off x="5728425" y="1813873"/>
            <a:ext cx="2246100" cy="515700"/>
          </a:xfrm>
          <a:prstGeom prst="rect">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200">
                <a:solidFill>
                  <a:srgbClr val="000000"/>
                </a:solidFill>
                <a:latin typeface="Jost"/>
                <a:ea typeface="Jost"/>
                <a:cs typeface="Jost"/>
                <a:sym typeface="Jost"/>
              </a:rPr>
              <a:t>Lorem ipsum</a:t>
            </a:r>
            <a:endParaRPr sz="1200">
              <a:solidFill>
                <a:srgbClr val="000000"/>
              </a:solidFill>
              <a:latin typeface="Jost"/>
              <a:ea typeface="Jost"/>
              <a:cs typeface="Jost"/>
              <a:sym typeface="Jost"/>
            </a:endParaRPr>
          </a:p>
        </p:txBody>
      </p:sp>
      <p:sp>
        <p:nvSpPr>
          <p:cNvPr id="396" name="Google Shape;396;p40"/>
          <p:cNvSpPr/>
          <p:nvPr/>
        </p:nvSpPr>
        <p:spPr>
          <a:xfrm>
            <a:off x="985625" y="2450473"/>
            <a:ext cx="2246100" cy="515700"/>
          </a:xfrm>
          <a:prstGeom prst="rect">
            <a:avLst/>
          </a:prstGeom>
          <a:solidFill>
            <a:srgbClr val="89AEF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000000"/>
                </a:solidFill>
                <a:latin typeface="Jost"/>
                <a:ea typeface="Jost"/>
                <a:cs typeface="Jost"/>
                <a:sym typeface="Jost"/>
              </a:rPr>
              <a:t>Lorem ipsum</a:t>
            </a:r>
            <a:endParaRPr sz="1200">
              <a:solidFill>
                <a:srgbClr val="000000"/>
              </a:solidFill>
              <a:latin typeface="Jost"/>
              <a:ea typeface="Jost"/>
              <a:cs typeface="Jost"/>
              <a:sym typeface="Jost"/>
            </a:endParaRPr>
          </a:p>
        </p:txBody>
      </p:sp>
      <p:sp>
        <p:nvSpPr>
          <p:cNvPr id="397" name="Google Shape;397;p40"/>
          <p:cNvSpPr/>
          <p:nvPr/>
        </p:nvSpPr>
        <p:spPr>
          <a:xfrm>
            <a:off x="3357025" y="2450473"/>
            <a:ext cx="2246100" cy="515700"/>
          </a:xfrm>
          <a:prstGeom prst="rect">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200">
                <a:solidFill>
                  <a:srgbClr val="000000"/>
                </a:solidFill>
                <a:latin typeface="Jost"/>
                <a:ea typeface="Jost"/>
                <a:cs typeface="Jost"/>
                <a:sym typeface="Jost"/>
              </a:rPr>
              <a:t>Lorem ipsum</a:t>
            </a:r>
            <a:endParaRPr sz="1200">
              <a:solidFill>
                <a:srgbClr val="000000"/>
              </a:solidFill>
              <a:latin typeface="Jost"/>
              <a:ea typeface="Jost"/>
              <a:cs typeface="Jost"/>
              <a:sym typeface="Jost"/>
            </a:endParaRPr>
          </a:p>
        </p:txBody>
      </p:sp>
      <p:sp>
        <p:nvSpPr>
          <p:cNvPr id="398" name="Google Shape;398;p40"/>
          <p:cNvSpPr/>
          <p:nvPr/>
        </p:nvSpPr>
        <p:spPr>
          <a:xfrm>
            <a:off x="5728425" y="2450473"/>
            <a:ext cx="2246100" cy="515700"/>
          </a:xfrm>
          <a:prstGeom prst="rect">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200">
                <a:solidFill>
                  <a:srgbClr val="000000"/>
                </a:solidFill>
                <a:latin typeface="Jost"/>
                <a:ea typeface="Jost"/>
                <a:cs typeface="Jost"/>
                <a:sym typeface="Jost"/>
              </a:rPr>
              <a:t>Lorem ipsum</a:t>
            </a:r>
            <a:endParaRPr sz="1200">
              <a:solidFill>
                <a:srgbClr val="000000"/>
              </a:solidFill>
              <a:latin typeface="Jost"/>
              <a:ea typeface="Jost"/>
              <a:cs typeface="Jost"/>
              <a:sym typeface="Jost"/>
            </a:endParaRPr>
          </a:p>
        </p:txBody>
      </p:sp>
      <p:sp>
        <p:nvSpPr>
          <p:cNvPr id="399" name="Google Shape;399;p40"/>
          <p:cNvSpPr/>
          <p:nvPr/>
        </p:nvSpPr>
        <p:spPr>
          <a:xfrm>
            <a:off x="985625" y="3434023"/>
            <a:ext cx="2246100" cy="515700"/>
          </a:xfrm>
          <a:prstGeom prst="rect">
            <a:avLst/>
          </a:prstGeom>
          <a:solidFill>
            <a:srgbClr val="FBFAF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000000"/>
                </a:solidFill>
                <a:latin typeface="Jost"/>
                <a:ea typeface="Jost"/>
                <a:cs typeface="Jost"/>
                <a:sym typeface="Jost"/>
              </a:rPr>
              <a:t>Lorem ipsum</a:t>
            </a:r>
            <a:endParaRPr sz="1200">
              <a:solidFill>
                <a:srgbClr val="000000"/>
              </a:solidFill>
              <a:latin typeface="Jost"/>
              <a:ea typeface="Jost"/>
              <a:cs typeface="Jost"/>
              <a:sym typeface="Jost"/>
            </a:endParaRPr>
          </a:p>
        </p:txBody>
      </p:sp>
      <p:sp>
        <p:nvSpPr>
          <p:cNvPr id="400" name="Google Shape;400;p40"/>
          <p:cNvSpPr/>
          <p:nvPr/>
        </p:nvSpPr>
        <p:spPr>
          <a:xfrm>
            <a:off x="3357025" y="3434023"/>
            <a:ext cx="2246100" cy="515700"/>
          </a:xfrm>
          <a:prstGeom prst="rect">
            <a:avLst/>
          </a:prstGeom>
          <a:solidFill>
            <a:srgbClr val="FBFA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200">
                <a:solidFill>
                  <a:srgbClr val="000000"/>
                </a:solidFill>
                <a:latin typeface="Jost"/>
                <a:ea typeface="Jost"/>
                <a:cs typeface="Jost"/>
                <a:sym typeface="Jost"/>
              </a:rPr>
              <a:t>Lorem ipsum</a:t>
            </a:r>
            <a:endParaRPr sz="1200">
              <a:solidFill>
                <a:srgbClr val="000000"/>
              </a:solidFill>
              <a:latin typeface="Jost"/>
              <a:ea typeface="Jost"/>
              <a:cs typeface="Jost"/>
              <a:sym typeface="Jost"/>
            </a:endParaRPr>
          </a:p>
        </p:txBody>
      </p:sp>
      <p:sp>
        <p:nvSpPr>
          <p:cNvPr id="401" name="Google Shape;401;p40"/>
          <p:cNvSpPr/>
          <p:nvPr/>
        </p:nvSpPr>
        <p:spPr>
          <a:xfrm>
            <a:off x="5728425" y="3434023"/>
            <a:ext cx="2246100" cy="515700"/>
          </a:xfrm>
          <a:prstGeom prst="rect">
            <a:avLst/>
          </a:prstGeom>
          <a:solidFill>
            <a:srgbClr val="FBFA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200">
                <a:solidFill>
                  <a:srgbClr val="000000"/>
                </a:solidFill>
                <a:latin typeface="Jost"/>
                <a:ea typeface="Jost"/>
                <a:cs typeface="Jost"/>
                <a:sym typeface="Jost"/>
              </a:rPr>
              <a:t>Lorem ipsum</a:t>
            </a:r>
            <a:endParaRPr sz="1200">
              <a:solidFill>
                <a:srgbClr val="000000"/>
              </a:solidFill>
              <a:latin typeface="Jost"/>
              <a:ea typeface="Jost"/>
              <a:cs typeface="Jost"/>
              <a:sym typeface="Jost"/>
            </a:endParaRPr>
          </a:p>
        </p:txBody>
      </p:sp>
      <p:sp>
        <p:nvSpPr>
          <p:cNvPr id="402" name="Google Shape;402;p40"/>
          <p:cNvSpPr/>
          <p:nvPr/>
        </p:nvSpPr>
        <p:spPr>
          <a:xfrm>
            <a:off x="985625" y="4070623"/>
            <a:ext cx="2246100" cy="515700"/>
          </a:xfrm>
          <a:prstGeom prst="rect">
            <a:avLst/>
          </a:prstGeom>
          <a:solidFill>
            <a:srgbClr val="FBFAF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200">
                <a:solidFill>
                  <a:srgbClr val="000000"/>
                </a:solidFill>
                <a:latin typeface="Jost"/>
                <a:ea typeface="Jost"/>
                <a:cs typeface="Jost"/>
                <a:sym typeface="Jost"/>
              </a:rPr>
              <a:t>Lorem ipsum</a:t>
            </a:r>
            <a:endParaRPr sz="1200">
              <a:solidFill>
                <a:srgbClr val="000000"/>
              </a:solidFill>
              <a:latin typeface="Jost"/>
              <a:ea typeface="Jost"/>
              <a:cs typeface="Jost"/>
              <a:sym typeface="Jost"/>
            </a:endParaRPr>
          </a:p>
        </p:txBody>
      </p:sp>
      <p:sp>
        <p:nvSpPr>
          <p:cNvPr id="403" name="Google Shape;403;p40"/>
          <p:cNvSpPr/>
          <p:nvPr/>
        </p:nvSpPr>
        <p:spPr>
          <a:xfrm>
            <a:off x="3357025" y="4070623"/>
            <a:ext cx="2246100" cy="515700"/>
          </a:xfrm>
          <a:prstGeom prst="rect">
            <a:avLst/>
          </a:prstGeom>
          <a:solidFill>
            <a:srgbClr val="FBFA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200">
                <a:solidFill>
                  <a:srgbClr val="000000"/>
                </a:solidFill>
                <a:latin typeface="Jost"/>
                <a:ea typeface="Jost"/>
                <a:cs typeface="Jost"/>
                <a:sym typeface="Jost"/>
              </a:rPr>
              <a:t>Lorem ipsum</a:t>
            </a:r>
            <a:endParaRPr sz="1200">
              <a:solidFill>
                <a:srgbClr val="000000"/>
              </a:solidFill>
              <a:latin typeface="Jost"/>
              <a:ea typeface="Jost"/>
              <a:cs typeface="Jost"/>
              <a:sym typeface="Jost"/>
            </a:endParaRPr>
          </a:p>
        </p:txBody>
      </p:sp>
      <p:sp>
        <p:nvSpPr>
          <p:cNvPr id="404" name="Google Shape;404;p40"/>
          <p:cNvSpPr/>
          <p:nvPr/>
        </p:nvSpPr>
        <p:spPr>
          <a:xfrm>
            <a:off x="5728425" y="4070623"/>
            <a:ext cx="2246100" cy="515700"/>
          </a:xfrm>
          <a:prstGeom prst="rect">
            <a:avLst/>
          </a:prstGeom>
          <a:solidFill>
            <a:srgbClr val="FBFA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200">
                <a:solidFill>
                  <a:srgbClr val="000000"/>
                </a:solidFill>
                <a:latin typeface="Jost"/>
                <a:ea typeface="Jost"/>
                <a:cs typeface="Jost"/>
                <a:sym typeface="Jost"/>
              </a:rPr>
              <a:t>Lorem ipsum</a:t>
            </a:r>
            <a:endParaRPr sz="1200">
              <a:solidFill>
                <a:srgbClr val="000000"/>
              </a:solidFill>
              <a:latin typeface="Jost"/>
              <a:ea typeface="Jost"/>
              <a:cs typeface="Jost"/>
              <a:sym typeface="Jost"/>
            </a:endParaRPr>
          </a:p>
        </p:txBody>
      </p:sp>
      <p:sp>
        <p:nvSpPr>
          <p:cNvPr id="405" name="Google Shape;405;p40"/>
          <p:cNvSpPr/>
          <p:nvPr/>
        </p:nvSpPr>
        <p:spPr>
          <a:xfrm rot="1159791">
            <a:off x="6724538" y="44767"/>
            <a:ext cx="2873058" cy="427342"/>
          </a:xfrm>
          <a:prstGeom prst="rect">
            <a:avLst/>
          </a:prstGeom>
          <a:solidFill>
            <a:srgbClr val="E5E376"/>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600">
                <a:latin typeface="Jost SemiBold"/>
                <a:ea typeface="Jost SemiBold"/>
                <a:cs typeface="Jost SemiBold"/>
                <a:sym typeface="Jost SemiBold"/>
              </a:rPr>
              <a:t>          PLANNED</a:t>
            </a:r>
            <a:endParaRPr sz="1600">
              <a:solidFill>
                <a:srgbClr val="000000"/>
              </a:solidFill>
              <a:latin typeface="Jost SemiBold"/>
              <a:ea typeface="Jost SemiBold"/>
              <a:cs typeface="Jost SemiBold"/>
              <a:sym typeface="Jost SemiBo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1">
  <p:cSld name="CUSTOM_9_3">
    <p:bg>
      <p:bgPr>
        <a:solidFill>
          <a:srgbClr val="89AEF0"/>
        </a:solidFill>
      </p:bgPr>
    </p:bg>
    <p:spTree>
      <p:nvGrpSpPr>
        <p:cNvPr id="19" name="Shape 19"/>
        <p:cNvGrpSpPr/>
        <p:nvPr/>
      </p:nvGrpSpPr>
      <p:grpSpPr>
        <a:xfrm>
          <a:off x="0" y="0"/>
          <a:ext cx="0" cy="0"/>
          <a:chOff x="0" y="0"/>
          <a:chExt cx="0" cy="0"/>
        </a:xfrm>
      </p:grpSpPr>
      <p:pic>
        <p:nvPicPr>
          <p:cNvPr id="20" name="Google Shape;20;p5"/>
          <p:cNvPicPr preferRelativeResize="0"/>
          <p:nvPr/>
        </p:nvPicPr>
        <p:blipFill rotWithShape="1">
          <a:blip r:embed="rId2">
            <a:alphaModFix/>
          </a:blip>
          <a:srcRect b="0" l="28257" r="28257" t="0"/>
          <a:stretch/>
        </p:blipFill>
        <p:spPr>
          <a:xfrm>
            <a:off x="5548550" y="0"/>
            <a:ext cx="3595500" cy="5143501"/>
          </a:xfrm>
          <a:prstGeom prst="rect">
            <a:avLst/>
          </a:prstGeom>
          <a:noFill/>
          <a:ln>
            <a:noFill/>
          </a:ln>
        </p:spPr>
      </p:pic>
      <p:sp>
        <p:nvSpPr>
          <p:cNvPr id="21" name="Google Shape;21;p5"/>
          <p:cNvSpPr txBox="1"/>
          <p:nvPr/>
        </p:nvSpPr>
        <p:spPr>
          <a:xfrm>
            <a:off x="0" y="1292450"/>
            <a:ext cx="5332200" cy="37965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30000">
                <a:solidFill>
                  <a:srgbClr val="050F1D"/>
                </a:solidFill>
                <a:latin typeface="Cardo"/>
                <a:ea typeface="Cardo"/>
                <a:cs typeface="Cardo"/>
                <a:sym typeface="Cardo"/>
              </a:rPr>
              <a:t>1</a:t>
            </a:r>
            <a:endParaRPr sz="30000">
              <a:solidFill>
                <a:srgbClr val="050F1D"/>
              </a:solidFill>
              <a:latin typeface="Cardo"/>
              <a:ea typeface="Cardo"/>
              <a:cs typeface="Cardo"/>
              <a:sym typeface="Cardo"/>
            </a:endParaRPr>
          </a:p>
        </p:txBody>
      </p:sp>
      <p:sp>
        <p:nvSpPr>
          <p:cNvPr id="22" name="Google Shape;22;p5"/>
          <p:cNvSpPr txBox="1"/>
          <p:nvPr/>
        </p:nvSpPr>
        <p:spPr>
          <a:xfrm>
            <a:off x="354200" y="355700"/>
            <a:ext cx="38568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050F1D"/>
                </a:solidFill>
                <a:latin typeface="Jost"/>
                <a:ea typeface="Jost"/>
                <a:cs typeface="Jost"/>
                <a:sym typeface="Jost"/>
              </a:rPr>
              <a:t>FIRST PART</a:t>
            </a:r>
            <a:endParaRPr sz="3000">
              <a:solidFill>
                <a:srgbClr val="050F1D"/>
              </a:solidFill>
              <a:latin typeface="Jost"/>
              <a:ea typeface="Jost"/>
              <a:cs typeface="Jost"/>
              <a:sym typeface="Jost"/>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7">
  <p:cSld name="CUSTOM_1_7">
    <p:spTree>
      <p:nvGrpSpPr>
        <p:cNvPr id="406" name="Shape 406"/>
        <p:cNvGrpSpPr/>
        <p:nvPr/>
      </p:nvGrpSpPr>
      <p:grpSpPr>
        <a:xfrm>
          <a:off x="0" y="0"/>
          <a:ext cx="0" cy="0"/>
          <a:chOff x="0" y="0"/>
          <a:chExt cx="0" cy="0"/>
        </a:xfrm>
      </p:grpSpPr>
      <p:grpSp>
        <p:nvGrpSpPr>
          <p:cNvPr id="407" name="Google Shape;407;p41"/>
          <p:cNvGrpSpPr/>
          <p:nvPr/>
        </p:nvGrpSpPr>
        <p:grpSpPr>
          <a:xfrm>
            <a:off x="4070363" y="1172355"/>
            <a:ext cx="1221900" cy="3708265"/>
            <a:chOff x="1734766" y="1080348"/>
            <a:chExt cx="1221900" cy="3782400"/>
          </a:xfrm>
        </p:grpSpPr>
        <p:sp>
          <p:nvSpPr>
            <p:cNvPr id="408" name="Google Shape;408;p41"/>
            <p:cNvSpPr txBox="1"/>
            <p:nvPr/>
          </p:nvSpPr>
          <p:spPr>
            <a:xfrm>
              <a:off x="1734766" y="4501548"/>
              <a:ext cx="1221900" cy="36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100">
                  <a:solidFill>
                    <a:srgbClr val="FBFAFA"/>
                  </a:solidFill>
                  <a:latin typeface="Jost"/>
                  <a:ea typeface="Jost"/>
                  <a:cs typeface="Jost"/>
                  <a:sym typeface="Jost"/>
                </a:rPr>
                <a:t>Lorem ipsum</a:t>
              </a:r>
              <a:endParaRPr sz="1100">
                <a:solidFill>
                  <a:srgbClr val="FBFAFA"/>
                </a:solidFill>
                <a:latin typeface="Jost"/>
                <a:ea typeface="Jost"/>
                <a:cs typeface="Jost"/>
                <a:sym typeface="Jost"/>
              </a:endParaRPr>
            </a:p>
          </p:txBody>
        </p:sp>
        <p:cxnSp>
          <p:nvCxnSpPr>
            <p:cNvPr id="409" name="Google Shape;409;p41"/>
            <p:cNvCxnSpPr>
              <a:endCxn id="408" idx="0"/>
            </p:cNvCxnSpPr>
            <p:nvPr/>
          </p:nvCxnSpPr>
          <p:spPr>
            <a:xfrm>
              <a:off x="2345716" y="1080348"/>
              <a:ext cx="0" cy="3421200"/>
            </a:xfrm>
            <a:prstGeom prst="straightConnector1">
              <a:avLst/>
            </a:prstGeom>
            <a:noFill/>
            <a:ln cap="flat" cmpd="sng" w="9525">
              <a:solidFill>
                <a:srgbClr val="FBFAFA"/>
              </a:solidFill>
              <a:prstDash val="dot"/>
              <a:round/>
              <a:headEnd len="med" w="med" type="none"/>
              <a:tailEnd len="med" w="med" type="none"/>
            </a:ln>
          </p:spPr>
        </p:cxnSp>
      </p:grpSp>
      <p:grpSp>
        <p:nvGrpSpPr>
          <p:cNvPr id="410" name="Google Shape;410;p41"/>
          <p:cNvGrpSpPr/>
          <p:nvPr/>
        </p:nvGrpSpPr>
        <p:grpSpPr>
          <a:xfrm>
            <a:off x="6834088" y="1172355"/>
            <a:ext cx="1221900" cy="3877384"/>
            <a:chOff x="1734766" y="1080348"/>
            <a:chExt cx="1221900" cy="3954900"/>
          </a:xfrm>
        </p:grpSpPr>
        <p:sp>
          <p:nvSpPr>
            <p:cNvPr id="411" name="Google Shape;411;p41"/>
            <p:cNvSpPr txBox="1"/>
            <p:nvPr/>
          </p:nvSpPr>
          <p:spPr>
            <a:xfrm>
              <a:off x="1734766" y="4501548"/>
              <a:ext cx="1221900" cy="533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100">
                  <a:solidFill>
                    <a:srgbClr val="FBFAFA"/>
                  </a:solidFill>
                  <a:latin typeface="Jost"/>
                  <a:ea typeface="Jost"/>
                  <a:cs typeface="Jost"/>
                  <a:sym typeface="Jost"/>
                </a:rPr>
                <a:t>Lorem ipsum dolor</a:t>
              </a:r>
              <a:endParaRPr sz="1100">
                <a:solidFill>
                  <a:srgbClr val="FBFAFA"/>
                </a:solidFill>
                <a:latin typeface="Jost"/>
                <a:ea typeface="Jost"/>
                <a:cs typeface="Jost"/>
                <a:sym typeface="Jost"/>
              </a:endParaRPr>
            </a:p>
          </p:txBody>
        </p:sp>
        <p:cxnSp>
          <p:nvCxnSpPr>
            <p:cNvPr id="412" name="Google Shape;412;p41"/>
            <p:cNvCxnSpPr>
              <a:endCxn id="411" idx="0"/>
            </p:cNvCxnSpPr>
            <p:nvPr/>
          </p:nvCxnSpPr>
          <p:spPr>
            <a:xfrm>
              <a:off x="2345716" y="1080348"/>
              <a:ext cx="0" cy="3421200"/>
            </a:xfrm>
            <a:prstGeom prst="straightConnector1">
              <a:avLst/>
            </a:prstGeom>
            <a:noFill/>
            <a:ln cap="flat" cmpd="sng" w="9525">
              <a:solidFill>
                <a:srgbClr val="FBFAFA"/>
              </a:solidFill>
              <a:prstDash val="dot"/>
              <a:round/>
              <a:headEnd len="med" w="med" type="none"/>
              <a:tailEnd len="med" w="med" type="none"/>
            </a:ln>
          </p:spPr>
        </p:cxnSp>
      </p:grpSp>
      <p:sp>
        <p:nvSpPr>
          <p:cNvPr id="413" name="Google Shape;413;p41"/>
          <p:cNvSpPr/>
          <p:nvPr/>
        </p:nvSpPr>
        <p:spPr>
          <a:xfrm>
            <a:off x="165329" y="631401"/>
            <a:ext cx="1021500" cy="330600"/>
          </a:xfrm>
          <a:prstGeom prst="rect">
            <a:avLst/>
          </a:prstGeom>
          <a:noFill/>
          <a:ln cap="flat" cmpd="sng" w="9525">
            <a:solidFill>
              <a:srgbClr val="FBFAF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200">
                <a:solidFill>
                  <a:srgbClr val="FBFAFA"/>
                </a:solidFill>
                <a:latin typeface="Jost SemiBold"/>
                <a:ea typeface="Jost SemiBold"/>
                <a:cs typeface="Jost SemiBold"/>
                <a:sym typeface="Jost SemiBold"/>
              </a:rPr>
              <a:t>Q1</a:t>
            </a:r>
            <a:endParaRPr sz="1200">
              <a:solidFill>
                <a:srgbClr val="FBFAFA"/>
              </a:solidFill>
              <a:latin typeface="Jost SemiBold"/>
              <a:ea typeface="Jost SemiBold"/>
              <a:cs typeface="Jost SemiBold"/>
              <a:sym typeface="Jost SemiBold"/>
            </a:endParaRPr>
          </a:p>
        </p:txBody>
      </p:sp>
      <p:sp>
        <p:nvSpPr>
          <p:cNvPr id="414" name="Google Shape;414;p41"/>
          <p:cNvSpPr/>
          <p:nvPr/>
        </p:nvSpPr>
        <p:spPr>
          <a:xfrm>
            <a:off x="1278448" y="631401"/>
            <a:ext cx="1021500" cy="330600"/>
          </a:xfrm>
          <a:prstGeom prst="rect">
            <a:avLst/>
          </a:prstGeom>
          <a:noFill/>
          <a:ln cap="flat" cmpd="sng" w="9525">
            <a:solidFill>
              <a:srgbClr val="FBFAF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200">
                <a:solidFill>
                  <a:srgbClr val="FBFAFA"/>
                </a:solidFill>
                <a:latin typeface="Jost SemiBold"/>
                <a:ea typeface="Jost SemiBold"/>
                <a:cs typeface="Jost SemiBold"/>
                <a:sym typeface="Jost SemiBold"/>
              </a:rPr>
              <a:t>Q2</a:t>
            </a:r>
            <a:endParaRPr sz="1200">
              <a:solidFill>
                <a:srgbClr val="FBFAFA"/>
              </a:solidFill>
              <a:latin typeface="Jost SemiBold"/>
              <a:ea typeface="Jost SemiBold"/>
              <a:cs typeface="Jost SemiBold"/>
              <a:sym typeface="Jost SemiBold"/>
            </a:endParaRPr>
          </a:p>
        </p:txBody>
      </p:sp>
      <p:sp>
        <p:nvSpPr>
          <p:cNvPr id="415" name="Google Shape;415;p41"/>
          <p:cNvSpPr/>
          <p:nvPr/>
        </p:nvSpPr>
        <p:spPr>
          <a:xfrm>
            <a:off x="2391567" y="631401"/>
            <a:ext cx="1021500" cy="330600"/>
          </a:xfrm>
          <a:prstGeom prst="rect">
            <a:avLst/>
          </a:prstGeom>
          <a:noFill/>
          <a:ln cap="flat" cmpd="sng" w="9525">
            <a:solidFill>
              <a:srgbClr val="FBFAF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200">
                <a:solidFill>
                  <a:srgbClr val="FBFAFA"/>
                </a:solidFill>
                <a:latin typeface="Jost SemiBold"/>
                <a:ea typeface="Jost SemiBold"/>
                <a:cs typeface="Jost SemiBold"/>
                <a:sym typeface="Jost SemiBold"/>
              </a:rPr>
              <a:t>Q3</a:t>
            </a:r>
            <a:endParaRPr sz="1200">
              <a:solidFill>
                <a:srgbClr val="FBFAFA"/>
              </a:solidFill>
              <a:latin typeface="Jost SemiBold"/>
              <a:ea typeface="Jost SemiBold"/>
              <a:cs typeface="Jost SemiBold"/>
              <a:sym typeface="Jost SemiBold"/>
            </a:endParaRPr>
          </a:p>
        </p:txBody>
      </p:sp>
      <p:sp>
        <p:nvSpPr>
          <p:cNvPr id="416" name="Google Shape;416;p41"/>
          <p:cNvSpPr/>
          <p:nvPr/>
        </p:nvSpPr>
        <p:spPr>
          <a:xfrm>
            <a:off x="3504685" y="631401"/>
            <a:ext cx="1021500" cy="330600"/>
          </a:xfrm>
          <a:prstGeom prst="rect">
            <a:avLst/>
          </a:prstGeom>
          <a:noFill/>
          <a:ln cap="flat" cmpd="sng" w="9525">
            <a:solidFill>
              <a:srgbClr val="FBFAF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200">
                <a:solidFill>
                  <a:srgbClr val="FBFAFA"/>
                </a:solidFill>
                <a:latin typeface="Jost SemiBold"/>
                <a:ea typeface="Jost SemiBold"/>
                <a:cs typeface="Jost SemiBold"/>
                <a:sym typeface="Jost SemiBold"/>
              </a:rPr>
              <a:t>Q4</a:t>
            </a:r>
            <a:endParaRPr sz="1200">
              <a:solidFill>
                <a:srgbClr val="FBFAFA"/>
              </a:solidFill>
              <a:latin typeface="Jost SemiBold"/>
              <a:ea typeface="Jost SemiBold"/>
              <a:cs typeface="Jost SemiBold"/>
              <a:sym typeface="Jost SemiBold"/>
            </a:endParaRPr>
          </a:p>
        </p:txBody>
      </p:sp>
      <p:sp>
        <p:nvSpPr>
          <p:cNvPr id="417" name="Google Shape;417;p41"/>
          <p:cNvSpPr/>
          <p:nvPr/>
        </p:nvSpPr>
        <p:spPr>
          <a:xfrm>
            <a:off x="4617800" y="1581188"/>
            <a:ext cx="2134500" cy="347700"/>
          </a:xfrm>
          <a:prstGeom prst="rect">
            <a:avLst/>
          </a:prstGeom>
          <a:solidFill>
            <a:srgbClr val="FBFAF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000">
                <a:solidFill>
                  <a:srgbClr val="000000"/>
                </a:solidFill>
                <a:latin typeface="Jost"/>
                <a:ea typeface="Jost"/>
                <a:cs typeface="Jost"/>
                <a:sym typeface="Jost"/>
              </a:rPr>
              <a:t>Implement MB pages</a:t>
            </a:r>
            <a:endParaRPr sz="1000">
              <a:solidFill>
                <a:srgbClr val="000000"/>
              </a:solidFill>
              <a:latin typeface="Jost"/>
              <a:ea typeface="Jost"/>
              <a:cs typeface="Jost"/>
              <a:sym typeface="Jost"/>
            </a:endParaRPr>
          </a:p>
        </p:txBody>
      </p:sp>
      <p:sp>
        <p:nvSpPr>
          <p:cNvPr id="418" name="Google Shape;418;p41"/>
          <p:cNvSpPr/>
          <p:nvPr/>
        </p:nvSpPr>
        <p:spPr>
          <a:xfrm>
            <a:off x="2116700" y="2414785"/>
            <a:ext cx="933900" cy="347700"/>
          </a:xfrm>
          <a:prstGeom prst="rect">
            <a:avLst/>
          </a:prstGeom>
          <a:solidFill>
            <a:srgbClr val="E5E37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000">
                <a:solidFill>
                  <a:srgbClr val="050F1D"/>
                </a:solidFill>
                <a:latin typeface="Jost"/>
                <a:ea typeface="Jost"/>
                <a:cs typeface="Jost"/>
                <a:sym typeface="Jost"/>
              </a:rPr>
              <a:t>WPI search prototype</a:t>
            </a:r>
            <a:endParaRPr sz="1000">
              <a:solidFill>
                <a:srgbClr val="050F1D"/>
              </a:solidFill>
              <a:latin typeface="Jost"/>
              <a:ea typeface="Jost"/>
              <a:cs typeface="Jost"/>
              <a:sym typeface="Jost"/>
            </a:endParaRPr>
          </a:p>
        </p:txBody>
      </p:sp>
      <p:sp>
        <p:nvSpPr>
          <p:cNvPr id="419" name="Google Shape;419;p41"/>
          <p:cNvSpPr/>
          <p:nvPr/>
        </p:nvSpPr>
        <p:spPr>
          <a:xfrm>
            <a:off x="4617804" y="631401"/>
            <a:ext cx="1021500" cy="330600"/>
          </a:xfrm>
          <a:prstGeom prst="rect">
            <a:avLst/>
          </a:prstGeom>
          <a:noFill/>
          <a:ln cap="flat" cmpd="sng" w="9525">
            <a:solidFill>
              <a:srgbClr val="FBFAF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200">
                <a:solidFill>
                  <a:srgbClr val="FBFAFA"/>
                </a:solidFill>
                <a:latin typeface="Jost SemiBold"/>
                <a:ea typeface="Jost SemiBold"/>
                <a:cs typeface="Jost SemiBold"/>
                <a:sym typeface="Jost SemiBold"/>
              </a:rPr>
              <a:t>Q1</a:t>
            </a:r>
            <a:endParaRPr sz="1200">
              <a:solidFill>
                <a:srgbClr val="FBFAFA"/>
              </a:solidFill>
              <a:latin typeface="Jost SemiBold"/>
              <a:ea typeface="Jost SemiBold"/>
              <a:cs typeface="Jost SemiBold"/>
              <a:sym typeface="Jost SemiBold"/>
            </a:endParaRPr>
          </a:p>
        </p:txBody>
      </p:sp>
      <p:sp>
        <p:nvSpPr>
          <p:cNvPr id="420" name="Google Shape;420;p41"/>
          <p:cNvSpPr/>
          <p:nvPr/>
        </p:nvSpPr>
        <p:spPr>
          <a:xfrm>
            <a:off x="5730922" y="631401"/>
            <a:ext cx="1021500" cy="330600"/>
          </a:xfrm>
          <a:prstGeom prst="rect">
            <a:avLst/>
          </a:prstGeom>
          <a:noFill/>
          <a:ln cap="flat" cmpd="sng" w="9525">
            <a:solidFill>
              <a:srgbClr val="FBFAF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200">
                <a:solidFill>
                  <a:srgbClr val="FBFAFA"/>
                </a:solidFill>
                <a:latin typeface="Jost SemiBold"/>
                <a:ea typeface="Jost SemiBold"/>
                <a:cs typeface="Jost SemiBold"/>
                <a:sym typeface="Jost SemiBold"/>
              </a:rPr>
              <a:t>Q2</a:t>
            </a:r>
            <a:endParaRPr sz="1200">
              <a:solidFill>
                <a:srgbClr val="FBFAFA"/>
              </a:solidFill>
              <a:latin typeface="Jost SemiBold"/>
              <a:ea typeface="Jost SemiBold"/>
              <a:cs typeface="Jost SemiBold"/>
              <a:sym typeface="Jost SemiBold"/>
            </a:endParaRPr>
          </a:p>
        </p:txBody>
      </p:sp>
      <p:sp>
        <p:nvSpPr>
          <p:cNvPr id="421" name="Google Shape;421;p41"/>
          <p:cNvSpPr/>
          <p:nvPr/>
        </p:nvSpPr>
        <p:spPr>
          <a:xfrm>
            <a:off x="6844041" y="631401"/>
            <a:ext cx="1021500" cy="330600"/>
          </a:xfrm>
          <a:prstGeom prst="rect">
            <a:avLst/>
          </a:prstGeom>
          <a:noFill/>
          <a:ln cap="flat" cmpd="sng" w="9525">
            <a:solidFill>
              <a:srgbClr val="FBFAF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200">
                <a:solidFill>
                  <a:srgbClr val="FBFAFA"/>
                </a:solidFill>
                <a:latin typeface="Jost SemiBold"/>
                <a:ea typeface="Jost SemiBold"/>
                <a:cs typeface="Jost SemiBold"/>
                <a:sym typeface="Jost SemiBold"/>
              </a:rPr>
              <a:t>Q3</a:t>
            </a:r>
            <a:endParaRPr sz="1200">
              <a:solidFill>
                <a:srgbClr val="FBFAFA"/>
              </a:solidFill>
              <a:latin typeface="Jost SemiBold"/>
              <a:ea typeface="Jost SemiBold"/>
              <a:cs typeface="Jost SemiBold"/>
              <a:sym typeface="Jost SemiBold"/>
            </a:endParaRPr>
          </a:p>
        </p:txBody>
      </p:sp>
      <p:sp>
        <p:nvSpPr>
          <p:cNvPr id="422" name="Google Shape;422;p41"/>
          <p:cNvSpPr/>
          <p:nvPr/>
        </p:nvSpPr>
        <p:spPr>
          <a:xfrm>
            <a:off x="7957160" y="631401"/>
            <a:ext cx="1021500" cy="330600"/>
          </a:xfrm>
          <a:prstGeom prst="rect">
            <a:avLst/>
          </a:prstGeom>
          <a:noFill/>
          <a:ln cap="flat" cmpd="sng" w="9525">
            <a:solidFill>
              <a:srgbClr val="FBFAF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200">
                <a:solidFill>
                  <a:srgbClr val="FBFAFA"/>
                </a:solidFill>
                <a:latin typeface="Jost SemiBold"/>
                <a:ea typeface="Jost SemiBold"/>
                <a:cs typeface="Jost SemiBold"/>
                <a:sym typeface="Jost SemiBold"/>
              </a:rPr>
              <a:t>Q4</a:t>
            </a:r>
            <a:endParaRPr sz="1200">
              <a:solidFill>
                <a:srgbClr val="FBFAFA"/>
              </a:solidFill>
              <a:latin typeface="Jost SemiBold"/>
              <a:ea typeface="Jost SemiBold"/>
              <a:cs typeface="Jost SemiBold"/>
              <a:sym typeface="Jost SemiBold"/>
            </a:endParaRPr>
          </a:p>
        </p:txBody>
      </p:sp>
      <p:sp>
        <p:nvSpPr>
          <p:cNvPr id="423" name="Google Shape;423;p41"/>
          <p:cNvSpPr/>
          <p:nvPr/>
        </p:nvSpPr>
        <p:spPr>
          <a:xfrm>
            <a:off x="165336" y="165750"/>
            <a:ext cx="4360800" cy="330600"/>
          </a:xfrm>
          <a:prstGeom prst="rect">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200">
                <a:solidFill>
                  <a:srgbClr val="FFFFFF"/>
                </a:solidFill>
                <a:latin typeface="Jost SemiBold"/>
                <a:ea typeface="Jost SemiBold"/>
                <a:cs typeface="Jost SemiBold"/>
                <a:sym typeface="Jost SemiBold"/>
              </a:rPr>
              <a:t>2025</a:t>
            </a:r>
            <a:endParaRPr sz="1200">
              <a:solidFill>
                <a:srgbClr val="FFFFFF"/>
              </a:solidFill>
              <a:latin typeface="Jost SemiBold"/>
              <a:ea typeface="Jost SemiBold"/>
              <a:cs typeface="Jost SemiBold"/>
              <a:sym typeface="Jost SemiBold"/>
            </a:endParaRPr>
          </a:p>
        </p:txBody>
      </p:sp>
      <p:sp>
        <p:nvSpPr>
          <p:cNvPr id="424" name="Google Shape;424;p41"/>
          <p:cNvSpPr/>
          <p:nvPr/>
        </p:nvSpPr>
        <p:spPr>
          <a:xfrm>
            <a:off x="4617811" y="165750"/>
            <a:ext cx="4360800" cy="330600"/>
          </a:xfrm>
          <a:prstGeom prst="rect">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lang="en-GB" sz="1200">
                <a:solidFill>
                  <a:srgbClr val="FFFFFF"/>
                </a:solidFill>
                <a:latin typeface="Jost SemiBold"/>
                <a:ea typeface="Jost SemiBold"/>
                <a:cs typeface="Jost SemiBold"/>
                <a:sym typeface="Jost SemiBold"/>
              </a:rPr>
              <a:t>2026</a:t>
            </a:r>
            <a:endParaRPr sz="1200">
              <a:solidFill>
                <a:srgbClr val="FFFFFF"/>
              </a:solidFill>
              <a:latin typeface="Jost SemiBold"/>
              <a:ea typeface="Jost SemiBold"/>
              <a:cs typeface="Jost SemiBold"/>
              <a:sym typeface="Jost SemiBold"/>
            </a:endParaRPr>
          </a:p>
        </p:txBody>
      </p:sp>
      <p:sp>
        <p:nvSpPr>
          <p:cNvPr id="425" name="Google Shape;425;p41"/>
          <p:cNvSpPr/>
          <p:nvPr/>
        </p:nvSpPr>
        <p:spPr>
          <a:xfrm>
            <a:off x="3126800" y="2414765"/>
            <a:ext cx="2818200" cy="347700"/>
          </a:xfrm>
          <a:prstGeom prst="rect">
            <a:avLst/>
          </a:prstGeom>
          <a:solidFill>
            <a:srgbClr val="E5E37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000">
                <a:solidFill>
                  <a:srgbClr val="050F1D"/>
                </a:solidFill>
                <a:latin typeface="Jost"/>
                <a:ea typeface="Jost"/>
                <a:cs typeface="Jost"/>
                <a:sym typeface="Jost"/>
              </a:rPr>
              <a:t>Global Index Spec and Design</a:t>
            </a:r>
            <a:endParaRPr sz="1000">
              <a:solidFill>
                <a:srgbClr val="050F1D"/>
              </a:solidFill>
              <a:latin typeface="Jost"/>
              <a:ea typeface="Jost"/>
              <a:cs typeface="Jost"/>
              <a:sym typeface="Jost"/>
            </a:endParaRPr>
          </a:p>
        </p:txBody>
      </p:sp>
      <p:sp>
        <p:nvSpPr>
          <p:cNvPr id="426" name="Google Shape;426;p41"/>
          <p:cNvSpPr/>
          <p:nvPr/>
        </p:nvSpPr>
        <p:spPr>
          <a:xfrm>
            <a:off x="4617825" y="2824303"/>
            <a:ext cx="1021500" cy="347700"/>
          </a:xfrm>
          <a:prstGeom prst="rect">
            <a:avLst/>
          </a:prstGeom>
          <a:solidFill>
            <a:srgbClr val="E5E37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000">
                <a:solidFill>
                  <a:srgbClr val="050F1D"/>
                </a:solidFill>
                <a:latin typeface="Jost"/>
                <a:ea typeface="Jost"/>
                <a:cs typeface="Jost"/>
                <a:sym typeface="Jost"/>
              </a:rPr>
              <a:t>Interconnect Degas</a:t>
            </a:r>
            <a:endParaRPr sz="1000">
              <a:solidFill>
                <a:srgbClr val="050F1D"/>
              </a:solidFill>
              <a:latin typeface="Jost"/>
              <a:ea typeface="Jost"/>
              <a:cs typeface="Jost"/>
              <a:sym typeface="Jost"/>
            </a:endParaRPr>
          </a:p>
        </p:txBody>
      </p:sp>
      <p:sp>
        <p:nvSpPr>
          <p:cNvPr id="427" name="Google Shape;427;p41"/>
          <p:cNvSpPr/>
          <p:nvPr/>
        </p:nvSpPr>
        <p:spPr>
          <a:xfrm>
            <a:off x="560425" y="1581163"/>
            <a:ext cx="1221900" cy="347700"/>
          </a:xfrm>
          <a:prstGeom prst="rect">
            <a:avLst/>
          </a:prstGeom>
          <a:solidFill>
            <a:srgbClr val="FBFAF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000">
                <a:solidFill>
                  <a:srgbClr val="000000"/>
                </a:solidFill>
                <a:latin typeface="Jost"/>
                <a:ea typeface="Jost"/>
                <a:cs typeface="Jost"/>
                <a:sym typeface="Jost"/>
              </a:rPr>
              <a:t>MB page designs</a:t>
            </a:r>
            <a:endParaRPr sz="1000">
              <a:solidFill>
                <a:srgbClr val="000000"/>
              </a:solidFill>
              <a:latin typeface="Jost"/>
              <a:ea typeface="Jost"/>
              <a:cs typeface="Jost"/>
              <a:sym typeface="Jost"/>
            </a:endParaRPr>
          </a:p>
        </p:txBody>
      </p:sp>
      <p:sp>
        <p:nvSpPr>
          <p:cNvPr id="428" name="Google Shape;428;p41"/>
          <p:cNvSpPr/>
          <p:nvPr/>
        </p:nvSpPr>
        <p:spPr>
          <a:xfrm>
            <a:off x="6021200" y="2414785"/>
            <a:ext cx="2119200" cy="347700"/>
          </a:xfrm>
          <a:prstGeom prst="rect">
            <a:avLst/>
          </a:prstGeom>
          <a:solidFill>
            <a:srgbClr val="E5E37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000">
                <a:solidFill>
                  <a:srgbClr val="050F1D"/>
                </a:solidFill>
                <a:latin typeface="Jost"/>
                <a:ea typeface="Jost"/>
                <a:cs typeface="Jost"/>
                <a:sym typeface="Jost"/>
              </a:rPr>
              <a:t>Global Index Implementation</a:t>
            </a:r>
            <a:endParaRPr sz="1000">
              <a:solidFill>
                <a:srgbClr val="050F1D"/>
              </a:solidFill>
              <a:latin typeface="Jost"/>
              <a:ea typeface="Jost"/>
              <a:cs typeface="Jost"/>
              <a:sym typeface="Jost"/>
            </a:endParaRPr>
          </a:p>
        </p:txBody>
      </p:sp>
      <p:sp>
        <p:nvSpPr>
          <p:cNvPr id="429" name="Google Shape;429;p41"/>
          <p:cNvSpPr/>
          <p:nvPr/>
        </p:nvSpPr>
        <p:spPr>
          <a:xfrm>
            <a:off x="165325" y="1172551"/>
            <a:ext cx="1021500" cy="347700"/>
          </a:xfrm>
          <a:prstGeom prst="rect">
            <a:avLst/>
          </a:prstGeom>
          <a:solidFill>
            <a:srgbClr val="FBFAF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000">
                <a:solidFill>
                  <a:srgbClr val="000000"/>
                </a:solidFill>
                <a:latin typeface="Jost"/>
                <a:ea typeface="Jost"/>
                <a:cs typeface="Jost"/>
                <a:sym typeface="Jost"/>
              </a:rPr>
              <a:t>Timelines</a:t>
            </a:r>
            <a:endParaRPr sz="1000">
              <a:solidFill>
                <a:srgbClr val="000000"/>
              </a:solidFill>
              <a:latin typeface="Jost"/>
              <a:ea typeface="Jost"/>
              <a:cs typeface="Jost"/>
              <a:sym typeface="Jost"/>
            </a:endParaRPr>
          </a:p>
        </p:txBody>
      </p:sp>
      <p:sp>
        <p:nvSpPr>
          <p:cNvPr id="430" name="Google Shape;430;p41"/>
          <p:cNvSpPr/>
          <p:nvPr/>
        </p:nvSpPr>
        <p:spPr>
          <a:xfrm>
            <a:off x="2620375" y="2822744"/>
            <a:ext cx="1905900" cy="347700"/>
          </a:xfrm>
          <a:prstGeom prst="rect">
            <a:avLst/>
          </a:prstGeom>
          <a:solidFill>
            <a:srgbClr val="B2B2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000">
                <a:solidFill>
                  <a:srgbClr val="000000"/>
                </a:solidFill>
                <a:latin typeface="Jost"/>
                <a:ea typeface="Jost"/>
                <a:cs typeface="Jost"/>
                <a:sym typeface="Jost"/>
              </a:rPr>
              <a:t>CR digitization I</a:t>
            </a:r>
            <a:endParaRPr sz="1000">
              <a:solidFill>
                <a:srgbClr val="000000"/>
              </a:solidFill>
              <a:latin typeface="Jost"/>
              <a:ea typeface="Jost"/>
              <a:cs typeface="Jost"/>
              <a:sym typeface="Jost"/>
            </a:endParaRPr>
          </a:p>
        </p:txBody>
      </p:sp>
      <p:sp>
        <p:nvSpPr>
          <p:cNvPr id="431" name="Google Shape;431;p41"/>
          <p:cNvSpPr/>
          <p:nvPr/>
        </p:nvSpPr>
        <p:spPr>
          <a:xfrm>
            <a:off x="5720625" y="2824303"/>
            <a:ext cx="2705400" cy="347700"/>
          </a:xfrm>
          <a:prstGeom prst="homePlate">
            <a:avLst>
              <a:gd fmla="val 50000" name="adj"/>
            </a:avLst>
          </a:prstGeom>
          <a:solidFill>
            <a:srgbClr val="B2B2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000">
                <a:solidFill>
                  <a:srgbClr val="000000"/>
                </a:solidFill>
                <a:latin typeface="Jost"/>
                <a:ea typeface="Jost"/>
                <a:cs typeface="Jost"/>
                <a:sym typeface="Jost"/>
              </a:rPr>
              <a:t>CR digitization II</a:t>
            </a:r>
            <a:endParaRPr sz="1000">
              <a:solidFill>
                <a:srgbClr val="000000"/>
              </a:solidFill>
              <a:latin typeface="Jost"/>
              <a:ea typeface="Jost"/>
              <a:cs typeface="Jost"/>
              <a:sym typeface="Jost"/>
            </a:endParaRPr>
          </a:p>
        </p:txBody>
      </p:sp>
      <p:sp>
        <p:nvSpPr>
          <p:cNvPr id="432" name="Google Shape;432;p41"/>
          <p:cNvSpPr/>
          <p:nvPr/>
        </p:nvSpPr>
        <p:spPr>
          <a:xfrm>
            <a:off x="1825550" y="3248419"/>
            <a:ext cx="1130100" cy="347700"/>
          </a:xfrm>
          <a:prstGeom prst="rect">
            <a:avLst/>
          </a:prstGeom>
          <a:solidFill>
            <a:srgbClr val="89AEF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000">
                <a:solidFill>
                  <a:srgbClr val="000000"/>
                </a:solidFill>
                <a:latin typeface="Jost"/>
                <a:ea typeface="Jost"/>
                <a:cs typeface="Jost"/>
                <a:sym typeface="Jost"/>
              </a:rPr>
              <a:t>Multiples</a:t>
            </a:r>
            <a:endParaRPr sz="1000">
              <a:solidFill>
                <a:srgbClr val="000000"/>
              </a:solidFill>
              <a:latin typeface="Jost"/>
              <a:ea typeface="Jost"/>
              <a:cs typeface="Jost"/>
              <a:sym typeface="Jost"/>
            </a:endParaRPr>
          </a:p>
        </p:txBody>
      </p:sp>
      <p:sp>
        <p:nvSpPr>
          <p:cNvPr id="433" name="Google Shape;433;p41"/>
          <p:cNvSpPr/>
          <p:nvPr/>
        </p:nvSpPr>
        <p:spPr>
          <a:xfrm>
            <a:off x="3033700" y="3248419"/>
            <a:ext cx="2145000" cy="347700"/>
          </a:xfrm>
          <a:prstGeom prst="rect">
            <a:avLst/>
          </a:prstGeom>
          <a:solidFill>
            <a:srgbClr val="688AE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000">
                <a:solidFill>
                  <a:srgbClr val="000000"/>
                </a:solidFill>
                <a:latin typeface="Jost"/>
                <a:ea typeface="Jost"/>
                <a:cs typeface="Jost"/>
                <a:sym typeface="Jost"/>
              </a:rPr>
              <a:t>Refactor PD</a:t>
            </a:r>
            <a:endParaRPr sz="1000">
              <a:solidFill>
                <a:srgbClr val="000000"/>
              </a:solidFill>
              <a:latin typeface="Jost"/>
              <a:ea typeface="Jost"/>
              <a:cs typeface="Jost"/>
              <a:sym typeface="Jost"/>
            </a:endParaRPr>
          </a:p>
        </p:txBody>
      </p:sp>
      <p:sp>
        <p:nvSpPr>
          <p:cNvPr id="434" name="Google Shape;434;p41"/>
          <p:cNvSpPr/>
          <p:nvPr/>
        </p:nvSpPr>
        <p:spPr>
          <a:xfrm>
            <a:off x="3033700" y="3657974"/>
            <a:ext cx="2145000" cy="347700"/>
          </a:xfrm>
          <a:prstGeom prst="rect">
            <a:avLst/>
          </a:prstGeom>
          <a:solidFill>
            <a:srgbClr val="89AEF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000">
                <a:solidFill>
                  <a:srgbClr val="000000"/>
                </a:solidFill>
                <a:latin typeface="Jost"/>
                <a:ea typeface="Jost"/>
                <a:cs typeface="Jost"/>
                <a:sym typeface="Jost"/>
              </a:rPr>
              <a:t>Artwork versioning</a:t>
            </a:r>
            <a:endParaRPr sz="1000">
              <a:solidFill>
                <a:srgbClr val="000000"/>
              </a:solidFill>
              <a:latin typeface="Jost"/>
              <a:ea typeface="Jost"/>
              <a:cs typeface="Jost"/>
              <a:sym typeface="Jost"/>
            </a:endParaRPr>
          </a:p>
        </p:txBody>
      </p:sp>
      <p:sp>
        <p:nvSpPr>
          <p:cNvPr id="435" name="Google Shape;435;p41"/>
          <p:cNvSpPr/>
          <p:nvPr/>
        </p:nvSpPr>
        <p:spPr>
          <a:xfrm>
            <a:off x="1278450" y="3657978"/>
            <a:ext cx="1021500" cy="347700"/>
          </a:xfrm>
          <a:prstGeom prst="rect">
            <a:avLst/>
          </a:prstGeom>
          <a:solidFill>
            <a:srgbClr val="89AEF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000">
                <a:solidFill>
                  <a:srgbClr val="000000"/>
                </a:solidFill>
                <a:latin typeface="Jost"/>
                <a:ea typeface="Jost"/>
                <a:cs typeface="Jost"/>
                <a:sym typeface="Jost"/>
              </a:rPr>
              <a:t>CAT refactoring</a:t>
            </a:r>
            <a:endParaRPr sz="1000">
              <a:solidFill>
                <a:srgbClr val="000000"/>
              </a:solidFill>
              <a:latin typeface="Jost"/>
              <a:ea typeface="Jost"/>
              <a:cs typeface="Jost"/>
              <a:sym typeface="Jost"/>
            </a:endParaRPr>
          </a:p>
        </p:txBody>
      </p:sp>
      <p:sp>
        <p:nvSpPr>
          <p:cNvPr id="436" name="Google Shape;436;p41"/>
          <p:cNvSpPr/>
          <p:nvPr/>
        </p:nvSpPr>
        <p:spPr>
          <a:xfrm>
            <a:off x="1278450" y="4064789"/>
            <a:ext cx="1021500" cy="347700"/>
          </a:xfrm>
          <a:prstGeom prst="rect">
            <a:avLst/>
          </a:prstGeom>
          <a:solidFill>
            <a:srgbClr val="688AE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000">
                <a:solidFill>
                  <a:srgbClr val="000000"/>
                </a:solidFill>
                <a:latin typeface="Jost"/>
                <a:ea typeface="Jost"/>
                <a:cs typeface="Jost"/>
                <a:sym typeface="Jost"/>
              </a:rPr>
              <a:t>Monorepo FE</a:t>
            </a:r>
            <a:endParaRPr sz="1000">
              <a:solidFill>
                <a:srgbClr val="000000"/>
              </a:solidFill>
              <a:latin typeface="Jost"/>
              <a:ea typeface="Jost"/>
              <a:cs typeface="Jost"/>
              <a:sym typeface="Jost"/>
            </a:endParaRPr>
          </a:p>
        </p:txBody>
      </p:sp>
      <p:sp>
        <p:nvSpPr>
          <p:cNvPr id="437" name="Google Shape;437;p41"/>
          <p:cNvSpPr/>
          <p:nvPr/>
        </p:nvSpPr>
        <p:spPr>
          <a:xfrm>
            <a:off x="936625" y="2006848"/>
            <a:ext cx="2705400" cy="347700"/>
          </a:xfrm>
          <a:prstGeom prst="rect">
            <a:avLst/>
          </a:prstGeom>
          <a:solidFill>
            <a:srgbClr val="E5E37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000">
                <a:solidFill>
                  <a:srgbClr val="050F1D"/>
                </a:solidFill>
                <a:latin typeface="Jost"/>
                <a:ea typeface="Jost"/>
                <a:cs typeface="Jost"/>
                <a:sym typeface="Jost"/>
              </a:rPr>
              <a:t>Digital library</a:t>
            </a:r>
            <a:endParaRPr sz="1000">
              <a:solidFill>
                <a:srgbClr val="050F1D"/>
              </a:solidFill>
              <a:latin typeface="Jost"/>
              <a:ea typeface="Jost"/>
              <a:cs typeface="Jost"/>
              <a:sym typeface="Jost"/>
            </a:endParaRPr>
          </a:p>
        </p:txBody>
      </p:sp>
      <p:sp>
        <p:nvSpPr>
          <p:cNvPr id="438" name="Google Shape;438;p41"/>
          <p:cNvSpPr/>
          <p:nvPr/>
        </p:nvSpPr>
        <p:spPr>
          <a:xfrm>
            <a:off x="1841275" y="1581188"/>
            <a:ext cx="1647900" cy="347700"/>
          </a:xfrm>
          <a:prstGeom prst="rect">
            <a:avLst/>
          </a:prstGeom>
          <a:solidFill>
            <a:srgbClr val="FBFAF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000">
                <a:solidFill>
                  <a:srgbClr val="000000"/>
                </a:solidFill>
                <a:latin typeface="Jost"/>
                <a:ea typeface="Jost"/>
                <a:cs typeface="Jost"/>
                <a:sym typeface="Jost"/>
              </a:rPr>
              <a:t>MB user interviews</a:t>
            </a:r>
            <a:endParaRPr sz="1000">
              <a:solidFill>
                <a:srgbClr val="000000"/>
              </a:solidFill>
              <a:latin typeface="Jost"/>
              <a:ea typeface="Jost"/>
              <a:cs typeface="Jost"/>
              <a:sym typeface="Jost"/>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2 5">
  <p:cSld name="CUSTOM_2_5">
    <p:spTree>
      <p:nvGrpSpPr>
        <p:cNvPr id="439" name="Shape 439"/>
        <p:cNvGrpSpPr/>
        <p:nvPr/>
      </p:nvGrpSpPr>
      <p:grpSpPr>
        <a:xfrm>
          <a:off x="0" y="0"/>
          <a:ext cx="0" cy="0"/>
          <a:chOff x="0" y="0"/>
          <a:chExt cx="0" cy="0"/>
        </a:xfrm>
      </p:grpSpPr>
      <p:sp>
        <p:nvSpPr>
          <p:cNvPr id="440" name="Google Shape;440;p42"/>
          <p:cNvSpPr/>
          <p:nvPr/>
        </p:nvSpPr>
        <p:spPr>
          <a:xfrm>
            <a:off x="5080167" y="3892325"/>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41" name="Google Shape;441;p42"/>
          <p:cNvSpPr/>
          <p:nvPr/>
        </p:nvSpPr>
        <p:spPr>
          <a:xfrm>
            <a:off x="6872974" y="3892325"/>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42" name="Google Shape;442;p42"/>
          <p:cNvSpPr/>
          <p:nvPr/>
        </p:nvSpPr>
        <p:spPr>
          <a:xfrm>
            <a:off x="1492419" y="2042588"/>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a:p>
            <a:pPr indent="0" lvl="0" marL="0" rtl="0" algn="l">
              <a:spcBef>
                <a:spcPts val="0"/>
              </a:spcBef>
              <a:spcAft>
                <a:spcPts val="0"/>
              </a:spcAft>
              <a:buNone/>
            </a:pPr>
            <a:r>
              <a:t/>
            </a:r>
            <a:endParaRPr>
              <a:latin typeface="Jost"/>
              <a:ea typeface="Jost"/>
              <a:cs typeface="Jost"/>
              <a:sym typeface="Jost"/>
            </a:endParaRPr>
          </a:p>
          <a:p>
            <a:pPr indent="0" lvl="0" marL="0" rtl="0" algn="l">
              <a:spcBef>
                <a:spcPts val="0"/>
              </a:spcBef>
              <a:spcAft>
                <a:spcPts val="0"/>
              </a:spcAft>
              <a:buNone/>
            </a:pPr>
            <a:r>
              <a:t/>
            </a:r>
            <a:endParaRPr>
              <a:latin typeface="Jost"/>
              <a:ea typeface="Jost"/>
              <a:cs typeface="Jost"/>
              <a:sym typeface="Jost"/>
            </a:endParaRPr>
          </a:p>
          <a:p>
            <a:pPr indent="0" lvl="0" marL="0" rtl="0" algn="l">
              <a:spcBef>
                <a:spcPts val="0"/>
              </a:spcBef>
              <a:spcAft>
                <a:spcPts val="0"/>
              </a:spcAft>
              <a:buNone/>
            </a:pPr>
            <a:r>
              <a:t/>
            </a:r>
            <a:endParaRPr>
              <a:latin typeface="Jost"/>
              <a:ea typeface="Jost"/>
              <a:cs typeface="Jost"/>
              <a:sym typeface="Jost"/>
            </a:endParaRPr>
          </a:p>
          <a:p>
            <a:pPr indent="0" lvl="0" marL="0" rtl="0" algn="l">
              <a:spcBef>
                <a:spcPts val="0"/>
              </a:spcBef>
              <a:spcAft>
                <a:spcPts val="0"/>
              </a:spcAft>
              <a:buNone/>
            </a:pPr>
            <a:r>
              <a:t/>
            </a:r>
            <a:endParaRPr>
              <a:latin typeface="Jost"/>
              <a:ea typeface="Jost"/>
              <a:cs typeface="Jost"/>
              <a:sym typeface="Jost"/>
            </a:endParaRPr>
          </a:p>
        </p:txBody>
      </p:sp>
      <p:sp>
        <p:nvSpPr>
          <p:cNvPr id="443" name="Google Shape;443;p42"/>
          <p:cNvSpPr/>
          <p:nvPr/>
        </p:nvSpPr>
        <p:spPr>
          <a:xfrm>
            <a:off x="1491200" y="2504942"/>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44" name="Google Shape;444;p42"/>
          <p:cNvSpPr/>
          <p:nvPr/>
        </p:nvSpPr>
        <p:spPr>
          <a:xfrm>
            <a:off x="1491200" y="2967465"/>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a:latin typeface="Jost"/>
                <a:ea typeface="Jost"/>
                <a:cs typeface="Jost"/>
                <a:sym typeface="Jost"/>
              </a:rPr>
              <a:t>   </a:t>
            </a:r>
            <a:endParaRPr>
              <a:latin typeface="Jost"/>
              <a:ea typeface="Jost"/>
              <a:cs typeface="Jost"/>
              <a:sym typeface="Jost"/>
            </a:endParaRPr>
          </a:p>
        </p:txBody>
      </p:sp>
      <p:sp>
        <p:nvSpPr>
          <p:cNvPr id="445" name="Google Shape;445;p42"/>
          <p:cNvSpPr/>
          <p:nvPr/>
        </p:nvSpPr>
        <p:spPr>
          <a:xfrm>
            <a:off x="1491200" y="3429819"/>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46" name="Google Shape;446;p42"/>
          <p:cNvSpPr/>
          <p:nvPr/>
        </p:nvSpPr>
        <p:spPr>
          <a:xfrm>
            <a:off x="1491200" y="3892325"/>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47" name="Google Shape;447;p42"/>
          <p:cNvSpPr/>
          <p:nvPr/>
        </p:nvSpPr>
        <p:spPr>
          <a:xfrm>
            <a:off x="3286060" y="2042588"/>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48" name="Google Shape;448;p42"/>
          <p:cNvSpPr/>
          <p:nvPr/>
        </p:nvSpPr>
        <p:spPr>
          <a:xfrm>
            <a:off x="3284841" y="2504942"/>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49" name="Google Shape;449;p42"/>
          <p:cNvSpPr/>
          <p:nvPr/>
        </p:nvSpPr>
        <p:spPr>
          <a:xfrm>
            <a:off x="3284841" y="2967465"/>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50" name="Google Shape;450;p42"/>
          <p:cNvSpPr/>
          <p:nvPr/>
        </p:nvSpPr>
        <p:spPr>
          <a:xfrm>
            <a:off x="3284841" y="3429819"/>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51" name="Google Shape;451;p42"/>
          <p:cNvSpPr/>
          <p:nvPr/>
        </p:nvSpPr>
        <p:spPr>
          <a:xfrm>
            <a:off x="3286191" y="3892325"/>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52" name="Google Shape;452;p42"/>
          <p:cNvSpPr/>
          <p:nvPr/>
        </p:nvSpPr>
        <p:spPr>
          <a:xfrm>
            <a:off x="1493442" y="1427625"/>
            <a:ext cx="1792500" cy="3075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sz="800">
                <a:solidFill>
                  <a:srgbClr val="FFFFFF"/>
                </a:solidFill>
                <a:latin typeface="Jost"/>
                <a:ea typeface="Jost"/>
                <a:cs typeface="Jost"/>
                <a:sym typeface="Jost"/>
              </a:rPr>
              <a:t>Q1</a:t>
            </a:r>
            <a:endParaRPr b="1" sz="800">
              <a:solidFill>
                <a:srgbClr val="FFFFFF"/>
              </a:solidFill>
              <a:latin typeface="Jost"/>
              <a:ea typeface="Jost"/>
              <a:cs typeface="Jost"/>
              <a:sym typeface="Jost"/>
            </a:endParaRPr>
          </a:p>
        </p:txBody>
      </p:sp>
      <p:sp>
        <p:nvSpPr>
          <p:cNvPr id="453" name="Google Shape;453;p42"/>
          <p:cNvSpPr/>
          <p:nvPr/>
        </p:nvSpPr>
        <p:spPr>
          <a:xfrm>
            <a:off x="1493442" y="1735103"/>
            <a:ext cx="597000" cy="3075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600">
                <a:solidFill>
                  <a:srgbClr val="FFFFFF"/>
                </a:solidFill>
                <a:latin typeface="Jost"/>
                <a:ea typeface="Jost"/>
                <a:cs typeface="Jost"/>
                <a:sym typeface="Jost"/>
              </a:rPr>
              <a:t>LOR</a:t>
            </a:r>
            <a:endParaRPr sz="600">
              <a:solidFill>
                <a:srgbClr val="FFFFFF"/>
              </a:solidFill>
              <a:latin typeface="Jost"/>
              <a:ea typeface="Jost"/>
              <a:cs typeface="Jost"/>
              <a:sym typeface="Jost"/>
            </a:endParaRPr>
          </a:p>
        </p:txBody>
      </p:sp>
      <p:sp>
        <p:nvSpPr>
          <p:cNvPr id="454" name="Google Shape;454;p42"/>
          <p:cNvSpPr/>
          <p:nvPr/>
        </p:nvSpPr>
        <p:spPr>
          <a:xfrm>
            <a:off x="2090931" y="1735103"/>
            <a:ext cx="597000" cy="3075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600">
                <a:solidFill>
                  <a:srgbClr val="FFFFFF"/>
                </a:solidFill>
                <a:latin typeface="Jost"/>
                <a:ea typeface="Jost"/>
                <a:cs typeface="Jost"/>
                <a:sym typeface="Jost"/>
              </a:rPr>
              <a:t>IPS</a:t>
            </a:r>
            <a:endParaRPr sz="600">
              <a:solidFill>
                <a:srgbClr val="FFFFFF"/>
              </a:solidFill>
              <a:latin typeface="Jost"/>
              <a:ea typeface="Jost"/>
              <a:cs typeface="Jost"/>
              <a:sym typeface="Jost"/>
            </a:endParaRPr>
          </a:p>
        </p:txBody>
      </p:sp>
      <p:sp>
        <p:nvSpPr>
          <p:cNvPr id="455" name="Google Shape;455;p42"/>
          <p:cNvSpPr/>
          <p:nvPr/>
        </p:nvSpPr>
        <p:spPr>
          <a:xfrm>
            <a:off x="2688420" y="1735103"/>
            <a:ext cx="597000" cy="3075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600">
                <a:solidFill>
                  <a:srgbClr val="FFFFFF"/>
                </a:solidFill>
                <a:latin typeface="Jost"/>
                <a:ea typeface="Jost"/>
                <a:cs typeface="Jost"/>
                <a:sym typeface="Jost"/>
              </a:rPr>
              <a:t>DOL</a:t>
            </a:r>
            <a:endParaRPr sz="600">
              <a:solidFill>
                <a:srgbClr val="FFFFFF"/>
              </a:solidFill>
              <a:latin typeface="Jost"/>
              <a:ea typeface="Jost"/>
              <a:cs typeface="Jost"/>
              <a:sym typeface="Jost"/>
            </a:endParaRPr>
          </a:p>
        </p:txBody>
      </p:sp>
      <p:sp>
        <p:nvSpPr>
          <p:cNvPr id="456" name="Google Shape;456;p42"/>
          <p:cNvSpPr/>
          <p:nvPr/>
        </p:nvSpPr>
        <p:spPr>
          <a:xfrm>
            <a:off x="3287087" y="1427625"/>
            <a:ext cx="1792500" cy="3075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sz="800">
                <a:solidFill>
                  <a:srgbClr val="FFFFFF"/>
                </a:solidFill>
                <a:latin typeface="Jost"/>
                <a:ea typeface="Jost"/>
                <a:cs typeface="Jost"/>
                <a:sym typeface="Jost"/>
              </a:rPr>
              <a:t>Q2</a:t>
            </a:r>
            <a:endParaRPr b="1" sz="800">
              <a:solidFill>
                <a:srgbClr val="FFFFFF"/>
              </a:solidFill>
              <a:latin typeface="Jost"/>
              <a:ea typeface="Jost"/>
              <a:cs typeface="Jost"/>
              <a:sym typeface="Jost"/>
            </a:endParaRPr>
          </a:p>
        </p:txBody>
      </p:sp>
      <p:sp>
        <p:nvSpPr>
          <p:cNvPr id="457" name="Google Shape;457;p42"/>
          <p:cNvSpPr/>
          <p:nvPr/>
        </p:nvSpPr>
        <p:spPr>
          <a:xfrm>
            <a:off x="3287087" y="1735103"/>
            <a:ext cx="597000" cy="3075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600">
                <a:solidFill>
                  <a:srgbClr val="FFFFFF"/>
                </a:solidFill>
                <a:latin typeface="Jost"/>
                <a:ea typeface="Jost"/>
                <a:cs typeface="Jost"/>
                <a:sym typeface="Jost"/>
              </a:rPr>
              <a:t>LOR</a:t>
            </a:r>
            <a:endParaRPr sz="600">
              <a:solidFill>
                <a:srgbClr val="FFFFFF"/>
              </a:solidFill>
              <a:latin typeface="Jost"/>
              <a:ea typeface="Jost"/>
              <a:cs typeface="Jost"/>
              <a:sym typeface="Jost"/>
            </a:endParaRPr>
          </a:p>
        </p:txBody>
      </p:sp>
      <p:sp>
        <p:nvSpPr>
          <p:cNvPr id="458" name="Google Shape;458;p42"/>
          <p:cNvSpPr/>
          <p:nvPr/>
        </p:nvSpPr>
        <p:spPr>
          <a:xfrm>
            <a:off x="3884576" y="1735103"/>
            <a:ext cx="597000" cy="3075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600">
                <a:solidFill>
                  <a:srgbClr val="FFFFFF"/>
                </a:solidFill>
                <a:latin typeface="Jost"/>
                <a:ea typeface="Jost"/>
                <a:cs typeface="Jost"/>
                <a:sym typeface="Jost"/>
              </a:rPr>
              <a:t>IPS</a:t>
            </a:r>
            <a:endParaRPr sz="600">
              <a:solidFill>
                <a:srgbClr val="FFFFFF"/>
              </a:solidFill>
              <a:latin typeface="Jost"/>
              <a:ea typeface="Jost"/>
              <a:cs typeface="Jost"/>
              <a:sym typeface="Jost"/>
            </a:endParaRPr>
          </a:p>
        </p:txBody>
      </p:sp>
      <p:sp>
        <p:nvSpPr>
          <p:cNvPr id="459" name="Google Shape;459;p42"/>
          <p:cNvSpPr/>
          <p:nvPr/>
        </p:nvSpPr>
        <p:spPr>
          <a:xfrm>
            <a:off x="4482065" y="1735103"/>
            <a:ext cx="597000" cy="3075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600">
                <a:solidFill>
                  <a:srgbClr val="FFFFFF"/>
                </a:solidFill>
                <a:latin typeface="Jost"/>
                <a:ea typeface="Jost"/>
                <a:cs typeface="Jost"/>
                <a:sym typeface="Jost"/>
              </a:rPr>
              <a:t>DOL</a:t>
            </a:r>
            <a:endParaRPr sz="600">
              <a:solidFill>
                <a:srgbClr val="FFFFFF"/>
              </a:solidFill>
              <a:latin typeface="Jost"/>
              <a:ea typeface="Jost"/>
              <a:cs typeface="Jost"/>
              <a:sym typeface="Jost"/>
            </a:endParaRPr>
          </a:p>
        </p:txBody>
      </p:sp>
      <p:sp>
        <p:nvSpPr>
          <p:cNvPr id="460" name="Google Shape;460;p42"/>
          <p:cNvSpPr/>
          <p:nvPr/>
        </p:nvSpPr>
        <p:spPr>
          <a:xfrm>
            <a:off x="5080036" y="2042588"/>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61" name="Google Shape;461;p42"/>
          <p:cNvSpPr/>
          <p:nvPr/>
        </p:nvSpPr>
        <p:spPr>
          <a:xfrm>
            <a:off x="5080167" y="2504942"/>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62" name="Google Shape;462;p42"/>
          <p:cNvSpPr/>
          <p:nvPr/>
        </p:nvSpPr>
        <p:spPr>
          <a:xfrm>
            <a:off x="5080167" y="2967465"/>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63" name="Google Shape;463;p42"/>
          <p:cNvSpPr/>
          <p:nvPr/>
        </p:nvSpPr>
        <p:spPr>
          <a:xfrm>
            <a:off x="5080167" y="3429819"/>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64" name="Google Shape;464;p42"/>
          <p:cNvSpPr/>
          <p:nvPr/>
        </p:nvSpPr>
        <p:spPr>
          <a:xfrm>
            <a:off x="5081063" y="1427625"/>
            <a:ext cx="1792500" cy="3075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sz="800">
                <a:solidFill>
                  <a:srgbClr val="FFFFFF"/>
                </a:solidFill>
                <a:latin typeface="Jost"/>
                <a:ea typeface="Jost"/>
                <a:cs typeface="Jost"/>
                <a:sym typeface="Jost"/>
              </a:rPr>
              <a:t>Q3</a:t>
            </a:r>
            <a:endParaRPr b="1" sz="800">
              <a:solidFill>
                <a:srgbClr val="FFFFFF"/>
              </a:solidFill>
              <a:latin typeface="Jost"/>
              <a:ea typeface="Jost"/>
              <a:cs typeface="Jost"/>
              <a:sym typeface="Jost"/>
            </a:endParaRPr>
          </a:p>
        </p:txBody>
      </p:sp>
      <p:sp>
        <p:nvSpPr>
          <p:cNvPr id="465" name="Google Shape;465;p42"/>
          <p:cNvSpPr/>
          <p:nvPr/>
        </p:nvSpPr>
        <p:spPr>
          <a:xfrm>
            <a:off x="5081063" y="1735103"/>
            <a:ext cx="597000" cy="3075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600">
                <a:solidFill>
                  <a:srgbClr val="FFFFFF"/>
                </a:solidFill>
                <a:latin typeface="Jost"/>
                <a:ea typeface="Jost"/>
                <a:cs typeface="Jost"/>
                <a:sym typeface="Jost"/>
              </a:rPr>
              <a:t>LOR</a:t>
            </a:r>
            <a:endParaRPr sz="600">
              <a:solidFill>
                <a:srgbClr val="FFFFFF"/>
              </a:solidFill>
              <a:latin typeface="Jost"/>
              <a:ea typeface="Jost"/>
              <a:cs typeface="Jost"/>
              <a:sym typeface="Jost"/>
            </a:endParaRPr>
          </a:p>
        </p:txBody>
      </p:sp>
      <p:sp>
        <p:nvSpPr>
          <p:cNvPr id="466" name="Google Shape;466;p42"/>
          <p:cNvSpPr/>
          <p:nvPr/>
        </p:nvSpPr>
        <p:spPr>
          <a:xfrm>
            <a:off x="5678552" y="1735103"/>
            <a:ext cx="597000" cy="3075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600">
                <a:solidFill>
                  <a:srgbClr val="FFFFFF"/>
                </a:solidFill>
                <a:latin typeface="Jost"/>
                <a:ea typeface="Jost"/>
                <a:cs typeface="Jost"/>
                <a:sym typeface="Jost"/>
              </a:rPr>
              <a:t>IPS</a:t>
            </a:r>
            <a:endParaRPr sz="600">
              <a:solidFill>
                <a:srgbClr val="FFFFFF"/>
              </a:solidFill>
              <a:latin typeface="Jost"/>
              <a:ea typeface="Jost"/>
              <a:cs typeface="Jost"/>
              <a:sym typeface="Jost"/>
            </a:endParaRPr>
          </a:p>
        </p:txBody>
      </p:sp>
      <p:sp>
        <p:nvSpPr>
          <p:cNvPr id="467" name="Google Shape;467;p42"/>
          <p:cNvSpPr/>
          <p:nvPr/>
        </p:nvSpPr>
        <p:spPr>
          <a:xfrm>
            <a:off x="6276041" y="1735103"/>
            <a:ext cx="597000" cy="3075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600">
                <a:solidFill>
                  <a:srgbClr val="FFFFFF"/>
                </a:solidFill>
                <a:latin typeface="Jost"/>
                <a:ea typeface="Jost"/>
                <a:cs typeface="Jost"/>
                <a:sym typeface="Jost"/>
              </a:rPr>
              <a:t>DOL</a:t>
            </a:r>
            <a:endParaRPr sz="600">
              <a:solidFill>
                <a:srgbClr val="FFFFFF"/>
              </a:solidFill>
              <a:latin typeface="Jost"/>
              <a:ea typeface="Jost"/>
              <a:cs typeface="Jost"/>
              <a:sym typeface="Jost"/>
            </a:endParaRPr>
          </a:p>
        </p:txBody>
      </p:sp>
      <p:sp>
        <p:nvSpPr>
          <p:cNvPr id="468" name="Google Shape;468;p42"/>
          <p:cNvSpPr/>
          <p:nvPr/>
        </p:nvSpPr>
        <p:spPr>
          <a:xfrm>
            <a:off x="6872974" y="2042588"/>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69" name="Google Shape;469;p42"/>
          <p:cNvSpPr/>
          <p:nvPr/>
        </p:nvSpPr>
        <p:spPr>
          <a:xfrm>
            <a:off x="6873105" y="2504942"/>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70" name="Google Shape;470;p42"/>
          <p:cNvSpPr/>
          <p:nvPr/>
        </p:nvSpPr>
        <p:spPr>
          <a:xfrm>
            <a:off x="6872974" y="2967465"/>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71" name="Google Shape;471;p42"/>
          <p:cNvSpPr/>
          <p:nvPr/>
        </p:nvSpPr>
        <p:spPr>
          <a:xfrm>
            <a:off x="6872974" y="3429819"/>
            <a:ext cx="17925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72" name="Google Shape;472;p42"/>
          <p:cNvSpPr/>
          <p:nvPr/>
        </p:nvSpPr>
        <p:spPr>
          <a:xfrm>
            <a:off x="6874001" y="1427625"/>
            <a:ext cx="1792500" cy="3075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sz="800">
                <a:solidFill>
                  <a:srgbClr val="FFFFFF"/>
                </a:solidFill>
                <a:latin typeface="Jost"/>
                <a:ea typeface="Jost"/>
                <a:cs typeface="Jost"/>
                <a:sym typeface="Jost"/>
              </a:rPr>
              <a:t>Q4</a:t>
            </a:r>
            <a:endParaRPr b="1" sz="800">
              <a:solidFill>
                <a:srgbClr val="FFFFFF"/>
              </a:solidFill>
              <a:latin typeface="Jost"/>
              <a:ea typeface="Jost"/>
              <a:cs typeface="Jost"/>
              <a:sym typeface="Jost"/>
            </a:endParaRPr>
          </a:p>
        </p:txBody>
      </p:sp>
      <p:sp>
        <p:nvSpPr>
          <p:cNvPr id="473" name="Google Shape;473;p42"/>
          <p:cNvSpPr/>
          <p:nvPr/>
        </p:nvSpPr>
        <p:spPr>
          <a:xfrm>
            <a:off x="6874001" y="1735103"/>
            <a:ext cx="597000" cy="3075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600">
                <a:solidFill>
                  <a:srgbClr val="FFFFFF"/>
                </a:solidFill>
                <a:latin typeface="Jost"/>
                <a:ea typeface="Jost"/>
                <a:cs typeface="Jost"/>
                <a:sym typeface="Jost"/>
              </a:rPr>
              <a:t>LOR</a:t>
            </a:r>
            <a:endParaRPr sz="600">
              <a:solidFill>
                <a:srgbClr val="FFFFFF"/>
              </a:solidFill>
              <a:latin typeface="Jost"/>
              <a:ea typeface="Jost"/>
              <a:cs typeface="Jost"/>
              <a:sym typeface="Jost"/>
            </a:endParaRPr>
          </a:p>
        </p:txBody>
      </p:sp>
      <p:sp>
        <p:nvSpPr>
          <p:cNvPr id="474" name="Google Shape;474;p42"/>
          <p:cNvSpPr/>
          <p:nvPr/>
        </p:nvSpPr>
        <p:spPr>
          <a:xfrm>
            <a:off x="7471490" y="1735103"/>
            <a:ext cx="597000" cy="3075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600">
                <a:solidFill>
                  <a:srgbClr val="FFFFFF"/>
                </a:solidFill>
                <a:latin typeface="Jost"/>
                <a:ea typeface="Jost"/>
                <a:cs typeface="Jost"/>
                <a:sym typeface="Jost"/>
              </a:rPr>
              <a:t>IPS</a:t>
            </a:r>
            <a:endParaRPr sz="600">
              <a:solidFill>
                <a:srgbClr val="FFFFFF"/>
              </a:solidFill>
              <a:latin typeface="Jost"/>
              <a:ea typeface="Jost"/>
              <a:cs typeface="Jost"/>
              <a:sym typeface="Jost"/>
            </a:endParaRPr>
          </a:p>
        </p:txBody>
      </p:sp>
      <p:sp>
        <p:nvSpPr>
          <p:cNvPr id="475" name="Google Shape;475;p42"/>
          <p:cNvSpPr/>
          <p:nvPr/>
        </p:nvSpPr>
        <p:spPr>
          <a:xfrm>
            <a:off x="8068979" y="1735103"/>
            <a:ext cx="597000" cy="3075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600">
                <a:solidFill>
                  <a:srgbClr val="FFFFFF"/>
                </a:solidFill>
                <a:latin typeface="Jost"/>
                <a:ea typeface="Jost"/>
                <a:cs typeface="Jost"/>
                <a:sym typeface="Jost"/>
              </a:rPr>
              <a:t>DOL</a:t>
            </a:r>
            <a:endParaRPr sz="600">
              <a:solidFill>
                <a:srgbClr val="FFFFFF"/>
              </a:solidFill>
              <a:latin typeface="Jost"/>
              <a:ea typeface="Jost"/>
              <a:cs typeface="Jost"/>
              <a:sym typeface="Jost"/>
            </a:endParaRPr>
          </a:p>
        </p:txBody>
      </p:sp>
      <p:sp>
        <p:nvSpPr>
          <p:cNvPr id="476" name="Google Shape;476;p42"/>
          <p:cNvSpPr/>
          <p:nvPr/>
        </p:nvSpPr>
        <p:spPr>
          <a:xfrm flipH="1" rot="5400000">
            <a:off x="4107000" y="2312975"/>
            <a:ext cx="145800" cy="1775700"/>
          </a:xfrm>
          <a:prstGeom prst="round2SameRect">
            <a:avLst>
              <a:gd fmla="val 50000" name="adj1"/>
              <a:gd fmla="val 50000" name="adj2"/>
            </a:avLst>
          </a:prstGeom>
          <a:solidFill>
            <a:srgbClr val="FBFA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77" name="Google Shape;477;p42"/>
          <p:cNvSpPr/>
          <p:nvPr/>
        </p:nvSpPr>
        <p:spPr>
          <a:xfrm flipH="1" rot="5400000">
            <a:off x="3294213" y="3129334"/>
            <a:ext cx="141300" cy="141300"/>
          </a:xfrm>
          <a:prstGeom prst="round2SameRect">
            <a:avLst>
              <a:gd fmla="val 50000" name="adj1"/>
              <a:gd fmla="val 50000" name="adj2"/>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78" name="Google Shape;478;p42"/>
          <p:cNvSpPr/>
          <p:nvPr/>
        </p:nvSpPr>
        <p:spPr>
          <a:xfrm flipH="1" rot="5400000">
            <a:off x="3524975" y="1263300"/>
            <a:ext cx="140700" cy="2945700"/>
          </a:xfrm>
          <a:prstGeom prst="round2SameRect">
            <a:avLst>
              <a:gd fmla="val 50000" name="adj1"/>
              <a:gd fmla="val 50000" name="adj2"/>
            </a:avLst>
          </a:prstGeom>
          <a:solidFill>
            <a:srgbClr val="FBFA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79" name="Google Shape;479;p42"/>
          <p:cNvSpPr/>
          <p:nvPr/>
        </p:nvSpPr>
        <p:spPr>
          <a:xfrm flipH="1" rot="5400000">
            <a:off x="2385725" y="2402291"/>
            <a:ext cx="141900" cy="668400"/>
          </a:xfrm>
          <a:prstGeom prst="round2SameRect">
            <a:avLst>
              <a:gd fmla="val 50000" name="adj1"/>
              <a:gd fmla="val 50000" name="adj2"/>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80" name="Google Shape;480;p42"/>
          <p:cNvSpPr/>
          <p:nvPr/>
        </p:nvSpPr>
        <p:spPr>
          <a:xfrm>
            <a:off x="477425" y="2504949"/>
            <a:ext cx="10146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800">
                <a:solidFill>
                  <a:srgbClr val="FFFFFF"/>
                </a:solidFill>
                <a:latin typeface="Jost"/>
                <a:ea typeface="Jost"/>
                <a:cs typeface="Jost"/>
                <a:sym typeface="Jost"/>
              </a:rPr>
              <a:t>Lorem ipsum</a:t>
            </a:r>
            <a:endParaRPr b="1" sz="800">
              <a:solidFill>
                <a:srgbClr val="FFFFFF"/>
              </a:solidFill>
              <a:latin typeface="Jost"/>
              <a:ea typeface="Jost"/>
              <a:cs typeface="Jost"/>
              <a:sym typeface="Jost"/>
            </a:endParaRPr>
          </a:p>
        </p:txBody>
      </p:sp>
      <p:sp>
        <p:nvSpPr>
          <p:cNvPr id="481" name="Google Shape;481;p42"/>
          <p:cNvSpPr/>
          <p:nvPr/>
        </p:nvSpPr>
        <p:spPr>
          <a:xfrm>
            <a:off x="477425" y="2967470"/>
            <a:ext cx="10146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800">
                <a:solidFill>
                  <a:srgbClr val="FFFFFF"/>
                </a:solidFill>
                <a:latin typeface="Jost"/>
                <a:ea typeface="Jost"/>
                <a:cs typeface="Jost"/>
                <a:sym typeface="Jost"/>
              </a:rPr>
              <a:t>Lorem ipsum</a:t>
            </a:r>
            <a:r>
              <a:rPr b="1" lang="en-GB" sz="800">
                <a:solidFill>
                  <a:srgbClr val="FFFFFF"/>
                </a:solidFill>
                <a:latin typeface="Jost"/>
                <a:ea typeface="Jost"/>
                <a:cs typeface="Jost"/>
                <a:sym typeface="Jost"/>
              </a:rPr>
              <a:t>   </a:t>
            </a:r>
            <a:endParaRPr b="1" sz="800">
              <a:solidFill>
                <a:srgbClr val="FFFFFF"/>
              </a:solidFill>
              <a:latin typeface="Jost"/>
              <a:ea typeface="Jost"/>
              <a:cs typeface="Jost"/>
              <a:sym typeface="Jost"/>
            </a:endParaRPr>
          </a:p>
        </p:txBody>
      </p:sp>
      <p:sp>
        <p:nvSpPr>
          <p:cNvPr id="482" name="Google Shape;482;p42"/>
          <p:cNvSpPr/>
          <p:nvPr/>
        </p:nvSpPr>
        <p:spPr>
          <a:xfrm>
            <a:off x="477425" y="3429821"/>
            <a:ext cx="10146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800">
                <a:solidFill>
                  <a:srgbClr val="FFFFFF"/>
                </a:solidFill>
                <a:latin typeface="Jost"/>
                <a:ea typeface="Jost"/>
                <a:cs typeface="Jost"/>
                <a:sym typeface="Jost"/>
              </a:rPr>
              <a:t>Lorem ipsum</a:t>
            </a:r>
            <a:endParaRPr b="1" sz="800">
              <a:solidFill>
                <a:srgbClr val="FFFFFF"/>
              </a:solidFill>
              <a:latin typeface="Jost"/>
              <a:ea typeface="Jost"/>
              <a:cs typeface="Jost"/>
              <a:sym typeface="Jost"/>
            </a:endParaRPr>
          </a:p>
        </p:txBody>
      </p:sp>
      <p:sp>
        <p:nvSpPr>
          <p:cNvPr id="483" name="Google Shape;483;p42"/>
          <p:cNvSpPr/>
          <p:nvPr/>
        </p:nvSpPr>
        <p:spPr>
          <a:xfrm>
            <a:off x="477425" y="3892325"/>
            <a:ext cx="1014600" cy="462900"/>
          </a:xfrm>
          <a:prstGeom prst="rect">
            <a:avLst/>
          </a:prstGeom>
          <a:noFill/>
          <a:ln cap="flat" cmpd="sng" w="9525">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800">
                <a:solidFill>
                  <a:srgbClr val="FFFFFF"/>
                </a:solidFill>
                <a:latin typeface="Jost"/>
                <a:ea typeface="Jost"/>
                <a:cs typeface="Jost"/>
                <a:sym typeface="Jost"/>
              </a:rPr>
              <a:t>Lorem ipsum</a:t>
            </a:r>
            <a:endParaRPr b="1" sz="800">
              <a:solidFill>
                <a:srgbClr val="FFFFFF"/>
              </a:solidFill>
              <a:latin typeface="Jost"/>
              <a:ea typeface="Jost"/>
              <a:cs typeface="Jost"/>
              <a:sym typeface="Jost"/>
            </a:endParaRPr>
          </a:p>
        </p:txBody>
      </p:sp>
      <p:sp>
        <p:nvSpPr>
          <p:cNvPr id="484" name="Google Shape;484;p42"/>
          <p:cNvSpPr/>
          <p:nvPr/>
        </p:nvSpPr>
        <p:spPr>
          <a:xfrm>
            <a:off x="477425" y="1427625"/>
            <a:ext cx="1014600" cy="1077900"/>
          </a:xfrm>
          <a:prstGeom prst="rect">
            <a:avLst/>
          </a:prstGeom>
          <a:noFill/>
          <a:ln cap="flat" cmpd="sng" w="9525">
            <a:solidFill>
              <a:srgbClr val="999999"/>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lang="en-GB" sz="800">
                <a:solidFill>
                  <a:srgbClr val="FFFFFF"/>
                </a:solidFill>
                <a:latin typeface="Jost"/>
                <a:ea typeface="Jost"/>
                <a:cs typeface="Jost"/>
                <a:sym typeface="Jost"/>
              </a:rPr>
              <a:t>Lorem ipsum</a:t>
            </a:r>
            <a:endParaRPr sz="800">
              <a:solidFill>
                <a:srgbClr val="FFFFFF"/>
              </a:solidFill>
              <a:latin typeface="Jost"/>
              <a:ea typeface="Jost"/>
              <a:cs typeface="Jost"/>
              <a:sym typeface="Jost"/>
            </a:endParaRPr>
          </a:p>
          <a:p>
            <a:pPr indent="0" lvl="0" marL="0" rtl="0" algn="l">
              <a:spcBef>
                <a:spcPts val="0"/>
              </a:spcBef>
              <a:spcAft>
                <a:spcPts val="0"/>
              </a:spcAft>
              <a:buNone/>
            </a:pPr>
            <a:r>
              <a:t/>
            </a:r>
            <a:endParaRPr sz="800">
              <a:solidFill>
                <a:srgbClr val="FFFFFF"/>
              </a:solidFill>
              <a:latin typeface="Jost"/>
              <a:ea typeface="Jost"/>
              <a:cs typeface="Jost"/>
              <a:sym typeface="Jost"/>
            </a:endParaRPr>
          </a:p>
        </p:txBody>
      </p:sp>
      <p:sp>
        <p:nvSpPr>
          <p:cNvPr id="485" name="Google Shape;485;p42"/>
          <p:cNvSpPr/>
          <p:nvPr/>
        </p:nvSpPr>
        <p:spPr>
          <a:xfrm flipH="1" rot="5400000">
            <a:off x="2903648" y="1087725"/>
            <a:ext cx="141600" cy="2372100"/>
          </a:xfrm>
          <a:prstGeom prst="round2SameRect">
            <a:avLst>
              <a:gd fmla="val 50000" name="adj1"/>
              <a:gd fmla="val 50000" name="adj2"/>
            </a:avLst>
          </a:prstGeom>
          <a:solidFill>
            <a:srgbClr val="FBFA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86" name="Google Shape;486;p42"/>
          <p:cNvSpPr/>
          <p:nvPr/>
        </p:nvSpPr>
        <p:spPr>
          <a:xfrm flipH="1" rot="5400000">
            <a:off x="1908749" y="1939275"/>
            <a:ext cx="141900" cy="669000"/>
          </a:xfrm>
          <a:prstGeom prst="round2SameRect">
            <a:avLst>
              <a:gd fmla="val 50000" name="adj1"/>
              <a:gd fmla="val 50000" name="adj2"/>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87" name="Google Shape;487;p42"/>
          <p:cNvSpPr/>
          <p:nvPr/>
        </p:nvSpPr>
        <p:spPr>
          <a:xfrm flipH="1" rot="5400000">
            <a:off x="6504900" y="2771000"/>
            <a:ext cx="137400" cy="1782000"/>
          </a:xfrm>
          <a:prstGeom prst="round2SameRect">
            <a:avLst>
              <a:gd fmla="val 50000" name="adj1"/>
              <a:gd fmla="val 50000" name="adj2"/>
            </a:avLst>
          </a:prstGeom>
          <a:solidFill>
            <a:srgbClr val="FBFA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88" name="Google Shape;488;p42"/>
          <p:cNvSpPr/>
          <p:nvPr/>
        </p:nvSpPr>
        <p:spPr>
          <a:xfrm flipH="1" rot="5400000">
            <a:off x="5682537" y="3590700"/>
            <a:ext cx="141300" cy="141300"/>
          </a:xfrm>
          <a:prstGeom prst="round2SameRect">
            <a:avLst>
              <a:gd fmla="val 50000" name="adj1"/>
              <a:gd fmla="val 50000" name="adj2"/>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89" name="Google Shape;489;p42"/>
          <p:cNvSpPr/>
          <p:nvPr/>
        </p:nvSpPr>
        <p:spPr>
          <a:xfrm flipH="1" rot="5400000">
            <a:off x="7399600" y="2935550"/>
            <a:ext cx="141600" cy="2377200"/>
          </a:xfrm>
          <a:prstGeom prst="round2SameRect">
            <a:avLst>
              <a:gd fmla="val 0" name="adj1"/>
              <a:gd fmla="val 50000" name="adj2"/>
            </a:avLst>
          </a:prstGeom>
          <a:solidFill>
            <a:srgbClr val="FBFA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90" name="Google Shape;490;p42"/>
          <p:cNvSpPr/>
          <p:nvPr/>
        </p:nvSpPr>
        <p:spPr>
          <a:xfrm flipH="1" rot="5400000">
            <a:off x="6281812" y="4053475"/>
            <a:ext cx="141300" cy="141300"/>
          </a:xfrm>
          <a:prstGeom prst="round2SameRect">
            <a:avLst>
              <a:gd fmla="val 50000" name="adj1"/>
              <a:gd fmla="val 50000" name="adj2"/>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t"/>
              <a:ea typeface="Jost"/>
              <a:cs typeface="Jost"/>
              <a:sym typeface="Jost"/>
            </a:endParaRPr>
          </a:p>
        </p:txBody>
      </p:sp>
      <p:sp>
        <p:nvSpPr>
          <p:cNvPr id="491" name="Google Shape;491;p42"/>
          <p:cNvSpPr txBox="1"/>
          <p:nvPr/>
        </p:nvSpPr>
        <p:spPr>
          <a:xfrm>
            <a:off x="354200" y="355700"/>
            <a:ext cx="6300300" cy="74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3400">
                <a:solidFill>
                  <a:srgbClr val="FFFFFF"/>
                </a:solidFill>
                <a:latin typeface="Cardo"/>
                <a:ea typeface="Cardo"/>
                <a:cs typeface="Cardo"/>
                <a:sym typeface="Cardo"/>
              </a:rPr>
              <a:t>Timeline and/or roadmap</a:t>
            </a:r>
            <a:endParaRPr sz="3400">
              <a:solidFill>
                <a:srgbClr val="FFFFFF"/>
              </a:solidFill>
              <a:latin typeface="Cardo"/>
              <a:ea typeface="Cardo"/>
              <a:cs typeface="Cardo"/>
              <a:sym typeface="Cardo"/>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1 5">
  <p:cSld name="CUSTOM_1_1_5">
    <p:spTree>
      <p:nvGrpSpPr>
        <p:cNvPr id="492" name="Shape 492"/>
        <p:cNvGrpSpPr/>
        <p:nvPr/>
      </p:nvGrpSpPr>
      <p:grpSpPr>
        <a:xfrm>
          <a:off x="0" y="0"/>
          <a:ext cx="0" cy="0"/>
          <a:chOff x="0" y="0"/>
          <a:chExt cx="0" cy="0"/>
        </a:xfrm>
      </p:grpSpPr>
      <p:sp>
        <p:nvSpPr>
          <p:cNvPr id="493" name="Google Shape;493;p43"/>
          <p:cNvSpPr txBox="1"/>
          <p:nvPr/>
        </p:nvSpPr>
        <p:spPr>
          <a:xfrm>
            <a:off x="354200" y="355700"/>
            <a:ext cx="47583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FFFFFF"/>
                </a:solidFill>
                <a:latin typeface="Jost"/>
                <a:ea typeface="Jost"/>
                <a:cs typeface="Jost"/>
                <a:sym typeface="Jost"/>
              </a:rPr>
              <a:t>VERSATILE ELEMENTS </a:t>
            </a:r>
            <a:endParaRPr sz="3000">
              <a:solidFill>
                <a:srgbClr val="FFFFFF"/>
              </a:solidFill>
              <a:latin typeface="Jost"/>
              <a:ea typeface="Jost"/>
              <a:cs typeface="Jost"/>
              <a:sym typeface="Jost"/>
            </a:endParaRPr>
          </a:p>
        </p:txBody>
      </p:sp>
      <p:sp>
        <p:nvSpPr>
          <p:cNvPr id="494" name="Google Shape;494;p43"/>
          <p:cNvSpPr txBox="1"/>
          <p:nvPr/>
        </p:nvSpPr>
        <p:spPr>
          <a:xfrm>
            <a:off x="354200" y="906150"/>
            <a:ext cx="4635600" cy="5658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FFFFFF"/>
                </a:solidFill>
                <a:latin typeface="Jost"/>
                <a:ea typeface="Jost"/>
                <a:cs typeface="Jost"/>
                <a:sym typeface="Jost"/>
              </a:rPr>
              <a:t>Use these as building blocks to create diagrams, infographics, charts, and more! Please contact the design team for guidance.</a:t>
            </a:r>
            <a:endParaRPr sz="1200">
              <a:solidFill>
                <a:srgbClr val="FFFFFF"/>
              </a:solidFill>
              <a:latin typeface="Jost"/>
              <a:ea typeface="Jost"/>
              <a:cs typeface="Jost"/>
              <a:sym typeface="Jost"/>
            </a:endParaRPr>
          </a:p>
        </p:txBody>
      </p:sp>
      <p:sp>
        <p:nvSpPr>
          <p:cNvPr id="495" name="Google Shape;495;p43"/>
          <p:cNvSpPr/>
          <p:nvPr/>
        </p:nvSpPr>
        <p:spPr>
          <a:xfrm>
            <a:off x="354200" y="4385564"/>
            <a:ext cx="1080000" cy="432000"/>
          </a:xfrm>
          <a:prstGeom prst="rect">
            <a:avLst/>
          </a:prstGeom>
          <a:solidFill>
            <a:srgbClr val="577DE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100">
                <a:latin typeface="Jost"/>
                <a:ea typeface="Jost"/>
                <a:cs typeface="Jost"/>
                <a:sym typeface="Jost"/>
              </a:rPr>
              <a:t>Block</a:t>
            </a:r>
            <a:endParaRPr sz="1100">
              <a:latin typeface="Jost"/>
              <a:ea typeface="Jost"/>
              <a:cs typeface="Jost"/>
              <a:sym typeface="Jost"/>
            </a:endParaRPr>
          </a:p>
        </p:txBody>
      </p:sp>
      <p:sp>
        <p:nvSpPr>
          <p:cNvPr id="496" name="Google Shape;496;p43"/>
          <p:cNvSpPr/>
          <p:nvPr/>
        </p:nvSpPr>
        <p:spPr>
          <a:xfrm>
            <a:off x="354200" y="3860141"/>
            <a:ext cx="1080000" cy="432000"/>
          </a:xfrm>
          <a:prstGeom prst="rect">
            <a:avLst/>
          </a:prstGeom>
          <a:solidFill>
            <a:srgbClr val="9F9F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100">
                <a:latin typeface="Jost"/>
                <a:ea typeface="Jost"/>
                <a:cs typeface="Jost"/>
                <a:sym typeface="Jost"/>
              </a:rPr>
              <a:t>Block</a:t>
            </a:r>
            <a:endParaRPr sz="1100">
              <a:latin typeface="Jost"/>
              <a:ea typeface="Jost"/>
              <a:cs typeface="Jost"/>
              <a:sym typeface="Jost"/>
            </a:endParaRPr>
          </a:p>
        </p:txBody>
      </p:sp>
      <p:sp>
        <p:nvSpPr>
          <p:cNvPr id="497" name="Google Shape;497;p43"/>
          <p:cNvSpPr/>
          <p:nvPr/>
        </p:nvSpPr>
        <p:spPr>
          <a:xfrm>
            <a:off x="354200" y="3334718"/>
            <a:ext cx="1080000" cy="432000"/>
          </a:xfrm>
          <a:prstGeom prst="rect">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100">
                <a:latin typeface="Jost"/>
                <a:ea typeface="Jost"/>
                <a:cs typeface="Jost"/>
                <a:sym typeface="Jost"/>
              </a:rPr>
              <a:t>Block</a:t>
            </a:r>
            <a:endParaRPr sz="1100">
              <a:latin typeface="Jost"/>
              <a:ea typeface="Jost"/>
              <a:cs typeface="Jost"/>
              <a:sym typeface="Jost"/>
            </a:endParaRPr>
          </a:p>
        </p:txBody>
      </p:sp>
      <p:sp>
        <p:nvSpPr>
          <p:cNvPr id="498" name="Google Shape;498;p43"/>
          <p:cNvSpPr/>
          <p:nvPr/>
        </p:nvSpPr>
        <p:spPr>
          <a:xfrm>
            <a:off x="354200" y="2283873"/>
            <a:ext cx="1080000" cy="432000"/>
          </a:xfrm>
          <a:prstGeom prst="rect">
            <a:avLst/>
          </a:prstGeom>
          <a:solidFill>
            <a:srgbClr val="D9E6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100">
                <a:latin typeface="Jost"/>
                <a:ea typeface="Jost"/>
                <a:cs typeface="Jost"/>
                <a:sym typeface="Jost"/>
              </a:rPr>
              <a:t>Block</a:t>
            </a:r>
            <a:endParaRPr sz="1100">
              <a:latin typeface="Jost"/>
              <a:ea typeface="Jost"/>
              <a:cs typeface="Jost"/>
              <a:sym typeface="Jost"/>
            </a:endParaRPr>
          </a:p>
        </p:txBody>
      </p:sp>
      <p:sp>
        <p:nvSpPr>
          <p:cNvPr id="499" name="Google Shape;499;p43"/>
          <p:cNvSpPr/>
          <p:nvPr/>
        </p:nvSpPr>
        <p:spPr>
          <a:xfrm>
            <a:off x="354200" y="1758450"/>
            <a:ext cx="1080000" cy="432000"/>
          </a:xfrm>
          <a:prstGeom prst="rect">
            <a:avLst/>
          </a:prstGeom>
          <a:solidFill>
            <a:srgbClr val="FBFA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100">
                <a:latin typeface="Jost"/>
                <a:ea typeface="Jost"/>
                <a:cs typeface="Jost"/>
                <a:sym typeface="Jost"/>
              </a:rPr>
              <a:t>Block</a:t>
            </a:r>
            <a:endParaRPr sz="1100">
              <a:latin typeface="Jost"/>
              <a:ea typeface="Jost"/>
              <a:cs typeface="Jost"/>
              <a:sym typeface="Jost"/>
            </a:endParaRPr>
          </a:p>
        </p:txBody>
      </p:sp>
      <p:sp>
        <p:nvSpPr>
          <p:cNvPr id="500" name="Google Shape;500;p43"/>
          <p:cNvSpPr/>
          <p:nvPr/>
        </p:nvSpPr>
        <p:spPr>
          <a:xfrm>
            <a:off x="354200" y="2809295"/>
            <a:ext cx="1080000" cy="432000"/>
          </a:xfrm>
          <a:prstGeom prst="rect">
            <a:avLst/>
          </a:prstGeom>
          <a:solidFill>
            <a:srgbClr val="E5E37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100">
                <a:latin typeface="Jost"/>
                <a:ea typeface="Jost"/>
                <a:cs typeface="Jost"/>
                <a:sym typeface="Jost"/>
              </a:rPr>
              <a:t>Block</a:t>
            </a:r>
            <a:endParaRPr sz="1100">
              <a:latin typeface="Jost"/>
              <a:ea typeface="Jost"/>
              <a:cs typeface="Jost"/>
              <a:sym typeface="Jost"/>
            </a:endParaRPr>
          </a:p>
        </p:txBody>
      </p:sp>
      <p:sp>
        <p:nvSpPr>
          <p:cNvPr id="501" name="Google Shape;501;p43"/>
          <p:cNvSpPr/>
          <p:nvPr/>
        </p:nvSpPr>
        <p:spPr>
          <a:xfrm>
            <a:off x="1702775" y="1758450"/>
            <a:ext cx="1271700" cy="432000"/>
          </a:xfrm>
          <a:prstGeom prst="homePlate">
            <a:avLst>
              <a:gd fmla="val 50000" name="adj"/>
            </a:avLst>
          </a:prstGeom>
          <a:solidFill>
            <a:srgbClr val="FBFAF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100">
                <a:solidFill>
                  <a:srgbClr val="000000"/>
                </a:solidFill>
                <a:latin typeface="Jost"/>
                <a:ea typeface="Jost"/>
                <a:cs typeface="Jost"/>
                <a:sym typeface="Jost"/>
              </a:rPr>
              <a:t>Arrow block</a:t>
            </a:r>
            <a:endParaRPr sz="1100">
              <a:solidFill>
                <a:srgbClr val="000000"/>
              </a:solidFill>
              <a:latin typeface="Jost"/>
              <a:ea typeface="Jost"/>
              <a:cs typeface="Jost"/>
              <a:sym typeface="Jost"/>
            </a:endParaRPr>
          </a:p>
        </p:txBody>
      </p:sp>
      <p:sp>
        <p:nvSpPr>
          <p:cNvPr id="502" name="Google Shape;502;p43"/>
          <p:cNvSpPr/>
          <p:nvPr/>
        </p:nvSpPr>
        <p:spPr>
          <a:xfrm>
            <a:off x="1702775" y="2283875"/>
            <a:ext cx="1271700" cy="432000"/>
          </a:xfrm>
          <a:prstGeom prst="homePlate">
            <a:avLst>
              <a:gd fmla="val 50000" name="adj"/>
            </a:avLst>
          </a:prstGeom>
          <a:solidFill>
            <a:srgbClr val="D9E6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100">
                <a:solidFill>
                  <a:srgbClr val="000000"/>
                </a:solidFill>
                <a:latin typeface="Jost"/>
                <a:ea typeface="Jost"/>
                <a:cs typeface="Jost"/>
                <a:sym typeface="Jost"/>
              </a:rPr>
              <a:t>Arrow block</a:t>
            </a:r>
            <a:endParaRPr sz="1100">
              <a:solidFill>
                <a:srgbClr val="000000"/>
              </a:solidFill>
              <a:latin typeface="Jost"/>
              <a:ea typeface="Jost"/>
              <a:cs typeface="Jost"/>
              <a:sym typeface="Jost"/>
            </a:endParaRPr>
          </a:p>
        </p:txBody>
      </p:sp>
      <p:sp>
        <p:nvSpPr>
          <p:cNvPr id="503" name="Google Shape;503;p43"/>
          <p:cNvSpPr/>
          <p:nvPr/>
        </p:nvSpPr>
        <p:spPr>
          <a:xfrm>
            <a:off x="1702775" y="2809300"/>
            <a:ext cx="1271700" cy="432000"/>
          </a:xfrm>
          <a:prstGeom prst="homePlate">
            <a:avLst>
              <a:gd fmla="val 50000" name="adj"/>
            </a:avLst>
          </a:prstGeom>
          <a:solidFill>
            <a:srgbClr val="E5E37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100">
                <a:solidFill>
                  <a:srgbClr val="000000"/>
                </a:solidFill>
                <a:latin typeface="Jost"/>
                <a:ea typeface="Jost"/>
                <a:cs typeface="Jost"/>
                <a:sym typeface="Jost"/>
              </a:rPr>
              <a:t>Arrow block</a:t>
            </a:r>
            <a:endParaRPr sz="1100">
              <a:solidFill>
                <a:srgbClr val="000000"/>
              </a:solidFill>
              <a:latin typeface="Jost"/>
              <a:ea typeface="Jost"/>
              <a:cs typeface="Jost"/>
              <a:sym typeface="Jost"/>
            </a:endParaRPr>
          </a:p>
        </p:txBody>
      </p:sp>
      <p:sp>
        <p:nvSpPr>
          <p:cNvPr id="504" name="Google Shape;504;p43"/>
          <p:cNvSpPr/>
          <p:nvPr/>
        </p:nvSpPr>
        <p:spPr>
          <a:xfrm>
            <a:off x="1702775" y="3334725"/>
            <a:ext cx="1271700" cy="432000"/>
          </a:xfrm>
          <a:prstGeom prst="homePlate">
            <a:avLst>
              <a:gd fmla="val 50000" name="adj"/>
            </a:avLst>
          </a:prstGeom>
          <a:solidFill>
            <a:srgbClr val="89AEF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100">
                <a:solidFill>
                  <a:srgbClr val="000000"/>
                </a:solidFill>
                <a:latin typeface="Jost"/>
                <a:ea typeface="Jost"/>
                <a:cs typeface="Jost"/>
                <a:sym typeface="Jost"/>
              </a:rPr>
              <a:t>Arrow block</a:t>
            </a:r>
            <a:endParaRPr sz="1100">
              <a:solidFill>
                <a:srgbClr val="000000"/>
              </a:solidFill>
              <a:latin typeface="Jost"/>
              <a:ea typeface="Jost"/>
              <a:cs typeface="Jost"/>
              <a:sym typeface="Jost"/>
            </a:endParaRPr>
          </a:p>
        </p:txBody>
      </p:sp>
      <p:sp>
        <p:nvSpPr>
          <p:cNvPr id="505" name="Google Shape;505;p43"/>
          <p:cNvSpPr/>
          <p:nvPr/>
        </p:nvSpPr>
        <p:spPr>
          <a:xfrm>
            <a:off x="1702775" y="3860150"/>
            <a:ext cx="1271700" cy="432000"/>
          </a:xfrm>
          <a:prstGeom prst="homePlate">
            <a:avLst>
              <a:gd fmla="val 50000" name="adj"/>
            </a:avLst>
          </a:prstGeom>
          <a:solidFill>
            <a:srgbClr val="9F9F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100">
                <a:solidFill>
                  <a:srgbClr val="000000"/>
                </a:solidFill>
                <a:latin typeface="Jost"/>
                <a:ea typeface="Jost"/>
                <a:cs typeface="Jost"/>
                <a:sym typeface="Jost"/>
              </a:rPr>
              <a:t>Arrow block</a:t>
            </a:r>
            <a:endParaRPr sz="1100">
              <a:solidFill>
                <a:srgbClr val="000000"/>
              </a:solidFill>
              <a:latin typeface="Jost"/>
              <a:ea typeface="Jost"/>
              <a:cs typeface="Jost"/>
              <a:sym typeface="Jost"/>
            </a:endParaRPr>
          </a:p>
        </p:txBody>
      </p:sp>
      <p:sp>
        <p:nvSpPr>
          <p:cNvPr id="506" name="Google Shape;506;p43"/>
          <p:cNvSpPr/>
          <p:nvPr/>
        </p:nvSpPr>
        <p:spPr>
          <a:xfrm>
            <a:off x="1702775" y="4385575"/>
            <a:ext cx="1271700" cy="432000"/>
          </a:xfrm>
          <a:prstGeom prst="homePlate">
            <a:avLst>
              <a:gd fmla="val 50000" name="adj"/>
            </a:avLst>
          </a:prstGeom>
          <a:solidFill>
            <a:srgbClr val="577DE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1100">
                <a:solidFill>
                  <a:srgbClr val="000000"/>
                </a:solidFill>
                <a:latin typeface="Jost"/>
                <a:ea typeface="Jost"/>
                <a:cs typeface="Jost"/>
                <a:sym typeface="Jost"/>
              </a:rPr>
              <a:t>Arrow block</a:t>
            </a:r>
            <a:endParaRPr sz="1100">
              <a:solidFill>
                <a:srgbClr val="000000"/>
              </a:solidFill>
              <a:latin typeface="Jost"/>
              <a:ea typeface="Jost"/>
              <a:cs typeface="Jost"/>
              <a:sym typeface="Jost"/>
            </a:endParaRPr>
          </a:p>
        </p:txBody>
      </p:sp>
      <p:pic>
        <p:nvPicPr>
          <p:cNvPr id="507" name="Google Shape;507;p43" title="Left to right arrow.png"/>
          <p:cNvPicPr preferRelativeResize="0"/>
          <p:nvPr/>
        </p:nvPicPr>
        <p:blipFill>
          <a:blip r:embed="rId2">
            <a:alphaModFix/>
          </a:blip>
          <a:stretch>
            <a:fillRect/>
          </a:stretch>
        </p:blipFill>
        <p:spPr>
          <a:xfrm>
            <a:off x="3291975" y="3860150"/>
            <a:ext cx="1800000" cy="396000"/>
          </a:xfrm>
          <a:prstGeom prst="rect">
            <a:avLst/>
          </a:prstGeom>
          <a:noFill/>
          <a:ln>
            <a:noFill/>
          </a:ln>
        </p:spPr>
      </p:pic>
      <p:pic>
        <p:nvPicPr>
          <p:cNvPr id="508" name="Google Shape;508;p43" title="Right to left arrow.png"/>
          <p:cNvPicPr preferRelativeResize="0"/>
          <p:nvPr/>
        </p:nvPicPr>
        <p:blipFill>
          <a:blip r:embed="rId3">
            <a:alphaModFix/>
          </a:blip>
          <a:stretch>
            <a:fillRect/>
          </a:stretch>
        </p:blipFill>
        <p:spPr>
          <a:xfrm>
            <a:off x="3291966" y="4430200"/>
            <a:ext cx="1800000" cy="389454"/>
          </a:xfrm>
          <a:prstGeom prst="rect">
            <a:avLst/>
          </a:prstGeom>
          <a:noFill/>
          <a:ln>
            <a:noFill/>
          </a:ln>
        </p:spPr>
      </p:pic>
      <p:sp>
        <p:nvSpPr>
          <p:cNvPr id="509" name="Google Shape;509;p43"/>
          <p:cNvSpPr/>
          <p:nvPr/>
        </p:nvSpPr>
        <p:spPr>
          <a:xfrm>
            <a:off x="3291975" y="2992350"/>
            <a:ext cx="2198700" cy="204300"/>
          </a:xfrm>
          <a:prstGeom prst="rightArrow">
            <a:avLst>
              <a:gd fmla="val 44495" name="adj1"/>
              <a:gd fmla="val 68112" name="adj2"/>
            </a:avLst>
          </a:prstGeom>
          <a:solidFill>
            <a:srgbClr val="99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grpSp>
        <p:nvGrpSpPr>
          <p:cNvPr id="510" name="Google Shape;510;p43"/>
          <p:cNvGrpSpPr/>
          <p:nvPr/>
        </p:nvGrpSpPr>
        <p:grpSpPr>
          <a:xfrm>
            <a:off x="3291975" y="3241303"/>
            <a:ext cx="2198700" cy="383185"/>
            <a:chOff x="3291975" y="3241303"/>
            <a:chExt cx="2198700" cy="383185"/>
          </a:xfrm>
        </p:grpSpPr>
        <p:cxnSp>
          <p:nvCxnSpPr>
            <p:cNvPr id="511" name="Google Shape;511;p43"/>
            <p:cNvCxnSpPr/>
            <p:nvPr/>
          </p:nvCxnSpPr>
          <p:spPr>
            <a:xfrm>
              <a:off x="3291975" y="3612488"/>
              <a:ext cx="2198700" cy="12000"/>
            </a:xfrm>
            <a:prstGeom prst="straightConnector1">
              <a:avLst/>
            </a:prstGeom>
            <a:noFill/>
            <a:ln cap="flat" cmpd="sng" w="38100">
              <a:solidFill>
                <a:srgbClr val="595959"/>
              </a:solidFill>
              <a:prstDash val="solid"/>
              <a:round/>
              <a:headEnd len="med" w="med" type="none"/>
              <a:tailEnd len="med" w="med" type="triangle"/>
            </a:ln>
          </p:spPr>
        </p:cxnSp>
        <p:sp>
          <p:nvSpPr>
            <p:cNvPr id="512" name="Google Shape;512;p43"/>
            <p:cNvSpPr txBox="1"/>
            <p:nvPr/>
          </p:nvSpPr>
          <p:spPr>
            <a:xfrm rot="1241">
              <a:off x="3450191" y="3241603"/>
              <a:ext cx="1662300" cy="354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100">
                  <a:solidFill>
                    <a:srgbClr val="999999"/>
                  </a:solidFill>
                  <a:latin typeface="Jost"/>
                  <a:ea typeface="Jost"/>
                  <a:cs typeface="Jost"/>
                  <a:sym typeface="Jost"/>
                </a:rPr>
                <a:t>Arrow label</a:t>
              </a:r>
              <a:endParaRPr sz="1100">
                <a:solidFill>
                  <a:srgbClr val="999999"/>
                </a:solidFill>
                <a:latin typeface="Jost"/>
                <a:ea typeface="Jost"/>
                <a:cs typeface="Jost"/>
                <a:sym typeface="Jost"/>
              </a:endParaRPr>
            </a:p>
          </p:txBody>
        </p:sp>
      </p:grpSp>
      <p:sp>
        <p:nvSpPr>
          <p:cNvPr id="513" name="Google Shape;513;p43"/>
          <p:cNvSpPr/>
          <p:nvPr/>
        </p:nvSpPr>
        <p:spPr>
          <a:xfrm>
            <a:off x="5846675" y="2009400"/>
            <a:ext cx="578250" cy="560400"/>
          </a:xfrm>
          <a:prstGeom prst="flowChartMagneticDisk">
            <a:avLst/>
          </a:prstGeom>
          <a:solidFill>
            <a:srgbClr val="FBFAFA"/>
          </a:solidFill>
          <a:ln cap="flat" cmpd="sng" w="28575">
            <a:solidFill>
              <a:srgbClr val="050F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514" name="Google Shape;514;p43"/>
          <p:cNvSpPr/>
          <p:nvPr/>
        </p:nvSpPr>
        <p:spPr>
          <a:xfrm>
            <a:off x="6623525" y="1987050"/>
            <a:ext cx="578100" cy="560400"/>
          </a:xfrm>
          <a:prstGeom prst="cube">
            <a:avLst>
              <a:gd fmla="val 25000" name="adj"/>
            </a:avLst>
          </a:prstGeom>
          <a:solidFill>
            <a:srgbClr val="89AEF0"/>
          </a:solidFill>
          <a:ln cap="flat" cmpd="sng" w="28575">
            <a:solidFill>
              <a:srgbClr val="050F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515" name="Google Shape;515;p43"/>
          <p:cNvSpPr/>
          <p:nvPr/>
        </p:nvSpPr>
        <p:spPr>
          <a:xfrm>
            <a:off x="5846675" y="2668575"/>
            <a:ext cx="911025" cy="560400"/>
          </a:xfrm>
          <a:prstGeom prst="flowChartMagneticDisk">
            <a:avLst/>
          </a:prstGeom>
          <a:solidFill>
            <a:srgbClr val="FBFAFA"/>
          </a:solidFill>
          <a:ln cap="flat" cmpd="sng" w="28575">
            <a:solidFill>
              <a:srgbClr val="050F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t"/>
                <a:ea typeface="Jost"/>
                <a:cs typeface="Jost"/>
                <a:sym typeface="Jost"/>
              </a:rPr>
              <a:t>Lorem ipsum</a:t>
            </a:r>
            <a:endParaRPr sz="1000">
              <a:latin typeface="Jost"/>
              <a:ea typeface="Jost"/>
              <a:cs typeface="Jost"/>
              <a:sym typeface="Jost"/>
            </a:endParaRPr>
          </a:p>
        </p:txBody>
      </p:sp>
      <p:sp>
        <p:nvSpPr>
          <p:cNvPr id="516" name="Google Shape;516;p43"/>
          <p:cNvSpPr/>
          <p:nvPr/>
        </p:nvSpPr>
        <p:spPr>
          <a:xfrm>
            <a:off x="6966400" y="2657375"/>
            <a:ext cx="992400" cy="560400"/>
          </a:xfrm>
          <a:prstGeom prst="cube">
            <a:avLst>
              <a:gd fmla="val 25000" name="adj"/>
            </a:avLst>
          </a:prstGeom>
          <a:solidFill>
            <a:srgbClr val="89AEF0"/>
          </a:solidFill>
          <a:ln cap="flat" cmpd="sng" w="28575">
            <a:solidFill>
              <a:srgbClr val="050F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t"/>
                <a:ea typeface="Jost"/>
                <a:cs typeface="Jost"/>
                <a:sym typeface="Jost"/>
              </a:rPr>
              <a:t>Lorem ipsum</a:t>
            </a:r>
            <a:endParaRPr sz="1000">
              <a:latin typeface="Jost"/>
              <a:ea typeface="Jost"/>
              <a:cs typeface="Jost"/>
              <a:sym typeface="Jost"/>
            </a:endParaRPr>
          </a:p>
        </p:txBody>
      </p:sp>
      <p:sp>
        <p:nvSpPr>
          <p:cNvPr id="517" name="Google Shape;517;p43"/>
          <p:cNvSpPr/>
          <p:nvPr/>
        </p:nvSpPr>
        <p:spPr>
          <a:xfrm>
            <a:off x="3291975" y="2440850"/>
            <a:ext cx="2198700" cy="350100"/>
          </a:xfrm>
          <a:prstGeom prst="leftRightArrow">
            <a:avLst>
              <a:gd fmla="val 55541" name="adj1"/>
              <a:gd fmla="val 63725" name="adj2"/>
            </a:avLst>
          </a:prstGeom>
          <a:solidFill>
            <a:srgbClr val="D9E6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t"/>
                <a:ea typeface="Jost"/>
                <a:cs typeface="Jost"/>
                <a:sym typeface="Jost"/>
              </a:rPr>
              <a:t>Arrow label</a:t>
            </a:r>
            <a:endParaRPr sz="1000">
              <a:latin typeface="Jost"/>
              <a:ea typeface="Jost"/>
              <a:cs typeface="Jost"/>
              <a:sym typeface="Jost"/>
            </a:endParaRPr>
          </a:p>
        </p:txBody>
      </p:sp>
      <p:sp>
        <p:nvSpPr>
          <p:cNvPr id="518" name="Google Shape;518;p43"/>
          <p:cNvSpPr/>
          <p:nvPr/>
        </p:nvSpPr>
        <p:spPr>
          <a:xfrm>
            <a:off x="3291975" y="2078950"/>
            <a:ext cx="2198700" cy="249900"/>
          </a:xfrm>
          <a:prstGeom prst="leftRightArrow">
            <a:avLst>
              <a:gd fmla="val 43337" name="adj1"/>
              <a:gd fmla="val 63725" name="adj2"/>
            </a:avLst>
          </a:prstGeom>
          <a:solidFill>
            <a:srgbClr val="EEEEEE"/>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grpSp>
        <p:nvGrpSpPr>
          <p:cNvPr id="519" name="Google Shape;519;p43"/>
          <p:cNvGrpSpPr/>
          <p:nvPr/>
        </p:nvGrpSpPr>
        <p:grpSpPr>
          <a:xfrm>
            <a:off x="5846675" y="3464125"/>
            <a:ext cx="1219625" cy="1352425"/>
            <a:chOff x="5846675" y="3464125"/>
            <a:chExt cx="1219625" cy="1352425"/>
          </a:xfrm>
        </p:grpSpPr>
        <p:sp>
          <p:nvSpPr>
            <p:cNvPr id="520" name="Google Shape;520;p43"/>
            <p:cNvSpPr/>
            <p:nvPr/>
          </p:nvSpPr>
          <p:spPr>
            <a:xfrm>
              <a:off x="5846675" y="4256150"/>
              <a:ext cx="1219625" cy="560400"/>
            </a:xfrm>
            <a:prstGeom prst="flowChartMagneticDisk">
              <a:avLst/>
            </a:prstGeom>
            <a:solidFill>
              <a:srgbClr val="89AEF0"/>
            </a:solidFill>
            <a:ln cap="flat" cmpd="sng" w="28575">
              <a:solidFill>
                <a:srgbClr val="050F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t"/>
                  <a:ea typeface="Jost"/>
                  <a:cs typeface="Jost"/>
                  <a:sym typeface="Jost"/>
                </a:rPr>
                <a:t>Lorem ipsum</a:t>
              </a:r>
              <a:endParaRPr sz="1000">
                <a:latin typeface="Jost"/>
                <a:ea typeface="Jost"/>
                <a:cs typeface="Jost"/>
                <a:sym typeface="Jost"/>
              </a:endParaRPr>
            </a:p>
          </p:txBody>
        </p:sp>
        <p:sp>
          <p:nvSpPr>
            <p:cNvPr id="521" name="Google Shape;521;p43"/>
            <p:cNvSpPr/>
            <p:nvPr/>
          </p:nvSpPr>
          <p:spPr>
            <a:xfrm>
              <a:off x="5846675" y="3860150"/>
              <a:ext cx="1219625" cy="560400"/>
            </a:xfrm>
            <a:prstGeom prst="flowChartMagneticDisk">
              <a:avLst/>
            </a:prstGeom>
            <a:solidFill>
              <a:srgbClr val="E5E376"/>
            </a:solidFill>
            <a:ln cap="flat" cmpd="sng" w="28575">
              <a:solidFill>
                <a:srgbClr val="050F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t"/>
                  <a:ea typeface="Jost"/>
                  <a:cs typeface="Jost"/>
                  <a:sym typeface="Jost"/>
                </a:rPr>
                <a:t>Lorem ipsum</a:t>
              </a:r>
              <a:endParaRPr sz="1000">
                <a:latin typeface="Jost"/>
                <a:ea typeface="Jost"/>
                <a:cs typeface="Jost"/>
                <a:sym typeface="Jost"/>
              </a:endParaRPr>
            </a:p>
          </p:txBody>
        </p:sp>
        <p:sp>
          <p:nvSpPr>
            <p:cNvPr id="522" name="Google Shape;522;p43"/>
            <p:cNvSpPr/>
            <p:nvPr/>
          </p:nvSpPr>
          <p:spPr>
            <a:xfrm>
              <a:off x="5846675" y="3464125"/>
              <a:ext cx="1219625" cy="560400"/>
            </a:xfrm>
            <a:prstGeom prst="flowChartMagneticDisk">
              <a:avLst/>
            </a:prstGeom>
            <a:solidFill>
              <a:srgbClr val="FBFAFA"/>
            </a:solidFill>
            <a:ln cap="flat" cmpd="sng" w="28575">
              <a:solidFill>
                <a:srgbClr val="050F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t"/>
                  <a:ea typeface="Jost"/>
                  <a:cs typeface="Jost"/>
                  <a:sym typeface="Jost"/>
                </a:rPr>
                <a:t>Lorem ipsum</a:t>
              </a:r>
              <a:endParaRPr sz="1000">
                <a:latin typeface="Jost"/>
                <a:ea typeface="Jost"/>
                <a:cs typeface="Jost"/>
                <a:sym typeface="Jost"/>
              </a:endParaRPr>
            </a:p>
          </p:txBody>
        </p:sp>
      </p:grpSp>
      <p:grpSp>
        <p:nvGrpSpPr>
          <p:cNvPr id="523" name="Google Shape;523;p43"/>
          <p:cNvGrpSpPr/>
          <p:nvPr/>
        </p:nvGrpSpPr>
        <p:grpSpPr>
          <a:xfrm>
            <a:off x="7337000" y="3464125"/>
            <a:ext cx="1429200" cy="1352425"/>
            <a:chOff x="7184600" y="3464125"/>
            <a:chExt cx="1429200" cy="1352425"/>
          </a:xfrm>
        </p:grpSpPr>
        <p:sp>
          <p:nvSpPr>
            <p:cNvPr id="524" name="Google Shape;524;p43"/>
            <p:cNvSpPr/>
            <p:nvPr/>
          </p:nvSpPr>
          <p:spPr>
            <a:xfrm>
              <a:off x="7184600" y="4256150"/>
              <a:ext cx="1429200" cy="560400"/>
            </a:xfrm>
            <a:prstGeom prst="cube">
              <a:avLst>
                <a:gd fmla="val 25000" name="adj"/>
              </a:avLst>
            </a:prstGeom>
            <a:solidFill>
              <a:srgbClr val="89AEF0"/>
            </a:solidFill>
            <a:ln cap="flat" cmpd="sng" w="28575">
              <a:solidFill>
                <a:srgbClr val="050F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t"/>
                  <a:ea typeface="Jost"/>
                  <a:cs typeface="Jost"/>
                  <a:sym typeface="Jost"/>
                </a:rPr>
                <a:t>Lorem ipsum</a:t>
              </a:r>
              <a:endParaRPr sz="1000">
                <a:latin typeface="Jost"/>
                <a:ea typeface="Jost"/>
                <a:cs typeface="Jost"/>
                <a:sym typeface="Jost"/>
              </a:endParaRPr>
            </a:p>
          </p:txBody>
        </p:sp>
        <p:sp>
          <p:nvSpPr>
            <p:cNvPr id="525" name="Google Shape;525;p43"/>
            <p:cNvSpPr/>
            <p:nvPr/>
          </p:nvSpPr>
          <p:spPr>
            <a:xfrm>
              <a:off x="7184600" y="3860150"/>
              <a:ext cx="1429200" cy="560400"/>
            </a:xfrm>
            <a:prstGeom prst="cube">
              <a:avLst>
                <a:gd fmla="val 25000" name="adj"/>
              </a:avLst>
            </a:prstGeom>
            <a:solidFill>
              <a:srgbClr val="E5E376"/>
            </a:solidFill>
            <a:ln cap="flat" cmpd="sng" w="28575">
              <a:solidFill>
                <a:srgbClr val="050F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t"/>
                  <a:ea typeface="Jost"/>
                  <a:cs typeface="Jost"/>
                  <a:sym typeface="Jost"/>
                </a:rPr>
                <a:t>Lorem ipsum</a:t>
              </a:r>
              <a:endParaRPr sz="1000">
                <a:latin typeface="Jost"/>
                <a:ea typeface="Jost"/>
                <a:cs typeface="Jost"/>
                <a:sym typeface="Jost"/>
              </a:endParaRPr>
            </a:p>
          </p:txBody>
        </p:sp>
        <p:sp>
          <p:nvSpPr>
            <p:cNvPr id="526" name="Google Shape;526;p43"/>
            <p:cNvSpPr/>
            <p:nvPr/>
          </p:nvSpPr>
          <p:spPr>
            <a:xfrm>
              <a:off x="7184600" y="3464125"/>
              <a:ext cx="1429200" cy="560400"/>
            </a:xfrm>
            <a:prstGeom prst="cube">
              <a:avLst>
                <a:gd fmla="val 25000" name="adj"/>
              </a:avLst>
            </a:prstGeom>
            <a:solidFill>
              <a:srgbClr val="FBFAFA"/>
            </a:solidFill>
            <a:ln cap="flat" cmpd="sng" w="28575">
              <a:solidFill>
                <a:srgbClr val="050F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t"/>
                  <a:ea typeface="Jost"/>
                  <a:cs typeface="Jost"/>
                  <a:sym typeface="Jost"/>
                </a:rPr>
                <a:t>Lorem ipsum</a:t>
              </a:r>
              <a:endParaRPr sz="1000">
                <a:latin typeface="Jost"/>
                <a:ea typeface="Jost"/>
                <a:cs typeface="Jost"/>
                <a:sym typeface="Jost"/>
              </a:endParaRPr>
            </a:p>
          </p:txBody>
        </p:sp>
      </p:gr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3 5">
  <p:cSld name="CUSTOM_3_5">
    <p:spTree>
      <p:nvGrpSpPr>
        <p:cNvPr id="527" name="Shape 527"/>
        <p:cNvGrpSpPr/>
        <p:nvPr/>
      </p:nvGrpSpPr>
      <p:grpSpPr>
        <a:xfrm>
          <a:off x="0" y="0"/>
          <a:ext cx="0" cy="0"/>
          <a:chOff x="0" y="0"/>
          <a:chExt cx="0" cy="0"/>
        </a:xfrm>
      </p:grpSpPr>
      <p:sp>
        <p:nvSpPr>
          <p:cNvPr id="528" name="Google Shape;528;p44"/>
          <p:cNvSpPr txBox="1"/>
          <p:nvPr/>
        </p:nvSpPr>
        <p:spPr>
          <a:xfrm>
            <a:off x="354200" y="355700"/>
            <a:ext cx="47583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FFFFFF"/>
                </a:solidFill>
                <a:latin typeface="Jost"/>
                <a:ea typeface="Jost"/>
                <a:cs typeface="Jost"/>
                <a:sym typeface="Jost"/>
              </a:rPr>
              <a:t>VERSATILE ELEMENTS </a:t>
            </a:r>
            <a:endParaRPr sz="3000">
              <a:solidFill>
                <a:srgbClr val="FFFFFF"/>
              </a:solidFill>
              <a:latin typeface="Jost"/>
              <a:ea typeface="Jost"/>
              <a:cs typeface="Jost"/>
              <a:sym typeface="Jost"/>
            </a:endParaRPr>
          </a:p>
        </p:txBody>
      </p:sp>
      <p:sp>
        <p:nvSpPr>
          <p:cNvPr id="529" name="Google Shape;529;p44"/>
          <p:cNvSpPr txBox="1"/>
          <p:nvPr/>
        </p:nvSpPr>
        <p:spPr>
          <a:xfrm>
            <a:off x="354200" y="906150"/>
            <a:ext cx="4635600" cy="5658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FFFFFF"/>
                </a:solidFill>
                <a:latin typeface="Jost"/>
                <a:ea typeface="Jost"/>
                <a:cs typeface="Jost"/>
                <a:sym typeface="Jost"/>
              </a:rPr>
              <a:t>Use these as building blocks to create diagrams, infographics, charts, and more! Please contact the design team for guidance.</a:t>
            </a:r>
            <a:endParaRPr sz="1200">
              <a:solidFill>
                <a:srgbClr val="FFFFFF"/>
              </a:solidFill>
              <a:latin typeface="Jost"/>
              <a:ea typeface="Jost"/>
              <a:cs typeface="Jost"/>
              <a:sym typeface="Jost"/>
            </a:endParaRPr>
          </a:p>
        </p:txBody>
      </p:sp>
      <p:pic>
        <p:nvPicPr>
          <p:cNvPr id="530" name="Google Shape;530;p44" title="API light.png"/>
          <p:cNvPicPr preferRelativeResize="0"/>
          <p:nvPr/>
        </p:nvPicPr>
        <p:blipFill>
          <a:blip r:embed="rId2">
            <a:alphaModFix/>
          </a:blip>
          <a:stretch>
            <a:fillRect/>
          </a:stretch>
        </p:blipFill>
        <p:spPr>
          <a:xfrm>
            <a:off x="354188" y="1790250"/>
            <a:ext cx="749000" cy="749000"/>
          </a:xfrm>
          <a:prstGeom prst="rect">
            <a:avLst/>
          </a:prstGeom>
          <a:noFill/>
          <a:ln>
            <a:noFill/>
          </a:ln>
        </p:spPr>
      </p:pic>
      <p:pic>
        <p:nvPicPr>
          <p:cNvPr id="531" name="Google Shape;531;p44" title="Internet light.png"/>
          <p:cNvPicPr preferRelativeResize="0"/>
          <p:nvPr/>
        </p:nvPicPr>
        <p:blipFill>
          <a:blip r:embed="rId3">
            <a:alphaModFix/>
          </a:blip>
          <a:stretch>
            <a:fillRect/>
          </a:stretch>
        </p:blipFill>
        <p:spPr>
          <a:xfrm>
            <a:off x="1279200" y="1799937"/>
            <a:ext cx="729662" cy="729638"/>
          </a:xfrm>
          <a:prstGeom prst="rect">
            <a:avLst/>
          </a:prstGeom>
          <a:noFill/>
          <a:ln>
            <a:noFill/>
          </a:ln>
        </p:spPr>
      </p:pic>
      <p:pic>
        <p:nvPicPr>
          <p:cNvPr id="532" name="Google Shape;532;p44" title="Product light.png"/>
          <p:cNvPicPr preferRelativeResize="0"/>
          <p:nvPr/>
        </p:nvPicPr>
        <p:blipFill>
          <a:blip r:embed="rId4">
            <a:alphaModFix/>
          </a:blip>
          <a:stretch>
            <a:fillRect/>
          </a:stretch>
        </p:blipFill>
        <p:spPr>
          <a:xfrm>
            <a:off x="354200" y="2857562"/>
            <a:ext cx="2182693" cy="1937575"/>
          </a:xfrm>
          <a:prstGeom prst="rect">
            <a:avLst/>
          </a:prstGeom>
          <a:noFill/>
          <a:ln>
            <a:noFill/>
          </a:ln>
        </p:spPr>
      </p:pic>
      <p:pic>
        <p:nvPicPr>
          <p:cNvPr id="533" name="Google Shape;533;p44" title="Server light.png"/>
          <p:cNvPicPr preferRelativeResize="0"/>
          <p:nvPr/>
        </p:nvPicPr>
        <p:blipFill>
          <a:blip r:embed="rId5">
            <a:alphaModFix/>
          </a:blip>
          <a:stretch>
            <a:fillRect/>
          </a:stretch>
        </p:blipFill>
        <p:spPr>
          <a:xfrm>
            <a:off x="2892149" y="3344400"/>
            <a:ext cx="1074637" cy="1450750"/>
          </a:xfrm>
          <a:prstGeom prst="rect">
            <a:avLst/>
          </a:prstGeom>
          <a:noFill/>
          <a:ln>
            <a:noFill/>
          </a:ln>
        </p:spPr>
      </p:pic>
      <p:pic>
        <p:nvPicPr>
          <p:cNvPr id="534" name="Google Shape;534;p44" title="Laptop light.png"/>
          <p:cNvPicPr preferRelativeResize="0"/>
          <p:nvPr/>
        </p:nvPicPr>
        <p:blipFill>
          <a:blip r:embed="rId6">
            <a:alphaModFix/>
          </a:blip>
          <a:stretch>
            <a:fillRect/>
          </a:stretch>
        </p:blipFill>
        <p:spPr>
          <a:xfrm>
            <a:off x="4445775" y="3168474"/>
            <a:ext cx="2024876" cy="1626651"/>
          </a:xfrm>
          <a:prstGeom prst="rect">
            <a:avLst/>
          </a:prstGeom>
          <a:noFill/>
          <a:ln>
            <a:noFill/>
          </a:ln>
        </p:spPr>
      </p:pic>
      <p:pic>
        <p:nvPicPr>
          <p:cNvPr id="535" name="Google Shape;535;p44" title="Artwork landscape light (1).png"/>
          <p:cNvPicPr preferRelativeResize="0"/>
          <p:nvPr/>
        </p:nvPicPr>
        <p:blipFill>
          <a:blip r:embed="rId7">
            <a:alphaModFix/>
          </a:blip>
          <a:stretch>
            <a:fillRect/>
          </a:stretch>
        </p:blipFill>
        <p:spPr>
          <a:xfrm>
            <a:off x="6552600" y="355700"/>
            <a:ext cx="2182701" cy="1811728"/>
          </a:xfrm>
          <a:prstGeom prst="rect">
            <a:avLst/>
          </a:prstGeom>
          <a:noFill/>
          <a:ln>
            <a:noFill/>
          </a:ln>
        </p:spPr>
      </p:pic>
      <p:pic>
        <p:nvPicPr>
          <p:cNvPr id="536" name="Google Shape;536;p44" title="Artwork portrait light (1).png"/>
          <p:cNvPicPr preferRelativeResize="0"/>
          <p:nvPr/>
        </p:nvPicPr>
        <p:blipFill>
          <a:blip r:embed="rId8">
            <a:alphaModFix/>
          </a:blip>
          <a:stretch>
            <a:fillRect/>
          </a:stretch>
        </p:blipFill>
        <p:spPr>
          <a:xfrm>
            <a:off x="6852826" y="2330000"/>
            <a:ext cx="1882475" cy="2465145"/>
          </a:xfrm>
          <a:prstGeom prst="rect">
            <a:avLst/>
          </a:prstGeom>
          <a:noFill/>
          <a:ln>
            <a:noFill/>
          </a:ln>
        </p:spPr>
      </p:pic>
      <p:pic>
        <p:nvPicPr>
          <p:cNvPr id="537" name="Google Shape;537;p44" title="Publication light.png"/>
          <p:cNvPicPr preferRelativeResize="0"/>
          <p:nvPr/>
        </p:nvPicPr>
        <p:blipFill>
          <a:blip r:embed="rId9">
            <a:alphaModFix/>
          </a:blip>
          <a:stretch>
            <a:fillRect/>
          </a:stretch>
        </p:blipFill>
        <p:spPr>
          <a:xfrm>
            <a:off x="3382696" y="1850050"/>
            <a:ext cx="775177" cy="1116250"/>
          </a:xfrm>
          <a:prstGeom prst="rect">
            <a:avLst/>
          </a:prstGeom>
          <a:noFill/>
          <a:ln>
            <a:noFill/>
          </a:ln>
        </p:spPr>
      </p:pic>
      <p:pic>
        <p:nvPicPr>
          <p:cNvPr id="538" name="Google Shape;538;p44" title="Archives light.png"/>
          <p:cNvPicPr preferRelativeResize="0"/>
          <p:nvPr/>
        </p:nvPicPr>
        <p:blipFill>
          <a:blip r:embed="rId10">
            <a:alphaModFix/>
          </a:blip>
          <a:stretch>
            <a:fillRect/>
          </a:stretch>
        </p:blipFill>
        <p:spPr>
          <a:xfrm>
            <a:off x="4451925" y="2034506"/>
            <a:ext cx="1882475" cy="910869"/>
          </a:xfrm>
          <a:prstGeom prst="rect">
            <a:avLst/>
          </a:prstGeom>
          <a:noFill/>
          <a:ln>
            <a:noFill/>
          </a:ln>
        </p:spPr>
      </p:pic>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2 5">
  <p:cSld name="CUSTOM_1_2_5">
    <p:spTree>
      <p:nvGrpSpPr>
        <p:cNvPr id="539" name="Shape 539"/>
        <p:cNvGrpSpPr/>
        <p:nvPr/>
      </p:nvGrpSpPr>
      <p:grpSpPr>
        <a:xfrm>
          <a:off x="0" y="0"/>
          <a:ext cx="0" cy="0"/>
          <a:chOff x="0" y="0"/>
          <a:chExt cx="0" cy="0"/>
        </a:xfrm>
      </p:grpSpPr>
      <p:cxnSp>
        <p:nvCxnSpPr>
          <p:cNvPr id="540" name="Google Shape;540;p45"/>
          <p:cNvCxnSpPr/>
          <p:nvPr/>
        </p:nvCxnSpPr>
        <p:spPr>
          <a:xfrm flipH="1" rot="10800000">
            <a:off x="1570500" y="1609750"/>
            <a:ext cx="2696700" cy="2002200"/>
          </a:xfrm>
          <a:prstGeom prst="straightConnector1">
            <a:avLst/>
          </a:prstGeom>
          <a:noFill/>
          <a:ln cap="flat" cmpd="sng" w="38100">
            <a:solidFill>
              <a:srgbClr val="595959"/>
            </a:solidFill>
            <a:prstDash val="solid"/>
            <a:round/>
            <a:headEnd len="med" w="med" type="none"/>
            <a:tailEnd len="med" w="med" type="triangle"/>
          </a:ln>
        </p:spPr>
      </p:cxnSp>
      <p:cxnSp>
        <p:nvCxnSpPr>
          <p:cNvPr id="541" name="Google Shape;541;p45"/>
          <p:cNvCxnSpPr/>
          <p:nvPr/>
        </p:nvCxnSpPr>
        <p:spPr>
          <a:xfrm rot="10800000">
            <a:off x="4572000" y="1609225"/>
            <a:ext cx="0" cy="1835100"/>
          </a:xfrm>
          <a:prstGeom prst="straightConnector1">
            <a:avLst/>
          </a:prstGeom>
          <a:noFill/>
          <a:ln cap="flat" cmpd="sng" w="38100">
            <a:solidFill>
              <a:srgbClr val="595959"/>
            </a:solidFill>
            <a:prstDash val="solid"/>
            <a:round/>
            <a:headEnd len="med" w="med" type="none"/>
            <a:tailEnd len="med" w="med" type="triangle"/>
          </a:ln>
        </p:spPr>
      </p:cxnSp>
      <p:cxnSp>
        <p:nvCxnSpPr>
          <p:cNvPr id="542" name="Google Shape;542;p45"/>
          <p:cNvCxnSpPr/>
          <p:nvPr/>
        </p:nvCxnSpPr>
        <p:spPr>
          <a:xfrm>
            <a:off x="4742300" y="1510625"/>
            <a:ext cx="2620500" cy="1933500"/>
          </a:xfrm>
          <a:prstGeom prst="straightConnector1">
            <a:avLst/>
          </a:prstGeom>
          <a:noFill/>
          <a:ln cap="flat" cmpd="sng" w="38100">
            <a:solidFill>
              <a:srgbClr val="595959"/>
            </a:solidFill>
            <a:prstDash val="solid"/>
            <a:round/>
            <a:headEnd len="med" w="med" type="none"/>
            <a:tailEnd len="med" w="med" type="triangle"/>
          </a:ln>
        </p:spPr>
      </p:cxnSp>
      <p:sp>
        <p:nvSpPr>
          <p:cNvPr id="543" name="Google Shape;543;p45"/>
          <p:cNvSpPr/>
          <p:nvPr/>
        </p:nvSpPr>
        <p:spPr>
          <a:xfrm>
            <a:off x="3448950" y="1090125"/>
            <a:ext cx="2246100" cy="519000"/>
          </a:xfrm>
          <a:prstGeom prst="rect">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t"/>
                <a:ea typeface="Jost"/>
                <a:cs typeface="Jost"/>
                <a:sym typeface="Jost"/>
              </a:rPr>
              <a:t>Meta record</a:t>
            </a:r>
            <a:endParaRPr sz="1200">
              <a:latin typeface="Jost"/>
              <a:ea typeface="Jost"/>
              <a:cs typeface="Jost"/>
              <a:sym typeface="Jost"/>
            </a:endParaRPr>
          </a:p>
        </p:txBody>
      </p:sp>
      <p:sp>
        <p:nvSpPr>
          <p:cNvPr id="544" name="Google Shape;544;p45"/>
          <p:cNvSpPr/>
          <p:nvPr/>
        </p:nvSpPr>
        <p:spPr>
          <a:xfrm>
            <a:off x="646400" y="3444250"/>
            <a:ext cx="2269500" cy="519000"/>
          </a:xfrm>
          <a:prstGeom prst="rect">
            <a:avLst/>
          </a:prstGeom>
          <a:solidFill>
            <a:srgbClr val="FBFAFA"/>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t"/>
                <a:ea typeface="Jost"/>
                <a:cs typeface="Jost"/>
                <a:sym typeface="Jost"/>
              </a:rPr>
              <a:t>Exhibition</a:t>
            </a:r>
            <a:endParaRPr sz="1200">
              <a:latin typeface="Jost"/>
              <a:ea typeface="Jost"/>
              <a:cs typeface="Jost"/>
              <a:sym typeface="Jost"/>
            </a:endParaRPr>
          </a:p>
        </p:txBody>
      </p:sp>
      <p:sp>
        <p:nvSpPr>
          <p:cNvPr id="545" name="Google Shape;545;p45"/>
          <p:cNvSpPr/>
          <p:nvPr/>
        </p:nvSpPr>
        <p:spPr>
          <a:xfrm>
            <a:off x="6228100" y="3444250"/>
            <a:ext cx="2269500" cy="519000"/>
          </a:xfrm>
          <a:prstGeom prst="rect">
            <a:avLst/>
          </a:prstGeom>
          <a:solidFill>
            <a:srgbClr val="B2B23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000000"/>
                </a:solidFill>
                <a:latin typeface="Jost"/>
                <a:ea typeface="Jost"/>
                <a:cs typeface="Jost"/>
                <a:sym typeface="Jost"/>
              </a:rPr>
              <a:t>Exhibition</a:t>
            </a:r>
            <a:endParaRPr sz="1200">
              <a:latin typeface="Jost"/>
              <a:ea typeface="Jost"/>
              <a:cs typeface="Jost"/>
              <a:sym typeface="Jost"/>
            </a:endParaRPr>
          </a:p>
        </p:txBody>
      </p:sp>
      <p:sp>
        <p:nvSpPr>
          <p:cNvPr id="546" name="Google Shape;546;p45"/>
          <p:cNvSpPr/>
          <p:nvPr/>
        </p:nvSpPr>
        <p:spPr>
          <a:xfrm>
            <a:off x="3437250" y="3444250"/>
            <a:ext cx="2269500" cy="519000"/>
          </a:xfrm>
          <a:prstGeom prst="rect">
            <a:avLst/>
          </a:prstGeom>
          <a:solidFill>
            <a:srgbClr val="577DE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000000"/>
                </a:solidFill>
                <a:latin typeface="Jost"/>
                <a:ea typeface="Jost"/>
                <a:cs typeface="Jost"/>
                <a:sym typeface="Jost"/>
              </a:rPr>
              <a:t>Exhibition</a:t>
            </a:r>
            <a:endParaRPr sz="1200">
              <a:latin typeface="Jost"/>
              <a:ea typeface="Jost"/>
              <a:cs typeface="Jost"/>
              <a:sym typeface="Jost"/>
            </a:endParaRPr>
          </a:p>
        </p:txBody>
      </p:sp>
      <p:sp>
        <p:nvSpPr>
          <p:cNvPr id="547" name="Google Shape;547;p45"/>
          <p:cNvSpPr txBox="1"/>
          <p:nvPr/>
        </p:nvSpPr>
        <p:spPr>
          <a:xfrm>
            <a:off x="354200" y="355700"/>
            <a:ext cx="4758300" cy="5157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FFFFFF"/>
                </a:solidFill>
                <a:latin typeface="Jost"/>
                <a:ea typeface="Jost"/>
                <a:cs typeface="Jost"/>
                <a:sym typeface="Jost"/>
              </a:rPr>
              <a:t>GLOBAL INDEX</a:t>
            </a:r>
            <a:endParaRPr sz="3000">
              <a:solidFill>
                <a:srgbClr val="FFFFFF"/>
              </a:solidFill>
              <a:latin typeface="Jost"/>
              <a:ea typeface="Jost"/>
              <a:cs typeface="Jost"/>
              <a:sym typeface="Jost"/>
            </a:endParaRPr>
          </a:p>
        </p:txBody>
      </p:sp>
      <p:sp>
        <p:nvSpPr>
          <p:cNvPr id="548" name="Google Shape;548;p45"/>
          <p:cNvSpPr/>
          <p:nvPr/>
        </p:nvSpPr>
        <p:spPr>
          <a:xfrm>
            <a:off x="646400" y="4133100"/>
            <a:ext cx="2269500" cy="519000"/>
          </a:xfrm>
          <a:prstGeom prst="rect">
            <a:avLst/>
          </a:prstGeom>
          <a:solidFill>
            <a:srgbClr val="FBFAFA"/>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t"/>
                <a:ea typeface="Jost"/>
                <a:cs typeface="Jost"/>
                <a:sym typeface="Jost"/>
              </a:rPr>
              <a:t>WPI</a:t>
            </a:r>
            <a:endParaRPr sz="1200">
              <a:latin typeface="Jost"/>
              <a:ea typeface="Jost"/>
              <a:cs typeface="Jost"/>
              <a:sym typeface="Jost"/>
            </a:endParaRPr>
          </a:p>
        </p:txBody>
      </p:sp>
      <p:sp>
        <p:nvSpPr>
          <p:cNvPr id="549" name="Google Shape;549;p45"/>
          <p:cNvSpPr/>
          <p:nvPr/>
        </p:nvSpPr>
        <p:spPr>
          <a:xfrm>
            <a:off x="3437250" y="4133100"/>
            <a:ext cx="2269500" cy="519000"/>
          </a:xfrm>
          <a:prstGeom prst="rect">
            <a:avLst/>
          </a:prstGeom>
          <a:solidFill>
            <a:srgbClr val="577DE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t"/>
                <a:ea typeface="Jost"/>
                <a:cs typeface="Jost"/>
                <a:sym typeface="Jost"/>
              </a:rPr>
              <a:t>Degas</a:t>
            </a:r>
            <a:endParaRPr sz="1200">
              <a:latin typeface="Jost"/>
              <a:ea typeface="Jost"/>
              <a:cs typeface="Jost"/>
              <a:sym typeface="Jost"/>
            </a:endParaRPr>
          </a:p>
        </p:txBody>
      </p:sp>
      <p:sp>
        <p:nvSpPr>
          <p:cNvPr id="550" name="Google Shape;550;p45"/>
          <p:cNvSpPr/>
          <p:nvPr/>
        </p:nvSpPr>
        <p:spPr>
          <a:xfrm>
            <a:off x="6228100" y="4133100"/>
            <a:ext cx="2269500" cy="519000"/>
          </a:xfrm>
          <a:prstGeom prst="rect">
            <a:avLst/>
          </a:prstGeom>
          <a:solidFill>
            <a:srgbClr val="E5E37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t"/>
                <a:ea typeface="Jost"/>
                <a:cs typeface="Jost"/>
                <a:sym typeface="Jost"/>
              </a:rPr>
              <a:t>New project</a:t>
            </a:r>
            <a:endParaRPr sz="1200">
              <a:latin typeface="Jost"/>
              <a:ea typeface="Jost"/>
              <a:cs typeface="Jost"/>
              <a:sym typeface="Jost"/>
            </a:endParaRPr>
          </a:p>
        </p:txBody>
      </p:sp>
      <p:sp>
        <p:nvSpPr>
          <p:cNvPr id="551" name="Google Shape;551;p45"/>
          <p:cNvSpPr txBox="1"/>
          <p:nvPr/>
        </p:nvSpPr>
        <p:spPr>
          <a:xfrm rot="-2177951">
            <a:off x="1829716" y="2383175"/>
            <a:ext cx="1752867" cy="369495"/>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200">
                <a:solidFill>
                  <a:srgbClr val="999999"/>
                </a:solidFill>
                <a:latin typeface="Jost"/>
                <a:ea typeface="Jost"/>
                <a:cs typeface="Jost"/>
                <a:sym typeface="Jost"/>
              </a:rPr>
              <a:t>Contribution / creation</a:t>
            </a:r>
            <a:endParaRPr sz="1200">
              <a:solidFill>
                <a:srgbClr val="999999"/>
              </a:solidFill>
              <a:latin typeface="Jost"/>
              <a:ea typeface="Jost"/>
              <a:cs typeface="Jost"/>
              <a:sym typeface="Jost"/>
            </a:endParaRPr>
          </a:p>
        </p:txBody>
      </p:sp>
      <p:sp>
        <p:nvSpPr>
          <p:cNvPr id="552" name="Google Shape;552;p45"/>
          <p:cNvSpPr txBox="1"/>
          <p:nvPr/>
        </p:nvSpPr>
        <p:spPr>
          <a:xfrm rot="-5397246">
            <a:off x="3855750" y="2612629"/>
            <a:ext cx="11235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200">
                <a:solidFill>
                  <a:srgbClr val="999999"/>
                </a:solidFill>
                <a:latin typeface="Jost"/>
                <a:ea typeface="Jost"/>
                <a:cs typeface="Jost"/>
                <a:sym typeface="Jost"/>
              </a:rPr>
              <a:t>Reference</a:t>
            </a:r>
            <a:endParaRPr sz="1200">
              <a:solidFill>
                <a:srgbClr val="999999"/>
              </a:solidFill>
              <a:latin typeface="Jost"/>
              <a:ea typeface="Jost"/>
              <a:cs typeface="Jost"/>
              <a:sym typeface="Jost"/>
            </a:endParaRPr>
          </a:p>
        </p:txBody>
      </p:sp>
      <p:sp>
        <p:nvSpPr>
          <p:cNvPr id="553" name="Google Shape;553;p45"/>
          <p:cNvSpPr txBox="1"/>
          <p:nvPr/>
        </p:nvSpPr>
        <p:spPr>
          <a:xfrm rot="2200281">
            <a:off x="5507641" y="2251262"/>
            <a:ext cx="1662190" cy="369423"/>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200">
                <a:solidFill>
                  <a:srgbClr val="999999"/>
                </a:solidFill>
                <a:latin typeface="Jost"/>
                <a:ea typeface="Jost"/>
                <a:cs typeface="Jost"/>
                <a:sym typeface="Jost"/>
              </a:rPr>
              <a:t>Import copy</a:t>
            </a:r>
            <a:endParaRPr sz="1200">
              <a:solidFill>
                <a:srgbClr val="999999"/>
              </a:solidFill>
              <a:latin typeface="Jost"/>
              <a:ea typeface="Jost"/>
              <a:cs typeface="Jost"/>
              <a:sym typeface="Jost"/>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9">
  <p:cSld name="CUSTOM_9">
    <p:spTree>
      <p:nvGrpSpPr>
        <p:cNvPr id="554" name="Shape 554"/>
        <p:cNvGrpSpPr/>
        <p:nvPr/>
      </p:nvGrpSpPr>
      <p:grpSpPr>
        <a:xfrm>
          <a:off x="0" y="0"/>
          <a:ext cx="0" cy="0"/>
          <a:chOff x="0" y="0"/>
          <a:chExt cx="0" cy="0"/>
        </a:xfrm>
      </p:grpSpPr>
      <p:sp>
        <p:nvSpPr>
          <p:cNvPr id="555" name="Google Shape;555;p46"/>
          <p:cNvSpPr/>
          <p:nvPr/>
        </p:nvSpPr>
        <p:spPr>
          <a:xfrm>
            <a:off x="3659286" y="1355530"/>
            <a:ext cx="1825500" cy="525300"/>
          </a:xfrm>
          <a:prstGeom prst="rect">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100">
                <a:solidFill>
                  <a:srgbClr val="000000"/>
                </a:solidFill>
                <a:latin typeface="Jost"/>
                <a:ea typeface="Jost"/>
                <a:cs typeface="Jost"/>
                <a:sym typeface="Jost"/>
              </a:rPr>
              <a:t>Lorem Ipsum</a:t>
            </a:r>
            <a:endParaRPr sz="1100">
              <a:solidFill>
                <a:srgbClr val="000000"/>
              </a:solidFill>
              <a:latin typeface="Jost"/>
              <a:ea typeface="Jost"/>
              <a:cs typeface="Jost"/>
              <a:sym typeface="Jost"/>
            </a:endParaRPr>
          </a:p>
        </p:txBody>
      </p:sp>
      <p:sp>
        <p:nvSpPr>
          <p:cNvPr id="556" name="Google Shape;556;p46"/>
          <p:cNvSpPr/>
          <p:nvPr/>
        </p:nvSpPr>
        <p:spPr>
          <a:xfrm>
            <a:off x="1652938" y="2347302"/>
            <a:ext cx="1825500" cy="525300"/>
          </a:xfrm>
          <a:prstGeom prst="rect">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100">
                <a:solidFill>
                  <a:srgbClr val="000000"/>
                </a:solidFill>
                <a:latin typeface="Jost"/>
                <a:ea typeface="Jost"/>
                <a:cs typeface="Jost"/>
                <a:sym typeface="Jost"/>
              </a:rPr>
              <a:t>Lorem Ipsum</a:t>
            </a:r>
            <a:endParaRPr sz="1100">
              <a:solidFill>
                <a:srgbClr val="000000"/>
              </a:solidFill>
              <a:latin typeface="Jost"/>
              <a:ea typeface="Jost"/>
              <a:cs typeface="Jost"/>
              <a:sym typeface="Jost"/>
            </a:endParaRPr>
          </a:p>
        </p:txBody>
      </p:sp>
      <p:sp>
        <p:nvSpPr>
          <p:cNvPr id="557" name="Google Shape;557;p46"/>
          <p:cNvSpPr/>
          <p:nvPr/>
        </p:nvSpPr>
        <p:spPr>
          <a:xfrm>
            <a:off x="5665522" y="2347302"/>
            <a:ext cx="1825500" cy="525300"/>
          </a:xfrm>
          <a:prstGeom prst="rect">
            <a:avLst/>
          </a:prstGeom>
          <a:solidFill>
            <a:srgbClr val="EEEEEE"/>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100">
                <a:solidFill>
                  <a:srgbClr val="000000"/>
                </a:solidFill>
                <a:latin typeface="Jost"/>
                <a:ea typeface="Jost"/>
                <a:cs typeface="Jost"/>
                <a:sym typeface="Jost"/>
              </a:rPr>
              <a:t>Lorem Ipsum</a:t>
            </a:r>
            <a:endParaRPr sz="1100">
              <a:solidFill>
                <a:srgbClr val="000000"/>
              </a:solidFill>
              <a:latin typeface="Jost"/>
              <a:ea typeface="Jost"/>
              <a:cs typeface="Jost"/>
              <a:sym typeface="Jost"/>
            </a:endParaRPr>
          </a:p>
        </p:txBody>
      </p:sp>
      <p:sp>
        <p:nvSpPr>
          <p:cNvPr id="558" name="Google Shape;558;p46"/>
          <p:cNvSpPr/>
          <p:nvPr/>
        </p:nvSpPr>
        <p:spPr>
          <a:xfrm>
            <a:off x="6668709" y="3262666"/>
            <a:ext cx="1825500" cy="5253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100">
                <a:solidFill>
                  <a:srgbClr val="000000"/>
                </a:solidFill>
                <a:latin typeface="Jost"/>
                <a:ea typeface="Jost"/>
                <a:cs typeface="Jost"/>
                <a:sym typeface="Jost"/>
              </a:rPr>
              <a:t>Lorem Ipsum</a:t>
            </a:r>
            <a:endParaRPr sz="1100">
              <a:solidFill>
                <a:srgbClr val="000000"/>
              </a:solidFill>
              <a:latin typeface="Jost"/>
              <a:ea typeface="Jost"/>
              <a:cs typeface="Jost"/>
              <a:sym typeface="Jost"/>
            </a:endParaRPr>
          </a:p>
        </p:txBody>
      </p:sp>
      <p:sp>
        <p:nvSpPr>
          <p:cNvPr id="559" name="Google Shape;559;p46"/>
          <p:cNvSpPr/>
          <p:nvPr/>
        </p:nvSpPr>
        <p:spPr>
          <a:xfrm>
            <a:off x="4662423" y="3262666"/>
            <a:ext cx="1825500" cy="5253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100">
                <a:solidFill>
                  <a:srgbClr val="000000"/>
                </a:solidFill>
                <a:latin typeface="Jost"/>
                <a:ea typeface="Jost"/>
                <a:cs typeface="Jost"/>
                <a:sym typeface="Jost"/>
              </a:rPr>
              <a:t>Lorem Ipsum</a:t>
            </a:r>
            <a:endParaRPr sz="1100">
              <a:solidFill>
                <a:srgbClr val="000000"/>
              </a:solidFill>
              <a:latin typeface="Jost"/>
              <a:ea typeface="Jost"/>
              <a:cs typeface="Jost"/>
              <a:sym typeface="Jost"/>
            </a:endParaRPr>
          </a:p>
        </p:txBody>
      </p:sp>
      <p:sp>
        <p:nvSpPr>
          <p:cNvPr id="560" name="Google Shape;560;p46"/>
          <p:cNvSpPr/>
          <p:nvPr/>
        </p:nvSpPr>
        <p:spPr>
          <a:xfrm>
            <a:off x="2656125" y="3262666"/>
            <a:ext cx="1825500" cy="525300"/>
          </a:xfrm>
          <a:prstGeom prst="rect">
            <a:avLst/>
          </a:prstGeom>
          <a:solidFill>
            <a:srgbClr val="E5E37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100">
                <a:solidFill>
                  <a:srgbClr val="000000"/>
                </a:solidFill>
                <a:latin typeface="Jost"/>
                <a:ea typeface="Jost"/>
                <a:cs typeface="Jost"/>
                <a:sym typeface="Jost"/>
              </a:rPr>
              <a:t>Lorem Ipsum</a:t>
            </a:r>
            <a:endParaRPr sz="1100">
              <a:solidFill>
                <a:srgbClr val="000000"/>
              </a:solidFill>
              <a:latin typeface="Jost"/>
              <a:ea typeface="Jost"/>
              <a:cs typeface="Jost"/>
              <a:sym typeface="Jost"/>
            </a:endParaRPr>
          </a:p>
        </p:txBody>
      </p:sp>
      <p:sp>
        <p:nvSpPr>
          <p:cNvPr id="561" name="Google Shape;561;p46"/>
          <p:cNvSpPr/>
          <p:nvPr/>
        </p:nvSpPr>
        <p:spPr>
          <a:xfrm>
            <a:off x="649839" y="3262666"/>
            <a:ext cx="1825500" cy="525300"/>
          </a:xfrm>
          <a:prstGeom prst="rect">
            <a:avLst/>
          </a:prstGeom>
          <a:solidFill>
            <a:srgbClr val="E5E37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100">
                <a:solidFill>
                  <a:srgbClr val="000000"/>
                </a:solidFill>
                <a:latin typeface="Jost"/>
                <a:ea typeface="Jost"/>
                <a:cs typeface="Jost"/>
                <a:sym typeface="Jost"/>
              </a:rPr>
              <a:t>Lorem Ipsum</a:t>
            </a:r>
            <a:endParaRPr sz="1100">
              <a:solidFill>
                <a:srgbClr val="000000"/>
              </a:solidFill>
              <a:latin typeface="Jost"/>
              <a:ea typeface="Jost"/>
              <a:cs typeface="Jost"/>
              <a:sym typeface="Jost"/>
            </a:endParaRPr>
          </a:p>
        </p:txBody>
      </p:sp>
      <p:cxnSp>
        <p:nvCxnSpPr>
          <p:cNvPr id="562" name="Google Shape;562;p46"/>
          <p:cNvCxnSpPr>
            <a:stCxn id="555" idx="2"/>
            <a:endCxn id="557" idx="0"/>
          </p:cNvCxnSpPr>
          <p:nvPr/>
        </p:nvCxnSpPr>
        <p:spPr>
          <a:xfrm flipH="1" rot="-5400000">
            <a:off x="5341836" y="1111030"/>
            <a:ext cx="466500" cy="2006100"/>
          </a:xfrm>
          <a:prstGeom prst="bentConnector3">
            <a:avLst>
              <a:gd fmla="val 49997" name="adj1"/>
            </a:avLst>
          </a:prstGeom>
          <a:noFill/>
          <a:ln cap="flat" cmpd="sng" w="9525">
            <a:solidFill>
              <a:srgbClr val="C2C2C2"/>
            </a:solidFill>
            <a:prstDash val="solid"/>
            <a:round/>
            <a:headEnd len="sm" w="sm" type="none"/>
            <a:tailEnd len="sm" w="sm" type="none"/>
          </a:ln>
        </p:spPr>
      </p:cxnSp>
      <p:cxnSp>
        <p:nvCxnSpPr>
          <p:cNvPr id="563" name="Google Shape;563;p46"/>
          <p:cNvCxnSpPr>
            <a:stCxn id="556" idx="0"/>
            <a:endCxn id="555" idx="2"/>
          </p:cNvCxnSpPr>
          <p:nvPr/>
        </p:nvCxnSpPr>
        <p:spPr>
          <a:xfrm rot="-5400000">
            <a:off x="3335638" y="1110852"/>
            <a:ext cx="466500" cy="2006400"/>
          </a:xfrm>
          <a:prstGeom prst="bentConnector3">
            <a:avLst>
              <a:gd fmla="val 49997" name="adj1"/>
            </a:avLst>
          </a:prstGeom>
          <a:noFill/>
          <a:ln cap="flat" cmpd="sng" w="9525">
            <a:solidFill>
              <a:srgbClr val="C2C2C2"/>
            </a:solidFill>
            <a:prstDash val="solid"/>
            <a:round/>
            <a:headEnd len="sm" w="sm" type="none"/>
            <a:tailEnd len="sm" w="sm" type="none"/>
          </a:ln>
        </p:spPr>
      </p:cxnSp>
      <p:cxnSp>
        <p:nvCxnSpPr>
          <p:cNvPr id="564" name="Google Shape;564;p46"/>
          <p:cNvCxnSpPr>
            <a:stCxn id="556" idx="2"/>
            <a:endCxn id="560" idx="0"/>
          </p:cNvCxnSpPr>
          <p:nvPr/>
        </p:nvCxnSpPr>
        <p:spPr>
          <a:xfrm flipH="1" rot="-5400000">
            <a:off x="2872288" y="2566002"/>
            <a:ext cx="390000" cy="1003200"/>
          </a:xfrm>
          <a:prstGeom prst="bentConnector3">
            <a:avLst>
              <a:gd fmla="val 50008" name="adj1"/>
            </a:avLst>
          </a:prstGeom>
          <a:noFill/>
          <a:ln cap="flat" cmpd="sng" w="9525">
            <a:solidFill>
              <a:srgbClr val="C2C2C2"/>
            </a:solidFill>
            <a:prstDash val="solid"/>
            <a:round/>
            <a:headEnd len="sm" w="sm" type="none"/>
            <a:tailEnd len="sm" w="sm" type="none"/>
          </a:ln>
        </p:spPr>
      </p:cxnSp>
      <p:cxnSp>
        <p:nvCxnSpPr>
          <p:cNvPr id="565" name="Google Shape;565;p46"/>
          <p:cNvCxnSpPr>
            <a:stCxn id="561" idx="0"/>
            <a:endCxn id="556" idx="2"/>
          </p:cNvCxnSpPr>
          <p:nvPr/>
        </p:nvCxnSpPr>
        <p:spPr>
          <a:xfrm rot="-5400000">
            <a:off x="1869189" y="2566066"/>
            <a:ext cx="390000" cy="1003200"/>
          </a:xfrm>
          <a:prstGeom prst="bentConnector3">
            <a:avLst>
              <a:gd fmla="val 50008" name="adj1"/>
            </a:avLst>
          </a:prstGeom>
          <a:noFill/>
          <a:ln cap="flat" cmpd="sng" w="9525">
            <a:solidFill>
              <a:srgbClr val="C2C2C2"/>
            </a:solidFill>
            <a:prstDash val="solid"/>
            <a:round/>
            <a:headEnd len="sm" w="sm" type="none"/>
            <a:tailEnd len="sm" w="sm" type="none"/>
          </a:ln>
        </p:spPr>
      </p:cxnSp>
      <p:cxnSp>
        <p:nvCxnSpPr>
          <p:cNvPr id="566" name="Google Shape;566;p46"/>
          <p:cNvCxnSpPr>
            <a:stCxn id="557" idx="2"/>
            <a:endCxn id="558" idx="0"/>
          </p:cNvCxnSpPr>
          <p:nvPr/>
        </p:nvCxnSpPr>
        <p:spPr>
          <a:xfrm flipH="1" rot="-5400000">
            <a:off x="6884872" y="2566002"/>
            <a:ext cx="390000" cy="1003200"/>
          </a:xfrm>
          <a:prstGeom prst="bentConnector3">
            <a:avLst>
              <a:gd fmla="val 50008" name="adj1"/>
            </a:avLst>
          </a:prstGeom>
          <a:noFill/>
          <a:ln cap="flat" cmpd="sng" w="9525">
            <a:solidFill>
              <a:srgbClr val="C2C2C2"/>
            </a:solidFill>
            <a:prstDash val="solid"/>
            <a:round/>
            <a:headEnd len="sm" w="sm" type="none"/>
            <a:tailEnd len="sm" w="sm" type="none"/>
          </a:ln>
        </p:spPr>
      </p:cxnSp>
      <p:cxnSp>
        <p:nvCxnSpPr>
          <p:cNvPr id="567" name="Google Shape;567;p46"/>
          <p:cNvCxnSpPr>
            <a:stCxn id="559" idx="0"/>
            <a:endCxn id="557" idx="2"/>
          </p:cNvCxnSpPr>
          <p:nvPr/>
        </p:nvCxnSpPr>
        <p:spPr>
          <a:xfrm rot="-5400000">
            <a:off x="5881773" y="2566066"/>
            <a:ext cx="390000" cy="1003200"/>
          </a:xfrm>
          <a:prstGeom prst="bentConnector3">
            <a:avLst>
              <a:gd fmla="val 50008" name="adj1"/>
            </a:avLst>
          </a:prstGeom>
          <a:noFill/>
          <a:ln cap="flat" cmpd="sng" w="9525">
            <a:solidFill>
              <a:srgbClr val="C2C2C2"/>
            </a:solidFill>
            <a:prstDash val="solid"/>
            <a:round/>
            <a:headEnd len="sm" w="sm" type="none"/>
            <a:tailEnd len="sm" w="sm" type="none"/>
          </a:ln>
        </p:spPr>
      </p:cxnSp>
      <p:sp>
        <p:nvSpPr>
          <p:cNvPr id="568" name="Google Shape;568;p46"/>
          <p:cNvSpPr txBox="1"/>
          <p:nvPr/>
        </p:nvSpPr>
        <p:spPr>
          <a:xfrm>
            <a:off x="354200" y="355700"/>
            <a:ext cx="6300300" cy="74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3400">
                <a:solidFill>
                  <a:srgbClr val="FFFFFF"/>
                </a:solidFill>
                <a:latin typeface="Cardo"/>
                <a:ea typeface="Cardo"/>
                <a:cs typeface="Cardo"/>
                <a:sym typeface="Cardo"/>
              </a:rPr>
              <a:t>Hierarchy</a:t>
            </a:r>
            <a:endParaRPr sz="3400">
              <a:solidFill>
                <a:srgbClr val="FFFFFF"/>
              </a:solidFill>
              <a:latin typeface="Cardo"/>
              <a:ea typeface="Cardo"/>
              <a:cs typeface="Cardo"/>
              <a:sym typeface="Cardo"/>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8">
  <p:cSld name="CUSTOM_1_8">
    <p:spTree>
      <p:nvGrpSpPr>
        <p:cNvPr id="569" name="Shape 569"/>
        <p:cNvGrpSpPr/>
        <p:nvPr/>
      </p:nvGrpSpPr>
      <p:grpSpPr>
        <a:xfrm>
          <a:off x="0" y="0"/>
          <a:ext cx="0" cy="0"/>
          <a:chOff x="0" y="0"/>
          <a:chExt cx="0" cy="0"/>
        </a:xfrm>
      </p:grpSpPr>
      <p:cxnSp>
        <p:nvCxnSpPr>
          <p:cNvPr id="570" name="Google Shape;570;p47"/>
          <p:cNvCxnSpPr>
            <a:stCxn id="571" idx="6"/>
            <a:endCxn id="572" idx="2"/>
          </p:cNvCxnSpPr>
          <p:nvPr/>
        </p:nvCxnSpPr>
        <p:spPr>
          <a:xfrm>
            <a:off x="2643025" y="2724150"/>
            <a:ext cx="702300" cy="936000"/>
          </a:xfrm>
          <a:prstGeom prst="bentConnector3">
            <a:avLst>
              <a:gd fmla="val 49995" name="adj1"/>
            </a:avLst>
          </a:prstGeom>
          <a:noFill/>
          <a:ln cap="flat" cmpd="sng" w="9525">
            <a:solidFill>
              <a:srgbClr val="C2C2C2"/>
            </a:solidFill>
            <a:prstDash val="solid"/>
            <a:round/>
            <a:headEnd len="sm" w="sm" type="none"/>
            <a:tailEnd len="sm" w="sm" type="none"/>
          </a:ln>
        </p:spPr>
      </p:cxnSp>
      <p:cxnSp>
        <p:nvCxnSpPr>
          <p:cNvPr id="573" name="Google Shape;573;p47"/>
          <p:cNvCxnSpPr>
            <a:stCxn id="571" idx="6"/>
            <a:endCxn id="574" idx="2"/>
          </p:cNvCxnSpPr>
          <p:nvPr/>
        </p:nvCxnSpPr>
        <p:spPr>
          <a:xfrm flipH="1" rot="10800000">
            <a:off x="2643025" y="1788150"/>
            <a:ext cx="702300" cy="936000"/>
          </a:xfrm>
          <a:prstGeom prst="bentConnector3">
            <a:avLst>
              <a:gd fmla="val 49995" name="adj1"/>
            </a:avLst>
          </a:prstGeom>
          <a:noFill/>
          <a:ln cap="flat" cmpd="sng" w="9525">
            <a:solidFill>
              <a:srgbClr val="C2C2C2"/>
            </a:solidFill>
            <a:prstDash val="solid"/>
            <a:round/>
            <a:headEnd len="sm" w="sm" type="none"/>
            <a:tailEnd len="sm" w="sm" type="none"/>
          </a:ln>
        </p:spPr>
      </p:cxnSp>
      <p:cxnSp>
        <p:nvCxnSpPr>
          <p:cNvPr id="575" name="Google Shape;575;p47"/>
          <p:cNvCxnSpPr>
            <a:stCxn id="576" idx="3"/>
            <a:endCxn id="577" idx="2"/>
          </p:cNvCxnSpPr>
          <p:nvPr/>
        </p:nvCxnSpPr>
        <p:spPr>
          <a:xfrm flipH="1" rot="10800000">
            <a:off x="4701550" y="1330950"/>
            <a:ext cx="586200" cy="457200"/>
          </a:xfrm>
          <a:prstGeom prst="bentConnector3">
            <a:avLst>
              <a:gd fmla="val 50000" name="adj1"/>
            </a:avLst>
          </a:prstGeom>
          <a:noFill/>
          <a:ln cap="flat" cmpd="sng" w="9525">
            <a:solidFill>
              <a:srgbClr val="C2C2C2"/>
            </a:solidFill>
            <a:prstDash val="solid"/>
            <a:round/>
            <a:headEnd len="sm" w="sm" type="none"/>
            <a:tailEnd len="sm" w="sm" type="none"/>
          </a:ln>
        </p:spPr>
      </p:cxnSp>
      <p:cxnSp>
        <p:nvCxnSpPr>
          <p:cNvPr id="578" name="Google Shape;578;p47"/>
          <p:cNvCxnSpPr>
            <a:stCxn id="576" idx="3"/>
            <a:endCxn id="579" idx="2"/>
          </p:cNvCxnSpPr>
          <p:nvPr/>
        </p:nvCxnSpPr>
        <p:spPr>
          <a:xfrm>
            <a:off x="4701550" y="1788150"/>
            <a:ext cx="586200" cy="442500"/>
          </a:xfrm>
          <a:prstGeom prst="bentConnector3">
            <a:avLst>
              <a:gd fmla="val 50000" name="adj1"/>
            </a:avLst>
          </a:prstGeom>
          <a:noFill/>
          <a:ln cap="flat" cmpd="sng" w="9525">
            <a:solidFill>
              <a:srgbClr val="C2C2C2"/>
            </a:solidFill>
            <a:prstDash val="solid"/>
            <a:round/>
            <a:headEnd len="sm" w="sm" type="none"/>
            <a:tailEnd len="sm" w="sm" type="none"/>
          </a:ln>
        </p:spPr>
      </p:cxnSp>
      <p:cxnSp>
        <p:nvCxnSpPr>
          <p:cNvPr id="580" name="Google Shape;580;p47"/>
          <p:cNvCxnSpPr>
            <a:stCxn id="581" idx="3"/>
            <a:endCxn id="582" idx="2"/>
          </p:cNvCxnSpPr>
          <p:nvPr/>
        </p:nvCxnSpPr>
        <p:spPr>
          <a:xfrm flipH="1" rot="10800000">
            <a:off x="4701550" y="3202950"/>
            <a:ext cx="586200" cy="457200"/>
          </a:xfrm>
          <a:prstGeom prst="bentConnector3">
            <a:avLst>
              <a:gd fmla="val 50000" name="adj1"/>
            </a:avLst>
          </a:prstGeom>
          <a:noFill/>
          <a:ln cap="flat" cmpd="sng" w="9525">
            <a:solidFill>
              <a:srgbClr val="C2C2C2"/>
            </a:solidFill>
            <a:prstDash val="solid"/>
            <a:round/>
            <a:headEnd len="sm" w="sm" type="none"/>
            <a:tailEnd len="sm" w="sm" type="none"/>
          </a:ln>
        </p:spPr>
      </p:cxnSp>
      <p:cxnSp>
        <p:nvCxnSpPr>
          <p:cNvPr id="583" name="Google Shape;583;p47"/>
          <p:cNvCxnSpPr>
            <a:stCxn id="581" idx="3"/>
            <a:endCxn id="584" idx="2"/>
          </p:cNvCxnSpPr>
          <p:nvPr/>
        </p:nvCxnSpPr>
        <p:spPr>
          <a:xfrm>
            <a:off x="4701550" y="3660150"/>
            <a:ext cx="586200" cy="457200"/>
          </a:xfrm>
          <a:prstGeom prst="bentConnector3">
            <a:avLst>
              <a:gd fmla="val 50000" name="adj1"/>
            </a:avLst>
          </a:prstGeom>
          <a:noFill/>
          <a:ln cap="flat" cmpd="sng" w="9525">
            <a:solidFill>
              <a:srgbClr val="C2C2C2"/>
            </a:solidFill>
            <a:prstDash val="solid"/>
            <a:round/>
            <a:headEnd len="sm" w="sm" type="none"/>
            <a:tailEnd len="sm" w="sm" type="none"/>
          </a:ln>
        </p:spPr>
      </p:cxnSp>
      <p:grpSp>
        <p:nvGrpSpPr>
          <p:cNvPr id="585" name="Google Shape;585;p47"/>
          <p:cNvGrpSpPr/>
          <p:nvPr/>
        </p:nvGrpSpPr>
        <p:grpSpPr>
          <a:xfrm>
            <a:off x="5287750" y="1171350"/>
            <a:ext cx="1356300" cy="319200"/>
            <a:chOff x="5592550" y="1018950"/>
            <a:chExt cx="1356300" cy="319200"/>
          </a:xfrm>
        </p:grpSpPr>
        <p:sp>
          <p:nvSpPr>
            <p:cNvPr id="586" name="Google Shape;586;p47"/>
            <p:cNvSpPr/>
            <p:nvPr/>
          </p:nvSpPr>
          <p:spPr>
            <a:xfrm>
              <a:off x="5766550" y="1018950"/>
              <a:ext cx="1182300" cy="319200"/>
            </a:xfrm>
            <a:prstGeom prst="roundRect">
              <a:avLst>
                <a:gd fmla="val 16667" name="adj"/>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100">
                  <a:solidFill>
                    <a:srgbClr val="89AEF0"/>
                  </a:solidFill>
                  <a:latin typeface="Jost"/>
                  <a:ea typeface="Jost"/>
                  <a:cs typeface="Jost"/>
                  <a:sym typeface="Jost"/>
                </a:rPr>
                <a:t>Lorem ipsum</a:t>
              </a:r>
              <a:endParaRPr sz="1100">
                <a:solidFill>
                  <a:srgbClr val="89AEF0"/>
                </a:solidFill>
                <a:latin typeface="Jost"/>
                <a:ea typeface="Jost"/>
                <a:cs typeface="Jost"/>
                <a:sym typeface="Jost"/>
              </a:endParaRPr>
            </a:p>
          </p:txBody>
        </p:sp>
        <p:sp>
          <p:nvSpPr>
            <p:cNvPr id="577" name="Google Shape;577;p47"/>
            <p:cNvSpPr/>
            <p:nvPr/>
          </p:nvSpPr>
          <p:spPr>
            <a:xfrm>
              <a:off x="5592550" y="1091550"/>
              <a:ext cx="174000" cy="17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89AEF0"/>
                </a:solidFill>
                <a:latin typeface="Jost"/>
                <a:ea typeface="Jost"/>
                <a:cs typeface="Jost"/>
                <a:sym typeface="Jost"/>
              </a:endParaRPr>
            </a:p>
          </p:txBody>
        </p:sp>
      </p:grpSp>
      <p:grpSp>
        <p:nvGrpSpPr>
          <p:cNvPr id="587" name="Google Shape;587;p47"/>
          <p:cNvGrpSpPr/>
          <p:nvPr/>
        </p:nvGrpSpPr>
        <p:grpSpPr>
          <a:xfrm>
            <a:off x="3345250" y="1628550"/>
            <a:ext cx="1356300" cy="319200"/>
            <a:chOff x="3650050" y="1476150"/>
            <a:chExt cx="1356300" cy="319200"/>
          </a:xfrm>
        </p:grpSpPr>
        <p:sp>
          <p:nvSpPr>
            <p:cNvPr id="576" name="Google Shape;576;p47"/>
            <p:cNvSpPr/>
            <p:nvPr/>
          </p:nvSpPr>
          <p:spPr>
            <a:xfrm>
              <a:off x="3824050" y="1476150"/>
              <a:ext cx="1182300" cy="319200"/>
            </a:xfrm>
            <a:prstGeom prst="roundRect">
              <a:avLst>
                <a:gd fmla="val 16667" name="adj"/>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100">
                  <a:solidFill>
                    <a:srgbClr val="89AEF0"/>
                  </a:solidFill>
                  <a:latin typeface="Jost"/>
                  <a:ea typeface="Jost"/>
                  <a:cs typeface="Jost"/>
                  <a:sym typeface="Jost"/>
                </a:rPr>
                <a:t>Lorem ipsum</a:t>
              </a:r>
              <a:endParaRPr sz="1100">
                <a:solidFill>
                  <a:srgbClr val="89AEF0"/>
                </a:solidFill>
                <a:latin typeface="Jost"/>
                <a:ea typeface="Jost"/>
                <a:cs typeface="Jost"/>
                <a:sym typeface="Jost"/>
              </a:endParaRPr>
            </a:p>
          </p:txBody>
        </p:sp>
        <p:sp>
          <p:nvSpPr>
            <p:cNvPr id="574" name="Google Shape;574;p47"/>
            <p:cNvSpPr/>
            <p:nvPr/>
          </p:nvSpPr>
          <p:spPr>
            <a:xfrm>
              <a:off x="3650050" y="1548750"/>
              <a:ext cx="174000" cy="17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89AEF0"/>
                </a:solidFill>
                <a:latin typeface="Jost"/>
                <a:ea typeface="Jost"/>
                <a:cs typeface="Jost"/>
                <a:sym typeface="Jost"/>
              </a:endParaRPr>
            </a:p>
          </p:txBody>
        </p:sp>
      </p:grpSp>
      <p:grpSp>
        <p:nvGrpSpPr>
          <p:cNvPr id="588" name="Google Shape;588;p47"/>
          <p:cNvGrpSpPr/>
          <p:nvPr/>
        </p:nvGrpSpPr>
        <p:grpSpPr>
          <a:xfrm>
            <a:off x="1280750" y="2564550"/>
            <a:ext cx="1362275" cy="319200"/>
            <a:chOff x="1596750" y="2412150"/>
            <a:chExt cx="1362275" cy="319200"/>
          </a:xfrm>
        </p:grpSpPr>
        <p:sp>
          <p:nvSpPr>
            <p:cNvPr id="589" name="Google Shape;589;p47"/>
            <p:cNvSpPr/>
            <p:nvPr/>
          </p:nvSpPr>
          <p:spPr>
            <a:xfrm>
              <a:off x="1596750" y="2412150"/>
              <a:ext cx="1182300" cy="319200"/>
            </a:xfrm>
            <a:prstGeom prst="roundRect">
              <a:avLst>
                <a:gd fmla="val 16667" name="adj"/>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GB" sz="1100">
                  <a:solidFill>
                    <a:srgbClr val="89AEF0"/>
                  </a:solidFill>
                  <a:latin typeface="Jost"/>
                  <a:ea typeface="Jost"/>
                  <a:cs typeface="Jost"/>
                  <a:sym typeface="Jost"/>
                </a:rPr>
                <a:t>Lorem ipsum</a:t>
              </a:r>
              <a:endParaRPr sz="1100">
                <a:solidFill>
                  <a:srgbClr val="89AEF0"/>
                </a:solidFill>
                <a:latin typeface="Jost"/>
                <a:ea typeface="Jost"/>
                <a:cs typeface="Jost"/>
                <a:sym typeface="Jost"/>
              </a:endParaRPr>
            </a:p>
          </p:txBody>
        </p:sp>
        <p:sp>
          <p:nvSpPr>
            <p:cNvPr id="571" name="Google Shape;571;p47"/>
            <p:cNvSpPr/>
            <p:nvPr/>
          </p:nvSpPr>
          <p:spPr>
            <a:xfrm>
              <a:off x="2785025" y="2484750"/>
              <a:ext cx="174000" cy="17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89AEF0"/>
                </a:solidFill>
                <a:latin typeface="Jost"/>
                <a:ea typeface="Jost"/>
                <a:cs typeface="Jost"/>
                <a:sym typeface="Jost"/>
              </a:endParaRPr>
            </a:p>
          </p:txBody>
        </p:sp>
      </p:grpSp>
      <p:grpSp>
        <p:nvGrpSpPr>
          <p:cNvPr id="590" name="Google Shape;590;p47"/>
          <p:cNvGrpSpPr/>
          <p:nvPr/>
        </p:nvGrpSpPr>
        <p:grpSpPr>
          <a:xfrm>
            <a:off x="3345250" y="3500550"/>
            <a:ext cx="1356300" cy="319200"/>
            <a:chOff x="3650050" y="3348150"/>
            <a:chExt cx="1356300" cy="319200"/>
          </a:xfrm>
        </p:grpSpPr>
        <p:sp>
          <p:nvSpPr>
            <p:cNvPr id="581" name="Google Shape;581;p47"/>
            <p:cNvSpPr/>
            <p:nvPr/>
          </p:nvSpPr>
          <p:spPr>
            <a:xfrm>
              <a:off x="3824050" y="3348150"/>
              <a:ext cx="1182300" cy="319200"/>
            </a:xfrm>
            <a:prstGeom prst="roundRect">
              <a:avLst>
                <a:gd fmla="val 16667" name="adj"/>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100">
                  <a:solidFill>
                    <a:srgbClr val="89AEF0"/>
                  </a:solidFill>
                  <a:latin typeface="Jost"/>
                  <a:ea typeface="Jost"/>
                  <a:cs typeface="Jost"/>
                  <a:sym typeface="Jost"/>
                </a:rPr>
                <a:t>Lorem ipsum</a:t>
              </a:r>
              <a:endParaRPr sz="1100">
                <a:solidFill>
                  <a:srgbClr val="89AEF0"/>
                </a:solidFill>
                <a:latin typeface="Jost"/>
                <a:ea typeface="Jost"/>
                <a:cs typeface="Jost"/>
                <a:sym typeface="Jost"/>
              </a:endParaRPr>
            </a:p>
          </p:txBody>
        </p:sp>
        <p:sp>
          <p:nvSpPr>
            <p:cNvPr id="572" name="Google Shape;572;p47"/>
            <p:cNvSpPr/>
            <p:nvPr/>
          </p:nvSpPr>
          <p:spPr>
            <a:xfrm>
              <a:off x="3650050" y="3420750"/>
              <a:ext cx="174000" cy="17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89AEF0"/>
                </a:solidFill>
                <a:latin typeface="Jost"/>
                <a:ea typeface="Jost"/>
                <a:cs typeface="Jost"/>
                <a:sym typeface="Jost"/>
              </a:endParaRPr>
            </a:p>
          </p:txBody>
        </p:sp>
      </p:grpSp>
      <p:grpSp>
        <p:nvGrpSpPr>
          <p:cNvPr id="591" name="Google Shape;591;p47"/>
          <p:cNvGrpSpPr/>
          <p:nvPr/>
        </p:nvGrpSpPr>
        <p:grpSpPr>
          <a:xfrm>
            <a:off x="5287750" y="2085750"/>
            <a:ext cx="1356300" cy="319200"/>
            <a:chOff x="5592550" y="1933350"/>
            <a:chExt cx="1356300" cy="319200"/>
          </a:xfrm>
        </p:grpSpPr>
        <p:sp>
          <p:nvSpPr>
            <p:cNvPr id="592" name="Google Shape;592;p47"/>
            <p:cNvSpPr/>
            <p:nvPr/>
          </p:nvSpPr>
          <p:spPr>
            <a:xfrm>
              <a:off x="5766550" y="1933350"/>
              <a:ext cx="1182300" cy="319200"/>
            </a:xfrm>
            <a:prstGeom prst="roundRect">
              <a:avLst>
                <a:gd fmla="val 16667" name="adj"/>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100">
                  <a:solidFill>
                    <a:srgbClr val="89AEF0"/>
                  </a:solidFill>
                  <a:latin typeface="Jost"/>
                  <a:ea typeface="Jost"/>
                  <a:cs typeface="Jost"/>
                  <a:sym typeface="Jost"/>
                </a:rPr>
                <a:t>Lorem ipsum</a:t>
              </a:r>
              <a:endParaRPr sz="1100">
                <a:solidFill>
                  <a:srgbClr val="89AEF0"/>
                </a:solidFill>
                <a:latin typeface="Jost"/>
                <a:ea typeface="Jost"/>
                <a:cs typeface="Jost"/>
                <a:sym typeface="Jost"/>
              </a:endParaRPr>
            </a:p>
          </p:txBody>
        </p:sp>
        <p:sp>
          <p:nvSpPr>
            <p:cNvPr id="579" name="Google Shape;579;p47"/>
            <p:cNvSpPr/>
            <p:nvPr/>
          </p:nvSpPr>
          <p:spPr>
            <a:xfrm>
              <a:off x="5592550" y="1991250"/>
              <a:ext cx="174000" cy="17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89AEF0"/>
                </a:solidFill>
                <a:latin typeface="Jost"/>
                <a:ea typeface="Jost"/>
                <a:cs typeface="Jost"/>
                <a:sym typeface="Jost"/>
              </a:endParaRPr>
            </a:p>
          </p:txBody>
        </p:sp>
      </p:grpSp>
      <p:grpSp>
        <p:nvGrpSpPr>
          <p:cNvPr id="593" name="Google Shape;593;p47"/>
          <p:cNvGrpSpPr/>
          <p:nvPr/>
        </p:nvGrpSpPr>
        <p:grpSpPr>
          <a:xfrm>
            <a:off x="5287750" y="3043350"/>
            <a:ext cx="1356300" cy="319200"/>
            <a:chOff x="5592550" y="2890950"/>
            <a:chExt cx="1356300" cy="319200"/>
          </a:xfrm>
        </p:grpSpPr>
        <p:sp>
          <p:nvSpPr>
            <p:cNvPr id="594" name="Google Shape;594;p47"/>
            <p:cNvSpPr/>
            <p:nvPr/>
          </p:nvSpPr>
          <p:spPr>
            <a:xfrm>
              <a:off x="5766550" y="2890950"/>
              <a:ext cx="1182300" cy="319200"/>
            </a:xfrm>
            <a:prstGeom prst="roundRect">
              <a:avLst>
                <a:gd fmla="val 16667" name="adj"/>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100">
                  <a:solidFill>
                    <a:srgbClr val="89AEF0"/>
                  </a:solidFill>
                  <a:latin typeface="Jost"/>
                  <a:ea typeface="Jost"/>
                  <a:cs typeface="Jost"/>
                  <a:sym typeface="Jost"/>
                </a:rPr>
                <a:t>Lorem ipsum</a:t>
              </a:r>
              <a:endParaRPr sz="1100">
                <a:solidFill>
                  <a:srgbClr val="89AEF0"/>
                </a:solidFill>
                <a:latin typeface="Jost"/>
                <a:ea typeface="Jost"/>
                <a:cs typeface="Jost"/>
                <a:sym typeface="Jost"/>
              </a:endParaRPr>
            </a:p>
          </p:txBody>
        </p:sp>
        <p:sp>
          <p:nvSpPr>
            <p:cNvPr id="582" name="Google Shape;582;p47"/>
            <p:cNvSpPr/>
            <p:nvPr/>
          </p:nvSpPr>
          <p:spPr>
            <a:xfrm>
              <a:off x="5592550" y="2963550"/>
              <a:ext cx="174000" cy="17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89AEF0"/>
                </a:solidFill>
                <a:latin typeface="Jost"/>
                <a:ea typeface="Jost"/>
                <a:cs typeface="Jost"/>
                <a:sym typeface="Jost"/>
              </a:endParaRPr>
            </a:p>
          </p:txBody>
        </p:sp>
      </p:grpSp>
      <p:grpSp>
        <p:nvGrpSpPr>
          <p:cNvPr id="595" name="Google Shape;595;p47"/>
          <p:cNvGrpSpPr/>
          <p:nvPr/>
        </p:nvGrpSpPr>
        <p:grpSpPr>
          <a:xfrm>
            <a:off x="5287750" y="3957750"/>
            <a:ext cx="1356300" cy="319200"/>
            <a:chOff x="5592550" y="3805350"/>
            <a:chExt cx="1356300" cy="319200"/>
          </a:xfrm>
        </p:grpSpPr>
        <p:sp>
          <p:nvSpPr>
            <p:cNvPr id="596" name="Google Shape;596;p47"/>
            <p:cNvSpPr/>
            <p:nvPr/>
          </p:nvSpPr>
          <p:spPr>
            <a:xfrm>
              <a:off x="5766550" y="3805350"/>
              <a:ext cx="1182300" cy="319200"/>
            </a:xfrm>
            <a:prstGeom prst="roundRect">
              <a:avLst>
                <a:gd fmla="val 16667" name="adj"/>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1100">
                  <a:solidFill>
                    <a:srgbClr val="89AEF0"/>
                  </a:solidFill>
                  <a:latin typeface="Jost"/>
                  <a:ea typeface="Jost"/>
                  <a:cs typeface="Jost"/>
                  <a:sym typeface="Jost"/>
                </a:rPr>
                <a:t>Lorem ipsum</a:t>
              </a:r>
              <a:endParaRPr sz="1100">
                <a:solidFill>
                  <a:srgbClr val="89AEF0"/>
                </a:solidFill>
                <a:latin typeface="Jost"/>
                <a:ea typeface="Jost"/>
                <a:cs typeface="Jost"/>
                <a:sym typeface="Jost"/>
              </a:endParaRPr>
            </a:p>
          </p:txBody>
        </p:sp>
        <p:sp>
          <p:nvSpPr>
            <p:cNvPr id="584" name="Google Shape;584;p47"/>
            <p:cNvSpPr/>
            <p:nvPr/>
          </p:nvSpPr>
          <p:spPr>
            <a:xfrm>
              <a:off x="5592550" y="3877950"/>
              <a:ext cx="174000" cy="174000"/>
            </a:xfrm>
            <a:prstGeom prst="ellipse">
              <a:avLst/>
            </a:prstGeom>
            <a:solidFill>
              <a:srgbClr val="89AE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89AEF0"/>
                </a:solidFill>
                <a:latin typeface="Jost"/>
                <a:ea typeface="Jost"/>
                <a:cs typeface="Jost"/>
                <a:sym typeface="Jost"/>
              </a:endParaRPr>
            </a:p>
          </p:txBody>
        </p:sp>
      </p:grpSp>
      <p:sp>
        <p:nvSpPr>
          <p:cNvPr id="597" name="Google Shape;597;p47"/>
          <p:cNvSpPr txBox="1"/>
          <p:nvPr/>
        </p:nvSpPr>
        <p:spPr>
          <a:xfrm>
            <a:off x="354200" y="355700"/>
            <a:ext cx="6300300" cy="74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3400">
                <a:solidFill>
                  <a:srgbClr val="FFFFFF"/>
                </a:solidFill>
                <a:latin typeface="Cardo"/>
                <a:ea typeface="Cardo"/>
                <a:cs typeface="Cardo"/>
                <a:sym typeface="Cardo"/>
              </a:rPr>
              <a:t>Flow chart</a:t>
            </a:r>
            <a:endParaRPr sz="3400">
              <a:solidFill>
                <a:srgbClr val="FFFFFF"/>
              </a:solidFill>
              <a:latin typeface="Cardo"/>
              <a:ea typeface="Cardo"/>
              <a:cs typeface="Cardo"/>
              <a:sym typeface="Cardo"/>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2 6">
  <p:cSld name="CUSTOM_2_6">
    <p:spTree>
      <p:nvGrpSpPr>
        <p:cNvPr id="598" name="Shape 598"/>
        <p:cNvGrpSpPr/>
        <p:nvPr/>
      </p:nvGrpSpPr>
      <p:grpSpPr>
        <a:xfrm>
          <a:off x="0" y="0"/>
          <a:ext cx="0" cy="0"/>
          <a:chOff x="0" y="0"/>
          <a:chExt cx="0" cy="0"/>
        </a:xfrm>
      </p:grpSpPr>
      <p:grpSp>
        <p:nvGrpSpPr>
          <p:cNvPr id="599" name="Google Shape;599;p48"/>
          <p:cNvGrpSpPr/>
          <p:nvPr/>
        </p:nvGrpSpPr>
        <p:grpSpPr>
          <a:xfrm>
            <a:off x="5632317" y="1305525"/>
            <a:ext cx="3305700" cy="3483050"/>
            <a:chOff x="5632317" y="1189775"/>
            <a:chExt cx="3305700" cy="3483050"/>
          </a:xfrm>
        </p:grpSpPr>
        <p:sp>
          <p:nvSpPr>
            <p:cNvPr id="600" name="Google Shape;600;p48"/>
            <p:cNvSpPr/>
            <p:nvPr/>
          </p:nvSpPr>
          <p:spPr>
            <a:xfrm>
              <a:off x="5632317" y="1189775"/>
              <a:ext cx="3305700" cy="669000"/>
            </a:xfrm>
            <a:prstGeom prst="chevron">
              <a:avLst>
                <a:gd fmla="val 50000" name="adj"/>
              </a:avLst>
            </a:prstGeom>
            <a:solidFill>
              <a:srgbClr val="D9E6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rgbClr val="000000"/>
                  </a:solidFill>
                  <a:latin typeface="Jost"/>
                  <a:ea typeface="Jost"/>
                  <a:cs typeface="Jost"/>
                  <a:sym typeface="Jost"/>
                </a:rPr>
                <a:t>Lorem 3</a:t>
              </a:r>
              <a:endParaRPr>
                <a:solidFill>
                  <a:srgbClr val="000000"/>
                </a:solidFill>
                <a:latin typeface="Jost"/>
                <a:ea typeface="Jost"/>
                <a:cs typeface="Jost"/>
                <a:sym typeface="Jost"/>
              </a:endParaRPr>
            </a:p>
          </p:txBody>
        </p:sp>
        <p:sp>
          <p:nvSpPr>
            <p:cNvPr id="601" name="Google Shape;601;p48"/>
            <p:cNvSpPr txBox="1"/>
            <p:nvPr/>
          </p:nvSpPr>
          <p:spPr>
            <a:xfrm>
              <a:off x="6167063" y="2057125"/>
              <a:ext cx="2236200" cy="2615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200">
                  <a:solidFill>
                    <a:srgbClr val="FFFFFF"/>
                  </a:solidFill>
                  <a:latin typeface="Jost"/>
                  <a:ea typeface="Jost"/>
                  <a:cs typeface="Jost"/>
                  <a:sym typeface="Jost"/>
                </a:rPr>
                <a:t>Lorem ipsum dolor sit amet, consectetur adipiscing elit. Duis sit amet odio vel purus bibendum luctus. Morbi iaculis dapibus tristique. In hac habitasse platea dictumst. Mauris convallis quam at. Morbi iaculis dapibus tristique.</a:t>
              </a:r>
              <a:endParaRPr sz="1200">
                <a:solidFill>
                  <a:srgbClr val="FFFFFF"/>
                </a:solidFill>
                <a:latin typeface="Jost"/>
                <a:ea typeface="Jost"/>
                <a:cs typeface="Jost"/>
                <a:sym typeface="Jost"/>
              </a:endParaRPr>
            </a:p>
          </p:txBody>
        </p:sp>
      </p:grpSp>
      <p:grpSp>
        <p:nvGrpSpPr>
          <p:cNvPr id="602" name="Google Shape;602;p48"/>
          <p:cNvGrpSpPr/>
          <p:nvPr/>
        </p:nvGrpSpPr>
        <p:grpSpPr>
          <a:xfrm>
            <a:off x="0" y="1305739"/>
            <a:ext cx="3546900" cy="3482836"/>
            <a:chOff x="0" y="1189989"/>
            <a:chExt cx="3546900" cy="3482836"/>
          </a:xfrm>
        </p:grpSpPr>
        <p:sp>
          <p:nvSpPr>
            <p:cNvPr id="603" name="Google Shape;603;p48"/>
            <p:cNvSpPr/>
            <p:nvPr/>
          </p:nvSpPr>
          <p:spPr>
            <a:xfrm>
              <a:off x="0" y="1189989"/>
              <a:ext cx="3546900" cy="669000"/>
            </a:xfrm>
            <a:prstGeom prst="homePlate">
              <a:avLst>
                <a:gd fmla="val 50000" name="adj"/>
              </a:avLst>
            </a:prstGeom>
            <a:solidFill>
              <a:srgbClr val="577DE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rgbClr val="000000"/>
                  </a:solidFill>
                  <a:latin typeface="Jost"/>
                  <a:ea typeface="Jost"/>
                  <a:cs typeface="Jost"/>
                  <a:sym typeface="Jost"/>
                </a:rPr>
                <a:t>Lorem 1</a:t>
              </a:r>
              <a:endParaRPr>
                <a:solidFill>
                  <a:srgbClr val="000000"/>
                </a:solidFill>
                <a:latin typeface="Jost"/>
                <a:ea typeface="Jost"/>
                <a:cs typeface="Jost"/>
                <a:sym typeface="Jost"/>
              </a:endParaRPr>
            </a:p>
          </p:txBody>
        </p:sp>
        <p:sp>
          <p:nvSpPr>
            <p:cNvPr id="604" name="Google Shape;604;p48"/>
            <p:cNvSpPr txBox="1"/>
            <p:nvPr/>
          </p:nvSpPr>
          <p:spPr>
            <a:xfrm>
              <a:off x="655361" y="2057125"/>
              <a:ext cx="2236200" cy="2615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200">
                  <a:solidFill>
                    <a:srgbClr val="FFFFFF"/>
                  </a:solidFill>
                  <a:latin typeface="Jost"/>
                  <a:ea typeface="Jost"/>
                  <a:cs typeface="Jost"/>
                  <a:sym typeface="Jost"/>
                </a:rPr>
                <a:t>Lorem ipsum dolor sit amet, consectetur adipiscing elit. Duis sit amet odio vel purus bibendum luctus. Morbi iaculis dapibus tristique. In hac habitasse platea dictumst. Mauris convallis quam at. Morbi iaculis dapibus tristique.</a:t>
              </a:r>
              <a:endParaRPr sz="1200">
                <a:solidFill>
                  <a:srgbClr val="FFFFFF"/>
                </a:solidFill>
                <a:latin typeface="Jost"/>
                <a:ea typeface="Jost"/>
                <a:cs typeface="Jost"/>
                <a:sym typeface="Jost"/>
              </a:endParaRPr>
            </a:p>
          </p:txBody>
        </p:sp>
      </p:grpSp>
      <p:grpSp>
        <p:nvGrpSpPr>
          <p:cNvPr id="605" name="Google Shape;605;p48"/>
          <p:cNvGrpSpPr/>
          <p:nvPr/>
        </p:nvGrpSpPr>
        <p:grpSpPr>
          <a:xfrm>
            <a:off x="2944204" y="1305525"/>
            <a:ext cx="3305700" cy="3483050"/>
            <a:chOff x="2944204" y="1189775"/>
            <a:chExt cx="3305700" cy="3483050"/>
          </a:xfrm>
        </p:grpSpPr>
        <p:sp>
          <p:nvSpPr>
            <p:cNvPr id="606" name="Google Shape;606;p48"/>
            <p:cNvSpPr/>
            <p:nvPr/>
          </p:nvSpPr>
          <p:spPr>
            <a:xfrm>
              <a:off x="2944204" y="1189775"/>
              <a:ext cx="3305700" cy="669000"/>
            </a:xfrm>
            <a:prstGeom prst="chevron">
              <a:avLst>
                <a:gd fmla="val 50000" name="adj"/>
              </a:avLst>
            </a:prstGeom>
            <a:solidFill>
              <a:srgbClr val="89AEF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rgbClr val="000000"/>
                  </a:solidFill>
                  <a:latin typeface="Jost"/>
                  <a:ea typeface="Jost"/>
                  <a:cs typeface="Jost"/>
                  <a:sym typeface="Jost"/>
                </a:rPr>
                <a:t>Lorem 2</a:t>
              </a:r>
              <a:endParaRPr>
                <a:solidFill>
                  <a:srgbClr val="000000"/>
                </a:solidFill>
                <a:latin typeface="Jost"/>
                <a:ea typeface="Jost"/>
                <a:cs typeface="Jost"/>
                <a:sym typeface="Jost"/>
              </a:endParaRPr>
            </a:p>
          </p:txBody>
        </p:sp>
        <p:sp>
          <p:nvSpPr>
            <p:cNvPr id="607" name="Google Shape;607;p48"/>
            <p:cNvSpPr txBox="1"/>
            <p:nvPr/>
          </p:nvSpPr>
          <p:spPr>
            <a:xfrm>
              <a:off x="3478949" y="2057125"/>
              <a:ext cx="2236200" cy="2615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200">
                  <a:solidFill>
                    <a:srgbClr val="FFFFFF"/>
                  </a:solidFill>
                  <a:latin typeface="Jost"/>
                  <a:ea typeface="Jost"/>
                  <a:cs typeface="Jost"/>
                  <a:sym typeface="Jost"/>
                </a:rPr>
                <a:t>Lorem ipsum dolor sit amet, consectetur adipiscing elit. Duis sit amet odio vel purus bibendum luctus. Morbi iaculis dapibus tristique. In hac habitasse platea dictumst. Mauris convallis quam at. Morbi iaculis dapibus tristique.</a:t>
              </a:r>
              <a:endParaRPr sz="1200">
                <a:solidFill>
                  <a:srgbClr val="FFFFFF"/>
                </a:solidFill>
                <a:latin typeface="Jost"/>
                <a:ea typeface="Jost"/>
                <a:cs typeface="Jost"/>
                <a:sym typeface="Jost"/>
              </a:endParaRPr>
            </a:p>
          </p:txBody>
        </p:sp>
      </p:grpSp>
      <p:sp>
        <p:nvSpPr>
          <p:cNvPr id="608" name="Google Shape;608;p48"/>
          <p:cNvSpPr txBox="1"/>
          <p:nvPr/>
        </p:nvSpPr>
        <p:spPr>
          <a:xfrm>
            <a:off x="354200" y="355700"/>
            <a:ext cx="6300300" cy="74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3200">
                <a:solidFill>
                  <a:srgbClr val="FFFFFF"/>
                </a:solidFill>
                <a:latin typeface="Cardo"/>
                <a:ea typeface="Cardo"/>
                <a:cs typeface="Cardo"/>
                <a:sym typeface="Cardo"/>
              </a:rPr>
              <a:t>Add process title</a:t>
            </a:r>
            <a:endParaRPr sz="3200">
              <a:solidFill>
                <a:srgbClr val="FFFFFF"/>
              </a:solidFill>
              <a:latin typeface="Cardo"/>
              <a:ea typeface="Cardo"/>
              <a:cs typeface="Cardo"/>
              <a:sym typeface="Cardo"/>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1 6">
  <p:cSld name="CUSTOM_1_1_6">
    <p:spTree>
      <p:nvGrpSpPr>
        <p:cNvPr id="609" name="Shape 609"/>
        <p:cNvGrpSpPr/>
        <p:nvPr/>
      </p:nvGrpSpPr>
      <p:grpSpPr>
        <a:xfrm>
          <a:off x="0" y="0"/>
          <a:ext cx="0" cy="0"/>
          <a:chOff x="0" y="0"/>
          <a:chExt cx="0" cy="0"/>
        </a:xfrm>
      </p:grpSpPr>
      <p:grpSp>
        <p:nvGrpSpPr>
          <p:cNvPr id="610" name="Google Shape;610;p49"/>
          <p:cNvGrpSpPr/>
          <p:nvPr/>
        </p:nvGrpSpPr>
        <p:grpSpPr>
          <a:xfrm>
            <a:off x="0" y="1418589"/>
            <a:ext cx="2214600" cy="3217636"/>
            <a:chOff x="0" y="1189989"/>
            <a:chExt cx="2214600" cy="3217636"/>
          </a:xfrm>
        </p:grpSpPr>
        <p:sp>
          <p:nvSpPr>
            <p:cNvPr id="611" name="Google Shape;611;p49"/>
            <p:cNvSpPr/>
            <p:nvPr/>
          </p:nvSpPr>
          <p:spPr>
            <a:xfrm>
              <a:off x="0" y="1189989"/>
              <a:ext cx="2214600" cy="669000"/>
            </a:xfrm>
            <a:prstGeom prst="homePlate">
              <a:avLst>
                <a:gd fmla="val 50000" name="adj"/>
              </a:avLst>
            </a:prstGeom>
            <a:solidFill>
              <a:srgbClr val="75750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rgbClr val="000000"/>
                  </a:solidFill>
                  <a:latin typeface="Jost"/>
                  <a:ea typeface="Jost"/>
                  <a:cs typeface="Jost"/>
                  <a:sym typeface="Jost"/>
                </a:rPr>
                <a:t>Lorem 1</a:t>
              </a:r>
              <a:endParaRPr>
                <a:solidFill>
                  <a:srgbClr val="000000"/>
                </a:solidFill>
                <a:latin typeface="Jost"/>
                <a:ea typeface="Jost"/>
                <a:cs typeface="Jost"/>
                <a:sym typeface="Jost"/>
              </a:endParaRPr>
            </a:p>
          </p:txBody>
        </p:sp>
        <p:sp>
          <p:nvSpPr>
            <p:cNvPr id="612" name="Google Shape;612;p49"/>
            <p:cNvSpPr txBox="1"/>
            <p:nvPr/>
          </p:nvSpPr>
          <p:spPr>
            <a:xfrm>
              <a:off x="295050" y="2057125"/>
              <a:ext cx="1624500" cy="2350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100">
                  <a:solidFill>
                    <a:srgbClr val="FFFFFF"/>
                  </a:solidFill>
                  <a:latin typeface="Jost"/>
                  <a:ea typeface="Jost"/>
                  <a:cs typeface="Jost"/>
                  <a:sym typeface="Jost"/>
                </a:rPr>
                <a:t>Lorem ipsum dolor sit amet, consectetur adipiscing elit. Duis sit amet odio vel purus bibendum luctus. Morbi iaculis dapibus tristique. In hac nec habitasse platea ipsum</a:t>
              </a:r>
              <a:endParaRPr sz="1100">
                <a:solidFill>
                  <a:srgbClr val="FFFFFF"/>
                </a:solidFill>
                <a:latin typeface="Jost"/>
                <a:ea typeface="Jost"/>
                <a:cs typeface="Jost"/>
                <a:sym typeface="Jost"/>
              </a:endParaRPr>
            </a:p>
            <a:p>
              <a:pPr indent="0" lvl="0" marL="0" rtl="0" algn="l">
                <a:lnSpc>
                  <a:spcPct val="115000"/>
                </a:lnSpc>
                <a:spcBef>
                  <a:spcPts val="0"/>
                </a:spcBef>
                <a:spcAft>
                  <a:spcPts val="0"/>
                </a:spcAft>
                <a:buNone/>
              </a:pPr>
              <a:r>
                <a:rPr lang="en-GB" sz="1100">
                  <a:solidFill>
                    <a:srgbClr val="FFFFFF"/>
                  </a:solidFill>
                  <a:latin typeface="Jost"/>
                  <a:ea typeface="Jost"/>
                  <a:cs typeface="Jost"/>
                  <a:sym typeface="Jost"/>
                </a:rPr>
                <a:t>dictumst. Mauris nec convallis quam dolor at.</a:t>
              </a:r>
              <a:endParaRPr sz="1100">
                <a:solidFill>
                  <a:srgbClr val="FFFFFF"/>
                </a:solidFill>
                <a:latin typeface="Jost"/>
                <a:ea typeface="Jost"/>
                <a:cs typeface="Jost"/>
                <a:sym typeface="Jost"/>
              </a:endParaRPr>
            </a:p>
          </p:txBody>
        </p:sp>
      </p:grpSp>
      <p:grpSp>
        <p:nvGrpSpPr>
          <p:cNvPr id="613" name="Google Shape;613;p49"/>
          <p:cNvGrpSpPr/>
          <p:nvPr/>
        </p:nvGrpSpPr>
        <p:grpSpPr>
          <a:xfrm>
            <a:off x="1838325" y="1418375"/>
            <a:ext cx="2064000" cy="3217850"/>
            <a:chOff x="1838325" y="1189775"/>
            <a:chExt cx="2064000" cy="3217850"/>
          </a:xfrm>
        </p:grpSpPr>
        <p:sp>
          <p:nvSpPr>
            <p:cNvPr id="614" name="Google Shape;614;p49"/>
            <p:cNvSpPr/>
            <p:nvPr/>
          </p:nvSpPr>
          <p:spPr>
            <a:xfrm>
              <a:off x="1838325" y="1189775"/>
              <a:ext cx="2064000" cy="669000"/>
            </a:xfrm>
            <a:prstGeom prst="chevron">
              <a:avLst>
                <a:gd fmla="val 50000" name="adj"/>
              </a:avLst>
            </a:prstGeom>
            <a:solidFill>
              <a:srgbClr val="9F9F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rgbClr val="000000"/>
                  </a:solidFill>
                  <a:latin typeface="Jost"/>
                  <a:ea typeface="Jost"/>
                  <a:cs typeface="Jost"/>
                  <a:sym typeface="Jost"/>
                </a:rPr>
                <a:t>Lorem 2</a:t>
              </a:r>
              <a:endParaRPr>
                <a:solidFill>
                  <a:srgbClr val="000000"/>
                </a:solidFill>
                <a:latin typeface="Jost"/>
                <a:ea typeface="Jost"/>
                <a:cs typeface="Jost"/>
                <a:sym typeface="Jost"/>
              </a:endParaRPr>
            </a:p>
          </p:txBody>
        </p:sp>
        <p:sp>
          <p:nvSpPr>
            <p:cNvPr id="615" name="Google Shape;615;p49"/>
            <p:cNvSpPr txBox="1"/>
            <p:nvPr/>
          </p:nvSpPr>
          <p:spPr>
            <a:xfrm>
              <a:off x="2017250" y="2057125"/>
              <a:ext cx="1624500" cy="2350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100">
                  <a:solidFill>
                    <a:srgbClr val="FFFFFF"/>
                  </a:solidFill>
                  <a:latin typeface="Jost"/>
                  <a:ea typeface="Jost"/>
                  <a:cs typeface="Jost"/>
                  <a:sym typeface="Jost"/>
                </a:rPr>
                <a:t>Lorem ipsum dolor sit amet, consectetur adipiscing elit. Duis sit amet odio vel purus bibendum luctus. Morbi iaculis dapibus tristique. In hac nec habitasse platea ipsum</a:t>
              </a:r>
              <a:endParaRPr sz="1100">
                <a:solidFill>
                  <a:srgbClr val="FFFFFF"/>
                </a:solidFill>
                <a:latin typeface="Jost"/>
                <a:ea typeface="Jost"/>
                <a:cs typeface="Jost"/>
                <a:sym typeface="Jost"/>
              </a:endParaRPr>
            </a:p>
            <a:p>
              <a:pPr indent="0" lvl="0" marL="0" rtl="0" algn="l">
                <a:lnSpc>
                  <a:spcPct val="115000"/>
                </a:lnSpc>
                <a:spcBef>
                  <a:spcPts val="0"/>
                </a:spcBef>
                <a:spcAft>
                  <a:spcPts val="0"/>
                </a:spcAft>
                <a:buNone/>
              </a:pPr>
              <a:r>
                <a:rPr lang="en-GB" sz="1100">
                  <a:solidFill>
                    <a:srgbClr val="FFFFFF"/>
                  </a:solidFill>
                  <a:latin typeface="Jost"/>
                  <a:ea typeface="Jost"/>
                  <a:cs typeface="Jost"/>
                  <a:sym typeface="Jost"/>
                </a:rPr>
                <a:t>dictumst. Mauris nec convallis quam dolor at. </a:t>
              </a:r>
              <a:endParaRPr sz="1100">
                <a:solidFill>
                  <a:srgbClr val="FFFFFF"/>
                </a:solidFill>
                <a:latin typeface="Jost"/>
                <a:ea typeface="Jost"/>
                <a:cs typeface="Jost"/>
                <a:sym typeface="Jost"/>
              </a:endParaRPr>
            </a:p>
          </p:txBody>
        </p:sp>
      </p:grpSp>
      <p:grpSp>
        <p:nvGrpSpPr>
          <p:cNvPr id="616" name="Google Shape;616;p49"/>
          <p:cNvGrpSpPr/>
          <p:nvPr/>
        </p:nvGrpSpPr>
        <p:grpSpPr>
          <a:xfrm>
            <a:off x="3516750" y="1418375"/>
            <a:ext cx="2064000" cy="3217850"/>
            <a:chOff x="3516750" y="1189775"/>
            <a:chExt cx="2064000" cy="3217850"/>
          </a:xfrm>
        </p:grpSpPr>
        <p:sp>
          <p:nvSpPr>
            <p:cNvPr id="617" name="Google Shape;617;p49"/>
            <p:cNvSpPr/>
            <p:nvPr/>
          </p:nvSpPr>
          <p:spPr>
            <a:xfrm>
              <a:off x="3516750" y="1189775"/>
              <a:ext cx="2064000" cy="669000"/>
            </a:xfrm>
            <a:prstGeom prst="chevron">
              <a:avLst>
                <a:gd fmla="val 50000" name="adj"/>
              </a:avLst>
            </a:prstGeom>
            <a:solidFill>
              <a:srgbClr val="BCBC4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rgbClr val="000000"/>
                  </a:solidFill>
                  <a:latin typeface="Jost"/>
                  <a:ea typeface="Jost"/>
                  <a:cs typeface="Jost"/>
                  <a:sym typeface="Jost"/>
                </a:rPr>
                <a:t>Lorem 3</a:t>
              </a:r>
              <a:endParaRPr>
                <a:solidFill>
                  <a:srgbClr val="000000"/>
                </a:solidFill>
                <a:latin typeface="Jost"/>
                <a:ea typeface="Jost"/>
                <a:cs typeface="Jost"/>
                <a:sym typeface="Jost"/>
              </a:endParaRPr>
            </a:p>
          </p:txBody>
        </p:sp>
        <p:sp>
          <p:nvSpPr>
            <p:cNvPr id="618" name="Google Shape;618;p49"/>
            <p:cNvSpPr txBox="1"/>
            <p:nvPr/>
          </p:nvSpPr>
          <p:spPr>
            <a:xfrm>
              <a:off x="3739450" y="2057125"/>
              <a:ext cx="1624500" cy="2350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100">
                  <a:solidFill>
                    <a:srgbClr val="FFFFFF"/>
                  </a:solidFill>
                  <a:latin typeface="Jost"/>
                  <a:ea typeface="Jost"/>
                  <a:cs typeface="Jost"/>
                  <a:sym typeface="Jost"/>
                </a:rPr>
                <a:t>Lorem ipsum dolor sit amet, consectetur adipiscing elit. Duis sit amet odio vel purus bibendum luctus. Morbi iaculis dapibus tristique. In hac nec habitasse platea ipsum</a:t>
              </a:r>
              <a:endParaRPr sz="1100">
                <a:solidFill>
                  <a:srgbClr val="FFFFFF"/>
                </a:solidFill>
                <a:latin typeface="Jost"/>
                <a:ea typeface="Jost"/>
                <a:cs typeface="Jost"/>
                <a:sym typeface="Jost"/>
              </a:endParaRPr>
            </a:p>
            <a:p>
              <a:pPr indent="0" lvl="0" marL="0" rtl="0" algn="l">
                <a:lnSpc>
                  <a:spcPct val="115000"/>
                </a:lnSpc>
                <a:spcBef>
                  <a:spcPts val="0"/>
                </a:spcBef>
                <a:spcAft>
                  <a:spcPts val="0"/>
                </a:spcAft>
                <a:buNone/>
              </a:pPr>
              <a:r>
                <a:rPr lang="en-GB" sz="1100">
                  <a:solidFill>
                    <a:srgbClr val="FFFFFF"/>
                  </a:solidFill>
                  <a:latin typeface="Jost"/>
                  <a:ea typeface="Jost"/>
                  <a:cs typeface="Jost"/>
                  <a:sym typeface="Jost"/>
                </a:rPr>
                <a:t>dictumst. Mauris nec convallis quam dolor at. </a:t>
              </a:r>
              <a:endParaRPr sz="1100">
                <a:solidFill>
                  <a:srgbClr val="FFFFFF"/>
                </a:solidFill>
                <a:latin typeface="Jost"/>
                <a:ea typeface="Jost"/>
                <a:cs typeface="Jost"/>
                <a:sym typeface="Jost"/>
              </a:endParaRPr>
            </a:p>
          </p:txBody>
        </p:sp>
      </p:grpSp>
      <p:grpSp>
        <p:nvGrpSpPr>
          <p:cNvPr id="619" name="Google Shape;619;p49"/>
          <p:cNvGrpSpPr/>
          <p:nvPr/>
        </p:nvGrpSpPr>
        <p:grpSpPr>
          <a:xfrm>
            <a:off x="6874025" y="1418375"/>
            <a:ext cx="2064000" cy="3217850"/>
            <a:chOff x="6874025" y="1189775"/>
            <a:chExt cx="2064000" cy="3217850"/>
          </a:xfrm>
        </p:grpSpPr>
        <p:sp>
          <p:nvSpPr>
            <p:cNvPr id="620" name="Google Shape;620;p49"/>
            <p:cNvSpPr/>
            <p:nvPr/>
          </p:nvSpPr>
          <p:spPr>
            <a:xfrm>
              <a:off x="6874025" y="1189775"/>
              <a:ext cx="2064000" cy="669000"/>
            </a:xfrm>
            <a:prstGeom prst="chevron">
              <a:avLst>
                <a:gd fmla="val 50000" name="adj"/>
              </a:avLst>
            </a:prstGeom>
            <a:solidFill>
              <a:srgbClr val="FBFAFA"/>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rgbClr val="000000"/>
                  </a:solidFill>
                  <a:latin typeface="Jost"/>
                  <a:ea typeface="Jost"/>
                  <a:cs typeface="Jost"/>
                  <a:sym typeface="Jost"/>
                </a:rPr>
                <a:t>Lorem 5</a:t>
              </a:r>
              <a:endParaRPr>
                <a:solidFill>
                  <a:srgbClr val="000000"/>
                </a:solidFill>
                <a:latin typeface="Jost"/>
                <a:ea typeface="Jost"/>
                <a:cs typeface="Jost"/>
                <a:sym typeface="Jost"/>
              </a:endParaRPr>
            </a:p>
          </p:txBody>
        </p:sp>
        <p:sp>
          <p:nvSpPr>
            <p:cNvPr id="621" name="Google Shape;621;p49"/>
            <p:cNvSpPr txBox="1"/>
            <p:nvPr/>
          </p:nvSpPr>
          <p:spPr>
            <a:xfrm>
              <a:off x="7183850" y="2057125"/>
              <a:ext cx="1624500" cy="2350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100">
                  <a:solidFill>
                    <a:srgbClr val="FFFFFF"/>
                  </a:solidFill>
                  <a:latin typeface="Jost"/>
                  <a:ea typeface="Jost"/>
                  <a:cs typeface="Jost"/>
                  <a:sym typeface="Jost"/>
                </a:rPr>
                <a:t>Lorem ipsum dolor sit amet, consectetur adipiscing elit. Duis sit amet odio vel purus bibendum luctus. Morbi iaculis dapibus tristique. In hac nec habitasse platea ipsum</a:t>
              </a:r>
              <a:endParaRPr sz="1100">
                <a:solidFill>
                  <a:srgbClr val="FFFFFF"/>
                </a:solidFill>
                <a:latin typeface="Jost"/>
                <a:ea typeface="Jost"/>
                <a:cs typeface="Jost"/>
                <a:sym typeface="Jost"/>
              </a:endParaRPr>
            </a:p>
            <a:p>
              <a:pPr indent="0" lvl="0" marL="0" rtl="0" algn="l">
                <a:lnSpc>
                  <a:spcPct val="115000"/>
                </a:lnSpc>
                <a:spcBef>
                  <a:spcPts val="0"/>
                </a:spcBef>
                <a:spcAft>
                  <a:spcPts val="0"/>
                </a:spcAft>
                <a:buNone/>
              </a:pPr>
              <a:r>
                <a:rPr lang="en-GB" sz="1100">
                  <a:solidFill>
                    <a:srgbClr val="FFFFFF"/>
                  </a:solidFill>
                  <a:latin typeface="Jost"/>
                  <a:ea typeface="Jost"/>
                  <a:cs typeface="Jost"/>
                  <a:sym typeface="Jost"/>
                </a:rPr>
                <a:t>dictumst. Mauris nec convallis quam dolor at. </a:t>
              </a:r>
              <a:endParaRPr sz="1100">
                <a:solidFill>
                  <a:srgbClr val="FFFFFF"/>
                </a:solidFill>
                <a:latin typeface="Jost"/>
                <a:ea typeface="Jost"/>
                <a:cs typeface="Jost"/>
                <a:sym typeface="Jost"/>
              </a:endParaRPr>
            </a:p>
          </p:txBody>
        </p:sp>
      </p:grpSp>
      <p:grpSp>
        <p:nvGrpSpPr>
          <p:cNvPr id="622" name="Google Shape;622;p49"/>
          <p:cNvGrpSpPr/>
          <p:nvPr/>
        </p:nvGrpSpPr>
        <p:grpSpPr>
          <a:xfrm>
            <a:off x="5195350" y="1418375"/>
            <a:ext cx="2064000" cy="3217850"/>
            <a:chOff x="5195350" y="1189775"/>
            <a:chExt cx="2064000" cy="3217850"/>
          </a:xfrm>
        </p:grpSpPr>
        <p:sp>
          <p:nvSpPr>
            <p:cNvPr id="623" name="Google Shape;623;p49"/>
            <p:cNvSpPr/>
            <p:nvPr/>
          </p:nvSpPr>
          <p:spPr>
            <a:xfrm>
              <a:off x="5195350" y="1189775"/>
              <a:ext cx="2064000" cy="669000"/>
            </a:xfrm>
            <a:prstGeom prst="chevron">
              <a:avLst>
                <a:gd fmla="val 50000" name="adj"/>
              </a:avLst>
            </a:prstGeom>
            <a:solidFill>
              <a:srgbClr val="E5E37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rgbClr val="000000"/>
                  </a:solidFill>
                  <a:latin typeface="Jost"/>
                  <a:ea typeface="Jost"/>
                  <a:cs typeface="Jost"/>
                  <a:sym typeface="Jost"/>
                </a:rPr>
                <a:t>Lorem 4</a:t>
              </a:r>
              <a:endParaRPr>
                <a:solidFill>
                  <a:srgbClr val="000000"/>
                </a:solidFill>
                <a:latin typeface="Jost"/>
                <a:ea typeface="Jost"/>
                <a:cs typeface="Jost"/>
                <a:sym typeface="Jost"/>
              </a:endParaRPr>
            </a:p>
          </p:txBody>
        </p:sp>
        <p:sp>
          <p:nvSpPr>
            <p:cNvPr id="624" name="Google Shape;624;p49"/>
            <p:cNvSpPr txBox="1"/>
            <p:nvPr/>
          </p:nvSpPr>
          <p:spPr>
            <a:xfrm>
              <a:off x="5461650" y="2057125"/>
              <a:ext cx="1624500" cy="2350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100">
                  <a:solidFill>
                    <a:srgbClr val="FFFFFF"/>
                  </a:solidFill>
                  <a:latin typeface="Jost"/>
                  <a:ea typeface="Jost"/>
                  <a:cs typeface="Jost"/>
                  <a:sym typeface="Jost"/>
                </a:rPr>
                <a:t>Lorem ipsum dolor sit amet, consectetur adipiscing elit. Duis sit amet odio vel purus bibendum luctus. Morbi iaculis dapibus tristique. In hac nec habitasse platea ipsum</a:t>
              </a:r>
              <a:endParaRPr sz="1100">
                <a:solidFill>
                  <a:srgbClr val="FFFFFF"/>
                </a:solidFill>
                <a:latin typeface="Jost"/>
                <a:ea typeface="Jost"/>
                <a:cs typeface="Jost"/>
                <a:sym typeface="Jost"/>
              </a:endParaRPr>
            </a:p>
            <a:p>
              <a:pPr indent="0" lvl="0" marL="0" rtl="0" algn="l">
                <a:lnSpc>
                  <a:spcPct val="115000"/>
                </a:lnSpc>
                <a:spcBef>
                  <a:spcPts val="0"/>
                </a:spcBef>
                <a:spcAft>
                  <a:spcPts val="0"/>
                </a:spcAft>
                <a:buNone/>
              </a:pPr>
              <a:r>
                <a:rPr lang="en-GB" sz="1100">
                  <a:solidFill>
                    <a:srgbClr val="FFFFFF"/>
                  </a:solidFill>
                  <a:latin typeface="Jost"/>
                  <a:ea typeface="Jost"/>
                  <a:cs typeface="Jost"/>
                  <a:sym typeface="Jost"/>
                </a:rPr>
                <a:t>dictumst. Mauris nec convallis quam dolor at. </a:t>
              </a:r>
              <a:endParaRPr sz="1100">
                <a:solidFill>
                  <a:srgbClr val="FFFFFF"/>
                </a:solidFill>
                <a:latin typeface="Jost"/>
                <a:ea typeface="Jost"/>
                <a:cs typeface="Jost"/>
                <a:sym typeface="Jost"/>
              </a:endParaRPr>
            </a:p>
          </p:txBody>
        </p:sp>
      </p:grpSp>
      <p:sp>
        <p:nvSpPr>
          <p:cNvPr id="625" name="Google Shape;625;p49"/>
          <p:cNvSpPr txBox="1"/>
          <p:nvPr/>
        </p:nvSpPr>
        <p:spPr>
          <a:xfrm>
            <a:off x="354200" y="355700"/>
            <a:ext cx="6300300" cy="74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3200">
                <a:solidFill>
                  <a:srgbClr val="FFFFFF"/>
                </a:solidFill>
                <a:latin typeface="Cardo"/>
                <a:ea typeface="Cardo"/>
                <a:cs typeface="Cardo"/>
                <a:sym typeface="Cardo"/>
              </a:rPr>
              <a:t>Add process title</a:t>
            </a:r>
            <a:endParaRPr sz="3200">
              <a:solidFill>
                <a:srgbClr val="FFFFFF"/>
              </a:solidFill>
              <a:latin typeface="Cardo"/>
              <a:ea typeface="Cardo"/>
              <a:cs typeface="Cardo"/>
              <a:sym typeface="Cardo"/>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3 6">
  <p:cSld name="CUSTOM_3_6">
    <p:spTree>
      <p:nvGrpSpPr>
        <p:cNvPr id="626" name="Shape 626"/>
        <p:cNvGrpSpPr/>
        <p:nvPr/>
      </p:nvGrpSpPr>
      <p:grpSpPr>
        <a:xfrm>
          <a:off x="0" y="0"/>
          <a:ext cx="0" cy="0"/>
          <a:chOff x="0" y="0"/>
          <a:chExt cx="0" cy="0"/>
        </a:xfrm>
      </p:grpSpPr>
      <p:sp>
        <p:nvSpPr>
          <p:cNvPr id="627" name="Google Shape;627;p50"/>
          <p:cNvSpPr/>
          <p:nvPr/>
        </p:nvSpPr>
        <p:spPr>
          <a:xfrm>
            <a:off x="2877513" y="1100912"/>
            <a:ext cx="1007100" cy="3003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577DE0"/>
                </a:solidFill>
                <a:latin typeface="Jost"/>
                <a:ea typeface="Jost"/>
                <a:cs typeface="Jost"/>
                <a:sym typeface="Jost"/>
              </a:rPr>
              <a:t>Lorem ipsum</a:t>
            </a:r>
            <a:endParaRPr sz="1000">
              <a:solidFill>
                <a:srgbClr val="577DE0"/>
              </a:solidFill>
              <a:latin typeface="Jost"/>
              <a:ea typeface="Jost"/>
              <a:cs typeface="Jost"/>
              <a:sym typeface="Jost"/>
            </a:endParaRPr>
          </a:p>
        </p:txBody>
      </p:sp>
      <p:sp>
        <p:nvSpPr>
          <p:cNvPr id="628" name="Google Shape;628;p50"/>
          <p:cNvSpPr/>
          <p:nvPr/>
        </p:nvSpPr>
        <p:spPr>
          <a:xfrm>
            <a:off x="3896479" y="1100912"/>
            <a:ext cx="1007100" cy="3003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577DE0"/>
                </a:solidFill>
                <a:latin typeface="Jost"/>
                <a:ea typeface="Jost"/>
                <a:cs typeface="Jost"/>
                <a:sym typeface="Jost"/>
              </a:rPr>
              <a:t>Dolor nec</a:t>
            </a:r>
            <a:endParaRPr sz="1000">
              <a:solidFill>
                <a:srgbClr val="577DE0"/>
              </a:solidFill>
              <a:latin typeface="Jost"/>
              <a:ea typeface="Jost"/>
              <a:cs typeface="Jost"/>
              <a:sym typeface="Jost"/>
            </a:endParaRPr>
          </a:p>
        </p:txBody>
      </p:sp>
      <p:sp>
        <p:nvSpPr>
          <p:cNvPr id="629" name="Google Shape;629;p50"/>
          <p:cNvSpPr/>
          <p:nvPr/>
        </p:nvSpPr>
        <p:spPr>
          <a:xfrm>
            <a:off x="4915447" y="1100900"/>
            <a:ext cx="3441300" cy="3003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577DE0"/>
                </a:solidFill>
                <a:latin typeface="Jost"/>
                <a:ea typeface="Jost"/>
                <a:cs typeface="Jost"/>
                <a:sym typeface="Jost"/>
              </a:rPr>
              <a:t>Ipsum dolor amet dolor   </a:t>
            </a:r>
            <a:endParaRPr sz="1000">
              <a:solidFill>
                <a:srgbClr val="577DE0"/>
              </a:solidFill>
              <a:latin typeface="Jost"/>
              <a:ea typeface="Jost"/>
              <a:cs typeface="Jost"/>
              <a:sym typeface="Jost"/>
            </a:endParaRPr>
          </a:p>
        </p:txBody>
      </p:sp>
      <p:sp>
        <p:nvSpPr>
          <p:cNvPr id="630" name="Google Shape;630;p50"/>
          <p:cNvSpPr txBox="1"/>
          <p:nvPr/>
        </p:nvSpPr>
        <p:spPr>
          <a:xfrm>
            <a:off x="354200" y="355700"/>
            <a:ext cx="6300300" cy="74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3400">
                <a:solidFill>
                  <a:srgbClr val="FFFFFF"/>
                </a:solidFill>
                <a:latin typeface="Cardo"/>
                <a:ea typeface="Cardo"/>
                <a:cs typeface="Cardo"/>
                <a:sym typeface="Cardo"/>
              </a:rPr>
              <a:t>Grid / matrix title</a:t>
            </a:r>
            <a:endParaRPr sz="3400">
              <a:solidFill>
                <a:srgbClr val="FFFFFF"/>
              </a:solidFill>
              <a:latin typeface="Cardo"/>
              <a:ea typeface="Cardo"/>
              <a:cs typeface="Cardo"/>
              <a:sym typeface="Cardo"/>
            </a:endParaRPr>
          </a:p>
        </p:txBody>
      </p:sp>
      <p:grpSp>
        <p:nvGrpSpPr>
          <p:cNvPr id="631" name="Google Shape;631;p50"/>
          <p:cNvGrpSpPr/>
          <p:nvPr/>
        </p:nvGrpSpPr>
        <p:grpSpPr>
          <a:xfrm>
            <a:off x="485773" y="1412050"/>
            <a:ext cx="7870974" cy="674450"/>
            <a:chOff x="943723" y="3098500"/>
            <a:chExt cx="7870974" cy="674450"/>
          </a:xfrm>
        </p:grpSpPr>
        <p:sp>
          <p:nvSpPr>
            <p:cNvPr id="632" name="Google Shape;632;p50"/>
            <p:cNvSpPr/>
            <p:nvPr/>
          </p:nvSpPr>
          <p:spPr>
            <a:xfrm>
              <a:off x="5373397" y="3098500"/>
              <a:ext cx="3441300" cy="674400"/>
            </a:xfrm>
            <a:prstGeom prst="rect">
              <a:avLst/>
            </a:prstGeom>
            <a:noFill/>
            <a:ln>
              <a:noFill/>
            </a:ln>
          </p:spPr>
          <p:txBody>
            <a:bodyPr anchorCtr="0" anchor="t" bIns="91425" lIns="91425" spcFirstLastPara="1" rIns="91425" wrap="square" tIns="91425">
              <a:noAutofit/>
            </a:bodyPr>
            <a:lstStyle/>
            <a:p>
              <a:pPr indent="-285750" lvl="0" marL="457200" rtl="0" algn="l">
                <a:lnSpc>
                  <a:spcPct val="115000"/>
                </a:lnSpc>
                <a:spcBef>
                  <a:spcPts val="0"/>
                </a:spcBef>
                <a:spcAft>
                  <a:spcPts val="0"/>
                </a:spcAft>
                <a:buClr>
                  <a:srgbClr val="FFFFFF"/>
                </a:buClr>
                <a:buSzPts val="900"/>
                <a:buFont typeface="Jost"/>
                <a:buChar char="●"/>
              </a:pPr>
              <a:r>
                <a:rPr lang="en-GB" sz="900">
                  <a:solidFill>
                    <a:srgbClr val="FFFFFF"/>
                  </a:solidFill>
                  <a:latin typeface="Jost"/>
                  <a:ea typeface="Jost"/>
                  <a:cs typeface="Jost"/>
                  <a:sym typeface="Jost"/>
                </a:rPr>
                <a:t>Lorem ipsum dolor sit </a:t>
              </a:r>
              <a:endParaRPr sz="900">
                <a:solidFill>
                  <a:srgbClr val="FFFFFF"/>
                </a:solidFill>
                <a:latin typeface="Jost"/>
                <a:ea typeface="Jost"/>
                <a:cs typeface="Jost"/>
                <a:sym typeface="Jost"/>
              </a:endParaRPr>
            </a:p>
            <a:p>
              <a:pPr indent="-285750" lvl="0" marL="457200" rtl="0" algn="l">
                <a:lnSpc>
                  <a:spcPct val="115000"/>
                </a:lnSpc>
                <a:spcBef>
                  <a:spcPts val="0"/>
                </a:spcBef>
                <a:spcAft>
                  <a:spcPts val="0"/>
                </a:spcAft>
                <a:buClr>
                  <a:srgbClr val="FFFFFF"/>
                </a:buClr>
                <a:buSzPts val="900"/>
                <a:buFont typeface="Jost"/>
                <a:buChar char="●"/>
              </a:pPr>
              <a:r>
                <a:rPr lang="en-GB" sz="900">
                  <a:solidFill>
                    <a:srgbClr val="FFFFFF"/>
                  </a:solidFill>
                  <a:latin typeface="Jost"/>
                  <a:ea typeface="Jost"/>
                  <a:cs typeface="Jost"/>
                  <a:sym typeface="Jost"/>
                </a:rPr>
                <a:t>amet nec at adipiscing </a:t>
              </a:r>
              <a:endParaRPr sz="900">
                <a:solidFill>
                  <a:srgbClr val="FFFFFF"/>
                </a:solidFill>
                <a:latin typeface="Jost"/>
                <a:ea typeface="Jost"/>
                <a:cs typeface="Jost"/>
                <a:sym typeface="Jost"/>
              </a:endParaRPr>
            </a:p>
            <a:p>
              <a:pPr indent="-285750" lvl="0" marL="457200" rtl="0" algn="l">
                <a:lnSpc>
                  <a:spcPct val="115000"/>
                </a:lnSpc>
                <a:spcBef>
                  <a:spcPts val="0"/>
                </a:spcBef>
                <a:spcAft>
                  <a:spcPts val="0"/>
                </a:spcAft>
                <a:buClr>
                  <a:srgbClr val="FFFFFF"/>
                </a:buClr>
                <a:buSzPts val="900"/>
                <a:buFont typeface="Jost"/>
                <a:buChar char="●"/>
              </a:pPr>
              <a:r>
                <a:rPr lang="en-GB" sz="900">
                  <a:solidFill>
                    <a:srgbClr val="FFFFFF"/>
                  </a:solidFill>
                  <a:latin typeface="Jost"/>
                  <a:ea typeface="Jost"/>
                  <a:cs typeface="Jost"/>
                  <a:sym typeface="Jost"/>
                </a:rPr>
                <a:t>risus at dolor porta </a:t>
              </a:r>
              <a:endParaRPr sz="900">
                <a:solidFill>
                  <a:srgbClr val="FFFFFF"/>
                </a:solidFill>
                <a:latin typeface="Jost"/>
                <a:ea typeface="Jost"/>
                <a:cs typeface="Jost"/>
                <a:sym typeface="Jost"/>
              </a:endParaRPr>
            </a:p>
          </p:txBody>
        </p:sp>
        <p:sp>
          <p:nvSpPr>
            <p:cNvPr id="633" name="Google Shape;633;p50"/>
            <p:cNvSpPr/>
            <p:nvPr/>
          </p:nvSpPr>
          <p:spPr>
            <a:xfrm>
              <a:off x="943723" y="3098500"/>
              <a:ext cx="2379900" cy="674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34" name="Google Shape;634;p50"/>
            <p:cNvSpPr/>
            <p:nvPr/>
          </p:nvSpPr>
          <p:spPr>
            <a:xfrm>
              <a:off x="3335463" y="3098513"/>
              <a:ext cx="1007100" cy="674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35" name="Google Shape;635;p50"/>
            <p:cNvSpPr/>
            <p:nvPr/>
          </p:nvSpPr>
          <p:spPr>
            <a:xfrm>
              <a:off x="4354429" y="3098513"/>
              <a:ext cx="1007100" cy="674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36" name="Google Shape;636;p50"/>
            <p:cNvSpPr/>
            <p:nvPr/>
          </p:nvSpPr>
          <p:spPr>
            <a:xfrm rot="-2700000">
              <a:off x="4705031" y="3336392"/>
              <a:ext cx="305894" cy="116673"/>
            </a:xfrm>
            <a:prstGeom prst="corner">
              <a:avLst>
                <a:gd fmla="val 18804" name="adj1"/>
                <a:gd fmla="val 1814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37" name="Google Shape;637;p50"/>
            <p:cNvSpPr/>
            <p:nvPr/>
          </p:nvSpPr>
          <p:spPr>
            <a:xfrm>
              <a:off x="3633813" y="3230513"/>
              <a:ext cx="410400" cy="410400"/>
            </a:xfrm>
            <a:prstGeom prst="mathMultiply">
              <a:avLst>
                <a:gd fmla="val 5080" name="adj1"/>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38" name="Google Shape;638;p50"/>
            <p:cNvSpPr/>
            <p:nvPr/>
          </p:nvSpPr>
          <p:spPr>
            <a:xfrm>
              <a:off x="1704725" y="3098550"/>
              <a:ext cx="1488600" cy="67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rgbClr val="FFFFFF"/>
                  </a:solidFill>
                  <a:latin typeface="Jost"/>
                  <a:ea typeface="Jost"/>
                  <a:cs typeface="Jost"/>
                  <a:sym typeface="Jost"/>
                </a:rPr>
                <a:t>Lorem ipsum dolor sit amet nec at adipiscing</a:t>
              </a:r>
              <a:endParaRPr sz="1100">
                <a:solidFill>
                  <a:srgbClr val="FFFFFF"/>
                </a:solidFill>
                <a:latin typeface="Jost"/>
                <a:ea typeface="Jost"/>
                <a:cs typeface="Jost"/>
                <a:sym typeface="Jost"/>
              </a:endParaRPr>
            </a:p>
          </p:txBody>
        </p:sp>
        <p:sp>
          <p:nvSpPr>
            <p:cNvPr id="639" name="Google Shape;639;p50"/>
            <p:cNvSpPr/>
            <p:nvPr/>
          </p:nvSpPr>
          <p:spPr>
            <a:xfrm>
              <a:off x="1210848" y="3098557"/>
              <a:ext cx="425700" cy="4092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lang="en-GB" sz="1800">
                  <a:solidFill>
                    <a:srgbClr val="577DE0"/>
                  </a:solidFill>
                  <a:latin typeface="Cardo"/>
                  <a:ea typeface="Cardo"/>
                  <a:cs typeface="Cardo"/>
                  <a:sym typeface="Cardo"/>
                </a:rPr>
                <a:t>1</a:t>
              </a:r>
              <a:endParaRPr sz="1800">
                <a:solidFill>
                  <a:srgbClr val="577DE0"/>
                </a:solidFill>
                <a:latin typeface="Cardo"/>
                <a:ea typeface="Cardo"/>
                <a:cs typeface="Cardo"/>
                <a:sym typeface="Cardo"/>
              </a:endParaRPr>
            </a:p>
          </p:txBody>
        </p:sp>
      </p:grpSp>
      <p:grpSp>
        <p:nvGrpSpPr>
          <p:cNvPr id="640" name="Google Shape;640;p50"/>
          <p:cNvGrpSpPr/>
          <p:nvPr/>
        </p:nvGrpSpPr>
        <p:grpSpPr>
          <a:xfrm>
            <a:off x="485773" y="2782600"/>
            <a:ext cx="7870974" cy="674450"/>
            <a:chOff x="943723" y="4469050"/>
            <a:chExt cx="7870974" cy="674450"/>
          </a:xfrm>
        </p:grpSpPr>
        <p:sp>
          <p:nvSpPr>
            <p:cNvPr id="641" name="Google Shape;641;p50"/>
            <p:cNvSpPr/>
            <p:nvPr/>
          </p:nvSpPr>
          <p:spPr>
            <a:xfrm>
              <a:off x="5373397" y="4469050"/>
              <a:ext cx="3441300" cy="674400"/>
            </a:xfrm>
            <a:prstGeom prst="rect">
              <a:avLst/>
            </a:prstGeom>
            <a:noFill/>
            <a:ln>
              <a:noFill/>
            </a:ln>
          </p:spPr>
          <p:txBody>
            <a:bodyPr anchorCtr="0" anchor="t" bIns="91425" lIns="91425" spcFirstLastPara="1" rIns="91425" wrap="square" tIns="91425">
              <a:noAutofit/>
            </a:bodyPr>
            <a:lstStyle/>
            <a:p>
              <a:pPr indent="-285750" lvl="0" marL="457200" rtl="0" algn="l">
                <a:lnSpc>
                  <a:spcPct val="115000"/>
                </a:lnSpc>
                <a:spcBef>
                  <a:spcPts val="0"/>
                </a:spcBef>
                <a:spcAft>
                  <a:spcPts val="0"/>
                </a:spcAft>
                <a:buClr>
                  <a:srgbClr val="FFFFFF"/>
                </a:buClr>
                <a:buSzPts val="900"/>
                <a:buFont typeface="Jost"/>
                <a:buChar char="●"/>
              </a:pPr>
              <a:r>
                <a:rPr lang="en-GB" sz="900">
                  <a:solidFill>
                    <a:srgbClr val="FFFFFF"/>
                  </a:solidFill>
                  <a:latin typeface="Jost"/>
                  <a:ea typeface="Jost"/>
                  <a:cs typeface="Jost"/>
                  <a:sym typeface="Jost"/>
                </a:rPr>
                <a:t>Lorem ipsum dolor sit </a:t>
              </a:r>
              <a:endParaRPr sz="900">
                <a:solidFill>
                  <a:srgbClr val="FFFFFF"/>
                </a:solidFill>
                <a:latin typeface="Jost"/>
                <a:ea typeface="Jost"/>
                <a:cs typeface="Jost"/>
                <a:sym typeface="Jost"/>
              </a:endParaRPr>
            </a:p>
            <a:p>
              <a:pPr indent="-285750" lvl="0" marL="457200" rtl="0" algn="l">
                <a:lnSpc>
                  <a:spcPct val="115000"/>
                </a:lnSpc>
                <a:spcBef>
                  <a:spcPts val="0"/>
                </a:spcBef>
                <a:spcAft>
                  <a:spcPts val="0"/>
                </a:spcAft>
                <a:buClr>
                  <a:srgbClr val="FFFFFF"/>
                </a:buClr>
                <a:buSzPts val="900"/>
                <a:buFont typeface="Jost"/>
                <a:buChar char="●"/>
              </a:pPr>
              <a:r>
                <a:rPr lang="en-GB" sz="900">
                  <a:solidFill>
                    <a:srgbClr val="FFFFFF"/>
                  </a:solidFill>
                  <a:latin typeface="Jost"/>
                  <a:ea typeface="Jost"/>
                  <a:cs typeface="Jost"/>
                  <a:sym typeface="Jost"/>
                </a:rPr>
                <a:t>amet nec at adipiscing </a:t>
              </a:r>
              <a:endParaRPr sz="900">
                <a:solidFill>
                  <a:srgbClr val="FFFFFF"/>
                </a:solidFill>
                <a:latin typeface="Jost"/>
                <a:ea typeface="Jost"/>
                <a:cs typeface="Jost"/>
                <a:sym typeface="Jost"/>
              </a:endParaRPr>
            </a:p>
            <a:p>
              <a:pPr indent="-285750" lvl="0" marL="457200" rtl="0" algn="l">
                <a:lnSpc>
                  <a:spcPct val="115000"/>
                </a:lnSpc>
                <a:spcBef>
                  <a:spcPts val="0"/>
                </a:spcBef>
                <a:spcAft>
                  <a:spcPts val="0"/>
                </a:spcAft>
                <a:buClr>
                  <a:srgbClr val="FFFFFF"/>
                </a:buClr>
                <a:buSzPts val="900"/>
                <a:buFont typeface="Jost"/>
                <a:buChar char="●"/>
              </a:pPr>
              <a:r>
                <a:rPr lang="en-GB" sz="900">
                  <a:solidFill>
                    <a:srgbClr val="FFFFFF"/>
                  </a:solidFill>
                  <a:latin typeface="Jost"/>
                  <a:ea typeface="Jost"/>
                  <a:cs typeface="Jost"/>
                  <a:sym typeface="Jost"/>
                </a:rPr>
                <a:t>risus at dolor porta </a:t>
              </a:r>
              <a:endParaRPr sz="900">
                <a:solidFill>
                  <a:srgbClr val="FFFFFF"/>
                </a:solidFill>
                <a:latin typeface="Jost"/>
                <a:ea typeface="Jost"/>
                <a:cs typeface="Jost"/>
                <a:sym typeface="Jost"/>
              </a:endParaRPr>
            </a:p>
          </p:txBody>
        </p:sp>
        <p:sp>
          <p:nvSpPr>
            <p:cNvPr id="642" name="Google Shape;642;p50"/>
            <p:cNvSpPr/>
            <p:nvPr/>
          </p:nvSpPr>
          <p:spPr>
            <a:xfrm>
              <a:off x="943723" y="4469050"/>
              <a:ext cx="2379900" cy="674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43" name="Google Shape;643;p50"/>
            <p:cNvSpPr/>
            <p:nvPr/>
          </p:nvSpPr>
          <p:spPr>
            <a:xfrm>
              <a:off x="3335463" y="4469063"/>
              <a:ext cx="1007100" cy="674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44" name="Google Shape;644;p50"/>
            <p:cNvSpPr/>
            <p:nvPr/>
          </p:nvSpPr>
          <p:spPr>
            <a:xfrm>
              <a:off x="4354429" y="4469063"/>
              <a:ext cx="1007100" cy="674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45" name="Google Shape;645;p50"/>
            <p:cNvSpPr/>
            <p:nvPr/>
          </p:nvSpPr>
          <p:spPr>
            <a:xfrm rot="-2700000">
              <a:off x="4705031" y="4706942"/>
              <a:ext cx="305894" cy="116673"/>
            </a:xfrm>
            <a:prstGeom prst="corner">
              <a:avLst>
                <a:gd fmla="val 18804" name="adj1"/>
                <a:gd fmla="val 1814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46" name="Google Shape;646;p50"/>
            <p:cNvSpPr/>
            <p:nvPr/>
          </p:nvSpPr>
          <p:spPr>
            <a:xfrm>
              <a:off x="3633813" y="4601063"/>
              <a:ext cx="410400" cy="410400"/>
            </a:xfrm>
            <a:prstGeom prst="mathMultiply">
              <a:avLst>
                <a:gd fmla="val 5080" name="adj1"/>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47" name="Google Shape;647;p50"/>
            <p:cNvSpPr/>
            <p:nvPr/>
          </p:nvSpPr>
          <p:spPr>
            <a:xfrm>
              <a:off x="1704725" y="4469100"/>
              <a:ext cx="1488600" cy="67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rgbClr val="FFFFFF"/>
                  </a:solidFill>
                  <a:latin typeface="Jost"/>
                  <a:ea typeface="Jost"/>
                  <a:cs typeface="Jost"/>
                  <a:sym typeface="Jost"/>
                </a:rPr>
                <a:t>Lorem ipsum dolor sit amet nec at adipiscing</a:t>
              </a:r>
              <a:endParaRPr sz="1100">
                <a:solidFill>
                  <a:srgbClr val="FFFFFF"/>
                </a:solidFill>
                <a:latin typeface="Jost"/>
                <a:ea typeface="Jost"/>
                <a:cs typeface="Jost"/>
                <a:sym typeface="Jost"/>
              </a:endParaRPr>
            </a:p>
          </p:txBody>
        </p:sp>
        <p:sp>
          <p:nvSpPr>
            <p:cNvPr id="648" name="Google Shape;648;p50"/>
            <p:cNvSpPr/>
            <p:nvPr/>
          </p:nvSpPr>
          <p:spPr>
            <a:xfrm>
              <a:off x="1210848" y="4469107"/>
              <a:ext cx="425700" cy="4092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lang="en-GB" sz="1800">
                  <a:solidFill>
                    <a:srgbClr val="577DE0"/>
                  </a:solidFill>
                  <a:latin typeface="Cardo"/>
                  <a:ea typeface="Cardo"/>
                  <a:cs typeface="Cardo"/>
                  <a:sym typeface="Cardo"/>
                </a:rPr>
                <a:t>3</a:t>
              </a:r>
              <a:endParaRPr sz="1800">
                <a:solidFill>
                  <a:srgbClr val="577DE0"/>
                </a:solidFill>
                <a:latin typeface="Cardo"/>
                <a:ea typeface="Cardo"/>
                <a:cs typeface="Cardo"/>
                <a:sym typeface="Cardo"/>
              </a:endParaRPr>
            </a:p>
          </p:txBody>
        </p:sp>
      </p:grpSp>
      <p:grpSp>
        <p:nvGrpSpPr>
          <p:cNvPr id="649" name="Google Shape;649;p50"/>
          <p:cNvGrpSpPr/>
          <p:nvPr/>
        </p:nvGrpSpPr>
        <p:grpSpPr>
          <a:xfrm>
            <a:off x="485773" y="3467875"/>
            <a:ext cx="7870974" cy="674450"/>
            <a:chOff x="943723" y="4469050"/>
            <a:chExt cx="7870974" cy="674450"/>
          </a:xfrm>
        </p:grpSpPr>
        <p:sp>
          <p:nvSpPr>
            <p:cNvPr id="650" name="Google Shape;650;p50"/>
            <p:cNvSpPr/>
            <p:nvPr/>
          </p:nvSpPr>
          <p:spPr>
            <a:xfrm>
              <a:off x="5373397" y="4469050"/>
              <a:ext cx="3441300" cy="674400"/>
            </a:xfrm>
            <a:prstGeom prst="rect">
              <a:avLst/>
            </a:prstGeom>
            <a:noFill/>
            <a:ln>
              <a:noFill/>
            </a:ln>
          </p:spPr>
          <p:txBody>
            <a:bodyPr anchorCtr="0" anchor="t" bIns="91425" lIns="91425" spcFirstLastPara="1" rIns="91425" wrap="square" tIns="91425">
              <a:noAutofit/>
            </a:bodyPr>
            <a:lstStyle/>
            <a:p>
              <a:pPr indent="-285750" lvl="0" marL="457200" rtl="0" algn="l">
                <a:lnSpc>
                  <a:spcPct val="115000"/>
                </a:lnSpc>
                <a:spcBef>
                  <a:spcPts val="0"/>
                </a:spcBef>
                <a:spcAft>
                  <a:spcPts val="0"/>
                </a:spcAft>
                <a:buClr>
                  <a:srgbClr val="FFFFFF"/>
                </a:buClr>
                <a:buSzPts val="900"/>
                <a:buFont typeface="Jost"/>
                <a:buChar char="●"/>
              </a:pPr>
              <a:r>
                <a:rPr lang="en-GB" sz="900">
                  <a:solidFill>
                    <a:srgbClr val="FFFFFF"/>
                  </a:solidFill>
                  <a:latin typeface="Jost"/>
                  <a:ea typeface="Jost"/>
                  <a:cs typeface="Jost"/>
                  <a:sym typeface="Jost"/>
                </a:rPr>
                <a:t>Lorem ipsum dolor sit </a:t>
              </a:r>
              <a:endParaRPr sz="900">
                <a:solidFill>
                  <a:srgbClr val="FFFFFF"/>
                </a:solidFill>
                <a:latin typeface="Jost"/>
                <a:ea typeface="Jost"/>
                <a:cs typeface="Jost"/>
                <a:sym typeface="Jost"/>
              </a:endParaRPr>
            </a:p>
            <a:p>
              <a:pPr indent="-285750" lvl="0" marL="457200" rtl="0" algn="l">
                <a:lnSpc>
                  <a:spcPct val="115000"/>
                </a:lnSpc>
                <a:spcBef>
                  <a:spcPts val="0"/>
                </a:spcBef>
                <a:spcAft>
                  <a:spcPts val="0"/>
                </a:spcAft>
                <a:buClr>
                  <a:srgbClr val="FFFFFF"/>
                </a:buClr>
                <a:buSzPts val="900"/>
                <a:buFont typeface="Jost"/>
                <a:buChar char="●"/>
              </a:pPr>
              <a:r>
                <a:rPr lang="en-GB" sz="900">
                  <a:solidFill>
                    <a:srgbClr val="FFFFFF"/>
                  </a:solidFill>
                  <a:latin typeface="Jost"/>
                  <a:ea typeface="Jost"/>
                  <a:cs typeface="Jost"/>
                  <a:sym typeface="Jost"/>
                </a:rPr>
                <a:t>amet nec at adipiscing </a:t>
              </a:r>
              <a:endParaRPr sz="900">
                <a:solidFill>
                  <a:srgbClr val="FFFFFF"/>
                </a:solidFill>
                <a:latin typeface="Jost"/>
                <a:ea typeface="Jost"/>
                <a:cs typeface="Jost"/>
                <a:sym typeface="Jost"/>
              </a:endParaRPr>
            </a:p>
            <a:p>
              <a:pPr indent="-285750" lvl="0" marL="457200" rtl="0" algn="l">
                <a:lnSpc>
                  <a:spcPct val="115000"/>
                </a:lnSpc>
                <a:spcBef>
                  <a:spcPts val="0"/>
                </a:spcBef>
                <a:spcAft>
                  <a:spcPts val="0"/>
                </a:spcAft>
                <a:buClr>
                  <a:srgbClr val="FFFFFF"/>
                </a:buClr>
                <a:buSzPts val="900"/>
                <a:buFont typeface="Jost"/>
                <a:buChar char="●"/>
              </a:pPr>
              <a:r>
                <a:rPr lang="en-GB" sz="900">
                  <a:solidFill>
                    <a:srgbClr val="FFFFFF"/>
                  </a:solidFill>
                  <a:latin typeface="Jost"/>
                  <a:ea typeface="Jost"/>
                  <a:cs typeface="Jost"/>
                  <a:sym typeface="Jost"/>
                </a:rPr>
                <a:t>risus at dolor porta </a:t>
              </a:r>
              <a:endParaRPr sz="900">
                <a:solidFill>
                  <a:srgbClr val="FFFFFF"/>
                </a:solidFill>
                <a:latin typeface="Jost"/>
                <a:ea typeface="Jost"/>
                <a:cs typeface="Jost"/>
                <a:sym typeface="Jost"/>
              </a:endParaRPr>
            </a:p>
          </p:txBody>
        </p:sp>
        <p:sp>
          <p:nvSpPr>
            <p:cNvPr id="651" name="Google Shape;651;p50"/>
            <p:cNvSpPr/>
            <p:nvPr/>
          </p:nvSpPr>
          <p:spPr>
            <a:xfrm>
              <a:off x="943723" y="4469050"/>
              <a:ext cx="2379900" cy="674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52" name="Google Shape;652;p50"/>
            <p:cNvSpPr/>
            <p:nvPr/>
          </p:nvSpPr>
          <p:spPr>
            <a:xfrm>
              <a:off x="3335463" y="4469063"/>
              <a:ext cx="1007100" cy="674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53" name="Google Shape;653;p50"/>
            <p:cNvSpPr/>
            <p:nvPr/>
          </p:nvSpPr>
          <p:spPr>
            <a:xfrm>
              <a:off x="4354429" y="4469063"/>
              <a:ext cx="1007100" cy="674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54" name="Google Shape;654;p50"/>
            <p:cNvSpPr/>
            <p:nvPr/>
          </p:nvSpPr>
          <p:spPr>
            <a:xfrm rot="-2700000">
              <a:off x="4705031" y="4706942"/>
              <a:ext cx="305894" cy="116673"/>
            </a:xfrm>
            <a:prstGeom prst="corner">
              <a:avLst>
                <a:gd fmla="val 18804" name="adj1"/>
                <a:gd fmla="val 1814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55" name="Google Shape;655;p50"/>
            <p:cNvSpPr/>
            <p:nvPr/>
          </p:nvSpPr>
          <p:spPr>
            <a:xfrm>
              <a:off x="3633813" y="4601063"/>
              <a:ext cx="410400" cy="410400"/>
            </a:xfrm>
            <a:prstGeom prst="mathMultiply">
              <a:avLst>
                <a:gd fmla="val 5080" name="adj1"/>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56" name="Google Shape;656;p50"/>
            <p:cNvSpPr/>
            <p:nvPr/>
          </p:nvSpPr>
          <p:spPr>
            <a:xfrm>
              <a:off x="1704725" y="4469100"/>
              <a:ext cx="1488600" cy="67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rgbClr val="FFFFFF"/>
                  </a:solidFill>
                  <a:latin typeface="Jost"/>
                  <a:ea typeface="Jost"/>
                  <a:cs typeface="Jost"/>
                  <a:sym typeface="Jost"/>
                </a:rPr>
                <a:t>Lorem ipsum dolor sit amet nec at adipiscing</a:t>
              </a:r>
              <a:endParaRPr sz="1100">
                <a:solidFill>
                  <a:srgbClr val="FFFFFF"/>
                </a:solidFill>
                <a:latin typeface="Jost"/>
                <a:ea typeface="Jost"/>
                <a:cs typeface="Jost"/>
                <a:sym typeface="Jost"/>
              </a:endParaRPr>
            </a:p>
          </p:txBody>
        </p:sp>
        <p:sp>
          <p:nvSpPr>
            <p:cNvPr id="657" name="Google Shape;657;p50"/>
            <p:cNvSpPr/>
            <p:nvPr/>
          </p:nvSpPr>
          <p:spPr>
            <a:xfrm>
              <a:off x="1210848" y="4469107"/>
              <a:ext cx="425700" cy="4092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lang="en-GB" sz="1800">
                  <a:solidFill>
                    <a:srgbClr val="577DE0"/>
                  </a:solidFill>
                  <a:latin typeface="Cardo"/>
                  <a:ea typeface="Cardo"/>
                  <a:cs typeface="Cardo"/>
                  <a:sym typeface="Cardo"/>
                </a:rPr>
                <a:t>4</a:t>
              </a:r>
              <a:endParaRPr sz="1800">
                <a:solidFill>
                  <a:srgbClr val="577DE0"/>
                </a:solidFill>
                <a:latin typeface="Cardo"/>
                <a:ea typeface="Cardo"/>
                <a:cs typeface="Cardo"/>
                <a:sym typeface="Cardo"/>
              </a:endParaRPr>
            </a:p>
          </p:txBody>
        </p:sp>
      </p:grpSp>
      <p:grpSp>
        <p:nvGrpSpPr>
          <p:cNvPr id="658" name="Google Shape;658;p50"/>
          <p:cNvGrpSpPr/>
          <p:nvPr/>
        </p:nvGrpSpPr>
        <p:grpSpPr>
          <a:xfrm>
            <a:off x="485773" y="2097325"/>
            <a:ext cx="7870974" cy="674450"/>
            <a:chOff x="943723" y="3783775"/>
            <a:chExt cx="7870974" cy="674450"/>
          </a:xfrm>
        </p:grpSpPr>
        <p:sp>
          <p:nvSpPr>
            <p:cNvPr id="659" name="Google Shape;659;p50"/>
            <p:cNvSpPr/>
            <p:nvPr/>
          </p:nvSpPr>
          <p:spPr>
            <a:xfrm>
              <a:off x="5373397" y="3783775"/>
              <a:ext cx="3441300" cy="674400"/>
            </a:xfrm>
            <a:prstGeom prst="rect">
              <a:avLst/>
            </a:prstGeom>
            <a:noFill/>
            <a:ln>
              <a:noFill/>
            </a:ln>
          </p:spPr>
          <p:txBody>
            <a:bodyPr anchorCtr="0" anchor="t" bIns="91425" lIns="91425" spcFirstLastPara="1" rIns="91425" wrap="square" tIns="91425">
              <a:noAutofit/>
            </a:bodyPr>
            <a:lstStyle/>
            <a:p>
              <a:pPr indent="-285750" lvl="0" marL="457200" rtl="0" algn="l">
                <a:lnSpc>
                  <a:spcPct val="115000"/>
                </a:lnSpc>
                <a:spcBef>
                  <a:spcPts val="0"/>
                </a:spcBef>
                <a:spcAft>
                  <a:spcPts val="0"/>
                </a:spcAft>
                <a:buClr>
                  <a:srgbClr val="FFFFFF"/>
                </a:buClr>
                <a:buSzPts val="900"/>
                <a:buFont typeface="Jost"/>
                <a:buChar char="●"/>
              </a:pPr>
              <a:r>
                <a:rPr lang="en-GB" sz="900">
                  <a:solidFill>
                    <a:srgbClr val="FFFFFF"/>
                  </a:solidFill>
                  <a:latin typeface="Jost"/>
                  <a:ea typeface="Jost"/>
                  <a:cs typeface="Jost"/>
                  <a:sym typeface="Jost"/>
                </a:rPr>
                <a:t>Lorem ipsum dolor sit </a:t>
              </a:r>
              <a:endParaRPr sz="900">
                <a:solidFill>
                  <a:srgbClr val="FFFFFF"/>
                </a:solidFill>
                <a:latin typeface="Jost"/>
                <a:ea typeface="Jost"/>
                <a:cs typeface="Jost"/>
                <a:sym typeface="Jost"/>
              </a:endParaRPr>
            </a:p>
            <a:p>
              <a:pPr indent="-285750" lvl="0" marL="457200" rtl="0" algn="l">
                <a:lnSpc>
                  <a:spcPct val="115000"/>
                </a:lnSpc>
                <a:spcBef>
                  <a:spcPts val="0"/>
                </a:spcBef>
                <a:spcAft>
                  <a:spcPts val="0"/>
                </a:spcAft>
                <a:buClr>
                  <a:srgbClr val="FFFFFF"/>
                </a:buClr>
                <a:buSzPts val="900"/>
                <a:buFont typeface="Jost"/>
                <a:buChar char="●"/>
              </a:pPr>
              <a:r>
                <a:rPr lang="en-GB" sz="900">
                  <a:solidFill>
                    <a:srgbClr val="FFFFFF"/>
                  </a:solidFill>
                  <a:latin typeface="Jost"/>
                  <a:ea typeface="Jost"/>
                  <a:cs typeface="Jost"/>
                  <a:sym typeface="Jost"/>
                </a:rPr>
                <a:t>amet nec at adipiscing </a:t>
              </a:r>
              <a:endParaRPr sz="900">
                <a:solidFill>
                  <a:srgbClr val="FFFFFF"/>
                </a:solidFill>
                <a:latin typeface="Jost"/>
                <a:ea typeface="Jost"/>
                <a:cs typeface="Jost"/>
                <a:sym typeface="Jost"/>
              </a:endParaRPr>
            </a:p>
            <a:p>
              <a:pPr indent="-285750" lvl="0" marL="457200" rtl="0" algn="l">
                <a:lnSpc>
                  <a:spcPct val="115000"/>
                </a:lnSpc>
                <a:spcBef>
                  <a:spcPts val="0"/>
                </a:spcBef>
                <a:spcAft>
                  <a:spcPts val="0"/>
                </a:spcAft>
                <a:buClr>
                  <a:srgbClr val="FFFFFF"/>
                </a:buClr>
                <a:buSzPts val="900"/>
                <a:buFont typeface="Jost"/>
                <a:buChar char="●"/>
              </a:pPr>
              <a:r>
                <a:rPr lang="en-GB" sz="900">
                  <a:solidFill>
                    <a:srgbClr val="FFFFFF"/>
                  </a:solidFill>
                  <a:latin typeface="Jost"/>
                  <a:ea typeface="Jost"/>
                  <a:cs typeface="Jost"/>
                  <a:sym typeface="Jost"/>
                </a:rPr>
                <a:t>risus at dolor porta </a:t>
              </a:r>
              <a:endParaRPr sz="900">
                <a:solidFill>
                  <a:srgbClr val="FFFFFF"/>
                </a:solidFill>
                <a:latin typeface="Jost"/>
                <a:ea typeface="Jost"/>
                <a:cs typeface="Jost"/>
                <a:sym typeface="Jost"/>
              </a:endParaRPr>
            </a:p>
          </p:txBody>
        </p:sp>
        <p:sp>
          <p:nvSpPr>
            <p:cNvPr id="660" name="Google Shape;660;p50"/>
            <p:cNvSpPr/>
            <p:nvPr/>
          </p:nvSpPr>
          <p:spPr>
            <a:xfrm>
              <a:off x="943723" y="3783775"/>
              <a:ext cx="2379900" cy="674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61" name="Google Shape;661;p50"/>
            <p:cNvSpPr/>
            <p:nvPr/>
          </p:nvSpPr>
          <p:spPr>
            <a:xfrm>
              <a:off x="3335463" y="3783788"/>
              <a:ext cx="1007100" cy="674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62" name="Google Shape;662;p50"/>
            <p:cNvSpPr/>
            <p:nvPr/>
          </p:nvSpPr>
          <p:spPr>
            <a:xfrm>
              <a:off x="4354429" y="3783788"/>
              <a:ext cx="1007100" cy="674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63" name="Google Shape;663;p50"/>
            <p:cNvSpPr/>
            <p:nvPr/>
          </p:nvSpPr>
          <p:spPr>
            <a:xfrm rot="-2700000">
              <a:off x="4705031" y="4021667"/>
              <a:ext cx="305894" cy="116673"/>
            </a:xfrm>
            <a:prstGeom prst="corner">
              <a:avLst>
                <a:gd fmla="val 18804" name="adj1"/>
                <a:gd fmla="val 1814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64" name="Google Shape;664;p50"/>
            <p:cNvSpPr/>
            <p:nvPr/>
          </p:nvSpPr>
          <p:spPr>
            <a:xfrm>
              <a:off x="3633813" y="3915788"/>
              <a:ext cx="410400" cy="410400"/>
            </a:xfrm>
            <a:prstGeom prst="mathMultiply">
              <a:avLst>
                <a:gd fmla="val 5080" name="adj1"/>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65" name="Google Shape;665;p50"/>
            <p:cNvSpPr/>
            <p:nvPr/>
          </p:nvSpPr>
          <p:spPr>
            <a:xfrm>
              <a:off x="1704725" y="3783825"/>
              <a:ext cx="1488600" cy="67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rgbClr val="FFFFFF"/>
                  </a:solidFill>
                  <a:latin typeface="Jost"/>
                  <a:ea typeface="Jost"/>
                  <a:cs typeface="Jost"/>
                  <a:sym typeface="Jost"/>
                </a:rPr>
                <a:t>Lorem ipsum dolor sit amet nec at adipiscing</a:t>
              </a:r>
              <a:endParaRPr sz="1100">
                <a:solidFill>
                  <a:srgbClr val="FFFFFF"/>
                </a:solidFill>
                <a:latin typeface="Jost"/>
                <a:ea typeface="Jost"/>
                <a:cs typeface="Jost"/>
                <a:sym typeface="Jost"/>
              </a:endParaRPr>
            </a:p>
          </p:txBody>
        </p:sp>
        <p:sp>
          <p:nvSpPr>
            <p:cNvPr id="666" name="Google Shape;666;p50"/>
            <p:cNvSpPr/>
            <p:nvPr/>
          </p:nvSpPr>
          <p:spPr>
            <a:xfrm>
              <a:off x="1210848" y="3783832"/>
              <a:ext cx="425700" cy="4092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lang="en-GB" sz="1800">
                  <a:solidFill>
                    <a:srgbClr val="577DE0"/>
                  </a:solidFill>
                  <a:latin typeface="Cardo"/>
                  <a:ea typeface="Cardo"/>
                  <a:cs typeface="Cardo"/>
                  <a:sym typeface="Cardo"/>
                </a:rPr>
                <a:t>2</a:t>
              </a:r>
              <a:endParaRPr sz="1800">
                <a:solidFill>
                  <a:srgbClr val="577DE0"/>
                </a:solidFill>
                <a:latin typeface="Cardo"/>
                <a:ea typeface="Cardo"/>
                <a:cs typeface="Cardo"/>
                <a:sym typeface="Cardo"/>
              </a:endParaRPr>
            </a:p>
          </p:txBody>
        </p:sp>
      </p:grpSp>
      <p:grpSp>
        <p:nvGrpSpPr>
          <p:cNvPr id="667" name="Google Shape;667;p50"/>
          <p:cNvGrpSpPr/>
          <p:nvPr/>
        </p:nvGrpSpPr>
        <p:grpSpPr>
          <a:xfrm>
            <a:off x="485773" y="4153150"/>
            <a:ext cx="7870974" cy="674450"/>
            <a:chOff x="943723" y="4469050"/>
            <a:chExt cx="7870974" cy="674450"/>
          </a:xfrm>
        </p:grpSpPr>
        <p:sp>
          <p:nvSpPr>
            <p:cNvPr id="668" name="Google Shape;668;p50"/>
            <p:cNvSpPr/>
            <p:nvPr/>
          </p:nvSpPr>
          <p:spPr>
            <a:xfrm>
              <a:off x="5373397" y="4469050"/>
              <a:ext cx="3441300" cy="674400"/>
            </a:xfrm>
            <a:prstGeom prst="rect">
              <a:avLst/>
            </a:prstGeom>
            <a:noFill/>
            <a:ln>
              <a:noFill/>
            </a:ln>
          </p:spPr>
          <p:txBody>
            <a:bodyPr anchorCtr="0" anchor="t" bIns="91425" lIns="91425" spcFirstLastPara="1" rIns="91425" wrap="square" tIns="91425">
              <a:noAutofit/>
            </a:bodyPr>
            <a:lstStyle/>
            <a:p>
              <a:pPr indent="-285750" lvl="0" marL="457200" rtl="0" algn="l">
                <a:lnSpc>
                  <a:spcPct val="115000"/>
                </a:lnSpc>
                <a:spcBef>
                  <a:spcPts val="0"/>
                </a:spcBef>
                <a:spcAft>
                  <a:spcPts val="0"/>
                </a:spcAft>
                <a:buClr>
                  <a:srgbClr val="FFFFFF"/>
                </a:buClr>
                <a:buSzPts val="900"/>
                <a:buFont typeface="Jost"/>
                <a:buChar char="●"/>
              </a:pPr>
              <a:r>
                <a:rPr lang="en-GB" sz="900">
                  <a:solidFill>
                    <a:srgbClr val="FFFFFF"/>
                  </a:solidFill>
                  <a:latin typeface="Jost"/>
                  <a:ea typeface="Jost"/>
                  <a:cs typeface="Jost"/>
                  <a:sym typeface="Jost"/>
                </a:rPr>
                <a:t>Lorem ipsum dolor sit </a:t>
              </a:r>
              <a:endParaRPr sz="900">
                <a:solidFill>
                  <a:srgbClr val="FFFFFF"/>
                </a:solidFill>
                <a:latin typeface="Jost"/>
                <a:ea typeface="Jost"/>
                <a:cs typeface="Jost"/>
                <a:sym typeface="Jost"/>
              </a:endParaRPr>
            </a:p>
            <a:p>
              <a:pPr indent="-285750" lvl="0" marL="457200" rtl="0" algn="l">
                <a:lnSpc>
                  <a:spcPct val="115000"/>
                </a:lnSpc>
                <a:spcBef>
                  <a:spcPts val="0"/>
                </a:spcBef>
                <a:spcAft>
                  <a:spcPts val="0"/>
                </a:spcAft>
                <a:buClr>
                  <a:srgbClr val="FFFFFF"/>
                </a:buClr>
                <a:buSzPts val="900"/>
                <a:buFont typeface="Jost"/>
                <a:buChar char="●"/>
              </a:pPr>
              <a:r>
                <a:rPr lang="en-GB" sz="900">
                  <a:solidFill>
                    <a:srgbClr val="FFFFFF"/>
                  </a:solidFill>
                  <a:latin typeface="Jost"/>
                  <a:ea typeface="Jost"/>
                  <a:cs typeface="Jost"/>
                  <a:sym typeface="Jost"/>
                </a:rPr>
                <a:t>amet nec at adipiscing </a:t>
              </a:r>
              <a:endParaRPr sz="900">
                <a:solidFill>
                  <a:srgbClr val="FFFFFF"/>
                </a:solidFill>
                <a:latin typeface="Jost"/>
                <a:ea typeface="Jost"/>
                <a:cs typeface="Jost"/>
                <a:sym typeface="Jost"/>
              </a:endParaRPr>
            </a:p>
            <a:p>
              <a:pPr indent="-285750" lvl="0" marL="457200" rtl="0" algn="l">
                <a:lnSpc>
                  <a:spcPct val="115000"/>
                </a:lnSpc>
                <a:spcBef>
                  <a:spcPts val="0"/>
                </a:spcBef>
                <a:spcAft>
                  <a:spcPts val="0"/>
                </a:spcAft>
                <a:buClr>
                  <a:srgbClr val="FFFFFF"/>
                </a:buClr>
                <a:buSzPts val="900"/>
                <a:buFont typeface="Jost"/>
                <a:buChar char="●"/>
              </a:pPr>
              <a:r>
                <a:rPr lang="en-GB" sz="900">
                  <a:solidFill>
                    <a:srgbClr val="FFFFFF"/>
                  </a:solidFill>
                  <a:latin typeface="Jost"/>
                  <a:ea typeface="Jost"/>
                  <a:cs typeface="Jost"/>
                  <a:sym typeface="Jost"/>
                </a:rPr>
                <a:t>risus at dolor porta </a:t>
              </a:r>
              <a:endParaRPr sz="900">
                <a:solidFill>
                  <a:srgbClr val="FFFFFF"/>
                </a:solidFill>
                <a:latin typeface="Jost"/>
                <a:ea typeface="Jost"/>
                <a:cs typeface="Jost"/>
                <a:sym typeface="Jost"/>
              </a:endParaRPr>
            </a:p>
          </p:txBody>
        </p:sp>
        <p:sp>
          <p:nvSpPr>
            <p:cNvPr id="669" name="Google Shape;669;p50"/>
            <p:cNvSpPr/>
            <p:nvPr/>
          </p:nvSpPr>
          <p:spPr>
            <a:xfrm>
              <a:off x="943723" y="4469050"/>
              <a:ext cx="2379900" cy="674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70" name="Google Shape;670;p50"/>
            <p:cNvSpPr/>
            <p:nvPr/>
          </p:nvSpPr>
          <p:spPr>
            <a:xfrm>
              <a:off x="3335463" y="4469063"/>
              <a:ext cx="1007100" cy="674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71" name="Google Shape;671;p50"/>
            <p:cNvSpPr/>
            <p:nvPr/>
          </p:nvSpPr>
          <p:spPr>
            <a:xfrm>
              <a:off x="4354429" y="4469063"/>
              <a:ext cx="1007100" cy="674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72" name="Google Shape;672;p50"/>
            <p:cNvSpPr/>
            <p:nvPr/>
          </p:nvSpPr>
          <p:spPr>
            <a:xfrm rot="-2700000">
              <a:off x="4705031" y="4706942"/>
              <a:ext cx="305894" cy="116673"/>
            </a:xfrm>
            <a:prstGeom prst="corner">
              <a:avLst>
                <a:gd fmla="val 18804" name="adj1"/>
                <a:gd fmla="val 18145" name="adj2"/>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73" name="Google Shape;673;p50"/>
            <p:cNvSpPr/>
            <p:nvPr/>
          </p:nvSpPr>
          <p:spPr>
            <a:xfrm>
              <a:off x="3633813" y="4601063"/>
              <a:ext cx="410400" cy="410400"/>
            </a:xfrm>
            <a:prstGeom prst="mathMultiply">
              <a:avLst>
                <a:gd fmla="val 5080" name="adj1"/>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Jost"/>
                <a:ea typeface="Jost"/>
                <a:cs typeface="Jost"/>
                <a:sym typeface="Jost"/>
              </a:endParaRPr>
            </a:p>
          </p:txBody>
        </p:sp>
        <p:sp>
          <p:nvSpPr>
            <p:cNvPr id="674" name="Google Shape;674;p50"/>
            <p:cNvSpPr/>
            <p:nvPr/>
          </p:nvSpPr>
          <p:spPr>
            <a:xfrm>
              <a:off x="1704725" y="4469100"/>
              <a:ext cx="1488600" cy="67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100">
                  <a:solidFill>
                    <a:srgbClr val="FFFFFF"/>
                  </a:solidFill>
                  <a:latin typeface="Jost"/>
                  <a:ea typeface="Jost"/>
                  <a:cs typeface="Jost"/>
                  <a:sym typeface="Jost"/>
                </a:rPr>
                <a:t>Lorem ipsum dolor sit amet nec at adipiscing</a:t>
              </a:r>
              <a:endParaRPr sz="1100">
                <a:solidFill>
                  <a:srgbClr val="FFFFFF"/>
                </a:solidFill>
                <a:latin typeface="Jost"/>
                <a:ea typeface="Jost"/>
                <a:cs typeface="Jost"/>
                <a:sym typeface="Jost"/>
              </a:endParaRPr>
            </a:p>
          </p:txBody>
        </p:sp>
        <p:sp>
          <p:nvSpPr>
            <p:cNvPr id="675" name="Google Shape;675;p50"/>
            <p:cNvSpPr/>
            <p:nvPr/>
          </p:nvSpPr>
          <p:spPr>
            <a:xfrm>
              <a:off x="1210848" y="4469107"/>
              <a:ext cx="425700" cy="4092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lang="en-GB" sz="1800">
                  <a:solidFill>
                    <a:srgbClr val="577DE0"/>
                  </a:solidFill>
                  <a:latin typeface="Cardo"/>
                  <a:ea typeface="Cardo"/>
                  <a:cs typeface="Cardo"/>
                  <a:sym typeface="Cardo"/>
                </a:rPr>
                <a:t>5</a:t>
              </a:r>
              <a:endParaRPr sz="1800">
                <a:solidFill>
                  <a:srgbClr val="577DE0"/>
                </a:solidFill>
                <a:latin typeface="Cardo"/>
                <a:ea typeface="Cardo"/>
                <a:cs typeface="Cardo"/>
                <a:sym typeface="Cardo"/>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2">
  <p:cSld name="CUSTOM_1_8_3">
    <p:bg>
      <p:bgPr>
        <a:solidFill>
          <a:srgbClr val="B2B233"/>
        </a:solidFill>
      </p:bgPr>
    </p:bg>
    <p:spTree>
      <p:nvGrpSpPr>
        <p:cNvPr id="23" name="Shape 23"/>
        <p:cNvGrpSpPr/>
        <p:nvPr/>
      </p:nvGrpSpPr>
      <p:grpSpPr>
        <a:xfrm>
          <a:off x="0" y="0"/>
          <a:ext cx="0" cy="0"/>
          <a:chOff x="0" y="0"/>
          <a:chExt cx="0" cy="0"/>
        </a:xfrm>
      </p:grpSpPr>
      <p:pic>
        <p:nvPicPr>
          <p:cNvPr id="24" name="Google Shape;24;p6"/>
          <p:cNvPicPr preferRelativeResize="0"/>
          <p:nvPr/>
        </p:nvPicPr>
        <p:blipFill rotWithShape="1">
          <a:blip r:embed="rId2">
            <a:alphaModFix/>
          </a:blip>
          <a:srcRect b="0" l="12321" r="12321" t="0"/>
          <a:stretch/>
        </p:blipFill>
        <p:spPr>
          <a:xfrm>
            <a:off x="5548550" y="0"/>
            <a:ext cx="3595499" cy="5143501"/>
          </a:xfrm>
          <a:prstGeom prst="rect">
            <a:avLst/>
          </a:prstGeom>
          <a:noFill/>
          <a:ln>
            <a:noFill/>
          </a:ln>
        </p:spPr>
      </p:pic>
      <p:sp>
        <p:nvSpPr>
          <p:cNvPr id="25" name="Google Shape;25;p6"/>
          <p:cNvSpPr txBox="1"/>
          <p:nvPr/>
        </p:nvSpPr>
        <p:spPr>
          <a:xfrm>
            <a:off x="0" y="1292450"/>
            <a:ext cx="5332200" cy="37965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30000">
                <a:solidFill>
                  <a:srgbClr val="050F1D"/>
                </a:solidFill>
                <a:latin typeface="Cardo"/>
                <a:ea typeface="Cardo"/>
                <a:cs typeface="Cardo"/>
                <a:sym typeface="Cardo"/>
              </a:rPr>
              <a:t>2</a:t>
            </a:r>
            <a:endParaRPr sz="30000">
              <a:solidFill>
                <a:srgbClr val="050F1D"/>
              </a:solidFill>
              <a:latin typeface="Cardo"/>
              <a:ea typeface="Cardo"/>
              <a:cs typeface="Cardo"/>
              <a:sym typeface="Cardo"/>
            </a:endParaRPr>
          </a:p>
        </p:txBody>
      </p:sp>
      <p:sp>
        <p:nvSpPr>
          <p:cNvPr id="26" name="Google Shape;26;p6"/>
          <p:cNvSpPr txBox="1"/>
          <p:nvPr/>
        </p:nvSpPr>
        <p:spPr>
          <a:xfrm>
            <a:off x="354200" y="355700"/>
            <a:ext cx="38568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050F1D"/>
                </a:solidFill>
                <a:latin typeface="Jost"/>
                <a:ea typeface="Jost"/>
                <a:cs typeface="Jost"/>
                <a:sym typeface="Jost"/>
              </a:rPr>
              <a:t>SECOND PART</a:t>
            </a:r>
            <a:endParaRPr sz="3000">
              <a:solidFill>
                <a:srgbClr val="050F1D"/>
              </a:solidFill>
              <a:latin typeface="Jost"/>
              <a:ea typeface="Jost"/>
              <a:cs typeface="Jost"/>
              <a:sym typeface="Jost"/>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2 6">
  <p:cSld name="CUSTOM_1_2_6">
    <p:spTree>
      <p:nvGrpSpPr>
        <p:cNvPr id="676" name="Shape 676"/>
        <p:cNvGrpSpPr/>
        <p:nvPr/>
      </p:nvGrpSpPr>
      <p:grpSpPr>
        <a:xfrm>
          <a:off x="0" y="0"/>
          <a:ext cx="0" cy="0"/>
          <a:chOff x="0" y="0"/>
          <a:chExt cx="0" cy="0"/>
        </a:xfrm>
      </p:grpSpPr>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9 1">
  <p:cSld name="CUSTOM_9_1">
    <p:bg>
      <p:bgPr>
        <a:solidFill>
          <a:srgbClr val="89AEF0"/>
        </a:solidFill>
      </p:bgPr>
    </p:bg>
    <p:spTree>
      <p:nvGrpSpPr>
        <p:cNvPr id="677" name="Shape 677"/>
        <p:cNvGrpSpPr/>
        <p:nvPr/>
      </p:nvGrpSpPr>
      <p:grpSpPr>
        <a:xfrm>
          <a:off x="0" y="0"/>
          <a:ext cx="0" cy="0"/>
          <a:chOff x="0" y="0"/>
          <a:chExt cx="0" cy="0"/>
        </a:xfrm>
      </p:grpSpPr>
      <p:sp>
        <p:nvSpPr>
          <p:cNvPr id="678" name="Google Shape;678;p52"/>
          <p:cNvSpPr txBox="1"/>
          <p:nvPr/>
        </p:nvSpPr>
        <p:spPr>
          <a:xfrm>
            <a:off x="544750" y="3469250"/>
            <a:ext cx="6426900" cy="1108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GB" sz="6000">
                <a:solidFill>
                  <a:srgbClr val="050F1D"/>
                </a:solidFill>
                <a:latin typeface="Cardo"/>
                <a:ea typeface="Cardo"/>
                <a:cs typeface="Cardo"/>
                <a:sym typeface="Cardo"/>
              </a:rPr>
              <a:t>Any questions?</a:t>
            </a:r>
            <a:endParaRPr sz="6000">
              <a:solidFill>
                <a:srgbClr val="050F1D"/>
              </a:solidFill>
              <a:latin typeface="Cardo"/>
              <a:ea typeface="Cardo"/>
              <a:cs typeface="Cardo"/>
              <a:sym typeface="Cardo"/>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8 1">
  <p:cSld name="CUSTOM_1_8_1">
    <p:spTree>
      <p:nvGrpSpPr>
        <p:cNvPr id="679" name="Shape 679"/>
        <p:cNvGrpSpPr/>
        <p:nvPr/>
      </p:nvGrpSpPr>
      <p:grpSpPr>
        <a:xfrm>
          <a:off x="0" y="0"/>
          <a:ext cx="0" cy="0"/>
          <a:chOff x="0" y="0"/>
          <a:chExt cx="0" cy="0"/>
        </a:xfrm>
      </p:grpSpPr>
      <p:pic>
        <p:nvPicPr>
          <p:cNvPr id="680" name="Google Shape;680;p53"/>
          <p:cNvPicPr preferRelativeResize="0"/>
          <p:nvPr/>
        </p:nvPicPr>
        <p:blipFill rotWithShape="1">
          <a:blip r:embed="rId2">
            <a:alphaModFix/>
          </a:blip>
          <a:srcRect b="34355" l="0" r="0" t="29828"/>
          <a:stretch/>
        </p:blipFill>
        <p:spPr>
          <a:xfrm>
            <a:off x="351875" y="2142425"/>
            <a:ext cx="8486400" cy="2711351"/>
          </a:xfrm>
          <a:prstGeom prst="rect">
            <a:avLst/>
          </a:prstGeom>
          <a:noFill/>
          <a:ln>
            <a:noFill/>
          </a:ln>
        </p:spPr>
      </p:pic>
      <p:sp>
        <p:nvSpPr>
          <p:cNvPr id="681" name="Google Shape;681;p53"/>
          <p:cNvSpPr txBox="1"/>
          <p:nvPr/>
        </p:nvSpPr>
        <p:spPr>
          <a:xfrm>
            <a:off x="351875" y="133625"/>
            <a:ext cx="7965000" cy="17802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GB" sz="10000">
                <a:solidFill>
                  <a:srgbClr val="89AEF0"/>
                </a:solidFill>
                <a:latin typeface="Cardo"/>
                <a:ea typeface="Cardo"/>
                <a:cs typeface="Cardo"/>
                <a:sym typeface="Cardo"/>
              </a:rPr>
              <a:t>Thank you</a:t>
            </a:r>
            <a:endParaRPr sz="10000">
              <a:solidFill>
                <a:srgbClr val="89AEF0"/>
              </a:solidFill>
              <a:latin typeface="Cardo"/>
              <a:ea typeface="Cardo"/>
              <a:cs typeface="Cardo"/>
              <a:sym typeface="Cardo"/>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2 6 1">
  <p:cSld name="CUSTOM_2_6_1">
    <p:spTree>
      <p:nvGrpSpPr>
        <p:cNvPr id="682" name="Shape 682"/>
        <p:cNvGrpSpPr/>
        <p:nvPr/>
      </p:nvGrpSpPr>
      <p:grpSpPr>
        <a:xfrm>
          <a:off x="0" y="0"/>
          <a:ext cx="0" cy="0"/>
          <a:chOff x="0" y="0"/>
          <a:chExt cx="0" cy="0"/>
        </a:xfrm>
      </p:grpSpPr>
      <p:pic>
        <p:nvPicPr>
          <p:cNvPr id="683" name="Google Shape;683;p54"/>
          <p:cNvPicPr preferRelativeResize="0"/>
          <p:nvPr/>
        </p:nvPicPr>
        <p:blipFill>
          <a:blip r:embed="rId2">
            <a:alphaModFix/>
          </a:blip>
          <a:stretch>
            <a:fillRect/>
          </a:stretch>
        </p:blipFill>
        <p:spPr>
          <a:xfrm>
            <a:off x="1773900" y="1646875"/>
            <a:ext cx="5596201" cy="2243401"/>
          </a:xfrm>
          <a:prstGeom prst="rect">
            <a:avLst/>
          </a:prstGeom>
          <a:noFill/>
          <a:ln>
            <a:noFill/>
          </a:ln>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1 6 1">
  <p:cSld name="CUSTOM_1_1_6_1">
    <p:spTree>
      <p:nvGrpSpPr>
        <p:cNvPr id="684" name="Shape 684"/>
        <p:cNvGrpSpPr/>
        <p:nvPr/>
      </p:nvGrpSpPr>
      <p:grpSpPr>
        <a:xfrm>
          <a:off x="0" y="0"/>
          <a:ext cx="0" cy="0"/>
          <a:chOff x="0" y="0"/>
          <a:chExt cx="0" cy="0"/>
        </a:xfrm>
      </p:grpSpPr>
      <p:sp>
        <p:nvSpPr>
          <p:cNvPr id="685" name="Google Shape;685;p55"/>
          <p:cNvSpPr txBox="1"/>
          <p:nvPr/>
        </p:nvSpPr>
        <p:spPr>
          <a:xfrm>
            <a:off x="661400" y="2370750"/>
            <a:ext cx="6426900" cy="2216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GB" sz="4400">
                <a:solidFill>
                  <a:srgbClr val="89AEF0"/>
                </a:solidFill>
                <a:latin typeface="Cardo"/>
                <a:ea typeface="Cardo"/>
                <a:cs typeface="Cardo"/>
                <a:sym typeface="Cardo"/>
              </a:rPr>
              <a:t>Protecting &amp; promoting cultural heritage through digital publications</a:t>
            </a:r>
            <a:endParaRPr sz="4400">
              <a:solidFill>
                <a:srgbClr val="89AEF0"/>
              </a:solidFill>
              <a:latin typeface="Cardo"/>
              <a:ea typeface="Cardo"/>
              <a:cs typeface="Cardo"/>
              <a:sym typeface="Cardo"/>
            </a:endParaRPr>
          </a:p>
        </p:txBody>
      </p:sp>
      <p:pic>
        <p:nvPicPr>
          <p:cNvPr id="686" name="Google Shape;686;p55"/>
          <p:cNvPicPr preferRelativeResize="0"/>
          <p:nvPr/>
        </p:nvPicPr>
        <p:blipFill>
          <a:blip r:embed="rId2">
            <a:alphaModFix/>
          </a:blip>
          <a:stretch>
            <a:fillRect/>
          </a:stretch>
        </p:blipFill>
        <p:spPr>
          <a:xfrm>
            <a:off x="7850950" y="3725476"/>
            <a:ext cx="662252" cy="620552"/>
          </a:xfrm>
          <a:prstGeom prst="rect">
            <a:avLst/>
          </a:prstGeom>
          <a:noFill/>
          <a:ln>
            <a:noFill/>
          </a:ln>
        </p:spPr>
      </p:pic>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3 6 1">
  <p:cSld name="CUSTOM_3_6_1">
    <p:bg>
      <p:bgPr>
        <a:solidFill>
          <a:srgbClr val="FBFAFA"/>
        </a:solidFill>
      </p:bgPr>
    </p:bg>
    <p:spTree>
      <p:nvGrpSpPr>
        <p:cNvPr id="687" name="Shape 687"/>
        <p:cNvGrpSpPr/>
        <p:nvPr/>
      </p:nvGrpSpPr>
      <p:grpSpPr>
        <a:xfrm>
          <a:off x="0" y="0"/>
          <a:ext cx="0" cy="0"/>
          <a:chOff x="0" y="0"/>
          <a:chExt cx="0" cy="0"/>
        </a:xfrm>
      </p:grpSpPr>
      <p:sp>
        <p:nvSpPr>
          <p:cNvPr id="688" name="Google Shape;688;p56"/>
          <p:cNvSpPr txBox="1"/>
          <p:nvPr/>
        </p:nvSpPr>
        <p:spPr>
          <a:xfrm>
            <a:off x="411975" y="257650"/>
            <a:ext cx="6952200" cy="863100"/>
          </a:xfrm>
          <a:prstGeom prst="rect">
            <a:avLst/>
          </a:prstGeom>
          <a:noFill/>
          <a:ln>
            <a:noFill/>
          </a:ln>
        </p:spPr>
        <p:txBody>
          <a:bodyPr anchorCtr="0" anchor="b" bIns="91425" lIns="91425" spcFirstLastPara="1" rIns="91425" wrap="square" tIns="91425">
            <a:normAutofit/>
          </a:bodyPr>
          <a:lstStyle/>
          <a:p>
            <a:pPr indent="0" lvl="0" marL="0" rtl="0" algn="l">
              <a:spcBef>
                <a:spcPts val="0"/>
              </a:spcBef>
              <a:spcAft>
                <a:spcPts val="0"/>
              </a:spcAft>
              <a:buNone/>
            </a:pPr>
            <a:r>
              <a:rPr lang="en-GB" sz="4400">
                <a:solidFill>
                  <a:srgbClr val="050F1D"/>
                </a:solidFill>
                <a:latin typeface="Cardo"/>
                <a:ea typeface="Cardo"/>
                <a:cs typeface="Cardo"/>
                <a:sym typeface="Cardo"/>
              </a:rPr>
              <a:t>Image sources</a:t>
            </a:r>
            <a:endParaRPr sz="4400">
              <a:solidFill>
                <a:srgbClr val="050F1D"/>
              </a:solidFill>
              <a:latin typeface="Cardo"/>
              <a:ea typeface="Cardo"/>
              <a:cs typeface="Cardo"/>
              <a:sym typeface="Cardo"/>
            </a:endParaRPr>
          </a:p>
        </p:txBody>
      </p:sp>
      <p:sp>
        <p:nvSpPr>
          <p:cNvPr id="689" name="Google Shape;689;p56"/>
          <p:cNvSpPr txBox="1"/>
          <p:nvPr/>
        </p:nvSpPr>
        <p:spPr>
          <a:xfrm>
            <a:off x="411975" y="1370000"/>
            <a:ext cx="8293800" cy="5409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050F1D"/>
                </a:solidFill>
                <a:latin typeface="Jost"/>
                <a:ea typeface="Jost"/>
                <a:cs typeface="Jost"/>
                <a:sym typeface="Jost"/>
              </a:rPr>
              <a:t>Click to add source</a:t>
            </a:r>
            <a:endParaRPr sz="1200">
              <a:solidFill>
                <a:srgbClr val="050F1D"/>
              </a:solidFill>
              <a:latin typeface="Jost"/>
              <a:ea typeface="Jost"/>
              <a:cs typeface="Jost"/>
              <a:sym typeface="Jost"/>
            </a:endParaRPr>
          </a:p>
        </p:txBody>
      </p:sp>
      <p:sp>
        <p:nvSpPr>
          <p:cNvPr id="690" name="Google Shape;690;p56"/>
          <p:cNvSpPr txBox="1"/>
          <p:nvPr/>
        </p:nvSpPr>
        <p:spPr>
          <a:xfrm>
            <a:off x="411975" y="1804289"/>
            <a:ext cx="8293800" cy="5409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050F1D"/>
                </a:solidFill>
                <a:latin typeface="Jost"/>
                <a:ea typeface="Jost"/>
                <a:cs typeface="Jost"/>
                <a:sym typeface="Jost"/>
              </a:rPr>
              <a:t>Click to add source</a:t>
            </a:r>
            <a:endParaRPr sz="1200">
              <a:solidFill>
                <a:srgbClr val="050F1D"/>
              </a:solidFill>
              <a:latin typeface="Jost"/>
              <a:ea typeface="Jost"/>
              <a:cs typeface="Jost"/>
              <a:sym typeface="Jost"/>
            </a:endParaRPr>
          </a:p>
        </p:txBody>
      </p:sp>
      <p:sp>
        <p:nvSpPr>
          <p:cNvPr id="691" name="Google Shape;691;p56"/>
          <p:cNvSpPr txBox="1"/>
          <p:nvPr/>
        </p:nvSpPr>
        <p:spPr>
          <a:xfrm>
            <a:off x="411975" y="2238579"/>
            <a:ext cx="8293800" cy="5409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050F1D"/>
                </a:solidFill>
                <a:latin typeface="Jost"/>
                <a:ea typeface="Jost"/>
                <a:cs typeface="Jost"/>
                <a:sym typeface="Jost"/>
              </a:rPr>
              <a:t>Click to add source</a:t>
            </a:r>
            <a:endParaRPr sz="1200">
              <a:solidFill>
                <a:srgbClr val="050F1D"/>
              </a:solidFill>
              <a:latin typeface="Jost"/>
              <a:ea typeface="Jost"/>
              <a:cs typeface="Jost"/>
              <a:sym typeface="Jost"/>
            </a:endParaRPr>
          </a:p>
        </p:txBody>
      </p:sp>
      <p:sp>
        <p:nvSpPr>
          <p:cNvPr id="692" name="Google Shape;692;p56"/>
          <p:cNvSpPr txBox="1"/>
          <p:nvPr/>
        </p:nvSpPr>
        <p:spPr>
          <a:xfrm>
            <a:off x="411975" y="3107157"/>
            <a:ext cx="8293800" cy="5409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050F1D"/>
                </a:solidFill>
                <a:latin typeface="Jost"/>
                <a:ea typeface="Jost"/>
                <a:cs typeface="Jost"/>
                <a:sym typeface="Jost"/>
              </a:rPr>
              <a:t>Click to add source</a:t>
            </a:r>
            <a:endParaRPr sz="1200">
              <a:solidFill>
                <a:srgbClr val="050F1D"/>
              </a:solidFill>
              <a:latin typeface="Jost"/>
              <a:ea typeface="Jost"/>
              <a:cs typeface="Jost"/>
              <a:sym typeface="Jost"/>
            </a:endParaRPr>
          </a:p>
        </p:txBody>
      </p:sp>
      <p:sp>
        <p:nvSpPr>
          <p:cNvPr id="693" name="Google Shape;693;p56"/>
          <p:cNvSpPr txBox="1"/>
          <p:nvPr/>
        </p:nvSpPr>
        <p:spPr>
          <a:xfrm>
            <a:off x="411975" y="2672868"/>
            <a:ext cx="8293800" cy="5409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050F1D"/>
                </a:solidFill>
                <a:latin typeface="Jost"/>
                <a:ea typeface="Jost"/>
                <a:cs typeface="Jost"/>
                <a:sym typeface="Jost"/>
              </a:rPr>
              <a:t>Click to add source</a:t>
            </a:r>
            <a:endParaRPr sz="1200">
              <a:solidFill>
                <a:srgbClr val="050F1D"/>
              </a:solidFill>
              <a:latin typeface="Jost"/>
              <a:ea typeface="Jost"/>
              <a:cs typeface="Jost"/>
              <a:sym typeface="Jost"/>
            </a:endParaRPr>
          </a:p>
        </p:txBody>
      </p:sp>
      <p:sp>
        <p:nvSpPr>
          <p:cNvPr id="694" name="Google Shape;694;p56"/>
          <p:cNvSpPr txBox="1"/>
          <p:nvPr/>
        </p:nvSpPr>
        <p:spPr>
          <a:xfrm>
            <a:off x="411975" y="3541446"/>
            <a:ext cx="8293800" cy="5409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050F1D"/>
                </a:solidFill>
                <a:latin typeface="Jost"/>
                <a:ea typeface="Jost"/>
                <a:cs typeface="Jost"/>
                <a:sym typeface="Jost"/>
              </a:rPr>
              <a:t>Click to add source</a:t>
            </a:r>
            <a:endParaRPr sz="1200">
              <a:solidFill>
                <a:srgbClr val="050F1D"/>
              </a:solidFill>
              <a:latin typeface="Jost"/>
              <a:ea typeface="Jost"/>
              <a:cs typeface="Jost"/>
              <a:sym typeface="Jost"/>
            </a:endParaRPr>
          </a:p>
        </p:txBody>
      </p:sp>
      <p:sp>
        <p:nvSpPr>
          <p:cNvPr id="695" name="Google Shape;695;p56"/>
          <p:cNvSpPr txBox="1"/>
          <p:nvPr/>
        </p:nvSpPr>
        <p:spPr>
          <a:xfrm>
            <a:off x="411975" y="3975736"/>
            <a:ext cx="8293800" cy="5409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050F1D"/>
                </a:solidFill>
                <a:latin typeface="Jost"/>
                <a:ea typeface="Jost"/>
                <a:cs typeface="Jost"/>
                <a:sym typeface="Jost"/>
              </a:rPr>
              <a:t>Click to add source</a:t>
            </a:r>
            <a:endParaRPr sz="1200">
              <a:solidFill>
                <a:srgbClr val="050F1D"/>
              </a:solidFill>
              <a:latin typeface="Jost"/>
              <a:ea typeface="Jost"/>
              <a:cs typeface="Jost"/>
              <a:sym typeface="Jost"/>
            </a:endParaRPr>
          </a:p>
        </p:txBody>
      </p:sp>
      <p:sp>
        <p:nvSpPr>
          <p:cNvPr id="696" name="Google Shape;696;p56"/>
          <p:cNvSpPr txBox="1"/>
          <p:nvPr/>
        </p:nvSpPr>
        <p:spPr>
          <a:xfrm>
            <a:off x="411975" y="4410025"/>
            <a:ext cx="8293800" cy="5409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200">
                <a:solidFill>
                  <a:srgbClr val="050F1D"/>
                </a:solidFill>
                <a:latin typeface="Jost"/>
                <a:ea typeface="Jost"/>
                <a:cs typeface="Jost"/>
                <a:sym typeface="Jost"/>
              </a:rPr>
              <a:t>Click to add source</a:t>
            </a:r>
            <a:endParaRPr sz="1200">
              <a:solidFill>
                <a:srgbClr val="050F1D"/>
              </a:solidFill>
              <a:latin typeface="Jost"/>
              <a:ea typeface="Jost"/>
              <a:cs typeface="Jost"/>
              <a:sym typeface="Jos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3">
  <p:cSld name="CUSTOM_2_6_3">
    <p:bg>
      <p:bgPr>
        <a:solidFill>
          <a:srgbClr val="577DE0"/>
        </a:solidFill>
      </p:bgPr>
    </p:bg>
    <p:spTree>
      <p:nvGrpSpPr>
        <p:cNvPr id="27" name="Shape 27"/>
        <p:cNvGrpSpPr/>
        <p:nvPr/>
      </p:nvGrpSpPr>
      <p:grpSpPr>
        <a:xfrm>
          <a:off x="0" y="0"/>
          <a:ext cx="0" cy="0"/>
          <a:chOff x="0" y="0"/>
          <a:chExt cx="0" cy="0"/>
        </a:xfrm>
      </p:grpSpPr>
      <p:sp>
        <p:nvSpPr>
          <p:cNvPr id="28" name="Google Shape;28;p7"/>
          <p:cNvSpPr txBox="1"/>
          <p:nvPr/>
        </p:nvSpPr>
        <p:spPr>
          <a:xfrm>
            <a:off x="0" y="1292450"/>
            <a:ext cx="5332200" cy="3796500"/>
          </a:xfrm>
          <a:prstGeom prst="rect">
            <a:avLst/>
          </a:prstGeom>
          <a:noFill/>
          <a:ln>
            <a:noFill/>
          </a:ln>
        </p:spPr>
        <p:txBody>
          <a:bodyPr anchorCtr="0" anchor="ctr" bIns="91425" lIns="91425" spcFirstLastPara="1" rIns="91425" wrap="square" tIns="91425">
            <a:noAutofit/>
          </a:bodyPr>
          <a:lstStyle/>
          <a:p>
            <a:pPr indent="0" lvl="0" marL="0" rtl="0" algn="r">
              <a:lnSpc>
                <a:spcPct val="90000"/>
              </a:lnSpc>
              <a:spcBef>
                <a:spcPts val="0"/>
              </a:spcBef>
              <a:spcAft>
                <a:spcPts val="0"/>
              </a:spcAft>
              <a:buNone/>
            </a:pPr>
            <a:r>
              <a:rPr lang="en-GB" sz="30000">
                <a:solidFill>
                  <a:srgbClr val="050F1D"/>
                </a:solidFill>
                <a:latin typeface="Cardo"/>
                <a:ea typeface="Cardo"/>
                <a:cs typeface="Cardo"/>
                <a:sym typeface="Cardo"/>
              </a:rPr>
              <a:t>3</a:t>
            </a:r>
            <a:endParaRPr sz="30000">
              <a:solidFill>
                <a:srgbClr val="050F1D"/>
              </a:solidFill>
              <a:latin typeface="Cardo"/>
              <a:ea typeface="Cardo"/>
              <a:cs typeface="Cardo"/>
              <a:sym typeface="Cardo"/>
            </a:endParaRPr>
          </a:p>
        </p:txBody>
      </p:sp>
      <p:sp>
        <p:nvSpPr>
          <p:cNvPr id="29" name="Google Shape;29;p7"/>
          <p:cNvSpPr txBox="1"/>
          <p:nvPr/>
        </p:nvSpPr>
        <p:spPr>
          <a:xfrm>
            <a:off x="354200" y="355700"/>
            <a:ext cx="3856800" cy="515700"/>
          </a:xfrm>
          <a:prstGeom prst="rect">
            <a:avLst/>
          </a:prstGeom>
          <a:no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None/>
            </a:pPr>
            <a:r>
              <a:rPr lang="en-GB" sz="3000">
                <a:solidFill>
                  <a:srgbClr val="050F1D"/>
                </a:solidFill>
                <a:latin typeface="Jost"/>
                <a:ea typeface="Jost"/>
                <a:cs typeface="Jost"/>
                <a:sym typeface="Jost"/>
              </a:rPr>
              <a:t>THIRD PART</a:t>
            </a:r>
            <a:endParaRPr sz="3000">
              <a:solidFill>
                <a:srgbClr val="050F1D"/>
              </a:solidFill>
              <a:latin typeface="Jost"/>
              <a:ea typeface="Jost"/>
              <a:cs typeface="Jost"/>
              <a:sym typeface="Jost"/>
            </a:endParaRPr>
          </a:p>
        </p:txBody>
      </p:sp>
      <p:pic>
        <p:nvPicPr>
          <p:cNvPr id="30" name="Google Shape;30;p7"/>
          <p:cNvPicPr preferRelativeResize="0"/>
          <p:nvPr/>
        </p:nvPicPr>
        <p:blipFill rotWithShape="1">
          <a:blip r:embed="rId2">
            <a:alphaModFix/>
          </a:blip>
          <a:srcRect b="0" l="14893" r="14893" t="0"/>
          <a:stretch/>
        </p:blipFill>
        <p:spPr>
          <a:xfrm>
            <a:off x="5548550" y="0"/>
            <a:ext cx="3595500" cy="5143498"/>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section title page 1">
  <p:cSld name="CUSTOM_1_1_6_3">
    <p:spTree>
      <p:nvGrpSpPr>
        <p:cNvPr id="31" name="Shape 31"/>
        <p:cNvGrpSpPr/>
        <p:nvPr/>
      </p:nvGrpSpPr>
      <p:grpSpPr>
        <a:xfrm>
          <a:off x="0" y="0"/>
          <a:ext cx="0" cy="0"/>
          <a:chOff x="0" y="0"/>
          <a:chExt cx="0" cy="0"/>
        </a:xfrm>
      </p:grpSpPr>
      <p:sp>
        <p:nvSpPr>
          <p:cNvPr id="32" name="Google Shape;32;p8"/>
          <p:cNvSpPr txBox="1"/>
          <p:nvPr/>
        </p:nvSpPr>
        <p:spPr>
          <a:xfrm>
            <a:off x="2337950" y="1326975"/>
            <a:ext cx="3905700" cy="15138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3600">
                <a:solidFill>
                  <a:srgbClr val="89AEF0"/>
                </a:solidFill>
                <a:latin typeface="Cardo"/>
                <a:ea typeface="Cardo"/>
                <a:cs typeface="Cardo"/>
                <a:sym typeface="Cardo"/>
              </a:rPr>
              <a:t>Sub section title and/or text</a:t>
            </a:r>
            <a:endParaRPr sz="3600">
              <a:solidFill>
                <a:srgbClr val="89AEF0"/>
              </a:solidFill>
              <a:latin typeface="Cardo"/>
              <a:ea typeface="Cardo"/>
              <a:cs typeface="Cardo"/>
              <a:sym typeface="Cardo"/>
            </a:endParaRPr>
          </a:p>
        </p:txBody>
      </p:sp>
      <p:sp>
        <p:nvSpPr>
          <p:cNvPr id="33" name="Google Shape;33;p8"/>
          <p:cNvSpPr/>
          <p:nvPr>
            <p:ph idx="2" type="pic"/>
          </p:nvPr>
        </p:nvSpPr>
        <p:spPr>
          <a:xfrm>
            <a:off x="0" y="301075"/>
            <a:ext cx="1890000" cy="2443800"/>
          </a:xfrm>
          <a:prstGeom prst="rect">
            <a:avLst/>
          </a:prstGeom>
          <a:noFill/>
          <a:ln>
            <a:noFill/>
          </a:ln>
        </p:spPr>
      </p:sp>
      <p:sp>
        <p:nvSpPr>
          <p:cNvPr id="34" name="Google Shape;34;p8"/>
          <p:cNvSpPr/>
          <p:nvPr>
            <p:ph idx="3" type="pic"/>
          </p:nvPr>
        </p:nvSpPr>
        <p:spPr>
          <a:xfrm>
            <a:off x="6293025" y="396975"/>
            <a:ext cx="2618400" cy="3453300"/>
          </a:xfrm>
          <a:prstGeom prst="rect">
            <a:avLst/>
          </a:prstGeom>
          <a:noFill/>
          <a:ln>
            <a:noFill/>
          </a:ln>
        </p:spPr>
      </p:sp>
      <p:sp>
        <p:nvSpPr>
          <p:cNvPr id="35" name="Google Shape;35;p8"/>
          <p:cNvSpPr/>
          <p:nvPr>
            <p:ph idx="4" type="pic"/>
          </p:nvPr>
        </p:nvSpPr>
        <p:spPr>
          <a:xfrm>
            <a:off x="4632075" y="2840775"/>
            <a:ext cx="2769900" cy="1840200"/>
          </a:xfrm>
          <a:prstGeom prst="rect">
            <a:avLst/>
          </a:prstGeom>
          <a:no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section title page 2">
  <p:cSld name="CUSTOM_3_6_3">
    <p:spTree>
      <p:nvGrpSpPr>
        <p:cNvPr id="36" name="Shape 36"/>
        <p:cNvGrpSpPr/>
        <p:nvPr/>
      </p:nvGrpSpPr>
      <p:grpSpPr>
        <a:xfrm>
          <a:off x="0" y="0"/>
          <a:ext cx="0" cy="0"/>
          <a:chOff x="0" y="0"/>
          <a:chExt cx="0" cy="0"/>
        </a:xfrm>
      </p:grpSpPr>
      <p:sp>
        <p:nvSpPr>
          <p:cNvPr id="37" name="Google Shape;37;p9"/>
          <p:cNvSpPr txBox="1"/>
          <p:nvPr/>
        </p:nvSpPr>
        <p:spPr>
          <a:xfrm>
            <a:off x="3259050" y="512250"/>
            <a:ext cx="4647600" cy="18114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GB" sz="3600">
                <a:solidFill>
                  <a:srgbClr val="89AEF0"/>
                </a:solidFill>
                <a:latin typeface="Cardo"/>
                <a:ea typeface="Cardo"/>
                <a:cs typeface="Cardo"/>
                <a:sym typeface="Cardo"/>
              </a:rPr>
              <a:t>Another sub section title and/or text for longer text strings</a:t>
            </a:r>
            <a:endParaRPr sz="3600">
              <a:solidFill>
                <a:srgbClr val="89AEF0"/>
              </a:solidFill>
              <a:latin typeface="Cardo"/>
              <a:ea typeface="Cardo"/>
              <a:cs typeface="Cardo"/>
              <a:sym typeface="Cardo"/>
            </a:endParaRPr>
          </a:p>
        </p:txBody>
      </p:sp>
      <p:sp>
        <p:nvSpPr>
          <p:cNvPr id="38" name="Google Shape;38;p9"/>
          <p:cNvSpPr/>
          <p:nvPr>
            <p:ph idx="2" type="pic"/>
          </p:nvPr>
        </p:nvSpPr>
        <p:spPr>
          <a:xfrm>
            <a:off x="0" y="301075"/>
            <a:ext cx="2363700" cy="3056100"/>
          </a:xfrm>
          <a:prstGeom prst="rect">
            <a:avLst/>
          </a:prstGeom>
          <a:noFill/>
          <a:ln>
            <a:noFill/>
          </a:ln>
        </p:spPr>
      </p:sp>
      <p:sp>
        <p:nvSpPr>
          <p:cNvPr id="39" name="Google Shape;39;p9"/>
          <p:cNvSpPr/>
          <p:nvPr>
            <p:ph idx="3" type="pic"/>
          </p:nvPr>
        </p:nvSpPr>
        <p:spPr>
          <a:xfrm>
            <a:off x="5670750" y="2612100"/>
            <a:ext cx="3182400" cy="2060700"/>
          </a:xfrm>
          <a:prstGeom prst="rect">
            <a:avLst/>
          </a:prstGeom>
          <a:noFill/>
          <a:ln>
            <a:noFill/>
          </a:ln>
        </p:spPr>
      </p:sp>
      <p:sp>
        <p:nvSpPr>
          <p:cNvPr id="40" name="Google Shape;40;p9"/>
          <p:cNvSpPr/>
          <p:nvPr>
            <p:ph idx="4" type="pic"/>
          </p:nvPr>
        </p:nvSpPr>
        <p:spPr>
          <a:xfrm>
            <a:off x="1607475" y="2612100"/>
            <a:ext cx="1840200" cy="2060700"/>
          </a:xfrm>
          <a:prstGeom prst="rect">
            <a:avLst/>
          </a:prstGeom>
          <a:no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statement 1">
  <p:cSld name="CUSTOM_1_2_6_3">
    <p:spTree>
      <p:nvGrpSpPr>
        <p:cNvPr id="41" name="Shape 41"/>
        <p:cNvGrpSpPr/>
        <p:nvPr/>
      </p:nvGrpSpPr>
      <p:grpSpPr>
        <a:xfrm>
          <a:off x="0" y="0"/>
          <a:ext cx="0" cy="0"/>
          <a:chOff x="0" y="0"/>
          <a:chExt cx="0" cy="0"/>
        </a:xfrm>
      </p:grpSpPr>
      <p:sp>
        <p:nvSpPr>
          <p:cNvPr id="42" name="Google Shape;42;p10"/>
          <p:cNvSpPr txBox="1"/>
          <p:nvPr/>
        </p:nvSpPr>
        <p:spPr>
          <a:xfrm>
            <a:off x="362175" y="355500"/>
            <a:ext cx="7348800" cy="3109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GB" sz="3800">
                <a:solidFill>
                  <a:srgbClr val="89AEF0"/>
                </a:solidFill>
                <a:latin typeface="Cardo"/>
                <a:ea typeface="Cardo"/>
                <a:cs typeface="Cardo"/>
                <a:sym typeface="Cardo"/>
              </a:rPr>
              <a:t>Make an impact with a big, bold statement. This is something people should remember from your deck, like a key problem, insight, or goal.</a:t>
            </a:r>
            <a:endParaRPr sz="3800">
              <a:solidFill>
                <a:srgbClr val="89AEF0"/>
              </a:solidFill>
              <a:latin typeface="Cardo"/>
              <a:ea typeface="Cardo"/>
              <a:cs typeface="Cardo"/>
              <a:sym typeface="Cardo"/>
            </a:endParaRPr>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40.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9" Type="http://schemas.openxmlformats.org/officeDocument/2006/relationships/slideLayout" Target="../slideLayouts/slideLayout4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9" Type="http://schemas.openxmlformats.org/officeDocument/2006/relationships/slideLayout" Target="../slideLayouts/slideLayout29.xml"/><Relationship Id="rId51" Type="http://schemas.openxmlformats.org/officeDocument/2006/relationships/slideLayout" Target="../slideLayouts/slideLayout51.xml"/><Relationship Id="rId50" Type="http://schemas.openxmlformats.org/officeDocument/2006/relationships/slideLayout" Target="../slideLayouts/slideLayout50.xml"/><Relationship Id="rId53" Type="http://schemas.openxmlformats.org/officeDocument/2006/relationships/slideLayout" Target="../slideLayouts/slideLayout53.xml"/><Relationship Id="rId52" Type="http://schemas.openxmlformats.org/officeDocument/2006/relationships/slideLayout" Target="../slideLayouts/slideLayout52.xml"/><Relationship Id="rId11" Type="http://schemas.openxmlformats.org/officeDocument/2006/relationships/slideLayout" Target="../slideLayouts/slideLayout11.xml"/><Relationship Id="rId55" Type="http://schemas.openxmlformats.org/officeDocument/2006/relationships/slideLayout" Target="../slideLayouts/slideLayout55.xml"/><Relationship Id="rId10" Type="http://schemas.openxmlformats.org/officeDocument/2006/relationships/slideLayout" Target="../slideLayouts/slideLayout10.xml"/><Relationship Id="rId54" Type="http://schemas.openxmlformats.org/officeDocument/2006/relationships/slideLayout" Target="../slideLayouts/slideLayout5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5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050F1D"/>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lt1"/>
              </a:buClr>
              <a:buSzPts val="2800"/>
              <a:buFont typeface="Cardo"/>
              <a:buNone/>
              <a:defRPr i="0" sz="2800" u="none" cap="none" strike="noStrike">
                <a:solidFill>
                  <a:schemeClr val="lt1"/>
                </a:solidFill>
                <a:latin typeface="Cardo"/>
                <a:ea typeface="Cardo"/>
                <a:cs typeface="Cardo"/>
                <a:sym typeface="Cardo"/>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30200" lvl="0" marL="457200" marR="0" rtl="0" algn="l">
              <a:lnSpc>
                <a:spcPct val="115000"/>
              </a:lnSpc>
              <a:spcBef>
                <a:spcPts val="0"/>
              </a:spcBef>
              <a:spcAft>
                <a:spcPts val="0"/>
              </a:spcAft>
              <a:buClr>
                <a:schemeClr val="lt1"/>
              </a:buClr>
              <a:buSzPts val="1600"/>
              <a:buFont typeface="Jost"/>
              <a:buChar char="●"/>
              <a:defRPr b="0" i="0" sz="1600" u="none" cap="none" strike="noStrike">
                <a:solidFill>
                  <a:schemeClr val="lt1"/>
                </a:solidFill>
                <a:latin typeface="Jost"/>
                <a:ea typeface="Jost"/>
                <a:cs typeface="Jost"/>
                <a:sym typeface="Jost"/>
              </a:defRPr>
            </a:lvl1pPr>
            <a:lvl2pPr indent="-317500" lvl="1" marL="914400" marR="0" rtl="0" algn="l">
              <a:lnSpc>
                <a:spcPct val="115000"/>
              </a:lnSpc>
              <a:spcBef>
                <a:spcPts val="0"/>
              </a:spcBef>
              <a:spcAft>
                <a:spcPts val="0"/>
              </a:spcAft>
              <a:buClr>
                <a:schemeClr val="lt1"/>
              </a:buClr>
              <a:buSzPts val="1400"/>
              <a:buFont typeface="Jost"/>
              <a:buChar char="○"/>
              <a:defRPr b="0" i="0" sz="1400" u="none" cap="none" strike="noStrike">
                <a:solidFill>
                  <a:schemeClr val="lt1"/>
                </a:solidFill>
                <a:latin typeface="Jost"/>
                <a:ea typeface="Jost"/>
                <a:cs typeface="Jost"/>
                <a:sym typeface="Jost"/>
              </a:defRPr>
            </a:lvl2pPr>
            <a:lvl3pPr indent="-317500" lvl="2" marL="1371600" marR="0" rtl="0" algn="l">
              <a:lnSpc>
                <a:spcPct val="115000"/>
              </a:lnSpc>
              <a:spcBef>
                <a:spcPts val="0"/>
              </a:spcBef>
              <a:spcAft>
                <a:spcPts val="0"/>
              </a:spcAft>
              <a:buClr>
                <a:schemeClr val="lt1"/>
              </a:buClr>
              <a:buSzPts val="1400"/>
              <a:buFont typeface="Jost"/>
              <a:buChar char="■"/>
              <a:defRPr b="0" i="0" sz="1400" u="none" cap="none" strike="noStrike">
                <a:solidFill>
                  <a:schemeClr val="lt1"/>
                </a:solidFill>
                <a:latin typeface="Jost"/>
                <a:ea typeface="Jost"/>
                <a:cs typeface="Jost"/>
                <a:sym typeface="Jost"/>
              </a:defRPr>
            </a:lvl3pPr>
            <a:lvl4pPr indent="-317500" lvl="3" marL="1828800" marR="0" rtl="0" algn="l">
              <a:lnSpc>
                <a:spcPct val="115000"/>
              </a:lnSpc>
              <a:spcBef>
                <a:spcPts val="0"/>
              </a:spcBef>
              <a:spcAft>
                <a:spcPts val="0"/>
              </a:spcAft>
              <a:buClr>
                <a:schemeClr val="lt1"/>
              </a:buClr>
              <a:buSzPts val="1400"/>
              <a:buFont typeface="Jost"/>
              <a:buChar char="●"/>
              <a:defRPr b="0" i="0" sz="1400" u="none" cap="none" strike="noStrike">
                <a:solidFill>
                  <a:schemeClr val="lt1"/>
                </a:solidFill>
                <a:latin typeface="Jost"/>
                <a:ea typeface="Jost"/>
                <a:cs typeface="Jost"/>
                <a:sym typeface="Jost"/>
              </a:defRPr>
            </a:lvl4pPr>
            <a:lvl5pPr indent="-317500" lvl="4" marL="2286000" marR="0" rtl="0" algn="l">
              <a:lnSpc>
                <a:spcPct val="115000"/>
              </a:lnSpc>
              <a:spcBef>
                <a:spcPts val="0"/>
              </a:spcBef>
              <a:spcAft>
                <a:spcPts val="0"/>
              </a:spcAft>
              <a:buClr>
                <a:schemeClr val="lt1"/>
              </a:buClr>
              <a:buSzPts val="1400"/>
              <a:buFont typeface="Jost"/>
              <a:buChar char="○"/>
              <a:defRPr b="0" i="0" sz="1400" u="none" cap="none" strike="noStrike">
                <a:solidFill>
                  <a:schemeClr val="lt1"/>
                </a:solidFill>
                <a:latin typeface="Jost"/>
                <a:ea typeface="Jost"/>
                <a:cs typeface="Jost"/>
                <a:sym typeface="Jost"/>
              </a:defRPr>
            </a:lvl5pPr>
            <a:lvl6pPr indent="-317500" lvl="5" marL="2743200" marR="0" rtl="0" algn="l">
              <a:lnSpc>
                <a:spcPct val="115000"/>
              </a:lnSpc>
              <a:spcBef>
                <a:spcPts val="0"/>
              </a:spcBef>
              <a:spcAft>
                <a:spcPts val="0"/>
              </a:spcAft>
              <a:buClr>
                <a:schemeClr val="lt1"/>
              </a:buClr>
              <a:buSzPts val="1400"/>
              <a:buFont typeface="Jost"/>
              <a:buChar char="■"/>
              <a:defRPr b="0" i="0" sz="1400" u="none" cap="none" strike="noStrike">
                <a:solidFill>
                  <a:schemeClr val="lt1"/>
                </a:solidFill>
                <a:latin typeface="Jost"/>
                <a:ea typeface="Jost"/>
                <a:cs typeface="Jost"/>
                <a:sym typeface="Jost"/>
              </a:defRPr>
            </a:lvl6pPr>
            <a:lvl7pPr indent="-317500" lvl="6" marL="3200400" marR="0" rtl="0" algn="l">
              <a:lnSpc>
                <a:spcPct val="115000"/>
              </a:lnSpc>
              <a:spcBef>
                <a:spcPts val="0"/>
              </a:spcBef>
              <a:spcAft>
                <a:spcPts val="0"/>
              </a:spcAft>
              <a:buClr>
                <a:schemeClr val="lt1"/>
              </a:buClr>
              <a:buSzPts val="1400"/>
              <a:buFont typeface="Jost"/>
              <a:buChar char="●"/>
              <a:defRPr b="0" i="0" sz="1400" u="none" cap="none" strike="noStrike">
                <a:solidFill>
                  <a:schemeClr val="lt1"/>
                </a:solidFill>
                <a:latin typeface="Jost"/>
                <a:ea typeface="Jost"/>
                <a:cs typeface="Jost"/>
                <a:sym typeface="Jost"/>
              </a:defRPr>
            </a:lvl7pPr>
            <a:lvl8pPr indent="-317500" lvl="7" marL="3657600" marR="0" rtl="0" algn="l">
              <a:lnSpc>
                <a:spcPct val="115000"/>
              </a:lnSpc>
              <a:spcBef>
                <a:spcPts val="0"/>
              </a:spcBef>
              <a:spcAft>
                <a:spcPts val="0"/>
              </a:spcAft>
              <a:buClr>
                <a:schemeClr val="lt1"/>
              </a:buClr>
              <a:buSzPts val="1400"/>
              <a:buFont typeface="Jost"/>
              <a:buChar char="○"/>
              <a:defRPr b="0" i="0" sz="1400" u="none" cap="none" strike="noStrike">
                <a:solidFill>
                  <a:schemeClr val="lt1"/>
                </a:solidFill>
                <a:latin typeface="Jost"/>
                <a:ea typeface="Jost"/>
                <a:cs typeface="Jost"/>
                <a:sym typeface="Jost"/>
              </a:defRPr>
            </a:lvl8pPr>
            <a:lvl9pPr indent="-317500" lvl="8" marL="4114800" marR="0" rtl="0" algn="l">
              <a:lnSpc>
                <a:spcPct val="115000"/>
              </a:lnSpc>
              <a:spcBef>
                <a:spcPts val="0"/>
              </a:spcBef>
              <a:spcAft>
                <a:spcPts val="0"/>
              </a:spcAft>
              <a:buClr>
                <a:schemeClr val="lt1"/>
              </a:buClr>
              <a:buSzPts val="1400"/>
              <a:buFont typeface="Jost"/>
              <a:buChar char="■"/>
              <a:defRPr b="0" i="0" sz="1400" u="none" cap="none" strike="noStrike">
                <a:solidFill>
                  <a:schemeClr val="lt1"/>
                </a:solidFill>
                <a:latin typeface="Jost"/>
                <a:ea typeface="Jost"/>
                <a:cs typeface="Jost"/>
                <a:sym typeface="Jost"/>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3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3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2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2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27.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3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3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2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hyperlink" Target="mailto:kiersten.thamm@navigating.art" TargetMode="Externa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6.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6.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6.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6.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6.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700" name="Shape 700"/>
        <p:cNvGrpSpPr/>
        <p:nvPr/>
      </p:nvGrpSpPr>
      <p:grpSpPr>
        <a:xfrm>
          <a:off x="0" y="0"/>
          <a:ext cx="0" cy="0"/>
          <a:chOff x="0" y="0"/>
          <a:chExt cx="0" cy="0"/>
        </a:xfrm>
      </p:grpSpPr>
      <p:sp>
        <p:nvSpPr>
          <p:cNvPr id="701" name="Google Shape;701;p57"/>
          <p:cNvSpPr txBox="1"/>
          <p:nvPr/>
        </p:nvSpPr>
        <p:spPr>
          <a:xfrm>
            <a:off x="589825" y="696525"/>
            <a:ext cx="6144900" cy="3649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sz="3000">
                <a:solidFill>
                  <a:srgbClr val="FBFAFA"/>
                </a:solidFill>
                <a:latin typeface="Cardo"/>
                <a:ea typeface="Cardo"/>
                <a:cs typeface="Cardo"/>
                <a:sym typeface="Cardo"/>
              </a:rPr>
              <a:t>Image Analysis for Art Historical Research: Integrating AI into Digital Catalogues Raisonnés and Archives</a:t>
            </a:r>
            <a:endParaRPr sz="3000">
              <a:solidFill>
                <a:srgbClr val="FBFAFA"/>
              </a:solidFill>
              <a:latin typeface="Cardo"/>
              <a:ea typeface="Cardo"/>
              <a:cs typeface="Cardo"/>
              <a:sym typeface="Cardo"/>
            </a:endParaRPr>
          </a:p>
          <a:p>
            <a:pPr indent="0" lvl="0" marL="0" rtl="0" algn="l">
              <a:lnSpc>
                <a:spcPct val="115000"/>
              </a:lnSpc>
              <a:spcBef>
                <a:spcPts val="0"/>
              </a:spcBef>
              <a:spcAft>
                <a:spcPts val="0"/>
              </a:spcAft>
              <a:buNone/>
            </a:pPr>
            <a:r>
              <a:t/>
            </a:r>
            <a:endParaRPr sz="1600">
              <a:solidFill>
                <a:srgbClr val="FBFAFA"/>
              </a:solidFill>
              <a:latin typeface="Cardo"/>
              <a:ea typeface="Cardo"/>
              <a:cs typeface="Cardo"/>
              <a:sym typeface="Cardo"/>
            </a:endParaRPr>
          </a:p>
          <a:p>
            <a:pPr indent="0" lvl="0" marL="0" rtl="0" algn="l">
              <a:lnSpc>
                <a:spcPct val="115000"/>
              </a:lnSpc>
              <a:spcBef>
                <a:spcPts val="0"/>
              </a:spcBef>
              <a:spcAft>
                <a:spcPts val="0"/>
              </a:spcAft>
              <a:buNone/>
            </a:pPr>
            <a:r>
              <a:rPr lang="en-GB" sz="1600">
                <a:solidFill>
                  <a:srgbClr val="FBFAFA"/>
                </a:solidFill>
                <a:latin typeface="Cardo"/>
                <a:ea typeface="Cardo"/>
                <a:cs typeface="Cardo"/>
                <a:sym typeface="Cardo"/>
              </a:rPr>
              <a:t>“AI and Artworks Object Detection, Image Classification and Iconographic Analysis”</a:t>
            </a:r>
            <a:endParaRPr sz="1600">
              <a:solidFill>
                <a:srgbClr val="FBFAFA"/>
              </a:solidFill>
              <a:latin typeface="Cardo"/>
              <a:ea typeface="Cardo"/>
              <a:cs typeface="Cardo"/>
              <a:sym typeface="Cardo"/>
            </a:endParaRPr>
          </a:p>
          <a:p>
            <a:pPr indent="0" lvl="0" marL="0" rtl="0" algn="l">
              <a:lnSpc>
                <a:spcPct val="115000"/>
              </a:lnSpc>
              <a:spcBef>
                <a:spcPts val="0"/>
              </a:spcBef>
              <a:spcAft>
                <a:spcPts val="0"/>
              </a:spcAft>
              <a:buNone/>
            </a:pPr>
            <a:r>
              <a:t/>
            </a:r>
            <a:endParaRPr sz="1600">
              <a:solidFill>
                <a:srgbClr val="FBFAFA"/>
              </a:solidFill>
              <a:latin typeface="Cardo"/>
              <a:ea typeface="Cardo"/>
              <a:cs typeface="Cardo"/>
              <a:sym typeface="Cardo"/>
            </a:endParaRPr>
          </a:p>
          <a:p>
            <a:pPr indent="0" lvl="0" marL="0" rtl="0" algn="l">
              <a:spcBef>
                <a:spcPts val="0"/>
              </a:spcBef>
              <a:spcAft>
                <a:spcPts val="0"/>
              </a:spcAft>
              <a:buNone/>
            </a:pPr>
            <a:r>
              <a:rPr lang="en-GB" sz="1600">
                <a:solidFill>
                  <a:srgbClr val="FBFAFA"/>
                </a:solidFill>
                <a:latin typeface="Cardo"/>
                <a:ea typeface="Cardo"/>
                <a:cs typeface="Cardo"/>
                <a:sym typeface="Cardo"/>
              </a:rPr>
              <a:t>Dr. Kiersten Thamm</a:t>
            </a:r>
            <a:endParaRPr sz="1600">
              <a:solidFill>
                <a:srgbClr val="FBFAFA"/>
              </a:solidFill>
              <a:latin typeface="Cardo"/>
              <a:ea typeface="Cardo"/>
              <a:cs typeface="Cardo"/>
              <a:sym typeface="Cardo"/>
            </a:endParaRPr>
          </a:p>
          <a:p>
            <a:pPr indent="0" lvl="0" marL="0" rtl="0" algn="l">
              <a:spcBef>
                <a:spcPts val="0"/>
              </a:spcBef>
              <a:spcAft>
                <a:spcPts val="0"/>
              </a:spcAft>
              <a:buNone/>
            </a:pPr>
            <a:r>
              <a:rPr lang="en-GB" sz="1600">
                <a:solidFill>
                  <a:srgbClr val="FBFAFA"/>
                </a:solidFill>
                <a:latin typeface="Cardo"/>
                <a:ea typeface="Cardo"/>
                <a:cs typeface="Cardo"/>
                <a:sym typeface="Cardo"/>
              </a:rPr>
              <a:t>Head of Education and Communication</a:t>
            </a:r>
            <a:endParaRPr sz="1600">
              <a:solidFill>
                <a:srgbClr val="FBFAFA"/>
              </a:solidFill>
              <a:latin typeface="Cardo"/>
              <a:ea typeface="Cardo"/>
              <a:cs typeface="Cardo"/>
              <a:sym typeface="Cardo"/>
            </a:endParaRPr>
          </a:p>
          <a:p>
            <a:pPr indent="0" lvl="0" marL="0" rtl="0" algn="l">
              <a:spcBef>
                <a:spcPts val="0"/>
              </a:spcBef>
              <a:spcAft>
                <a:spcPts val="0"/>
              </a:spcAft>
              <a:buNone/>
            </a:pPr>
            <a:r>
              <a:rPr lang="en-GB" sz="1600">
                <a:solidFill>
                  <a:srgbClr val="FBFAFA"/>
                </a:solidFill>
                <a:latin typeface="Cardo"/>
                <a:ea typeface="Cardo"/>
                <a:cs typeface="Cardo"/>
                <a:sym typeface="Cardo"/>
              </a:rPr>
              <a:t>HPF Innovations gGmbH (Navigating.art)</a:t>
            </a:r>
            <a:endParaRPr sz="1600">
              <a:solidFill>
                <a:srgbClr val="FBFAFA"/>
              </a:solidFill>
              <a:latin typeface="Cardo"/>
              <a:ea typeface="Cardo"/>
              <a:cs typeface="Cardo"/>
              <a:sym typeface="Cardo"/>
            </a:endParaRPr>
          </a:p>
        </p:txBody>
      </p:sp>
      <p:pic>
        <p:nvPicPr>
          <p:cNvPr id="702" name="Google Shape;702;p57"/>
          <p:cNvPicPr preferRelativeResize="0"/>
          <p:nvPr/>
        </p:nvPicPr>
        <p:blipFill rotWithShape="1">
          <a:blip r:embed="rId3">
            <a:alphaModFix/>
          </a:blip>
          <a:srcRect b="0" l="0" r="0" t="0"/>
          <a:stretch/>
        </p:blipFill>
        <p:spPr>
          <a:xfrm>
            <a:off x="7850950" y="3725476"/>
            <a:ext cx="662252" cy="62055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752" name="Shape 752"/>
        <p:cNvGrpSpPr/>
        <p:nvPr/>
      </p:nvGrpSpPr>
      <p:grpSpPr>
        <a:xfrm>
          <a:off x="0" y="0"/>
          <a:ext cx="0" cy="0"/>
          <a:chOff x="0" y="0"/>
          <a:chExt cx="0" cy="0"/>
        </a:xfrm>
      </p:grpSpPr>
      <p:sp>
        <p:nvSpPr>
          <p:cNvPr id="753" name="Google Shape;753;p66"/>
          <p:cNvSpPr txBox="1"/>
          <p:nvPr/>
        </p:nvSpPr>
        <p:spPr>
          <a:xfrm>
            <a:off x="2244150" y="1164600"/>
            <a:ext cx="4655700" cy="2814300"/>
          </a:xfrm>
          <a:prstGeom prst="rect">
            <a:avLst/>
          </a:prstGeom>
          <a:noFill/>
          <a:ln>
            <a:noFill/>
          </a:ln>
        </p:spPr>
        <p:txBody>
          <a:bodyPr anchorCtr="0" anchor="t" bIns="91425" lIns="91425" spcFirstLastPara="1" rIns="91425" wrap="square" tIns="91425">
            <a:noAutofit/>
          </a:bodyPr>
          <a:lstStyle/>
          <a:p>
            <a:pPr indent="-431800" lvl="0" marL="457200" rtl="0" algn="l">
              <a:spcBef>
                <a:spcPts val="0"/>
              </a:spcBef>
              <a:spcAft>
                <a:spcPts val="0"/>
              </a:spcAft>
              <a:buClr>
                <a:schemeClr val="lt1"/>
              </a:buClr>
              <a:buSzPts val="3200"/>
              <a:buFont typeface="Cardo"/>
              <a:buAutoNum type="arabicPeriod"/>
            </a:pPr>
            <a:r>
              <a:rPr lang="en-GB" sz="3200">
                <a:solidFill>
                  <a:schemeClr val="lt1"/>
                </a:solidFill>
                <a:latin typeface="Cardo"/>
                <a:ea typeface="Cardo"/>
                <a:cs typeface="Cardo"/>
                <a:sym typeface="Cardo"/>
              </a:rPr>
              <a:t>The more the better</a:t>
            </a:r>
            <a:endParaRPr sz="3200">
              <a:solidFill>
                <a:schemeClr val="lt1"/>
              </a:solidFill>
              <a:latin typeface="Cardo"/>
              <a:ea typeface="Cardo"/>
              <a:cs typeface="Cardo"/>
              <a:sym typeface="Cardo"/>
            </a:endParaRPr>
          </a:p>
          <a:p>
            <a:pPr indent="-431800" lvl="0" marL="457200" rtl="0" algn="l">
              <a:spcBef>
                <a:spcPts val="0"/>
              </a:spcBef>
              <a:spcAft>
                <a:spcPts val="0"/>
              </a:spcAft>
              <a:buClr>
                <a:schemeClr val="lt1"/>
              </a:buClr>
              <a:buSzPts val="3200"/>
              <a:buFont typeface="Cardo"/>
              <a:buAutoNum type="arabicPeriod"/>
            </a:pPr>
            <a:r>
              <a:rPr lang="en-GB" sz="3200">
                <a:solidFill>
                  <a:schemeClr val="lt1"/>
                </a:solidFill>
                <a:latin typeface="Cardo"/>
                <a:ea typeface="Cardo"/>
                <a:cs typeface="Cardo"/>
                <a:sym typeface="Cardo"/>
              </a:rPr>
              <a:t>Context matters</a:t>
            </a:r>
            <a:endParaRPr sz="3200">
              <a:solidFill>
                <a:schemeClr val="lt1"/>
              </a:solidFill>
              <a:latin typeface="Cardo"/>
              <a:ea typeface="Cardo"/>
              <a:cs typeface="Cardo"/>
              <a:sym typeface="Cardo"/>
            </a:endParaRPr>
          </a:p>
          <a:p>
            <a:pPr indent="-431800" lvl="0" marL="457200" rtl="0" algn="l">
              <a:spcBef>
                <a:spcPts val="0"/>
              </a:spcBef>
              <a:spcAft>
                <a:spcPts val="0"/>
              </a:spcAft>
              <a:buClr>
                <a:schemeClr val="lt1"/>
              </a:buClr>
              <a:buSzPts val="3200"/>
              <a:buFont typeface="Cardo"/>
              <a:buAutoNum type="arabicPeriod"/>
            </a:pPr>
            <a:r>
              <a:rPr lang="en-GB" sz="3200">
                <a:solidFill>
                  <a:schemeClr val="lt1"/>
                </a:solidFill>
                <a:latin typeface="Cardo"/>
                <a:ea typeface="Cardo"/>
                <a:cs typeface="Cardo"/>
                <a:sym typeface="Cardo"/>
              </a:rPr>
              <a:t>Respect copyright</a:t>
            </a:r>
            <a:endParaRPr sz="3200">
              <a:solidFill>
                <a:schemeClr val="lt1"/>
              </a:solidFill>
              <a:latin typeface="Cardo"/>
              <a:ea typeface="Cardo"/>
              <a:cs typeface="Cardo"/>
              <a:sym typeface="Cardo"/>
            </a:endParaRPr>
          </a:p>
          <a:p>
            <a:pPr indent="-431800" lvl="0" marL="457200" rtl="0" algn="l">
              <a:spcBef>
                <a:spcPts val="0"/>
              </a:spcBef>
              <a:spcAft>
                <a:spcPts val="0"/>
              </a:spcAft>
              <a:buClr>
                <a:schemeClr val="lt1"/>
              </a:buClr>
              <a:buSzPts val="3200"/>
              <a:buFont typeface="Cardo"/>
              <a:buAutoNum type="arabicPeriod"/>
            </a:pPr>
            <a:r>
              <a:rPr lang="en-GB" sz="3200">
                <a:solidFill>
                  <a:schemeClr val="lt1"/>
                </a:solidFill>
                <a:latin typeface="Cardo"/>
                <a:ea typeface="Cardo"/>
                <a:cs typeface="Cardo"/>
                <a:sym typeface="Cardo"/>
              </a:rPr>
              <a:t>Be uncertain honestly</a:t>
            </a:r>
            <a:endParaRPr sz="3200">
              <a:solidFill>
                <a:schemeClr val="lt1"/>
              </a:solidFill>
              <a:latin typeface="Cardo"/>
              <a:ea typeface="Cardo"/>
              <a:cs typeface="Cardo"/>
              <a:sym typeface="Cardo"/>
            </a:endParaRPr>
          </a:p>
          <a:p>
            <a:pPr indent="-431800" lvl="0" marL="457200" rtl="0" algn="l">
              <a:spcBef>
                <a:spcPts val="0"/>
              </a:spcBef>
              <a:spcAft>
                <a:spcPts val="0"/>
              </a:spcAft>
              <a:buClr>
                <a:schemeClr val="lt1"/>
              </a:buClr>
              <a:buSzPts val="3200"/>
              <a:buFont typeface="Cardo"/>
              <a:buAutoNum type="arabicPeriod"/>
            </a:pPr>
            <a:r>
              <a:rPr lang="en-GB" sz="3200">
                <a:solidFill>
                  <a:schemeClr val="lt1"/>
                </a:solidFill>
                <a:latin typeface="Cardo"/>
                <a:ea typeface="Cardo"/>
                <a:cs typeface="Cardo"/>
                <a:sym typeface="Cardo"/>
              </a:rPr>
              <a:t>We need to pay for it.</a:t>
            </a:r>
            <a:endParaRPr sz="3200">
              <a:solidFill>
                <a:schemeClr val="lt1"/>
              </a:solidFill>
              <a:latin typeface="Cardo"/>
              <a:ea typeface="Cardo"/>
              <a:cs typeface="Cardo"/>
              <a:sym typeface="Card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chemeClr val="dk1"/>
        </a:solidFill>
      </p:bgPr>
    </p:bg>
    <p:spTree>
      <p:nvGrpSpPr>
        <p:cNvPr id="757" name="Shape 757"/>
        <p:cNvGrpSpPr/>
        <p:nvPr/>
      </p:nvGrpSpPr>
      <p:grpSpPr>
        <a:xfrm>
          <a:off x="0" y="0"/>
          <a:ext cx="0" cy="0"/>
          <a:chOff x="0" y="0"/>
          <a:chExt cx="0" cy="0"/>
        </a:xfrm>
      </p:grpSpPr>
      <p:sp>
        <p:nvSpPr>
          <p:cNvPr id="758" name="Google Shape;758;p67"/>
          <p:cNvSpPr txBox="1"/>
          <p:nvPr/>
        </p:nvSpPr>
        <p:spPr>
          <a:xfrm>
            <a:off x="6151800" y="-52316"/>
            <a:ext cx="2960700" cy="42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600">
                <a:solidFill>
                  <a:schemeClr val="lt1"/>
                </a:solidFill>
                <a:latin typeface="Jost"/>
                <a:ea typeface="Jost"/>
                <a:cs typeface="Jost"/>
                <a:sym typeface="Jost"/>
              </a:rPr>
              <a:t>Managed AWS		Self-hosted</a:t>
            </a:r>
            <a:endParaRPr sz="1600">
              <a:solidFill>
                <a:schemeClr val="lt1"/>
              </a:solidFill>
              <a:latin typeface="Jost"/>
              <a:ea typeface="Jost"/>
              <a:cs typeface="Jost"/>
              <a:sym typeface="Jost"/>
            </a:endParaRPr>
          </a:p>
        </p:txBody>
      </p:sp>
      <p:sp>
        <p:nvSpPr>
          <p:cNvPr id="759" name="Google Shape;759;p67"/>
          <p:cNvSpPr/>
          <p:nvPr/>
        </p:nvSpPr>
        <p:spPr>
          <a:xfrm>
            <a:off x="7867636" y="94162"/>
            <a:ext cx="156900" cy="156900"/>
          </a:xfrm>
          <a:prstGeom prst="ellipse">
            <a:avLst/>
          </a:prstGeom>
          <a:solidFill>
            <a:srgbClr val="F9F9E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
        <p:nvSpPr>
          <p:cNvPr id="760" name="Google Shape;760;p67"/>
          <p:cNvSpPr/>
          <p:nvPr/>
        </p:nvSpPr>
        <p:spPr>
          <a:xfrm>
            <a:off x="6026298" y="94161"/>
            <a:ext cx="156900" cy="156900"/>
          </a:xfrm>
          <a:prstGeom prst="ellipse">
            <a:avLst/>
          </a:prstGeom>
          <a:solidFill>
            <a:srgbClr val="89AEF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pic>
        <p:nvPicPr>
          <p:cNvPr id="761" name="Google Shape;761;p67" title="Group 908.png"/>
          <p:cNvPicPr preferRelativeResize="0"/>
          <p:nvPr/>
        </p:nvPicPr>
        <p:blipFill>
          <a:blip r:embed="rId3">
            <a:alphaModFix/>
          </a:blip>
          <a:stretch>
            <a:fillRect/>
          </a:stretch>
        </p:blipFill>
        <p:spPr>
          <a:xfrm>
            <a:off x="236098" y="309302"/>
            <a:ext cx="8472512" cy="458763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765" name="Shape 765"/>
        <p:cNvGrpSpPr/>
        <p:nvPr/>
      </p:nvGrpSpPr>
      <p:grpSpPr>
        <a:xfrm>
          <a:off x="0" y="0"/>
          <a:ext cx="0" cy="0"/>
          <a:chOff x="0" y="0"/>
          <a:chExt cx="0" cy="0"/>
        </a:xfrm>
      </p:grpSpPr>
      <p:sp>
        <p:nvSpPr>
          <p:cNvPr id="766" name="Google Shape;766;p68"/>
          <p:cNvSpPr/>
          <p:nvPr/>
        </p:nvSpPr>
        <p:spPr>
          <a:xfrm>
            <a:off x="2924225" y="1166404"/>
            <a:ext cx="1090800" cy="727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100">
                <a:latin typeface="Jost"/>
                <a:ea typeface="Jost"/>
                <a:cs typeface="Jost"/>
                <a:sym typeface="Jost"/>
              </a:rPr>
              <a:t>Image conversion to JPG</a:t>
            </a:r>
            <a:endParaRPr sz="1100">
              <a:latin typeface="Jost"/>
              <a:ea typeface="Jost"/>
              <a:cs typeface="Jost"/>
              <a:sym typeface="Jost"/>
            </a:endParaRPr>
          </a:p>
        </p:txBody>
      </p:sp>
      <p:sp>
        <p:nvSpPr>
          <p:cNvPr id="767" name="Google Shape;767;p68"/>
          <p:cNvSpPr/>
          <p:nvPr/>
        </p:nvSpPr>
        <p:spPr>
          <a:xfrm>
            <a:off x="4928525" y="533702"/>
            <a:ext cx="1039200" cy="727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18000" lIns="18000" spcFirstLastPara="1" rIns="18000" wrap="square" tIns="18000">
            <a:noAutofit/>
          </a:bodyPr>
          <a:lstStyle/>
          <a:p>
            <a:pPr indent="0" lvl="0" marL="0" rtl="0" algn="ctr">
              <a:spcBef>
                <a:spcPts val="0"/>
              </a:spcBef>
              <a:spcAft>
                <a:spcPts val="0"/>
              </a:spcAft>
              <a:buNone/>
            </a:pPr>
            <a:r>
              <a:rPr lang="en-GB" sz="1000">
                <a:latin typeface="Jost"/>
                <a:ea typeface="Jost"/>
                <a:cs typeface="Jost"/>
                <a:sym typeface="Jost"/>
              </a:rPr>
              <a:t>Sub-image detection</a:t>
            </a:r>
            <a:endParaRPr sz="1000">
              <a:latin typeface="Jost"/>
              <a:ea typeface="Jost"/>
              <a:cs typeface="Jost"/>
              <a:sym typeface="Jost"/>
            </a:endParaRPr>
          </a:p>
          <a:p>
            <a:pPr indent="0" lvl="0" marL="0" rtl="0" algn="ctr">
              <a:spcBef>
                <a:spcPts val="0"/>
              </a:spcBef>
              <a:spcAft>
                <a:spcPts val="0"/>
              </a:spcAft>
              <a:buNone/>
            </a:pPr>
            <a:r>
              <a:rPr lang="en-GB" sz="800">
                <a:latin typeface="Jost"/>
                <a:ea typeface="Jost"/>
                <a:cs typeface="Jost"/>
                <a:sym typeface="Jost"/>
              </a:rPr>
              <a:t>(Inveral CV</a:t>
            </a:r>
            <a:r>
              <a:rPr lang="en-GB" sz="800">
                <a:latin typeface="Jost"/>
                <a:ea typeface="Jost"/>
                <a:cs typeface="Jost"/>
                <a:sym typeface="Jost"/>
              </a:rPr>
              <a:t>)</a:t>
            </a:r>
            <a:endParaRPr sz="800">
              <a:latin typeface="Jost"/>
              <a:ea typeface="Jost"/>
              <a:cs typeface="Jost"/>
              <a:sym typeface="Jost"/>
            </a:endParaRPr>
          </a:p>
        </p:txBody>
      </p:sp>
      <p:cxnSp>
        <p:nvCxnSpPr>
          <p:cNvPr id="768" name="Google Shape;768;p68"/>
          <p:cNvCxnSpPr>
            <a:stCxn id="766" idx="3"/>
            <a:endCxn id="767" idx="1"/>
          </p:cNvCxnSpPr>
          <p:nvPr/>
        </p:nvCxnSpPr>
        <p:spPr>
          <a:xfrm flipH="1" rot="10800000">
            <a:off x="4015025" y="897454"/>
            <a:ext cx="913500" cy="632700"/>
          </a:xfrm>
          <a:prstGeom prst="bentConnector3">
            <a:avLst>
              <a:gd fmla="val 50000" name="adj1"/>
            </a:avLst>
          </a:prstGeom>
          <a:noFill/>
          <a:ln cap="flat" cmpd="sng" w="9525">
            <a:solidFill>
              <a:srgbClr val="F9F9E2"/>
            </a:solidFill>
            <a:prstDash val="solid"/>
            <a:round/>
            <a:headEnd len="med" w="med" type="none"/>
            <a:tailEnd len="med" w="med" type="stealth"/>
          </a:ln>
        </p:spPr>
      </p:cxnSp>
      <p:sp>
        <p:nvSpPr>
          <p:cNvPr id="769" name="Google Shape;769;p68"/>
          <p:cNvSpPr/>
          <p:nvPr/>
        </p:nvSpPr>
        <p:spPr>
          <a:xfrm>
            <a:off x="6524875" y="533575"/>
            <a:ext cx="1195800" cy="727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18000" lIns="18000" spcFirstLastPara="1" rIns="18000" wrap="square" tIns="18000">
            <a:noAutofit/>
          </a:bodyPr>
          <a:lstStyle/>
          <a:p>
            <a:pPr indent="0" lvl="0" marL="0" rtl="0" algn="ctr">
              <a:spcBef>
                <a:spcPts val="0"/>
              </a:spcBef>
              <a:spcAft>
                <a:spcPts val="0"/>
              </a:spcAft>
              <a:buNone/>
            </a:pPr>
            <a:r>
              <a:rPr lang="en-GB" sz="1000">
                <a:latin typeface="Jost"/>
                <a:ea typeface="Jost"/>
                <a:cs typeface="Jost"/>
                <a:sym typeface="Jost"/>
              </a:rPr>
              <a:t>Image embedding generation</a:t>
            </a:r>
            <a:endParaRPr sz="1000">
              <a:latin typeface="Jost"/>
              <a:ea typeface="Jost"/>
              <a:cs typeface="Jost"/>
              <a:sym typeface="Jost"/>
            </a:endParaRPr>
          </a:p>
          <a:p>
            <a:pPr indent="0" lvl="0" marL="0" rtl="0" algn="ctr">
              <a:spcBef>
                <a:spcPts val="0"/>
              </a:spcBef>
              <a:spcAft>
                <a:spcPts val="0"/>
              </a:spcAft>
              <a:buNone/>
            </a:pPr>
            <a:r>
              <a:rPr lang="en-GB" sz="800">
                <a:latin typeface="Jost"/>
                <a:ea typeface="Jost"/>
                <a:cs typeface="Jost"/>
                <a:sym typeface="Jost"/>
              </a:rPr>
              <a:t>(Titan, 384-dim, Bedrock)</a:t>
            </a:r>
            <a:endParaRPr sz="800">
              <a:latin typeface="Jost"/>
              <a:ea typeface="Jost"/>
              <a:cs typeface="Jost"/>
              <a:sym typeface="Jost"/>
            </a:endParaRPr>
          </a:p>
        </p:txBody>
      </p:sp>
      <p:sp>
        <p:nvSpPr>
          <p:cNvPr id="770" name="Google Shape;770;p68"/>
          <p:cNvSpPr/>
          <p:nvPr/>
        </p:nvSpPr>
        <p:spPr>
          <a:xfrm>
            <a:off x="4928525" y="1600100"/>
            <a:ext cx="1039200" cy="632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18000" lIns="18000" spcFirstLastPara="1" rIns="18000" wrap="square" tIns="18000">
            <a:noAutofit/>
          </a:bodyPr>
          <a:lstStyle/>
          <a:p>
            <a:pPr indent="0" lvl="0" marL="0" rtl="0" algn="ctr">
              <a:spcBef>
                <a:spcPts val="0"/>
              </a:spcBef>
              <a:spcAft>
                <a:spcPts val="0"/>
              </a:spcAft>
              <a:buNone/>
            </a:pPr>
            <a:r>
              <a:rPr lang="en-GB" sz="1000">
                <a:latin typeface="Jost"/>
                <a:ea typeface="Jost"/>
                <a:cs typeface="Jost"/>
                <a:sym typeface="Jost"/>
              </a:rPr>
              <a:t>OCR</a:t>
            </a:r>
            <a:endParaRPr sz="1000">
              <a:latin typeface="Jost"/>
              <a:ea typeface="Jost"/>
              <a:cs typeface="Jost"/>
              <a:sym typeface="Jost"/>
            </a:endParaRPr>
          </a:p>
          <a:p>
            <a:pPr indent="0" lvl="0" marL="0" rtl="0" algn="ctr">
              <a:spcBef>
                <a:spcPts val="0"/>
              </a:spcBef>
              <a:spcAft>
                <a:spcPts val="0"/>
              </a:spcAft>
              <a:buNone/>
            </a:pPr>
            <a:r>
              <a:rPr lang="en-GB" sz="800">
                <a:latin typeface="Jost"/>
                <a:ea typeface="Jost"/>
                <a:cs typeface="Jost"/>
                <a:sym typeface="Jost"/>
              </a:rPr>
              <a:t>(AWS Textrack)</a:t>
            </a:r>
            <a:endParaRPr sz="800">
              <a:latin typeface="Jost"/>
              <a:ea typeface="Jost"/>
              <a:cs typeface="Jost"/>
              <a:sym typeface="Jost"/>
            </a:endParaRPr>
          </a:p>
        </p:txBody>
      </p:sp>
      <p:cxnSp>
        <p:nvCxnSpPr>
          <p:cNvPr id="771" name="Google Shape;771;p68"/>
          <p:cNvCxnSpPr>
            <a:stCxn id="766" idx="3"/>
            <a:endCxn id="770" idx="1"/>
          </p:cNvCxnSpPr>
          <p:nvPr/>
        </p:nvCxnSpPr>
        <p:spPr>
          <a:xfrm>
            <a:off x="4015025" y="1530154"/>
            <a:ext cx="913500" cy="386400"/>
          </a:xfrm>
          <a:prstGeom prst="bentConnector3">
            <a:avLst>
              <a:gd fmla="val 50000" name="adj1"/>
            </a:avLst>
          </a:prstGeom>
          <a:noFill/>
          <a:ln cap="flat" cmpd="sng" w="9525">
            <a:solidFill>
              <a:srgbClr val="F9F9E2"/>
            </a:solidFill>
            <a:prstDash val="solid"/>
            <a:round/>
            <a:headEnd len="med" w="med" type="none"/>
            <a:tailEnd len="med" w="med" type="stealth"/>
          </a:ln>
        </p:spPr>
      </p:cxnSp>
      <p:cxnSp>
        <p:nvCxnSpPr>
          <p:cNvPr id="772" name="Google Shape;772;p68"/>
          <p:cNvCxnSpPr>
            <a:stCxn id="767" idx="3"/>
            <a:endCxn id="769" idx="1"/>
          </p:cNvCxnSpPr>
          <p:nvPr/>
        </p:nvCxnSpPr>
        <p:spPr>
          <a:xfrm>
            <a:off x="5967725" y="897452"/>
            <a:ext cx="557100" cy="0"/>
          </a:xfrm>
          <a:prstGeom prst="straightConnector1">
            <a:avLst/>
          </a:prstGeom>
          <a:noFill/>
          <a:ln cap="flat" cmpd="sng" w="9525">
            <a:solidFill>
              <a:srgbClr val="FBFAFA"/>
            </a:solidFill>
            <a:prstDash val="solid"/>
            <a:round/>
            <a:headEnd len="med" w="med" type="none"/>
            <a:tailEnd len="med" w="med" type="stealth"/>
          </a:ln>
        </p:spPr>
      </p:cxnSp>
      <p:cxnSp>
        <p:nvCxnSpPr>
          <p:cNvPr id="773" name="Google Shape;773;p68"/>
          <p:cNvCxnSpPr>
            <a:stCxn id="769" idx="2"/>
            <a:endCxn id="774" idx="4"/>
          </p:cNvCxnSpPr>
          <p:nvPr/>
        </p:nvCxnSpPr>
        <p:spPr>
          <a:xfrm rot="5400000">
            <a:off x="6052375" y="1952575"/>
            <a:ext cx="1761900" cy="378900"/>
          </a:xfrm>
          <a:prstGeom prst="bentConnector2">
            <a:avLst/>
          </a:prstGeom>
          <a:noFill/>
          <a:ln cap="flat" cmpd="sng" w="9525">
            <a:solidFill>
              <a:srgbClr val="F9F9E2"/>
            </a:solidFill>
            <a:prstDash val="solid"/>
            <a:round/>
            <a:headEnd len="med" w="med" type="none"/>
            <a:tailEnd len="med" w="med" type="stealth"/>
          </a:ln>
        </p:spPr>
      </p:cxnSp>
      <p:sp>
        <p:nvSpPr>
          <p:cNvPr id="774" name="Google Shape;774;p68"/>
          <p:cNvSpPr/>
          <p:nvPr/>
        </p:nvSpPr>
        <p:spPr>
          <a:xfrm>
            <a:off x="5748713" y="2600650"/>
            <a:ext cx="995100" cy="844800"/>
          </a:xfrm>
          <a:prstGeom prst="can">
            <a:avLst>
              <a:gd fmla="val 25000" name="adj"/>
            </a:avLst>
          </a:prstGeom>
          <a:solidFill>
            <a:schemeClr val="lt2"/>
          </a:solidFill>
          <a:ln cap="flat" cmpd="sng" w="9525">
            <a:solidFill>
              <a:schemeClr val="dk2"/>
            </a:solidFill>
            <a:prstDash val="solid"/>
            <a:round/>
            <a:headEnd len="sm" w="sm" type="none"/>
            <a:tailEnd len="sm" w="sm" type="none"/>
          </a:ln>
        </p:spPr>
        <p:txBody>
          <a:bodyPr anchorCtr="0" anchor="ctr" bIns="18000" lIns="18000" spcFirstLastPara="1" rIns="18000" wrap="square" tIns="18000">
            <a:noAutofit/>
          </a:bodyPr>
          <a:lstStyle/>
          <a:p>
            <a:pPr indent="0" lvl="0" marL="0" rtl="0" algn="ctr">
              <a:spcBef>
                <a:spcPts val="0"/>
              </a:spcBef>
              <a:spcAft>
                <a:spcPts val="0"/>
              </a:spcAft>
              <a:buNone/>
            </a:pPr>
            <a:r>
              <a:rPr lang="en-GB" sz="1200">
                <a:latin typeface="Jost"/>
                <a:ea typeface="Jost"/>
                <a:cs typeface="Jost"/>
                <a:sym typeface="Jost"/>
              </a:rPr>
              <a:t>Storage</a:t>
            </a:r>
            <a:endParaRPr sz="1200">
              <a:latin typeface="Jost"/>
              <a:ea typeface="Jost"/>
              <a:cs typeface="Jost"/>
              <a:sym typeface="Jost"/>
            </a:endParaRPr>
          </a:p>
          <a:p>
            <a:pPr indent="0" lvl="0" marL="0" rtl="0" algn="ctr">
              <a:spcBef>
                <a:spcPts val="0"/>
              </a:spcBef>
              <a:spcAft>
                <a:spcPts val="0"/>
              </a:spcAft>
              <a:buNone/>
            </a:pPr>
            <a:r>
              <a:rPr lang="en-GB" sz="800">
                <a:latin typeface="Jost"/>
                <a:ea typeface="Jost"/>
                <a:cs typeface="Jost"/>
                <a:sym typeface="Jost"/>
              </a:rPr>
              <a:t>Postgres(pgvector)</a:t>
            </a:r>
            <a:r>
              <a:rPr lang="en-GB" sz="1200">
                <a:latin typeface="Jost"/>
                <a:ea typeface="Jost"/>
                <a:cs typeface="Jost"/>
                <a:sym typeface="Jost"/>
              </a:rPr>
              <a:t> </a:t>
            </a:r>
            <a:endParaRPr sz="1200">
              <a:latin typeface="Jost"/>
              <a:ea typeface="Jost"/>
              <a:cs typeface="Jost"/>
              <a:sym typeface="Jost"/>
            </a:endParaRPr>
          </a:p>
        </p:txBody>
      </p:sp>
      <p:cxnSp>
        <p:nvCxnSpPr>
          <p:cNvPr id="775" name="Google Shape;775;p68"/>
          <p:cNvCxnSpPr>
            <a:stCxn id="770" idx="2"/>
            <a:endCxn id="774" idx="2"/>
          </p:cNvCxnSpPr>
          <p:nvPr/>
        </p:nvCxnSpPr>
        <p:spPr>
          <a:xfrm flipH="1" rot="-5400000">
            <a:off x="5203325" y="2477600"/>
            <a:ext cx="790200" cy="300600"/>
          </a:xfrm>
          <a:prstGeom prst="bentConnector2">
            <a:avLst/>
          </a:prstGeom>
          <a:noFill/>
          <a:ln cap="flat" cmpd="sng" w="9525">
            <a:solidFill>
              <a:srgbClr val="F9F9E2"/>
            </a:solidFill>
            <a:prstDash val="solid"/>
            <a:round/>
            <a:headEnd len="med" w="med" type="none"/>
            <a:tailEnd len="med" w="med" type="stealth"/>
          </a:ln>
        </p:spPr>
      </p:cxnSp>
      <p:sp>
        <p:nvSpPr>
          <p:cNvPr id="776" name="Google Shape;776;p68"/>
          <p:cNvSpPr/>
          <p:nvPr/>
        </p:nvSpPr>
        <p:spPr>
          <a:xfrm>
            <a:off x="2871650" y="3882325"/>
            <a:ext cx="1195800" cy="727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18000" lIns="18000" spcFirstLastPara="1" rIns="18000" wrap="square" tIns="18000">
            <a:noAutofit/>
          </a:bodyPr>
          <a:lstStyle/>
          <a:p>
            <a:pPr indent="0" lvl="0" marL="0" rtl="0" algn="ctr">
              <a:spcBef>
                <a:spcPts val="0"/>
              </a:spcBef>
              <a:spcAft>
                <a:spcPts val="0"/>
              </a:spcAft>
              <a:buNone/>
            </a:pPr>
            <a:r>
              <a:rPr lang="en-GB" sz="1000">
                <a:latin typeface="Jost"/>
                <a:ea typeface="Jost"/>
                <a:cs typeface="Jost"/>
                <a:sym typeface="Jost"/>
              </a:rPr>
              <a:t>Image embedding generation</a:t>
            </a:r>
            <a:endParaRPr sz="1000">
              <a:latin typeface="Jost"/>
              <a:ea typeface="Jost"/>
              <a:cs typeface="Jost"/>
              <a:sym typeface="Jost"/>
            </a:endParaRPr>
          </a:p>
        </p:txBody>
      </p:sp>
      <p:sp>
        <p:nvSpPr>
          <p:cNvPr id="777" name="Google Shape;777;p68"/>
          <p:cNvSpPr/>
          <p:nvPr/>
        </p:nvSpPr>
        <p:spPr>
          <a:xfrm>
            <a:off x="5648375" y="3882327"/>
            <a:ext cx="1195800" cy="727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18000" lIns="18000" spcFirstLastPara="1" rIns="18000" wrap="square" tIns="18000">
            <a:noAutofit/>
          </a:bodyPr>
          <a:lstStyle/>
          <a:p>
            <a:pPr indent="0" lvl="0" marL="0" rtl="0" algn="ctr">
              <a:spcBef>
                <a:spcPts val="0"/>
              </a:spcBef>
              <a:spcAft>
                <a:spcPts val="0"/>
              </a:spcAft>
              <a:buNone/>
            </a:pPr>
            <a:r>
              <a:rPr lang="en-GB" sz="1000">
                <a:latin typeface="Jost"/>
                <a:ea typeface="Jost"/>
                <a:cs typeface="Jost"/>
                <a:sym typeface="Jost"/>
              </a:rPr>
              <a:t>Candidate Retreiva with contextl</a:t>
            </a:r>
            <a:endParaRPr sz="1000">
              <a:latin typeface="Jost"/>
              <a:ea typeface="Jost"/>
              <a:cs typeface="Jost"/>
              <a:sym typeface="Jost"/>
            </a:endParaRPr>
          </a:p>
        </p:txBody>
      </p:sp>
      <p:cxnSp>
        <p:nvCxnSpPr>
          <p:cNvPr id="778" name="Google Shape;778;p68"/>
          <p:cNvCxnSpPr>
            <a:stCxn id="776" idx="3"/>
            <a:endCxn id="777" idx="1"/>
          </p:cNvCxnSpPr>
          <p:nvPr/>
        </p:nvCxnSpPr>
        <p:spPr>
          <a:xfrm>
            <a:off x="4067450" y="4246075"/>
            <a:ext cx="1581000" cy="0"/>
          </a:xfrm>
          <a:prstGeom prst="straightConnector1">
            <a:avLst/>
          </a:prstGeom>
          <a:noFill/>
          <a:ln cap="flat" cmpd="sng" w="9525">
            <a:solidFill>
              <a:srgbClr val="FBFAFA"/>
            </a:solidFill>
            <a:prstDash val="solid"/>
            <a:round/>
            <a:headEnd len="med" w="med" type="none"/>
            <a:tailEnd len="med" w="med" type="stealth"/>
          </a:ln>
        </p:spPr>
      </p:cxnSp>
      <p:cxnSp>
        <p:nvCxnSpPr>
          <p:cNvPr id="779" name="Google Shape;779;p68"/>
          <p:cNvCxnSpPr>
            <a:stCxn id="774" idx="3"/>
            <a:endCxn id="777" idx="0"/>
          </p:cNvCxnSpPr>
          <p:nvPr/>
        </p:nvCxnSpPr>
        <p:spPr>
          <a:xfrm>
            <a:off x="6246263" y="3445450"/>
            <a:ext cx="0" cy="436800"/>
          </a:xfrm>
          <a:prstGeom prst="straightConnector1">
            <a:avLst/>
          </a:prstGeom>
          <a:noFill/>
          <a:ln cap="flat" cmpd="sng" w="9525">
            <a:solidFill>
              <a:srgbClr val="FBFAFA"/>
            </a:solidFill>
            <a:prstDash val="solid"/>
            <a:round/>
            <a:headEnd len="med" w="med" type="none"/>
            <a:tailEnd len="med" w="med" type="stealth"/>
          </a:ln>
        </p:spPr>
      </p:cxnSp>
      <p:sp>
        <p:nvSpPr>
          <p:cNvPr id="780" name="Google Shape;780;p68"/>
          <p:cNvSpPr/>
          <p:nvPr/>
        </p:nvSpPr>
        <p:spPr>
          <a:xfrm>
            <a:off x="1591000" y="1166404"/>
            <a:ext cx="1090800" cy="727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100">
                <a:latin typeface="Jost"/>
                <a:ea typeface="Jost"/>
                <a:cs typeface="Jost"/>
                <a:sym typeface="Jost"/>
              </a:rPr>
              <a:t>Scanned archival image</a:t>
            </a:r>
            <a:endParaRPr sz="1100">
              <a:latin typeface="Jost"/>
              <a:ea typeface="Jost"/>
              <a:cs typeface="Jost"/>
              <a:sym typeface="Jost"/>
            </a:endParaRPr>
          </a:p>
        </p:txBody>
      </p:sp>
      <p:cxnSp>
        <p:nvCxnSpPr>
          <p:cNvPr id="781" name="Google Shape;781;p68"/>
          <p:cNvCxnSpPr>
            <a:endCxn id="766" idx="1"/>
          </p:cNvCxnSpPr>
          <p:nvPr/>
        </p:nvCxnSpPr>
        <p:spPr>
          <a:xfrm>
            <a:off x="2681825" y="1529554"/>
            <a:ext cx="242400" cy="600"/>
          </a:xfrm>
          <a:prstGeom prst="bentConnector3">
            <a:avLst>
              <a:gd fmla="val 50000" name="adj1"/>
            </a:avLst>
          </a:prstGeom>
          <a:noFill/>
          <a:ln cap="flat" cmpd="sng" w="9525">
            <a:solidFill>
              <a:srgbClr val="F9F9E2"/>
            </a:solidFill>
            <a:prstDash val="solid"/>
            <a:round/>
            <a:headEnd len="med" w="med" type="none"/>
            <a:tailEnd len="med" w="med" type="stealth"/>
          </a:ln>
        </p:spPr>
      </p:cxnSp>
      <p:sp>
        <p:nvSpPr>
          <p:cNvPr id="782" name="Google Shape;782;p68"/>
          <p:cNvSpPr/>
          <p:nvPr/>
        </p:nvSpPr>
        <p:spPr>
          <a:xfrm>
            <a:off x="1423325" y="3882326"/>
            <a:ext cx="1195800" cy="727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18000" lIns="18000" spcFirstLastPara="1" rIns="18000" wrap="square" tIns="18000">
            <a:noAutofit/>
          </a:bodyPr>
          <a:lstStyle/>
          <a:p>
            <a:pPr indent="0" lvl="0" marL="0" rtl="0" algn="ctr">
              <a:spcBef>
                <a:spcPts val="0"/>
              </a:spcBef>
              <a:spcAft>
                <a:spcPts val="0"/>
              </a:spcAft>
              <a:buNone/>
            </a:pPr>
            <a:r>
              <a:rPr lang="en-GB" sz="1000">
                <a:latin typeface="Jost"/>
                <a:ea typeface="Jost"/>
                <a:cs typeface="Jost"/>
                <a:sym typeface="Jost"/>
              </a:rPr>
              <a:t>Image of a painting</a:t>
            </a:r>
            <a:endParaRPr sz="1000">
              <a:latin typeface="Jost"/>
              <a:ea typeface="Jost"/>
              <a:cs typeface="Jost"/>
              <a:sym typeface="Jost"/>
            </a:endParaRPr>
          </a:p>
        </p:txBody>
      </p:sp>
      <p:cxnSp>
        <p:nvCxnSpPr>
          <p:cNvPr id="783" name="Google Shape;783;p68"/>
          <p:cNvCxnSpPr>
            <a:endCxn id="776" idx="1"/>
          </p:cNvCxnSpPr>
          <p:nvPr/>
        </p:nvCxnSpPr>
        <p:spPr>
          <a:xfrm>
            <a:off x="2486450" y="4246075"/>
            <a:ext cx="385200" cy="0"/>
          </a:xfrm>
          <a:prstGeom prst="straightConnector1">
            <a:avLst/>
          </a:prstGeom>
          <a:noFill/>
          <a:ln cap="flat" cmpd="sng" w="9525">
            <a:solidFill>
              <a:srgbClr val="FBFAFA"/>
            </a:solidFill>
            <a:prstDash val="solid"/>
            <a:round/>
            <a:headEnd len="med" w="med" type="none"/>
            <a:tailEnd len="med" w="med" type="stealth"/>
          </a:ln>
        </p:spPr>
      </p:cxn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787" name="Shape 787"/>
        <p:cNvGrpSpPr/>
        <p:nvPr/>
      </p:nvGrpSpPr>
      <p:grpSpPr>
        <a:xfrm>
          <a:off x="0" y="0"/>
          <a:ext cx="0" cy="0"/>
          <a:chOff x="0" y="0"/>
          <a:chExt cx="0" cy="0"/>
        </a:xfrm>
      </p:grpSpPr>
      <p:pic>
        <p:nvPicPr>
          <p:cNvPr id="788" name="Google Shape;788;p69" title="1 Artword detail.png"/>
          <p:cNvPicPr preferRelativeResize="0"/>
          <p:nvPr/>
        </p:nvPicPr>
        <p:blipFill>
          <a:blip r:embed="rId3">
            <a:alphaModFix/>
          </a:blip>
          <a:stretch>
            <a:fillRect/>
          </a:stretch>
        </p:blipFill>
        <p:spPr>
          <a:xfrm>
            <a:off x="1301488" y="152400"/>
            <a:ext cx="6541030" cy="483870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792" name="Shape 792"/>
        <p:cNvGrpSpPr/>
        <p:nvPr/>
      </p:nvGrpSpPr>
      <p:grpSpPr>
        <a:xfrm>
          <a:off x="0" y="0"/>
          <a:ext cx="0" cy="0"/>
          <a:chOff x="0" y="0"/>
          <a:chExt cx="0" cy="0"/>
        </a:xfrm>
      </p:grpSpPr>
      <p:pic>
        <p:nvPicPr>
          <p:cNvPr id="793" name="Google Shape;793;p70" title="1 Artword detail.png"/>
          <p:cNvPicPr preferRelativeResize="0"/>
          <p:nvPr/>
        </p:nvPicPr>
        <p:blipFill>
          <a:blip r:embed="rId3">
            <a:alphaModFix/>
          </a:blip>
          <a:stretch>
            <a:fillRect/>
          </a:stretch>
        </p:blipFill>
        <p:spPr>
          <a:xfrm>
            <a:off x="1301488" y="152400"/>
            <a:ext cx="6541030" cy="4838702"/>
          </a:xfrm>
          <a:prstGeom prst="rect">
            <a:avLst/>
          </a:prstGeom>
          <a:noFill/>
          <a:ln>
            <a:noFill/>
          </a:ln>
        </p:spPr>
      </p:pic>
      <p:sp>
        <p:nvSpPr>
          <p:cNvPr id="794" name="Google Shape;794;p70"/>
          <p:cNvSpPr/>
          <p:nvPr/>
        </p:nvSpPr>
        <p:spPr>
          <a:xfrm>
            <a:off x="2028275" y="1086950"/>
            <a:ext cx="1367100" cy="1322400"/>
          </a:xfrm>
          <a:prstGeom prst="ellipse">
            <a:avLst/>
          </a:prstGeom>
          <a:noFill/>
          <a:ln cap="flat" cmpd="sng" w="28575">
            <a:solidFill>
              <a:srgbClr val="9F9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798" name="Shape 798"/>
        <p:cNvGrpSpPr/>
        <p:nvPr/>
      </p:nvGrpSpPr>
      <p:grpSpPr>
        <a:xfrm>
          <a:off x="0" y="0"/>
          <a:ext cx="0" cy="0"/>
          <a:chOff x="0" y="0"/>
          <a:chExt cx="0" cy="0"/>
        </a:xfrm>
      </p:grpSpPr>
      <p:pic>
        <p:nvPicPr>
          <p:cNvPr id="799" name="Google Shape;799;p71" title="2 image.png"/>
          <p:cNvPicPr preferRelativeResize="0"/>
          <p:nvPr/>
        </p:nvPicPr>
        <p:blipFill>
          <a:blip r:embed="rId3">
            <a:alphaModFix/>
          </a:blip>
          <a:stretch>
            <a:fillRect/>
          </a:stretch>
        </p:blipFill>
        <p:spPr>
          <a:xfrm>
            <a:off x="1301488" y="152400"/>
            <a:ext cx="6541030" cy="483870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803" name="Shape 803"/>
        <p:cNvGrpSpPr/>
        <p:nvPr/>
      </p:nvGrpSpPr>
      <p:grpSpPr>
        <a:xfrm>
          <a:off x="0" y="0"/>
          <a:ext cx="0" cy="0"/>
          <a:chOff x="0" y="0"/>
          <a:chExt cx="0" cy="0"/>
        </a:xfrm>
      </p:grpSpPr>
      <p:pic>
        <p:nvPicPr>
          <p:cNvPr id="804" name="Google Shape;804;p72" title="2 image.png"/>
          <p:cNvPicPr preferRelativeResize="0"/>
          <p:nvPr/>
        </p:nvPicPr>
        <p:blipFill>
          <a:blip r:embed="rId3">
            <a:alphaModFix/>
          </a:blip>
          <a:stretch>
            <a:fillRect/>
          </a:stretch>
        </p:blipFill>
        <p:spPr>
          <a:xfrm>
            <a:off x="1301488" y="152400"/>
            <a:ext cx="6541030" cy="4838702"/>
          </a:xfrm>
          <a:prstGeom prst="rect">
            <a:avLst/>
          </a:prstGeom>
          <a:noFill/>
          <a:ln>
            <a:noFill/>
          </a:ln>
        </p:spPr>
      </p:pic>
      <p:sp>
        <p:nvSpPr>
          <p:cNvPr id="805" name="Google Shape;805;p72"/>
          <p:cNvSpPr/>
          <p:nvPr/>
        </p:nvSpPr>
        <p:spPr>
          <a:xfrm>
            <a:off x="1379975" y="3178678"/>
            <a:ext cx="625800" cy="605400"/>
          </a:xfrm>
          <a:prstGeom prst="ellipse">
            <a:avLst/>
          </a:prstGeom>
          <a:noFill/>
          <a:ln cap="flat" cmpd="sng" w="28575">
            <a:solidFill>
              <a:srgbClr val="9F9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809" name="Shape 809"/>
        <p:cNvGrpSpPr/>
        <p:nvPr/>
      </p:nvGrpSpPr>
      <p:grpSpPr>
        <a:xfrm>
          <a:off x="0" y="0"/>
          <a:ext cx="0" cy="0"/>
          <a:chOff x="0" y="0"/>
          <a:chExt cx="0" cy="0"/>
        </a:xfrm>
      </p:grpSpPr>
      <p:pic>
        <p:nvPicPr>
          <p:cNvPr id="810" name="Google Shape;810;p73" title="3.png"/>
          <p:cNvPicPr preferRelativeResize="0"/>
          <p:nvPr/>
        </p:nvPicPr>
        <p:blipFill>
          <a:blip r:embed="rId3">
            <a:alphaModFix/>
          </a:blip>
          <a:stretch>
            <a:fillRect/>
          </a:stretch>
        </p:blipFill>
        <p:spPr>
          <a:xfrm>
            <a:off x="1301488" y="152400"/>
            <a:ext cx="6541030" cy="483870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814" name="Shape 814"/>
        <p:cNvGrpSpPr/>
        <p:nvPr/>
      </p:nvGrpSpPr>
      <p:grpSpPr>
        <a:xfrm>
          <a:off x="0" y="0"/>
          <a:ext cx="0" cy="0"/>
          <a:chOff x="0" y="0"/>
          <a:chExt cx="0" cy="0"/>
        </a:xfrm>
      </p:grpSpPr>
      <p:pic>
        <p:nvPicPr>
          <p:cNvPr id="815" name="Google Shape;815;p74" title="3.png"/>
          <p:cNvPicPr preferRelativeResize="0"/>
          <p:nvPr/>
        </p:nvPicPr>
        <p:blipFill>
          <a:blip r:embed="rId3">
            <a:alphaModFix/>
          </a:blip>
          <a:stretch>
            <a:fillRect/>
          </a:stretch>
        </p:blipFill>
        <p:spPr>
          <a:xfrm>
            <a:off x="1301488" y="152400"/>
            <a:ext cx="6541030" cy="4838702"/>
          </a:xfrm>
          <a:prstGeom prst="rect">
            <a:avLst/>
          </a:prstGeom>
          <a:noFill/>
          <a:ln>
            <a:noFill/>
          </a:ln>
        </p:spPr>
      </p:pic>
      <p:sp>
        <p:nvSpPr>
          <p:cNvPr id="816" name="Google Shape;816;p74"/>
          <p:cNvSpPr/>
          <p:nvPr/>
        </p:nvSpPr>
        <p:spPr>
          <a:xfrm>
            <a:off x="2332443" y="2106043"/>
            <a:ext cx="939600" cy="909000"/>
          </a:xfrm>
          <a:prstGeom prst="ellipse">
            <a:avLst/>
          </a:prstGeom>
          <a:noFill/>
          <a:ln cap="flat" cmpd="sng" w="28575">
            <a:solidFill>
              <a:srgbClr val="9F9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820" name="Shape 820"/>
        <p:cNvGrpSpPr/>
        <p:nvPr/>
      </p:nvGrpSpPr>
      <p:grpSpPr>
        <a:xfrm>
          <a:off x="0" y="0"/>
          <a:ext cx="0" cy="0"/>
          <a:chOff x="0" y="0"/>
          <a:chExt cx="0" cy="0"/>
        </a:xfrm>
      </p:grpSpPr>
      <p:pic>
        <p:nvPicPr>
          <p:cNvPr id="821" name="Google Shape;821;p75" title="4.png"/>
          <p:cNvPicPr preferRelativeResize="0"/>
          <p:nvPr/>
        </p:nvPicPr>
        <p:blipFill>
          <a:blip r:embed="rId3">
            <a:alphaModFix/>
          </a:blip>
          <a:stretch>
            <a:fillRect/>
          </a:stretch>
        </p:blipFill>
        <p:spPr>
          <a:xfrm>
            <a:off x="1301488" y="152400"/>
            <a:ext cx="6541030" cy="483870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706" name="Shape 706"/>
        <p:cNvGrpSpPr/>
        <p:nvPr/>
      </p:nvGrpSpPr>
      <p:grpSpPr>
        <a:xfrm>
          <a:off x="0" y="0"/>
          <a:ext cx="0" cy="0"/>
          <a:chOff x="0" y="0"/>
          <a:chExt cx="0" cy="0"/>
        </a:xfrm>
      </p:grpSpPr>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825" name="Shape 825"/>
        <p:cNvGrpSpPr/>
        <p:nvPr/>
      </p:nvGrpSpPr>
      <p:grpSpPr>
        <a:xfrm>
          <a:off x="0" y="0"/>
          <a:ext cx="0" cy="0"/>
          <a:chOff x="0" y="0"/>
          <a:chExt cx="0" cy="0"/>
        </a:xfrm>
      </p:grpSpPr>
      <p:pic>
        <p:nvPicPr>
          <p:cNvPr id="826" name="Google Shape;826;p76" title="Bildschirmfoto 2026-04-08 um 3.44.55 PM.png"/>
          <p:cNvPicPr preferRelativeResize="0"/>
          <p:nvPr/>
        </p:nvPicPr>
        <p:blipFill>
          <a:blip r:embed="rId3">
            <a:alphaModFix/>
          </a:blip>
          <a:stretch>
            <a:fillRect/>
          </a:stretch>
        </p:blipFill>
        <p:spPr>
          <a:xfrm>
            <a:off x="1301488" y="152400"/>
            <a:ext cx="6541030" cy="4838702"/>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830" name="Shape 830"/>
        <p:cNvGrpSpPr/>
        <p:nvPr/>
      </p:nvGrpSpPr>
      <p:grpSpPr>
        <a:xfrm>
          <a:off x="0" y="0"/>
          <a:ext cx="0" cy="0"/>
          <a:chOff x="0" y="0"/>
          <a:chExt cx="0" cy="0"/>
        </a:xfrm>
      </p:grpSpPr>
      <p:pic>
        <p:nvPicPr>
          <p:cNvPr id="831" name="Google Shape;831;p77" title="Bildschirmfoto 2026-04-08 um 3.43.40 PM.png"/>
          <p:cNvPicPr preferRelativeResize="0"/>
          <p:nvPr/>
        </p:nvPicPr>
        <p:blipFill>
          <a:blip r:embed="rId3">
            <a:alphaModFix/>
          </a:blip>
          <a:stretch>
            <a:fillRect/>
          </a:stretch>
        </p:blipFill>
        <p:spPr>
          <a:xfrm>
            <a:off x="1301488" y="152400"/>
            <a:ext cx="6541030" cy="4838702"/>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835" name="Shape 835"/>
        <p:cNvGrpSpPr/>
        <p:nvPr/>
      </p:nvGrpSpPr>
      <p:grpSpPr>
        <a:xfrm>
          <a:off x="0" y="0"/>
          <a:ext cx="0" cy="0"/>
          <a:chOff x="0" y="0"/>
          <a:chExt cx="0" cy="0"/>
        </a:xfrm>
      </p:grpSpPr>
      <p:pic>
        <p:nvPicPr>
          <p:cNvPr id="836" name="Google Shape;836;p78" title="Bildschirmfoto 2026-04-08 um 3.53.22 PM.png"/>
          <p:cNvPicPr preferRelativeResize="0"/>
          <p:nvPr/>
        </p:nvPicPr>
        <p:blipFill>
          <a:blip r:embed="rId3">
            <a:alphaModFix/>
          </a:blip>
          <a:stretch>
            <a:fillRect/>
          </a:stretch>
        </p:blipFill>
        <p:spPr>
          <a:xfrm>
            <a:off x="1301488" y="152400"/>
            <a:ext cx="6541030" cy="4838702"/>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840" name="Shape 840"/>
        <p:cNvGrpSpPr/>
        <p:nvPr/>
      </p:nvGrpSpPr>
      <p:grpSpPr>
        <a:xfrm>
          <a:off x="0" y="0"/>
          <a:ext cx="0" cy="0"/>
          <a:chOff x="0" y="0"/>
          <a:chExt cx="0" cy="0"/>
        </a:xfrm>
      </p:grpSpPr>
      <p:pic>
        <p:nvPicPr>
          <p:cNvPr id="841" name="Google Shape;841;p79" title="22.png"/>
          <p:cNvPicPr preferRelativeResize="0"/>
          <p:nvPr/>
        </p:nvPicPr>
        <p:blipFill>
          <a:blip r:embed="rId3">
            <a:alphaModFix/>
          </a:blip>
          <a:stretch>
            <a:fillRect/>
          </a:stretch>
        </p:blipFill>
        <p:spPr>
          <a:xfrm>
            <a:off x="1301488" y="152400"/>
            <a:ext cx="6541030" cy="4838702"/>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845" name="Shape 845"/>
        <p:cNvGrpSpPr/>
        <p:nvPr/>
      </p:nvGrpSpPr>
      <p:grpSpPr>
        <a:xfrm>
          <a:off x="0" y="0"/>
          <a:ext cx="0" cy="0"/>
          <a:chOff x="0" y="0"/>
          <a:chExt cx="0" cy="0"/>
        </a:xfrm>
      </p:grpSpPr>
      <p:pic>
        <p:nvPicPr>
          <p:cNvPr id="846" name="Google Shape;846;p80" title="22.png"/>
          <p:cNvPicPr preferRelativeResize="0"/>
          <p:nvPr/>
        </p:nvPicPr>
        <p:blipFill>
          <a:blip r:embed="rId3">
            <a:alphaModFix/>
          </a:blip>
          <a:stretch>
            <a:fillRect/>
          </a:stretch>
        </p:blipFill>
        <p:spPr>
          <a:xfrm>
            <a:off x="0" y="274538"/>
            <a:ext cx="6210801" cy="4594427"/>
          </a:xfrm>
          <a:prstGeom prst="rect">
            <a:avLst/>
          </a:prstGeom>
          <a:noFill/>
          <a:ln>
            <a:noFill/>
          </a:ln>
        </p:spPr>
      </p:pic>
      <p:pic>
        <p:nvPicPr>
          <p:cNvPr id="847" name="Google Shape;847;p80" title="2 image.png"/>
          <p:cNvPicPr preferRelativeResize="0"/>
          <p:nvPr/>
        </p:nvPicPr>
        <p:blipFill rotWithShape="1">
          <a:blip r:embed="rId4">
            <a:alphaModFix/>
          </a:blip>
          <a:srcRect b="13992" l="11628" r="7170" t="12131"/>
          <a:stretch/>
        </p:blipFill>
        <p:spPr>
          <a:xfrm>
            <a:off x="5028450" y="823613"/>
            <a:ext cx="3862973" cy="2599774"/>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851" name="Shape 851"/>
        <p:cNvGrpSpPr/>
        <p:nvPr/>
      </p:nvGrpSpPr>
      <p:grpSpPr>
        <a:xfrm>
          <a:off x="0" y="0"/>
          <a:ext cx="0" cy="0"/>
          <a:chOff x="0" y="0"/>
          <a:chExt cx="0" cy="0"/>
        </a:xfrm>
      </p:grpSpPr>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855" name="Shape 855"/>
        <p:cNvGrpSpPr/>
        <p:nvPr/>
      </p:nvGrpSpPr>
      <p:grpSpPr>
        <a:xfrm>
          <a:off x="0" y="0"/>
          <a:ext cx="0" cy="0"/>
          <a:chOff x="0" y="0"/>
          <a:chExt cx="0" cy="0"/>
        </a:xfrm>
      </p:grpSpPr>
      <p:pic>
        <p:nvPicPr>
          <p:cNvPr id="856" name="Google Shape;856;p82" title="23.png"/>
          <p:cNvPicPr preferRelativeResize="0"/>
          <p:nvPr/>
        </p:nvPicPr>
        <p:blipFill>
          <a:blip r:embed="rId3">
            <a:alphaModFix/>
          </a:blip>
          <a:stretch>
            <a:fillRect/>
          </a:stretch>
        </p:blipFill>
        <p:spPr>
          <a:xfrm>
            <a:off x="1301488" y="152400"/>
            <a:ext cx="6541030" cy="4838702"/>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860" name="Shape 860"/>
        <p:cNvGrpSpPr/>
        <p:nvPr/>
      </p:nvGrpSpPr>
      <p:grpSpPr>
        <a:xfrm>
          <a:off x="0" y="0"/>
          <a:ext cx="0" cy="0"/>
          <a:chOff x="0" y="0"/>
          <a:chExt cx="0" cy="0"/>
        </a:xfrm>
      </p:grpSpPr>
      <p:pic>
        <p:nvPicPr>
          <p:cNvPr id="861" name="Google Shape;861;p83" title="24.png"/>
          <p:cNvPicPr preferRelativeResize="0"/>
          <p:nvPr/>
        </p:nvPicPr>
        <p:blipFill>
          <a:blip r:embed="rId3">
            <a:alphaModFix/>
          </a:blip>
          <a:stretch>
            <a:fillRect/>
          </a:stretch>
        </p:blipFill>
        <p:spPr>
          <a:xfrm>
            <a:off x="1301488" y="152400"/>
            <a:ext cx="6541030" cy="4838702"/>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865" name="Shape 865"/>
        <p:cNvGrpSpPr/>
        <p:nvPr/>
      </p:nvGrpSpPr>
      <p:grpSpPr>
        <a:xfrm>
          <a:off x="0" y="0"/>
          <a:ext cx="0" cy="0"/>
          <a:chOff x="0" y="0"/>
          <a:chExt cx="0" cy="0"/>
        </a:xfrm>
      </p:grpSpPr>
      <p:pic>
        <p:nvPicPr>
          <p:cNvPr id="866" name="Google Shape;866;p84" title="25.png"/>
          <p:cNvPicPr preferRelativeResize="0"/>
          <p:nvPr/>
        </p:nvPicPr>
        <p:blipFill>
          <a:blip r:embed="rId3">
            <a:alphaModFix/>
          </a:blip>
          <a:stretch>
            <a:fillRect/>
          </a:stretch>
        </p:blipFill>
        <p:spPr>
          <a:xfrm>
            <a:off x="1301488" y="152400"/>
            <a:ext cx="6541030" cy="4838702"/>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870" name="Shape 870"/>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710" name="Shape 710"/>
        <p:cNvGrpSpPr/>
        <p:nvPr/>
      </p:nvGrpSpPr>
      <p:grpSpPr>
        <a:xfrm>
          <a:off x="0" y="0"/>
          <a:ext cx="0" cy="0"/>
          <a:chOff x="0" y="0"/>
          <a:chExt cx="0" cy="0"/>
        </a:xfrm>
      </p:grpSpPr>
      <p:pic>
        <p:nvPicPr>
          <p:cNvPr id="711" name="Google Shape;711;p59" title="Group 2 (1).png"/>
          <p:cNvPicPr preferRelativeResize="0"/>
          <p:nvPr/>
        </p:nvPicPr>
        <p:blipFill>
          <a:blip r:embed="rId3">
            <a:alphaModFix/>
          </a:blip>
          <a:stretch>
            <a:fillRect/>
          </a:stretch>
        </p:blipFill>
        <p:spPr>
          <a:xfrm>
            <a:off x="1310488" y="152400"/>
            <a:ext cx="6523028" cy="4838702"/>
          </a:xfrm>
          <a:prstGeom prst="rect">
            <a:avLst/>
          </a:prstGeom>
          <a:noFill/>
          <a:ln>
            <a:noFill/>
          </a:ln>
        </p:spPr>
      </p:pic>
      <p:sp>
        <p:nvSpPr>
          <p:cNvPr id="712" name="Google Shape;712;p59"/>
          <p:cNvSpPr/>
          <p:nvPr/>
        </p:nvSpPr>
        <p:spPr>
          <a:xfrm>
            <a:off x="5623413" y="853450"/>
            <a:ext cx="60900" cy="1143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874" name="Shape 874"/>
        <p:cNvGrpSpPr/>
        <p:nvPr/>
      </p:nvGrpSpPr>
      <p:grpSpPr>
        <a:xfrm>
          <a:off x="0" y="0"/>
          <a:ext cx="0" cy="0"/>
          <a:chOff x="0" y="0"/>
          <a:chExt cx="0" cy="0"/>
        </a:xfrm>
      </p:grpSpPr>
      <p:sp>
        <p:nvSpPr>
          <p:cNvPr id="875" name="Google Shape;875;p86"/>
          <p:cNvSpPr txBox="1"/>
          <p:nvPr/>
        </p:nvSpPr>
        <p:spPr>
          <a:xfrm>
            <a:off x="567925" y="2837625"/>
            <a:ext cx="6902100" cy="1816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GB" sz="2000">
                <a:solidFill>
                  <a:srgbClr val="FBFAFA"/>
                </a:solidFill>
                <a:latin typeface="Jost"/>
                <a:ea typeface="Jost"/>
                <a:cs typeface="Jost"/>
                <a:sym typeface="Jost"/>
              </a:rPr>
              <a:t>THANK YOU</a:t>
            </a:r>
            <a:endParaRPr b="1" sz="2000">
              <a:solidFill>
                <a:srgbClr val="FBFAFA"/>
              </a:solidFill>
              <a:latin typeface="Jost"/>
              <a:ea typeface="Jost"/>
              <a:cs typeface="Jost"/>
              <a:sym typeface="Jost"/>
            </a:endParaRPr>
          </a:p>
          <a:p>
            <a:pPr indent="0" lvl="0" marL="0" rtl="0" algn="l">
              <a:lnSpc>
                <a:spcPct val="115000"/>
              </a:lnSpc>
              <a:spcBef>
                <a:spcPts val="0"/>
              </a:spcBef>
              <a:spcAft>
                <a:spcPts val="0"/>
              </a:spcAft>
              <a:buNone/>
            </a:pPr>
            <a:r>
              <a:t/>
            </a:r>
            <a:endParaRPr sz="2000">
              <a:solidFill>
                <a:srgbClr val="FBFAFA"/>
              </a:solidFill>
              <a:latin typeface="Cardo"/>
              <a:ea typeface="Cardo"/>
              <a:cs typeface="Cardo"/>
              <a:sym typeface="Cardo"/>
            </a:endParaRPr>
          </a:p>
          <a:p>
            <a:pPr indent="0" lvl="0" marL="0" rtl="0" algn="l">
              <a:spcBef>
                <a:spcPts val="0"/>
              </a:spcBef>
              <a:spcAft>
                <a:spcPts val="0"/>
              </a:spcAft>
              <a:buNone/>
            </a:pPr>
            <a:r>
              <a:rPr lang="en-GB" sz="2000">
                <a:solidFill>
                  <a:srgbClr val="FBFAFA"/>
                </a:solidFill>
                <a:latin typeface="Cardo"/>
                <a:ea typeface="Cardo"/>
                <a:cs typeface="Cardo"/>
                <a:sym typeface="Cardo"/>
              </a:rPr>
              <a:t>Dr. Kiersten Thamm (me). </a:t>
            </a:r>
            <a:r>
              <a:rPr lang="en-GB" sz="2000" u="sng">
                <a:solidFill>
                  <a:schemeClr val="hlink"/>
                </a:solidFill>
                <a:latin typeface="Cardo"/>
                <a:ea typeface="Cardo"/>
                <a:cs typeface="Cardo"/>
                <a:sym typeface="Cardo"/>
                <a:hlinkClick r:id="rId3"/>
              </a:rPr>
              <a:t>kiersten.thamm@navigating.art</a:t>
            </a:r>
            <a:endParaRPr sz="2000">
              <a:solidFill>
                <a:srgbClr val="FBFAFA"/>
              </a:solidFill>
              <a:latin typeface="Cardo"/>
              <a:ea typeface="Cardo"/>
              <a:cs typeface="Cardo"/>
              <a:sym typeface="Cardo"/>
            </a:endParaRPr>
          </a:p>
          <a:p>
            <a:pPr indent="0" lvl="0" marL="0" rtl="0" algn="l">
              <a:spcBef>
                <a:spcPts val="0"/>
              </a:spcBef>
              <a:spcAft>
                <a:spcPts val="0"/>
              </a:spcAft>
              <a:buNone/>
            </a:pPr>
            <a:r>
              <a:rPr lang="en-GB" sz="2000">
                <a:solidFill>
                  <a:srgbClr val="FBFAFA"/>
                </a:solidFill>
                <a:latin typeface="Cardo"/>
                <a:ea typeface="Cardo"/>
                <a:cs typeface="Cardo"/>
                <a:sym typeface="Cardo"/>
              </a:rPr>
              <a:t>Katjana Berndt. katjana.berndt@navigating.art</a:t>
            </a:r>
            <a:endParaRPr sz="2000">
              <a:solidFill>
                <a:srgbClr val="FBFAFA"/>
              </a:solidFill>
              <a:latin typeface="Cardo"/>
              <a:ea typeface="Cardo"/>
              <a:cs typeface="Cardo"/>
              <a:sym typeface="Cardo"/>
            </a:endParaRPr>
          </a:p>
          <a:p>
            <a:pPr indent="0" lvl="0" marL="0" rtl="0" algn="l">
              <a:spcBef>
                <a:spcPts val="0"/>
              </a:spcBef>
              <a:spcAft>
                <a:spcPts val="0"/>
              </a:spcAft>
              <a:buNone/>
            </a:pPr>
            <a:r>
              <a:rPr lang="en-GB" sz="2000">
                <a:solidFill>
                  <a:srgbClr val="FBFAFA"/>
                </a:solidFill>
                <a:latin typeface="Cardo"/>
                <a:ea typeface="Cardo"/>
                <a:cs typeface="Cardo"/>
                <a:sym typeface="Cardo"/>
              </a:rPr>
              <a:t>Aditya Yadav. Aditya.yadav@navigating.art</a:t>
            </a:r>
            <a:endParaRPr sz="2000">
              <a:solidFill>
                <a:srgbClr val="FBFAFA"/>
              </a:solidFill>
              <a:latin typeface="Cardo"/>
              <a:ea typeface="Cardo"/>
              <a:cs typeface="Cardo"/>
              <a:sym typeface="Cardo"/>
            </a:endParaRPr>
          </a:p>
        </p:txBody>
      </p:sp>
      <p:pic>
        <p:nvPicPr>
          <p:cNvPr id="876" name="Google Shape;876;p86"/>
          <p:cNvPicPr preferRelativeResize="0"/>
          <p:nvPr/>
        </p:nvPicPr>
        <p:blipFill rotWithShape="1">
          <a:blip r:embed="rId4">
            <a:alphaModFix/>
          </a:blip>
          <a:srcRect b="0" l="0" r="0" t="0"/>
          <a:stretch/>
        </p:blipFill>
        <p:spPr>
          <a:xfrm>
            <a:off x="7850950" y="3725476"/>
            <a:ext cx="662252" cy="62055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716" name="Shape 716"/>
        <p:cNvGrpSpPr/>
        <p:nvPr/>
      </p:nvGrpSpPr>
      <p:grpSpPr>
        <a:xfrm>
          <a:off x="0" y="0"/>
          <a:ext cx="0" cy="0"/>
          <a:chOff x="0" y="0"/>
          <a:chExt cx="0" cy="0"/>
        </a:xfrm>
      </p:grpSpPr>
      <p:pic>
        <p:nvPicPr>
          <p:cNvPr id="717" name="Google Shape;717;p60" title="Group 11 (1).png"/>
          <p:cNvPicPr preferRelativeResize="0"/>
          <p:nvPr/>
        </p:nvPicPr>
        <p:blipFill>
          <a:blip r:embed="rId3">
            <a:alphaModFix/>
          </a:blip>
          <a:stretch>
            <a:fillRect/>
          </a:stretch>
        </p:blipFill>
        <p:spPr>
          <a:xfrm>
            <a:off x="1310488" y="152400"/>
            <a:ext cx="6523028" cy="4838702"/>
          </a:xfrm>
          <a:prstGeom prst="rect">
            <a:avLst/>
          </a:prstGeom>
          <a:noFill/>
          <a:ln>
            <a:noFill/>
          </a:ln>
        </p:spPr>
      </p:pic>
      <p:sp>
        <p:nvSpPr>
          <p:cNvPr id="718" name="Google Shape;718;p60"/>
          <p:cNvSpPr/>
          <p:nvPr/>
        </p:nvSpPr>
        <p:spPr>
          <a:xfrm>
            <a:off x="5623413" y="853450"/>
            <a:ext cx="60900" cy="1143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t"/>
              <a:ea typeface="Jost"/>
              <a:cs typeface="Jost"/>
              <a:sym typeface="Jos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722" name="Shape 722"/>
        <p:cNvGrpSpPr/>
        <p:nvPr/>
      </p:nvGrpSpPr>
      <p:grpSpPr>
        <a:xfrm>
          <a:off x="0" y="0"/>
          <a:ext cx="0" cy="0"/>
          <a:chOff x="0" y="0"/>
          <a:chExt cx="0" cy="0"/>
        </a:xfrm>
      </p:grpSpPr>
      <p:pic>
        <p:nvPicPr>
          <p:cNvPr id="723" name="Google Shape;723;p61" title="screencapture-digitalprojects-wpi-art-gonzales-artworks-detail-2026-04-13-12_58_01.png"/>
          <p:cNvPicPr preferRelativeResize="0"/>
          <p:nvPr/>
        </p:nvPicPr>
        <p:blipFill>
          <a:blip r:embed="rId3">
            <a:alphaModFix/>
          </a:blip>
          <a:stretch>
            <a:fillRect/>
          </a:stretch>
        </p:blipFill>
        <p:spPr>
          <a:xfrm>
            <a:off x="245181" y="152400"/>
            <a:ext cx="597750" cy="4838702"/>
          </a:xfrm>
          <a:prstGeom prst="rect">
            <a:avLst/>
          </a:prstGeom>
          <a:noFill/>
          <a:ln>
            <a:noFill/>
          </a:ln>
        </p:spPr>
      </p:pic>
      <p:pic>
        <p:nvPicPr>
          <p:cNvPr id="724" name="Google Shape;724;p61" title="Bildschirmfoto 2026-04-14 um 8.29.43 PM.png"/>
          <p:cNvPicPr preferRelativeResize="0"/>
          <p:nvPr/>
        </p:nvPicPr>
        <p:blipFill>
          <a:blip r:embed="rId4">
            <a:alphaModFix/>
          </a:blip>
          <a:stretch>
            <a:fillRect/>
          </a:stretch>
        </p:blipFill>
        <p:spPr>
          <a:xfrm>
            <a:off x="995331" y="152400"/>
            <a:ext cx="6949268" cy="48387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728" name="Shape 728"/>
        <p:cNvGrpSpPr/>
        <p:nvPr/>
      </p:nvGrpSpPr>
      <p:grpSpPr>
        <a:xfrm>
          <a:off x="0" y="0"/>
          <a:ext cx="0" cy="0"/>
          <a:chOff x="0" y="0"/>
          <a:chExt cx="0" cy="0"/>
        </a:xfrm>
      </p:grpSpPr>
      <p:pic>
        <p:nvPicPr>
          <p:cNvPr id="729" name="Google Shape;729;p62" title="screencapture-digitalprojects-wpi-art-gonzales-artworks-detail-2026-04-13-12_58_01.png"/>
          <p:cNvPicPr preferRelativeResize="0"/>
          <p:nvPr/>
        </p:nvPicPr>
        <p:blipFill>
          <a:blip r:embed="rId3">
            <a:alphaModFix/>
          </a:blip>
          <a:stretch>
            <a:fillRect/>
          </a:stretch>
        </p:blipFill>
        <p:spPr>
          <a:xfrm>
            <a:off x="245181" y="152400"/>
            <a:ext cx="597750" cy="4838702"/>
          </a:xfrm>
          <a:prstGeom prst="rect">
            <a:avLst/>
          </a:prstGeom>
          <a:noFill/>
          <a:ln>
            <a:noFill/>
          </a:ln>
        </p:spPr>
      </p:pic>
      <p:pic>
        <p:nvPicPr>
          <p:cNvPr id="730" name="Google Shape;730;p62" title="Bildschirmfoto 2026-04-14 um 8.28.40 PM.png"/>
          <p:cNvPicPr preferRelativeResize="0"/>
          <p:nvPr/>
        </p:nvPicPr>
        <p:blipFill>
          <a:blip r:embed="rId4">
            <a:alphaModFix/>
          </a:blip>
          <a:stretch>
            <a:fillRect/>
          </a:stretch>
        </p:blipFill>
        <p:spPr>
          <a:xfrm>
            <a:off x="995331" y="152400"/>
            <a:ext cx="6949268" cy="48387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734" name="Shape 734"/>
        <p:cNvGrpSpPr/>
        <p:nvPr/>
      </p:nvGrpSpPr>
      <p:grpSpPr>
        <a:xfrm>
          <a:off x="0" y="0"/>
          <a:ext cx="0" cy="0"/>
          <a:chOff x="0" y="0"/>
          <a:chExt cx="0" cy="0"/>
        </a:xfrm>
      </p:grpSpPr>
      <p:pic>
        <p:nvPicPr>
          <p:cNvPr id="735" name="Google Shape;735;p63" title="screencapture-digitalprojects-wpi-art-gonzales-artworks-detail-2026-04-13-12_58_01.png"/>
          <p:cNvPicPr preferRelativeResize="0"/>
          <p:nvPr/>
        </p:nvPicPr>
        <p:blipFill>
          <a:blip r:embed="rId3">
            <a:alphaModFix/>
          </a:blip>
          <a:stretch>
            <a:fillRect/>
          </a:stretch>
        </p:blipFill>
        <p:spPr>
          <a:xfrm>
            <a:off x="245181" y="152400"/>
            <a:ext cx="597750" cy="4838702"/>
          </a:xfrm>
          <a:prstGeom prst="rect">
            <a:avLst/>
          </a:prstGeom>
          <a:noFill/>
          <a:ln>
            <a:noFill/>
          </a:ln>
        </p:spPr>
      </p:pic>
      <p:pic>
        <p:nvPicPr>
          <p:cNvPr id="736" name="Google Shape;736;p63" title="Bildschirmfoto 2026-04-14 um 8.28.26 PM.png"/>
          <p:cNvPicPr preferRelativeResize="0"/>
          <p:nvPr/>
        </p:nvPicPr>
        <p:blipFill>
          <a:blip r:embed="rId4">
            <a:alphaModFix/>
          </a:blip>
          <a:stretch>
            <a:fillRect/>
          </a:stretch>
        </p:blipFill>
        <p:spPr>
          <a:xfrm>
            <a:off x="995331" y="152400"/>
            <a:ext cx="6949268" cy="4838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740" name="Shape 740"/>
        <p:cNvGrpSpPr/>
        <p:nvPr/>
      </p:nvGrpSpPr>
      <p:grpSpPr>
        <a:xfrm>
          <a:off x="0" y="0"/>
          <a:ext cx="0" cy="0"/>
          <a:chOff x="0" y="0"/>
          <a:chExt cx="0" cy="0"/>
        </a:xfrm>
      </p:grpSpPr>
      <p:pic>
        <p:nvPicPr>
          <p:cNvPr id="741" name="Google Shape;741;p64" title="screencapture-digitalprojects-wpi-art-gonzales-artworks-detail-2026-04-13-12_58_01.png"/>
          <p:cNvPicPr preferRelativeResize="0"/>
          <p:nvPr/>
        </p:nvPicPr>
        <p:blipFill>
          <a:blip r:embed="rId3">
            <a:alphaModFix/>
          </a:blip>
          <a:stretch>
            <a:fillRect/>
          </a:stretch>
        </p:blipFill>
        <p:spPr>
          <a:xfrm>
            <a:off x="245181" y="152400"/>
            <a:ext cx="597750" cy="4838702"/>
          </a:xfrm>
          <a:prstGeom prst="rect">
            <a:avLst/>
          </a:prstGeom>
          <a:noFill/>
          <a:ln>
            <a:noFill/>
          </a:ln>
        </p:spPr>
      </p:pic>
      <p:pic>
        <p:nvPicPr>
          <p:cNvPr id="742" name="Google Shape;742;p64" title="Bildschirmfoto 2026-04-14 um 8.28.32 PM.png"/>
          <p:cNvPicPr preferRelativeResize="0"/>
          <p:nvPr/>
        </p:nvPicPr>
        <p:blipFill>
          <a:blip r:embed="rId4">
            <a:alphaModFix/>
          </a:blip>
          <a:stretch>
            <a:fillRect/>
          </a:stretch>
        </p:blipFill>
        <p:spPr>
          <a:xfrm>
            <a:off x="995331" y="152400"/>
            <a:ext cx="6949268" cy="48387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50F1D"/>
        </a:solidFill>
      </p:bgPr>
    </p:bg>
    <p:spTree>
      <p:nvGrpSpPr>
        <p:cNvPr id="746" name="Shape 746"/>
        <p:cNvGrpSpPr/>
        <p:nvPr/>
      </p:nvGrpSpPr>
      <p:grpSpPr>
        <a:xfrm>
          <a:off x="0" y="0"/>
          <a:ext cx="0" cy="0"/>
          <a:chOff x="0" y="0"/>
          <a:chExt cx="0" cy="0"/>
        </a:xfrm>
      </p:grpSpPr>
      <p:pic>
        <p:nvPicPr>
          <p:cNvPr id="747" name="Google Shape;747;p65" title="screencapture-digitalprojects-wpi-art-gonzales-artworks-detail-2026-04-13-12_58_01.png"/>
          <p:cNvPicPr preferRelativeResize="0"/>
          <p:nvPr/>
        </p:nvPicPr>
        <p:blipFill>
          <a:blip r:embed="rId3">
            <a:alphaModFix/>
          </a:blip>
          <a:stretch>
            <a:fillRect/>
          </a:stretch>
        </p:blipFill>
        <p:spPr>
          <a:xfrm>
            <a:off x="245181" y="152400"/>
            <a:ext cx="597750" cy="4838702"/>
          </a:xfrm>
          <a:prstGeom prst="rect">
            <a:avLst/>
          </a:prstGeom>
          <a:noFill/>
          <a:ln>
            <a:noFill/>
          </a:ln>
        </p:spPr>
      </p:pic>
      <p:pic>
        <p:nvPicPr>
          <p:cNvPr id="748" name="Google Shape;748;p65" title="Bildschirmfoto 2026-04-14 um 8.29.43 PM.png"/>
          <p:cNvPicPr preferRelativeResize="0"/>
          <p:nvPr/>
        </p:nvPicPr>
        <p:blipFill>
          <a:blip r:embed="rId4">
            <a:alphaModFix/>
          </a:blip>
          <a:stretch>
            <a:fillRect/>
          </a:stretch>
        </p:blipFill>
        <p:spPr>
          <a:xfrm>
            <a:off x="995331" y="152400"/>
            <a:ext cx="6949268" cy="48387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Navigating.art Dark">
  <a:themeElements>
    <a:clrScheme name="Simple Light">
      <a:dk1>
        <a:srgbClr val="050F1D"/>
      </a:dk1>
      <a:lt1>
        <a:srgbClr val="FFFFFF"/>
      </a:lt1>
      <a:dk2>
        <a:srgbClr val="595959"/>
      </a:dk2>
      <a:lt2>
        <a:srgbClr val="EEEEEE"/>
      </a:lt2>
      <a:accent1>
        <a:srgbClr val="89AEF0"/>
      </a:accent1>
      <a:accent2>
        <a:srgbClr val="577DE0"/>
      </a:accent2>
      <a:accent3>
        <a:srgbClr val="D9E6FF"/>
      </a:accent3>
      <a:accent4>
        <a:srgbClr val="757503"/>
      </a:accent4>
      <a:accent5>
        <a:srgbClr val="9F9F00"/>
      </a:accent5>
      <a:accent6>
        <a:srgbClr val="C2C2C2"/>
      </a:accent6>
      <a:hlink>
        <a:srgbClr val="9F9F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