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256" r:id="rId2"/>
    <p:sldId id="278" r:id="rId3"/>
    <p:sldId id="257" r:id="rId4"/>
    <p:sldId id="259" r:id="rId5"/>
    <p:sldId id="280"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81" r:id="rId23"/>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3300"/>
      </a:spcBef>
      <a:spcAft>
        <a:spcPts val="0"/>
      </a:spcAft>
      <a:buClrTx/>
      <a:buSzTx/>
      <a:buFontTx/>
      <a:buNone/>
      <a:tabLst/>
      <a:defRPr kumimoji="0" sz="3400" b="1" i="0" u="none" strike="noStrike" cap="none" spc="0" normalizeH="0" baseline="0">
        <a:ln>
          <a:noFill/>
        </a:ln>
        <a:solidFill>
          <a:srgbClr val="000000"/>
        </a:solidFill>
        <a:effectLst/>
        <a:uFillTx/>
        <a:latin typeface="Roboto"/>
        <a:ea typeface="Roboto"/>
        <a:cs typeface="Roboto"/>
        <a:sym typeface="Roboto"/>
      </a:defRPr>
    </a:lvl1pPr>
    <a:lvl2pPr marL="0" marR="0" indent="457200" algn="ctr" defTabSz="584200" rtl="0" fontAlgn="auto" latinLnBrk="0" hangingPunct="0">
      <a:lnSpc>
        <a:spcPct val="100000"/>
      </a:lnSpc>
      <a:spcBef>
        <a:spcPts val="3300"/>
      </a:spcBef>
      <a:spcAft>
        <a:spcPts val="0"/>
      </a:spcAft>
      <a:buClrTx/>
      <a:buSzTx/>
      <a:buFontTx/>
      <a:buNone/>
      <a:tabLst/>
      <a:defRPr kumimoji="0" sz="3400" b="1" i="0" u="none" strike="noStrike" cap="none" spc="0" normalizeH="0" baseline="0">
        <a:ln>
          <a:noFill/>
        </a:ln>
        <a:solidFill>
          <a:srgbClr val="000000"/>
        </a:solidFill>
        <a:effectLst/>
        <a:uFillTx/>
        <a:latin typeface="Roboto"/>
        <a:ea typeface="Roboto"/>
        <a:cs typeface="Roboto"/>
        <a:sym typeface="Roboto"/>
      </a:defRPr>
    </a:lvl2pPr>
    <a:lvl3pPr marL="0" marR="0" indent="914400" algn="ctr" defTabSz="584200" rtl="0" fontAlgn="auto" latinLnBrk="0" hangingPunct="0">
      <a:lnSpc>
        <a:spcPct val="100000"/>
      </a:lnSpc>
      <a:spcBef>
        <a:spcPts val="3300"/>
      </a:spcBef>
      <a:spcAft>
        <a:spcPts val="0"/>
      </a:spcAft>
      <a:buClrTx/>
      <a:buSzTx/>
      <a:buFontTx/>
      <a:buNone/>
      <a:tabLst/>
      <a:defRPr kumimoji="0" sz="3400" b="1" i="0" u="none" strike="noStrike" cap="none" spc="0" normalizeH="0" baseline="0">
        <a:ln>
          <a:noFill/>
        </a:ln>
        <a:solidFill>
          <a:srgbClr val="000000"/>
        </a:solidFill>
        <a:effectLst/>
        <a:uFillTx/>
        <a:latin typeface="Roboto"/>
        <a:ea typeface="Roboto"/>
        <a:cs typeface="Roboto"/>
        <a:sym typeface="Roboto"/>
      </a:defRPr>
    </a:lvl3pPr>
    <a:lvl4pPr marL="0" marR="0" indent="1371600" algn="ctr" defTabSz="584200" rtl="0" fontAlgn="auto" latinLnBrk="0" hangingPunct="0">
      <a:lnSpc>
        <a:spcPct val="100000"/>
      </a:lnSpc>
      <a:spcBef>
        <a:spcPts val="3300"/>
      </a:spcBef>
      <a:spcAft>
        <a:spcPts val="0"/>
      </a:spcAft>
      <a:buClrTx/>
      <a:buSzTx/>
      <a:buFontTx/>
      <a:buNone/>
      <a:tabLst/>
      <a:defRPr kumimoji="0" sz="3400" b="1" i="0" u="none" strike="noStrike" cap="none" spc="0" normalizeH="0" baseline="0">
        <a:ln>
          <a:noFill/>
        </a:ln>
        <a:solidFill>
          <a:srgbClr val="000000"/>
        </a:solidFill>
        <a:effectLst/>
        <a:uFillTx/>
        <a:latin typeface="Roboto"/>
        <a:ea typeface="Roboto"/>
        <a:cs typeface="Roboto"/>
        <a:sym typeface="Roboto"/>
      </a:defRPr>
    </a:lvl4pPr>
    <a:lvl5pPr marL="0" marR="0" indent="1828800" algn="ctr" defTabSz="584200" rtl="0" fontAlgn="auto" latinLnBrk="0" hangingPunct="0">
      <a:lnSpc>
        <a:spcPct val="100000"/>
      </a:lnSpc>
      <a:spcBef>
        <a:spcPts val="3300"/>
      </a:spcBef>
      <a:spcAft>
        <a:spcPts val="0"/>
      </a:spcAft>
      <a:buClrTx/>
      <a:buSzTx/>
      <a:buFontTx/>
      <a:buNone/>
      <a:tabLst/>
      <a:defRPr kumimoji="0" sz="3400" b="1" i="0" u="none" strike="noStrike" cap="none" spc="0" normalizeH="0" baseline="0">
        <a:ln>
          <a:noFill/>
        </a:ln>
        <a:solidFill>
          <a:srgbClr val="000000"/>
        </a:solidFill>
        <a:effectLst/>
        <a:uFillTx/>
        <a:latin typeface="Roboto"/>
        <a:ea typeface="Roboto"/>
        <a:cs typeface="Roboto"/>
        <a:sym typeface="Roboto"/>
      </a:defRPr>
    </a:lvl5pPr>
    <a:lvl6pPr marL="0" marR="0" indent="2286000" algn="ctr" defTabSz="584200" rtl="0" fontAlgn="auto" latinLnBrk="0" hangingPunct="0">
      <a:lnSpc>
        <a:spcPct val="100000"/>
      </a:lnSpc>
      <a:spcBef>
        <a:spcPts val="3300"/>
      </a:spcBef>
      <a:spcAft>
        <a:spcPts val="0"/>
      </a:spcAft>
      <a:buClrTx/>
      <a:buSzTx/>
      <a:buFontTx/>
      <a:buNone/>
      <a:tabLst/>
      <a:defRPr kumimoji="0" sz="3400" b="1" i="0" u="none" strike="noStrike" cap="none" spc="0" normalizeH="0" baseline="0">
        <a:ln>
          <a:noFill/>
        </a:ln>
        <a:solidFill>
          <a:srgbClr val="000000"/>
        </a:solidFill>
        <a:effectLst/>
        <a:uFillTx/>
        <a:latin typeface="Roboto"/>
        <a:ea typeface="Roboto"/>
        <a:cs typeface="Roboto"/>
        <a:sym typeface="Roboto"/>
      </a:defRPr>
    </a:lvl6pPr>
    <a:lvl7pPr marL="0" marR="0" indent="2743200" algn="ctr" defTabSz="584200" rtl="0" fontAlgn="auto" latinLnBrk="0" hangingPunct="0">
      <a:lnSpc>
        <a:spcPct val="100000"/>
      </a:lnSpc>
      <a:spcBef>
        <a:spcPts val="3300"/>
      </a:spcBef>
      <a:spcAft>
        <a:spcPts val="0"/>
      </a:spcAft>
      <a:buClrTx/>
      <a:buSzTx/>
      <a:buFontTx/>
      <a:buNone/>
      <a:tabLst/>
      <a:defRPr kumimoji="0" sz="3400" b="1" i="0" u="none" strike="noStrike" cap="none" spc="0" normalizeH="0" baseline="0">
        <a:ln>
          <a:noFill/>
        </a:ln>
        <a:solidFill>
          <a:srgbClr val="000000"/>
        </a:solidFill>
        <a:effectLst/>
        <a:uFillTx/>
        <a:latin typeface="Roboto"/>
        <a:ea typeface="Roboto"/>
        <a:cs typeface="Roboto"/>
        <a:sym typeface="Roboto"/>
      </a:defRPr>
    </a:lvl7pPr>
    <a:lvl8pPr marL="0" marR="0" indent="3200400" algn="ctr" defTabSz="584200" rtl="0" fontAlgn="auto" latinLnBrk="0" hangingPunct="0">
      <a:lnSpc>
        <a:spcPct val="100000"/>
      </a:lnSpc>
      <a:spcBef>
        <a:spcPts val="3300"/>
      </a:spcBef>
      <a:spcAft>
        <a:spcPts val="0"/>
      </a:spcAft>
      <a:buClrTx/>
      <a:buSzTx/>
      <a:buFontTx/>
      <a:buNone/>
      <a:tabLst/>
      <a:defRPr kumimoji="0" sz="3400" b="1" i="0" u="none" strike="noStrike" cap="none" spc="0" normalizeH="0" baseline="0">
        <a:ln>
          <a:noFill/>
        </a:ln>
        <a:solidFill>
          <a:srgbClr val="000000"/>
        </a:solidFill>
        <a:effectLst/>
        <a:uFillTx/>
        <a:latin typeface="Roboto"/>
        <a:ea typeface="Roboto"/>
        <a:cs typeface="Roboto"/>
        <a:sym typeface="Roboto"/>
      </a:defRPr>
    </a:lvl8pPr>
    <a:lvl9pPr marL="0" marR="0" indent="3657600" algn="ctr" defTabSz="584200" rtl="0" fontAlgn="auto" latinLnBrk="0" hangingPunct="0">
      <a:lnSpc>
        <a:spcPct val="100000"/>
      </a:lnSpc>
      <a:spcBef>
        <a:spcPts val="3300"/>
      </a:spcBef>
      <a:spcAft>
        <a:spcPts val="0"/>
      </a:spcAft>
      <a:buClrTx/>
      <a:buSzTx/>
      <a:buFontTx/>
      <a:buNone/>
      <a:tabLst/>
      <a:defRPr kumimoji="0" sz="3400" b="1" i="0" u="none" strike="noStrike" cap="none" spc="0" normalizeH="0" baseline="0">
        <a:ln>
          <a:noFill/>
        </a:ln>
        <a:solidFill>
          <a:srgbClr val="000000"/>
        </a:solidFill>
        <a:effectLst/>
        <a:uFillTx/>
        <a:latin typeface="Roboto"/>
        <a:ea typeface="Roboto"/>
        <a:cs typeface="Roboto"/>
        <a:sym typeface="Roboto"/>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A00"/>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chemeClr val="accent4"/>
          </a:solid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254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EFA07"/>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254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no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254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chemeClr val="accent4">
              <a:hueOff val="3712597"/>
              <a:satOff val="-23099"/>
              <a:lumOff val="5802"/>
            </a:schemeClr>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5E5E5E"/>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9BCEF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5E5E5E"/>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5E5E5E"/>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2871FF"/>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FFFF"/>
          </a:solidFill>
        </a:fill>
      </a:tcStyle>
    </a:wholeTbl>
    <a:band2H>
      <a:tcTxStyle/>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D1F6"/>
          </a:solidFill>
        </a:fill>
      </a:tcStyle>
    </a:firstCol>
    <a:la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E7FE9"/>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D5D5D5"/>
          </a:solidFill>
        </a:fill>
      </a:tcStyle>
    </a:wholeTbl>
    <a:band2H>
      <a:tcTxStyle/>
      <a:tcStyle>
        <a:tcBdr/>
        <a:fill>
          <a:solidFill>
            <a:srgbClr val="EAEAEA"/>
          </a:solidFill>
        </a:fill>
      </a:tcStyle>
    </a:band2H>
    <a:firstCol>
      <a:tcTxStyle b="on" i="off">
        <a:font>
          <a:latin typeface="Graphik Semibold"/>
          <a:ea typeface="Graphik Semibold"/>
          <a:cs typeface="Graphik Semibold"/>
        </a:font>
        <a:srgbClr val="FFFFFF"/>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929292"/>
          </a:solidFill>
        </a:fill>
      </a:tcStyle>
    </a:firstCol>
    <a:la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D5D5D5"/>
          </a:solidFill>
        </a:fill>
      </a:tcStyle>
    </a:lastRow>
    <a:firstRow>
      <a:tcTxStyle b="on" i="off">
        <a:font>
          <a:latin typeface="Graphik Semibold"/>
          <a:ea typeface="Graphik Semibold"/>
          <a:cs typeface="Graphik Semibold"/>
        </a:font>
        <a:srgbClr val="FFFFFF"/>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92929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85"/>
    <p:restoredTop sz="85411"/>
  </p:normalViewPr>
  <p:slideViewPr>
    <p:cSldViewPr showGuides="1">
      <p:cViewPr varScale="1">
        <p:scale>
          <a:sx n="44" d="100"/>
          <a:sy n="44" d="100"/>
        </p:scale>
        <p:origin x="1080" y="536"/>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0" name="Shape 180"/>
          <p:cNvSpPr>
            <a:spLocks noGrp="1" noRot="1" noChangeAspect="1"/>
          </p:cNvSpPr>
          <p:nvPr>
            <p:ph type="sldImg"/>
          </p:nvPr>
        </p:nvSpPr>
        <p:spPr>
          <a:xfrm>
            <a:off x="1143000" y="685800"/>
            <a:ext cx="4572000" cy="3429000"/>
          </a:xfrm>
          <a:prstGeom prst="rect">
            <a:avLst/>
          </a:prstGeom>
        </p:spPr>
        <p:txBody>
          <a:bodyPr/>
          <a:lstStyle/>
          <a:p>
            <a:endParaRPr/>
          </a:p>
        </p:txBody>
      </p:sp>
      <p:sp>
        <p:nvSpPr>
          <p:cNvPr id="181" name="Shape 18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381000" y="685800"/>
            <a:ext cx="6096000" cy="3429000"/>
          </a:xfrm>
        </p:spPr>
      </p:sp>
      <p:sp>
        <p:nvSpPr>
          <p:cNvPr id="3" name="Espaço Reservado para Anotações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1883813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381000" y="685800"/>
            <a:ext cx="6096000" cy="3429000"/>
          </a:xfrm>
        </p:spPr>
      </p:sp>
      <p:sp>
        <p:nvSpPr>
          <p:cNvPr id="3" name="Espaço Reservado para Anotações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200466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381000" y="685800"/>
            <a:ext cx="6096000" cy="3429000"/>
          </a:xfrm>
          <a:prstGeom prst="rect">
            <a:avLst/>
          </a:prstGeom>
        </p:spPr>
        <p:txBody>
          <a:bodyPr/>
          <a:lstStyle/>
          <a:p>
            <a:endParaRPr/>
          </a:p>
        </p:txBody>
      </p:sp>
      <p:sp>
        <p:nvSpPr>
          <p:cNvPr id="278" name="Shape 278"/>
          <p:cNvSpPr>
            <a:spLocks noGrp="1"/>
          </p:cNvSpPr>
          <p:nvPr>
            <p:ph type="body" sz="quarter" idx="1"/>
          </p:nvPr>
        </p:nvSpPr>
        <p:spPr>
          <a:prstGeom prst="rect">
            <a:avLst/>
          </a:prstGeom>
        </p:spPr>
        <p:txBody>
          <a:bodyPr/>
          <a:lstStyle>
            <a:lvl1pPr defTabSz="914400">
              <a:lnSpc>
                <a:spcPct val="80000"/>
              </a:lnSpc>
              <a:defRPr sz="1100" b="1" cap="all" spc="-55">
                <a:latin typeface="+mn-lt"/>
                <a:ea typeface="+mn-ea"/>
                <a:cs typeface="+mn-cs"/>
                <a:sym typeface="Graphik"/>
              </a:defRPr>
            </a:lvl1pPr>
          </a:lstStyle>
          <a:p>
            <a:r>
              <a:rPr dirty="0"/>
              <a:t>Example of a mosaic with a very contained search: only MAC USP painting collection available at Meta-</a:t>
            </a:r>
            <a:r>
              <a:rPr dirty="0" err="1"/>
              <a:t>Acervos</a:t>
            </a:r>
            <a:r>
              <a:rPr dirty="0"/>
              <a:t> + Conifer. The red arrows are the sections of only one painting, by so-called “naïf”/self-taught Brazilian </a:t>
            </a:r>
            <a:r>
              <a:rPr dirty="0" err="1"/>
              <a:t>artista</a:t>
            </a:r>
            <a:r>
              <a:rPr dirty="0"/>
              <a:t> Elisa Martins da Silveira. The blue arrow, instead are two sections taken from an abstract painting by French painter Hans Hartung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noRot="1" noChangeAspect="1"/>
          </p:cNvSpPr>
          <p:nvPr>
            <p:ph type="sldImg"/>
          </p:nvPr>
        </p:nvSpPr>
        <p:spPr>
          <a:xfrm>
            <a:off x="381000" y="685800"/>
            <a:ext cx="6096000" cy="3429000"/>
          </a:xfrm>
          <a:prstGeom prst="rect">
            <a:avLst/>
          </a:prstGeom>
        </p:spPr>
        <p:txBody>
          <a:bodyPr/>
          <a:lstStyle/>
          <a:p>
            <a:endParaRPr/>
          </a:p>
        </p:txBody>
      </p:sp>
      <p:sp>
        <p:nvSpPr>
          <p:cNvPr id="285" name="Shape 285"/>
          <p:cNvSpPr>
            <a:spLocks noGrp="1"/>
          </p:cNvSpPr>
          <p:nvPr>
            <p:ph type="body" sz="quarter" idx="1"/>
          </p:nvPr>
        </p:nvSpPr>
        <p:spPr>
          <a:prstGeom prst="rect">
            <a:avLst/>
          </a:prstGeom>
        </p:spPr>
        <p:txBody>
          <a:bodyPr/>
          <a:lstStyle/>
          <a:p>
            <a:pPr defTabSz="914400">
              <a:lnSpc>
                <a:spcPct val="80000"/>
              </a:lnSpc>
              <a:defRPr sz="1100" b="1" cap="all" spc="-55">
                <a:latin typeface="+mn-lt"/>
                <a:ea typeface="+mn-ea"/>
                <a:cs typeface="+mn-cs"/>
                <a:sym typeface="Graphik"/>
              </a:defRPr>
            </a:pPr>
            <a:r>
              <a:rPr dirty="0"/>
              <a:t>This is to show how the two paintings look like.</a:t>
            </a:r>
          </a:p>
          <a:p>
            <a:pPr defTabSz="914400">
              <a:lnSpc>
                <a:spcPct val="80000"/>
              </a:lnSpc>
              <a:defRPr sz="1100" b="1" cap="all" spc="-55">
                <a:latin typeface="+mn-lt"/>
                <a:ea typeface="+mn-ea"/>
                <a:cs typeface="+mn-cs"/>
                <a:sym typeface="Graphik"/>
              </a:defRPr>
            </a:pPr>
            <a:r>
              <a:rPr dirty="0"/>
              <a:t>Some background about the artists:</a:t>
            </a:r>
          </a:p>
          <a:p>
            <a:pPr defTabSz="914400">
              <a:lnSpc>
                <a:spcPct val="80000"/>
              </a:lnSpc>
              <a:defRPr sz="1100" b="1" cap="all" spc="-55">
                <a:latin typeface="+mn-lt"/>
                <a:ea typeface="+mn-ea"/>
                <a:cs typeface="+mn-cs"/>
                <a:sym typeface="Graphik"/>
              </a:defRPr>
            </a:pPr>
            <a:r>
              <a:rPr dirty="0"/>
              <a:t>Elisa Martins da Silveira was a Brazilian self-taught painter, who emerged in the framework of the São Paulo Biennial - which had a consistent presence of self-taught artists in the Brazilian delegation (in SP and in Venice at the time). Very little is known about her.</a:t>
            </a:r>
          </a:p>
          <a:p>
            <a:pPr defTabSz="914400">
              <a:lnSpc>
                <a:spcPct val="80000"/>
              </a:lnSpc>
              <a:defRPr sz="1100" b="1" cap="all" spc="-55">
                <a:latin typeface="+mn-lt"/>
                <a:ea typeface="+mn-ea"/>
                <a:cs typeface="+mn-cs"/>
                <a:sym typeface="Graphik"/>
              </a:defRPr>
            </a:pPr>
            <a:r>
              <a:rPr dirty="0"/>
              <a:t>Hans Hartung, instead, is very well-known for his lyrical/non-geometrical abstract works, for which he became famous in the 1950s. </a:t>
            </a:r>
          </a:p>
          <a:p>
            <a:pPr defTabSz="914400">
              <a:lnSpc>
                <a:spcPct val="80000"/>
              </a:lnSpc>
              <a:defRPr sz="1100" b="1" cap="all" spc="-55">
                <a:latin typeface="+mn-lt"/>
                <a:ea typeface="+mn-ea"/>
                <a:cs typeface="+mn-cs"/>
                <a:sym typeface="Graphik"/>
              </a:defRPr>
            </a:pPr>
            <a:r>
              <a:rPr dirty="0"/>
              <a:t>Both works, despite their totally different styles, backgrounds and motifs, were presented in the context of the São Paulo Biennial iterations of the 1950s/60s.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hape 289"/>
          <p:cNvSpPr>
            <a:spLocks noGrp="1" noRot="1" noChangeAspect="1"/>
          </p:cNvSpPr>
          <p:nvPr>
            <p:ph type="sldImg"/>
          </p:nvPr>
        </p:nvSpPr>
        <p:spPr>
          <a:xfrm>
            <a:off x="381000" y="685800"/>
            <a:ext cx="6096000" cy="3429000"/>
          </a:xfrm>
          <a:prstGeom prst="rect">
            <a:avLst/>
          </a:prstGeom>
        </p:spPr>
        <p:txBody>
          <a:bodyPr/>
          <a:lstStyle/>
          <a:p>
            <a:endParaRPr/>
          </a:p>
        </p:txBody>
      </p:sp>
      <p:sp>
        <p:nvSpPr>
          <p:cNvPr id="290" name="Shape 290"/>
          <p:cNvSpPr>
            <a:spLocks noGrp="1"/>
          </p:cNvSpPr>
          <p:nvPr>
            <p:ph type="body" sz="quarter" idx="1"/>
          </p:nvPr>
        </p:nvSpPr>
        <p:spPr>
          <a:prstGeom prst="rect">
            <a:avLst/>
          </a:prstGeom>
        </p:spPr>
        <p:txBody>
          <a:bodyPr/>
          <a:lstStyle/>
          <a:p>
            <a:pPr defTabSz="914400">
              <a:lnSpc>
                <a:spcPct val="80000"/>
              </a:lnSpc>
              <a:defRPr sz="1100" b="1" cap="all" spc="-55">
                <a:latin typeface="+mn-lt"/>
                <a:ea typeface="+mn-ea"/>
                <a:cs typeface="+mn-cs"/>
                <a:sym typeface="Graphik"/>
              </a:defRPr>
            </a:pPr>
            <a:r>
              <a:rPr dirty="0"/>
              <a:t>Here is just for one to see how computational vision mapped what it understood as “conifer” in both paintings. It seemed to have been very precise in mapping all the trees in Silveira’s painting (though they are clearly different species, and the ones in the background don’t seem to be conifers). But it read two sets of Hartung’s brushstrokes and traces as being conifers. This allows us to ask some questions:</a:t>
            </a:r>
          </a:p>
          <a:p>
            <a:pPr marL="457200" indent="-298450" defTabSz="914400">
              <a:lnSpc>
                <a:spcPct val="80000"/>
              </a:lnSpc>
              <a:buClr>
                <a:srgbClr val="000000"/>
              </a:buClr>
              <a:buSzPts val="1100"/>
              <a:buFont typeface="Arial"/>
              <a:buChar char="-"/>
              <a:defRPr sz="1100" b="1" cap="all" spc="-55">
                <a:latin typeface="+mn-lt"/>
                <a:ea typeface="+mn-ea"/>
                <a:cs typeface="+mn-cs"/>
                <a:sym typeface="Graphik"/>
              </a:defRPr>
            </a:pPr>
            <a:r>
              <a:rPr dirty="0"/>
              <a:t>in the universe of data available, what kind of image (and shape) the machine is using to make its search for conifers?</a:t>
            </a:r>
          </a:p>
          <a:p>
            <a:pPr marL="457200" indent="-298450" defTabSz="914400">
              <a:lnSpc>
                <a:spcPct val="80000"/>
              </a:lnSpc>
              <a:buClr>
                <a:srgbClr val="000000"/>
              </a:buClr>
              <a:buSzPts val="1100"/>
              <a:buFont typeface="Arial"/>
              <a:buChar char="-"/>
              <a:defRPr sz="1100" b="1" cap="all" spc="-55">
                <a:latin typeface="+mn-lt"/>
                <a:ea typeface="+mn-ea"/>
                <a:cs typeface="+mn-cs"/>
                <a:sym typeface="Graphik"/>
              </a:defRPr>
            </a:pPr>
            <a:r>
              <a:rPr dirty="0"/>
              <a:t>though Silveira’ painting is figurative, both works are not photographs and imply a process of abstraction of forms/shapes, though they are also very, very distinct from one another. </a:t>
            </a:r>
          </a:p>
          <a:p>
            <a:pPr marL="457200" indent="-298450" defTabSz="914400">
              <a:lnSpc>
                <a:spcPct val="80000"/>
              </a:lnSpc>
              <a:buClr>
                <a:srgbClr val="000000"/>
              </a:buClr>
              <a:buSzPts val="1100"/>
              <a:buFont typeface="Arial"/>
              <a:buChar char="-"/>
              <a:defRPr sz="1100" b="1" cap="all" spc="-55">
                <a:latin typeface="+mn-lt"/>
                <a:ea typeface="+mn-ea"/>
                <a:cs typeface="+mn-cs"/>
                <a:sym typeface="Graphik"/>
              </a:defRPr>
            </a:pPr>
            <a:r>
              <a:rPr dirty="0"/>
              <a:t>this kind of “homogenization” process of the mosaic might open to other possibilities in the field of art history. For instance, these two works shared the same </a:t>
            </a:r>
            <a:r>
              <a:rPr i="1" dirty="0">
                <a:latin typeface="Arial"/>
                <a:ea typeface="Arial"/>
                <a:cs typeface="Arial"/>
                <a:sym typeface="Arial"/>
              </a:rPr>
              <a:t>Zeitgeist</a:t>
            </a:r>
            <a:r>
              <a:rPr dirty="0"/>
              <a:t>, so to speak - the framework of artistic debate on modern art, IN BRAZIL, in the 1950s/early 1960s, at the same time deconstructing a narrative of Brazilian modern art at the time as being totally engaged with experimentations in geometrical abstraction and concrete/constructivist references.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381000" y="685800"/>
            <a:ext cx="6096000" cy="3429000"/>
          </a:xfrm>
        </p:spPr>
      </p:sp>
      <p:sp>
        <p:nvSpPr>
          <p:cNvPr id="3" name="Espaço Reservado para Anotações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1196419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p:spTree>
      <p:nvGrpSpPr>
        <p:cNvPr id="1" name=""/>
        <p:cNvGrpSpPr/>
        <p:nvPr/>
      </p:nvGrpSpPr>
      <p:grpSpPr>
        <a:xfrm>
          <a:off x="0" y="0"/>
          <a:ext cx="0" cy="0"/>
          <a:chOff x="0" y="0"/>
          <a:chExt cx="0" cy="0"/>
        </a:xfrm>
      </p:grpSpPr>
      <p:sp>
        <p:nvSpPr>
          <p:cNvPr id="11" name="Título da Apresentação"/>
          <p:cNvSpPr txBox="1">
            <a:spLocks noGrp="1"/>
          </p:cNvSpPr>
          <p:nvPr>
            <p:ph type="title" hasCustomPrompt="1"/>
          </p:nvPr>
        </p:nvSpPr>
        <p:spPr>
          <a:prstGeom prst="rect">
            <a:avLst/>
          </a:prstGeom>
        </p:spPr>
        <p:txBody>
          <a:bodyPr/>
          <a:lstStyle/>
          <a:p>
            <a:r>
              <a:t>Título da Apresentação</a:t>
            </a:r>
          </a:p>
        </p:txBody>
      </p:sp>
      <p:sp>
        <p:nvSpPr>
          <p:cNvPr id="12" name="Nível de Corpo Um…"/>
          <p:cNvSpPr txBox="1">
            <a:spLocks noGrp="1"/>
          </p:cNvSpPr>
          <p:nvPr>
            <p:ph type="body" sz="quarter" idx="1" hasCustomPrompt="1"/>
          </p:nvPr>
        </p:nvSpPr>
        <p:spPr>
          <a:prstGeom prst="rect">
            <a:avLst/>
          </a:prstGeom>
        </p:spPr>
        <p:txBody>
          <a:bodyPr/>
          <a:lstStyle/>
          <a:p>
            <a:r>
              <a:t>Subtítulo da Apresentação </a:t>
            </a:r>
          </a:p>
          <a:p>
            <a:pPr lvl="1"/>
            <a:endParaRPr/>
          </a:p>
          <a:p>
            <a:pPr lvl="2"/>
            <a:endParaRPr/>
          </a:p>
          <a:p>
            <a:pPr lvl="3"/>
            <a:endParaRPr/>
          </a:p>
          <a:p>
            <a:pPr lvl="4"/>
            <a:endParaRPr/>
          </a:p>
        </p:txBody>
      </p:sp>
      <p:sp>
        <p:nvSpPr>
          <p:cNvPr id="13" name="Número do Slide"/>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extLst>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Apenas Título">
    <p:spTree>
      <p:nvGrpSpPr>
        <p:cNvPr id="1" name=""/>
        <p:cNvGrpSpPr/>
        <p:nvPr/>
      </p:nvGrpSpPr>
      <p:grpSpPr>
        <a:xfrm>
          <a:off x="0" y="0"/>
          <a:ext cx="0" cy="0"/>
          <a:chOff x="0" y="0"/>
          <a:chExt cx="0" cy="0"/>
        </a:xfrm>
      </p:grpSpPr>
      <p:sp>
        <p:nvSpPr>
          <p:cNvPr id="106" name="Autoria e Data"/>
          <p:cNvSpPr txBox="1">
            <a:spLocks noGrp="1"/>
          </p:cNvSpPr>
          <p:nvPr>
            <p:ph type="body" sz="quarter" idx="21" hasCustomPrompt="1"/>
          </p:nvPr>
        </p:nvSpPr>
        <p:spPr>
          <a:xfrm>
            <a:off x="1295400" y="12955885"/>
            <a:ext cx="21869400" cy="429261"/>
          </a:xfrm>
          <a:prstGeom prst="rect">
            <a:avLst/>
          </a:prstGeom>
        </p:spPr>
        <p:txBody>
          <a:bodyPr/>
          <a:lstStyle>
            <a:lvl1pPr defTabSz="584200">
              <a:spcBef>
                <a:spcPts val="3200"/>
              </a:spcBef>
              <a:defRPr sz="2000" spc="-59">
                <a:latin typeface="Graphik-Medium"/>
                <a:ea typeface="Graphik-Medium"/>
                <a:cs typeface="Graphik-Medium"/>
                <a:sym typeface="Graphik Medium"/>
              </a:defRPr>
            </a:lvl1pPr>
          </a:lstStyle>
          <a:p>
            <a:r>
              <a:t>Autoria e Data</a:t>
            </a:r>
          </a:p>
        </p:txBody>
      </p:sp>
      <p:sp>
        <p:nvSpPr>
          <p:cNvPr id="107" name="Subtítulo do Slide"/>
          <p:cNvSpPr txBox="1">
            <a:spLocks noGrp="1"/>
          </p:cNvSpPr>
          <p:nvPr>
            <p:ph type="body" sz="quarter" idx="22" hasCustomPrompt="1"/>
          </p:nvPr>
        </p:nvSpPr>
        <p:spPr>
          <a:xfrm>
            <a:off x="1295400" y="3543455"/>
            <a:ext cx="21869400" cy="694056"/>
          </a:xfrm>
          <a:prstGeom prst="rect">
            <a:avLst/>
          </a:prstGeom>
        </p:spPr>
        <p:txBody>
          <a:bodyPr/>
          <a:lstStyle/>
          <a:p>
            <a:r>
              <a:t>Subtítulo do Slide </a:t>
            </a:r>
          </a:p>
        </p:txBody>
      </p:sp>
      <p:sp>
        <p:nvSpPr>
          <p:cNvPr id="108" name="Retângulo"/>
          <p:cNvSpPr/>
          <p:nvPr/>
        </p:nvSpPr>
        <p:spPr>
          <a:xfrm>
            <a:off x="0" y="990550"/>
            <a:ext cx="24384000" cy="279401"/>
          </a:xfrm>
          <a:prstGeom prst="rect">
            <a:avLst/>
          </a:prstGeom>
          <a:solidFill>
            <a:schemeClr val="accent4"/>
          </a:solidFill>
          <a:ln w="12700">
            <a:miter lim="400000"/>
          </a:ln>
        </p:spPr>
        <p:txBody>
          <a:bodyPr lIns="50800" tIns="50800" rIns="50800" bIns="50800" anchor="ctr"/>
          <a:lstStyle/>
          <a:p>
            <a:pPr defTabSz="821531">
              <a:defRPr sz="2200" b="0" spc="-44">
                <a:latin typeface="Graphik-SemiboldItalic"/>
                <a:ea typeface="Graphik-SemiboldItalic"/>
                <a:cs typeface="Graphik-SemiboldItalic"/>
                <a:sym typeface="Graphik Semibold"/>
              </a:defRPr>
            </a:pPr>
            <a:endParaRPr/>
          </a:p>
        </p:txBody>
      </p:sp>
      <p:sp>
        <p:nvSpPr>
          <p:cNvPr id="109" name="Título do Slide"/>
          <p:cNvSpPr txBox="1">
            <a:spLocks noGrp="1"/>
          </p:cNvSpPr>
          <p:nvPr>
            <p:ph type="title" hasCustomPrompt="1"/>
          </p:nvPr>
        </p:nvSpPr>
        <p:spPr>
          <a:xfrm>
            <a:off x="1295400" y="1620697"/>
            <a:ext cx="21869400" cy="1778001"/>
          </a:xfrm>
          <a:prstGeom prst="rect">
            <a:avLst/>
          </a:prstGeom>
        </p:spPr>
        <p:txBody>
          <a:bodyPr anchor="t"/>
          <a:lstStyle>
            <a:lvl1pPr defTabSz="584200">
              <a:defRPr sz="10000" spc="-400"/>
            </a:lvl1pPr>
          </a:lstStyle>
          <a:p>
            <a:r>
              <a:t>Título do Slide</a:t>
            </a:r>
          </a:p>
        </p:txBody>
      </p:sp>
      <p:sp>
        <p:nvSpPr>
          <p:cNvPr id="110"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17" name="Autoria e Data"/>
          <p:cNvSpPr txBox="1">
            <a:spLocks noGrp="1"/>
          </p:cNvSpPr>
          <p:nvPr>
            <p:ph type="body" sz="quarter" idx="21" hasCustomPrompt="1"/>
          </p:nvPr>
        </p:nvSpPr>
        <p:spPr>
          <a:xfrm>
            <a:off x="1295400" y="12955885"/>
            <a:ext cx="21869400" cy="429261"/>
          </a:xfrm>
          <a:prstGeom prst="rect">
            <a:avLst/>
          </a:prstGeom>
        </p:spPr>
        <p:txBody>
          <a:bodyPr/>
          <a:lstStyle>
            <a:lvl1pPr defTabSz="584200">
              <a:spcBef>
                <a:spcPts val="3200"/>
              </a:spcBef>
              <a:defRPr sz="2000" spc="-59">
                <a:latin typeface="Graphik-Medium"/>
                <a:ea typeface="Graphik-Medium"/>
                <a:cs typeface="Graphik-Medium"/>
                <a:sym typeface="Graphik Medium"/>
              </a:defRPr>
            </a:lvl1pPr>
          </a:lstStyle>
          <a:p>
            <a:r>
              <a:t>Autoria e Data</a:t>
            </a:r>
          </a:p>
        </p:txBody>
      </p:sp>
      <p:sp>
        <p:nvSpPr>
          <p:cNvPr id="118" name="Subtítulo de Agenda"/>
          <p:cNvSpPr txBox="1">
            <a:spLocks noGrp="1"/>
          </p:cNvSpPr>
          <p:nvPr>
            <p:ph type="body" sz="quarter" idx="22" hasCustomPrompt="1"/>
          </p:nvPr>
        </p:nvSpPr>
        <p:spPr>
          <a:xfrm>
            <a:off x="1295400" y="3543455"/>
            <a:ext cx="21869400" cy="694056"/>
          </a:xfrm>
          <a:prstGeom prst="rect">
            <a:avLst/>
          </a:prstGeom>
        </p:spPr>
        <p:txBody>
          <a:bodyPr/>
          <a:lstStyle/>
          <a:p>
            <a:r>
              <a:t>Subtítulo de Agenda</a:t>
            </a:r>
          </a:p>
        </p:txBody>
      </p:sp>
      <p:sp>
        <p:nvSpPr>
          <p:cNvPr id="119" name="Nível de Corpo Um…"/>
          <p:cNvSpPr txBox="1">
            <a:spLocks noGrp="1"/>
          </p:cNvSpPr>
          <p:nvPr>
            <p:ph type="body" idx="1" hasCustomPrompt="1"/>
          </p:nvPr>
        </p:nvSpPr>
        <p:spPr>
          <a:xfrm>
            <a:off x="1295400" y="5118100"/>
            <a:ext cx="21869400" cy="7137400"/>
          </a:xfrm>
          <a:prstGeom prst="rect">
            <a:avLst/>
          </a:prstGeom>
        </p:spPr>
        <p:txBody>
          <a:bodyPr/>
          <a:lstStyle>
            <a:lvl1pPr defTabSz="825500">
              <a:spcBef>
                <a:spcPts val="3200"/>
              </a:spcBef>
              <a:defRPr sz="5400" b="1" u="sng" cap="none" spc="-53">
                <a:latin typeface="Arial" panose="020B0604020202020204" pitchFamily="34" charset="0"/>
                <a:ea typeface="+mn-ea"/>
                <a:cs typeface="Arial" panose="020B0604020202020204" pitchFamily="34" charset="0"/>
                <a:sym typeface="Graphik"/>
              </a:defRPr>
            </a:lvl1pPr>
            <a:lvl2pPr defTabSz="825500">
              <a:spcBef>
                <a:spcPts val="3200"/>
              </a:spcBef>
              <a:defRPr sz="5400" b="1" u="sng" cap="none" spc="-53">
                <a:latin typeface="+mn-lt"/>
                <a:ea typeface="+mn-ea"/>
                <a:cs typeface="+mn-cs"/>
                <a:sym typeface="Graphik"/>
              </a:defRPr>
            </a:lvl2pPr>
            <a:lvl3pPr defTabSz="825500">
              <a:spcBef>
                <a:spcPts val="3200"/>
              </a:spcBef>
              <a:defRPr sz="5400" b="1" u="sng" cap="none" spc="-53">
                <a:latin typeface="+mn-lt"/>
                <a:ea typeface="+mn-ea"/>
                <a:cs typeface="+mn-cs"/>
                <a:sym typeface="Graphik"/>
              </a:defRPr>
            </a:lvl3pPr>
            <a:lvl4pPr defTabSz="825500">
              <a:spcBef>
                <a:spcPts val="3200"/>
              </a:spcBef>
              <a:defRPr sz="5400" b="1" u="sng" cap="none" spc="-53">
                <a:latin typeface="+mn-lt"/>
                <a:ea typeface="+mn-ea"/>
                <a:cs typeface="+mn-cs"/>
                <a:sym typeface="Graphik"/>
              </a:defRPr>
            </a:lvl4pPr>
            <a:lvl5pPr defTabSz="825500">
              <a:spcBef>
                <a:spcPts val="3200"/>
              </a:spcBef>
              <a:defRPr sz="5400" b="1" u="sng" cap="none" spc="-53">
                <a:latin typeface="+mn-lt"/>
                <a:ea typeface="+mn-ea"/>
                <a:cs typeface="+mn-cs"/>
                <a:sym typeface="Graphik"/>
              </a:defRPr>
            </a:lvl5pPr>
          </a:lstStyle>
          <a:p>
            <a:r>
              <a:rPr dirty="0" err="1"/>
              <a:t>Tópicos</a:t>
            </a:r>
            <a:r>
              <a:rPr dirty="0"/>
              <a:t> da Agenda</a:t>
            </a:r>
          </a:p>
          <a:p>
            <a:pPr lvl="1"/>
            <a:endParaRPr dirty="0"/>
          </a:p>
          <a:p>
            <a:pPr lvl="2"/>
            <a:endParaRPr dirty="0"/>
          </a:p>
          <a:p>
            <a:pPr lvl="3"/>
            <a:endParaRPr dirty="0"/>
          </a:p>
          <a:p>
            <a:pPr lvl="4"/>
            <a:endParaRPr dirty="0"/>
          </a:p>
        </p:txBody>
      </p:sp>
      <p:sp>
        <p:nvSpPr>
          <p:cNvPr id="120" name="Título da Agenda"/>
          <p:cNvSpPr txBox="1">
            <a:spLocks noGrp="1"/>
          </p:cNvSpPr>
          <p:nvPr>
            <p:ph type="title" hasCustomPrompt="1"/>
          </p:nvPr>
        </p:nvSpPr>
        <p:spPr>
          <a:xfrm>
            <a:off x="1295400" y="1620697"/>
            <a:ext cx="21869400" cy="1778001"/>
          </a:xfrm>
          <a:prstGeom prst="rect">
            <a:avLst/>
          </a:prstGeom>
        </p:spPr>
        <p:txBody>
          <a:bodyPr anchor="t"/>
          <a:lstStyle>
            <a:lvl1pPr defTabSz="584200">
              <a:defRPr sz="10000" spc="-400"/>
            </a:lvl1pPr>
          </a:lstStyle>
          <a:p>
            <a:r>
              <a:t>Título da Agenda</a:t>
            </a:r>
          </a:p>
        </p:txBody>
      </p:sp>
      <p:sp>
        <p:nvSpPr>
          <p:cNvPr id="121"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extLst>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claração">
    <p:spTree>
      <p:nvGrpSpPr>
        <p:cNvPr id="1" name=""/>
        <p:cNvGrpSpPr/>
        <p:nvPr/>
      </p:nvGrpSpPr>
      <p:grpSpPr>
        <a:xfrm>
          <a:off x="0" y="0"/>
          <a:ext cx="0" cy="0"/>
          <a:chOff x="0" y="0"/>
          <a:chExt cx="0" cy="0"/>
        </a:xfrm>
      </p:grpSpPr>
      <p:sp>
        <p:nvSpPr>
          <p:cNvPr id="128" name="Nível de Corpo Um…"/>
          <p:cNvSpPr txBox="1">
            <a:spLocks noGrp="1"/>
          </p:cNvSpPr>
          <p:nvPr>
            <p:ph type="body" sz="half" idx="1" hasCustomPrompt="1"/>
          </p:nvPr>
        </p:nvSpPr>
        <p:spPr>
          <a:xfrm>
            <a:off x="1298277" y="4927600"/>
            <a:ext cx="21863646" cy="3853767"/>
          </a:xfrm>
          <a:prstGeom prst="rect">
            <a:avLst/>
          </a:prstGeom>
        </p:spPr>
        <p:txBody>
          <a:bodyPr anchor="ctr"/>
          <a:lstStyle>
            <a:lvl1pPr algn="ctr" defTabSz="1160859">
              <a:defRPr sz="10200" b="1" spc="-408">
                <a:latin typeface="+mn-lt"/>
                <a:ea typeface="+mn-ea"/>
                <a:cs typeface="+mn-cs"/>
                <a:sym typeface="Graphik"/>
              </a:defRPr>
            </a:lvl1pPr>
            <a:lvl2pPr algn="ctr" defTabSz="1160859">
              <a:defRPr sz="10200" b="1" spc="-408">
                <a:latin typeface="+mn-lt"/>
                <a:ea typeface="+mn-ea"/>
                <a:cs typeface="+mn-cs"/>
                <a:sym typeface="Graphik"/>
              </a:defRPr>
            </a:lvl2pPr>
            <a:lvl3pPr algn="ctr" defTabSz="1160859">
              <a:defRPr sz="10200" b="1" spc="-408">
                <a:latin typeface="+mn-lt"/>
                <a:ea typeface="+mn-ea"/>
                <a:cs typeface="+mn-cs"/>
                <a:sym typeface="Graphik"/>
              </a:defRPr>
            </a:lvl3pPr>
            <a:lvl4pPr algn="ctr" defTabSz="1160859">
              <a:defRPr sz="10200" b="1" spc="-408">
                <a:latin typeface="+mn-lt"/>
                <a:ea typeface="+mn-ea"/>
                <a:cs typeface="+mn-cs"/>
                <a:sym typeface="Graphik"/>
              </a:defRPr>
            </a:lvl4pPr>
            <a:lvl5pPr algn="ctr" defTabSz="1160859">
              <a:defRPr sz="10200" b="1" spc="-408">
                <a:latin typeface="+mn-lt"/>
                <a:ea typeface="+mn-ea"/>
                <a:cs typeface="+mn-cs"/>
                <a:sym typeface="Graphik"/>
              </a:defRPr>
            </a:lvl5pPr>
          </a:lstStyle>
          <a:p>
            <a:r>
              <a:rPr dirty="0" err="1"/>
              <a:t>Declaração</a:t>
            </a:r>
            <a:endParaRPr dirty="0"/>
          </a:p>
          <a:p>
            <a:pPr lvl="1"/>
            <a:endParaRPr dirty="0"/>
          </a:p>
          <a:p>
            <a:pPr lvl="2"/>
            <a:endParaRPr dirty="0"/>
          </a:p>
          <a:p>
            <a:pPr lvl="3"/>
            <a:endParaRPr dirty="0"/>
          </a:p>
          <a:p>
            <a:pPr lvl="4"/>
            <a:endParaRPr dirty="0"/>
          </a:p>
        </p:txBody>
      </p:sp>
      <p:sp>
        <p:nvSpPr>
          <p:cNvPr id="129"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Fato Principal">
    <p:spTree>
      <p:nvGrpSpPr>
        <p:cNvPr id="1" name=""/>
        <p:cNvGrpSpPr/>
        <p:nvPr/>
      </p:nvGrpSpPr>
      <p:grpSpPr>
        <a:xfrm>
          <a:off x="0" y="0"/>
          <a:ext cx="0" cy="0"/>
          <a:chOff x="0" y="0"/>
          <a:chExt cx="0" cy="0"/>
        </a:xfrm>
      </p:grpSpPr>
      <p:sp>
        <p:nvSpPr>
          <p:cNvPr id="136" name="Nível de Corpo Um…"/>
          <p:cNvSpPr txBox="1">
            <a:spLocks noGrp="1"/>
          </p:cNvSpPr>
          <p:nvPr>
            <p:ph type="body" sz="half" idx="1" hasCustomPrompt="1"/>
          </p:nvPr>
        </p:nvSpPr>
        <p:spPr>
          <a:xfrm>
            <a:off x="1295400" y="3587043"/>
            <a:ext cx="21869400" cy="4730168"/>
          </a:xfrm>
          <a:prstGeom prst="rect">
            <a:avLst/>
          </a:prstGeom>
        </p:spPr>
        <p:txBody>
          <a:bodyPr anchor="b"/>
          <a:lstStyle>
            <a:lvl1pPr algn="ctr" defTabSz="825500">
              <a:lnSpc>
                <a:spcPct val="70000"/>
              </a:lnSpc>
              <a:defRPr sz="22400" b="1" spc="-448">
                <a:latin typeface="+mn-lt"/>
                <a:ea typeface="+mn-ea"/>
                <a:cs typeface="+mn-cs"/>
                <a:sym typeface="Graphik"/>
              </a:defRPr>
            </a:lvl1pPr>
            <a:lvl2pPr algn="ctr" defTabSz="825500">
              <a:lnSpc>
                <a:spcPct val="70000"/>
              </a:lnSpc>
              <a:defRPr sz="22400" b="1" spc="-448">
                <a:latin typeface="+mn-lt"/>
                <a:ea typeface="+mn-ea"/>
                <a:cs typeface="+mn-cs"/>
                <a:sym typeface="Graphik"/>
              </a:defRPr>
            </a:lvl2pPr>
            <a:lvl3pPr algn="ctr" defTabSz="825500">
              <a:lnSpc>
                <a:spcPct val="70000"/>
              </a:lnSpc>
              <a:defRPr sz="22400" b="1" spc="-448">
                <a:latin typeface="+mn-lt"/>
                <a:ea typeface="+mn-ea"/>
                <a:cs typeface="+mn-cs"/>
                <a:sym typeface="Graphik"/>
              </a:defRPr>
            </a:lvl3pPr>
            <a:lvl4pPr algn="ctr" defTabSz="825500">
              <a:lnSpc>
                <a:spcPct val="70000"/>
              </a:lnSpc>
              <a:defRPr sz="22400" b="1" spc="-448">
                <a:latin typeface="+mn-lt"/>
                <a:ea typeface="+mn-ea"/>
                <a:cs typeface="+mn-cs"/>
                <a:sym typeface="Graphik"/>
              </a:defRPr>
            </a:lvl4pPr>
            <a:lvl5pPr algn="ctr" defTabSz="825500">
              <a:lnSpc>
                <a:spcPct val="70000"/>
              </a:lnSpc>
              <a:defRPr sz="22400" b="1" spc="-448">
                <a:latin typeface="+mn-lt"/>
                <a:ea typeface="+mn-ea"/>
                <a:cs typeface="+mn-cs"/>
                <a:sym typeface="Graphik"/>
              </a:defRPr>
            </a:lvl5pPr>
          </a:lstStyle>
          <a:p>
            <a:r>
              <a:t>100%</a:t>
            </a:r>
          </a:p>
          <a:p>
            <a:pPr lvl="1"/>
            <a:endParaRPr/>
          </a:p>
          <a:p>
            <a:pPr lvl="2"/>
            <a:endParaRPr/>
          </a:p>
          <a:p>
            <a:pPr lvl="3"/>
            <a:endParaRPr/>
          </a:p>
          <a:p>
            <a:pPr lvl="4"/>
            <a:endParaRPr/>
          </a:p>
        </p:txBody>
      </p:sp>
      <p:sp>
        <p:nvSpPr>
          <p:cNvPr id="137" name="Retângulo"/>
          <p:cNvSpPr/>
          <p:nvPr/>
        </p:nvSpPr>
        <p:spPr>
          <a:xfrm>
            <a:off x="0" y="990550"/>
            <a:ext cx="24384000" cy="279401"/>
          </a:xfrm>
          <a:prstGeom prst="rect">
            <a:avLst/>
          </a:prstGeom>
          <a:solidFill>
            <a:schemeClr val="accent4"/>
          </a:solidFill>
          <a:ln w="12700">
            <a:miter lim="400000"/>
          </a:ln>
        </p:spPr>
        <p:txBody>
          <a:bodyPr lIns="50800" tIns="50800" rIns="50800" bIns="50800" anchor="ctr"/>
          <a:lstStyle/>
          <a:p>
            <a:pPr defTabSz="821531">
              <a:defRPr sz="2200" b="0" spc="-44">
                <a:latin typeface="Graphik-SemiboldItalic"/>
                <a:ea typeface="Graphik-SemiboldItalic"/>
                <a:cs typeface="Graphik-SemiboldItalic"/>
                <a:sym typeface="Graphik Semibold"/>
              </a:defRPr>
            </a:pPr>
            <a:endParaRPr/>
          </a:p>
        </p:txBody>
      </p:sp>
      <p:sp>
        <p:nvSpPr>
          <p:cNvPr id="138" name="Informações do fato"/>
          <p:cNvSpPr txBox="1">
            <a:spLocks noGrp="1"/>
          </p:cNvSpPr>
          <p:nvPr>
            <p:ph type="body" sz="quarter" idx="21" hasCustomPrompt="1"/>
          </p:nvPr>
        </p:nvSpPr>
        <p:spPr>
          <a:xfrm>
            <a:off x="1295400" y="8117284"/>
            <a:ext cx="21869400" cy="592456"/>
          </a:xfrm>
          <a:prstGeom prst="rect">
            <a:avLst/>
          </a:prstGeom>
        </p:spPr>
        <p:txBody>
          <a:bodyPr/>
          <a:lstStyle>
            <a:lvl1pPr algn="ctr" defTabSz="490727">
              <a:spcBef>
                <a:spcPts val="2600"/>
              </a:spcBef>
              <a:defRPr sz="2940" spc="-88"/>
            </a:lvl1pPr>
          </a:lstStyle>
          <a:p>
            <a:r>
              <a:t>Informações do fato</a:t>
            </a:r>
          </a:p>
        </p:txBody>
      </p:sp>
      <p:sp>
        <p:nvSpPr>
          <p:cNvPr id="139"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itação">
    <p:spTree>
      <p:nvGrpSpPr>
        <p:cNvPr id="1" name=""/>
        <p:cNvGrpSpPr/>
        <p:nvPr/>
      </p:nvGrpSpPr>
      <p:grpSpPr>
        <a:xfrm>
          <a:off x="0" y="0"/>
          <a:ext cx="0" cy="0"/>
          <a:chOff x="0" y="0"/>
          <a:chExt cx="0" cy="0"/>
        </a:xfrm>
      </p:grpSpPr>
      <p:sp>
        <p:nvSpPr>
          <p:cNvPr id="146" name="Atribuição"/>
          <p:cNvSpPr txBox="1">
            <a:spLocks noGrp="1"/>
          </p:cNvSpPr>
          <p:nvPr>
            <p:ph type="body" sz="quarter" idx="21" hasCustomPrompt="1"/>
          </p:nvPr>
        </p:nvSpPr>
        <p:spPr>
          <a:xfrm>
            <a:off x="2252674" y="10353079"/>
            <a:ext cx="20691414" cy="567945"/>
          </a:xfrm>
          <a:prstGeom prst="rect">
            <a:avLst/>
          </a:prstGeom>
        </p:spPr>
        <p:txBody>
          <a:bodyPr/>
          <a:lstStyle>
            <a:lvl1pPr defTabSz="584200">
              <a:defRPr sz="2800" spc="-84"/>
            </a:lvl1pPr>
          </a:lstStyle>
          <a:p>
            <a:r>
              <a:t>Atribuição </a:t>
            </a:r>
          </a:p>
        </p:txBody>
      </p:sp>
      <p:sp>
        <p:nvSpPr>
          <p:cNvPr id="147" name="Retângulo"/>
          <p:cNvSpPr/>
          <p:nvPr/>
        </p:nvSpPr>
        <p:spPr>
          <a:xfrm>
            <a:off x="0" y="990550"/>
            <a:ext cx="24384000" cy="279401"/>
          </a:xfrm>
          <a:prstGeom prst="rect">
            <a:avLst/>
          </a:prstGeom>
          <a:solidFill>
            <a:schemeClr val="accent4"/>
          </a:solidFill>
          <a:ln w="12700">
            <a:miter lim="400000"/>
          </a:ln>
        </p:spPr>
        <p:txBody>
          <a:bodyPr lIns="50800" tIns="50800" rIns="50800" bIns="50800" anchor="ctr"/>
          <a:lstStyle/>
          <a:p>
            <a:pPr defTabSz="821531">
              <a:defRPr sz="2200" b="0" spc="-44">
                <a:latin typeface="Graphik-SemiboldItalic"/>
                <a:ea typeface="Graphik-SemiboldItalic"/>
                <a:cs typeface="Graphik-SemiboldItalic"/>
                <a:sym typeface="Graphik Semibold"/>
              </a:defRPr>
            </a:pPr>
            <a:endParaRPr/>
          </a:p>
        </p:txBody>
      </p:sp>
      <p:sp>
        <p:nvSpPr>
          <p:cNvPr id="148" name="Nível de Corpo Um…"/>
          <p:cNvSpPr txBox="1">
            <a:spLocks noGrp="1"/>
          </p:cNvSpPr>
          <p:nvPr>
            <p:ph type="body" sz="half" idx="1" hasCustomPrompt="1"/>
          </p:nvPr>
        </p:nvSpPr>
        <p:spPr>
          <a:xfrm>
            <a:off x="1439912" y="4332885"/>
            <a:ext cx="21504176" cy="5497468"/>
          </a:xfrm>
          <a:prstGeom prst="rect">
            <a:avLst/>
          </a:prstGeom>
        </p:spPr>
        <p:txBody>
          <a:bodyPr anchor="b"/>
          <a:lstStyle>
            <a:lvl1pPr marL="714375" indent="-714375" defTabSz="1160859">
              <a:lnSpc>
                <a:spcPct val="70000"/>
              </a:lnSpc>
              <a:defRPr sz="13300" b="1" i="1" spc="-532">
                <a:latin typeface="Arial Black" panose="020B0604020202020204" pitchFamily="34" charset="0"/>
                <a:ea typeface="+mn-ea"/>
                <a:cs typeface="Arial Black" panose="020B0604020202020204" pitchFamily="34" charset="0"/>
                <a:sym typeface="Graphik"/>
              </a:defRPr>
            </a:lvl1pPr>
            <a:lvl2pPr marL="714375" indent="-257175" defTabSz="1160859">
              <a:lnSpc>
                <a:spcPct val="70000"/>
              </a:lnSpc>
              <a:defRPr sz="13300" b="1" i="1" spc="-532">
                <a:latin typeface="Arial Black" panose="020B0604020202020204" pitchFamily="34" charset="0"/>
                <a:ea typeface="+mn-ea"/>
                <a:cs typeface="Arial Black" panose="020B0604020202020204" pitchFamily="34" charset="0"/>
                <a:sym typeface="Graphik"/>
              </a:defRPr>
            </a:lvl2pPr>
            <a:lvl3pPr marL="714375" indent="200025" defTabSz="1160859">
              <a:lnSpc>
                <a:spcPct val="70000"/>
              </a:lnSpc>
              <a:defRPr sz="13300" b="1" i="1" spc="-532">
                <a:latin typeface="+mn-lt"/>
                <a:ea typeface="+mn-ea"/>
                <a:cs typeface="+mn-cs"/>
                <a:sym typeface="Graphik"/>
              </a:defRPr>
            </a:lvl3pPr>
            <a:lvl4pPr marL="714375" indent="657225" defTabSz="1160859">
              <a:lnSpc>
                <a:spcPct val="70000"/>
              </a:lnSpc>
              <a:defRPr sz="13300" b="1" i="1" spc="-532">
                <a:latin typeface="+mn-lt"/>
                <a:ea typeface="+mn-ea"/>
                <a:cs typeface="+mn-cs"/>
                <a:sym typeface="Graphik"/>
              </a:defRPr>
            </a:lvl4pPr>
            <a:lvl5pPr marL="714375" indent="1114425" defTabSz="1160859">
              <a:lnSpc>
                <a:spcPct val="70000"/>
              </a:lnSpc>
              <a:defRPr sz="13300" b="1" i="1" spc="-532">
                <a:latin typeface="+mn-lt"/>
                <a:ea typeface="+mn-ea"/>
                <a:cs typeface="+mn-cs"/>
                <a:sym typeface="Graphik"/>
              </a:defRPr>
            </a:lvl5pPr>
          </a:lstStyle>
          <a:p>
            <a:r>
              <a:rPr dirty="0"/>
              <a:t>“</a:t>
            </a:r>
            <a:r>
              <a:rPr dirty="0" err="1"/>
              <a:t>Citação</a:t>
            </a:r>
            <a:r>
              <a:rPr dirty="0"/>
              <a:t> </a:t>
            </a:r>
            <a:r>
              <a:rPr dirty="0" err="1"/>
              <a:t>Notável</a:t>
            </a:r>
            <a:r>
              <a:rPr dirty="0"/>
              <a:t>”</a:t>
            </a:r>
          </a:p>
          <a:p>
            <a:pPr lvl="1"/>
            <a:endParaRPr dirty="0"/>
          </a:p>
          <a:p>
            <a:pPr lvl="2"/>
            <a:endParaRPr dirty="0"/>
          </a:p>
          <a:p>
            <a:pPr lvl="3"/>
            <a:endParaRPr dirty="0"/>
          </a:p>
          <a:p>
            <a:pPr lvl="4"/>
            <a:endParaRPr dirty="0"/>
          </a:p>
        </p:txBody>
      </p:sp>
      <p:sp>
        <p:nvSpPr>
          <p:cNvPr id="149"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rês Fotos">
    <p:spTree>
      <p:nvGrpSpPr>
        <p:cNvPr id="1" name=""/>
        <p:cNvGrpSpPr/>
        <p:nvPr/>
      </p:nvGrpSpPr>
      <p:grpSpPr>
        <a:xfrm>
          <a:off x="0" y="0"/>
          <a:ext cx="0" cy="0"/>
          <a:chOff x="0" y="0"/>
          <a:chExt cx="0" cy="0"/>
        </a:xfrm>
      </p:grpSpPr>
      <p:sp>
        <p:nvSpPr>
          <p:cNvPr id="156" name="Vista lateral de uma pessoa vestindo uma jaqueta com capuz amarelo em frente a persianas amarelas"/>
          <p:cNvSpPr>
            <a:spLocks noGrp="1"/>
          </p:cNvSpPr>
          <p:nvPr>
            <p:ph type="pic" idx="21"/>
          </p:nvPr>
        </p:nvSpPr>
        <p:spPr>
          <a:xfrm>
            <a:off x="4076700" y="-3937000"/>
            <a:ext cx="26492200" cy="17661467"/>
          </a:xfrm>
          <a:prstGeom prst="rect">
            <a:avLst/>
          </a:prstGeom>
        </p:spPr>
        <p:txBody>
          <a:bodyPr lIns="91439" tIns="45719" rIns="91439" bIns="45719">
            <a:noAutofit/>
          </a:bodyPr>
          <a:lstStyle/>
          <a:p>
            <a:endParaRPr/>
          </a:p>
        </p:txBody>
      </p:sp>
      <p:sp>
        <p:nvSpPr>
          <p:cNvPr id="157" name="Vista de costas de uma pessoa com blusa amarela olhando através de uma abertura em uma parede de pedra"/>
          <p:cNvSpPr>
            <a:spLocks noGrp="1"/>
          </p:cNvSpPr>
          <p:nvPr>
            <p:ph type="pic" sz="half" idx="22"/>
          </p:nvPr>
        </p:nvSpPr>
        <p:spPr>
          <a:xfrm>
            <a:off x="-1" y="-525805"/>
            <a:ext cx="12065001" cy="7782610"/>
          </a:xfrm>
          <a:prstGeom prst="rect">
            <a:avLst/>
          </a:prstGeom>
        </p:spPr>
        <p:txBody>
          <a:bodyPr lIns="91439" tIns="45719" rIns="91439" bIns="45719">
            <a:noAutofit/>
          </a:bodyPr>
          <a:lstStyle/>
          <a:p>
            <a:endParaRPr/>
          </a:p>
        </p:txBody>
      </p:sp>
      <p:sp>
        <p:nvSpPr>
          <p:cNvPr id="158" name="Pessoa com sorriso largo vestindo blusa azul em frente a uma parede azul"/>
          <p:cNvSpPr>
            <a:spLocks noGrp="1"/>
          </p:cNvSpPr>
          <p:nvPr>
            <p:ph type="pic" sz="half" idx="23"/>
          </p:nvPr>
        </p:nvSpPr>
        <p:spPr>
          <a:xfrm>
            <a:off x="-1" y="6384784"/>
            <a:ext cx="12065001" cy="8048238"/>
          </a:xfrm>
          <a:prstGeom prst="rect">
            <a:avLst/>
          </a:prstGeom>
        </p:spPr>
        <p:txBody>
          <a:bodyPr lIns="91439" tIns="45719" rIns="91439" bIns="45719">
            <a:noAutofit/>
          </a:bodyPr>
          <a:lstStyle/>
          <a:p>
            <a:endParaRPr/>
          </a:p>
        </p:txBody>
      </p:sp>
      <p:sp>
        <p:nvSpPr>
          <p:cNvPr id="159"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66" name="Pessoa vestindo calça jeans azul e jaqueta jeans sob uma parede vermelha e roxa sólida"/>
          <p:cNvSpPr>
            <a:spLocks noGrp="1"/>
          </p:cNvSpPr>
          <p:nvPr>
            <p:ph type="pic" idx="21"/>
          </p:nvPr>
        </p:nvSpPr>
        <p:spPr>
          <a:xfrm>
            <a:off x="0" y="-1266000"/>
            <a:ext cx="24384000" cy="16248002"/>
          </a:xfrm>
          <a:prstGeom prst="rect">
            <a:avLst/>
          </a:prstGeom>
        </p:spPr>
        <p:txBody>
          <a:bodyPr lIns="91439" tIns="45719" rIns="91439" bIns="45719">
            <a:noAutofit/>
          </a:bodyPr>
          <a:lstStyle/>
          <a:p>
            <a:endParaRPr/>
          </a:p>
        </p:txBody>
      </p:sp>
      <p:sp>
        <p:nvSpPr>
          <p:cNvPr id="167"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Em Branco">
    <p:spTree>
      <p:nvGrpSpPr>
        <p:cNvPr id="1" name=""/>
        <p:cNvGrpSpPr/>
        <p:nvPr/>
      </p:nvGrpSpPr>
      <p:grpSpPr>
        <a:xfrm>
          <a:off x="0" y="0"/>
          <a:ext cx="0" cy="0"/>
          <a:chOff x="0" y="0"/>
          <a:chExt cx="0" cy="0"/>
        </a:xfrm>
      </p:grpSpPr>
      <p:sp>
        <p:nvSpPr>
          <p:cNvPr id="174"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e Foto">
    <p:bg>
      <p:bgPr>
        <a:solidFill>
          <a:srgbClr val="FFFFFF"/>
        </a:solidFill>
        <a:effectLst/>
      </p:bgPr>
    </p:bg>
    <p:spTree>
      <p:nvGrpSpPr>
        <p:cNvPr id="1" name=""/>
        <p:cNvGrpSpPr/>
        <p:nvPr/>
      </p:nvGrpSpPr>
      <p:grpSpPr>
        <a:xfrm>
          <a:off x="0" y="0"/>
          <a:ext cx="0" cy="0"/>
          <a:chOff x="0" y="0"/>
          <a:chExt cx="0" cy="0"/>
        </a:xfrm>
      </p:grpSpPr>
      <p:sp>
        <p:nvSpPr>
          <p:cNvPr id="20" name="Pessoa sorridente usando óculos de sol e blusa amarela sob fundo verde acinzentado"/>
          <p:cNvSpPr>
            <a:spLocks noGrp="1"/>
          </p:cNvSpPr>
          <p:nvPr>
            <p:ph type="pic" idx="21"/>
          </p:nvPr>
        </p:nvSpPr>
        <p:spPr>
          <a:xfrm>
            <a:off x="-685800" y="-5660315"/>
            <a:ext cx="34201100" cy="20089980"/>
          </a:xfrm>
          <a:prstGeom prst="rect">
            <a:avLst/>
          </a:prstGeom>
        </p:spPr>
        <p:txBody>
          <a:bodyPr lIns="91439" tIns="45719" rIns="91439" bIns="45719">
            <a:noAutofit/>
          </a:bodyPr>
          <a:lstStyle/>
          <a:p>
            <a:endParaRPr/>
          </a:p>
        </p:txBody>
      </p:sp>
      <p:sp>
        <p:nvSpPr>
          <p:cNvPr id="21" name="Título da Apresentação"/>
          <p:cNvSpPr txBox="1">
            <a:spLocks noGrp="1"/>
          </p:cNvSpPr>
          <p:nvPr>
            <p:ph type="title" hasCustomPrompt="1"/>
          </p:nvPr>
        </p:nvSpPr>
        <p:spPr>
          <a:xfrm>
            <a:off x="1295400" y="4384675"/>
            <a:ext cx="21869400" cy="4699000"/>
          </a:xfrm>
          <a:prstGeom prst="rect">
            <a:avLst/>
          </a:prstGeom>
        </p:spPr>
        <p:txBody>
          <a:bodyPr/>
          <a:lstStyle/>
          <a:p>
            <a:r>
              <a:t>Título da Apresentação</a:t>
            </a:r>
          </a:p>
        </p:txBody>
      </p:sp>
      <p:sp>
        <p:nvSpPr>
          <p:cNvPr id="22" name="Nível de Corpo Um…"/>
          <p:cNvSpPr txBox="1">
            <a:spLocks noGrp="1"/>
          </p:cNvSpPr>
          <p:nvPr>
            <p:ph type="body" sz="quarter" idx="1" hasCustomPrompt="1"/>
          </p:nvPr>
        </p:nvSpPr>
        <p:spPr>
          <a:xfrm>
            <a:off x="1295400" y="9268776"/>
            <a:ext cx="21869400" cy="1422714"/>
          </a:xfrm>
          <a:prstGeom prst="rect">
            <a:avLst/>
          </a:prstGeom>
        </p:spPr>
        <p:txBody>
          <a:bodyPr/>
          <a:lstStyle/>
          <a:p>
            <a:r>
              <a:t>Subtítulo da Apresentação</a:t>
            </a:r>
          </a:p>
          <a:p>
            <a:pPr lvl="1"/>
            <a:endParaRPr/>
          </a:p>
          <a:p>
            <a:pPr lvl="2"/>
            <a:endParaRPr/>
          </a:p>
          <a:p>
            <a:pPr lvl="3"/>
            <a:endParaRPr/>
          </a:p>
          <a:p>
            <a:pPr lvl="4"/>
            <a:endParaRPr/>
          </a:p>
        </p:txBody>
      </p:sp>
      <p:sp>
        <p:nvSpPr>
          <p:cNvPr id="23"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extLst>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e Foto Alternativa">
    <p:spTree>
      <p:nvGrpSpPr>
        <p:cNvPr id="1" name=""/>
        <p:cNvGrpSpPr/>
        <p:nvPr/>
      </p:nvGrpSpPr>
      <p:grpSpPr>
        <a:xfrm>
          <a:off x="0" y="0"/>
          <a:ext cx="0" cy="0"/>
          <a:chOff x="0" y="0"/>
          <a:chExt cx="0" cy="0"/>
        </a:xfrm>
      </p:grpSpPr>
      <p:sp>
        <p:nvSpPr>
          <p:cNvPr id="30" name="Vista lateral de uma pessoa vestindo uma jaqueta com capuz amarelo em frente a persianas amarelas"/>
          <p:cNvSpPr>
            <a:spLocks noGrp="1"/>
          </p:cNvSpPr>
          <p:nvPr>
            <p:ph type="pic" idx="21"/>
          </p:nvPr>
        </p:nvSpPr>
        <p:spPr>
          <a:xfrm>
            <a:off x="8922063" y="-1"/>
            <a:ext cx="20573998" cy="13716000"/>
          </a:xfrm>
          <a:prstGeom prst="rect">
            <a:avLst/>
          </a:prstGeom>
        </p:spPr>
        <p:txBody>
          <a:bodyPr lIns="91439" tIns="45719" rIns="91439" bIns="45719">
            <a:noAutofit/>
          </a:bodyPr>
          <a:lstStyle/>
          <a:p>
            <a:endParaRPr/>
          </a:p>
        </p:txBody>
      </p:sp>
      <p:sp>
        <p:nvSpPr>
          <p:cNvPr id="31" name="Título do Slide"/>
          <p:cNvSpPr txBox="1">
            <a:spLocks noGrp="1"/>
          </p:cNvSpPr>
          <p:nvPr>
            <p:ph type="title" hasCustomPrompt="1"/>
          </p:nvPr>
        </p:nvSpPr>
        <p:spPr>
          <a:xfrm>
            <a:off x="1295400" y="3743016"/>
            <a:ext cx="11442700" cy="5334001"/>
          </a:xfrm>
          <a:prstGeom prst="rect">
            <a:avLst/>
          </a:prstGeom>
        </p:spPr>
        <p:txBody>
          <a:bodyPr/>
          <a:lstStyle/>
          <a:p>
            <a:r>
              <a:t>Título do Slide</a:t>
            </a:r>
          </a:p>
        </p:txBody>
      </p:sp>
      <p:sp>
        <p:nvSpPr>
          <p:cNvPr id="32" name="Nível de Corpo Um…"/>
          <p:cNvSpPr txBox="1">
            <a:spLocks noGrp="1"/>
          </p:cNvSpPr>
          <p:nvPr>
            <p:ph type="body" sz="quarter" idx="1" hasCustomPrompt="1"/>
          </p:nvPr>
        </p:nvSpPr>
        <p:spPr>
          <a:xfrm>
            <a:off x="1295400" y="9271000"/>
            <a:ext cx="11442700" cy="3175000"/>
          </a:xfrm>
          <a:prstGeom prst="rect">
            <a:avLst/>
          </a:prstGeom>
        </p:spPr>
        <p:txBody>
          <a:bodyPr/>
          <a:lstStyle/>
          <a:p>
            <a:r>
              <a:t>Subtítulo do Slide</a:t>
            </a:r>
          </a:p>
          <a:p>
            <a:pPr lvl="1"/>
            <a:endParaRPr/>
          </a:p>
          <a:p>
            <a:pPr lvl="2"/>
            <a:endParaRPr/>
          </a:p>
          <a:p>
            <a:pPr lvl="3"/>
            <a:endParaRPr/>
          </a:p>
          <a:p>
            <a:pPr lvl="4"/>
            <a:endParaRPr/>
          </a:p>
        </p:txBody>
      </p:sp>
      <p:sp>
        <p:nvSpPr>
          <p:cNvPr id="33"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ítulo e Marcadores">
    <p:spTree>
      <p:nvGrpSpPr>
        <p:cNvPr id="1" name=""/>
        <p:cNvGrpSpPr/>
        <p:nvPr/>
      </p:nvGrpSpPr>
      <p:grpSpPr>
        <a:xfrm>
          <a:off x="0" y="0"/>
          <a:ext cx="0" cy="0"/>
          <a:chOff x="0" y="0"/>
          <a:chExt cx="0" cy="0"/>
        </a:xfrm>
      </p:grpSpPr>
      <p:sp>
        <p:nvSpPr>
          <p:cNvPr id="40" name="Autoria e Data"/>
          <p:cNvSpPr txBox="1">
            <a:spLocks noGrp="1"/>
          </p:cNvSpPr>
          <p:nvPr>
            <p:ph type="body" sz="quarter" idx="21" hasCustomPrompt="1"/>
          </p:nvPr>
        </p:nvSpPr>
        <p:spPr>
          <a:xfrm>
            <a:off x="1295400" y="12955885"/>
            <a:ext cx="21869400" cy="429261"/>
          </a:xfrm>
          <a:prstGeom prst="rect">
            <a:avLst/>
          </a:prstGeom>
        </p:spPr>
        <p:txBody>
          <a:bodyPr/>
          <a:lstStyle>
            <a:lvl1pPr defTabSz="584200">
              <a:spcBef>
                <a:spcPts val="3200"/>
              </a:spcBef>
              <a:defRPr sz="2000" spc="-59">
                <a:latin typeface="Graphik-Medium"/>
                <a:ea typeface="Graphik-Medium"/>
                <a:cs typeface="Graphik-Medium"/>
                <a:sym typeface="Graphik Medium"/>
              </a:defRPr>
            </a:lvl1pPr>
          </a:lstStyle>
          <a:p>
            <a:r>
              <a:t>Autoria e Data</a:t>
            </a:r>
          </a:p>
        </p:txBody>
      </p:sp>
      <p:sp>
        <p:nvSpPr>
          <p:cNvPr id="41" name="Subtítulo do Slide"/>
          <p:cNvSpPr txBox="1">
            <a:spLocks noGrp="1"/>
          </p:cNvSpPr>
          <p:nvPr>
            <p:ph type="body" sz="quarter" idx="22" hasCustomPrompt="1"/>
          </p:nvPr>
        </p:nvSpPr>
        <p:spPr>
          <a:xfrm>
            <a:off x="1295400" y="3543455"/>
            <a:ext cx="21869400" cy="694056"/>
          </a:xfrm>
          <a:prstGeom prst="rect">
            <a:avLst/>
          </a:prstGeom>
        </p:spPr>
        <p:txBody>
          <a:bodyPr/>
          <a:lstStyle/>
          <a:p>
            <a:r>
              <a:t>Subtítulo do Slide</a:t>
            </a:r>
          </a:p>
        </p:txBody>
      </p:sp>
      <p:sp>
        <p:nvSpPr>
          <p:cNvPr id="43" name="Título do Slide"/>
          <p:cNvSpPr txBox="1">
            <a:spLocks noGrp="1"/>
          </p:cNvSpPr>
          <p:nvPr>
            <p:ph type="title" hasCustomPrompt="1"/>
          </p:nvPr>
        </p:nvSpPr>
        <p:spPr>
          <a:xfrm>
            <a:off x="1295400" y="1620697"/>
            <a:ext cx="21869400" cy="1778386"/>
          </a:xfrm>
          <a:prstGeom prst="rect">
            <a:avLst/>
          </a:prstGeom>
        </p:spPr>
        <p:txBody>
          <a:bodyPr anchor="t"/>
          <a:lstStyle>
            <a:lvl1pPr defTabSz="584200">
              <a:defRPr sz="10000" spc="-400"/>
            </a:lvl1pPr>
          </a:lstStyle>
          <a:p>
            <a:r>
              <a:t>Título do Slide</a:t>
            </a:r>
          </a:p>
        </p:txBody>
      </p:sp>
      <p:sp>
        <p:nvSpPr>
          <p:cNvPr id="44" name="Nível de Corpo Um…"/>
          <p:cNvSpPr txBox="1">
            <a:spLocks noGrp="1"/>
          </p:cNvSpPr>
          <p:nvPr>
            <p:ph type="body" idx="1" hasCustomPrompt="1"/>
          </p:nvPr>
        </p:nvSpPr>
        <p:spPr>
          <a:xfrm>
            <a:off x="1295400" y="5270500"/>
            <a:ext cx="21869400" cy="7137400"/>
          </a:xfrm>
          <a:prstGeom prst="rect">
            <a:avLst/>
          </a:prstGeom>
        </p:spPr>
        <p:txBody>
          <a:bodyPr/>
          <a:lstStyle>
            <a:lvl1pPr algn="ctr" defTabSz="584200">
              <a:spcBef>
                <a:spcPts val="3300"/>
              </a:spcBef>
              <a:defRPr sz="3400" b="1" cap="none" spc="0">
                <a:latin typeface="Arial" panose="020B0604020202020204" pitchFamily="34" charset="0"/>
                <a:ea typeface="Roboto"/>
                <a:cs typeface="Arial" panose="020B0604020202020204" pitchFamily="34" charset="0"/>
                <a:sym typeface="Roboto"/>
              </a:defRPr>
            </a:lvl1pPr>
            <a:lvl2pPr algn="ctr" defTabSz="584200">
              <a:spcBef>
                <a:spcPts val="3300"/>
              </a:spcBef>
              <a:defRPr sz="3400" b="1" cap="none" spc="0">
                <a:latin typeface="Roboto"/>
                <a:ea typeface="Roboto"/>
                <a:cs typeface="Roboto"/>
                <a:sym typeface="Roboto"/>
              </a:defRPr>
            </a:lvl2pPr>
            <a:lvl3pPr algn="ctr" defTabSz="584200">
              <a:spcBef>
                <a:spcPts val="3300"/>
              </a:spcBef>
              <a:defRPr sz="3400" b="1" cap="none" spc="0">
                <a:latin typeface="Roboto"/>
                <a:ea typeface="Roboto"/>
                <a:cs typeface="Roboto"/>
                <a:sym typeface="Roboto"/>
              </a:defRPr>
            </a:lvl3pPr>
            <a:lvl4pPr algn="ctr" defTabSz="584200">
              <a:spcBef>
                <a:spcPts val="3300"/>
              </a:spcBef>
              <a:defRPr sz="3400" b="1" cap="none" spc="0">
                <a:latin typeface="Roboto"/>
                <a:ea typeface="Roboto"/>
                <a:cs typeface="Roboto"/>
                <a:sym typeface="Roboto"/>
              </a:defRPr>
            </a:lvl4pPr>
            <a:lvl5pPr algn="ctr" defTabSz="584200">
              <a:spcBef>
                <a:spcPts val="3300"/>
              </a:spcBef>
              <a:defRPr sz="3400" b="1" cap="none" spc="0">
                <a:latin typeface="Roboto"/>
                <a:ea typeface="Roboto"/>
                <a:cs typeface="Roboto"/>
                <a:sym typeface="Roboto"/>
              </a:defRPr>
            </a:lvl5pPr>
          </a:lstStyle>
          <a:p>
            <a:r>
              <a:rPr dirty="0" err="1"/>
              <a:t>Texto</a:t>
            </a:r>
            <a:r>
              <a:rPr dirty="0"/>
              <a:t> com </a:t>
            </a:r>
            <a:r>
              <a:rPr dirty="0" err="1"/>
              <a:t>marcadores</a:t>
            </a:r>
            <a:r>
              <a:rPr dirty="0"/>
              <a:t> do slide</a:t>
            </a:r>
          </a:p>
          <a:p>
            <a:pPr lvl="1"/>
            <a:endParaRPr dirty="0"/>
          </a:p>
          <a:p>
            <a:pPr lvl="2"/>
            <a:endParaRPr dirty="0"/>
          </a:p>
          <a:p>
            <a:pPr lvl="3"/>
            <a:endParaRPr dirty="0"/>
          </a:p>
          <a:p>
            <a:pPr lvl="4"/>
            <a:endParaRPr dirty="0"/>
          </a:p>
        </p:txBody>
      </p:sp>
      <p:sp>
        <p:nvSpPr>
          <p:cNvPr id="45" name="Número do Slide"/>
          <p:cNvSpPr txBox="1">
            <a:spLocks noGrp="1"/>
          </p:cNvSpPr>
          <p:nvPr>
            <p:ph type="sldNum" sz="quarter" idx="2"/>
          </p:nvPr>
        </p:nvSpPr>
        <p:spPr>
          <a:xfrm>
            <a:off x="23558499" y="12981031"/>
            <a:ext cx="361189" cy="404115"/>
          </a:xfrm>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Marcadores">
    <p:spTree>
      <p:nvGrpSpPr>
        <p:cNvPr id="1" name=""/>
        <p:cNvGrpSpPr/>
        <p:nvPr/>
      </p:nvGrpSpPr>
      <p:grpSpPr>
        <a:xfrm>
          <a:off x="0" y="0"/>
          <a:ext cx="0" cy="0"/>
          <a:chOff x="0" y="0"/>
          <a:chExt cx="0" cy="0"/>
        </a:xfrm>
      </p:grpSpPr>
      <p:sp>
        <p:nvSpPr>
          <p:cNvPr id="52" name="Autoria e Data"/>
          <p:cNvSpPr txBox="1">
            <a:spLocks noGrp="1"/>
          </p:cNvSpPr>
          <p:nvPr>
            <p:ph type="body" sz="quarter" idx="21" hasCustomPrompt="1"/>
          </p:nvPr>
        </p:nvSpPr>
        <p:spPr>
          <a:xfrm>
            <a:off x="1295400" y="12955885"/>
            <a:ext cx="21869400" cy="429261"/>
          </a:xfrm>
          <a:prstGeom prst="rect">
            <a:avLst/>
          </a:prstGeom>
        </p:spPr>
        <p:txBody>
          <a:bodyPr/>
          <a:lstStyle>
            <a:lvl1pPr defTabSz="584200">
              <a:spcBef>
                <a:spcPts val="3200"/>
              </a:spcBef>
              <a:defRPr sz="2000" spc="-59">
                <a:latin typeface="Graphik-Medium"/>
                <a:ea typeface="Graphik-Medium"/>
                <a:cs typeface="Graphik-Medium"/>
                <a:sym typeface="Graphik Medium"/>
              </a:defRPr>
            </a:lvl1pPr>
          </a:lstStyle>
          <a:p>
            <a:r>
              <a:t>Autoria e Data</a:t>
            </a:r>
          </a:p>
        </p:txBody>
      </p:sp>
      <p:sp>
        <p:nvSpPr>
          <p:cNvPr id="53" name="Nível de Corpo Um…"/>
          <p:cNvSpPr txBox="1">
            <a:spLocks noGrp="1"/>
          </p:cNvSpPr>
          <p:nvPr>
            <p:ph type="body" idx="1" hasCustomPrompt="1"/>
          </p:nvPr>
        </p:nvSpPr>
        <p:spPr>
          <a:xfrm>
            <a:off x="1295400" y="5270500"/>
            <a:ext cx="21869400" cy="7135317"/>
          </a:xfrm>
          <a:prstGeom prst="rect">
            <a:avLst/>
          </a:prstGeom>
        </p:spPr>
        <p:txBody>
          <a:bodyPr numCol="2" spcCol="1093469"/>
          <a:lstStyle>
            <a:lvl1pPr algn="ctr" defTabSz="584200">
              <a:spcBef>
                <a:spcPts val="3300"/>
              </a:spcBef>
              <a:defRPr sz="3400" b="1" cap="none" spc="0">
                <a:latin typeface="Roboto"/>
                <a:ea typeface="Roboto"/>
                <a:cs typeface="Roboto"/>
                <a:sym typeface="Roboto"/>
              </a:defRPr>
            </a:lvl1pPr>
            <a:lvl2pPr algn="ctr" defTabSz="584200">
              <a:spcBef>
                <a:spcPts val="3300"/>
              </a:spcBef>
              <a:defRPr sz="3400" b="1" cap="none" spc="0">
                <a:latin typeface="Roboto"/>
                <a:ea typeface="Roboto"/>
                <a:cs typeface="Roboto"/>
                <a:sym typeface="Roboto"/>
              </a:defRPr>
            </a:lvl2pPr>
            <a:lvl3pPr algn="ctr" defTabSz="584200">
              <a:spcBef>
                <a:spcPts val="3300"/>
              </a:spcBef>
              <a:defRPr sz="3400" b="1" cap="none" spc="0">
                <a:latin typeface="Roboto"/>
                <a:ea typeface="Roboto"/>
                <a:cs typeface="Roboto"/>
                <a:sym typeface="Roboto"/>
              </a:defRPr>
            </a:lvl3pPr>
            <a:lvl4pPr algn="ctr" defTabSz="584200">
              <a:spcBef>
                <a:spcPts val="3300"/>
              </a:spcBef>
              <a:defRPr sz="3400" b="1" cap="none" spc="0">
                <a:latin typeface="Roboto"/>
                <a:ea typeface="Roboto"/>
                <a:cs typeface="Roboto"/>
                <a:sym typeface="Roboto"/>
              </a:defRPr>
            </a:lvl4pPr>
            <a:lvl5pPr algn="ctr" defTabSz="584200">
              <a:spcBef>
                <a:spcPts val="3300"/>
              </a:spcBef>
              <a:defRPr sz="3400" b="1" cap="none" spc="0">
                <a:latin typeface="Roboto"/>
                <a:ea typeface="Roboto"/>
                <a:cs typeface="Roboto"/>
                <a:sym typeface="Roboto"/>
              </a:defRPr>
            </a:lvl5pPr>
          </a:lstStyle>
          <a:p>
            <a:r>
              <a:rPr dirty="0" err="1"/>
              <a:t>Texto</a:t>
            </a:r>
            <a:r>
              <a:rPr dirty="0"/>
              <a:t> com </a:t>
            </a:r>
            <a:r>
              <a:rPr dirty="0" err="1"/>
              <a:t>marcadores</a:t>
            </a:r>
            <a:r>
              <a:rPr dirty="0"/>
              <a:t> do slide</a:t>
            </a:r>
          </a:p>
          <a:p>
            <a:pPr lvl="1"/>
            <a:endParaRPr dirty="0"/>
          </a:p>
          <a:p>
            <a:pPr lvl="2"/>
            <a:endParaRPr dirty="0"/>
          </a:p>
          <a:p>
            <a:pPr lvl="3"/>
            <a:endParaRPr dirty="0"/>
          </a:p>
          <a:p>
            <a:pPr lvl="4"/>
            <a:endParaRPr dirty="0"/>
          </a:p>
        </p:txBody>
      </p:sp>
      <p:sp>
        <p:nvSpPr>
          <p:cNvPr id="54" name="Retângulo"/>
          <p:cNvSpPr/>
          <p:nvPr/>
        </p:nvSpPr>
        <p:spPr>
          <a:xfrm>
            <a:off x="0" y="990550"/>
            <a:ext cx="24384000" cy="279401"/>
          </a:xfrm>
          <a:prstGeom prst="rect">
            <a:avLst/>
          </a:prstGeom>
          <a:solidFill>
            <a:schemeClr val="accent4"/>
          </a:solidFill>
          <a:ln w="12700">
            <a:miter lim="400000"/>
          </a:ln>
        </p:spPr>
        <p:txBody>
          <a:bodyPr lIns="50800" tIns="50800" rIns="50800" bIns="50800" anchor="ctr"/>
          <a:lstStyle/>
          <a:p>
            <a:pPr defTabSz="821531">
              <a:defRPr sz="2200" b="0" spc="-44">
                <a:latin typeface="Graphik-SemiboldItalic"/>
                <a:ea typeface="Graphik-SemiboldItalic"/>
                <a:cs typeface="Graphik-SemiboldItalic"/>
                <a:sym typeface="Graphik Semibold"/>
              </a:defRPr>
            </a:pPr>
            <a:endParaRPr/>
          </a:p>
        </p:txBody>
      </p:sp>
      <p:sp>
        <p:nvSpPr>
          <p:cNvPr id="55"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Marcadores e Foto">
    <p:spTree>
      <p:nvGrpSpPr>
        <p:cNvPr id="1" name=""/>
        <p:cNvGrpSpPr/>
        <p:nvPr/>
      </p:nvGrpSpPr>
      <p:grpSpPr>
        <a:xfrm>
          <a:off x="0" y="0"/>
          <a:ext cx="0" cy="0"/>
          <a:chOff x="0" y="0"/>
          <a:chExt cx="0" cy="0"/>
        </a:xfrm>
      </p:grpSpPr>
      <p:sp>
        <p:nvSpPr>
          <p:cNvPr id="62" name="Pessoa com sorriso largo vestindo blusa azul em frente a uma parede azul"/>
          <p:cNvSpPr>
            <a:spLocks noGrp="1"/>
          </p:cNvSpPr>
          <p:nvPr>
            <p:ph type="pic" idx="21"/>
          </p:nvPr>
        </p:nvSpPr>
        <p:spPr>
          <a:xfrm>
            <a:off x="10236489" y="-1"/>
            <a:ext cx="20561460" cy="13716000"/>
          </a:xfrm>
          <a:prstGeom prst="rect">
            <a:avLst/>
          </a:prstGeom>
        </p:spPr>
        <p:txBody>
          <a:bodyPr lIns="91439" tIns="45719" rIns="91439" bIns="45719">
            <a:noAutofit/>
          </a:bodyPr>
          <a:lstStyle/>
          <a:p>
            <a:endParaRPr/>
          </a:p>
        </p:txBody>
      </p:sp>
      <p:sp>
        <p:nvSpPr>
          <p:cNvPr id="63" name="Nível de Corpo Um…"/>
          <p:cNvSpPr txBox="1">
            <a:spLocks noGrp="1"/>
          </p:cNvSpPr>
          <p:nvPr>
            <p:ph type="body" sz="half" idx="1" hasCustomPrompt="1"/>
          </p:nvPr>
        </p:nvSpPr>
        <p:spPr>
          <a:xfrm>
            <a:off x="1295400" y="5257800"/>
            <a:ext cx="11442700" cy="6886575"/>
          </a:xfrm>
          <a:prstGeom prst="rect">
            <a:avLst/>
          </a:prstGeom>
        </p:spPr>
        <p:txBody>
          <a:bodyPr/>
          <a:lstStyle>
            <a:lvl1pPr algn="ctr" defTabSz="584200">
              <a:spcBef>
                <a:spcPts val="3300"/>
              </a:spcBef>
              <a:defRPr sz="3400" b="1" cap="none" spc="0">
                <a:latin typeface="Arial" panose="020B0604020202020204" pitchFamily="34" charset="0"/>
                <a:ea typeface="Roboto"/>
                <a:cs typeface="Arial" panose="020B0604020202020204" pitchFamily="34" charset="0"/>
                <a:sym typeface="Roboto"/>
              </a:defRPr>
            </a:lvl1pPr>
            <a:lvl2pPr algn="ctr" defTabSz="584200">
              <a:spcBef>
                <a:spcPts val="3300"/>
              </a:spcBef>
              <a:defRPr sz="3400" b="1" cap="none" spc="0">
                <a:latin typeface="Roboto"/>
                <a:ea typeface="Roboto"/>
                <a:cs typeface="Roboto"/>
                <a:sym typeface="Roboto"/>
              </a:defRPr>
            </a:lvl2pPr>
            <a:lvl3pPr algn="ctr" defTabSz="584200">
              <a:spcBef>
                <a:spcPts val="3300"/>
              </a:spcBef>
              <a:defRPr sz="3400" b="1" cap="none" spc="0">
                <a:latin typeface="Roboto"/>
                <a:ea typeface="Roboto"/>
                <a:cs typeface="Roboto"/>
                <a:sym typeface="Roboto"/>
              </a:defRPr>
            </a:lvl3pPr>
            <a:lvl4pPr algn="ctr" defTabSz="584200">
              <a:spcBef>
                <a:spcPts val="3300"/>
              </a:spcBef>
              <a:defRPr sz="3400" b="1" cap="none" spc="0">
                <a:latin typeface="Roboto"/>
                <a:ea typeface="Roboto"/>
                <a:cs typeface="Roboto"/>
                <a:sym typeface="Roboto"/>
              </a:defRPr>
            </a:lvl4pPr>
            <a:lvl5pPr algn="ctr" defTabSz="584200">
              <a:spcBef>
                <a:spcPts val="3300"/>
              </a:spcBef>
              <a:defRPr sz="3400" b="1" cap="none" spc="0">
                <a:latin typeface="Roboto"/>
                <a:ea typeface="Roboto"/>
                <a:cs typeface="Roboto"/>
                <a:sym typeface="Roboto"/>
              </a:defRPr>
            </a:lvl5pPr>
          </a:lstStyle>
          <a:p>
            <a:r>
              <a:rPr dirty="0" err="1"/>
              <a:t>Texto</a:t>
            </a:r>
            <a:r>
              <a:rPr dirty="0"/>
              <a:t> com </a:t>
            </a:r>
            <a:r>
              <a:rPr dirty="0" err="1"/>
              <a:t>marcadores</a:t>
            </a:r>
            <a:r>
              <a:rPr dirty="0"/>
              <a:t> do slide</a:t>
            </a:r>
          </a:p>
          <a:p>
            <a:pPr lvl="1"/>
            <a:endParaRPr dirty="0"/>
          </a:p>
          <a:p>
            <a:pPr lvl="2"/>
            <a:endParaRPr dirty="0"/>
          </a:p>
          <a:p>
            <a:pPr lvl="3"/>
            <a:endParaRPr dirty="0"/>
          </a:p>
          <a:p>
            <a:pPr lvl="4"/>
            <a:endParaRPr dirty="0"/>
          </a:p>
        </p:txBody>
      </p:sp>
      <p:sp>
        <p:nvSpPr>
          <p:cNvPr id="64" name="Autoria e Data"/>
          <p:cNvSpPr txBox="1">
            <a:spLocks noGrp="1"/>
          </p:cNvSpPr>
          <p:nvPr>
            <p:ph type="body" sz="quarter" idx="22" hasCustomPrompt="1"/>
          </p:nvPr>
        </p:nvSpPr>
        <p:spPr>
          <a:xfrm>
            <a:off x="1295400" y="12955885"/>
            <a:ext cx="11442700" cy="429261"/>
          </a:xfrm>
          <a:prstGeom prst="rect">
            <a:avLst/>
          </a:prstGeom>
        </p:spPr>
        <p:txBody>
          <a:bodyPr/>
          <a:lstStyle>
            <a:lvl1pPr defTabSz="584200">
              <a:spcBef>
                <a:spcPts val="3200"/>
              </a:spcBef>
              <a:defRPr sz="2000" spc="-59">
                <a:latin typeface="Graphik-Medium"/>
                <a:ea typeface="Graphik-Medium"/>
                <a:cs typeface="Graphik-Medium"/>
                <a:sym typeface="Graphik Medium"/>
              </a:defRPr>
            </a:lvl1pPr>
          </a:lstStyle>
          <a:p>
            <a:r>
              <a:t>Autoria e Data</a:t>
            </a:r>
          </a:p>
        </p:txBody>
      </p:sp>
      <p:sp>
        <p:nvSpPr>
          <p:cNvPr id="65" name="Título do Slide"/>
          <p:cNvSpPr txBox="1">
            <a:spLocks noGrp="1"/>
          </p:cNvSpPr>
          <p:nvPr>
            <p:ph type="title" hasCustomPrompt="1"/>
          </p:nvPr>
        </p:nvSpPr>
        <p:spPr>
          <a:xfrm>
            <a:off x="1295400" y="1625600"/>
            <a:ext cx="11442700" cy="2466975"/>
          </a:xfrm>
          <a:prstGeom prst="rect">
            <a:avLst/>
          </a:prstGeom>
        </p:spPr>
        <p:txBody>
          <a:bodyPr anchor="t"/>
          <a:lstStyle>
            <a:lvl1pPr defTabSz="584200">
              <a:defRPr sz="10000" spc="-400"/>
            </a:lvl1pPr>
          </a:lstStyle>
          <a:p>
            <a:r>
              <a:t>Título do Slide</a:t>
            </a:r>
          </a:p>
        </p:txBody>
      </p:sp>
      <p:sp>
        <p:nvSpPr>
          <p:cNvPr id="66" name="Subtítulo do Slide"/>
          <p:cNvSpPr txBox="1">
            <a:spLocks noGrp="1"/>
          </p:cNvSpPr>
          <p:nvPr>
            <p:ph type="body" sz="quarter" idx="23" hasCustomPrompt="1"/>
          </p:nvPr>
        </p:nvSpPr>
        <p:spPr>
          <a:xfrm>
            <a:off x="1295400" y="4092575"/>
            <a:ext cx="11442701" cy="678372"/>
          </a:xfrm>
          <a:prstGeom prst="rect">
            <a:avLst/>
          </a:prstGeom>
        </p:spPr>
        <p:txBody>
          <a:bodyPr/>
          <a:lstStyle>
            <a:lvl1pPr defTabSz="566674">
              <a:defRPr sz="3395" spc="-101"/>
            </a:lvl1pPr>
          </a:lstStyle>
          <a:p>
            <a:r>
              <a:t>Subtítulo do Slide</a:t>
            </a:r>
          </a:p>
        </p:txBody>
      </p:sp>
      <p:sp>
        <p:nvSpPr>
          <p:cNvPr id="67"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extLst>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Marcadores e Vídeo Pequeno">
    <p:spTree>
      <p:nvGrpSpPr>
        <p:cNvPr id="1" name=""/>
        <p:cNvGrpSpPr/>
        <p:nvPr/>
      </p:nvGrpSpPr>
      <p:grpSpPr>
        <a:xfrm>
          <a:off x="0" y="0"/>
          <a:ext cx="0" cy="0"/>
          <a:chOff x="0" y="0"/>
          <a:chExt cx="0" cy="0"/>
        </a:xfrm>
      </p:grpSpPr>
      <p:sp>
        <p:nvSpPr>
          <p:cNvPr id="74" name="Nível de Corpo Um…"/>
          <p:cNvSpPr txBox="1">
            <a:spLocks noGrp="1"/>
          </p:cNvSpPr>
          <p:nvPr>
            <p:ph type="body" sz="half" idx="1" hasCustomPrompt="1"/>
          </p:nvPr>
        </p:nvSpPr>
        <p:spPr>
          <a:xfrm>
            <a:off x="1295400" y="5257800"/>
            <a:ext cx="11442700" cy="6886575"/>
          </a:xfrm>
          <a:prstGeom prst="rect">
            <a:avLst/>
          </a:prstGeom>
        </p:spPr>
        <p:txBody>
          <a:bodyPr/>
          <a:lstStyle>
            <a:lvl1pPr algn="ctr" defTabSz="584200">
              <a:spcBef>
                <a:spcPts val="3300"/>
              </a:spcBef>
              <a:defRPr sz="3400" b="1" cap="none" spc="0">
                <a:latin typeface="Arial" panose="020B0604020202020204" pitchFamily="34" charset="0"/>
                <a:ea typeface="Roboto"/>
                <a:cs typeface="Arial" panose="020B0604020202020204" pitchFamily="34" charset="0"/>
                <a:sym typeface="Roboto"/>
              </a:defRPr>
            </a:lvl1pPr>
            <a:lvl2pPr algn="ctr" defTabSz="584200">
              <a:spcBef>
                <a:spcPts val="3300"/>
              </a:spcBef>
              <a:defRPr sz="3400" b="1" cap="none" spc="0">
                <a:latin typeface="Roboto"/>
                <a:ea typeface="Roboto"/>
                <a:cs typeface="Roboto"/>
                <a:sym typeface="Roboto"/>
              </a:defRPr>
            </a:lvl2pPr>
            <a:lvl3pPr algn="ctr" defTabSz="584200">
              <a:spcBef>
                <a:spcPts val="3300"/>
              </a:spcBef>
              <a:defRPr sz="3400" b="1" cap="none" spc="0">
                <a:latin typeface="Roboto"/>
                <a:ea typeface="Roboto"/>
                <a:cs typeface="Roboto"/>
                <a:sym typeface="Roboto"/>
              </a:defRPr>
            </a:lvl3pPr>
            <a:lvl4pPr algn="ctr" defTabSz="584200">
              <a:spcBef>
                <a:spcPts val="3300"/>
              </a:spcBef>
              <a:defRPr sz="3400" b="1" cap="none" spc="0">
                <a:latin typeface="Roboto"/>
                <a:ea typeface="Roboto"/>
                <a:cs typeface="Roboto"/>
                <a:sym typeface="Roboto"/>
              </a:defRPr>
            </a:lvl4pPr>
            <a:lvl5pPr algn="ctr" defTabSz="584200">
              <a:spcBef>
                <a:spcPts val="3300"/>
              </a:spcBef>
              <a:defRPr sz="3400" b="1" cap="none" spc="0">
                <a:latin typeface="Roboto"/>
                <a:ea typeface="Roboto"/>
                <a:cs typeface="Roboto"/>
                <a:sym typeface="Roboto"/>
              </a:defRPr>
            </a:lvl5pPr>
          </a:lstStyle>
          <a:p>
            <a:r>
              <a:rPr dirty="0" err="1"/>
              <a:t>Texto</a:t>
            </a:r>
            <a:r>
              <a:rPr dirty="0"/>
              <a:t> com </a:t>
            </a:r>
            <a:r>
              <a:rPr dirty="0" err="1"/>
              <a:t>marcadores</a:t>
            </a:r>
            <a:r>
              <a:rPr dirty="0"/>
              <a:t> do slide</a:t>
            </a:r>
          </a:p>
          <a:p>
            <a:pPr lvl="1"/>
            <a:endParaRPr dirty="0"/>
          </a:p>
          <a:p>
            <a:pPr lvl="2"/>
            <a:endParaRPr dirty="0"/>
          </a:p>
          <a:p>
            <a:pPr lvl="3"/>
            <a:endParaRPr dirty="0"/>
          </a:p>
          <a:p>
            <a:pPr lvl="4"/>
            <a:endParaRPr dirty="0"/>
          </a:p>
        </p:txBody>
      </p:sp>
      <p:sp>
        <p:nvSpPr>
          <p:cNvPr id="75" name="Retângulo"/>
          <p:cNvSpPr/>
          <p:nvPr/>
        </p:nvSpPr>
        <p:spPr>
          <a:xfrm>
            <a:off x="0" y="990550"/>
            <a:ext cx="24384000" cy="279401"/>
          </a:xfrm>
          <a:prstGeom prst="rect">
            <a:avLst/>
          </a:prstGeom>
          <a:solidFill>
            <a:schemeClr val="accent4"/>
          </a:solidFill>
          <a:ln w="12700">
            <a:miter lim="400000"/>
          </a:ln>
        </p:spPr>
        <p:txBody>
          <a:bodyPr lIns="50800" tIns="50800" rIns="50800" bIns="50800" anchor="ctr"/>
          <a:lstStyle/>
          <a:p>
            <a:pPr defTabSz="821531">
              <a:defRPr sz="2200" b="0" spc="-44">
                <a:latin typeface="Graphik-SemiboldItalic"/>
                <a:ea typeface="Graphik-SemiboldItalic"/>
                <a:cs typeface="Graphik-SemiboldItalic"/>
                <a:sym typeface="Graphik Semibold"/>
              </a:defRPr>
            </a:pPr>
            <a:endParaRPr/>
          </a:p>
        </p:txBody>
      </p:sp>
      <p:sp>
        <p:nvSpPr>
          <p:cNvPr id="76" name="Autoria e Data"/>
          <p:cNvSpPr txBox="1">
            <a:spLocks noGrp="1"/>
          </p:cNvSpPr>
          <p:nvPr>
            <p:ph type="body" sz="quarter" idx="21" hasCustomPrompt="1"/>
          </p:nvPr>
        </p:nvSpPr>
        <p:spPr>
          <a:xfrm>
            <a:off x="1295400" y="12955885"/>
            <a:ext cx="11442700" cy="429261"/>
          </a:xfrm>
          <a:prstGeom prst="rect">
            <a:avLst/>
          </a:prstGeom>
        </p:spPr>
        <p:txBody>
          <a:bodyPr/>
          <a:lstStyle>
            <a:lvl1pPr defTabSz="584200">
              <a:spcBef>
                <a:spcPts val="3200"/>
              </a:spcBef>
              <a:defRPr sz="2000" spc="-59">
                <a:latin typeface="Graphik-Medium"/>
                <a:ea typeface="Graphik-Medium"/>
                <a:cs typeface="Graphik-Medium"/>
                <a:sym typeface="Graphik Medium"/>
              </a:defRPr>
            </a:lvl1pPr>
          </a:lstStyle>
          <a:p>
            <a:r>
              <a:t>Autoria e Data</a:t>
            </a:r>
          </a:p>
        </p:txBody>
      </p:sp>
      <p:sp>
        <p:nvSpPr>
          <p:cNvPr id="77" name="Título do Slide"/>
          <p:cNvSpPr txBox="1">
            <a:spLocks noGrp="1"/>
          </p:cNvSpPr>
          <p:nvPr>
            <p:ph type="title" hasCustomPrompt="1"/>
          </p:nvPr>
        </p:nvSpPr>
        <p:spPr>
          <a:xfrm>
            <a:off x="1295400" y="1625600"/>
            <a:ext cx="11442700" cy="2466975"/>
          </a:xfrm>
          <a:prstGeom prst="rect">
            <a:avLst/>
          </a:prstGeom>
        </p:spPr>
        <p:txBody>
          <a:bodyPr anchor="t"/>
          <a:lstStyle>
            <a:lvl1pPr defTabSz="584200">
              <a:defRPr sz="10000" spc="-400"/>
            </a:lvl1pPr>
          </a:lstStyle>
          <a:p>
            <a:r>
              <a:t>Título do Slide</a:t>
            </a:r>
          </a:p>
        </p:txBody>
      </p:sp>
      <p:sp>
        <p:nvSpPr>
          <p:cNvPr id="78" name="Subtítulo do Slide"/>
          <p:cNvSpPr txBox="1">
            <a:spLocks noGrp="1"/>
          </p:cNvSpPr>
          <p:nvPr>
            <p:ph type="body" sz="quarter" idx="22" hasCustomPrompt="1"/>
          </p:nvPr>
        </p:nvSpPr>
        <p:spPr>
          <a:xfrm>
            <a:off x="1295400" y="4092575"/>
            <a:ext cx="11442701" cy="678372"/>
          </a:xfrm>
          <a:prstGeom prst="rect">
            <a:avLst/>
          </a:prstGeom>
        </p:spPr>
        <p:txBody>
          <a:bodyPr/>
          <a:lstStyle>
            <a:lvl1pPr defTabSz="566674">
              <a:defRPr sz="3395" spc="-101"/>
            </a:lvl1pPr>
          </a:lstStyle>
          <a:p>
            <a:r>
              <a:t>Subtítulo do Slide</a:t>
            </a:r>
          </a:p>
        </p:txBody>
      </p:sp>
      <p:sp>
        <p:nvSpPr>
          <p:cNvPr id="79"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ítulo, Marcadores e Vídeo Grande">
    <p:spTree>
      <p:nvGrpSpPr>
        <p:cNvPr id="1" name=""/>
        <p:cNvGrpSpPr/>
        <p:nvPr/>
      </p:nvGrpSpPr>
      <p:grpSpPr>
        <a:xfrm>
          <a:off x="0" y="0"/>
          <a:ext cx="0" cy="0"/>
          <a:chOff x="0" y="0"/>
          <a:chExt cx="0" cy="0"/>
        </a:xfrm>
      </p:grpSpPr>
      <p:sp>
        <p:nvSpPr>
          <p:cNvPr id="86" name="Nível de Corpo Um…"/>
          <p:cNvSpPr txBox="1">
            <a:spLocks noGrp="1"/>
          </p:cNvSpPr>
          <p:nvPr>
            <p:ph type="body" sz="half" idx="1" hasCustomPrompt="1"/>
          </p:nvPr>
        </p:nvSpPr>
        <p:spPr>
          <a:xfrm>
            <a:off x="1295400" y="5257800"/>
            <a:ext cx="11442700" cy="6886575"/>
          </a:xfrm>
          <a:prstGeom prst="rect">
            <a:avLst/>
          </a:prstGeom>
        </p:spPr>
        <p:txBody>
          <a:bodyPr/>
          <a:lstStyle>
            <a:lvl1pPr algn="ctr" defTabSz="584200">
              <a:spcBef>
                <a:spcPts val="3300"/>
              </a:spcBef>
              <a:defRPr sz="3400" b="1" cap="none" spc="0">
                <a:latin typeface="Arial" panose="020B0604020202020204" pitchFamily="34" charset="0"/>
                <a:ea typeface="Roboto"/>
                <a:cs typeface="Arial" panose="020B0604020202020204" pitchFamily="34" charset="0"/>
                <a:sym typeface="Roboto"/>
              </a:defRPr>
            </a:lvl1pPr>
            <a:lvl2pPr algn="ctr" defTabSz="584200">
              <a:spcBef>
                <a:spcPts val="3300"/>
              </a:spcBef>
              <a:defRPr sz="3400" b="1" cap="none" spc="0">
                <a:latin typeface="Arial" panose="020B0604020202020204" pitchFamily="34" charset="0"/>
                <a:ea typeface="Roboto"/>
                <a:cs typeface="Arial" panose="020B0604020202020204" pitchFamily="34" charset="0"/>
                <a:sym typeface="Roboto"/>
              </a:defRPr>
            </a:lvl2pPr>
            <a:lvl3pPr algn="ctr" defTabSz="584200">
              <a:spcBef>
                <a:spcPts val="3300"/>
              </a:spcBef>
              <a:defRPr sz="3400" b="1" cap="none" spc="0">
                <a:latin typeface="Roboto"/>
                <a:ea typeface="Roboto"/>
                <a:cs typeface="Roboto"/>
                <a:sym typeface="Roboto"/>
              </a:defRPr>
            </a:lvl3pPr>
            <a:lvl4pPr algn="ctr" defTabSz="584200">
              <a:spcBef>
                <a:spcPts val="3300"/>
              </a:spcBef>
              <a:defRPr sz="3400" b="1" cap="none" spc="0">
                <a:latin typeface="Roboto"/>
                <a:ea typeface="Roboto"/>
                <a:cs typeface="Roboto"/>
                <a:sym typeface="Roboto"/>
              </a:defRPr>
            </a:lvl4pPr>
            <a:lvl5pPr algn="ctr" defTabSz="584200">
              <a:spcBef>
                <a:spcPts val="3300"/>
              </a:spcBef>
              <a:defRPr sz="3400" b="1" cap="none" spc="0">
                <a:latin typeface="Roboto"/>
                <a:ea typeface="Roboto"/>
                <a:cs typeface="Roboto"/>
                <a:sym typeface="Roboto"/>
              </a:defRPr>
            </a:lvl5pPr>
          </a:lstStyle>
          <a:p>
            <a:r>
              <a:rPr dirty="0" err="1"/>
              <a:t>Texto</a:t>
            </a:r>
            <a:r>
              <a:rPr dirty="0"/>
              <a:t> com </a:t>
            </a:r>
            <a:r>
              <a:rPr dirty="0" err="1"/>
              <a:t>marcadores</a:t>
            </a:r>
            <a:r>
              <a:rPr dirty="0"/>
              <a:t> do slide</a:t>
            </a:r>
          </a:p>
          <a:p>
            <a:pPr lvl="1"/>
            <a:endParaRPr dirty="0"/>
          </a:p>
          <a:p>
            <a:pPr lvl="2"/>
            <a:endParaRPr dirty="0"/>
          </a:p>
          <a:p>
            <a:pPr lvl="3"/>
            <a:endParaRPr dirty="0"/>
          </a:p>
          <a:p>
            <a:pPr lvl="4"/>
            <a:endParaRPr dirty="0"/>
          </a:p>
        </p:txBody>
      </p:sp>
      <p:sp>
        <p:nvSpPr>
          <p:cNvPr id="87" name="Retângulo"/>
          <p:cNvSpPr/>
          <p:nvPr/>
        </p:nvSpPr>
        <p:spPr>
          <a:xfrm>
            <a:off x="0" y="990550"/>
            <a:ext cx="12538389" cy="279401"/>
          </a:xfrm>
          <a:prstGeom prst="rect">
            <a:avLst/>
          </a:prstGeom>
          <a:solidFill>
            <a:schemeClr val="accent4"/>
          </a:solidFill>
          <a:ln w="12700">
            <a:miter lim="400000"/>
          </a:ln>
        </p:spPr>
        <p:txBody>
          <a:bodyPr lIns="50800" tIns="50800" rIns="50800" bIns="50800" anchor="ctr"/>
          <a:lstStyle/>
          <a:p>
            <a:pPr defTabSz="821531">
              <a:defRPr sz="2200" b="0" spc="-44">
                <a:latin typeface="Graphik-SemiboldItalic"/>
                <a:ea typeface="Graphik-SemiboldItalic"/>
                <a:cs typeface="Graphik-SemiboldItalic"/>
                <a:sym typeface="Graphik Semibold"/>
              </a:defRPr>
            </a:pPr>
            <a:endParaRPr/>
          </a:p>
        </p:txBody>
      </p:sp>
      <p:sp>
        <p:nvSpPr>
          <p:cNvPr id="88" name="Autoria e Data"/>
          <p:cNvSpPr txBox="1">
            <a:spLocks noGrp="1"/>
          </p:cNvSpPr>
          <p:nvPr>
            <p:ph type="body" sz="quarter" idx="21" hasCustomPrompt="1"/>
          </p:nvPr>
        </p:nvSpPr>
        <p:spPr>
          <a:xfrm>
            <a:off x="1295400" y="12955885"/>
            <a:ext cx="11442700" cy="429261"/>
          </a:xfrm>
          <a:prstGeom prst="rect">
            <a:avLst/>
          </a:prstGeom>
        </p:spPr>
        <p:txBody>
          <a:bodyPr/>
          <a:lstStyle>
            <a:lvl1pPr defTabSz="584200">
              <a:spcBef>
                <a:spcPts val="3200"/>
              </a:spcBef>
              <a:defRPr sz="2000" spc="-59">
                <a:latin typeface="Graphik-Medium"/>
                <a:ea typeface="Graphik-Medium"/>
                <a:cs typeface="Graphik-Medium"/>
                <a:sym typeface="Graphik Medium"/>
              </a:defRPr>
            </a:lvl1pPr>
          </a:lstStyle>
          <a:p>
            <a:r>
              <a:t>Autoria e Data</a:t>
            </a:r>
          </a:p>
        </p:txBody>
      </p:sp>
      <p:sp>
        <p:nvSpPr>
          <p:cNvPr id="89" name="Título do Slide"/>
          <p:cNvSpPr txBox="1">
            <a:spLocks noGrp="1"/>
          </p:cNvSpPr>
          <p:nvPr>
            <p:ph type="title" hasCustomPrompt="1"/>
          </p:nvPr>
        </p:nvSpPr>
        <p:spPr>
          <a:xfrm>
            <a:off x="1295400" y="1625600"/>
            <a:ext cx="11442700" cy="2466975"/>
          </a:xfrm>
          <a:prstGeom prst="rect">
            <a:avLst/>
          </a:prstGeom>
        </p:spPr>
        <p:txBody>
          <a:bodyPr anchor="t"/>
          <a:lstStyle>
            <a:lvl1pPr defTabSz="584200">
              <a:defRPr sz="10000" spc="-400"/>
            </a:lvl1pPr>
          </a:lstStyle>
          <a:p>
            <a:r>
              <a:t>Título do Slide</a:t>
            </a:r>
          </a:p>
        </p:txBody>
      </p:sp>
      <p:sp>
        <p:nvSpPr>
          <p:cNvPr id="90" name="Subtítulo do Slide"/>
          <p:cNvSpPr txBox="1">
            <a:spLocks noGrp="1"/>
          </p:cNvSpPr>
          <p:nvPr>
            <p:ph type="body" sz="quarter" idx="22" hasCustomPrompt="1"/>
          </p:nvPr>
        </p:nvSpPr>
        <p:spPr>
          <a:xfrm>
            <a:off x="1295400" y="4092575"/>
            <a:ext cx="11442701" cy="678372"/>
          </a:xfrm>
          <a:prstGeom prst="rect">
            <a:avLst/>
          </a:prstGeom>
        </p:spPr>
        <p:txBody>
          <a:bodyPr/>
          <a:lstStyle>
            <a:lvl1pPr defTabSz="566674">
              <a:defRPr sz="3395" spc="-101"/>
            </a:lvl1pPr>
          </a:lstStyle>
          <a:p>
            <a:r>
              <a:t>Subtítulo do Slide</a:t>
            </a:r>
          </a:p>
        </p:txBody>
      </p:sp>
      <p:sp>
        <p:nvSpPr>
          <p:cNvPr id="91" name="Número do Slide"/>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ção">
    <p:spTree>
      <p:nvGrpSpPr>
        <p:cNvPr id="1" name=""/>
        <p:cNvGrpSpPr/>
        <p:nvPr/>
      </p:nvGrpSpPr>
      <p:grpSpPr>
        <a:xfrm>
          <a:off x="0" y="0"/>
          <a:ext cx="0" cy="0"/>
          <a:chOff x="0" y="0"/>
          <a:chExt cx="0" cy="0"/>
        </a:xfrm>
      </p:grpSpPr>
      <p:sp>
        <p:nvSpPr>
          <p:cNvPr id="98" name="Título da Seção"/>
          <p:cNvSpPr txBox="1">
            <a:spLocks noGrp="1"/>
          </p:cNvSpPr>
          <p:nvPr>
            <p:ph type="title" hasCustomPrompt="1"/>
          </p:nvPr>
        </p:nvSpPr>
        <p:spPr>
          <a:xfrm>
            <a:off x="1295400" y="5404408"/>
            <a:ext cx="21869400" cy="2881785"/>
          </a:xfrm>
          <a:prstGeom prst="rect">
            <a:avLst/>
          </a:prstGeom>
        </p:spPr>
        <p:txBody>
          <a:bodyPr anchor="ctr"/>
          <a:lstStyle>
            <a:lvl1pPr defTabSz="825500">
              <a:defRPr sz="10200" spc="-408"/>
            </a:lvl1pPr>
          </a:lstStyle>
          <a:p>
            <a:r>
              <a:rPr dirty="0" err="1"/>
              <a:t>Título</a:t>
            </a:r>
            <a:r>
              <a:rPr dirty="0"/>
              <a:t> da </a:t>
            </a:r>
            <a:r>
              <a:rPr dirty="0" err="1"/>
              <a:t>Seção</a:t>
            </a:r>
            <a:endParaRPr dirty="0"/>
          </a:p>
        </p:txBody>
      </p:sp>
      <p:sp>
        <p:nvSpPr>
          <p:cNvPr id="99" name="Número do Slide"/>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da Apresentação"/>
          <p:cNvSpPr txBox="1">
            <a:spLocks noGrp="1"/>
          </p:cNvSpPr>
          <p:nvPr>
            <p:ph type="title" hasCustomPrompt="1"/>
          </p:nvPr>
        </p:nvSpPr>
        <p:spPr>
          <a:xfrm>
            <a:off x="1298349" y="4384675"/>
            <a:ext cx="21869401" cy="469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Título</a:t>
            </a:r>
            <a:r>
              <a:rPr dirty="0"/>
              <a:t> da </a:t>
            </a:r>
            <a:r>
              <a:rPr dirty="0" err="1"/>
              <a:t>Apresentação</a:t>
            </a:r>
            <a:endParaRPr dirty="0"/>
          </a:p>
        </p:txBody>
      </p:sp>
      <p:sp>
        <p:nvSpPr>
          <p:cNvPr id="3" name="Nível de Corpo Um…"/>
          <p:cNvSpPr txBox="1">
            <a:spLocks noGrp="1"/>
          </p:cNvSpPr>
          <p:nvPr>
            <p:ph type="body" idx="1" hasCustomPrompt="1"/>
          </p:nvPr>
        </p:nvSpPr>
        <p:spPr>
          <a:xfrm>
            <a:off x="1298349" y="9268776"/>
            <a:ext cx="21869401" cy="14022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rPr dirty="0" err="1"/>
              <a:t>Subtítulo</a:t>
            </a:r>
            <a:r>
              <a:rPr dirty="0"/>
              <a:t> da </a:t>
            </a:r>
            <a:r>
              <a:rPr dirty="0" err="1"/>
              <a:t>Apresentação</a:t>
            </a:r>
            <a:r>
              <a:rPr dirty="0"/>
              <a:t> </a:t>
            </a:r>
          </a:p>
          <a:p>
            <a:pPr lvl="1"/>
            <a:endParaRPr dirty="0"/>
          </a:p>
          <a:p>
            <a:pPr lvl="2"/>
            <a:endParaRPr dirty="0"/>
          </a:p>
          <a:p>
            <a:pPr lvl="3"/>
            <a:endParaRPr dirty="0"/>
          </a:p>
          <a:p>
            <a:pPr lvl="4"/>
            <a:endParaRPr dirty="0"/>
          </a:p>
        </p:txBody>
      </p:sp>
      <p:sp>
        <p:nvSpPr>
          <p:cNvPr id="4" name="Número do Slide"/>
          <p:cNvSpPr txBox="1">
            <a:spLocks noGrp="1"/>
          </p:cNvSpPr>
          <p:nvPr>
            <p:ph type="sldNum" sz="quarter" idx="2"/>
          </p:nvPr>
        </p:nvSpPr>
        <p:spPr>
          <a:xfrm>
            <a:off x="23558499" y="12979146"/>
            <a:ext cx="361189" cy="404115"/>
          </a:xfrm>
          <a:prstGeom prst="rect">
            <a:avLst/>
          </a:prstGeom>
          <a:ln w="12700">
            <a:miter lim="400000"/>
          </a:ln>
        </p:spPr>
        <p:txBody>
          <a:bodyPr wrap="none" lIns="50800" tIns="50800" rIns="50800" bIns="50800" anchor="b">
            <a:spAutoFit/>
          </a:bodyPr>
          <a:lstStyle>
            <a:lvl1pPr defTabSz="3428914">
              <a:spcBef>
                <a:spcPts val="0"/>
              </a:spcBef>
              <a:defRPr sz="1800" b="0">
                <a:solidFill>
                  <a:srgbClr val="FFFFFF"/>
                </a:solidFill>
                <a:latin typeface="+mn-lt"/>
                <a:ea typeface="+mn-ea"/>
                <a:cs typeface="+mn-cs"/>
                <a:sym typeface="Graphik"/>
              </a:defRPr>
            </a:lvl1pPr>
          </a:lstStyle>
          <a:p>
            <a:fld id="{86CB4B4D-7CA3-9044-876B-883B54F8677D}" type="slidenum">
              <a:t>‹nº›</a:t>
            </a:fld>
            <a:endParaRPr/>
          </a:p>
        </p:txBody>
      </p:sp>
      <p:pic>
        <p:nvPicPr>
          <p:cNvPr id="10" name="Imagem 9">
            <a:extLst>
              <a:ext uri="{FF2B5EF4-FFF2-40B4-BE49-F238E27FC236}">
                <a16:creationId xmlns:a16="http://schemas.microsoft.com/office/drawing/2014/main" id="{569DB110-5D94-8233-222B-1AA4625D9F80}"/>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23427943" y="12730353"/>
            <a:ext cx="622300" cy="9017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1160859" rtl="0" latinLnBrk="0">
        <a:lnSpc>
          <a:spcPct val="80000"/>
        </a:lnSpc>
        <a:spcBef>
          <a:spcPts val="0"/>
        </a:spcBef>
        <a:spcAft>
          <a:spcPts val="0"/>
        </a:spcAft>
        <a:buClrTx/>
        <a:buSzTx/>
        <a:buFontTx/>
        <a:buNone/>
        <a:tabLst/>
        <a:defRPr sz="13300" b="1" i="0" u="none" strike="noStrike" cap="all" spc="-665" baseline="0">
          <a:solidFill>
            <a:srgbClr val="000000"/>
          </a:solidFill>
          <a:uFillTx/>
          <a:latin typeface="Arial Black" panose="020B0604020202020204" pitchFamily="34" charset="0"/>
          <a:ea typeface="+mn-ea"/>
          <a:cs typeface="Arial Black" panose="020B0604020202020204" pitchFamily="34" charset="0"/>
          <a:sym typeface="Graphik"/>
        </a:defRPr>
      </a:lvl1pPr>
      <a:lvl2pPr marL="0" marR="0" indent="457200" algn="l" defTabSz="1160859" rtl="0" latinLnBrk="0">
        <a:lnSpc>
          <a:spcPct val="80000"/>
        </a:lnSpc>
        <a:spcBef>
          <a:spcPts val="0"/>
        </a:spcBef>
        <a:spcAft>
          <a:spcPts val="0"/>
        </a:spcAft>
        <a:buClrTx/>
        <a:buSzTx/>
        <a:buFontTx/>
        <a:buNone/>
        <a:tabLst/>
        <a:defRPr sz="13300" b="1" i="0" u="none" strike="noStrike" cap="all" spc="-665" baseline="0">
          <a:solidFill>
            <a:srgbClr val="000000"/>
          </a:solidFill>
          <a:uFillTx/>
          <a:latin typeface="+mn-lt"/>
          <a:ea typeface="+mn-ea"/>
          <a:cs typeface="+mn-cs"/>
          <a:sym typeface="Graphik"/>
        </a:defRPr>
      </a:lvl2pPr>
      <a:lvl3pPr marL="0" marR="0" indent="914400" algn="l" defTabSz="1160859" rtl="0" latinLnBrk="0">
        <a:lnSpc>
          <a:spcPct val="80000"/>
        </a:lnSpc>
        <a:spcBef>
          <a:spcPts val="0"/>
        </a:spcBef>
        <a:spcAft>
          <a:spcPts val="0"/>
        </a:spcAft>
        <a:buClrTx/>
        <a:buSzTx/>
        <a:buFontTx/>
        <a:buNone/>
        <a:tabLst/>
        <a:defRPr sz="13300" b="1" i="0" u="none" strike="noStrike" cap="all" spc="-665" baseline="0">
          <a:solidFill>
            <a:srgbClr val="000000"/>
          </a:solidFill>
          <a:uFillTx/>
          <a:latin typeface="+mn-lt"/>
          <a:ea typeface="+mn-ea"/>
          <a:cs typeface="+mn-cs"/>
          <a:sym typeface="Graphik"/>
        </a:defRPr>
      </a:lvl3pPr>
      <a:lvl4pPr marL="0" marR="0" indent="1371600" algn="l" defTabSz="1160859" rtl="0" latinLnBrk="0">
        <a:lnSpc>
          <a:spcPct val="80000"/>
        </a:lnSpc>
        <a:spcBef>
          <a:spcPts val="0"/>
        </a:spcBef>
        <a:spcAft>
          <a:spcPts val="0"/>
        </a:spcAft>
        <a:buClrTx/>
        <a:buSzTx/>
        <a:buFontTx/>
        <a:buNone/>
        <a:tabLst/>
        <a:defRPr sz="13300" b="1" i="0" u="none" strike="noStrike" cap="all" spc="-665" baseline="0">
          <a:solidFill>
            <a:srgbClr val="000000"/>
          </a:solidFill>
          <a:uFillTx/>
          <a:latin typeface="+mn-lt"/>
          <a:ea typeface="+mn-ea"/>
          <a:cs typeface="+mn-cs"/>
          <a:sym typeface="Graphik"/>
        </a:defRPr>
      </a:lvl4pPr>
      <a:lvl5pPr marL="0" marR="0" indent="1828800" algn="l" defTabSz="1160859" rtl="0" latinLnBrk="0">
        <a:lnSpc>
          <a:spcPct val="80000"/>
        </a:lnSpc>
        <a:spcBef>
          <a:spcPts val="0"/>
        </a:spcBef>
        <a:spcAft>
          <a:spcPts val="0"/>
        </a:spcAft>
        <a:buClrTx/>
        <a:buSzTx/>
        <a:buFontTx/>
        <a:buNone/>
        <a:tabLst/>
        <a:defRPr sz="13300" b="1" i="0" u="none" strike="noStrike" cap="all" spc="-665" baseline="0">
          <a:solidFill>
            <a:srgbClr val="000000"/>
          </a:solidFill>
          <a:uFillTx/>
          <a:latin typeface="+mn-lt"/>
          <a:ea typeface="+mn-ea"/>
          <a:cs typeface="+mn-cs"/>
          <a:sym typeface="Graphik"/>
        </a:defRPr>
      </a:lvl5pPr>
      <a:lvl6pPr marL="0" marR="0" indent="2286000" algn="l" defTabSz="1160859" rtl="0" latinLnBrk="0">
        <a:lnSpc>
          <a:spcPct val="80000"/>
        </a:lnSpc>
        <a:spcBef>
          <a:spcPts val="0"/>
        </a:spcBef>
        <a:spcAft>
          <a:spcPts val="0"/>
        </a:spcAft>
        <a:buClrTx/>
        <a:buSzTx/>
        <a:buFontTx/>
        <a:buNone/>
        <a:tabLst/>
        <a:defRPr sz="13300" b="1" i="0" u="none" strike="noStrike" cap="all" spc="-665" baseline="0">
          <a:solidFill>
            <a:srgbClr val="000000"/>
          </a:solidFill>
          <a:uFillTx/>
          <a:latin typeface="+mn-lt"/>
          <a:ea typeface="+mn-ea"/>
          <a:cs typeface="+mn-cs"/>
          <a:sym typeface="Graphik"/>
        </a:defRPr>
      </a:lvl6pPr>
      <a:lvl7pPr marL="0" marR="0" indent="2743200" algn="l" defTabSz="1160859" rtl="0" latinLnBrk="0">
        <a:lnSpc>
          <a:spcPct val="80000"/>
        </a:lnSpc>
        <a:spcBef>
          <a:spcPts val="0"/>
        </a:spcBef>
        <a:spcAft>
          <a:spcPts val="0"/>
        </a:spcAft>
        <a:buClrTx/>
        <a:buSzTx/>
        <a:buFontTx/>
        <a:buNone/>
        <a:tabLst/>
        <a:defRPr sz="13300" b="1" i="0" u="none" strike="noStrike" cap="all" spc="-665" baseline="0">
          <a:solidFill>
            <a:srgbClr val="000000"/>
          </a:solidFill>
          <a:uFillTx/>
          <a:latin typeface="+mn-lt"/>
          <a:ea typeface="+mn-ea"/>
          <a:cs typeface="+mn-cs"/>
          <a:sym typeface="Graphik"/>
        </a:defRPr>
      </a:lvl7pPr>
      <a:lvl8pPr marL="0" marR="0" indent="3200400" algn="l" defTabSz="1160859" rtl="0" latinLnBrk="0">
        <a:lnSpc>
          <a:spcPct val="80000"/>
        </a:lnSpc>
        <a:spcBef>
          <a:spcPts val="0"/>
        </a:spcBef>
        <a:spcAft>
          <a:spcPts val="0"/>
        </a:spcAft>
        <a:buClrTx/>
        <a:buSzTx/>
        <a:buFontTx/>
        <a:buNone/>
        <a:tabLst/>
        <a:defRPr sz="13300" b="1" i="0" u="none" strike="noStrike" cap="all" spc="-665" baseline="0">
          <a:solidFill>
            <a:srgbClr val="000000"/>
          </a:solidFill>
          <a:uFillTx/>
          <a:latin typeface="+mn-lt"/>
          <a:ea typeface="+mn-ea"/>
          <a:cs typeface="+mn-cs"/>
          <a:sym typeface="Graphik"/>
        </a:defRPr>
      </a:lvl8pPr>
      <a:lvl9pPr marL="0" marR="0" indent="3657600" algn="l" defTabSz="1160859" rtl="0" latinLnBrk="0">
        <a:lnSpc>
          <a:spcPct val="80000"/>
        </a:lnSpc>
        <a:spcBef>
          <a:spcPts val="0"/>
        </a:spcBef>
        <a:spcAft>
          <a:spcPts val="0"/>
        </a:spcAft>
        <a:buClrTx/>
        <a:buSzTx/>
        <a:buFontTx/>
        <a:buNone/>
        <a:tabLst/>
        <a:defRPr sz="13300" b="1" i="0" u="none" strike="noStrike" cap="all" spc="-665" baseline="0">
          <a:solidFill>
            <a:srgbClr val="000000"/>
          </a:solidFill>
          <a:uFillTx/>
          <a:latin typeface="+mn-lt"/>
          <a:ea typeface="+mn-ea"/>
          <a:cs typeface="+mn-cs"/>
          <a:sym typeface="Graphik"/>
        </a:defRPr>
      </a:lvl9pPr>
    </p:titleStyle>
    <p:bodyStyle>
      <a:lvl1pPr marL="0" marR="0" indent="0" algn="l" defTabSz="584200" rtl="0" latinLnBrk="0">
        <a:lnSpc>
          <a:spcPct val="100000"/>
        </a:lnSpc>
        <a:spcBef>
          <a:spcPts val="0"/>
        </a:spcBef>
        <a:spcAft>
          <a:spcPts val="0"/>
        </a:spcAft>
        <a:buClrTx/>
        <a:buSzTx/>
        <a:buFontTx/>
        <a:buNone/>
        <a:tabLst/>
        <a:defRPr sz="3500" b="0" i="0" u="none" strike="noStrike" cap="all" spc="-104"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Graphik Semibold"/>
        </a:defRPr>
      </a:lvl1pPr>
      <a:lvl2pPr marL="0" marR="0" indent="457200" algn="l" defTabSz="584200" rtl="0" latinLnBrk="0">
        <a:lnSpc>
          <a:spcPct val="100000"/>
        </a:lnSpc>
        <a:spcBef>
          <a:spcPts val="0"/>
        </a:spcBef>
        <a:spcAft>
          <a:spcPts val="0"/>
        </a:spcAft>
        <a:buClrTx/>
        <a:buSzTx/>
        <a:buFontTx/>
        <a:buNone/>
        <a:tabLst/>
        <a:defRPr sz="3500" b="0" i="0" u="none" strike="noStrike" cap="all" spc="-104" baseline="0">
          <a:solidFill>
            <a:srgbClr val="000000"/>
          </a:solidFill>
          <a:uFillTx/>
          <a:latin typeface="Graphik-SemiboldItalic"/>
          <a:ea typeface="Graphik-SemiboldItalic"/>
          <a:cs typeface="Graphik-SemiboldItalic"/>
          <a:sym typeface="Graphik Semibold"/>
        </a:defRPr>
      </a:lvl2pPr>
      <a:lvl3pPr marL="0" marR="0" indent="914400" algn="l" defTabSz="584200" rtl="0" latinLnBrk="0">
        <a:lnSpc>
          <a:spcPct val="100000"/>
        </a:lnSpc>
        <a:spcBef>
          <a:spcPts val="0"/>
        </a:spcBef>
        <a:spcAft>
          <a:spcPts val="0"/>
        </a:spcAft>
        <a:buClrTx/>
        <a:buSzTx/>
        <a:buFontTx/>
        <a:buNone/>
        <a:tabLst/>
        <a:defRPr sz="3500" b="0" i="0" u="none" strike="noStrike" cap="all" spc="-104" baseline="0">
          <a:solidFill>
            <a:srgbClr val="000000"/>
          </a:solidFill>
          <a:uFillTx/>
          <a:latin typeface="Graphik-SemiboldItalic"/>
          <a:ea typeface="Graphik-SemiboldItalic"/>
          <a:cs typeface="Graphik-SemiboldItalic"/>
          <a:sym typeface="Graphik Semibold"/>
        </a:defRPr>
      </a:lvl3pPr>
      <a:lvl4pPr marL="0" marR="0" indent="1371600" algn="l" defTabSz="584200" rtl="0" latinLnBrk="0">
        <a:lnSpc>
          <a:spcPct val="100000"/>
        </a:lnSpc>
        <a:spcBef>
          <a:spcPts val="0"/>
        </a:spcBef>
        <a:spcAft>
          <a:spcPts val="0"/>
        </a:spcAft>
        <a:buClrTx/>
        <a:buSzTx/>
        <a:buFontTx/>
        <a:buNone/>
        <a:tabLst/>
        <a:defRPr sz="3500" b="0" i="0" u="none" strike="noStrike" cap="all" spc="-104" baseline="0">
          <a:solidFill>
            <a:srgbClr val="000000"/>
          </a:solidFill>
          <a:uFillTx/>
          <a:latin typeface="Graphik-SemiboldItalic"/>
          <a:ea typeface="Graphik-SemiboldItalic"/>
          <a:cs typeface="Graphik-SemiboldItalic"/>
          <a:sym typeface="Graphik Semibold"/>
        </a:defRPr>
      </a:lvl4pPr>
      <a:lvl5pPr marL="0" marR="0" indent="1828800" algn="l" defTabSz="584200" rtl="0" latinLnBrk="0">
        <a:lnSpc>
          <a:spcPct val="100000"/>
        </a:lnSpc>
        <a:spcBef>
          <a:spcPts val="0"/>
        </a:spcBef>
        <a:spcAft>
          <a:spcPts val="0"/>
        </a:spcAft>
        <a:buClrTx/>
        <a:buSzTx/>
        <a:buFontTx/>
        <a:buNone/>
        <a:tabLst/>
        <a:defRPr sz="3500" b="0" i="0" u="none" strike="noStrike" cap="all" spc="-104" baseline="0">
          <a:solidFill>
            <a:srgbClr val="000000"/>
          </a:solidFill>
          <a:uFillTx/>
          <a:latin typeface="Graphik-SemiboldItalic"/>
          <a:ea typeface="Graphik-SemiboldItalic"/>
          <a:cs typeface="Graphik-SemiboldItalic"/>
          <a:sym typeface="Graphik Semibold"/>
        </a:defRPr>
      </a:lvl5pPr>
      <a:lvl6pPr marL="0" marR="0" indent="2286000" algn="l" defTabSz="584200" rtl="0" latinLnBrk="0">
        <a:lnSpc>
          <a:spcPct val="100000"/>
        </a:lnSpc>
        <a:spcBef>
          <a:spcPts val="0"/>
        </a:spcBef>
        <a:spcAft>
          <a:spcPts val="0"/>
        </a:spcAft>
        <a:buClrTx/>
        <a:buSzTx/>
        <a:buFontTx/>
        <a:buNone/>
        <a:tabLst/>
        <a:defRPr sz="3500" b="0" i="0" u="none" strike="noStrike" cap="all" spc="-104" baseline="0">
          <a:solidFill>
            <a:srgbClr val="000000"/>
          </a:solidFill>
          <a:uFillTx/>
          <a:latin typeface="Graphik-SemiboldItalic"/>
          <a:ea typeface="Graphik-SemiboldItalic"/>
          <a:cs typeface="Graphik-SemiboldItalic"/>
          <a:sym typeface="Graphik Semibold"/>
        </a:defRPr>
      </a:lvl6pPr>
      <a:lvl7pPr marL="0" marR="0" indent="2743200" algn="l" defTabSz="584200" rtl="0" latinLnBrk="0">
        <a:lnSpc>
          <a:spcPct val="100000"/>
        </a:lnSpc>
        <a:spcBef>
          <a:spcPts val="0"/>
        </a:spcBef>
        <a:spcAft>
          <a:spcPts val="0"/>
        </a:spcAft>
        <a:buClrTx/>
        <a:buSzTx/>
        <a:buFontTx/>
        <a:buNone/>
        <a:tabLst/>
        <a:defRPr sz="3500" b="0" i="0" u="none" strike="noStrike" cap="all" spc="-104" baseline="0">
          <a:solidFill>
            <a:srgbClr val="000000"/>
          </a:solidFill>
          <a:uFillTx/>
          <a:latin typeface="Graphik-SemiboldItalic"/>
          <a:ea typeface="Graphik-SemiboldItalic"/>
          <a:cs typeface="Graphik-SemiboldItalic"/>
          <a:sym typeface="Graphik Semibold"/>
        </a:defRPr>
      </a:lvl7pPr>
      <a:lvl8pPr marL="0" marR="0" indent="3200400" algn="l" defTabSz="584200" rtl="0" latinLnBrk="0">
        <a:lnSpc>
          <a:spcPct val="100000"/>
        </a:lnSpc>
        <a:spcBef>
          <a:spcPts val="0"/>
        </a:spcBef>
        <a:spcAft>
          <a:spcPts val="0"/>
        </a:spcAft>
        <a:buClrTx/>
        <a:buSzTx/>
        <a:buFontTx/>
        <a:buNone/>
        <a:tabLst/>
        <a:defRPr sz="3500" b="0" i="0" u="none" strike="noStrike" cap="all" spc="-104" baseline="0">
          <a:solidFill>
            <a:srgbClr val="000000"/>
          </a:solidFill>
          <a:uFillTx/>
          <a:latin typeface="Graphik-SemiboldItalic"/>
          <a:ea typeface="Graphik-SemiboldItalic"/>
          <a:cs typeface="Graphik-SemiboldItalic"/>
          <a:sym typeface="Graphik Semibold"/>
        </a:defRPr>
      </a:lvl8pPr>
      <a:lvl9pPr marL="0" marR="0" indent="3657600" algn="l" defTabSz="584200" rtl="0" latinLnBrk="0">
        <a:lnSpc>
          <a:spcPct val="100000"/>
        </a:lnSpc>
        <a:spcBef>
          <a:spcPts val="0"/>
        </a:spcBef>
        <a:spcAft>
          <a:spcPts val="0"/>
        </a:spcAft>
        <a:buClrTx/>
        <a:buSzTx/>
        <a:buFontTx/>
        <a:buNone/>
        <a:tabLst/>
        <a:defRPr sz="3500" b="0" i="0" u="none" strike="noStrike" cap="all" spc="-104" baseline="0">
          <a:solidFill>
            <a:srgbClr val="000000"/>
          </a:solidFill>
          <a:uFillTx/>
          <a:latin typeface="Graphik-SemiboldItalic"/>
          <a:ea typeface="Graphik-SemiboldItalic"/>
          <a:cs typeface="Graphik-SemiboldItalic"/>
          <a:sym typeface="Graphik Semibold"/>
        </a:defRPr>
      </a:lvl9pPr>
    </p:bodyStyle>
    <p:otherStyle>
      <a:lvl1pPr marL="0" marR="0" indent="0" algn="ctr" defTabSz="3428914"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raphik"/>
        </a:defRPr>
      </a:lvl1pPr>
      <a:lvl2pPr marL="0" marR="0" indent="457200" algn="ctr" defTabSz="3428914"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raphik"/>
        </a:defRPr>
      </a:lvl2pPr>
      <a:lvl3pPr marL="0" marR="0" indent="914400" algn="ctr" defTabSz="3428914"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raphik"/>
        </a:defRPr>
      </a:lvl3pPr>
      <a:lvl4pPr marL="0" marR="0" indent="1371600" algn="ctr" defTabSz="3428914"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raphik"/>
        </a:defRPr>
      </a:lvl4pPr>
      <a:lvl5pPr marL="0" marR="0" indent="1828800" algn="ctr" defTabSz="3428914"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raphik"/>
        </a:defRPr>
      </a:lvl5pPr>
      <a:lvl6pPr marL="0" marR="0" indent="2286000" algn="ctr" defTabSz="3428914"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raphik"/>
        </a:defRPr>
      </a:lvl6pPr>
      <a:lvl7pPr marL="0" marR="0" indent="2743200" algn="ctr" defTabSz="3428914"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raphik"/>
        </a:defRPr>
      </a:lvl7pPr>
      <a:lvl8pPr marL="0" marR="0" indent="3200400" algn="ctr" defTabSz="3428914"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raphik"/>
        </a:defRPr>
      </a:lvl8pPr>
      <a:lvl9pPr marL="0" marR="0" indent="3657600" algn="ctr" defTabSz="3428914"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raphik"/>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commons.wikimedia.org/wiki/Special:FilePath/Oscar%20Pereira%20da%20Silva%20-%20Desembarque%20de%20Pedro%20%C3%81lvares%20Cabral%20em%20Porto%20Seguro,%201500,%20Acervo%20do%20Museu%20Paulista%20da%20USP.jpg" TargetMode="External"/><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30.emf"/><Relationship Id="rId5" Type="http://schemas.openxmlformats.org/officeDocument/2006/relationships/image" Target="../media/image29.pn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3" name="Pessoa sorridente usando óculos de sol e blusa amarela sob fundo verde acinzentado" descr="Pessoa sorridente usando óculos de sol e blusa amarela sob fundo verde acinzentado"/>
          <p:cNvPicPr>
            <a:picLocks noGrp="1" noChangeAspect="1"/>
          </p:cNvPicPr>
          <p:nvPr>
            <p:ph type="pic" idx="21"/>
          </p:nvPr>
        </p:nvPicPr>
        <p:blipFill>
          <a:blip r:embed="rId2"/>
          <a:srcRect/>
          <a:stretch>
            <a:fillRect/>
          </a:stretch>
        </p:blipFill>
        <p:spPr>
          <a:xfrm>
            <a:off x="-2" y="870522"/>
            <a:ext cx="24384001" cy="11974956"/>
          </a:xfrm>
          <a:prstGeom prst="rect">
            <a:avLst/>
          </a:prstGeom>
        </p:spPr>
      </p:pic>
      <p:sp>
        <p:nvSpPr>
          <p:cNvPr id="184" name="Meta-Acervos"/>
          <p:cNvSpPr txBox="1">
            <a:spLocks noGrp="1"/>
          </p:cNvSpPr>
          <p:nvPr>
            <p:ph type="body" sz="quarter" idx="1"/>
          </p:nvPr>
        </p:nvSpPr>
        <p:spPr>
          <a:xfrm>
            <a:off x="-1" y="158990"/>
            <a:ext cx="21869401" cy="1422714"/>
          </a:xfrm>
          <a:prstGeom prst="rect">
            <a:avLst/>
          </a:prstGeom>
        </p:spPr>
        <p:txBody>
          <a:bodyPr/>
          <a:lstStyle/>
          <a:p>
            <a:r>
              <a:t>Meta-Acervos</a:t>
            </a:r>
          </a:p>
        </p:txBody>
      </p:sp>
      <p:sp>
        <p:nvSpPr>
          <p:cNvPr id="185" name="Giselle Beiguelman, Ana G. Magalhães, Thiago Hersan - 2026"/>
          <p:cNvSpPr txBox="1"/>
          <p:nvPr/>
        </p:nvSpPr>
        <p:spPr>
          <a:xfrm>
            <a:off x="0" y="12733290"/>
            <a:ext cx="21869401" cy="14227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algn="l" defTabSz="584200">
              <a:spcBef>
                <a:spcPts val="0"/>
              </a:spcBef>
              <a:defRPr sz="3500" b="0" cap="all" spc="-104">
                <a:latin typeface="Graphik-SemiboldItalic"/>
                <a:ea typeface="Graphik-SemiboldItalic"/>
                <a:cs typeface="Graphik-SemiboldItalic"/>
                <a:sym typeface="Graphik Semibold"/>
              </a:defRPr>
            </a:lvl1pPr>
          </a:lstStyle>
          <a:p>
            <a:r>
              <a:t>Giselle Beiguelman, Ana G. Magalhães, Thiago Hersan - 2026</a:t>
            </a:r>
          </a:p>
        </p:txBody>
      </p:sp>
      <p:pic>
        <p:nvPicPr>
          <p:cNvPr id="186" name="Imagem" descr="Imagem"/>
          <p:cNvPicPr>
            <a:picLocks noChangeAspect="1"/>
          </p:cNvPicPr>
          <p:nvPr/>
        </p:nvPicPr>
        <p:blipFill>
          <a:blip r:embed="rId3"/>
          <a:stretch>
            <a:fillRect/>
          </a:stretch>
        </p:blipFill>
        <p:spPr>
          <a:xfrm>
            <a:off x="0" y="0"/>
            <a:ext cx="24384000" cy="13716000"/>
          </a:xfrm>
          <a:prstGeom prst="rect">
            <a:avLst/>
          </a:prstGeom>
          <a:ln w="12700">
            <a:miter lim="400000"/>
          </a:ln>
        </p:spPr>
      </p:pic>
      <p:sp>
        <p:nvSpPr>
          <p:cNvPr id="187" name="Giselle Beiguelman…"/>
          <p:cNvSpPr txBox="1"/>
          <p:nvPr/>
        </p:nvSpPr>
        <p:spPr>
          <a:xfrm>
            <a:off x="16844556" y="5598681"/>
            <a:ext cx="3853619" cy="25186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just">
              <a:defRPr b="0">
                <a:solidFill>
                  <a:srgbClr val="FFFFFF"/>
                </a:solidFill>
                <a:latin typeface="Roboto Mono Regular Bold"/>
                <a:ea typeface="Roboto Mono Regular Bold"/>
                <a:cs typeface="Roboto Mono Regular Bold"/>
                <a:sym typeface="Roboto Mono Regular Bold"/>
              </a:defRPr>
            </a:pPr>
            <a:r>
              <a:rPr dirty="0">
                <a:latin typeface="Arial" panose="020B0604020202020204" pitchFamily="34" charset="0"/>
                <a:cs typeface="Arial" panose="020B0604020202020204" pitchFamily="34" charset="0"/>
              </a:rPr>
              <a:t>Giselle Beiguelman</a:t>
            </a:r>
          </a:p>
          <a:p>
            <a:pPr algn="just">
              <a:defRPr b="0">
                <a:solidFill>
                  <a:srgbClr val="FFFFFF"/>
                </a:solidFill>
                <a:latin typeface="Roboto Mono Regular Bold"/>
                <a:ea typeface="Roboto Mono Regular Bold"/>
                <a:cs typeface="Roboto Mono Regular Bold"/>
                <a:sym typeface="Roboto Mono Regular Bold"/>
              </a:defRPr>
            </a:pPr>
            <a:r>
              <a:rPr dirty="0">
                <a:latin typeface="Arial" panose="020B0604020202020204" pitchFamily="34" charset="0"/>
                <a:cs typeface="Arial" panose="020B0604020202020204" pitchFamily="34" charset="0"/>
              </a:rPr>
              <a:t>Ana G. Magalhães</a:t>
            </a:r>
          </a:p>
          <a:p>
            <a:pPr algn="just">
              <a:defRPr b="0">
                <a:solidFill>
                  <a:srgbClr val="FFFFFF"/>
                </a:solidFill>
                <a:latin typeface="Roboto Mono Regular Bold"/>
                <a:ea typeface="Roboto Mono Regular Bold"/>
                <a:cs typeface="Roboto Mono Regular Bold"/>
                <a:sym typeface="Roboto Mono Regular Bold"/>
              </a:defRPr>
            </a:pPr>
            <a:r>
              <a:rPr dirty="0">
                <a:latin typeface="Arial" panose="020B0604020202020204" pitchFamily="34" charset="0"/>
                <a:cs typeface="Arial" panose="020B0604020202020204" pitchFamily="34" charset="0"/>
              </a:rPr>
              <a:t>Thiago </a:t>
            </a:r>
            <a:r>
              <a:rPr dirty="0" err="1">
                <a:latin typeface="Arial" panose="020B0604020202020204" pitchFamily="34" charset="0"/>
                <a:cs typeface="Arial" panose="020B0604020202020204" pitchFamily="34" charset="0"/>
              </a:rPr>
              <a:t>Hersan</a:t>
            </a:r>
            <a:endParaRPr dirty="0">
              <a:latin typeface="Arial" panose="020B0604020202020204" pitchFamily="34" charset="0"/>
              <a:cs typeface="Arial" panose="020B0604020202020204" pitchFamily="34" charset="0"/>
            </a:endParaRPr>
          </a:p>
        </p:txBody>
      </p:sp>
      <p:sp>
        <p:nvSpPr>
          <p:cNvPr id="188" name="AI and Artworks -  Vienna, Austria - 16-17 APR. 2026"/>
          <p:cNvSpPr txBox="1"/>
          <p:nvPr/>
        </p:nvSpPr>
        <p:spPr>
          <a:xfrm>
            <a:off x="12192000" y="11964233"/>
            <a:ext cx="12192000" cy="6258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solidFill>
                  <a:srgbClr val="FFFFFF"/>
                </a:solidFill>
              </a:defRPr>
            </a:lvl1pPr>
          </a:lstStyle>
          <a:p>
            <a:r>
              <a:rPr dirty="0">
                <a:latin typeface="Arial" panose="020B0604020202020204" pitchFamily="34" charset="0"/>
                <a:cs typeface="Arial" panose="020B0604020202020204" pitchFamily="34" charset="0"/>
              </a:rPr>
              <a:t>AI and Artworks -  Vienna, Austria - 16-17 APR. 2026</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10" name="Pessoa com sorriso largo vestindo blusa azul em frente a uma parede azul" descr="Pessoa com sorriso largo vestindo blusa azul em frente a uma parede azul"/>
          <p:cNvPicPr>
            <a:picLocks noGrp="1" noChangeAspect="1"/>
          </p:cNvPicPr>
          <p:nvPr>
            <p:ph type="pic" idx="21"/>
          </p:nvPr>
        </p:nvPicPr>
        <p:blipFill>
          <a:blip r:embed="rId2"/>
          <a:srcRect/>
          <a:stretch>
            <a:fillRect/>
          </a:stretch>
        </p:blipFill>
        <p:spPr>
          <a:xfrm>
            <a:off x="12643664" y="3973189"/>
            <a:ext cx="10349536" cy="5837139"/>
          </a:xfrm>
          <a:prstGeom prst="rect">
            <a:avLst/>
          </a:prstGeom>
        </p:spPr>
      </p:pic>
      <p:sp>
        <p:nvSpPr>
          <p:cNvPr id="211" name="Google Shape;85;p17"/>
          <p:cNvSpPr txBox="1">
            <a:spLocks noGrp="1"/>
          </p:cNvSpPr>
          <p:nvPr>
            <p:ph type="body" sz="half" idx="1"/>
          </p:nvPr>
        </p:nvSpPr>
        <p:spPr>
          <a:xfrm>
            <a:off x="1295400" y="5257800"/>
            <a:ext cx="10896600" cy="6886575"/>
          </a:xfrm>
          <a:prstGeom prst="rect">
            <a:avLst/>
          </a:prstGeom>
        </p:spPr>
        <p:txBody>
          <a:bodyPr>
            <a:normAutofit/>
          </a:bodyPr>
          <a:lstStyle/>
          <a:p>
            <a:pPr marL="1034796" indent="-1034796" algn="l" defTabSz="566674">
              <a:spcBef>
                <a:spcPts val="3200"/>
              </a:spcBef>
              <a:defRPr sz="3298">
                <a:solidFill>
                  <a:srgbClr val="595959"/>
                </a:solidFill>
                <a:latin typeface="Open Sans"/>
                <a:ea typeface="Open Sans"/>
                <a:cs typeface="Open Sans"/>
                <a:sym typeface="Open Sans"/>
              </a:defRPr>
            </a:pPr>
            <a:r>
              <a:rPr dirty="0"/>
              <a:t>Wikipedia:</a:t>
            </a:r>
          </a:p>
          <a:p>
            <a:pPr marL="1034796" indent="-1034796" algn="l" defTabSz="566674">
              <a:spcBef>
                <a:spcPts val="1500"/>
              </a:spcBef>
              <a:defRPr sz="3298">
                <a:solidFill>
                  <a:srgbClr val="595959"/>
                </a:solidFill>
                <a:latin typeface="Open Sans"/>
                <a:ea typeface="Open Sans"/>
                <a:cs typeface="Open Sans"/>
                <a:sym typeface="Open Sans"/>
              </a:defRPr>
            </a:pPr>
            <a:r>
              <a:rPr b="0" dirty="0"/>
              <a:t>id: Q24284124</a:t>
            </a:r>
          </a:p>
          <a:p>
            <a:pPr marL="1034796" indent="-1034796" algn="l" defTabSz="566674">
              <a:spcBef>
                <a:spcPts val="1500"/>
              </a:spcBef>
              <a:defRPr sz="3298">
                <a:solidFill>
                  <a:srgbClr val="595959"/>
                </a:solidFill>
                <a:latin typeface="Open Sans"/>
                <a:ea typeface="Open Sans"/>
                <a:cs typeface="Open Sans"/>
                <a:sym typeface="Open Sans"/>
              </a:defRPr>
            </a:pPr>
            <a:r>
              <a:rPr b="0" dirty="0"/>
              <a:t>categories: painting</a:t>
            </a:r>
          </a:p>
          <a:p>
            <a:pPr marL="1034796" indent="-1034796" algn="l" defTabSz="566674">
              <a:spcBef>
                <a:spcPts val="1500"/>
              </a:spcBef>
              <a:defRPr sz="3298">
                <a:solidFill>
                  <a:srgbClr val="595959"/>
                </a:solidFill>
                <a:latin typeface="Open Sans"/>
                <a:ea typeface="Open Sans"/>
                <a:cs typeface="Open Sans"/>
                <a:sym typeface="Open Sans"/>
              </a:defRPr>
            </a:pPr>
            <a:r>
              <a:rPr b="0" dirty="0"/>
              <a:t>image: </a:t>
            </a:r>
            <a:r>
              <a:rPr b="0" u="sng" dirty="0">
                <a:solidFill>
                  <a:schemeClr val="tx1"/>
                </a:solidFill>
                <a:hlinkClick r:id="rId3">
                  <a:extLst>
                    <a:ext uri="{A12FA001-AC4F-418D-AE19-62706E023703}">
                      <ahyp:hlinkClr xmlns:ahyp="http://schemas.microsoft.com/office/drawing/2018/hyperlinkcolor" val="tx"/>
                    </a:ext>
                  </a:extLst>
                </a:hlinkClick>
              </a:rPr>
              <a:t>url</a:t>
            </a:r>
          </a:p>
          <a:p>
            <a:pPr marL="1034796" indent="-1034796" algn="l" defTabSz="566674">
              <a:spcBef>
                <a:spcPts val="1500"/>
              </a:spcBef>
              <a:defRPr sz="3298">
                <a:solidFill>
                  <a:srgbClr val="595959"/>
                </a:solidFill>
                <a:latin typeface="Open Sans"/>
                <a:ea typeface="Open Sans"/>
                <a:cs typeface="Open Sans"/>
                <a:sym typeface="Open Sans"/>
              </a:defRPr>
            </a:pPr>
            <a:r>
              <a:rPr b="0" dirty="0"/>
              <a:t>title: Landing of Pedro Álvares Cabral in Porto Seguro</a:t>
            </a:r>
          </a:p>
          <a:p>
            <a:pPr marL="1034796" indent="-1034796" algn="l" defTabSz="566674">
              <a:spcBef>
                <a:spcPts val="1500"/>
              </a:spcBef>
              <a:defRPr sz="3298">
                <a:solidFill>
                  <a:srgbClr val="595959"/>
                </a:solidFill>
                <a:latin typeface="Open Sans"/>
                <a:ea typeface="Open Sans"/>
                <a:cs typeface="Open Sans"/>
                <a:sym typeface="Open Sans"/>
              </a:defRPr>
            </a:pPr>
            <a:r>
              <a:rPr b="0" dirty="0"/>
              <a:t>creator: Oscar Pereira da Silva</a:t>
            </a:r>
          </a:p>
          <a:p>
            <a:pPr marL="1773936" indent="-1773936" algn="l" defTabSz="566674">
              <a:spcBef>
                <a:spcPts val="1500"/>
              </a:spcBef>
              <a:defRPr sz="3298">
                <a:solidFill>
                  <a:srgbClr val="595959"/>
                </a:solidFill>
                <a:latin typeface="Open Sans"/>
                <a:ea typeface="Open Sans"/>
                <a:cs typeface="Open Sans"/>
                <a:sym typeface="Open Sans"/>
              </a:defRPr>
            </a:pPr>
            <a:r>
              <a:rPr b="0" dirty="0"/>
              <a:t>depicts: discovery of Brazil, nudity, priest, Pedro Álvares Cabral, cross, sea, tree, hat, Porto Seguro, forest, women, ships, children, historical painting, Portuguese, native </a:t>
            </a:r>
            <a:r>
              <a:rPr b="0" dirty="0" err="1"/>
              <a:t>american</a:t>
            </a:r>
            <a:r>
              <a:rPr b="0" dirty="0"/>
              <a:t>, ….</a:t>
            </a:r>
          </a:p>
        </p:txBody>
      </p:sp>
      <p:sp>
        <p:nvSpPr>
          <p:cNvPr id="212" name="Autoria e Data"/>
          <p:cNvSpPr txBox="1">
            <a:spLocks noGrp="1"/>
          </p:cNvSpPr>
          <p:nvPr>
            <p:ph type="body" idx="22"/>
          </p:nvPr>
        </p:nvSpPr>
        <p:spPr>
          <a:xfrm>
            <a:off x="1295400" y="12955885"/>
            <a:ext cx="10896600" cy="353715"/>
          </a:xfrm>
          <a:prstGeom prst="rect">
            <a:avLst/>
          </a:prstGeom>
        </p:spPr>
        <p:txBody>
          <a:bodyPr>
            <a:normAutofit fontScale="92500" lnSpcReduction="20000"/>
          </a:bodyPr>
          <a:lstStyle/>
          <a:p>
            <a:endParaRPr dirty="0"/>
          </a:p>
        </p:txBody>
      </p:sp>
      <p:sp>
        <p:nvSpPr>
          <p:cNvPr id="213" name="Google Shape;84;p17"/>
          <p:cNvSpPr txBox="1">
            <a:spLocks noGrp="1"/>
          </p:cNvSpPr>
          <p:nvPr>
            <p:ph type="title"/>
          </p:nvPr>
        </p:nvSpPr>
        <p:spPr>
          <a:xfrm>
            <a:off x="1295400" y="1625600"/>
            <a:ext cx="10896600" cy="2466975"/>
          </a:xfrm>
          <a:prstGeom prst="rect">
            <a:avLst/>
          </a:prstGeom>
        </p:spPr>
        <p:txBody>
          <a:bodyPr/>
          <a:lstStyle>
            <a:lvl1pPr defTabSz="549148">
              <a:defRPr sz="6204" spc="-248"/>
            </a:lvl1pPr>
          </a:lstStyle>
          <a:p>
            <a:r>
              <a:rPr dirty="0"/>
              <a:t>Metadata, </a:t>
            </a:r>
            <a:br>
              <a:rPr lang="pt-BR" dirty="0"/>
            </a:br>
            <a:r>
              <a:rPr dirty="0"/>
              <a:t>pre-processing, </a:t>
            </a:r>
            <a:br>
              <a:rPr lang="pt-BR" dirty="0"/>
            </a:br>
            <a:r>
              <a:rPr dirty="0"/>
              <a:t>object detection</a:t>
            </a:r>
          </a:p>
        </p:txBody>
      </p:sp>
      <p:sp>
        <p:nvSpPr>
          <p:cNvPr id="214" name="Metadata"/>
          <p:cNvSpPr txBox="1">
            <a:spLocks noGrp="1"/>
          </p:cNvSpPr>
          <p:nvPr>
            <p:ph type="body" idx="23"/>
          </p:nvPr>
        </p:nvSpPr>
        <p:spPr>
          <a:xfrm>
            <a:off x="1295401" y="4092575"/>
            <a:ext cx="10896600" cy="67837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endParaRPr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16" name="Pessoa com sorriso largo vestindo blusa azul em frente a uma parede azul" descr="Pessoa com sorriso largo vestindo blusa azul em frente a uma parede azul"/>
          <p:cNvPicPr>
            <a:picLocks noGrp="1" noChangeAspect="1"/>
          </p:cNvPicPr>
          <p:nvPr>
            <p:ph type="pic" idx="21"/>
          </p:nvPr>
        </p:nvPicPr>
        <p:blipFill>
          <a:blip r:embed="rId2"/>
          <a:srcRect/>
          <a:stretch>
            <a:fillRect/>
          </a:stretch>
        </p:blipFill>
        <p:spPr>
          <a:xfrm>
            <a:off x="12646856" y="3960129"/>
            <a:ext cx="10349536" cy="5795741"/>
          </a:xfrm>
          <a:prstGeom prst="rect">
            <a:avLst/>
          </a:prstGeom>
        </p:spPr>
      </p:pic>
      <p:sp>
        <p:nvSpPr>
          <p:cNvPr id="217" name="Google Shape;85;p17"/>
          <p:cNvSpPr txBox="1">
            <a:spLocks noGrp="1"/>
          </p:cNvSpPr>
          <p:nvPr>
            <p:ph type="body" sz="half" idx="1"/>
          </p:nvPr>
        </p:nvSpPr>
        <p:spPr>
          <a:xfrm>
            <a:off x="1295400" y="5257800"/>
            <a:ext cx="10896600" cy="6886575"/>
          </a:xfrm>
          <a:prstGeom prst="rect">
            <a:avLst/>
          </a:prstGeom>
        </p:spPr>
        <p:txBody>
          <a:bodyPr>
            <a:normAutofit/>
          </a:bodyPr>
          <a:lstStyle/>
          <a:p>
            <a:pPr marL="1719072" indent="-1719072" algn="l" defTabSz="549148">
              <a:spcBef>
                <a:spcPts val="3100"/>
              </a:spcBef>
              <a:defRPr sz="3196">
                <a:solidFill>
                  <a:srgbClr val="595959"/>
                </a:solidFill>
                <a:latin typeface="Open Sans"/>
                <a:ea typeface="Open Sans"/>
                <a:cs typeface="Open Sans"/>
                <a:sym typeface="Open Sans"/>
              </a:defRPr>
            </a:pPr>
            <a:r>
              <a:rPr b="0" dirty="0"/>
              <a:t>LLM:</a:t>
            </a:r>
            <a:r>
              <a:rPr lang="pt-BR" b="0" dirty="0"/>
              <a:t> </a:t>
            </a:r>
            <a:r>
              <a:rPr b="0" dirty="0"/>
              <a:t>environment: beach, mountain, trees</a:t>
            </a:r>
          </a:p>
          <a:p>
            <a:pPr marL="1719072" indent="-1719072" algn="l" defTabSz="549148">
              <a:spcBef>
                <a:spcPts val="1500"/>
              </a:spcBef>
              <a:defRPr sz="3196">
                <a:solidFill>
                  <a:srgbClr val="595959"/>
                </a:solidFill>
                <a:latin typeface="Open Sans"/>
                <a:ea typeface="Open Sans"/>
                <a:cs typeface="Open Sans"/>
                <a:sym typeface="Open Sans"/>
              </a:defRPr>
            </a:pPr>
            <a:r>
              <a:rPr b="0" dirty="0"/>
              <a:t>nature: water</a:t>
            </a:r>
          </a:p>
          <a:p>
            <a:pPr marL="1719072" indent="-1719072" algn="l" defTabSz="549148">
              <a:spcBef>
                <a:spcPts val="1500"/>
              </a:spcBef>
              <a:defRPr sz="3196">
                <a:solidFill>
                  <a:srgbClr val="595959"/>
                </a:solidFill>
                <a:latin typeface="Open Sans"/>
                <a:ea typeface="Open Sans"/>
                <a:cs typeface="Open Sans"/>
                <a:sym typeface="Open Sans"/>
              </a:defRPr>
            </a:pPr>
            <a:r>
              <a:rPr b="0" dirty="0"/>
              <a:t>objects: quiver, rope, net, sword, gun, shovel, </a:t>
            </a:r>
            <a:br>
              <a:rPr lang="pt-BR" b="0" dirty="0"/>
            </a:br>
            <a:r>
              <a:rPr b="0" dirty="0"/>
              <a:t>boats, sails, arrows, helmets, canoe, flag, shield, rake, bow, armor</a:t>
            </a:r>
          </a:p>
          <a:p>
            <a:pPr marL="1719072" indent="-1719072" algn="l" defTabSz="549148">
              <a:spcBef>
                <a:spcPts val="1500"/>
              </a:spcBef>
              <a:defRPr sz="3196">
                <a:solidFill>
                  <a:srgbClr val="595959"/>
                </a:solidFill>
                <a:latin typeface="Open Sans"/>
                <a:ea typeface="Open Sans"/>
                <a:cs typeface="Open Sans"/>
                <a:sym typeface="Open Sans"/>
              </a:defRPr>
            </a:pPr>
            <a:r>
              <a:rPr b="0" dirty="0"/>
              <a:t>people: natives</a:t>
            </a:r>
            <a:r>
              <a:rPr lang="pt-BR" b="0" dirty="0"/>
              <a:t>,</a:t>
            </a:r>
          </a:p>
          <a:p>
            <a:pPr marL="1719072" indent="-1719072" algn="l" defTabSz="549148">
              <a:spcBef>
                <a:spcPts val="1500"/>
              </a:spcBef>
              <a:defRPr sz="3196">
                <a:solidFill>
                  <a:srgbClr val="595959"/>
                </a:solidFill>
                <a:latin typeface="Open Sans"/>
                <a:ea typeface="Open Sans"/>
                <a:cs typeface="Open Sans"/>
                <a:sym typeface="Open Sans"/>
              </a:defRPr>
            </a:pPr>
            <a:r>
              <a:rPr b="0" dirty="0"/>
              <a:t>plants: trees,</a:t>
            </a:r>
          </a:p>
          <a:p>
            <a:pPr marL="1719072" indent="-1719072" algn="l" defTabSz="549148">
              <a:spcBef>
                <a:spcPts val="1500"/>
              </a:spcBef>
              <a:defRPr sz="3196">
                <a:solidFill>
                  <a:srgbClr val="595959"/>
                </a:solidFill>
                <a:latin typeface="Open Sans"/>
                <a:ea typeface="Open Sans"/>
                <a:cs typeface="Open Sans"/>
                <a:sym typeface="Open Sans"/>
              </a:defRPr>
            </a:pPr>
            <a:r>
              <a:rPr b="0" dirty="0"/>
              <a:t>caption: The image depicts a scene of conflict between European colonizers and indigenous people on a beach, with boats and canoes in the background.</a:t>
            </a:r>
          </a:p>
        </p:txBody>
      </p:sp>
      <p:sp>
        <p:nvSpPr>
          <p:cNvPr id="218" name="Autoria e Data"/>
          <p:cNvSpPr txBox="1">
            <a:spLocks noGrp="1"/>
          </p:cNvSpPr>
          <p:nvPr>
            <p:ph type="body" idx="22"/>
          </p:nvPr>
        </p:nvSpPr>
        <p:spPr>
          <a:xfrm>
            <a:off x="1125747" y="12880339"/>
            <a:ext cx="11066253" cy="429261"/>
          </a:xfrm>
          <a:prstGeom prst="rect">
            <a:avLst/>
          </a:prstGeom>
        </p:spPr>
        <p:txBody>
          <a:bodyPr/>
          <a:lstStyle/>
          <a:p>
            <a:endParaRPr dirty="0"/>
          </a:p>
        </p:txBody>
      </p:sp>
      <p:sp>
        <p:nvSpPr>
          <p:cNvPr id="219" name="Google Shape;84;p17"/>
          <p:cNvSpPr txBox="1">
            <a:spLocks noGrp="1"/>
          </p:cNvSpPr>
          <p:nvPr>
            <p:ph type="title"/>
          </p:nvPr>
        </p:nvSpPr>
        <p:spPr>
          <a:xfrm>
            <a:off x="1295400" y="1625600"/>
            <a:ext cx="10752138" cy="2466975"/>
          </a:xfrm>
          <a:prstGeom prst="rect">
            <a:avLst/>
          </a:prstGeom>
        </p:spPr>
        <p:txBody>
          <a:bodyPr/>
          <a:lstStyle>
            <a:lvl1pPr defTabSz="549148">
              <a:defRPr sz="6204" spc="-248"/>
            </a:lvl1pPr>
          </a:lstStyle>
          <a:p>
            <a:r>
              <a:rPr dirty="0"/>
              <a:t>Metadata, </a:t>
            </a:r>
            <a:br>
              <a:rPr lang="pt-BR" dirty="0"/>
            </a:br>
            <a:r>
              <a:rPr dirty="0"/>
              <a:t>pre-processing, </a:t>
            </a:r>
            <a:br>
              <a:rPr lang="pt-BR" dirty="0"/>
            </a:br>
            <a:r>
              <a:rPr dirty="0"/>
              <a:t>object detection</a:t>
            </a:r>
          </a:p>
        </p:txBody>
      </p:sp>
      <p:sp>
        <p:nvSpPr>
          <p:cNvPr id="220" name="Obeject detection"/>
          <p:cNvSpPr txBox="1">
            <a:spLocks noGrp="1"/>
          </p:cNvSpPr>
          <p:nvPr>
            <p:ph type="body" idx="23"/>
          </p:nvPr>
        </p:nvSpPr>
        <p:spPr>
          <a:xfrm>
            <a:off x="1295401" y="4092575"/>
            <a:ext cx="10896600" cy="67837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endParaRPr dirty="0"/>
          </a:p>
        </p:txBody>
      </p:sp>
      <p:sp>
        <p:nvSpPr>
          <p:cNvPr id="3" name="CaixaDeTexto 2">
            <a:extLst>
              <a:ext uri="{FF2B5EF4-FFF2-40B4-BE49-F238E27FC236}">
                <a16:creationId xmlns:a16="http://schemas.microsoft.com/office/drawing/2014/main" id="{AFBE1838-0CFA-9A66-01BF-A69D50C2D6B5}"/>
              </a:ext>
            </a:extLst>
          </p:cNvPr>
          <p:cNvSpPr txBox="1"/>
          <p:nvPr/>
        </p:nvSpPr>
        <p:spPr>
          <a:xfrm>
            <a:off x="12623800" y="11034464"/>
            <a:ext cx="11760200" cy="61555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pt-BR" b="0" dirty="0">
                <a:effectLst/>
              </a:rPr>
              <a:t> </a:t>
            </a:r>
            <a:endParaRPr lang="pt-BR" dirty="0"/>
          </a:p>
        </p:txBody>
      </p:sp>
      <p:pic>
        <p:nvPicPr>
          <p:cNvPr id="5" name="Imagem 4" descr="Gráfico&#10;&#10;O conteúdo gerado por IA pode estar incorreto.">
            <a:extLst>
              <a:ext uri="{FF2B5EF4-FFF2-40B4-BE49-F238E27FC236}">
                <a16:creationId xmlns:a16="http://schemas.microsoft.com/office/drawing/2014/main" id="{AA91FE54-79B1-625F-9F8A-507DCE50D3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14800" y="11034464"/>
            <a:ext cx="3378200" cy="927100"/>
          </a:xfrm>
          <a:prstGeom prst="rect">
            <a:avLst/>
          </a:prstGeom>
        </p:spPr>
      </p:pic>
      <p:sp>
        <p:nvSpPr>
          <p:cNvPr id="7" name="CaixaDeTexto 6">
            <a:extLst>
              <a:ext uri="{FF2B5EF4-FFF2-40B4-BE49-F238E27FC236}">
                <a16:creationId xmlns:a16="http://schemas.microsoft.com/office/drawing/2014/main" id="{CE777322-C02E-4A31-5191-7A3F012A629D}"/>
              </a:ext>
            </a:extLst>
          </p:cNvPr>
          <p:cNvSpPr txBox="1"/>
          <p:nvPr/>
        </p:nvSpPr>
        <p:spPr>
          <a:xfrm>
            <a:off x="12406244" y="11957101"/>
            <a:ext cx="12195312" cy="61555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pt-BR" dirty="0" err="1"/>
              <a:t>colors</a:t>
            </a:r>
            <a:endParaRPr lang="pt-BR" dirty="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22" name="Captura de Tela 2026-04-11 às 17.36.21.png" descr="Captura de Tela 2026-04-11 às 17.36.21.png"/>
          <p:cNvPicPr>
            <a:picLocks noChangeAspect="1"/>
          </p:cNvPicPr>
          <p:nvPr/>
        </p:nvPicPr>
        <p:blipFill>
          <a:blip r:embed="rId2"/>
          <a:stretch>
            <a:fillRect/>
          </a:stretch>
        </p:blipFill>
        <p:spPr>
          <a:xfrm>
            <a:off x="1954638" y="209197"/>
            <a:ext cx="20474439" cy="13710157"/>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4" name="Google Shape;115;p20"/>
          <p:cNvSpPr txBox="1"/>
          <p:nvPr/>
        </p:nvSpPr>
        <p:spPr>
          <a:xfrm>
            <a:off x="3368369" y="5752651"/>
            <a:ext cx="6456870" cy="1351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43799" tIns="243799" rIns="243799" bIns="243799" anchor="ctr">
            <a:spAutoFit/>
          </a:bodyPr>
          <a:lstStyle>
            <a:lvl1pPr>
              <a:defRPr sz="2800">
                <a:solidFill>
                  <a:srgbClr val="595959"/>
                </a:solidFill>
                <a:latin typeface="Open Sans"/>
                <a:ea typeface="Open Sans"/>
                <a:cs typeface="Open Sans"/>
                <a:sym typeface="Open Sans"/>
              </a:defRPr>
            </a:lvl1pPr>
          </a:lstStyle>
          <a:p>
            <a:r>
              <a:rPr dirty="0"/>
              <a:t>depicts: discovery of Brazil, nudity, priest, boat, palm tree, …</a:t>
            </a:r>
          </a:p>
        </p:txBody>
      </p:sp>
      <p:sp>
        <p:nvSpPr>
          <p:cNvPr id="225" name="Google Shape;116;p20"/>
          <p:cNvSpPr txBox="1"/>
          <p:nvPr/>
        </p:nvSpPr>
        <p:spPr>
          <a:xfrm>
            <a:off x="5775949" y="8826136"/>
            <a:ext cx="6071201" cy="1351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43799" tIns="243799" rIns="243799" bIns="243799" anchor="ctr">
            <a:spAutoFit/>
          </a:bodyPr>
          <a:lstStyle>
            <a:lvl1pPr>
              <a:defRPr sz="2800">
                <a:solidFill>
                  <a:srgbClr val="595959"/>
                </a:solidFill>
                <a:latin typeface="Open Sans"/>
                <a:ea typeface="Open Sans"/>
                <a:cs typeface="Open Sans"/>
                <a:sym typeface="Open Sans"/>
              </a:defRPr>
            </a:lvl1pPr>
          </a:lstStyle>
          <a:p>
            <a:r>
              <a:rPr dirty="0"/>
              <a:t>description: The image depicts a scene of conflict between …</a:t>
            </a:r>
          </a:p>
        </p:txBody>
      </p:sp>
      <p:sp>
        <p:nvSpPr>
          <p:cNvPr id="226" name="Google Shape;117;p20"/>
          <p:cNvSpPr/>
          <p:nvPr/>
        </p:nvSpPr>
        <p:spPr>
          <a:xfrm>
            <a:off x="10745061" y="3527374"/>
            <a:ext cx="7663038" cy="55540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800" y="0"/>
                  <a:pt x="21600" y="10800"/>
                  <a:pt x="21600" y="21600"/>
                </a:cubicBezTo>
              </a:path>
            </a:pathLst>
          </a:custGeom>
          <a:ln w="50800">
            <a:solidFill>
              <a:srgbClr val="595959"/>
            </a:solidFill>
            <a:tailEnd type="triangle"/>
          </a:ln>
        </p:spPr>
        <p:txBody>
          <a:bodyPr lIns="50800" tIns="50800" rIns="50800" bIns="50800" anchor="ct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
        <p:nvSpPr>
          <p:cNvPr id="242" name="Google Shape;120;p20"/>
          <p:cNvSpPr/>
          <p:nvPr/>
        </p:nvSpPr>
        <p:spPr>
          <a:xfrm>
            <a:off x="9188358" y="6271852"/>
            <a:ext cx="6721579" cy="29942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path>
            </a:pathLst>
          </a:custGeom>
          <a:ln w="50800">
            <a:solidFill>
              <a:srgbClr val="595959"/>
            </a:solidFill>
            <a:tailEnd type="triangle"/>
          </a:ln>
        </p:spPr>
        <p:txBody>
          <a:bodyPr/>
          <a:lstStyle/>
          <a:p>
            <a:endParaRPr/>
          </a:p>
        </p:txBody>
      </p:sp>
      <p:grpSp>
        <p:nvGrpSpPr>
          <p:cNvPr id="235" name="Google Shape;122;p20"/>
          <p:cNvGrpSpPr/>
          <p:nvPr/>
        </p:nvGrpSpPr>
        <p:grpSpPr>
          <a:xfrm>
            <a:off x="15756986" y="8967461"/>
            <a:ext cx="3549416" cy="2965472"/>
            <a:chOff x="-2" y="-2"/>
            <a:chExt cx="3549414" cy="2965470"/>
          </a:xfrm>
        </p:grpSpPr>
        <p:grpSp>
          <p:nvGrpSpPr>
            <p:cNvPr id="232" name="Google Shape;121;p20"/>
            <p:cNvGrpSpPr/>
            <p:nvPr/>
          </p:nvGrpSpPr>
          <p:grpSpPr>
            <a:xfrm>
              <a:off x="-2" y="-2"/>
              <a:ext cx="3549414" cy="2965470"/>
              <a:chOff x="-1" y="-1"/>
              <a:chExt cx="3549412" cy="2965468"/>
            </a:xfrm>
          </p:grpSpPr>
          <p:grpSp>
            <p:nvGrpSpPr>
              <p:cNvPr id="230" name="Agrupar"/>
              <p:cNvGrpSpPr/>
              <p:nvPr/>
            </p:nvGrpSpPr>
            <p:grpSpPr>
              <a:xfrm>
                <a:off x="-1" y="-1"/>
                <a:ext cx="3513735" cy="2965468"/>
                <a:chOff x="0" y="0"/>
                <a:chExt cx="3513733" cy="2965466"/>
              </a:xfrm>
            </p:grpSpPr>
            <p:sp>
              <p:nvSpPr>
                <p:cNvPr id="228" name="Forma"/>
                <p:cNvSpPr/>
                <p:nvPr/>
              </p:nvSpPr>
              <p:spPr>
                <a:xfrm>
                  <a:off x="0" y="-1"/>
                  <a:ext cx="3513734" cy="2965468"/>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solidFill>
                  <a:srgbClr val="EFEFEF"/>
                </a:solidFill>
                <a:ln w="12700" cap="flat">
                  <a:noFill/>
                  <a:miter lim="400000"/>
                </a:ln>
                <a:effectLst/>
              </p:spPr>
              <p:txBody>
                <a:bodyPr wrap="square" lIns="50800" tIns="50800" rIns="50800" bIns="50800" numCol="1" anchor="ctr">
                  <a:noAutofit/>
                </a:bodyP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
              <p:nvSpPr>
                <p:cNvPr id="229" name="Forma"/>
                <p:cNvSpPr/>
                <p:nvPr/>
              </p:nvSpPr>
              <p:spPr>
                <a:xfrm>
                  <a:off x="0" y="-1"/>
                  <a:ext cx="3513734" cy="2965468"/>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25400" cap="flat">
                  <a:solidFill>
                    <a:srgbClr val="595959"/>
                  </a:solidFill>
                  <a:prstDash val="solid"/>
                  <a:round/>
                </a:ln>
                <a:effectLst/>
              </p:spPr>
              <p:txBody>
                <a:bodyPr wrap="square" lIns="50800" tIns="50800" rIns="50800" bIns="50800" numCol="1" anchor="ctr">
                  <a:noAutofit/>
                </a:bodyP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grpSp>
          <p:sp>
            <p:nvSpPr>
              <p:cNvPr id="231" name="Embedding Database"/>
              <p:cNvSpPr txBox="1"/>
              <p:nvPr/>
            </p:nvSpPr>
            <p:spPr>
              <a:xfrm>
                <a:off x="0" y="845233"/>
                <a:ext cx="3549411" cy="12750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43799" tIns="243799" rIns="243799" bIns="243799" numCol="1" anchor="ctr">
                <a:spAutoFit/>
              </a:bodyPr>
              <a:lstStyle/>
              <a:p>
                <a:pPr>
                  <a:spcBef>
                    <a:spcPts val="0"/>
                  </a:spcBef>
                  <a:defRPr sz="2900" b="0"/>
                </a:pPr>
                <a:br/>
                <a:r>
                  <a:rPr sz="2400"/>
                  <a:t>Embedding Database</a:t>
                </a:r>
              </a:p>
            </p:txBody>
          </p:sp>
        </p:grpSp>
        <p:sp>
          <p:nvSpPr>
            <p:cNvPr id="233" name="Google Shape;123;p20"/>
            <p:cNvSpPr/>
            <p:nvPr/>
          </p:nvSpPr>
          <p:spPr>
            <a:xfrm>
              <a:off x="724199" y="113980"/>
              <a:ext cx="277601" cy="354551"/>
            </a:xfrm>
            <a:prstGeom prst="ellipse">
              <a:avLst/>
            </a:prstGeom>
            <a:solidFill>
              <a:srgbClr val="EFEFEF"/>
            </a:solidFill>
            <a:ln w="12700" cap="flat">
              <a:noFill/>
              <a:miter lim="400000"/>
            </a:ln>
            <a:effectLst/>
          </p:spPr>
          <p:txBody>
            <a:bodyPr wrap="square" lIns="50800" tIns="50800" rIns="50800" bIns="50800" numCol="1" anchor="ctr">
              <a:noAutofit/>
            </a:bodyP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
          <p:nvSpPr>
            <p:cNvPr id="234" name="Google Shape;119;p20"/>
            <p:cNvSpPr/>
            <p:nvPr/>
          </p:nvSpPr>
          <p:spPr>
            <a:xfrm>
              <a:off x="2511933" y="113936"/>
              <a:ext cx="277601" cy="354550"/>
            </a:xfrm>
            <a:prstGeom prst="ellipse">
              <a:avLst/>
            </a:prstGeom>
            <a:solidFill>
              <a:srgbClr val="EFEFEF"/>
            </a:solidFill>
            <a:ln w="12700" cap="flat">
              <a:noFill/>
              <a:miter lim="400000"/>
            </a:ln>
            <a:effectLst/>
          </p:spPr>
          <p:txBody>
            <a:bodyPr wrap="square" lIns="50800" tIns="50800" rIns="50800" bIns="50800" numCol="1" anchor="ctr">
              <a:noAutofit/>
            </a:bodyP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grpSp>
      <p:sp>
        <p:nvSpPr>
          <p:cNvPr id="243" name="Google Shape;124;p20"/>
          <p:cNvSpPr/>
          <p:nvPr/>
        </p:nvSpPr>
        <p:spPr>
          <a:xfrm>
            <a:off x="11962424" y="9390443"/>
            <a:ext cx="3781865" cy="7135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path>
            </a:pathLst>
          </a:custGeom>
          <a:ln w="50800">
            <a:solidFill>
              <a:srgbClr val="595959"/>
            </a:solidFill>
            <a:tailEnd type="triangle"/>
          </a:ln>
        </p:spPr>
        <p:txBody>
          <a:bodyPr/>
          <a:lstStyle/>
          <a:p>
            <a:endParaRPr dirty="0"/>
          </a:p>
        </p:txBody>
      </p:sp>
      <p:sp>
        <p:nvSpPr>
          <p:cNvPr id="237" name="Google Shape;125;p20"/>
          <p:cNvSpPr txBox="1"/>
          <p:nvPr/>
        </p:nvSpPr>
        <p:spPr>
          <a:xfrm rot="1565344">
            <a:off x="12834867" y="3712840"/>
            <a:ext cx="4523799" cy="10396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43799" tIns="243799" rIns="243799" bIns="243799" anchor="ctr">
            <a:spAutoFit/>
          </a:bodyPr>
          <a:lstStyle/>
          <a:p>
            <a:pPr>
              <a:defRPr>
                <a:solidFill>
                  <a:srgbClr val="595959"/>
                </a:solidFill>
                <a:latin typeface="Open Sans"/>
                <a:ea typeface="Open Sans"/>
                <a:cs typeface="Open Sans"/>
                <a:sym typeface="Open Sans"/>
              </a:defRPr>
            </a:pPr>
            <a:r>
              <a:rPr dirty="0"/>
              <a:t>[ x</a:t>
            </a:r>
            <a:r>
              <a:rPr baseline="-13264" dirty="0"/>
              <a:t>0</a:t>
            </a:r>
            <a:r>
              <a:rPr dirty="0"/>
              <a:t>, x</a:t>
            </a:r>
            <a:r>
              <a:rPr baseline="-13264" dirty="0"/>
              <a:t>1</a:t>
            </a:r>
            <a:r>
              <a:rPr dirty="0"/>
              <a:t>, x</a:t>
            </a:r>
            <a:r>
              <a:rPr baseline="-13264" dirty="0"/>
              <a:t>2</a:t>
            </a:r>
            <a:r>
              <a:rPr dirty="0"/>
              <a:t>, … ]</a:t>
            </a:r>
          </a:p>
        </p:txBody>
      </p:sp>
      <p:sp>
        <p:nvSpPr>
          <p:cNvPr id="238" name="Google Shape;126;p20"/>
          <p:cNvSpPr txBox="1"/>
          <p:nvPr/>
        </p:nvSpPr>
        <p:spPr>
          <a:xfrm rot="1587217">
            <a:off x="12009476" y="7412953"/>
            <a:ext cx="3713163" cy="1026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43799" tIns="243799" rIns="243799" bIns="243799" anchor="ctr">
            <a:spAutoFit/>
          </a:bodyPr>
          <a:lstStyle/>
          <a:p>
            <a:pPr>
              <a:defRPr>
                <a:solidFill>
                  <a:srgbClr val="595959"/>
                </a:solidFill>
              </a:defRPr>
            </a:pPr>
            <a:r>
              <a:rPr dirty="0"/>
              <a:t>[ x</a:t>
            </a:r>
            <a:r>
              <a:rPr baseline="-13264" dirty="0"/>
              <a:t>0</a:t>
            </a:r>
            <a:r>
              <a:rPr dirty="0"/>
              <a:t>, x</a:t>
            </a:r>
            <a:r>
              <a:rPr baseline="-13264" dirty="0"/>
              <a:t>1</a:t>
            </a:r>
            <a:r>
              <a:rPr dirty="0"/>
              <a:t>, x</a:t>
            </a:r>
            <a:r>
              <a:rPr baseline="-13264" dirty="0"/>
              <a:t>2</a:t>
            </a:r>
            <a:r>
              <a:rPr dirty="0"/>
              <a:t>, … ]</a:t>
            </a:r>
          </a:p>
        </p:txBody>
      </p:sp>
      <p:sp>
        <p:nvSpPr>
          <p:cNvPr id="239" name="Google Shape;127;p20"/>
          <p:cNvSpPr txBox="1"/>
          <p:nvPr/>
        </p:nvSpPr>
        <p:spPr>
          <a:xfrm rot="627034">
            <a:off x="11927454" y="8887679"/>
            <a:ext cx="4011884" cy="10396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43799" tIns="243799" rIns="243799" bIns="243799" anchor="ctr">
            <a:spAutoFit/>
          </a:bodyPr>
          <a:lstStyle/>
          <a:p>
            <a:pPr>
              <a:defRPr>
                <a:solidFill>
                  <a:srgbClr val="595959"/>
                </a:solidFill>
                <a:latin typeface="Open Sans"/>
                <a:ea typeface="Open Sans"/>
                <a:cs typeface="Open Sans"/>
                <a:sym typeface="Open Sans"/>
              </a:defRPr>
            </a:pPr>
            <a:r>
              <a:rPr dirty="0"/>
              <a:t>[ x</a:t>
            </a:r>
            <a:r>
              <a:rPr baseline="-13264" dirty="0"/>
              <a:t>0</a:t>
            </a:r>
            <a:r>
              <a:rPr dirty="0"/>
              <a:t>, x</a:t>
            </a:r>
            <a:r>
              <a:rPr baseline="-13264" dirty="0"/>
              <a:t>1</a:t>
            </a:r>
            <a:r>
              <a:rPr dirty="0"/>
              <a:t>, x</a:t>
            </a:r>
            <a:r>
              <a:rPr baseline="-13264" dirty="0"/>
              <a:t>2</a:t>
            </a:r>
            <a:r>
              <a:rPr dirty="0"/>
              <a:t>, … ]</a:t>
            </a:r>
          </a:p>
        </p:txBody>
      </p:sp>
      <p:pic>
        <p:nvPicPr>
          <p:cNvPr id="240" name="Q24284124.jpgGoogle Shape;129;p20" descr="Q24284124.jpgGoogle Shape;129;p20"/>
          <p:cNvPicPr>
            <a:picLocks noChangeAspect="1"/>
          </p:cNvPicPr>
          <p:nvPr/>
        </p:nvPicPr>
        <p:blipFill>
          <a:blip r:embed="rId2"/>
          <a:stretch>
            <a:fillRect/>
          </a:stretch>
        </p:blipFill>
        <p:spPr>
          <a:xfrm>
            <a:off x="2398912" y="813670"/>
            <a:ext cx="8099117" cy="4567899"/>
          </a:xfrm>
          <a:prstGeom prst="rect">
            <a:avLst/>
          </a:prstGeom>
          <a:ln w="12700">
            <a:miter lim="400000"/>
          </a:ln>
        </p:spPr>
      </p:pic>
      <p:sp>
        <p:nvSpPr>
          <p:cNvPr id="241" name="Google Shape;130;p20"/>
          <p:cNvSpPr txBox="1"/>
          <p:nvPr/>
        </p:nvSpPr>
        <p:spPr>
          <a:xfrm>
            <a:off x="7668462" y="10361975"/>
            <a:ext cx="1557727" cy="1948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43799" tIns="243799" rIns="243799" bIns="243799" anchor="ctr">
            <a:spAutoFit/>
          </a:bodyPr>
          <a:lstStyle>
            <a:lvl1pPr>
              <a:defRPr sz="9600">
                <a:solidFill>
                  <a:srgbClr val="595959"/>
                </a:solidFill>
                <a:latin typeface="Open Sans"/>
                <a:ea typeface="Open Sans"/>
                <a:cs typeface="Open Sans"/>
                <a:sym typeface="Open Sans"/>
              </a:defRPr>
            </a:lvl1pPr>
          </a:lstStyle>
          <a:p>
            <a:r>
              <a:rPr dirty="0"/>
              <a:t>…</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245" name="Google Shape;135;p21"/>
          <p:cNvSpPr txBox="1">
            <a:spLocks noGrp="1"/>
          </p:cNvSpPr>
          <p:nvPr>
            <p:ph type="ctrTitle"/>
          </p:nvPr>
        </p:nvSpPr>
        <p:spPr>
          <a:prstGeom prst="rect">
            <a:avLst/>
          </a:prstGeom>
        </p:spPr>
        <p:txBody>
          <a:bodyPr/>
          <a:lstStyle>
            <a:lvl1pPr>
              <a:defRPr sz="6600" spc="-330"/>
            </a:lvl1pPr>
          </a:lstStyle>
          <a:p>
            <a:r>
              <a:rPr dirty="0"/>
              <a:t>Clustering</a:t>
            </a:r>
          </a:p>
        </p:txBody>
      </p:sp>
      <p:sp>
        <p:nvSpPr>
          <p:cNvPr id="246" name="Google Shape;136;p21"/>
          <p:cNvSpPr txBox="1">
            <a:spLocks noGrp="1"/>
          </p:cNvSpPr>
          <p:nvPr>
            <p:ph type="subTitle" sz="quarter" idx="1"/>
          </p:nvPr>
        </p:nvSpPr>
        <p:spPr>
          <a:prstGeom prst="rect">
            <a:avLst/>
          </a:prstGeom>
          <a:solidFill>
            <a:srgbClr val="EFEFEF"/>
          </a:solidFill>
        </p:spPr>
        <p:txBody>
          <a:bodyPr/>
          <a:lstStyle>
            <a:lvl1pPr>
              <a:spcBef>
                <a:spcPts val="3200"/>
              </a:spcBef>
            </a:lvl1pPr>
          </a:lstStyle>
          <a:p>
            <a:r>
              <a:t> </a:t>
            </a:r>
          </a:p>
        </p:txBody>
      </p:sp>
      <p:pic>
        <p:nvPicPr>
          <p:cNvPr id="247" name="02-clusters.jpgGoogle Shape;137;p21" descr="02-clusters.jpgGoogle Shape;137;p21"/>
          <p:cNvPicPr>
            <a:picLocks noChangeAspect="1"/>
          </p:cNvPicPr>
          <p:nvPr/>
        </p:nvPicPr>
        <p:blipFill>
          <a:blip r:embed="rId2"/>
          <a:stretch>
            <a:fillRect/>
          </a:stretch>
        </p:blipFill>
        <p:spPr>
          <a:xfrm>
            <a:off x="9538706" y="2302799"/>
            <a:ext cx="13969289" cy="9110402"/>
          </a:xfrm>
          <a:prstGeom prst="rect">
            <a:avLst/>
          </a:prstGeom>
          <a:ln w="12700">
            <a:miter lim="400000"/>
          </a:ln>
        </p:spPr>
      </p:pic>
      <p:grpSp>
        <p:nvGrpSpPr>
          <p:cNvPr id="255" name="Google Shape;138;p21"/>
          <p:cNvGrpSpPr/>
          <p:nvPr/>
        </p:nvGrpSpPr>
        <p:grpSpPr>
          <a:xfrm>
            <a:off x="11070038" y="8876691"/>
            <a:ext cx="3513739" cy="2965472"/>
            <a:chOff x="-2" y="-2"/>
            <a:chExt cx="3513737" cy="2965470"/>
          </a:xfrm>
        </p:grpSpPr>
        <p:grpSp>
          <p:nvGrpSpPr>
            <p:cNvPr id="252" name="Google Shape;139;p21"/>
            <p:cNvGrpSpPr/>
            <p:nvPr/>
          </p:nvGrpSpPr>
          <p:grpSpPr>
            <a:xfrm>
              <a:off x="-2" y="-2"/>
              <a:ext cx="3513737" cy="2965470"/>
              <a:chOff x="-1" y="-1"/>
              <a:chExt cx="3513735" cy="2965468"/>
            </a:xfrm>
          </p:grpSpPr>
          <p:grpSp>
            <p:nvGrpSpPr>
              <p:cNvPr id="250" name="Agrupar"/>
              <p:cNvGrpSpPr/>
              <p:nvPr/>
            </p:nvGrpSpPr>
            <p:grpSpPr>
              <a:xfrm>
                <a:off x="-1" y="-1"/>
                <a:ext cx="3513735" cy="2965468"/>
                <a:chOff x="0" y="0"/>
                <a:chExt cx="3513733" cy="2965466"/>
              </a:xfrm>
            </p:grpSpPr>
            <p:sp>
              <p:nvSpPr>
                <p:cNvPr id="248" name="Forma"/>
                <p:cNvSpPr/>
                <p:nvPr/>
              </p:nvSpPr>
              <p:spPr>
                <a:xfrm>
                  <a:off x="0" y="-1"/>
                  <a:ext cx="3513734" cy="2965468"/>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solidFill>
                  <a:srgbClr val="EEEEEE"/>
                </a:solidFill>
                <a:ln w="12700" cap="flat">
                  <a:noFill/>
                  <a:miter lim="400000"/>
                </a:ln>
                <a:effectLst/>
              </p:spPr>
              <p:txBody>
                <a:bodyPr wrap="square" lIns="50800" tIns="50800" rIns="50800" bIns="50800" numCol="1" anchor="ctr">
                  <a:noAutofit/>
                </a:bodyP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
              <p:nvSpPr>
                <p:cNvPr id="249" name="Forma"/>
                <p:cNvSpPr/>
                <p:nvPr/>
              </p:nvSpPr>
              <p:spPr>
                <a:xfrm>
                  <a:off x="0" y="-1"/>
                  <a:ext cx="3513734" cy="2965468"/>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25400" cap="flat">
                  <a:solidFill>
                    <a:srgbClr val="595959"/>
                  </a:solidFill>
                  <a:prstDash val="solid"/>
                  <a:round/>
                </a:ln>
                <a:effectLst/>
              </p:spPr>
              <p:txBody>
                <a:bodyPr wrap="square" lIns="50800" tIns="50800" rIns="50800" bIns="50800" numCol="1" anchor="ctr">
                  <a:noAutofit/>
                </a:bodyP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grpSp>
          <p:sp>
            <p:nvSpPr>
              <p:cNvPr id="251" name="Embedding Database"/>
              <p:cNvSpPr txBox="1"/>
              <p:nvPr/>
            </p:nvSpPr>
            <p:spPr>
              <a:xfrm>
                <a:off x="12700" y="1054254"/>
                <a:ext cx="3488334" cy="13512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43799" tIns="243799" rIns="243799" bIns="243799" numCol="1" anchor="ctr">
                <a:spAutoFit/>
              </a:bodyPr>
              <a:lstStyle/>
              <a:p>
                <a:pPr>
                  <a:spcBef>
                    <a:spcPts val="0"/>
                  </a:spcBef>
                </a:pPr>
                <a:br/>
                <a:r>
                  <a:rPr sz="2400" b="0"/>
                  <a:t>Embedding Database</a:t>
                </a:r>
              </a:p>
            </p:txBody>
          </p:sp>
        </p:grpSp>
        <p:sp>
          <p:nvSpPr>
            <p:cNvPr id="253" name="Google Shape;140;p21"/>
            <p:cNvSpPr/>
            <p:nvPr/>
          </p:nvSpPr>
          <p:spPr>
            <a:xfrm>
              <a:off x="724199" y="113980"/>
              <a:ext cx="277601" cy="354551"/>
            </a:xfrm>
            <a:prstGeom prst="ellipse">
              <a:avLst/>
            </a:prstGeom>
            <a:solidFill>
              <a:srgbClr val="EEEEEE"/>
            </a:solidFill>
            <a:ln w="12700" cap="flat">
              <a:noFill/>
              <a:miter lim="400000"/>
            </a:ln>
            <a:effectLst/>
          </p:spPr>
          <p:txBody>
            <a:bodyPr wrap="square" lIns="50800" tIns="50800" rIns="50800" bIns="50800" numCol="1" anchor="ctr">
              <a:noAutofit/>
            </a:bodyP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
          <p:nvSpPr>
            <p:cNvPr id="254" name="Google Shape;141;p21"/>
            <p:cNvSpPr/>
            <p:nvPr/>
          </p:nvSpPr>
          <p:spPr>
            <a:xfrm>
              <a:off x="2511933" y="113936"/>
              <a:ext cx="277601" cy="354550"/>
            </a:xfrm>
            <a:prstGeom prst="ellipse">
              <a:avLst/>
            </a:prstGeom>
            <a:solidFill>
              <a:srgbClr val="EEEEEE"/>
            </a:solidFill>
            <a:ln w="12700" cap="flat">
              <a:noFill/>
              <a:miter lim="400000"/>
            </a:ln>
            <a:effectLst/>
          </p:spPr>
          <p:txBody>
            <a:bodyPr wrap="square" lIns="50800" tIns="50800" rIns="50800" bIns="50800" numCol="1" anchor="ctr">
              <a:noAutofit/>
            </a:bodyP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grpSp>
      <p:sp>
        <p:nvSpPr>
          <p:cNvPr id="256" name="Google Shape;147;p21"/>
          <p:cNvSpPr/>
          <p:nvPr/>
        </p:nvSpPr>
        <p:spPr>
          <a:xfrm rot="16200000">
            <a:off x="13489744" y="3976013"/>
            <a:ext cx="4190514" cy="549078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327" y="0"/>
                  <a:pt x="10653" y="5400"/>
                  <a:pt x="10653" y="10800"/>
                </a:cubicBezTo>
                <a:cubicBezTo>
                  <a:pt x="10653" y="16200"/>
                  <a:pt x="16127" y="21600"/>
                  <a:pt x="21600" y="21600"/>
                </a:cubicBezTo>
              </a:path>
            </a:pathLst>
          </a:custGeom>
          <a:ln w="25400">
            <a:solidFill>
              <a:srgbClr val="595959"/>
            </a:solidFill>
            <a:tailEnd type="triangle"/>
          </a:ln>
        </p:spPr>
        <p:txBody>
          <a:bodyPr lIns="50800" tIns="50800" rIns="50800" bIns="50800" anchor="ct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
        <p:nvSpPr>
          <p:cNvPr id="257" name="Google Shape;148;p21"/>
          <p:cNvSpPr/>
          <p:nvPr/>
        </p:nvSpPr>
        <p:spPr>
          <a:xfrm rot="16200000">
            <a:off x="14094508" y="5725819"/>
            <a:ext cx="1835941" cy="43457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800" y="0"/>
                  <a:pt x="21600" y="10800"/>
                  <a:pt x="21600" y="21600"/>
                </a:cubicBezTo>
              </a:path>
            </a:pathLst>
          </a:custGeom>
          <a:ln w="25400">
            <a:solidFill>
              <a:srgbClr val="595959"/>
            </a:solidFill>
            <a:tailEnd type="triangle"/>
          </a:ln>
        </p:spPr>
        <p:txBody>
          <a:bodyPr lIns="50800" tIns="50800" rIns="50800" bIns="50800" anchor="ct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
        <p:nvSpPr>
          <p:cNvPr id="258" name="Google Shape;149;p21"/>
          <p:cNvSpPr/>
          <p:nvPr/>
        </p:nvSpPr>
        <p:spPr>
          <a:xfrm rot="16200000" flipH="1">
            <a:off x="16548422" y="4510082"/>
            <a:ext cx="1823068" cy="9240699"/>
          </a:xfrm>
          <a:custGeom>
            <a:avLst/>
            <a:gdLst/>
            <a:ahLst/>
            <a:cxnLst>
              <a:cxn ang="0">
                <a:pos x="wd2" y="hd2"/>
              </a:cxn>
              <a:cxn ang="5400000">
                <a:pos x="wd2" y="hd2"/>
              </a:cxn>
              <a:cxn ang="10800000">
                <a:pos x="wd2" y="hd2"/>
              </a:cxn>
              <a:cxn ang="16200000">
                <a:pos x="wd2" y="hd2"/>
              </a:cxn>
            </a:cxnLst>
            <a:rect l="0" t="0" r="r" b="b"/>
            <a:pathLst>
              <a:path w="21600" h="21600" extrusionOk="0">
                <a:moveTo>
                  <a:pt x="6139" y="0"/>
                </a:moveTo>
                <a:cubicBezTo>
                  <a:pt x="3070" y="0"/>
                  <a:pt x="0" y="3225"/>
                  <a:pt x="0" y="6449"/>
                </a:cubicBezTo>
                <a:cubicBezTo>
                  <a:pt x="0" y="9674"/>
                  <a:pt x="5400" y="12898"/>
                  <a:pt x="10800" y="12898"/>
                </a:cubicBezTo>
                <a:cubicBezTo>
                  <a:pt x="16200" y="12898"/>
                  <a:pt x="21600" y="17249"/>
                  <a:pt x="21600" y="21600"/>
                </a:cubicBezTo>
              </a:path>
            </a:pathLst>
          </a:custGeom>
          <a:ln w="25400">
            <a:solidFill>
              <a:srgbClr val="595959"/>
            </a:solidFill>
            <a:tailEnd type="triangle"/>
          </a:ln>
        </p:spPr>
        <p:txBody>
          <a:bodyPr lIns="50800" tIns="50800" rIns="50800" bIns="50800" anchor="ct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
        <p:nvSpPr>
          <p:cNvPr id="259" name="Google Shape;150;p21"/>
          <p:cNvSpPr/>
          <p:nvPr/>
        </p:nvSpPr>
        <p:spPr>
          <a:xfrm rot="16200000" flipH="1">
            <a:off x="14777431" y="6587433"/>
            <a:ext cx="2280986" cy="6156636"/>
          </a:xfrm>
          <a:custGeom>
            <a:avLst/>
            <a:gdLst/>
            <a:ahLst/>
            <a:cxnLst>
              <a:cxn ang="0">
                <a:pos x="wd2" y="hd2"/>
              </a:cxn>
              <a:cxn ang="5400000">
                <a:pos x="wd2" y="hd2"/>
              </a:cxn>
              <a:cxn ang="10800000">
                <a:pos x="wd2" y="hd2"/>
              </a:cxn>
              <a:cxn ang="16200000">
                <a:pos x="wd2" y="hd2"/>
              </a:cxn>
            </a:cxnLst>
            <a:rect l="0" t="0" r="r" b="b"/>
            <a:pathLst>
              <a:path w="21600" h="21600" extrusionOk="0">
                <a:moveTo>
                  <a:pt x="1920" y="0"/>
                </a:moveTo>
                <a:cubicBezTo>
                  <a:pt x="960" y="0"/>
                  <a:pt x="0" y="3531"/>
                  <a:pt x="0" y="7062"/>
                </a:cubicBezTo>
                <a:cubicBezTo>
                  <a:pt x="0" y="10593"/>
                  <a:pt x="5400" y="14124"/>
                  <a:pt x="10800" y="14124"/>
                </a:cubicBezTo>
                <a:cubicBezTo>
                  <a:pt x="16200" y="14124"/>
                  <a:pt x="21600" y="17862"/>
                  <a:pt x="21600" y="21600"/>
                </a:cubicBezTo>
              </a:path>
            </a:pathLst>
          </a:custGeom>
          <a:ln w="25400">
            <a:solidFill>
              <a:srgbClr val="595959"/>
            </a:solidFill>
            <a:tailEnd type="triangle"/>
          </a:ln>
        </p:spPr>
        <p:txBody>
          <a:bodyPr lIns="50800" tIns="50800" rIns="50800" bIns="50800" anchor="ct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
        <p:nvSpPr>
          <p:cNvPr id="260" name="Google Shape;151;p21"/>
          <p:cNvSpPr/>
          <p:nvPr/>
        </p:nvSpPr>
        <p:spPr>
          <a:xfrm rot="16200000">
            <a:off x="11787607" y="6755093"/>
            <a:ext cx="3173601" cy="1069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5400">
            <a:solidFill>
              <a:srgbClr val="595959"/>
            </a:solidFill>
            <a:tailEnd type="triangle"/>
          </a:ln>
        </p:spPr>
        <p:txBody>
          <a:bodyPr lIns="50800" tIns="50800" rIns="50800" bIns="50800" anchor="ct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262" name="Google Shape;156;p22"/>
          <p:cNvSpPr txBox="1">
            <a:spLocks noGrp="1"/>
          </p:cNvSpPr>
          <p:nvPr>
            <p:ph type="ctrTitle"/>
          </p:nvPr>
        </p:nvSpPr>
        <p:spPr>
          <a:prstGeom prst="rect">
            <a:avLst/>
          </a:prstGeom>
        </p:spPr>
        <p:txBody>
          <a:bodyPr/>
          <a:lstStyle>
            <a:lvl1pPr>
              <a:defRPr sz="6600" spc="-330"/>
            </a:lvl1pPr>
          </a:lstStyle>
          <a:p>
            <a:r>
              <a:t>Latent Space</a:t>
            </a:r>
          </a:p>
        </p:txBody>
      </p:sp>
      <p:sp>
        <p:nvSpPr>
          <p:cNvPr id="263" name="Google Shape;157;p22"/>
          <p:cNvSpPr txBox="1">
            <a:spLocks noGrp="1"/>
          </p:cNvSpPr>
          <p:nvPr>
            <p:ph type="subTitle" sz="quarter" idx="1"/>
          </p:nvPr>
        </p:nvSpPr>
        <p:spPr>
          <a:prstGeom prst="rect">
            <a:avLst/>
          </a:prstGeom>
        </p:spPr>
        <p:txBody>
          <a:bodyPr/>
          <a:lstStyle/>
          <a:p>
            <a:pPr>
              <a:spcBef>
                <a:spcPts val="3200"/>
              </a:spcBef>
            </a:pPr>
            <a:endParaRPr/>
          </a:p>
        </p:txBody>
      </p:sp>
      <p:pic>
        <p:nvPicPr>
          <p:cNvPr id="264" name="04-latent.jpgGoogle Shape;158;p22" descr="04-latent.jpgGoogle Shape;158;p22"/>
          <p:cNvPicPr>
            <a:picLocks noChangeAspect="1"/>
          </p:cNvPicPr>
          <p:nvPr/>
        </p:nvPicPr>
        <p:blipFill>
          <a:blip r:embed="rId2"/>
          <a:stretch>
            <a:fillRect/>
          </a:stretch>
        </p:blipFill>
        <p:spPr>
          <a:xfrm>
            <a:off x="1046786" y="2005826"/>
            <a:ext cx="22721602" cy="9997452"/>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 name="Google Shape;163;p23"/>
          <p:cNvSpPr txBox="1">
            <a:spLocks noGrp="1"/>
          </p:cNvSpPr>
          <p:nvPr>
            <p:ph type="ctrTitle"/>
          </p:nvPr>
        </p:nvSpPr>
        <p:spPr>
          <a:prstGeom prst="rect">
            <a:avLst/>
          </a:prstGeom>
        </p:spPr>
        <p:txBody>
          <a:bodyPr/>
          <a:lstStyle>
            <a:lvl1pPr>
              <a:defRPr sz="6600" spc="-330"/>
            </a:lvl1pPr>
          </a:lstStyle>
          <a:p>
            <a:r>
              <a:t>Mosaics</a:t>
            </a:r>
          </a:p>
        </p:txBody>
      </p:sp>
      <p:pic>
        <p:nvPicPr>
          <p:cNvPr id="267" name="acervos-acervos-xy_00.jpgGoogle Shape;165;p23" descr="acervos-acervos-xy_00.jpgGoogle Shape;165;p23"/>
          <p:cNvPicPr>
            <a:picLocks noChangeAspect="1"/>
          </p:cNvPicPr>
          <p:nvPr/>
        </p:nvPicPr>
        <p:blipFill>
          <a:blip r:embed="rId2"/>
          <a:stretch>
            <a:fillRect/>
          </a:stretch>
        </p:blipFill>
        <p:spPr>
          <a:xfrm>
            <a:off x="17864672" y="2255666"/>
            <a:ext cx="5695843" cy="5695844"/>
          </a:xfrm>
          <a:prstGeom prst="rect">
            <a:avLst/>
          </a:prstGeom>
          <a:ln w="12700">
            <a:miter lim="400000"/>
          </a:ln>
        </p:spPr>
      </p:pic>
      <p:pic>
        <p:nvPicPr>
          <p:cNvPr id="268" name="acervos-acervos-xy_02.jpgGoogle Shape;166;p23" descr="acervos-acervos-xy_02.jpgGoogle Shape;166;p23"/>
          <p:cNvPicPr>
            <a:picLocks noChangeAspect="1"/>
          </p:cNvPicPr>
          <p:nvPr/>
        </p:nvPicPr>
        <p:blipFill>
          <a:blip r:embed="rId3"/>
          <a:stretch>
            <a:fillRect/>
          </a:stretch>
        </p:blipFill>
        <p:spPr>
          <a:xfrm>
            <a:off x="12184274" y="5669962"/>
            <a:ext cx="5695844" cy="5695844"/>
          </a:xfrm>
          <a:prstGeom prst="rect">
            <a:avLst/>
          </a:prstGeom>
          <a:ln w="12700">
            <a:miter lim="400000"/>
          </a:ln>
        </p:spPr>
      </p:pic>
      <p:pic>
        <p:nvPicPr>
          <p:cNvPr id="269" name="20250819_formal-faces-xy.jpgGoogle Shape;167;p23" descr="20250819_formal-faces-xy.jpgGoogle Shape;167;p23"/>
          <p:cNvPicPr>
            <a:picLocks noChangeAspect="1"/>
          </p:cNvPicPr>
          <p:nvPr/>
        </p:nvPicPr>
        <p:blipFill>
          <a:blip r:embed="rId4"/>
          <a:stretch>
            <a:fillRect/>
          </a:stretch>
        </p:blipFill>
        <p:spPr>
          <a:xfrm>
            <a:off x="6503861" y="2255666"/>
            <a:ext cx="5695843" cy="5695844"/>
          </a:xfrm>
          <a:prstGeom prst="rect">
            <a:avLst/>
          </a:prstGeom>
          <a:ln w="12700">
            <a:miter lim="400000"/>
          </a:ln>
        </p:spPr>
      </p:pic>
      <p:pic>
        <p:nvPicPr>
          <p:cNvPr id="270" name="20250819_formal-faces-grid.jpgGoogle Shape;168;p23" descr="20250819_formal-faces-grid.jpgGoogle Shape;168;p23"/>
          <p:cNvPicPr>
            <a:picLocks noChangeAspect="1"/>
          </p:cNvPicPr>
          <p:nvPr/>
        </p:nvPicPr>
        <p:blipFill>
          <a:blip r:embed="rId5"/>
          <a:stretch>
            <a:fillRect/>
          </a:stretch>
        </p:blipFill>
        <p:spPr>
          <a:xfrm>
            <a:off x="823484" y="5575426"/>
            <a:ext cx="5695844" cy="5884908"/>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2" name="Google Shape;173;p24"/>
          <p:cNvSpPr txBox="1"/>
          <p:nvPr/>
        </p:nvSpPr>
        <p:spPr>
          <a:xfrm>
            <a:off x="574839" y="2784974"/>
            <a:ext cx="8838401" cy="78174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43799" tIns="243799" rIns="243799" bIns="243799" anchor="ctr">
            <a:spAutoFit/>
          </a:bodyPr>
          <a:lstStyle/>
          <a:p>
            <a:pPr algn="l">
              <a:defRPr sz="4800"/>
            </a:pPr>
            <a:r>
              <a:rPr dirty="0">
                <a:latin typeface="Arial" panose="020B0604020202020204" pitchFamily="34" charset="0"/>
                <a:cs typeface="Arial" panose="020B0604020202020204" pitchFamily="34" charset="0"/>
              </a:rPr>
              <a:t>Just Collection of MAC USP; Conifer; only painting: </a:t>
            </a:r>
            <a:br>
              <a:rPr dirty="0">
                <a:latin typeface="Arial" panose="020B0604020202020204" pitchFamily="34" charset="0"/>
                <a:cs typeface="Arial" panose="020B0604020202020204" pitchFamily="34" charset="0"/>
              </a:rPr>
            </a:br>
            <a:r>
              <a:rPr dirty="0">
                <a:latin typeface="Arial" panose="020B0604020202020204" pitchFamily="34" charset="0"/>
                <a:cs typeface="Arial" panose="020B0604020202020204" pitchFamily="34" charset="0"/>
              </a:rPr>
              <a:t>42 works</a:t>
            </a:r>
          </a:p>
          <a:p>
            <a:pPr algn="l"/>
            <a:endParaRPr sz="4800" dirty="0">
              <a:latin typeface="Arial" panose="020B0604020202020204" pitchFamily="34" charset="0"/>
              <a:cs typeface="Arial" panose="020B0604020202020204" pitchFamily="34" charset="0"/>
            </a:endParaRPr>
          </a:p>
          <a:p>
            <a:pPr algn="l">
              <a:defRPr sz="2900"/>
            </a:pPr>
            <a:r>
              <a:rPr dirty="0">
                <a:latin typeface="Arial" panose="020B0604020202020204" pitchFamily="34" charset="0"/>
                <a:cs typeface="Arial" panose="020B0604020202020204" pitchFamily="34" charset="0"/>
              </a:rPr>
              <a:t>Red arrows: </a:t>
            </a:r>
            <a:r>
              <a:rPr b="0" dirty="0">
                <a:latin typeface="Arial" panose="020B0604020202020204" pitchFamily="34" charset="0"/>
                <a:cs typeface="Arial" panose="020B0604020202020204" pitchFamily="34" charset="0"/>
              </a:rPr>
              <a:t>sectioning of computational vision in various parts (identifying every tree depicted in the work by Elisa Martins da Silveira)</a:t>
            </a:r>
          </a:p>
          <a:p>
            <a:pPr algn="l">
              <a:defRPr sz="2900"/>
            </a:pPr>
            <a:endParaRPr b="0" dirty="0">
              <a:latin typeface="Arial" panose="020B0604020202020204" pitchFamily="34" charset="0"/>
              <a:cs typeface="Arial" panose="020B0604020202020204" pitchFamily="34" charset="0"/>
            </a:endParaRPr>
          </a:p>
          <a:p>
            <a:pPr algn="l">
              <a:defRPr sz="2900"/>
            </a:pPr>
            <a:r>
              <a:rPr dirty="0">
                <a:latin typeface="Arial" panose="020B0604020202020204" pitchFamily="34" charset="0"/>
                <a:cs typeface="Arial" panose="020B0604020202020204" pitchFamily="34" charset="0"/>
              </a:rPr>
              <a:t>Blue arrow:</a:t>
            </a:r>
            <a:r>
              <a:rPr b="0" dirty="0">
                <a:latin typeface="Arial" panose="020B0604020202020204" pitchFamily="34" charset="0"/>
                <a:cs typeface="Arial" panose="020B0604020202020204" pitchFamily="34" charset="0"/>
              </a:rPr>
              <a:t> abstract work by Hans Hartung that the machine reads as a conifer</a:t>
            </a:r>
          </a:p>
        </p:txBody>
      </p:sp>
      <p:pic>
        <p:nvPicPr>
          <p:cNvPr id="273" name="Google Shape;174;p24" descr="Google Shape;174;p24"/>
          <p:cNvPicPr>
            <a:picLocks noChangeAspect="1"/>
          </p:cNvPicPr>
          <p:nvPr/>
        </p:nvPicPr>
        <p:blipFill>
          <a:blip r:embed="rId3"/>
          <a:stretch>
            <a:fillRect/>
          </a:stretch>
        </p:blipFill>
        <p:spPr>
          <a:xfrm>
            <a:off x="12324281" y="0"/>
            <a:ext cx="12109079" cy="13716001"/>
          </a:xfrm>
          <a:prstGeom prst="rect">
            <a:avLst/>
          </a:prstGeom>
          <a:ln w="12700">
            <a:miter lim="400000"/>
          </a:ln>
        </p:spPr>
      </p:pic>
      <p:sp>
        <p:nvSpPr>
          <p:cNvPr id="274" name="Google Shape;175;p24"/>
          <p:cNvSpPr/>
          <p:nvPr/>
        </p:nvSpPr>
        <p:spPr>
          <a:xfrm>
            <a:off x="10144799" y="7774532"/>
            <a:ext cx="3559369" cy="32002"/>
          </a:xfrm>
          <a:prstGeom prst="line">
            <a:avLst/>
          </a:prstGeom>
          <a:ln w="50800">
            <a:solidFill>
              <a:srgbClr val="FF0000"/>
            </a:solidFill>
            <a:tailEnd type="triangle"/>
          </a:ln>
        </p:spPr>
        <p:txBody>
          <a:bodyPr lIns="50800" tIns="50800" rIns="50800" bIns="50800" anchor="ctr"/>
          <a:lstStyle/>
          <a:p>
            <a:endParaRPr/>
          </a:p>
        </p:txBody>
      </p:sp>
      <p:sp>
        <p:nvSpPr>
          <p:cNvPr id="275" name="Google Shape;176;p24"/>
          <p:cNvSpPr/>
          <p:nvPr/>
        </p:nvSpPr>
        <p:spPr>
          <a:xfrm>
            <a:off x="8686800" y="9796795"/>
            <a:ext cx="9625880" cy="32003"/>
          </a:xfrm>
          <a:prstGeom prst="line">
            <a:avLst/>
          </a:prstGeom>
          <a:ln w="50800">
            <a:solidFill>
              <a:schemeClr val="accent1">
                <a:lumMod val="75000"/>
              </a:schemeClr>
            </a:solidFill>
            <a:tailEnd type="triangle"/>
          </a:ln>
        </p:spPr>
        <p:txBody>
          <a:bodyPr lIns="50800" tIns="50800" rIns="50800" bIns="50800" anchor="ctr"/>
          <a:lstStyle/>
          <a:p>
            <a:endParaRPr dirty="0"/>
          </a:p>
        </p:txBody>
      </p:sp>
      <p:sp>
        <p:nvSpPr>
          <p:cNvPr id="276" name="Google Shape;177;p24"/>
          <p:cNvSpPr/>
          <p:nvPr/>
        </p:nvSpPr>
        <p:spPr>
          <a:xfrm>
            <a:off x="8505434" y="7774532"/>
            <a:ext cx="4181601" cy="1647201"/>
          </a:xfrm>
          <a:prstGeom prst="line">
            <a:avLst/>
          </a:prstGeom>
          <a:ln w="50800">
            <a:solidFill>
              <a:srgbClr val="FF0000"/>
            </a:solidFill>
            <a:tailEnd type="triangle"/>
          </a:ln>
        </p:spPr>
        <p:txBody>
          <a:bodyPr lIns="50800" tIns="50800" rIns="50800" bIns="50800" anchor="ctr"/>
          <a:lstStyle/>
          <a:p>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80" name="Google Shape;182;p25" descr="Google Shape;182;p25"/>
          <p:cNvPicPr>
            <a:picLocks noChangeAspect="1"/>
          </p:cNvPicPr>
          <p:nvPr/>
        </p:nvPicPr>
        <p:blipFill>
          <a:blip r:embed="rId3"/>
          <a:stretch>
            <a:fillRect/>
          </a:stretch>
        </p:blipFill>
        <p:spPr>
          <a:xfrm>
            <a:off x="529199" y="2346395"/>
            <a:ext cx="10361668" cy="8644603"/>
          </a:xfrm>
          <a:prstGeom prst="rect">
            <a:avLst/>
          </a:prstGeom>
          <a:ln w="12700">
            <a:miter lim="400000"/>
          </a:ln>
        </p:spPr>
      </p:pic>
      <p:sp>
        <p:nvSpPr>
          <p:cNvPr id="281" name="Google Shape;183;p25"/>
          <p:cNvSpPr txBox="1"/>
          <p:nvPr/>
        </p:nvSpPr>
        <p:spPr>
          <a:xfrm>
            <a:off x="529199" y="11174362"/>
            <a:ext cx="10361667" cy="86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43799" tIns="243799" rIns="243799" bIns="243799" anchor="ctr">
            <a:spAutoFit/>
          </a:bodyPr>
          <a:lstStyle>
            <a:lvl1pPr algn="l" defTabSz="821531">
              <a:lnSpc>
                <a:spcPct val="80000"/>
              </a:lnSpc>
              <a:spcBef>
                <a:spcPts val="400"/>
              </a:spcBef>
              <a:tabLst>
                <a:tab pos="812800" algn="l"/>
              </a:tabLst>
              <a:defRPr sz="2600" b="0" spc="-26"/>
            </a:lvl1pPr>
          </a:lstStyle>
          <a:p>
            <a:r>
              <a:rPr dirty="0"/>
              <a:t>Elisa Martins da Silveira, “</a:t>
            </a:r>
            <a:r>
              <a:rPr dirty="0" err="1"/>
              <a:t>Praça</a:t>
            </a:r>
            <a:r>
              <a:rPr dirty="0"/>
              <a:t> Paris”, 1953, oil on canvas, MAC USP</a:t>
            </a:r>
          </a:p>
        </p:txBody>
      </p:sp>
      <p:pic>
        <p:nvPicPr>
          <p:cNvPr id="282" name="Google Shape;184;p25" descr="Google Shape;184;p25"/>
          <p:cNvPicPr>
            <a:picLocks noChangeAspect="1"/>
          </p:cNvPicPr>
          <p:nvPr/>
        </p:nvPicPr>
        <p:blipFill>
          <a:blip r:embed="rId4"/>
          <a:stretch>
            <a:fillRect/>
          </a:stretch>
        </p:blipFill>
        <p:spPr>
          <a:xfrm>
            <a:off x="11320565" y="4258984"/>
            <a:ext cx="12730604" cy="4819468"/>
          </a:xfrm>
          <a:prstGeom prst="rect">
            <a:avLst/>
          </a:prstGeom>
          <a:ln w="12700">
            <a:miter lim="400000"/>
          </a:ln>
        </p:spPr>
      </p:pic>
      <p:sp>
        <p:nvSpPr>
          <p:cNvPr id="283" name="Google Shape;185;p25"/>
          <p:cNvSpPr txBox="1"/>
          <p:nvPr/>
        </p:nvSpPr>
        <p:spPr>
          <a:xfrm>
            <a:off x="11320565" y="9296805"/>
            <a:ext cx="12730605" cy="86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43799" tIns="243799" rIns="243799" bIns="243799" anchor="ctr">
            <a:spAutoFit/>
          </a:bodyPr>
          <a:lstStyle>
            <a:lvl1pPr algn="l" defTabSz="821531">
              <a:lnSpc>
                <a:spcPct val="80000"/>
              </a:lnSpc>
              <a:spcBef>
                <a:spcPts val="400"/>
              </a:spcBef>
              <a:tabLst>
                <a:tab pos="812800" algn="l"/>
              </a:tabLst>
              <a:defRPr sz="2600" b="0" spc="-26"/>
            </a:lvl1pPr>
          </a:lstStyle>
          <a:p>
            <a:r>
              <a:rPr dirty="0"/>
              <a:t>Hans Hartung, Untitled, 1961-64, oil on canvas, MAC USP</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Imagem 2" descr="Mapa&#10;&#10;O conteúdo gerado por IA pode estar incorreto.">
            <a:extLst>
              <a:ext uri="{FF2B5EF4-FFF2-40B4-BE49-F238E27FC236}">
                <a16:creationId xmlns:a16="http://schemas.microsoft.com/office/drawing/2014/main" id="{EFC6CF49-0932-2845-CB93-44E45E8D60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2888" y="2433210"/>
            <a:ext cx="7099300" cy="8813800"/>
          </a:xfrm>
          <a:prstGeom prst="rect">
            <a:avLst/>
          </a:prstGeom>
          <a:ln w="228600" cap="sq" cmpd="thickThin">
            <a:solidFill>
              <a:srgbClr val="000000"/>
            </a:solidFill>
            <a:prstDash val="solid"/>
            <a:miter lim="800000"/>
          </a:ln>
          <a:effectLst>
            <a:innerShdw blurRad="76200">
              <a:srgbClr val="000000"/>
            </a:innerShdw>
          </a:effectLst>
        </p:spPr>
      </p:pic>
      <p:pic>
        <p:nvPicPr>
          <p:cNvPr id="5" name="Imagem 4" descr="Tela de celular com texto preto sobre fundo branco&#10;&#10;O conteúdo gerado por IA pode estar incorreto.">
            <a:extLst>
              <a:ext uri="{FF2B5EF4-FFF2-40B4-BE49-F238E27FC236}">
                <a16:creationId xmlns:a16="http://schemas.microsoft.com/office/drawing/2014/main" id="{F9BC4A2D-3DE9-82AD-736D-F223F7A091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79407" y="3309773"/>
            <a:ext cx="8469777" cy="7060673"/>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652249AE-D074-2EA1-DCC1-A8C265A010AB}"/>
              </a:ext>
            </a:extLst>
          </p:cNvPr>
          <p:cNvSpPr>
            <a:spLocks noGrp="1"/>
          </p:cNvSpPr>
          <p:nvPr>
            <p:ph type="body" sz="quarter" idx="21"/>
          </p:nvPr>
        </p:nvSpPr>
        <p:spPr/>
        <p:txBody>
          <a:bodyPr/>
          <a:lstStyle/>
          <a:p>
            <a:endParaRPr lang="pt-BR" dirty="0"/>
          </a:p>
        </p:txBody>
      </p:sp>
      <p:sp>
        <p:nvSpPr>
          <p:cNvPr id="3" name="Espaço Reservado para Texto 2">
            <a:extLst>
              <a:ext uri="{FF2B5EF4-FFF2-40B4-BE49-F238E27FC236}">
                <a16:creationId xmlns:a16="http://schemas.microsoft.com/office/drawing/2014/main" id="{0270F016-F947-2564-CBC9-C4C2ECA6F456}"/>
              </a:ext>
            </a:extLst>
          </p:cNvPr>
          <p:cNvSpPr>
            <a:spLocks noGrp="1"/>
          </p:cNvSpPr>
          <p:nvPr>
            <p:ph type="body" sz="quarter" idx="22"/>
          </p:nvPr>
        </p:nvSpPr>
        <p:spPr/>
        <p:txBody>
          <a:bodyPr/>
          <a:lstStyle/>
          <a:p>
            <a:r>
              <a:rPr lang="pt-BR" b="1" i="1" dirty="0"/>
              <a:t>GLOBAL SOUTH</a:t>
            </a:r>
          </a:p>
        </p:txBody>
      </p:sp>
      <p:sp>
        <p:nvSpPr>
          <p:cNvPr id="4" name="Espaço Reservado para Texto 3">
            <a:extLst>
              <a:ext uri="{FF2B5EF4-FFF2-40B4-BE49-F238E27FC236}">
                <a16:creationId xmlns:a16="http://schemas.microsoft.com/office/drawing/2014/main" id="{CA209993-BA82-2D9C-4BA3-8935E1B4E1C5}"/>
              </a:ext>
            </a:extLst>
          </p:cNvPr>
          <p:cNvSpPr>
            <a:spLocks noGrp="1"/>
          </p:cNvSpPr>
          <p:nvPr>
            <p:ph type="body" idx="1"/>
          </p:nvPr>
        </p:nvSpPr>
        <p:spPr/>
        <p:txBody>
          <a:bodyPr/>
          <a:lstStyle/>
          <a:p>
            <a:r>
              <a:rPr lang="pt-BR" dirty="0" err="1"/>
              <a:t>Decolonization</a:t>
            </a:r>
            <a:endParaRPr lang="pt-BR" dirty="0"/>
          </a:p>
          <a:p>
            <a:r>
              <a:rPr lang="pt-BR" dirty="0" err="1"/>
              <a:t>Right</a:t>
            </a:r>
            <a:r>
              <a:rPr lang="pt-BR" dirty="0"/>
              <a:t> </a:t>
            </a:r>
            <a:r>
              <a:rPr lang="pt-BR" dirty="0" err="1"/>
              <a:t>to</a:t>
            </a:r>
            <a:r>
              <a:rPr lang="pt-BR" dirty="0"/>
              <a:t> </a:t>
            </a:r>
            <a:r>
              <a:rPr lang="pt-BR" dirty="0" err="1"/>
              <a:t>Memory</a:t>
            </a:r>
            <a:endParaRPr lang="pt-BR" dirty="0"/>
          </a:p>
          <a:p>
            <a:r>
              <a:rPr lang="pt-BR" dirty="0"/>
              <a:t>Access/ </a:t>
            </a:r>
            <a:r>
              <a:rPr lang="pt-BR" dirty="0" err="1"/>
              <a:t>Democratization</a:t>
            </a:r>
            <a:endParaRPr lang="pt-BR" dirty="0"/>
          </a:p>
        </p:txBody>
      </p:sp>
      <p:sp>
        <p:nvSpPr>
          <p:cNvPr id="5" name="Título 4">
            <a:extLst>
              <a:ext uri="{FF2B5EF4-FFF2-40B4-BE49-F238E27FC236}">
                <a16:creationId xmlns:a16="http://schemas.microsoft.com/office/drawing/2014/main" id="{770EB58C-9E79-925A-0F50-495F04F90B2B}"/>
              </a:ext>
            </a:extLst>
          </p:cNvPr>
          <p:cNvSpPr>
            <a:spLocks noGrp="1"/>
          </p:cNvSpPr>
          <p:nvPr>
            <p:ph type="title"/>
          </p:nvPr>
        </p:nvSpPr>
        <p:spPr/>
        <p:txBody>
          <a:bodyPr/>
          <a:lstStyle/>
          <a:p>
            <a:r>
              <a:rPr lang="pt-BR" dirty="0"/>
              <a:t>Digital </a:t>
            </a:r>
            <a:r>
              <a:rPr lang="pt-BR" dirty="0" err="1"/>
              <a:t>archives</a:t>
            </a:r>
            <a:endParaRPr lang="pt-BR" dirty="0"/>
          </a:p>
        </p:txBody>
      </p:sp>
    </p:spTree>
    <p:extLst>
      <p:ext uri="{BB962C8B-B14F-4D97-AF65-F5344CB8AC3E}">
        <p14:creationId xmlns:p14="http://schemas.microsoft.com/office/powerpoint/2010/main" val="2323269047"/>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92" name="Captura de Tela 2026-03-19 às 19.40.03.pngGoogle Shape;196;p27" descr="Captura de Tela 2026-03-19 às 19.40.03.pngGoogle Shape;196;p27"/>
          <p:cNvPicPr>
            <a:picLocks noChangeAspect="1"/>
          </p:cNvPicPr>
          <p:nvPr/>
        </p:nvPicPr>
        <p:blipFill>
          <a:blip r:embed="rId2"/>
          <a:stretch>
            <a:fillRect/>
          </a:stretch>
        </p:blipFill>
        <p:spPr>
          <a:xfrm>
            <a:off x="406399" y="406399"/>
            <a:ext cx="16044786" cy="12903204"/>
          </a:xfrm>
          <a:prstGeom prst="rect">
            <a:avLst/>
          </a:prstGeom>
          <a:ln w="12700">
            <a:miter lim="400000"/>
          </a:ln>
        </p:spPr>
      </p:pic>
      <p:pic>
        <p:nvPicPr>
          <p:cNvPr id="293" name="Captura de Tela 2026-03-19 às 19.40.21.pngGoogle Shape;197;p27" descr="Captura de Tela 2026-03-19 às 19.40.21.pngGoogle Shape;197;p27"/>
          <p:cNvPicPr>
            <a:picLocks noChangeAspect="1"/>
          </p:cNvPicPr>
          <p:nvPr/>
        </p:nvPicPr>
        <p:blipFill>
          <a:blip r:embed="rId3"/>
          <a:stretch>
            <a:fillRect/>
          </a:stretch>
        </p:blipFill>
        <p:spPr>
          <a:xfrm>
            <a:off x="16451185" y="863599"/>
            <a:ext cx="7120009" cy="5725906"/>
          </a:xfrm>
          <a:prstGeom prst="rect">
            <a:avLst/>
          </a:prstGeom>
          <a:ln w="12700">
            <a:miter lim="400000"/>
          </a:ln>
        </p:spPr>
      </p:pic>
      <p:pic>
        <p:nvPicPr>
          <p:cNvPr id="294" name="Captura de Tela 2026-03-19 às 19.40.34.pngGoogle Shape;198;p27" descr="Captura de Tela 2026-03-19 às 19.40.34.pngGoogle Shape;198;p27"/>
          <p:cNvPicPr>
            <a:picLocks noChangeAspect="1"/>
          </p:cNvPicPr>
          <p:nvPr/>
        </p:nvPicPr>
        <p:blipFill>
          <a:blip r:embed="rId4"/>
          <a:stretch>
            <a:fillRect/>
          </a:stretch>
        </p:blipFill>
        <p:spPr>
          <a:xfrm>
            <a:off x="16451185" y="6995903"/>
            <a:ext cx="7120009" cy="5725906"/>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96" name="Captura de Tela 2026-03-19 às 20.48.38.pngGoogle Shape;203;p28" descr="Captura de Tela 2026-03-19 às 20.48.38.pngGoogle Shape;203;p28"/>
          <p:cNvPicPr>
            <a:picLocks noChangeAspect="1"/>
          </p:cNvPicPr>
          <p:nvPr/>
        </p:nvPicPr>
        <p:blipFill>
          <a:blip r:embed="rId3"/>
          <a:stretch>
            <a:fillRect/>
          </a:stretch>
        </p:blipFill>
        <p:spPr>
          <a:xfrm>
            <a:off x="166664" y="815131"/>
            <a:ext cx="15830250" cy="12746136"/>
          </a:xfrm>
          <a:prstGeom prst="rect">
            <a:avLst/>
          </a:prstGeom>
          <a:solidFill>
            <a:schemeClr val="tx1"/>
          </a:solidFill>
          <a:ln w="12700">
            <a:miter lim="400000"/>
          </a:ln>
        </p:spPr>
      </p:pic>
      <p:pic>
        <p:nvPicPr>
          <p:cNvPr id="297" name="Captura de Tela 2026-03-19 às 20.49.07.pngGoogle Shape;204;p28" descr="Captura de Tela 2026-03-19 às 20.49.07.pngGoogle Shape;204;p28"/>
          <p:cNvPicPr>
            <a:picLocks noChangeAspect="1"/>
          </p:cNvPicPr>
          <p:nvPr/>
        </p:nvPicPr>
        <p:blipFill>
          <a:blip r:embed="rId4"/>
          <a:stretch>
            <a:fillRect/>
          </a:stretch>
        </p:blipFill>
        <p:spPr>
          <a:xfrm>
            <a:off x="16838108" y="1033252"/>
            <a:ext cx="7139493" cy="5748548"/>
          </a:xfrm>
          <a:prstGeom prst="rect">
            <a:avLst/>
          </a:prstGeom>
          <a:ln w="12700">
            <a:miter lim="400000"/>
          </a:ln>
        </p:spPr>
      </p:pic>
      <p:pic>
        <p:nvPicPr>
          <p:cNvPr id="298" name="Captura de Tela 2026-03-19 às 20.48.50.pngGoogle Shape;205;p28" descr="Captura de Tela 2026-03-19 às 20.48.50.pngGoogle Shape;205;p28"/>
          <p:cNvPicPr>
            <a:picLocks noChangeAspect="1"/>
          </p:cNvPicPr>
          <p:nvPr/>
        </p:nvPicPr>
        <p:blipFill>
          <a:blip r:embed="rId5"/>
          <a:stretch>
            <a:fillRect/>
          </a:stretch>
        </p:blipFill>
        <p:spPr>
          <a:xfrm>
            <a:off x="16838108" y="7188199"/>
            <a:ext cx="7139493" cy="5748548"/>
          </a:xfrm>
          <a:prstGeom prst="rect">
            <a:avLst/>
          </a:prstGeom>
          <a:ln w="12700">
            <a:miter lim="400000"/>
          </a:ln>
        </p:spPr>
      </p:pic>
      <p:sp>
        <p:nvSpPr>
          <p:cNvPr id="299" name="Retângulo"/>
          <p:cNvSpPr/>
          <p:nvPr/>
        </p:nvSpPr>
        <p:spPr>
          <a:xfrm>
            <a:off x="14358732" y="1691718"/>
            <a:ext cx="529267" cy="319491"/>
          </a:xfrm>
          <a:prstGeom prst="rect">
            <a:avLst/>
          </a:prstGeom>
          <a:solidFill>
            <a:srgbClr val="FFFFFF"/>
          </a:solidFill>
          <a:ln w="12700">
            <a:miter lim="400000"/>
          </a:ln>
        </p:spPr>
        <p:txBody>
          <a:bodyPr lIns="50800" tIns="50800" rIns="50800" bIns="50800" anchor="ct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
        <p:nvSpPr>
          <p:cNvPr id="300" name="Quadrado"/>
          <p:cNvSpPr/>
          <p:nvPr/>
        </p:nvSpPr>
        <p:spPr>
          <a:xfrm>
            <a:off x="23265005" y="1457400"/>
            <a:ext cx="304259" cy="144016"/>
          </a:xfrm>
          <a:prstGeom prst="rect">
            <a:avLst/>
          </a:prstGeom>
          <a:solidFill>
            <a:srgbClr val="FFFFFF"/>
          </a:solidFill>
          <a:ln w="12700">
            <a:miter lim="400000"/>
          </a:ln>
        </p:spPr>
        <p:txBody>
          <a:bodyPr lIns="50800" tIns="50800" rIns="50800" bIns="50800" anchor="ct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sp>
        <p:nvSpPr>
          <p:cNvPr id="2" name="Quadrado">
            <a:extLst>
              <a:ext uri="{FF2B5EF4-FFF2-40B4-BE49-F238E27FC236}">
                <a16:creationId xmlns:a16="http://schemas.microsoft.com/office/drawing/2014/main" id="{505AF5DE-091B-83CB-2075-744138E88476}"/>
              </a:ext>
            </a:extLst>
          </p:cNvPr>
          <p:cNvSpPr/>
          <p:nvPr/>
        </p:nvSpPr>
        <p:spPr>
          <a:xfrm flipV="1">
            <a:off x="23310680" y="7578080"/>
            <a:ext cx="258584" cy="153851"/>
          </a:xfrm>
          <a:prstGeom prst="rect">
            <a:avLst/>
          </a:prstGeom>
          <a:solidFill>
            <a:srgbClr val="FFFFFF"/>
          </a:solidFill>
          <a:ln w="12700">
            <a:miter lim="400000"/>
          </a:ln>
        </p:spPr>
        <p:txBody>
          <a:bodyPr lIns="50800" tIns="50800" rIns="50800" bIns="50800" anchor="ctr"/>
          <a:lstStyle/>
          <a:p>
            <a:pPr defTabSz="821531">
              <a:spcBef>
                <a:spcPts val="0"/>
              </a:spcBef>
              <a:defRPr sz="2200" b="0" spc="-44">
                <a:solidFill>
                  <a:srgbClr val="FFFFFF"/>
                </a:solidFill>
                <a:latin typeface="Graphik-SemiboldItalic"/>
                <a:ea typeface="Graphik-SemiboldItalic"/>
                <a:cs typeface="Graphik-SemiboldItalic"/>
                <a:sym typeface="Graphik Semibold"/>
              </a:defRPr>
            </a:pPr>
            <a:endParaRPr/>
          </a:p>
        </p:txBody>
      </p:sp>
      <p:pic>
        <p:nvPicPr>
          <p:cNvPr id="5" name="Imagem 4">
            <a:extLst>
              <a:ext uri="{FF2B5EF4-FFF2-40B4-BE49-F238E27FC236}">
                <a16:creationId xmlns:a16="http://schemas.microsoft.com/office/drawing/2014/main" id="{37B4DAAE-AFD6-C979-C6BE-3F983E957528}"/>
              </a:ext>
            </a:extLst>
          </p:cNvPr>
          <p:cNvPicPr>
            <a:picLocks noChangeAspect="1"/>
          </p:cNvPicPr>
          <p:nvPr/>
        </p:nvPicPr>
        <p:blipFill>
          <a:blip r:embed="rId6"/>
          <a:stretch>
            <a:fillRect/>
          </a:stretch>
        </p:blipFill>
        <p:spPr>
          <a:xfrm>
            <a:off x="12058650" y="6781800"/>
            <a:ext cx="266700" cy="152400"/>
          </a:xfrm>
          <a:prstGeom prst="rect">
            <a:avLst/>
          </a:prstGeom>
        </p:spPr>
      </p:pic>
      <p:sp>
        <p:nvSpPr>
          <p:cNvPr id="8" name="Google Shape;175;p24">
            <a:extLst>
              <a:ext uri="{FF2B5EF4-FFF2-40B4-BE49-F238E27FC236}">
                <a16:creationId xmlns:a16="http://schemas.microsoft.com/office/drawing/2014/main" id="{A894E2C3-69F6-D1D9-164D-3C9488682F20}"/>
              </a:ext>
            </a:extLst>
          </p:cNvPr>
          <p:cNvSpPr/>
          <p:nvPr/>
        </p:nvSpPr>
        <p:spPr>
          <a:xfrm flipV="1">
            <a:off x="7871520" y="7304378"/>
            <a:ext cx="967081" cy="484484"/>
          </a:xfrm>
          <a:prstGeom prst="line">
            <a:avLst/>
          </a:prstGeom>
          <a:ln w="50800">
            <a:solidFill>
              <a:srgbClr val="FF0000"/>
            </a:solidFill>
            <a:tailEnd type="triangle"/>
          </a:ln>
        </p:spPr>
        <p:txBody>
          <a:bodyPr lIns="50800" tIns="50800" rIns="50800" bIns="50800" anchor="ctr"/>
          <a:lstStyle/>
          <a:p>
            <a:endParaRPr/>
          </a:p>
        </p:txBody>
      </p:sp>
      <p:sp>
        <p:nvSpPr>
          <p:cNvPr id="9" name="Google Shape;175;p24">
            <a:extLst>
              <a:ext uri="{FF2B5EF4-FFF2-40B4-BE49-F238E27FC236}">
                <a16:creationId xmlns:a16="http://schemas.microsoft.com/office/drawing/2014/main" id="{FA2BA6A5-96E9-CF1C-0695-0569B7E6BE22}"/>
              </a:ext>
            </a:extLst>
          </p:cNvPr>
          <p:cNvSpPr/>
          <p:nvPr/>
        </p:nvSpPr>
        <p:spPr>
          <a:xfrm flipV="1">
            <a:off x="13560152" y="7788862"/>
            <a:ext cx="633310" cy="319491"/>
          </a:xfrm>
          <a:prstGeom prst="line">
            <a:avLst/>
          </a:prstGeom>
          <a:ln w="50800">
            <a:solidFill>
              <a:srgbClr val="FF0000"/>
            </a:solidFill>
            <a:tailEnd type="triangle"/>
          </a:ln>
        </p:spPr>
        <p:txBody>
          <a:bodyPr lIns="50800" tIns="50800" rIns="50800" bIns="50800" anchor="ctr"/>
          <a:lstStyle/>
          <a:p>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descr="Interface gráfica do usuário, Aplicativo&#10;&#10;O conteúdo gerado por IA pode estar incorreto.">
            <a:extLst>
              <a:ext uri="{FF2B5EF4-FFF2-40B4-BE49-F238E27FC236}">
                <a16:creationId xmlns:a16="http://schemas.microsoft.com/office/drawing/2014/main" id="{9D8A113B-BE97-E8B9-BE9D-777C0A0597F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0" y="10"/>
            <a:ext cx="24383980" cy="13715990"/>
          </a:xfrm>
          <a:prstGeom prst="rect">
            <a:avLst/>
          </a:prstGeom>
          <a:noFill/>
        </p:spPr>
      </p:pic>
      <p:sp>
        <p:nvSpPr>
          <p:cNvPr id="8" name="CaixaDeTexto 7">
            <a:extLst>
              <a:ext uri="{FF2B5EF4-FFF2-40B4-BE49-F238E27FC236}">
                <a16:creationId xmlns:a16="http://schemas.microsoft.com/office/drawing/2014/main" id="{CFACAD00-952F-2E9E-5B22-2853F31B8101}"/>
              </a:ext>
            </a:extLst>
          </p:cNvPr>
          <p:cNvSpPr txBox="1"/>
          <p:nvPr/>
        </p:nvSpPr>
        <p:spPr>
          <a:xfrm flipH="1">
            <a:off x="1030760" y="7446158"/>
            <a:ext cx="9316616" cy="25801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pt-BR" sz="34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Roboto"/>
              </a:rPr>
              <a:t>@</a:t>
            </a:r>
            <a:r>
              <a:rPr kumimoji="0" lang="pt-BR" sz="3400" b="0" i="0" u="none" strike="noStrike" cap="none" spc="0" normalizeH="0" baseline="0" dirty="0" err="1">
                <a:ln>
                  <a:noFill/>
                </a:ln>
                <a:solidFill>
                  <a:schemeClr val="bg1"/>
                </a:solidFill>
                <a:effectLst/>
                <a:uFillTx/>
                <a:latin typeface="Arial" panose="020B0604020202020204" pitchFamily="34" charset="0"/>
                <a:cs typeface="Arial" panose="020B0604020202020204" pitchFamily="34" charset="0"/>
                <a:sym typeface="Roboto"/>
              </a:rPr>
              <a:t>acervos_digitais</a:t>
            </a:r>
            <a:endParaRPr kumimoji="0" lang="pt-BR" sz="34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Roboto"/>
            </a:endParaRPr>
          </a:p>
          <a:p>
            <a:pPr marL="0" marR="0" indent="0" algn="l" defTabSz="584200" rtl="0" fontAlgn="auto" latinLnBrk="0" hangingPunct="0">
              <a:lnSpc>
                <a:spcPct val="100000"/>
              </a:lnSpc>
              <a:spcBef>
                <a:spcPts val="1000"/>
              </a:spcBef>
              <a:spcAft>
                <a:spcPts val="0"/>
              </a:spcAft>
              <a:buClrTx/>
              <a:buSzTx/>
              <a:buFontTx/>
              <a:buNone/>
              <a:tabLst/>
            </a:pPr>
            <a:r>
              <a:rPr lang="pt-BR" b="0" dirty="0">
                <a:solidFill>
                  <a:schemeClr val="bg1"/>
                </a:solidFill>
                <a:latin typeface="Arial" panose="020B0604020202020204" pitchFamily="34" charset="0"/>
                <a:cs typeface="Arial" panose="020B0604020202020204" pitchFamily="34" charset="0"/>
              </a:rPr>
              <a:t>@</a:t>
            </a:r>
            <a:r>
              <a:rPr lang="pt-BR" b="0" dirty="0" err="1">
                <a:solidFill>
                  <a:schemeClr val="bg1"/>
                </a:solidFill>
                <a:latin typeface="Arial" panose="020B0604020202020204" pitchFamily="34" charset="0"/>
                <a:cs typeface="Arial" panose="020B0604020202020204" pitchFamily="34" charset="0"/>
              </a:rPr>
              <a:t>gbeiguelman</a:t>
            </a:r>
            <a:endParaRPr lang="pt-BR" b="0" dirty="0">
              <a:solidFill>
                <a:schemeClr val="bg1"/>
              </a:solidFill>
              <a:latin typeface="Arial" panose="020B0604020202020204" pitchFamily="34" charset="0"/>
              <a:cs typeface="Arial" panose="020B0604020202020204" pitchFamily="34" charset="0"/>
            </a:endParaRPr>
          </a:p>
          <a:p>
            <a:pPr marL="0" marR="0" indent="0" algn="l" defTabSz="584200" rtl="0" fontAlgn="auto" latinLnBrk="0" hangingPunct="0">
              <a:lnSpc>
                <a:spcPct val="100000"/>
              </a:lnSpc>
              <a:spcBef>
                <a:spcPts val="1000"/>
              </a:spcBef>
              <a:spcAft>
                <a:spcPts val="0"/>
              </a:spcAft>
              <a:buClrTx/>
              <a:buSzTx/>
              <a:buFontTx/>
              <a:buNone/>
              <a:tabLst/>
            </a:pPr>
            <a:r>
              <a:rPr kumimoji="0" lang="pt-BR" sz="34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Roboto"/>
              </a:rPr>
              <a:t>@</a:t>
            </a:r>
            <a:r>
              <a:rPr kumimoji="0" lang="pt-BR" sz="3400" b="0" i="0" u="none" strike="noStrike" cap="none" spc="0" normalizeH="0" baseline="0" dirty="0" err="1">
                <a:ln>
                  <a:noFill/>
                </a:ln>
                <a:solidFill>
                  <a:schemeClr val="bg1"/>
                </a:solidFill>
                <a:effectLst/>
                <a:uFillTx/>
                <a:latin typeface="Arial" panose="020B0604020202020204" pitchFamily="34" charset="0"/>
                <a:cs typeface="Arial" panose="020B0604020202020204" pitchFamily="34" charset="0"/>
                <a:sym typeface="Roboto"/>
              </a:rPr>
              <a:t>anagoncalves</a:t>
            </a:r>
            <a:r>
              <a:rPr lang="pt-BR" b="0" dirty="0" err="1">
                <a:solidFill>
                  <a:schemeClr val="bg1"/>
                </a:solidFill>
                <a:latin typeface="Arial" panose="020B0604020202020204" pitchFamily="34" charset="0"/>
                <a:cs typeface="Arial" panose="020B0604020202020204" pitchFamily="34" charset="0"/>
              </a:rPr>
              <a:t>magalhaes</a:t>
            </a:r>
            <a:endParaRPr lang="pt-BR" b="0" dirty="0">
              <a:solidFill>
                <a:schemeClr val="bg1"/>
              </a:solidFill>
              <a:latin typeface="Arial" panose="020B0604020202020204" pitchFamily="34" charset="0"/>
              <a:cs typeface="Arial" panose="020B0604020202020204" pitchFamily="34" charset="0"/>
            </a:endParaRPr>
          </a:p>
          <a:p>
            <a:pPr marL="0" marR="0" indent="0" algn="l" defTabSz="584200" rtl="0" fontAlgn="auto" latinLnBrk="0" hangingPunct="0">
              <a:lnSpc>
                <a:spcPct val="100000"/>
              </a:lnSpc>
              <a:spcBef>
                <a:spcPts val="1000"/>
              </a:spcBef>
              <a:spcAft>
                <a:spcPts val="0"/>
              </a:spcAft>
              <a:buClrTx/>
              <a:buSzTx/>
              <a:buFontTx/>
              <a:buNone/>
              <a:tabLst/>
            </a:pPr>
            <a:r>
              <a:rPr kumimoji="0" lang="pt-BR" sz="34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Roboto"/>
              </a:rPr>
              <a:t>@</a:t>
            </a:r>
            <a:r>
              <a:rPr kumimoji="0" lang="pt-BR" sz="3400" b="0" i="0" u="none" strike="noStrike" cap="none" spc="0" normalizeH="0" baseline="0" dirty="0" err="1">
                <a:ln>
                  <a:noFill/>
                </a:ln>
                <a:solidFill>
                  <a:schemeClr val="bg1"/>
                </a:solidFill>
                <a:effectLst/>
                <a:uFillTx/>
                <a:latin typeface="Arial" panose="020B0604020202020204" pitchFamily="34" charset="0"/>
                <a:cs typeface="Arial" panose="020B0604020202020204" pitchFamily="34" charset="0"/>
                <a:sym typeface="Roboto"/>
              </a:rPr>
              <a:t>thiagohersan</a:t>
            </a:r>
            <a:endParaRPr kumimoji="0" lang="pt-BR" sz="34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Roboto"/>
            </a:endParaRPr>
          </a:p>
        </p:txBody>
      </p:sp>
      <p:pic>
        <p:nvPicPr>
          <p:cNvPr id="9" name="adobe-express-qr-code (3).png" descr="adobe-express-qr-code (3).png">
            <a:extLst>
              <a:ext uri="{FF2B5EF4-FFF2-40B4-BE49-F238E27FC236}">
                <a16:creationId xmlns:a16="http://schemas.microsoft.com/office/drawing/2014/main" id="{EBCBCC08-D28D-E0B0-C243-148ACFC13EEE}"/>
              </a:ext>
            </a:extLst>
          </p:cNvPr>
          <p:cNvPicPr>
            <a:picLocks noChangeAspect="1"/>
          </p:cNvPicPr>
          <p:nvPr/>
        </p:nvPicPr>
        <p:blipFill>
          <a:blip r:embed="rId3"/>
          <a:stretch>
            <a:fillRect/>
          </a:stretch>
        </p:blipFill>
        <p:spPr>
          <a:xfrm>
            <a:off x="16373324" y="5787723"/>
            <a:ext cx="4165902" cy="4165902"/>
          </a:xfrm>
          <a:prstGeom prst="rect">
            <a:avLst/>
          </a:prstGeom>
          <a:ln w="12700">
            <a:miter lim="400000"/>
          </a:ln>
        </p:spPr>
      </p:pic>
    </p:spTree>
    <p:extLst>
      <p:ext uri="{BB962C8B-B14F-4D97-AF65-F5344CB8AC3E}">
        <p14:creationId xmlns:p14="http://schemas.microsoft.com/office/powerpoint/2010/main" val="331268347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90" name="TIC_Cultura_2024_D4B_Archives_Museums_Libraries_English_BW_16x9.png" descr="TIC_Cultura_2024_D4B_Archives_Museums_Libraries_English_BW_16x9.png"/>
          <p:cNvPicPr>
            <a:picLocks noChangeAspect="1"/>
          </p:cNvPicPr>
          <p:nvPr/>
        </p:nvPicPr>
        <p:blipFill>
          <a:blip r:embed="rId2"/>
          <a:srcRect t="10961"/>
          <a:stretch>
            <a:fillRect/>
          </a:stretch>
        </p:blipFill>
        <p:spPr>
          <a:xfrm>
            <a:off x="2146730" y="1828629"/>
            <a:ext cx="20090539" cy="10082081"/>
          </a:xfrm>
          <a:prstGeom prst="rect">
            <a:avLst/>
          </a:prstGeom>
          <a:ln w="12700">
            <a:miter lim="400000"/>
          </a:ln>
        </p:spPr>
      </p:pic>
      <p:sp>
        <p:nvSpPr>
          <p:cNvPr id="191" name="Digital Collections Made Available Online to the Public"/>
          <p:cNvSpPr txBox="1"/>
          <p:nvPr/>
        </p:nvSpPr>
        <p:spPr>
          <a:xfrm>
            <a:off x="0" y="1489354"/>
            <a:ext cx="24384000" cy="6258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r>
              <a:rPr dirty="0">
                <a:latin typeface="Arial" panose="020B0604020202020204" pitchFamily="34" charset="0"/>
                <a:cs typeface="Arial" panose="020B0604020202020204" pitchFamily="34" charset="0"/>
              </a:rPr>
              <a:t>Digital Collections Made Available Online to the Public</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96" name="TIC_Cultura_2024_Museums_D2A_Pie_EN_16x9_BW_title_updated.png" descr="TIC_Cultura_2024_Museums_D2A_Pie_EN_16x9_BW_title_updated.png"/>
          <p:cNvPicPr>
            <a:picLocks noChangeAspect="1"/>
          </p:cNvPicPr>
          <p:nvPr/>
        </p:nvPicPr>
        <p:blipFill>
          <a:blip r:embed="rId2"/>
          <a:stretch>
            <a:fillRect/>
          </a:stretch>
        </p:blipFill>
        <p:spPr>
          <a:xfrm>
            <a:off x="1678832" y="578263"/>
            <a:ext cx="21026336" cy="12559474"/>
          </a:xfrm>
          <a:prstGeom prst="rect">
            <a:avLst/>
          </a:prstGeom>
          <a:ln w="12700">
            <a:miter lim="400000"/>
          </a:ln>
        </p:spPr>
      </p:pic>
      <p:sp>
        <p:nvSpPr>
          <p:cNvPr id="4" name="Google Shape;176;p24">
            <a:extLst>
              <a:ext uri="{FF2B5EF4-FFF2-40B4-BE49-F238E27FC236}">
                <a16:creationId xmlns:a16="http://schemas.microsoft.com/office/drawing/2014/main" id="{995D592E-ECB6-02AF-2C0D-947DE0FF5C6D}"/>
              </a:ext>
            </a:extLst>
          </p:cNvPr>
          <p:cNvSpPr/>
          <p:nvPr/>
        </p:nvSpPr>
        <p:spPr>
          <a:xfrm>
            <a:off x="12624048" y="9018240"/>
            <a:ext cx="2304256" cy="0"/>
          </a:xfrm>
          <a:prstGeom prst="line">
            <a:avLst/>
          </a:prstGeom>
          <a:ln w="50800">
            <a:solidFill>
              <a:srgbClr val="FF0000"/>
            </a:solidFill>
            <a:tailEnd type="triangle"/>
          </a:ln>
        </p:spPr>
        <p:txBody>
          <a:bodyPr lIns="50800" tIns="50800" rIns="50800" bIns="50800" anchor="ctr"/>
          <a:lstStyle/>
          <a:p>
            <a:endParaRPr dirty="0"/>
          </a:p>
        </p:txBody>
      </p:sp>
      <p:sp>
        <p:nvSpPr>
          <p:cNvPr id="5" name="Google Shape;176;p24">
            <a:extLst>
              <a:ext uri="{FF2B5EF4-FFF2-40B4-BE49-F238E27FC236}">
                <a16:creationId xmlns:a16="http://schemas.microsoft.com/office/drawing/2014/main" id="{8E5090A0-CF0B-3AFD-8E4E-98FD732E6697}"/>
              </a:ext>
            </a:extLst>
          </p:cNvPr>
          <p:cNvSpPr/>
          <p:nvPr/>
        </p:nvSpPr>
        <p:spPr>
          <a:xfrm>
            <a:off x="6287344" y="1745432"/>
            <a:ext cx="288032" cy="792088"/>
          </a:xfrm>
          <a:prstGeom prst="line">
            <a:avLst/>
          </a:prstGeom>
          <a:ln w="50800">
            <a:solidFill>
              <a:srgbClr val="FF0000"/>
            </a:solidFill>
            <a:tailEnd type="triangle"/>
          </a:ln>
        </p:spPr>
        <p:txBody>
          <a:bodyPr lIns="50800" tIns="50800" rIns="50800" bIns="50800" anchor="ctr"/>
          <a:lstStyle/>
          <a:p>
            <a:endParaRPr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Gráfico, Gráfico de cascata&#10;&#10;O conteúdo gerado por IA pode estar incorreto.">
            <a:extLst>
              <a:ext uri="{FF2B5EF4-FFF2-40B4-BE49-F238E27FC236}">
                <a16:creationId xmlns:a16="http://schemas.microsoft.com/office/drawing/2014/main" id="{9A098F57-9291-8EEB-8FE5-09F11740A0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8912" y="1529408"/>
            <a:ext cx="19966009" cy="11305256"/>
          </a:xfrm>
          <a:prstGeom prst="rect">
            <a:avLst/>
          </a:prstGeom>
        </p:spPr>
      </p:pic>
      <p:sp>
        <p:nvSpPr>
          <p:cNvPr id="4" name="Google Shape;176;p24">
            <a:extLst>
              <a:ext uri="{FF2B5EF4-FFF2-40B4-BE49-F238E27FC236}">
                <a16:creationId xmlns:a16="http://schemas.microsoft.com/office/drawing/2014/main" id="{1809ADE9-9F8C-C288-F43A-929841F5EE4C}"/>
              </a:ext>
            </a:extLst>
          </p:cNvPr>
          <p:cNvSpPr/>
          <p:nvPr/>
        </p:nvSpPr>
        <p:spPr>
          <a:xfrm>
            <a:off x="13703327" y="8154144"/>
            <a:ext cx="0" cy="1728192"/>
          </a:xfrm>
          <a:prstGeom prst="line">
            <a:avLst/>
          </a:prstGeom>
          <a:ln w="50800">
            <a:solidFill>
              <a:srgbClr val="FF0000"/>
            </a:solidFill>
            <a:tailEnd type="triangle"/>
          </a:ln>
        </p:spPr>
        <p:txBody>
          <a:bodyPr lIns="50800" tIns="50800" rIns="50800" bIns="50800" anchor="ctr"/>
          <a:lstStyle/>
          <a:p>
            <a:endParaRPr dirty="0"/>
          </a:p>
        </p:txBody>
      </p:sp>
      <p:sp>
        <p:nvSpPr>
          <p:cNvPr id="5" name="Google Shape;176;p24">
            <a:extLst>
              <a:ext uri="{FF2B5EF4-FFF2-40B4-BE49-F238E27FC236}">
                <a16:creationId xmlns:a16="http://schemas.microsoft.com/office/drawing/2014/main" id="{DF6590F1-FE8F-FD66-180F-A76187F78822}"/>
              </a:ext>
            </a:extLst>
          </p:cNvPr>
          <p:cNvSpPr/>
          <p:nvPr/>
        </p:nvSpPr>
        <p:spPr>
          <a:xfrm>
            <a:off x="7366623" y="6713984"/>
            <a:ext cx="0" cy="1728192"/>
          </a:xfrm>
          <a:prstGeom prst="line">
            <a:avLst/>
          </a:prstGeom>
          <a:ln w="50800">
            <a:solidFill>
              <a:srgbClr val="FF0000"/>
            </a:solidFill>
            <a:tailEnd type="triangle"/>
          </a:ln>
        </p:spPr>
        <p:txBody>
          <a:bodyPr lIns="50800" tIns="50800" rIns="50800" bIns="50800" anchor="ctr"/>
          <a:lstStyle/>
          <a:p>
            <a:endParaRPr dirty="0"/>
          </a:p>
        </p:txBody>
      </p:sp>
      <p:sp>
        <p:nvSpPr>
          <p:cNvPr id="6" name="Google Shape;176;p24">
            <a:extLst>
              <a:ext uri="{FF2B5EF4-FFF2-40B4-BE49-F238E27FC236}">
                <a16:creationId xmlns:a16="http://schemas.microsoft.com/office/drawing/2014/main" id="{F8F61E4C-361B-DF01-B039-E450A3936E81}"/>
              </a:ext>
            </a:extLst>
          </p:cNvPr>
          <p:cNvSpPr/>
          <p:nvPr/>
        </p:nvSpPr>
        <p:spPr>
          <a:xfrm>
            <a:off x="19968023" y="9234264"/>
            <a:ext cx="0" cy="1728192"/>
          </a:xfrm>
          <a:prstGeom prst="line">
            <a:avLst/>
          </a:prstGeom>
          <a:ln w="50800">
            <a:solidFill>
              <a:srgbClr val="FF0000"/>
            </a:solidFill>
            <a:tailEnd type="triangle"/>
          </a:ln>
        </p:spPr>
        <p:txBody>
          <a:bodyPr lIns="50800" tIns="50800" rIns="50800" bIns="50800" anchor="ctr"/>
          <a:lstStyle/>
          <a:p>
            <a:endParaRPr dirty="0"/>
          </a:p>
        </p:txBody>
      </p:sp>
      <p:sp>
        <p:nvSpPr>
          <p:cNvPr id="7" name="Google Shape;176;p24">
            <a:extLst>
              <a:ext uri="{FF2B5EF4-FFF2-40B4-BE49-F238E27FC236}">
                <a16:creationId xmlns:a16="http://schemas.microsoft.com/office/drawing/2014/main" id="{CE26B892-D65F-8ACF-BBC0-DCBD6AE90F23}"/>
              </a:ext>
            </a:extLst>
          </p:cNvPr>
          <p:cNvSpPr/>
          <p:nvPr/>
        </p:nvSpPr>
        <p:spPr>
          <a:xfrm flipH="1">
            <a:off x="11399912" y="3689648"/>
            <a:ext cx="1152128" cy="0"/>
          </a:xfrm>
          <a:prstGeom prst="line">
            <a:avLst/>
          </a:prstGeom>
          <a:ln w="50800">
            <a:solidFill>
              <a:srgbClr val="FF0000"/>
            </a:solidFill>
            <a:tailEnd type="triangle"/>
          </a:ln>
        </p:spPr>
        <p:txBody>
          <a:bodyPr lIns="50800" tIns="50800" rIns="50800" bIns="50800" anchor="ctr"/>
          <a:lstStyle/>
          <a:p>
            <a:endParaRPr dirty="0"/>
          </a:p>
        </p:txBody>
      </p:sp>
    </p:spTree>
    <p:extLst>
      <p:ext uri="{BB962C8B-B14F-4D97-AF65-F5344CB8AC3E}">
        <p14:creationId xmlns:p14="http://schemas.microsoft.com/office/powerpoint/2010/main" val="321708277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198" name="Google Shape;69;p15"/>
          <p:cNvGraphicFramePr/>
          <p:nvPr>
            <p:extLst>
              <p:ext uri="{D42A27DB-BD31-4B8C-83A1-F6EECF244321}">
                <p14:modId xmlns:p14="http://schemas.microsoft.com/office/powerpoint/2010/main" val="1152599474"/>
              </p:ext>
            </p:extLst>
          </p:nvPr>
        </p:nvGraphicFramePr>
        <p:xfrm>
          <a:off x="4321337" y="4049688"/>
          <a:ext cx="15741325" cy="6435625"/>
        </p:xfrm>
        <a:graphic>
          <a:graphicData uri="http://schemas.openxmlformats.org/drawingml/2006/table">
            <a:tbl>
              <a:tblPr>
                <a:tableStyleId>{4C3C2611-4C71-4FC5-86AE-919BDF0F9419}</a:tableStyleId>
              </a:tblPr>
              <a:tblGrid>
                <a:gridCol w="3601424">
                  <a:extLst>
                    <a:ext uri="{9D8B030D-6E8A-4147-A177-3AD203B41FA5}">
                      <a16:colId xmlns:a16="http://schemas.microsoft.com/office/drawing/2014/main" val="20000"/>
                    </a:ext>
                  </a:extLst>
                </a:gridCol>
                <a:gridCol w="8276121">
                  <a:extLst>
                    <a:ext uri="{9D8B030D-6E8A-4147-A177-3AD203B41FA5}">
                      <a16:colId xmlns:a16="http://schemas.microsoft.com/office/drawing/2014/main" val="20001"/>
                    </a:ext>
                  </a:extLst>
                </a:gridCol>
                <a:gridCol w="3863780">
                  <a:extLst>
                    <a:ext uri="{9D8B030D-6E8A-4147-A177-3AD203B41FA5}">
                      <a16:colId xmlns:a16="http://schemas.microsoft.com/office/drawing/2014/main" val="20002"/>
                    </a:ext>
                  </a:extLst>
                </a:gridCol>
              </a:tblGrid>
              <a:tr h="1287125">
                <a:tc>
                  <a:txBody>
                    <a:bodyPr/>
                    <a:lstStyle/>
                    <a:p>
                      <a:pPr defTabSz="914400">
                        <a:lnSpc>
                          <a:spcPct val="115000"/>
                        </a:lnSpc>
                        <a:spcBef>
                          <a:spcPts val="800"/>
                        </a:spcBef>
                      </a:pPr>
                      <a:r>
                        <a:rPr sz="2000" b="1" dirty="0" err="1">
                          <a:latin typeface="Arial" panose="020B0604020202020204" pitchFamily="34" charset="0"/>
                          <a:ea typeface="Montserrat"/>
                          <a:cs typeface="Arial" panose="020B0604020202020204" pitchFamily="34" charset="0"/>
                          <a:sym typeface="Montserrat"/>
                        </a:rPr>
                        <a:t>Museu</a:t>
                      </a:r>
                      <a:r>
                        <a:rPr sz="2000" b="1" dirty="0">
                          <a:latin typeface="Arial" panose="020B0604020202020204" pitchFamily="34" charset="0"/>
                          <a:ea typeface="Montserrat"/>
                          <a:cs typeface="Arial" panose="020B0604020202020204" pitchFamily="34" charset="0"/>
                          <a:sym typeface="Montserrat"/>
                        </a:rPr>
                        <a:t> do </a:t>
                      </a:r>
                      <a:r>
                        <a:rPr sz="2000" b="1" dirty="0" err="1">
                          <a:latin typeface="Arial" panose="020B0604020202020204" pitchFamily="34" charset="0"/>
                          <a:ea typeface="Montserrat"/>
                          <a:cs typeface="Arial" panose="020B0604020202020204" pitchFamily="34" charset="0"/>
                          <a:sym typeface="Montserrat"/>
                        </a:rPr>
                        <a:t>Ipiranga</a:t>
                      </a:r>
                      <a:r>
                        <a:rPr lang="pt-BR" sz="2000" b="1" dirty="0">
                          <a:latin typeface="Arial" panose="020B0604020202020204" pitchFamily="34" charset="0"/>
                          <a:ea typeface="Montserrat"/>
                          <a:cs typeface="Arial" panose="020B0604020202020204" pitchFamily="34" charset="0"/>
                          <a:sym typeface="Montserrat"/>
                        </a:rPr>
                        <a:t> (MP-USP)</a:t>
                      </a:r>
                      <a:endParaRPr sz="2000" b="1" dirty="0">
                        <a:latin typeface="Arial" panose="020B0604020202020204" pitchFamily="34" charset="0"/>
                        <a:ea typeface="Montserrat"/>
                        <a:cs typeface="Arial" panose="020B0604020202020204" pitchFamily="34" charset="0"/>
                        <a:sym typeface="Montserrat"/>
                      </a:endParaRPr>
                    </a:p>
                  </a:txBody>
                  <a:tcPr marL="47625" marR="47625" marT="47625" marB="47625" anchor="ctr" horzOverflow="overflow">
                    <a:lnL w="25400">
                      <a:solidFill>
                        <a:srgbClr val="5E5E5E"/>
                      </a:solidFill>
                    </a:lnL>
                    <a:lnR w="12700">
                      <a:solidFill>
                        <a:srgbClr val="999999"/>
                      </a:solidFill>
                    </a:lnR>
                    <a:lnT w="25400">
                      <a:solidFill>
                        <a:srgbClr val="5E5E5E"/>
                      </a:solidFill>
                    </a:lnT>
                    <a:lnB w="12700">
                      <a:solidFill>
                        <a:srgbClr val="D5D5D5"/>
                      </a:solidFill>
                    </a:lnB>
                  </a:tcPr>
                </a:tc>
                <a:tc>
                  <a:txBody>
                    <a:bodyPr/>
                    <a:lstStyle/>
                    <a:p>
                      <a:pPr defTabSz="914400">
                        <a:lnSpc>
                          <a:spcPct val="115000"/>
                        </a:lnSpc>
                        <a:spcBef>
                          <a:spcPts val="800"/>
                        </a:spcBef>
                      </a:pPr>
                      <a:r>
                        <a:rPr sz="2000" dirty="0">
                          <a:latin typeface="Arial" panose="020B0604020202020204" pitchFamily="34" charset="0"/>
                          <a:ea typeface="Montserrat"/>
                          <a:cs typeface="Arial" panose="020B0604020202020204" pitchFamily="34" charset="0"/>
                          <a:sym typeface="Montserrat"/>
                        </a:rPr>
                        <a:t>Biggest and oldest historical museum in the country</a:t>
                      </a:r>
                    </a:p>
                  </a:txBody>
                  <a:tcPr marL="47625" marR="47625" marT="47625" marB="47625" anchor="ctr" horzOverflow="overflow">
                    <a:lnL w="12700">
                      <a:solidFill>
                        <a:srgbClr val="999999"/>
                      </a:solidFill>
                    </a:lnL>
                    <a:lnR w="12700">
                      <a:solidFill>
                        <a:srgbClr val="999999"/>
                      </a:solidFill>
                    </a:lnR>
                    <a:lnT w="25400">
                      <a:solidFill>
                        <a:srgbClr val="5E5E5E"/>
                      </a:solidFill>
                    </a:lnT>
                    <a:lnB w="12700">
                      <a:solidFill>
                        <a:srgbClr val="D5D5D5"/>
                      </a:solidFill>
                    </a:lnB>
                  </a:tcPr>
                </a:tc>
                <a:tc>
                  <a:txBody>
                    <a:bodyPr/>
                    <a:lstStyle/>
                    <a:p>
                      <a:pPr indent="38100" defTabSz="914400">
                        <a:lnSpc>
                          <a:spcPct val="115000"/>
                        </a:lnSpc>
                        <a:spcBef>
                          <a:spcPts val="800"/>
                        </a:spcBef>
                        <a:defRPr sz="2000" b="1">
                          <a:latin typeface="Montserrat"/>
                          <a:ea typeface="Montserrat"/>
                          <a:cs typeface="Montserrat"/>
                          <a:sym typeface="Montserrat"/>
                        </a:defRPr>
                      </a:pPr>
                      <a:r>
                        <a:rPr dirty="0">
                          <a:latin typeface="Arial" panose="020B0604020202020204" pitchFamily="34" charset="0"/>
                          <a:cs typeface="Arial" panose="020B0604020202020204" pitchFamily="34" charset="0"/>
                        </a:rPr>
                        <a:t>33.500 </a:t>
                      </a:r>
                      <a:r>
                        <a:rPr b="0" dirty="0">
                          <a:latin typeface="Arial" panose="020B0604020202020204" pitchFamily="34" charset="0"/>
                          <a:cs typeface="Arial" panose="020B0604020202020204" pitchFamily="34" charset="0"/>
                        </a:rPr>
                        <a:t>items online</a:t>
                      </a:r>
                    </a:p>
                  </a:txBody>
                  <a:tcPr marL="47625" marR="47625" marT="47625" marB="47625" anchor="ctr" horzOverflow="overflow">
                    <a:lnL w="12700">
                      <a:solidFill>
                        <a:srgbClr val="999999"/>
                      </a:solidFill>
                    </a:lnL>
                    <a:lnR w="25400">
                      <a:solidFill>
                        <a:srgbClr val="5E5E5E"/>
                      </a:solidFill>
                    </a:lnR>
                    <a:lnT w="25400">
                      <a:solidFill>
                        <a:srgbClr val="5E5E5E"/>
                      </a:solidFill>
                    </a:lnT>
                    <a:lnB w="12700">
                      <a:solidFill>
                        <a:srgbClr val="D5D5D5"/>
                      </a:solidFill>
                    </a:lnB>
                  </a:tcPr>
                </a:tc>
                <a:extLst>
                  <a:ext uri="{0D108BD9-81ED-4DB2-BD59-A6C34878D82A}">
                    <a16:rowId xmlns:a16="http://schemas.microsoft.com/office/drawing/2014/main" val="10000"/>
                  </a:ext>
                </a:extLst>
              </a:tr>
              <a:tr h="1287125">
                <a:tc>
                  <a:txBody>
                    <a:bodyPr/>
                    <a:lstStyle/>
                    <a:p>
                      <a:pPr defTabSz="914400">
                        <a:lnSpc>
                          <a:spcPct val="115000"/>
                        </a:lnSpc>
                        <a:spcBef>
                          <a:spcPts val="800"/>
                        </a:spcBef>
                      </a:pPr>
                      <a:r>
                        <a:rPr sz="2000" b="1">
                          <a:solidFill>
                            <a:srgbClr val="FFFFFF"/>
                          </a:solidFill>
                          <a:latin typeface="Arial" panose="020B0604020202020204" pitchFamily="34" charset="0"/>
                          <a:ea typeface="Montserrat"/>
                          <a:cs typeface="Arial" panose="020B0604020202020204" pitchFamily="34" charset="0"/>
                          <a:sym typeface="Montserrat"/>
                        </a:rPr>
                        <a:t>Brasiliana Museus</a:t>
                      </a:r>
                    </a:p>
                  </a:txBody>
                  <a:tcPr marL="47625" marR="47625" marT="47625" marB="47625" anchor="ctr" horzOverflow="overflow">
                    <a:lnL w="25400">
                      <a:solidFill>
                        <a:srgbClr val="5E5E5E"/>
                      </a:solidFill>
                    </a:lnL>
                    <a:lnR w="12700">
                      <a:solidFill>
                        <a:srgbClr val="999999"/>
                      </a:solidFill>
                    </a:lnR>
                    <a:lnT w="12700">
                      <a:solidFill>
                        <a:srgbClr val="D5D5D5"/>
                      </a:solidFill>
                    </a:lnT>
                    <a:lnB w="12700">
                      <a:solidFill>
                        <a:srgbClr val="999999"/>
                      </a:solidFill>
                    </a:lnB>
                    <a:solidFill>
                      <a:srgbClr val="000000"/>
                    </a:solidFill>
                  </a:tcPr>
                </a:tc>
                <a:tc>
                  <a:txBody>
                    <a:bodyPr/>
                    <a:lstStyle/>
                    <a:p>
                      <a:pPr defTabSz="914400">
                        <a:lnSpc>
                          <a:spcPct val="115000"/>
                        </a:lnSpc>
                        <a:spcBef>
                          <a:spcPts val="800"/>
                        </a:spcBef>
                      </a:pPr>
                      <a:r>
                        <a:rPr sz="2000">
                          <a:solidFill>
                            <a:srgbClr val="FFFFFF"/>
                          </a:solidFill>
                          <a:latin typeface="Arial" panose="020B0604020202020204" pitchFamily="34" charset="0"/>
                          <a:ea typeface="Montserrat"/>
                          <a:cs typeface="Arial" panose="020B0604020202020204" pitchFamily="34" charset="0"/>
                          <a:sym typeface="Montserrat"/>
                        </a:rPr>
                        <a:t>Database from the Ministry of Culture of Brazilian </a:t>
                      </a:r>
                    </a:p>
                  </a:txBody>
                  <a:tcPr marL="47625" marR="47625" marT="47625" marB="47625" anchor="ctr" horzOverflow="overflow">
                    <a:lnL w="12700">
                      <a:solidFill>
                        <a:srgbClr val="999999"/>
                      </a:solidFill>
                    </a:lnL>
                    <a:lnR w="12700">
                      <a:solidFill>
                        <a:srgbClr val="999999"/>
                      </a:solidFill>
                    </a:lnR>
                    <a:lnT w="12700">
                      <a:solidFill>
                        <a:srgbClr val="D5D5D5"/>
                      </a:solidFill>
                    </a:lnT>
                    <a:lnB w="12700">
                      <a:solidFill>
                        <a:srgbClr val="999999"/>
                      </a:solidFill>
                    </a:lnB>
                    <a:solidFill>
                      <a:srgbClr val="000000"/>
                    </a:solidFill>
                  </a:tcPr>
                </a:tc>
                <a:tc>
                  <a:txBody>
                    <a:bodyPr/>
                    <a:lstStyle/>
                    <a:p>
                      <a:pPr indent="38100" defTabSz="914400">
                        <a:lnSpc>
                          <a:spcPct val="115000"/>
                        </a:lnSpc>
                        <a:spcBef>
                          <a:spcPts val="800"/>
                        </a:spcBef>
                        <a:defRPr sz="2000" b="1">
                          <a:solidFill>
                            <a:srgbClr val="FFFFFF"/>
                          </a:solidFill>
                          <a:latin typeface="Montserrat"/>
                          <a:ea typeface="Montserrat"/>
                          <a:cs typeface="Montserrat"/>
                          <a:sym typeface="Montserrat"/>
                        </a:defRPr>
                      </a:pPr>
                      <a:r>
                        <a:rPr dirty="0">
                          <a:latin typeface="Arial" panose="020B0604020202020204" pitchFamily="34" charset="0"/>
                          <a:cs typeface="Arial" panose="020B0604020202020204" pitchFamily="34" charset="0"/>
                        </a:rPr>
                        <a:t>20.000 </a:t>
                      </a:r>
                      <a:r>
                        <a:rPr b="0" dirty="0">
                          <a:latin typeface="Arial" panose="020B0604020202020204" pitchFamily="34" charset="0"/>
                          <a:cs typeface="Arial" panose="020B0604020202020204" pitchFamily="34" charset="0"/>
                        </a:rPr>
                        <a:t>items online</a:t>
                      </a:r>
                    </a:p>
                  </a:txBody>
                  <a:tcPr marL="47625" marR="47625" marT="47625" marB="47625" anchor="ctr" horzOverflow="overflow">
                    <a:lnL w="12700">
                      <a:solidFill>
                        <a:srgbClr val="999999"/>
                      </a:solidFill>
                    </a:lnL>
                    <a:lnR w="25400">
                      <a:solidFill>
                        <a:srgbClr val="5E5E5E"/>
                      </a:solidFill>
                    </a:lnR>
                    <a:lnT w="12700">
                      <a:solidFill>
                        <a:srgbClr val="D5D5D5"/>
                      </a:solidFill>
                    </a:lnT>
                    <a:lnB w="12700">
                      <a:solidFill>
                        <a:srgbClr val="999999"/>
                      </a:solidFill>
                    </a:lnB>
                    <a:solidFill>
                      <a:srgbClr val="000000"/>
                    </a:solidFill>
                  </a:tcPr>
                </a:tc>
                <a:extLst>
                  <a:ext uri="{0D108BD9-81ED-4DB2-BD59-A6C34878D82A}">
                    <a16:rowId xmlns:a16="http://schemas.microsoft.com/office/drawing/2014/main" val="10001"/>
                  </a:ext>
                </a:extLst>
              </a:tr>
              <a:tr h="1287125">
                <a:tc>
                  <a:txBody>
                    <a:bodyPr/>
                    <a:lstStyle/>
                    <a:p>
                      <a:pPr defTabSz="914400">
                        <a:lnSpc>
                          <a:spcPct val="115000"/>
                        </a:lnSpc>
                        <a:spcBef>
                          <a:spcPts val="800"/>
                        </a:spcBef>
                      </a:pPr>
                      <a:r>
                        <a:rPr sz="2000" b="1">
                          <a:latin typeface="Arial" panose="020B0604020202020204" pitchFamily="34" charset="0"/>
                          <a:ea typeface="Montserrat"/>
                          <a:cs typeface="Arial" panose="020B0604020202020204" pitchFamily="34" charset="0"/>
                          <a:sym typeface="Montserrat"/>
                        </a:rPr>
                        <a:t>Smithsonian </a:t>
                      </a:r>
                    </a:p>
                  </a:txBody>
                  <a:tcPr marL="47625" marR="47625" marT="47625" marB="47625" anchor="ctr" horzOverflow="overflow">
                    <a:lnL w="25400">
                      <a:solidFill>
                        <a:srgbClr val="5E5E5E"/>
                      </a:solidFill>
                    </a:lnL>
                    <a:lnR w="12700">
                      <a:solidFill>
                        <a:srgbClr val="999999"/>
                      </a:solidFill>
                    </a:lnR>
                    <a:lnT w="12700">
                      <a:solidFill>
                        <a:srgbClr val="999999"/>
                      </a:solidFill>
                    </a:lnT>
                    <a:lnB w="12700">
                      <a:solidFill>
                        <a:srgbClr val="D2E1F1"/>
                      </a:solidFill>
                    </a:lnB>
                  </a:tcPr>
                </a:tc>
                <a:tc>
                  <a:txBody>
                    <a:bodyPr/>
                    <a:lstStyle/>
                    <a:p>
                      <a:pPr defTabSz="914400">
                        <a:lnSpc>
                          <a:spcPct val="115000"/>
                        </a:lnSpc>
                        <a:spcBef>
                          <a:spcPts val="800"/>
                        </a:spcBef>
                      </a:pPr>
                      <a:r>
                        <a:rPr sz="2000">
                          <a:latin typeface="Arial" panose="020B0604020202020204" pitchFamily="34" charset="0"/>
                          <a:ea typeface="Montserrat"/>
                          <a:cs typeface="Arial" panose="020B0604020202020204" pitchFamily="34" charset="0"/>
                          <a:sym typeface="Montserrat"/>
                        </a:rPr>
                        <a:t>Oldest network of museums in the United States</a:t>
                      </a:r>
                    </a:p>
                  </a:txBody>
                  <a:tcPr marL="47625" marR="47625" marT="47625" marB="47625" anchor="ctr" horzOverflow="overflow">
                    <a:lnL w="12700">
                      <a:solidFill>
                        <a:srgbClr val="999999"/>
                      </a:solidFill>
                    </a:lnL>
                    <a:lnR w="12700">
                      <a:solidFill>
                        <a:srgbClr val="999999"/>
                      </a:solidFill>
                    </a:lnR>
                    <a:lnT w="12700">
                      <a:solidFill>
                        <a:srgbClr val="999999"/>
                      </a:solidFill>
                    </a:lnT>
                    <a:lnB w="12700">
                      <a:solidFill>
                        <a:srgbClr val="D2E1F1"/>
                      </a:solidFill>
                    </a:lnB>
                  </a:tcPr>
                </a:tc>
                <a:tc>
                  <a:txBody>
                    <a:bodyPr/>
                    <a:lstStyle/>
                    <a:p>
                      <a:pPr indent="38100" defTabSz="914400">
                        <a:lnSpc>
                          <a:spcPct val="115000"/>
                        </a:lnSpc>
                        <a:spcBef>
                          <a:spcPts val="800"/>
                        </a:spcBef>
                        <a:defRPr sz="2000" b="1">
                          <a:latin typeface="Montserrat"/>
                          <a:ea typeface="Montserrat"/>
                          <a:cs typeface="Montserrat"/>
                          <a:sym typeface="Montserrat"/>
                        </a:defRPr>
                      </a:pPr>
                      <a:r>
                        <a:rPr dirty="0">
                          <a:latin typeface="Arial" panose="020B0604020202020204" pitchFamily="34" charset="0"/>
                          <a:cs typeface="Arial" panose="020B0604020202020204" pitchFamily="34" charset="0"/>
                        </a:rPr>
                        <a:t>18 million </a:t>
                      </a:r>
                      <a:r>
                        <a:rPr b="0" dirty="0">
                          <a:latin typeface="Arial" panose="020B0604020202020204" pitchFamily="34" charset="0"/>
                          <a:cs typeface="Arial" panose="020B0604020202020204" pitchFamily="34" charset="0"/>
                        </a:rPr>
                        <a:t>items online</a:t>
                      </a:r>
                    </a:p>
                  </a:txBody>
                  <a:tcPr marL="47625" marR="47625" marT="47625" marB="47625" anchor="ctr" horzOverflow="overflow">
                    <a:lnL w="12700">
                      <a:solidFill>
                        <a:srgbClr val="999999"/>
                      </a:solidFill>
                    </a:lnL>
                    <a:lnR w="25400">
                      <a:solidFill>
                        <a:srgbClr val="5E5E5E"/>
                      </a:solidFill>
                    </a:lnR>
                    <a:lnT w="12700">
                      <a:solidFill>
                        <a:srgbClr val="999999"/>
                      </a:solidFill>
                    </a:lnT>
                    <a:lnB w="12700">
                      <a:solidFill>
                        <a:srgbClr val="D2E1F1"/>
                      </a:solidFill>
                    </a:lnB>
                  </a:tcPr>
                </a:tc>
                <a:extLst>
                  <a:ext uri="{0D108BD9-81ED-4DB2-BD59-A6C34878D82A}">
                    <a16:rowId xmlns:a16="http://schemas.microsoft.com/office/drawing/2014/main" val="10002"/>
                  </a:ext>
                </a:extLst>
              </a:tr>
              <a:tr h="1287125">
                <a:tc>
                  <a:txBody>
                    <a:bodyPr/>
                    <a:lstStyle/>
                    <a:p>
                      <a:pPr defTabSz="914400">
                        <a:lnSpc>
                          <a:spcPct val="115000"/>
                        </a:lnSpc>
                        <a:spcBef>
                          <a:spcPts val="800"/>
                        </a:spcBef>
                      </a:pPr>
                      <a:r>
                        <a:rPr sz="2000" b="1">
                          <a:solidFill>
                            <a:srgbClr val="FFFFFF"/>
                          </a:solidFill>
                          <a:latin typeface="Arial" panose="020B0604020202020204" pitchFamily="34" charset="0"/>
                          <a:ea typeface="Montserrat"/>
                          <a:cs typeface="Arial" panose="020B0604020202020204" pitchFamily="34" charset="0"/>
                          <a:sym typeface="Montserrat"/>
                        </a:rPr>
                        <a:t>Europeana</a:t>
                      </a:r>
                    </a:p>
                  </a:txBody>
                  <a:tcPr marL="47625" marR="47625" marT="47625" marB="47625" anchor="ctr" horzOverflow="overflow">
                    <a:lnL w="25400">
                      <a:solidFill>
                        <a:srgbClr val="5E5E5E"/>
                      </a:solidFill>
                    </a:lnL>
                    <a:lnR w="12700">
                      <a:solidFill>
                        <a:srgbClr val="999999"/>
                      </a:solidFill>
                    </a:lnR>
                    <a:lnT w="12700">
                      <a:solidFill>
                        <a:srgbClr val="D2E1F1"/>
                      </a:solidFill>
                    </a:lnT>
                    <a:lnB w="12700">
                      <a:solidFill>
                        <a:srgbClr val="D2E1F1"/>
                      </a:solidFill>
                    </a:lnB>
                    <a:solidFill>
                      <a:srgbClr val="000000"/>
                    </a:solidFill>
                  </a:tcPr>
                </a:tc>
                <a:tc>
                  <a:txBody>
                    <a:bodyPr/>
                    <a:lstStyle/>
                    <a:p>
                      <a:pPr defTabSz="914400">
                        <a:lnSpc>
                          <a:spcPct val="115000"/>
                        </a:lnSpc>
                        <a:spcBef>
                          <a:spcPts val="800"/>
                        </a:spcBef>
                      </a:pPr>
                      <a:r>
                        <a:rPr sz="2000">
                          <a:solidFill>
                            <a:srgbClr val="FFFFFF"/>
                          </a:solidFill>
                          <a:latin typeface="Arial" panose="020B0604020202020204" pitchFamily="34" charset="0"/>
                          <a:ea typeface="Montserrat"/>
                          <a:cs typeface="Arial" panose="020B0604020202020204" pitchFamily="34" charset="0"/>
                          <a:sym typeface="Montserrat"/>
                        </a:rPr>
                        <a:t>European Union digitized collections</a:t>
                      </a:r>
                    </a:p>
                  </a:txBody>
                  <a:tcPr marL="47625" marR="47625" marT="47625" marB="47625" anchor="ctr" horzOverflow="overflow">
                    <a:lnL w="12700">
                      <a:solidFill>
                        <a:srgbClr val="999999"/>
                      </a:solidFill>
                    </a:lnL>
                    <a:lnR w="12700">
                      <a:solidFill>
                        <a:srgbClr val="999999"/>
                      </a:solidFill>
                    </a:lnR>
                    <a:lnT w="12700">
                      <a:solidFill>
                        <a:srgbClr val="D2E1F1"/>
                      </a:solidFill>
                    </a:lnT>
                    <a:lnB w="12700">
                      <a:solidFill>
                        <a:srgbClr val="D2E1F1"/>
                      </a:solidFill>
                    </a:lnB>
                    <a:solidFill>
                      <a:srgbClr val="000000"/>
                    </a:solidFill>
                  </a:tcPr>
                </a:tc>
                <a:tc>
                  <a:txBody>
                    <a:bodyPr/>
                    <a:lstStyle/>
                    <a:p>
                      <a:pPr indent="38100" defTabSz="914400">
                        <a:lnSpc>
                          <a:spcPct val="115000"/>
                        </a:lnSpc>
                        <a:spcBef>
                          <a:spcPts val="800"/>
                        </a:spcBef>
                        <a:defRPr sz="2000" b="1">
                          <a:solidFill>
                            <a:srgbClr val="FFFFFF"/>
                          </a:solidFill>
                          <a:latin typeface="Montserrat"/>
                          <a:ea typeface="Montserrat"/>
                          <a:cs typeface="Montserrat"/>
                          <a:sym typeface="Montserrat"/>
                        </a:defRPr>
                      </a:pPr>
                      <a:r>
                        <a:rPr dirty="0">
                          <a:latin typeface="Arial" panose="020B0604020202020204" pitchFamily="34" charset="0"/>
                          <a:cs typeface="Arial" panose="020B0604020202020204" pitchFamily="34" charset="0"/>
                        </a:rPr>
                        <a:t>60 million </a:t>
                      </a:r>
                      <a:r>
                        <a:rPr b="0" dirty="0">
                          <a:latin typeface="Arial" panose="020B0604020202020204" pitchFamily="34" charset="0"/>
                          <a:cs typeface="Arial" panose="020B0604020202020204" pitchFamily="34" charset="0"/>
                        </a:rPr>
                        <a:t>items online</a:t>
                      </a:r>
                    </a:p>
                  </a:txBody>
                  <a:tcPr marL="47625" marR="47625" marT="47625" marB="47625" anchor="ctr" horzOverflow="overflow">
                    <a:lnL w="12700">
                      <a:solidFill>
                        <a:srgbClr val="999999"/>
                      </a:solidFill>
                    </a:lnL>
                    <a:lnR w="25400">
                      <a:solidFill>
                        <a:srgbClr val="5E5E5E"/>
                      </a:solidFill>
                    </a:lnR>
                    <a:lnT w="12700">
                      <a:solidFill>
                        <a:srgbClr val="D2E1F1"/>
                      </a:solidFill>
                    </a:lnT>
                    <a:lnB w="12700">
                      <a:solidFill>
                        <a:srgbClr val="D2E1F1"/>
                      </a:solidFill>
                    </a:lnB>
                    <a:solidFill>
                      <a:srgbClr val="000000"/>
                    </a:solidFill>
                  </a:tcPr>
                </a:tc>
                <a:extLst>
                  <a:ext uri="{0D108BD9-81ED-4DB2-BD59-A6C34878D82A}">
                    <a16:rowId xmlns:a16="http://schemas.microsoft.com/office/drawing/2014/main" val="10003"/>
                  </a:ext>
                </a:extLst>
              </a:tr>
              <a:tr h="1287125">
                <a:tc>
                  <a:txBody>
                    <a:bodyPr/>
                    <a:lstStyle/>
                    <a:p>
                      <a:pPr defTabSz="914400">
                        <a:lnSpc>
                          <a:spcPct val="115000"/>
                        </a:lnSpc>
                        <a:spcBef>
                          <a:spcPts val="800"/>
                        </a:spcBef>
                      </a:pPr>
                      <a:r>
                        <a:rPr sz="2000" b="1">
                          <a:latin typeface="Arial" panose="020B0604020202020204" pitchFamily="34" charset="0"/>
                          <a:ea typeface="Montserrat"/>
                          <a:cs typeface="Arial" panose="020B0604020202020204" pitchFamily="34" charset="0"/>
                          <a:sym typeface="Montserrat"/>
                        </a:rPr>
                        <a:t>Instagram</a:t>
                      </a:r>
                    </a:p>
                  </a:txBody>
                  <a:tcPr marL="47625" marR="47625" marT="47625" marB="47625" anchor="ctr" horzOverflow="overflow">
                    <a:lnL w="25400">
                      <a:solidFill>
                        <a:srgbClr val="5E5E5E"/>
                      </a:solidFill>
                    </a:lnL>
                    <a:lnR w="12700">
                      <a:solidFill>
                        <a:srgbClr val="999999"/>
                      </a:solidFill>
                    </a:lnR>
                    <a:lnT w="12700">
                      <a:solidFill>
                        <a:srgbClr val="D2E1F1"/>
                      </a:solidFill>
                    </a:lnT>
                    <a:lnB w="25400">
                      <a:solidFill>
                        <a:srgbClr val="5E5E5E"/>
                      </a:solidFill>
                    </a:lnB>
                  </a:tcPr>
                </a:tc>
                <a:tc>
                  <a:txBody>
                    <a:bodyPr/>
                    <a:lstStyle/>
                    <a:p>
                      <a:pPr defTabSz="914400">
                        <a:lnSpc>
                          <a:spcPct val="115000"/>
                        </a:lnSpc>
                        <a:spcBef>
                          <a:spcPts val="800"/>
                        </a:spcBef>
                      </a:pPr>
                      <a:r>
                        <a:rPr sz="2000">
                          <a:latin typeface="Arial" panose="020B0604020202020204" pitchFamily="34" charset="0"/>
                          <a:ea typeface="Montserrat"/>
                          <a:cs typeface="Arial" panose="020B0604020202020204" pitchFamily="34" charset="0"/>
                          <a:sym typeface="Montserrat"/>
                        </a:rPr>
                        <a:t>Private social network</a:t>
                      </a:r>
                    </a:p>
                  </a:txBody>
                  <a:tcPr marL="47625" marR="47625" marT="47625" marB="47625" anchor="ctr" horzOverflow="overflow">
                    <a:lnL w="12700">
                      <a:solidFill>
                        <a:srgbClr val="999999"/>
                      </a:solidFill>
                    </a:lnL>
                    <a:lnR w="12700">
                      <a:solidFill>
                        <a:srgbClr val="999999"/>
                      </a:solidFill>
                    </a:lnR>
                    <a:lnT w="12700">
                      <a:solidFill>
                        <a:srgbClr val="D2E1F1"/>
                      </a:solidFill>
                    </a:lnT>
                    <a:lnB w="25400">
                      <a:solidFill>
                        <a:srgbClr val="5E5E5E"/>
                      </a:solidFill>
                    </a:lnB>
                  </a:tcPr>
                </a:tc>
                <a:tc>
                  <a:txBody>
                    <a:bodyPr/>
                    <a:lstStyle/>
                    <a:p>
                      <a:pPr indent="38100" defTabSz="914400">
                        <a:lnSpc>
                          <a:spcPct val="115000"/>
                        </a:lnSpc>
                        <a:spcBef>
                          <a:spcPts val="800"/>
                        </a:spcBef>
                        <a:defRPr sz="2000" b="1">
                          <a:latin typeface="Montserrat"/>
                          <a:ea typeface="Montserrat"/>
                          <a:cs typeface="Montserrat"/>
                          <a:sym typeface="Montserrat"/>
                        </a:defRPr>
                      </a:pPr>
                      <a:r>
                        <a:rPr dirty="0">
                          <a:latin typeface="Arial" panose="020B0604020202020204" pitchFamily="34" charset="0"/>
                          <a:cs typeface="Arial" panose="020B0604020202020204" pitchFamily="34" charset="0"/>
                        </a:rPr>
                        <a:t>50 billion </a:t>
                      </a:r>
                      <a:r>
                        <a:rPr b="0" dirty="0">
                          <a:latin typeface="Arial" panose="020B0604020202020204" pitchFamily="34" charset="0"/>
                          <a:cs typeface="Arial" panose="020B0604020202020204" pitchFamily="34" charset="0"/>
                        </a:rPr>
                        <a:t>images</a:t>
                      </a:r>
                    </a:p>
                  </a:txBody>
                  <a:tcPr marL="47625" marR="47625" marT="47625" marB="47625" anchor="ctr" horzOverflow="overflow">
                    <a:lnL w="12700">
                      <a:solidFill>
                        <a:srgbClr val="999999"/>
                      </a:solidFill>
                    </a:lnL>
                    <a:lnR w="25400">
                      <a:solidFill>
                        <a:srgbClr val="5E5E5E"/>
                      </a:solidFill>
                    </a:lnR>
                    <a:lnT w="12700">
                      <a:solidFill>
                        <a:srgbClr val="D2E1F1"/>
                      </a:solidFill>
                    </a:lnT>
                    <a:lnB w="25400">
                      <a:solidFill>
                        <a:srgbClr val="5E5E5E"/>
                      </a:solidFill>
                    </a:lnB>
                  </a:tcPr>
                </a:tc>
                <a:extLst>
                  <a:ext uri="{0D108BD9-81ED-4DB2-BD59-A6C34878D82A}">
                    <a16:rowId xmlns:a16="http://schemas.microsoft.com/office/drawing/2014/main" val="10004"/>
                  </a:ext>
                </a:extLst>
              </a:tr>
            </a:tbl>
          </a:graphicData>
        </a:graphic>
      </p:graphicFrame>
      <p:sp>
        <p:nvSpPr>
          <p:cNvPr id="199" name="Google Shape;70;p15"/>
          <p:cNvSpPr txBox="1"/>
          <p:nvPr/>
        </p:nvSpPr>
        <p:spPr>
          <a:xfrm>
            <a:off x="4150399" y="1561921"/>
            <a:ext cx="16764001" cy="14640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43799" tIns="243799" rIns="243799" bIns="243799" anchor="ctr">
            <a:spAutoFit/>
          </a:bodyPr>
          <a:lstStyle/>
          <a:p>
            <a:pPr>
              <a:defRPr>
                <a:latin typeface="Arial"/>
                <a:ea typeface="Arial"/>
                <a:cs typeface="Arial"/>
                <a:sym typeface="Arial"/>
              </a:defRPr>
            </a:pPr>
            <a:r>
              <a:rPr dirty="0"/>
              <a:t>Brazilian Digitized Collections in Numbers </a:t>
            </a:r>
            <a:br>
              <a:rPr dirty="0"/>
            </a:br>
            <a:r>
              <a:rPr dirty="0"/>
              <a:t>Compared to International Collections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1" name="Google Shape;70;p15"/>
          <p:cNvSpPr txBox="1"/>
          <p:nvPr/>
        </p:nvSpPr>
        <p:spPr>
          <a:xfrm>
            <a:off x="4234008" y="1400382"/>
            <a:ext cx="16764001" cy="10155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43799" tIns="243799" rIns="243799" bIns="243799" anchor="ctr">
            <a:spAutoFit/>
          </a:bodyPr>
          <a:lstStyle/>
          <a:p>
            <a:r>
              <a:rPr dirty="0">
                <a:latin typeface="Arial" panose="020B0604020202020204" pitchFamily="34" charset="0"/>
                <a:cs typeface="Arial" panose="020B0604020202020204" pitchFamily="34" charset="0"/>
              </a:rPr>
              <a:t>Brazilian Museums by Main Difficulty in Digitizing Collections</a:t>
            </a:r>
          </a:p>
        </p:txBody>
      </p:sp>
      <p:sp>
        <p:nvSpPr>
          <p:cNvPr id="2" name="Retângulo 1">
            <a:extLst>
              <a:ext uri="{FF2B5EF4-FFF2-40B4-BE49-F238E27FC236}">
                <a16:creationId xmlns:a16="http://schemas.microsoft.com/office/drawing/2014/main" id="{3B3AE1F7-4F47-D0C7-85DE-FE22F8DB3713}"/>
              </a:ext>
            </a:extLst>
          </p:cNvPr>
          <p:cNvSpPr/>
          <p:nvPr/>
        </p:nvSpPr>
        <p:spPr>
          <a:xfrm>
            <a:off x="7007424" y="12042576"/>
            <a:ext cx="5688632" cy="43592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pt-BR" sz="2200" b="0" i="0" u="none" strike="noStrike" cap="none" spc="-44" normalizeH="0" baseline="0">
              <a:ln>
                <a:noFill/>
              </a:ln>
              <a:solidFill>
                <a:srgbClr val="FFFFFF"/>
              </a:solidFill>
              <a:effectLst/>
              <a:uFillTx/>
              <a:latin typeface="Graphik-SemiboldItalic"/>
              <a:ea typeface="Graphik-SemiboldItalic"/>
              <a:cs typeface="Graphik-SemiboldItalic"/>
              <a:sym typeface="Graphik Semibold"/>
            </a:endParaRPr>
          </a:p>
        </p:txBody>
      </p:sp>
      <p:pic>
        <p:nvPicPr>
          <p:cNvPr id="8" name="Imagem 7" descr="Gráfico&#10;&#10;O conteúdo gerado por IA pode estar incorreto.">
            <a:extLst>
              <a:ext uri="{FF2B5EF4-FFF2-40B4-BE49-F238E27FC236}">
                <a16:creationId xmlns:a16="http://schemas.microsoft.com/office/drawing/2014/main" id="{4C7ADAF2-911E-A221-D7D7-6E2AC12EF7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7328" y="2681536"/>
            <a:ext cx="19989343" cy="10081120"/>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4" name="Captura de Tela 2026-04-11 às 17.33.59.png" descr="Captura de Tela 2026-04-11 às 17.33.59.png"/>
          <p:cNvPicPr>
            <a:picLocks noGrp="1" noChangeAspect="1"/>
          </p:cNvPicPr>
          <p:nvPr>
            <p:ph type="pic" idx="21"/>
          </p:nvPr>
        </p:nvPicPr>
        <p:blipFill>
          <a:blip r:embed="rId2"/>
          <a:srcRect b="2098"/>
          <a:stretch>
            <a:fillRect/>
          </a:stretch>
        </p:blipFill>
        <p:spPr>
          <a:xfrm>
            <a:off x="1805955" y="143933"/>
            <a:ext cx="20483166" cy="13428134"/>
          </a:xfrm>
          <a:prstGeom prst="rect">
            <a:avLst/>
          </a:prstGeom>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6" name="Autoria e Data"/>
          <p:cNvSpPr txBox="1">
            <a:spLocks noGrp="1"/>
          </p:cNvSpPr>
          <p:nvPr>
            <p:ph type="body" idx="21"/>
          </p:nvPr>
        </p:nvSpPr>
        <p:spPr>
          <a:prstGeom prst="rect">
            <a:avLst/>
          </a:prstGeom>
        </p:spPr>
        <p:txBody>
          <a:bodyPr/>
          <a:lstStyle/>
          <a:p>
            <a:endParaRPr/>
          </a:p>
        </p:txBody>
      </p:sp>
      <p:sp>
        <p:nvSpPr>
          <p:cNvPr id="207" name="Wikipedia GLAM - Museu Paulista -USP…"/>
          <p:cNvSpPr txBox="1">
            <a:spLocks noGrp="1"/>
          </p:cNvSpPr>
          <p:nvPr>
            <p:ph type="body" idx="1"/>
          </p:nvPr>
        </p:nvSpPr>
        <p:spPr>
          <a:prstGeom prst="rect">
            <a:avLst/>
          </a:prstGeom>
        </p:spPr>
        <p:txBody>
          <a:bodyPr/>
          <a:lstStyle/>
          <a:p>
            <a:r>
              <a:rPr dirty="0"/>
              <a:t>Wikipedia GLAM - </a:t>
            </a:r>
            <a:r>
              <a:rPr dirty="0" err="1"/>
              <a:t>Museu</a:t>
            </a:r>
            <a:r>
              <a:rPr dirty="0"/>
              <a:t> Paulista -USP</a:t>
            </a:r>
          </a:p>
          <a:p>
            <a:r>
              <a:rPr dirty="0" err="1"/>
              <a:t>Brasiliana</a:t>
            </a:r>
            <a:r>
              <a:rPr dirty="0"/>
              <a:t> </a:t>
            </a:r>
            <a:r>
              <a:rPr dirty="0" err="1"/>
              <a:t>Museus</a:t>
            </a:r>
            <a:r>
              <a:rPr dirty="0"/>
              <a:t> - IBRAM</a:t>
            </a:r>
          </a:p>
          <a:p>
            <a:r>
              <a:rPr dirty="0"/>
              <a:t>MAC-USP</a:t>
            </a:r>
          </a:p>
        </p:txBody>
      </p:sp>
      <p:sp>
        <p:nvSpPr>
          <p:cNvPr id="208" name="Sources"/>
          <p:cNvSpPr txBox="1">
            <a:spLocks noGrp="1"/>
          </p:cNvSpPr>
          <p:nvPr>
            <p:ph type="title"/>
          </p:nvPr>
        </p:nvSpPr>
        <p:spPr>
          <a:prstGeom prst="rect">
            <a:avLst/>
          </a:prstGeom>
        </p:spPr>
        <p:txBody>
          <a:bodyPr/>
          <a:lstStyle/>
          <a:p>
            <a:r>
              <a:rPr dirty="0"/>
              <a:t>Sources</a:t>
            </a:r>
          </a:p>
        </p:txBody>
      </p:sp>
    </p:spTree>
  </p:cSld>
  <p:clrMapOvr>
    <a:masterClrMapping/>
  </p:clrMapOvr>
  <p:transition spd="med"/>
</p:sld>
</file>

<file path=ppt/theme/theme1.xml><?xml version="1.0" encoding="utf-8"?>
<a:theme xmlns:a="http://schemas.openxmlformats.org/drawingml/2006/main" name="27_Showcase">
  <a:themeElements>
    <a:clrScheme name="27_Showcase">
      <a:dk1>
        <a:srgbClr val="000000"/>
      </a:dk1>
      <a:lt1>
        <a:srgbClr val="FFFFFF"/>
      </a:lt1>
      <a:dk2>
        <a:srgbClr val="5E5E5E"/>
      </a:dk2>
      <a:lt2>
        <a:srgbClr val="D5D5D5"/>
      </a:lt2>
      <a:accent1>
        <a:srgbClr val="599DFF"/>
      </a:accent1>
      <a:accent2>
        <a:srgbClr val="00D4D2"/>
      </a:accent2>
      <a:accent3>
        <a:srgbClr val="38E53A"/>
      </a:accent3>
      <a:accent4>
        <a:srgbClr val="FFFA00"/>
      </a:accent4>
      <a:accent5>
        <a:srgbClr val="FF7D74"/>
      </a:accent5>
      <a:accent6>
        <a:srgbClr val="FF80E9"/>
      </a:accent6>
      <a:hlink>
        <a:srgbClr val="0000FF"/>
      </a:hlink>
      <a:folHlink>
        <a:srgbClr val="FF00FF"/>
      </a:folHlink>
    </a:clrScheme>
    <a:fontScheme name="27_Showcase">
      <a:majorFont>
        <a:latin typeface="Graphik"/>
        <a:ea typeface="Graphik"/>
        <a:cs typeface="Graphik"/>
      </a:majorFont>
      <a:minorFont>
        <a:latin typeface="Graphik"/>
        <a:ea typeface="Graphik"/>
        <a:cs typeface="Graphik"/>
      </a:minorFont>
    </a:fontScheme>
    <a:fmtScheme name="27_Showcas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rgbClr val="FFFFFF"/>
            </a:solidFill>
            <a:effectLst/>
            <a:uFillTx/>
            <a:latin typeface="Graphik-SemiboldItalic"/>
            <a:ea typeface="Graphik-SemiboldItalic"/>
            <a:cs typeface="Graphik-SemiboldItalic"/>
            <a:sym typeface="Graphik Semi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3300"/>
          </a:spcBef>
          <a:spcAft>
            <a:spcPts val="0"/>
          </a:spcAft>
          <a:buClrTx/>
          <a:buSzTx/>
          <a:buFontTx/>
          <a:buNone/>
          <a:tabLst/>
          <a:defRPr kumimoji="0" sz="3400" b="1" i="0" u="none" strike="noStrike" cap="none" spc="0" normalizeH="0" baseline="0">
            <a:ln>
              <a:noFill/>
            </a:ln>
            <a:solidFill>
              <a:srgbClr val="000000"/>
            </a:solidFill>
            <a:effectLst/>
            <a:uFillTx/>
            <a:latin typeface="Roboto"/>
            <a:ea typeface="Roboto"/>
            <a:cs typeface="Roboto"/>
            <a:sym typeface="Robot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7_Showcase">
  <a:themeElements>
    <a:clrScheme name="27_Showcase">
      <a:dk1>
        <a:srgbClr val="000000"/>
      </a:dk1>
      <a:lt1>
        <a:srgbClr val="FFFFFF"/>
      </a:lt1>
      <a:dk2>
        <a:srgbClr val="5E5E5E"/>
      </a:dk2>
      <a:lt2>
        <a:srgbClr val="D5D5D5"/>
      </a:lt2>
      <a:accent1>
        <a:srgbClr val="599DFF"/>
      </a:accent1>
      <a:accent2>
        <a:srgbClr val="00D4D2"/>
      </a:accent2>
      <a:accent3>
        <a:srgbClr val="38E53A"/>
      </a:accent3>
      <a:accent4>
        <a:srgbClr val="FFFA00"/>
      </a:accent4>
      <a:accent5>
        <a:srgbClr val="FF7D74"/>
      </a:accent5>
      <a:accent6>
        <a:srgbClr val="FF80E9"/>
      </a:accent6>
      <a:hlink>
        <a:srgbClr val="0000FF"/>
      </a:hlink>
      <a:folHlink>
        <a:srgbClr val="FF00FF"/>
      </a:folHlink>
    </a:clrScheme>
    <a:fontScheme name="27_Showcase">
      <a:majorFont>
        <a:latin typeface="Graphik"/>
        <a:ea typeface="Graphik"/>
        <a:cs typeface="Graphik"/>
      </a:majorFont>
      <a:minorFont>
        <a:latin typeface="Graphik"/>
        <a:ea typeface="Graphik"/>
        <a:cs typeface="Graphik"/>
      </a:minorFont>
    </a:fontScheme>
    <a:fmtScheme name="27_Showcas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rgbClr val="FFFFFF"/>
            </a:solidFill>
            <a:effectLst/>
            <a:uFillTx/>
            <a:latin typeface="Graphik-SemiboldItalic"/>
            <a:ea typeface="Graphik-SemiboldItalic"/>
            <a:cs typeface="Graphik-SemiboldItalic"/>
            <a:sym typeface="Graphik Semi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3300"/>
          </a:spcBef>
          <a:spcAft>
            <a:spcPts val="0"/>
          </a:spcAft>
          <a:buClrTx/>
          <a:buSzTx/>
          <a:buFontTx/>
          <a:buNone/>
          <a:tabLst/>
          <a:defRPr kumimoji="0" sz="3400" b="1" i="0" u="none" strike="noStrike" cap="none" spc="0" normalizeH="0" baseline="0">
            <a:ln>
              <a:noFill/>
            </a:ln>
            <a:solidFill>
              <a:srgbClr val="000000"/>
            </a:solidFill>
            <a:effectLst/>
            <a:uFillTx/>
            <a:latin typeface="Roboto"/>
            <a:ea typeface="Roboto"/>
            <a:cs typeface="Roboto"/>
            <a:sym typeface="Robot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362</TotalTime>
  <Words>879</Words>
  <Application>Microsoft Macintosh PowerPoint</Application>
  <PresentationFormat>Personalizar</PresentationFormat>
  <Paragraphs>83</Paragraphs>
  <Slides>22</Slides>
  <Notes>6</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22</vt:i4>
      </vt:variant>
    </vt:vector>
  </HeadingPairs>
  <TitlesOfParts>
    <vt:vector size="30" baseType="lpstr">
      <vt:lpstr>Arial</vt:lpstr>
      <vt:lpstr>Arial Black</vt:lpstr>
      <vt:lpstr>Graphik</vt:lpstr>
      <vt:lpstr>Graphik-Medium</vt:lpstr>
      <vt:lpstr>Graphik-SemiboldItalic</vt:lpstr>
      <vt:lpstr>Helvetica Neue</vt:lpstr>
      <vt:lpstr>Roboto</vt:lpstr>
      <vt:lpstr>27_Showcase</vt:lpstr>
      <vt:lpstr>Apresentação do PowerPoint</vt:lpstr>
      <vt:lpstr>Digital archives</vt:lpstr>
      <vt:lpstr>Apresentação do PowerPoint</vt:lpstr>
      <vt:lpstr>Apresentação do PowerPoint</vt:lpstr>
      <vt:lpstr>Apresentação do PowerPoint</vt:lpstr>
      <vt:lpstr>Apresentação do PowerPoint</vt:lpstr>
      <vt:lpstr>Apresentação do PowerPoint</vt:lpstr>
      <vt:lpstr>Apresentação do PowerPoint</vt:lpstr>
      <vt:lpstr>Sources</vt:lpstr>
      <vt:lpstr>Metadata,  pre-processing,  object detection</vt:lpstr>
      <vt:lpstr>Metadata,  pre-processing,  object detection</vt:lpstr>
      <vt:lpstr>Apresentação do PowerPoint</vt:lpstr>
      <vt:lpstr>Apresentação do PowerPoint</vt:lpstr>
      <vt:lpstr>Clustering</vt:lpstr>
      <vt:lpstr>Latent Space</vt:lpstr>
      <vt:lpstr>Mosaics</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giselle beiguelman</cp:lastModifiedBy>
  <cp:revision>13</cp:revision>
  <dcterms:modified xsi:type="dcterms:W3CDTF">2026-04-13T14:11:14Z</dcterms:modified>
  <cp:category/>
</cp:coreProperties>
</file>