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9"/>
  </p:notesMasterIdLst>
  <p:sldIdLst>
    <p:sldId id="256" r:id="rId5"/>
    <p:sldId id="2147375402" r:id="rId6"/>
    <p:sldId id="2147375407" r:id="rId7"/>
    <p:sldId id="214737540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2D33A"/>
    <a:srgbClr val="CE1628"/>
    <a:srgbClr val="DB3527"/>
    <a:srgbClr val="009051"/>
    <a:srgbClr val="F6F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273"/>
    <p:restoredTop sz="94715"/>
  </p:normalViewPr>
  <p:slideViewPr>
    <p:cSldViewPr snapToGrid="0">
      <p:cViewPr varScale="1">
        <p:scale>
          <a:sx n="107" d="100"/>
          <a:sy n="107" d="100"/>
        </p:scale>
        <p:origin x="184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999962-FD95-414A-8299-48016443161D}" type="doc">
      <dgm:prSet loTypeId="urn:microsoft.com/office/officeart/2008/layout/HorizontalMultiLevelHierarchy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736F00-38ED-B644-B453-45E55C3BC716}">
      <dgm:prSet phldrT="[Text]" custT="1">
        <dgm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600" dirty="0"/>
            <a:t>Machine Model</a:t>
          </a:r>
        </a:p>
      </dgm:t>
    </dgm:pt>
    <dgm:pt modelId="{3BBDAA59-C63A-614C-95DF-7BA1B3655E0A}" type="parTrans" cxnId="{F2C9408D-DCEA-4741-8542-B70FB322E0EC}">
      <dgm:prSet/>
      <dgm:spPr/>
      <dgm:t>
        <a:bodyPr/>
        <a:lstStyle/>
        <a:p>
          <a:endParaRPr lang="en-US"/>
        </a:p>
      </dgm:t>
    </dgm:pt>
    <dgm:pt modelId="{67AFE902-40B2-7647-951C-1868E54EEA09}" type="sibTrans" cxnId="{F2C9408D-DCEA-4741-8542-B70FB322E0EC}">
      <dgm:prSet/>
      <dgm:spPr/>
      <dgm:t>
        <a:bodyPr/>
        <a:lstStyle/>
        <a:p>
          <a:endParaRPr lang="en-US"/>
        </a:p>
      </dgm:t>
    </dgm:pt>
    <dgm:pt modelId="{9D4BA8A8-B224-0D40-B45D-9A7E8AB5E48A}">
      <dgm:prSet phldrT="[Text]"/>
      <dgm:spPr/>
      <dgm:t>
        <a:bodyPr/>
        <a:lstStyle/>
        <a:p>
          <a:r>
            <a:rPr lang="en-US" dirty="0"/>
            <a:t>MADX</a:t>
          </a:r>
        </a:p>
      </dgm:t>
    </dgm:pt>
    <dgm:pt modelId="{7CB0C80D-5331-1F4C-A873-4BEC1B2EC4CA}" type="parTrans" cxnId="{55AA39FD-831C-E14C-9CF6-1025CF32409B}">
      <dgm:prSet/>
      <dgm:spPr/>
      <dgm:t>
        <a:bodyPr/>
        <a:lstStyle/>
        <a:p>
          <a:endParaRPr lang="en-US"/>
        </a:p>
      </dgm:t>
    </dgm:pt>
    <dgm:pt modelId="{674E4E3A-A2D1-E64B-89AB-0F5D0623EE67}" type="sibTrans" cxnId="{55AA39FD-831C-E14C-9CF6-1025CF32409B}">
      <dgm:prSet/>
      <dgm:spPr/>
      <dgm:t>
        <a:bodyPr/>
        <a:lstStyle/>
        <a:p>
          <a:endParaRPr lang="en-US"/>
        </a:p>
      </dgm:t>
    </dgm:pt>
    <dgm:pt modelId="{4188D655-A22E-A649-B737-E52571DAA492}">
      <dgm:prSet phldrT="[Text]"/>
      <dgm:spPr/>
      <dgm:t>
        <a:bodyPr/>
        <a:lstStyle/>
        <a:p>
          <a:r>
            <a:rPr lang="en-US" dirty="0"/>
            <a:t>Elegant</a:t>
          </a:r>
        </a:p>
      </dgm:t>
    </dgm:pt>
    <dgm:pt modelId="{FC9DCB07-7380-0F46-9AC9-9068AFAFE493}" type="parTrans" cxnId="{DFCF1044-26D1-F847-B002-1CE85AF6754A}">
      <dgm:prSet/>
      <dgm:spPr/>
      <dgm:t>
        <a:bodyPr/>
        <a:lstStyle/>
        <a:p>
          <a:endParaRPr lang="en-US"/>
        </a:p>
      </dgm:t>
    </dgm:pt>
    <dgm:pt modelId="{F5AEB5C8-5005-D04C-BA2F-5D42DCC3D3D9}" type="sibTrans" cxnId="{DFCF1044-26D1-F847-B002-1CE85AF6754A}">
      <dgm:prSet/>
      <dgm:spPr/>
      <dgm:t>
        <a:bodyPr/>
        <a:lstStyle/>
        <a:p>
          <a:endParaRPr lang="en-US"/>
        </a:p>
      </dgm:t>
    </dgm:pt>
    <dgm:pt modelId="{3426FBE7-8214-7842-9397-C522757ABFD3}">
      <dgm:prSet phldrT="[Text]"/>
      <dgm:spPr/>
      <dgm:t>
        <a:bodyPr/>
        <a:lstStyle/>
        <a:p>
          <a:r>
            <a:rPr lang="en-US" dirty="0"/>
            <a:t>BMAD</a:t>
          </a:r>
        </a:p>
      </dgm:t>
    </dgm:pt>
    <dgm:pt modelId="{06CEBDDD-FCD3-7E4D-8DD8-4413405341E4}" type="parTrans" cxnId="{B1B8563B-C005-EA46-B08B-579F5F2FCB21}">
      <dgm:prSet/>
      <dgm:spPr/>
      <dgm:t>
        <a:bodyPr/>
        <a:lstStyle/>
        <a:p>
          <a:endParaRPr lang="en-US"/>
        </a:p>
      </dgm:t>
    </dgm:pt>
    <dgm:pt modelId="{8964E883-F697-EF4C-B3A1-E4410CE7CD45}" type="sibTrans" cxnId="{B1B8563B-C005-EA46-B08B-579F5F2FCB21}">
      <dgm:prSet/>
      <dgm:spPr/>
      <dgm:t>
        <a:bodyPr/>
        <a:lstStyle/>
        <a:p>
          <a:endParaRPr lang="en-US"/>
        </a:p>
      </dgm:t>
    </dgm:pt>
    <dgm:pt modelId="{2BFF7896-7C3D-F446-85CC-02A3C4529D4F}">
      <dgm:prSet/>
      <dgm:spPr/>
      <dgm:t>
        <a:bodyPr/>
        <a:lstStyle/>
        <a:p>
          <a:r>
            <a:rPr lang="en-US" dirty="0"/>
            <a:t>Beam-Beam Sim.</a:t>
          </a:r>
        </a:p>
      </dgm:t>
    </dgm:pt>
    <dgm:pt modelId="{DBCB2EE3-FD9D-754D-94A2-E926519BDDA0}" type="parTrans" cxnId="{68EA8B02-E27F-3449-871A-D0735FFFA480}">
      <dgm:prSet/>
      <dgm:spPr/>
      <dgm:t>
        <a:bodyPr/>
        <a:lstStyle/>
        <a:p>
          <a:endParaRPr lang="en-US"/>
        </a:p>
      </dgm:t>
    </dgm:pt>
    <dgm:pt modelId="{D1037690-A70D-D041-93B5-69A7FD12DCF0}" type="sibTrans" cxnId="{68EA8B02-E27F-3449-871A-D0735FFFA480}">
      <dgm:prSet/>
      <dgm:spPr/>
      <dgm:t>
        <a:bodyPr/>
        <a:lstStyle/>
        <a:p>
          <a:endParaRPr lang="en-US"/>
        </a:p>
      </dgm:t>
    </dgm:pt>
    <dgm:pt modelId="{469D7BA9-6AE3-4E49-9A7C-1B72FE301673}">
      <dgm:prSet/>
      <dgm:spPr/>
      <dgm:t>
        <a:bodyPr/>
        <a:lstStyle/>
        <a:p>
          <a:r>
            <a:rPr lang="en-US" dirty="0"/>
            <a:t>...</a:t>
          </a:r>
        </a:p>
      </dgm:t>
    </dgm:pt>
    <dgm:pt modelId="{558346C5-32BF-4240-B48F-FF9373C16AA2}" type="parTrans" cxnId="{5B04BCCE-2D71-3844-A2A3-3FC3FE5A3DFA}">
      <dgm:prSet/>
      <dgm:spPr/>
      <dgm:t>
        <a:bodyPr/>
        <a:lstStyle/>
        <a:p>
          <a:endParaRPr lang="en-US"/>
        </a:p>
      </dgm:t>
    </dgm:pt>
    <dgm:pt modelId="{70AC1173-2388-C24C-B368-E453A55AE923}" type="sibTrans" cxnId="{5B04BCCE-2D71-3844-A2A3-3FC3FE5A3DFA}">
      <dgm:prSet/>
      <dgm:spPr/>
      <dgm:t>
        <a:bodyPr/>
        <a:lstStyle/>
        <a:p>
          <a:endParaRPr lang="en-US"/>
        </a:p>
      </dgm:t>
    </dgm:pt>
    <dgm:pt modelId="{D6236E7E-B830-5F4A-83B7-D8A3CED9A0F4}" type="pres">
      <dgm:prSet presAssocID="{55999962-FD95-414A-8299-48016443161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0C3D5D0F-36FB-404B-965B-4265B0C4BE5C}" type="pres">
      <dgm:prSet presAssocID="{32736F00-38ED-B644-B453-45E55C3BC716}" presName="root1" presStyleCnt="0"/>
      <dgm:spPr/>
    </dgm:pt>
    <dgm:pt modelId="{D64AFAA7-B429-3348-81C5-C4C4A824E5BF}" type="pres">
      <dgm:prSet presAssocID="{32736F00-38ED-B644-B453-45E55C3BC716}" presName="LevelOneTextNode" presStyleLbl="node0" presStyleIdx="0" presStyleCnt="1" custAng="0" custScaleY="69642">
        <dgm:presLayoutVars>
          <dgm:chPref val="3"/>
        </dgm:presLayoutVars>
      </dgm:prSet>
      <dgm:spPr/>
    </dgm:pt>
    <dgm:pt modelId="{98A05C8B-F102-8E4C-92F3-E7B784CD89E0}" type="pres">
      <dgm:prSet presAssocID="{32736F00-38ED-B644-B453-45E55C3BC716}" presName="level2hierChild" presStyleCnt="0"/>
      <dgm:spPr/>
    </dgm:pt>
    <dgm:pt modelId="{9041F152-9B68-2241-8933-18823DC88968}" type="pres">
      <dgm:prSet presAssocID="{7CB0C80D-5331-1F4C-A873-4BEC1B2EC4CA}" presName="conn2-1" presStyleLbl="parChTrans1D2" presStyleIdx="0" presStyleCnt="5"/>
      <dgm:spPr/>
    </dgm:pt>
    <dgm:pt modelId="{3CBCE27D-48AC-AF44-B1DA-4B1BC9E55E68}" type="pres">
      <dgm:prSet presAssocID="{7CB0C80D-5331-1F4C-A873-4BEC1B2EC4CA}" presName="connTx" presStyleLbl="parChTrans1D2" presStyleIdx="0" presStyleCnt="5"/>
      <dgm:spPr/>
    </dgm:pt>
    <dgm:pt modelId="{55DFE20C-98EB-0C4C-BF90-D25E1498D31A}" type="pres">
      <dgm:prSet presAssocID="{9D4BA8A8-B224-0D40-B45D-9A7E8AB5E48A}" presName="root2" presStyleCnt="0"/>
      <dgm:spPr/>
    </dgm:pt>
    <dgm:pt modelId="{67A9FC52-80DB-6746-A267-C1363A55A9AD}" type="pres">
      <dgm:prSet presAssocID="{9D4BA8A8-B224-0D40-B45D-9A7E8AB5E48A}" presName="LevelTwoTextNode" presStyleLbl="node2" presStyleIdx="0" presStyleCnt="5">
        <dgm:presLayoutVars>
          <dgm:chPref val="3"/>
        </dgm:presLayoutVars>
      </dgm:prSet>
      <dgm:spPr/>
    </dgm:pt>
    <dgm:pt modelId="{0BA1CD99-85AC-8146-8885-1D7F0E8CF8E1}" type="pres">
      <dgm:prSet presAssocID="{9D4BA8A8-B224-0D40-B45D-9A7E8AB5E48A}" presName="level3hierChild" presStyleCnt="0"/>
      <dgm:spPr/>
    </dgm:pt>
    <dgm:pt modelId="{F53E5BAA-A365-C842-8216-191985EC312A}" type="pres">
      <dgm:prSet presAssocID="{FC9DCB07-7380-0F46-9AC9-9068AFAFE493}" presName="conn2-1" presStyleLbl="parChTrans1D2" presStyleIdx="1" presStyleCnt="5"/>
      <dgm:spPr/>
    </dgm:pt>
    <dgm:pt modelId="{4F5DEB72-8779-C040-9308-C3DCBE1CCBB7}" type="pres">
      <dgm:prSet presAssocID="{FC9DCB07-7380-0F46-9AC9-9068AFAFE493}" presName="connTx" presStyleLbl="parChTrans1D2" presStyleIdx="1" presStyleCnt="5"/>
      <dgm:spPr/>
    </dgm:pt>
    <dgm:pt modelId="{758D2261-69C8-3840-9139-D96975B004A7}" type="pres">
      <dgm:prSet presAssocID="{4188D655-A22E-A649-B737-E52571DAA492}" presName="root2" presStyleCnt="0"/>
      <dgm:spPr/>
    </dgm:pt>
    <dgm:pt modelId="{E8346895-50DD-3142-94B7-2D471FF7E4F8}" type="pres">
      <dgm:prSet presAssocID="{4188D655-A22E-A649-B737-E52571DAA492}" presName="LevelTwoTextNode" presStyleLbl="node2" presStyleIdx="1" presStyleCnt="5">
        <dgm:presLayoutVars>
          <dgm:chPref val="3"/>
        </dgm:presLayoutVars>
      </dgm:prSet>
      <dgm:spPr/>
    </dgm:pt>
    <dgm:pt modelId="{F1591F96-612B-7E40-B8EB-C8D0D22329F1}" type="pres">
      <dgm:prSet presAssocID="{4188D655-A22E-A649-B737-E52571DAA492}" presName="level3hierChild" presStyleCnt="0"/>
      <dgm:spPr/>
    </dgm:pt>
    <dgm:pt modelId="{C47312F4-8E2F-444C-8900-26B365F1A35B}" type="pres">
      <dgm:prSet presAssocID="{06CEBDDD-FCD3-7E4D-8DD8-4413405341E4}" presName="conn2-1" presStyleLbl="parChTrans1D2" presStyleIdx="2" presStyleCnt="5"/>
      <dgm:spPr/>
    </dgm:pt>
    <dgm:pt modelId="{32E426B1-026D-1044-AA15-5D334042CA7F}" type="pres">
      <dgm:prSet presAssocID="{06CEBDDD-FCD3-7E4D-8DD8-4413405341E4}" presName="connTx" presStyleLbl="parChTrans1D2" presStyleIdx="2" presStyleCnt="5"/>
      <dgm:spPr/>
    </dgm:pt>
    <dgm:pt modelId="{D9F871AE-5AD0-3A46-909C-C48D5C3BD5A1}" type="pres">
      <dgm:prSet presAssocID="{3426FBE7-8214-7842-9397-C522757ABFD3}" presName="root2" presStyleCnt="0"/>
      <dgm:spPr/>
    </dgm:pt>
    <dgm:pt modelId="{F584406A-9DC9-A147-AD17-D1217F92739D}" type="pres">
      <dgm:prSet presAssocID="{3426FBE7-8214-7842-9397-C522757ABFD3}" presName="LevelTwoTextNode" presStyleLbl="node2" presStyleIdx="2" presStyleCnt="5">
        <dgm:presLayoutVars>
          <dgm:chPref val="3"/>
        </dgm:presLayoutVars>
      </dgm:prSet>
      <dgm:spPr/>
    </dgm:pt>
    <dgm:pt modelId="{D0DFE8D1-F93A-7E49-9B82-37831141C77C}" type="pres">
      <dgm:prSet presAssocID="{3426FBE7-8214-7842-9397-C522757ABFD3}" presName="level3hierChild" presStyleCnt="0"/>
      <dgm:spPr/>
    </dgm:pt>
    <dgm:pt modelId="{6ACC41EB-012B-A44F-8196-E67275383773}" type="pres">
      <dgm:prSet presAssocID="{DBCB2EE3-FD9D-754D-94A2-E926519BDDA0}" presName="conn2-1" presStyleLbl="parChTrans1D2" presStyleIdx="3" presStyleCnt="5"/>
      <dgm:spPr/>
    </dgm:pt>
    <dgm:pt modelId="{4DAABD79-57E9-F14B-8C8A-DA95AFB36679}" type="pres">
      <dgm:prSet presAssocID="{DBCB2EE3-FD9D-754D-94A2-E926519BDDA0}" presName="connTx" presStyleLbl="parChTrans1D2" presStyleIdx="3" presStyleCnt="5"/>
      <dgm:spPr/>
    </dgm:pt>
    <dgm:pt modelId="{C34A8B85-9767-F348-97A1-888EC2618478}" type="pres">
      <dgm:prSet presAssocID="{2BFF7896-7C3D-F446-85CC-02A3C4529D4F}" presName="root2" presStyleCnt="0"/>
      <dgm:spPr/>
    </dgm:pt>
    <dgm:pt modelId="{0D961F58-3FE6-5146-82A3-0CCC033543AF}" type="pres">
      <dgm:prSet presAssocID="{2BFF7896-7C3D-F446-85CC-02A3C4529D4F}" presName="LevelTwoTextNode" presStyleLbl="node2" presStyleIdx="3" presStyleCnt="5">
        <dgm:presLayoutVars>
          <dgm:chPref val="3"/>
        </dgm:presLayoutVars>
      </dgm:prSet>
      <dgm:spPr/>
    </dgm:pt>
    <dgm:pt modelId="{A2D89E9E-A654-2044-AB4F-870DF287E261}" type="pres">
      <dgm:prSet presAssocID="{2BFF7896-7C3D-F446-85CC-02A3C4529D4F}" presName="level3hierChild" presStyleCnt="0"/>
      <dgm:spPr/>
    </dgm:pt>
    <dgm:pt modelId="{2A0CB98B-31CC-3540-B6E7-2410BA0653F9}" type="pres">
      <dgm:prSet presAssocID="{558346C5-32BF-4240-B48F-FF9373C16AA2}" presName="conn2-1" presStyleLbl="parChTrans1D2" presStyleIdx="4" presStyleCnt="5"/>
      <dgm:spPr/>
    </dgm:pt>
    <dgm:pt modelId="{52716959-85B2-F642-AF41-AD5075DF6DBB}" type="pres">
      <dgm:prSet presAssocID="{558346C5-32BF-4240-B48F-FF9373C16AA2}" presName="connTx" presStyleLbl="parChTrans1D2" presStyleIdx="4" presStyleCnt="5"/>
      <dgm:spPr/>
    </dgm:pt>
    <dgm:pt modelId="{B73D401D-22E6-3743-B2B3-1787F4A0674C}" type="pres">
      <dgm:prSet presAssocID="{469D7BA9-6AE3-4E49-9A7C-1B72FE301673}" presName="root2" presStyleCnt="0"/>
      <dgm:spPr/>
    </dgm:pt>
    <dgm:pt modelId="{6CFD0212-E8D4-0D43-B9BB-A5FF2A1A550F}" type="pres">
      <dgm:prSet presAssocID="{469D7BA9-6AE3-4E49-9A7C-1B72FE301673}" presName="LevelTwoTextNode" presStyleLbl="node2" presStyleIdx="4" presStyleCnt="5">
        <dgm:presLayoutVars>
          <dgm:chPref val="3"/>
        </dgm:presLayoutVars>
      </dgm:prSet>
      <dgm:spPr/>
    </dgm:pt>
    <dgm:pt modelId="{4B7C413A-1A4F-EC4E-9871-5FD817A31D78}" type="pres">
      <dgm:prSet presAssocID="{469D7BA9-6AE3-4E49-9A7C-1B72FE301673}" presName="level3hierChild" presStyleCnt="0"/>
      <dgm:spPr/>
    </dgm:pt>
  </dgm:ptLst>
  <dgm:cxnLst>
    <dgm:cxn modelId="{14F62300-7373-DB4A-9EC3-B7E7750CB03E}" type="presOf" srcId="{7CB0C80D-5331-1F4C-A873-4BEC1B2EC4CA}" destId="{9041F152-9B68-2241-8933-18823DC88968}" srcOrd="0" destOrd="0" presId="urn:microsoft.com/office/officeart/2008/layout/HorizontalMultiLevelHierarchy"/>
    <dgm:cxn modelId="{050DAE00-E9E9-0541-BD39-CA7FE39635F3}" type="presOf" srcId="{7CB0C80D-5331-1F4C-A873-4BEC1B2EC4CA}" destId="{3CBCE27D-48AC-AF44-B1DA-4B1BC9E55E68}" srcOrd="1" destOrd="0" presId="urn:microsoft.com/office/officeart/2008/layout/HorizontalMultiLevelHierarchy"/>
    <dgm:cxn modelId="{68EA8B02-E27F-3449-871A-D0735FFFA480}" srcId="{32736F00-38ED-B644-B453-45E55C3BC716}" destId="{2BFF7896-7C3D-F446-85CC-02A3C4529D4F}" srcOrd="3" destOrd="0" parTransId="{DBCB2EE3-FD9D-754D-94A2-E926519BDDA0}" sibTransId="{D1037690-A70D-D041-93B5-69A7FD12DCF0}"/>
    <dgm:cxn modelId="{8649E40D-BCE7-5B45-AB47-EEB2A9AAD72A}" type="presOf" srcId="{4188D655-A22E-A649-B737-E52571DAA492}" destId="{E8346895-50DD-3142-94B7-2D471FF7E4F8}" srcOrd="0" destOrd="0" presId="urn:microsoft.com/office/officeart/2008/layout/HorizontalMultiLevelHierarchy"/>
    <dgm:cxn modelId="{CA675E24-C21D-0943-97F9-5334F26BD3B0}" type="presOf" srcId="{FC9DCB07-7380-0F46-9AC9-9068AFAFE493}" destId="{4F5DEB72-8779-C040-9308-C3DCBE1CCBB7}" srcOrd="1" destOrd="0" presId="urn:microsoft.com/office/officeart/2008/layout/HorizontalMultiLevelHierarchy"/>
    <dgm:cxn modelId="{01EDA72F-C38B-AC4A-B0C5-BF5ED1D6AF82}" type="presOf" srcId="{06CEBDDD-FCD3-7E4D-8DD8-4413405341E4}" destId="{C47312F4-8E2F-444C-8900-26B365F1A35B}" srcOrd="0" destOrd="0" presId="urn:microsoft.com/office/officeart/2008/layout/HorizontalMultiLevelHierarchy"/>
    <dgm:cxn modelId="{B1B8563B-C005-EA46-B08B-579F5F2FCB21}" srcId="{32736F00-38ED-B644-B453-45E55C3BC716}" destId="{3426FBE7-8214-7842-9397-C522757ABFD3}" srcOrd="2" destOrd="0" parTransId="{06CEBDDD-FCD3-7E4D-8DD8-4413405341E4}" sibTransId="{8964E883-F697-EF4C-B3A1-E4410CE7CD45}"/>
    <dgm:cxn modelId="{DFCF1044-26D1-F847-B002-1CE85AF6754A}" srcId="{32736F00-38ED-B644-B453-45E55C3BC716}" destId="{4188D655-A22E-A649-B737-E52571DAA492}" srcOrd="1" destOrd="0" parTransId="{FC9DCB07-7380-0F46-9AC9-9068AFAFE493}" sibTransId="{F5AEB5C8-5005-D04C-BA2F-5D42DCC3D3D9}"/>
    <dgm:cxn modelId="{613D0C4C-CC48-9A4B-B1A0-1C014771E951}" type="presOf" srcId="{469D7BA9-6AE3-4E49-9A7C-1B72FE301673}" destId="{6CFD0212-E8D4-0D43-B9BB-A5FF2A1A550F}" srcOrd="0" destOrd="0" presId="urn:microsoft.com/office/officeart/2008/layout/HorizontalMultiLevelHierarchy"/>
    <dgm:cxn modelId="{E78F2474-FBD2-1F47-BF2B-E364BB2DAD79}" type="presOf" srcId="{558346C5-32BF-4240-B48F-FF9373C16AA2}" destId="{2A0CB98B-31CC-3540-B6E7-2410BA0653F9}" srcOrd="0" destOrd="0" presId="urn:microsoft.com/office/officeart/2008/layout/HorizontalMultiLevelHierarchy"/>
    <dgm:cxn modelId="{C430607B-303D-C44F-8D7D-388DB892BFC1}" type="presOf" srcId="{558346C5-32BF-4240-B48F-FF9373C16AA2}" destId="{52716959-85B2-F642-AF41-AD5075DF6DBB}" srcOrd="1" destOrd="0" presId="urn:microsoft.com/office/officeart/2008/layout/HorizontalMultiLevelHierarchy"/>
    <dgm:cxn modelId="{44BBD985-996B-E543-B84A-EA9C6F0D8FF2}" type="presOf" srcId="{DBCB2EE3-FD9D-754D-94A2-E926519BDDA0}" destId="{6ACC41EB-012B-A44F-8196-E67275383773}" srcOrd="0" destOrd="0" presId="urn:microsoft.com/office/officeart/2008/layout/HorizontalMultiLevelHierarchy"/>
    <dgm:cxn modelId="{F2C9408D-DCEA-4741-8542-B70FB322E0EC}" srcId="{55999962-FD95-414A-8299-48016443161D}" destId="{32736F00-38ED-B644-B453-45E55C3BC716}" srcOrd="0" destOrd="0" parTransId="{3BBDAA59-C63A-614C-95DF-7BA1B3655E0A}" sibTransId="{67AFE902-40B2-7647-951C-1868E54EEA09}"/>
    <dgm:cxn modelId="{AC156D98-CAD8-2C4F-9943-9025A10E5A99}" type="presOf" srcId="{2BFF7896-7C3D-F446-85CC-02A3C4529D4F}" destId="{0D961F58-3FE6-5146-82A3-0CCC033543AF}" srcOrd="0" destOrd="0" presId="urn:microsoft.com/office/officeart/2008/layout/HorizontalMultiLevelHierarchy"/>
    <dgm:cxn modelId="{E473BE9E-5C0F-094D-A940-E4D12957F9A1}" type="presOf" srcId="{06CEBDDD-FCD3-7E4D-8DD8-4413405341E4}" destId="{32E426B1-026D-1044-AA15-5D334042CA7F}" srcOrd="1" destOrd="0" presId="urn:microsoft.com/office/officeart/2008/layout/HorizontalMultiLevelHierarchy"/>
    <dgm:cxn modelId="{E6D7B7B8-8D2D-E04D-96E8-E840B51C1784}" type="presOf" srcId="{3426FBE7-8214-7842-9397-C522757ABFD3}" destId="{F584406A-9DC9-A147-AD17-D1217F92739D}" srcOrd="0" destOrd="0" presId="urn:microsoft.com/office/officeart/2008/layout/HorizontalMultiLevelHierarchy"/>
    <dgm:cxn modelId="{5B04BCCE-2D71-3844-A2A3-3FC3FE5A3DFA}" srcId="{32736F00-38ED-B644-B453-45E55C3BC716}" destId="{469D7BA9-6AE3-4E49-9A7C-1B72FE301673}" srcOrd="4" destOrd="0" parTransId="{558346C5-32BF-4240-B48F-FF9373C16AA2}" sibTransId="{70AC1173-2388-C24C-B368-E453A55AE923}"/>
    <dgm:cxn modelId="{C33437D1-E815-E84E-B1CD-0E528CEBF7E2}" type="presOf" srcId="{DBCB2EE3-FD9D-754D-94A2-E926519BDDA0}" destId="{4DAABD79-57E9-F14B-8C8A-DA95AFB36679}" srcOrd="1" destOrd="0" presId="urn:microsoft.com/office/officeart/2008/layout/HorizontalMultiLevelHierarchy"/>
    <dgm:cxn modelId="{CE6830D3-5316-C649-8B4A-69C8A3D00BA7}" type="presOf" srcId="{FC9DCB07-7380-0F46-9AC9-9068AFAFE493}" destId="{F53E5BAA-A365-C842-8216-191985EC312A}" srcOrd="0" destOrd="0" presId="urn:microsoft.com/office/officeart/2008/layout/HorizontalMultiLevelHierarchy"/>
    <dgm:cxn modelId="{B43496E9-89E8-A344-82EF-FE50ACDC9E31}" type="presOf" srcId="{55999962-FD95-414A-8299-48016443161D}" destId="{D6236E7E-B830-5F4A-83B7-D8A3CED9A0F4}" srcOrd="0" destOrd="0" presId="urn:microsoft.com/office/officeart/2008/layout/HorizontalMultiLevelHierarchy"/>
    <dgm:cxn modelId="{5DE8A4F1-23A9-7D4B-8B44-43DC7ADE0A74}" type="presOf" srcId="{32736F00-38ED-B644-B453-45E55C3BC716}" destId="{D64AFAA7-B429-3348-81C5-C4C4A824E5BF}" srcOrd="0" destOrd="0" presId="urn:microsoft.com/office/officeart/2008/layout/HorizontalMultiLevelHierarchy"/>
    <dgm:cxn modelId="{CD209CF3-C819-444D-A354-B06C0705E03A}" type="presOf" srcId="{9D4BA8A8-B224-0D40-B45D-9A7E8AB5E48A}" destId="{67A9FC52-80DB-6746-A267-C1363A55A9AD}" srcOrd="0" destOrd="0" presId="urn:microsoft.com/office/officeart/2008/layout/HorizontalMultiLevelHierarchy"/>
    <dgm:cxn modelId="{55AA39FD-831C-E14C-9CF6-1025CF32409B}" srcId="{32736F00-38ED-B644-B453-45E55C3BC716}" destId="{9D4BA8A8-B224-0D40-B45D-9A7E8AB5E48A}" srcOrd="0" destOrd="0" parTransId="{7CB0C80D-5331-1F4C-A873-4BEC1B2EC4CA}" sibTransId="{674E4E3A-A2D1-E64B-89AB-0F5D0623EE67}"/>
    <dgm:cxn modelId="{A569F56C-B02F-5845-A4E7-B085BAC896D2}" type="presParOf" srcId="{D6236E7E-B830-5F4A-83B7-D8A3CED9A0F4}" destId="{0C3D5D0F-36FB-404B-965B-4265B0C4BE5C}" srcOrd="0" destOrd="0" presId="urn:microsoft.com/office/officeart/2008/layout/HorizontalMultiLevelHierarchy"/>
    <dgm:cxn modelId="{3208404F-C45E-DC4D-8FF7-7740F7EBEE38}" type="presParOf" srcId="{0C3D5D0F-36FB-404B-965B-4265B0C4BE5C}" destId="{D64AFAA7-B429-3348-81C5-C4C4A824E5BF}" srcOrd="0" destOrd="0" presId="urn:microsoft.com/office/officeart/2008/layout/HorizontalMultiLevelHierarchy"/>
    <dgm:cxn modelId="{853E953F-56C8-3642-9C19-36C37A779ADB}" type="presParOf" srcId="{0C3D5D0F-36FB-404B-965B-4265B0C4BE5C}" destId="{98A05C8B-F102-8E4C-92F3-E7B784CD89E0}" srcOrd="1" destOrd="0" presId="urn:microsoft.com/office/officeart/2008/layout/HorizontalMultiLevelHierarchy"/>
    <dgm:cxn modelId="{69F648F5-AE27-DB44-8893-07C042A78051}" type="presParOf" srcId="{98A05C8B-F102-8E4C-92F3-E7B784CD89E0}" destId="{9041F152-9B68-2241-8933-18823DC88968}" srcOrd="0" destOrd="0" presId="urn:microsoft.com/office/officeart/2008/layout/HorizontalMultiLevelHierarchy"/>
    <dgm:cxn modelId="{7FDA223E-EFCF-884F-8C8D-0220AF5A0A79}" type="presParOf" srcId="{9041F152-9B68-2241-8933-18823DC88968}" destId="{3CBCE27D-48AC-AF44-B1DA-4B1BC9E55E68}" srcOrd="0" destOrd="0" presId="urn:microsoft.com/office/officeart/2008/layout/HorizontalMultiLevelHierarchy"/>
    <dgm:cxn modelId="{5E76F608-951D-E948-9B83-0B27F0F75D4B}" type="presParOf" srcId="{98A05C8B-F102-8E4C-92F3-E7B784CD89E0}" destId="{55DFE20C-98EB-0C4C-BF90-D25E1498D31A}" srcOrd="1" destOrd="0" presId="urn:microsoft.com/office/officeart/2008/layout/HorizontalMultiLevelHierarchy"/>
    <dgm:cxn modelId="{8BE9C40E-84FD-CA45-8433-5581DD01C818}" type="presParOf" srcId="{55DFE20C-98EB-0C4C-BF90-D25E1498D31A}" destId="{67A9FC52-80DB-6746-A267-C1363A55A9AD}" srcOrd="0" destOrd="0" presId="urn:microsoft.com/office/officeart/2008/layout/HorizontalMultiLevelHierarchy"/>
    <dgm:cxn modelId="{673A35A1-A5C5-BD49-B414-BACA96D5A1C6}" type="presParOf" srcId="{55DFE20C-98EB-0C4C-BF90-D25E1498D31A}" destId="{0BA1CD99-85AC-8146-8885-1D7F0E8CF8E1}" srcOrd="1" destOrd="0" presId="urn:microsoft.com/office/officeart/2008/layout/HorizontalMultiLevelHierarchy"/>
    <dgm:cxn modelId="{FBEDB129-7631-344D-AF68-210CEEFE521B}" type="presParOf" srcId="{98A05C8B-F102-8E4C-92F3-E7B784CD89E0}" destId="{F53E5BAA-A365-C842-8216-191985EC312A}" srcOrd="2" destOrd="0" presId="urn:microsoft.com/office/officeart/2008/layout/HorizontalMultiLevelHierarchy"/>
    <dgm:cxn modelId="{14E5EBB9-A51D-7B45-8E51-9272697BD53F}" type="presParOf" srcId="{F53E5BAA-A365-C842-8216-191985EC312A}" destId="{4F5DEB72-8779-C040-9308-C3DCBE1CCBB7}" srcOrd="0" destOrd="0" presId="urn:microsoft.com/office/officeart/2008/layout/HorizontalMultiLevelHierarchy"/>
    <dgm:cxn modelId="{A116E61F-E802-F643-A986-D84CD6370A6E}" type="presParOf" srcId="{98A05C8B-F102-8E4C-92F3-E7B784CD89E0}" destId="{758D2261-69C8-3840-9139-D96975B004A7}" srcOrd="3" destOrd="0" presId="urn:microsoft.com/office/officeart/2008/layout/HorizontalMultiLevelHierarchy"/>
    <dgm:cxn modelId="{6783D118-389C-A246-8FE7-00E0D16A216B}" type="presParOf" srcId="{758D2261-69C8-3840-9139-D96975B004A7}" destId="{E8346895-50DD-3142-94B7-2D471FF7E4F8}" srcOrd="0" destOrd="0" presId="urn:microsoft.com/office/officeart/2008/layout/HorizontalMultiLevelHierarchy"/>
    <dgm:cxn modelId="{32EB72DF-5F82-8740-BA5E-E67862AAC606}" type="presParOf" srcId="{758D2261-69C8-3840-9139-D96975B004A7}" destId="{F1591F96-612B-7E40-B8EB-C8D0D22329F1}" srcOrd="1" destOrd="0" presId="urn:microsoft.com/office/officeart/2008/layout/HorizontalMultiLevelHierarchy"/>
    <dgm:cxn modelId="{5C369353-EAD4-6440-AA5E-2C9A98C3FBFC}" type="presParOf" srcId="{98A05C8B-F102-8E4C-92F3-E7B784CD89E0}" destId="{C47312F4-8E2F-444C-8900-26B365F1A35B}" srcOrd="4" destOrd="0" presId="urn:microsoft.com/office/officeart/2008/layout/HorizontalMultiLevelHierarchy"/>
    <dgm:cxn modelId="{0B984591-74F8-0A45-AE84-E7F6DF7A2A91}" type="presParOf" srcId="{C47312F4-8E2F-444C-8900-26B365F1A35B}" destId="{32E426B1-026D-1044-AA15-5D334042CA7F}" srcOrd="0" destOrd="0" presId="urn:microsoft.com/office/officeart/2008/layout/HorizontalMultiLevelHierarchy"/>
    <dgm:cxn modelId="{DF78BBF4-EEDB-D547-A9D8-25199398474E}" type="presParOf" srcId="{98A05C8B-F102-8E4C-92F3-E7B784CD89E0}" destId="{D9F871AE-5AD0-3A46-909C-C48D5C3BD5A1}" srcOrd="5" destOrd="0" presId="urn:microsoft.com/office/officeart/2008/layout/HorizontalMultiLevelHierarchy"/>
    <dgm:cxn modelId="{1EB49DF4-E2B7-4749-A808-CEA49BD942F1}" type="presParOf" srcId="{D9F871AE-5AD0-3A46-909C-C48D5C3BD5A1}" destId="{F584406A-9DC9-A147-AD17-D1217F92739D}" srcOrd="0" destOrd="0" presId="urn:microsoft.com/office/officeart/2008/layout/HorizontalMultiLevelHierarchy"/>
    <dgm:cxn modelId="{D848039E-21DA-754A-8DE3-244DC25A889F}" type="presParOf" srcId="{D9F871AE-5AD0-3A46-909C-C48D5C3BD5A1}" destId="{D0DFE8D1-F93A-7E49-9B82-37831141C77C}" srcOrd="1" destOrd="0" presId="urn:microsoft.com/office/officeart/2008/layout/HorizontalMultiLevelHierarchy"/>
    <dgm:cxn modelId="{8DC7B714-03AD-DC41-A6CA-46AA12A5C1A6}" type="presParOf" srcId="{98A05C8B-F102-8E4C-92F3-E7B784CD89E0}" destId="{6ACC41EB-012B-A44F-8196-E67275383773}" srcOrd="6" destOrd="0" presId="urn:microsoft.com/office/officeart/2008/layout/HorizontalMultiLevelHierarchy"/>
    <dgm:cxn modelId="{64C231E8-6BF7-D445-B62D-B558B944B1DE}" type="presParOf" srcId="{6ACC41EB-012B-A44F-8196-E67275383773}" destId="{4DAABD79-57E9-F14B-8C8A-DA95AFB36679}" srcOrd="0" destOrd="0" presId="urn:microsoft.com/office/officeart/2008/layout/HorizontalMultiLevelHierarchy"/>
    <dgm:cxn modelId="{1D9FDB9C-CE56-5748-99F8-2B16C7D5B57D}" type="presParOf" srcId="{98A05C8B-F102-8E4C-92F3-E7B784CD89E0}" destId="{C34A8B85-9767-F348-97A1-888EC2618478}" srcOrd="7" destOrd="0" presId="urn:microsoft.com/office/officeart/2008/layout/HorizontalMultiLevelHierarchy"/>
    <dgm:cxn modelId="{6A25E7AF-47C8-D644-B33B-C36581BA5D50}" type="presParOf" srcId="{C34A8B85-9767-F348-97A1-888EC2618478}" destId="{0D961F58-3FE6-5146-82A3-0CCC033543AF}" srcOrd="0" destOrd="0" presId="urn:microsoft.com/office/officeart/2008/layout/HorizontalMultiLevelHierarchy"/>
    <dgm:cxn modelId="{83E806BA-C8DD-FC43-B872-0C92CC539AD6}" type="presParOf" srcId="{C34A8B85-9767-F348-97A1-888EC2618478}" destId="{A2D89E9E-A654-2044-AB4F-870DF287E261}" srcOrd="1" destOrd="0" presId="urn:microsoft.com/office/officeart/2008/layout/HorizontalMultiLevelHierarchy"/>
    <dgm:cxn modelId="{D30ED0A2-3A18-4948-98EA-341E28E52E20}" type="presParOf" srcId="{98A05C8B-F102-8E4C-92F3-E7B784CD89E0}" destId="{2A0CB98B-31CC-3540-B6E7-2410BA0653F9}" srcOrd="8" destOrd="0" presId="urn:microsoft.com/office/officeart/2008/layout/HorizontalMultiLevelHierarchy"/>
    <dgm:cxn modelId="{19A69F56-4B7A-CA4B-A459-E85F1B87E050}" type="presParOf" srcId="{2A0CB98B-31CC-3540-B6E7-2410BA0653F9}" destId="{52716959-85B2-F642-AF41-AD5075DF6DBB}" srcOrd="0" destOrd="0" presId="urn:microsoft.com/office/officeart/2008/layout/HorizontalMultiLevelHierarchy"/>
    <dgm:cxn modelId="{92383F16-D4BB-DC40-B335-F42B302BBA09}" type="presParOf" srcId="{98A05C8B-F102-8E4C-92F3-E7B784CD89E0}" destId="{B73D401D-22E6-3743-B2B3-1787F4A0674C}" srcOrd="9" destOrd="0" presId="urn:microsoft.com/office/officeart/2008/layout/HorizontalMultiLevelHierarchy"/>
    <dgm:cxn modelId="{9BDDDAF3-D308-7149-A24B-DC618083B19B}" type="presParOf" srcId="{B73D401D-22E6-3743-B2B3-1787F4A0674C}" destId="{6CFD0212-E8D4-0D43-B9BB-A5FF2A1A550F}" srcOrd="0" destOrd="0" presId="urn:microsoft.com/office/officeart/2008/layout/HorizontalMultiLevelHierarchy"/>
    <dgm:cxn modelId="{A7AE7325-CE64-024F-A1F6-B036E29B4D6B}" type="presParOf" srcId="{B73D401D-22E6-3743-B2B3-1787F4A0674C}" destId="{4B7C413A-1A4F-EC4E-9871-5FD817A31D7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3F8D77-258C-CE4C-9302-3355A65A67C1}" type="doc">
      <dgm:prSet loTypeId="urn:microsoft.com/office/officeart/2005/8/layout/arrow6" loCatId="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4FA4F88-337B-1342-A83F-1051A83B9967}">
      <dgm:prSet phldrT="[Text]"/>
      <dgm:spPr/>
      <dgm:t>
        <a:bodyPr/>
        <a:lstStyle/>
        <a:p>
          <a:r>
            <a:rPr lang="en-US" dirty="0"/>
            <a:t>Infer</a:t>
          </a:r>
        </a:p>
      </dgm:t>
    </dgm:pt>
    <dgm:pt modelId="{4FDB379A-A54D-6F47-9F93-4A80B01B210E}" type="parTrans" cxnId="{BFAA6A5A-FA5A-5E43-826B-389342AAEE6F}">
      <dgm:prSet/>
      <dgm:spPr/>
      <dgm:t>
        <a:bodyPr/>
        <a:lstStyle/>
        <a:p>
          <a:endParaRPr lang="en-US"/>
        </a:p>
      </dgm:t>
    </dgm:pt>
    <dgm:pt modelId="{5D7B575A-2D2B-8D4E-81D9-67B37C0C7798}" type="sibTrans" cxnId="{BFAA6A5A-FA5A-5E43-826B-389342AAEE6F}">
      <dgm:prSet/>
      <dgm:spPr/>
      <dgm:t>
        <a:bodyPr/>
        <a:lstStyle/>
        <a:p>
          <a:endParaRPr lang="en-US"/>
        </a:p>
      </dgm:t>
    </dgm:pt>
    <dgm:pt modelId="{F1F3E0B0-B827-5F4F-9614-85927B403865}">
      <dgm:prSet phldrT="[Text]"/>
      <dgm:spPr/>
      <dgm:t>
        <a:bodyPr/>
        <a:lstStyle/>
        <a:p>
          <a:r>
            <a:rPr lang="en-US" dirty="0"/>
            <a:t>Train</a:t>
          </a:r>
        </a:p>
      </dgm:t>
    </dgm:pt>
    <dgm:pt modelId="{1FCC2F74-4D55-D443-96DD-49077CAE1FCD}" type="parTrans" cxnId="{32BE1203-80B9-554A-9AFE-DA3CBCF25B69}">
      <dgm:prSet/>
      <dgm:spPr/>
      <dgm:t>
        <a:bodyPr/>
        <a:lstStyle/>
        <a:p>
          <a:endParaRPr lang="en-US"/>
        </a:p>
      </dgm:t>
    </dgm:pt>
    <dgm:pt modelId="{1BFEE0C9-6C93-0B4B-8B9D-7C6285F72559}" type="sibTrans" cxnId="{32BE1203-80B9-554A-9AFE-DA3CBCF25B69}">
      <dgm:prSet/>
      <dgm:spPr/>
      <dgm:t>
        <a:bodyPr/>
        <a:lstStyle/>
        <a:p>
          <a:endParaRPr lang="en-US"/>
        </a:p>
      </dgm:t>
    </dgm:pt>
    <dgm:pt modelId="{6DF05506-C5BC-7C42-A62F-D9374C582719}" type="pres">
      <dgm:prSet presAssocID="{1A3F8D77-258C-CE4C-9302-3355A65A67C1}" presName="compositeShape" presStyleCnt="0">
        <dgm:presLayoutVars>
          <dgm:chMax val="2"/>
          <dgm:dir/>
          <dgm:resizeHandles val="exact"/>
        </dgm:presLayoutVars>
      </dgm:prSet>
      <dgm:spPr/>
    </dgm:pt>
    <dgm:pt modelId="{D89E669A-F251-7740-AB48-B03031C1F176}" type="pres">
      <dgm:prSet presAssocID="{1A3F8D77-258C-CE4C-9302-3355A65A67C1}" presName="ribbon" presStyleLbl="node1" presStyleIdx="0" presStyleCnt="1"/>
      <dgm:spPr/>
    </dgm:pt>
    <dgm:pt modelId="{8170604F-6F56-A240-861E-A0D1CED42F19}" type="pres">
      <dgm:prSet presAssocID="{1A3F8D77-258C-CE4C-9302-3355A65A67C1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3A0C7C5C-04A0-134E-823D-7A515CEE7241}" type="pres">
      <dgm:prSet presAssocID="{1A3F8D77-258C-CE4C-9302-3355A65A67C1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2BE1203-80B9-554A-9AFE-DA3CBCF25B69}" srcId="{1A3F8D77-258C-CE4C-9302-3355A65A67C1}" destId="{F1F3E0B0-B827-5F4F-9614-85927B403865}" srcOrd="1" destOrd="0" parTransId="{1FCC2F74-4D55-D443-96DD-49077CAE1FCD}" sibTransId="{1BFEE0C9-6C93-0B4B-8B9D-7C6285F72559}"/>
    <dgm:cxn modelId="{3F7AC910-1444-8A40-8611-F7960F83EE04}" type="presOf" srcId="{1A3F8D77-258C-CE4C-9302-3355A65A67C1}" destId="{6DF05506-C5BC-7C42-A62F-D9374C582719}" srcOrd="0" destOrd="0" presId="urn:microsoft.com/office/officeart/2005/8/layout/arrow6"/>
    <dgm:cxn modelId="{BFAA6A5A-FA5A-5E43-826B-389342AAEE6F}" srcId="{1A3F8D77-258C-CE4C-9302-3355A65A67C1}" destId="{84FA4F88-337B-1342-A83F-1051A83B9967}" srcOrd="0" destOrd="0" parTransId="{4FDB379A-A54D-6F47-9F93-4A80B01B210E}" sibTransId="{5D7B575A-2D2B-8D4E-81D9-67B37C0C7798}"/>
    <dgm:cxn modelId="{0429D5D1-9601-E04B-9176-917553E3AAAF}" type="presOf" srcId="{F1F3E0B0-B827-5F4F-9614-85927B403865}" destId="{3A0C7C5C-04A0-134E-823D-7A515CEE7241}" srcOrd="0" destOrd="0" presId="urn:microsoft.com/office/officeart/2005/8/layout/arrow6"/>
    <dgm:cxn modelId="{2C48B1F5-17D4-FF4B-ABDA-143BCA7255DD}" type="presOf" srcId="{84FA4F88-337B-1342-A83F-1051A83B9967}" destId="{8170604F-6F56-A240-861E-A0D1CED42F19}" srcOrd="0" destOrd="0" presId="urn:microsoft.com/office/officeart/2005/8/layout/arrow6"/>
    <dgm:cxn modelId="{869D9DB0-2F6C-2240-82CB-284D86164012}" type="presParOf" srcId="{6DF05506-C5BC-7C42-A62F-D9374C582719}" destId="{D89E669A-F251-7740-AB48-B03031C1F176}" srcOrd="0" destOrd="0" presId="urn:microsoft.com/office/officeart/2005/8/layout/arrow6"/>
    <dgm:cxn modelId="{5E3C3D59-8D42-0542-A287-46269B58743A}" type="presParOf" srcId="{6DF05506-C5BC-7C42-A62F-D9374C582719}" destId="{8170604F-6F56-A240-861E-A0D1CED42F19}" srcOrd="1" destOrd="0" presId="urn:microsoft.com/office/officeart/2005/8/layout/arrow6"/>
    <dgm:cxn modelId="{EAEC4A40-E44D-1348-9B59-284B6BBDAEE1}" type="presParOf" srcId="{6DF05506-C5BC-7C42-A62F-D9374C582719}" destId="{3A0C7C5C-04A0-134E-823D-7A515CEE7241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D0F511-11A7-EB4C-85A8-D4D7E23C88E0}" type="doc">
      <dgm:prSet loTypeId="urn:microsoft.com/office/officeart/2005/8/layout/hProcess3" loCatId="" qsTypeId="urn:microsoft.com/office/officeart/2005/8/quickstyle/simple1" qsCatId="simple" csTypeId="urn:microsoft.com/office/officeart/2005/8/colors/accent1_2" csCatId="accent1" phldr="1"/>
      <dgm:spPr/>
    </dgm:pt>
    <dgm:pt modelId="{7E61DFB6-B553-E945-95AA-1997295CB1FC}">
      <dgm:prSet phldrT="[Text]" custT="1"/>
      <dgm:spPr/>
      <dgm:t>
        <a:bodyPr/>
        <a:lstStyle/>
        <a:p>
          <a:r>
            <a:rPr lang="en-US" sz="1600" dirty="0"/>
            <a:t>Import</a:t>
          </a:r>
          <a:endParaRPr lang="en-US" sz="1100" dirty="0"/>
        </a:p>
      </dgm:t>
    </dgm:pt>
    <dgm:pt modelId="{293CA914-112B-5B4E-832A-C8BB31C55624}" type="parTrans" cxnId="{BEB4FFEF-85CC-4A44-84AF-6600674AD233}">
      <dgm:prSet/>
      <dgm:spPr/>
      <dgm:t>
        <a:bodyPr/>
        <a:lstStyle/>
        <a:p>
          <a:endParaRPr lang="en-US"/>
        </a:p>
      </dgm:t>
    </dgm:pt>
    <dgm:pt modelId="{5B3F43D3-FEE8-D240-9C86-654C65D1C380}" type="sibTrans" cxnId="{BEB4FFEF-85CC-4A44-84AF-6600674AD233}">
      <dgm:prSet/>
      <dgm:spPr/>
      <dgm:t>
        <a:bodyPr/>
        <a:lstStyle/>
        <a:p>
          <a:endParaRPr lang="en-US"/>
        </a:p>
      </dgm:t>
    </dgm:pt>
    <dgm:pt modelId="{2A35105D-D316-3B45-9482-C11FB87D181E}" type="pres">
      <dgm:prSet presAssocID="{89D0F511-11A7-EB4C-85A8-D4D7E23C88E0}" presName="Name0" presStyleCnt="0">
        <dgm:presLayoutVars>
          <dgm:dir/>
          <dgm:animLvl val="lvl"/>
          <dgm:resizeHandles val="exact"/>
        </dgm:presLayoutVars>
      </dgm:prSet>
      <dgm:spPr/>
    </dgm:pt>
    <dgm:pt modelId="{1F4F02AC-2032-CC4C-A55D-3E352062382A}" type="pres">
      <dgm:prSet presAssocID="{89D0F511-11A7-EB4C-85A8-D4D7E23C88E0}" presName="dummy" presStyleCnt="0"/>
      <dgm:spPr/>
    </dgm:pt>
    <dgm:pt modelId="{325D5A9F-F624-CB42-9C19-1D2A63E6BBAD}" type="pres">
      <dgm:prSet presAssocID="{89D0F511-11A7-EB4C-85A8-D4D7E23C88E0}" presName="linH" presStyleCnt="0"/>
      <dgm:spPr/>
    </dgm:pt>
    <dgm:pt modelId="{68E9DFEA-2247-0A45-9DCF-4C8EF30D1F4E}" type="pres">
      <dgm:prSet presAssocID="{89D0F511-11A7-EB4C-85A8-D4D7E23C88E0}" presName="padding1" presStyleCnt="0"/>
      <dgm:spPr/>
    </dgm:pt>
    <dgm:pt modelId="{609D4741-86AC-494A-8BCC-DBA410DDA091}" type="pres">
      <dgm:prSet presAssocID="{7E61DFB6-B553-E945-95AA-1997295CB1FC}" presName="linV" presStyleCnt="0"/>
      <dgm:spPr/>
    </dgm:pt>
    <dgm:pt modelId="{25205443-1CE3-6945-8C66-AB74777931B6}" type="pres">
      <dgm:prSet presAssocID="{7E61DFB6-B553-E945-95AA-1997295CB1FC}" presName="spVertical1" presStyleCnt="0"/>
      <dgm:spPr/>
    </dgm:pt>
    <dgm:pt modelId="{124A4BFF-1C46-5341-857D-1D602EFC329C}" type="pres">
      <dgm:prSet presAssocID="{7E61DFB6-B553-E945-95AA-1997295CB1FC}" presName="parTx" presStyleLbl="revTx" presStyleIdx="0" presStyleCnt="1">
        <dgm:presLayoutVars>
          <dgm:chMax val="0"/>
          <dgm:chPref val="0"/>
          <dgm:bulletEnabled val="1"/>
        </dgm:presLayoutVars>
      </dgm:prSet>
      <dgm:spPr/>
    </dgm:pt>
    <dgm:pt modelId="{D9E68F40-4F3A-DA47-A631-5A3D83E90D4F}" type="pres">
      <dgm:prSet presAssocID="{7E61DFB6-B553-E945-95AA-1997295CB1FC}" presName="spVertical2" presStyleCnt="0"/>
      <dgm:spPr/>
    </dgm:pt>
    <dgm:pt modelId="{74A8D8B1-1427-5D42-96B6-6D33F462E1CD}" type="pres">
      <dgm:prSet presAssocID="{7E61DFB6-B553-E945-95AA-1997295CB1FC}" presName="spVertical3" presStyleCnt="0"/>
      <dgm:spPr/>
    </dgm:pt>
    <dgm:pt modelId="{F3CA84BF-D472-3444-B25C-7D09CE6F6D46}" type="pres">
      <dgm:prSet presAssocID="{89D0F511-11A7-EB4C-85A8-D4D7E23C88E0}" presName="padding2" presStyleCnt="0"/>
      <dgm:spPr/>
    </dgm:pt>
    <dgm:pt modelId="{DAB4B819-F37F-974F-9F49-FF59CD9DE74C}" type="pres">
      <dgm:prSet presAssocID="{89D0F511-11A7-EB4C-85A8-D4D7E23C88E0}" presName="negArrow" presStyleCnt="0"/>
      <dgm:spPr/>
    </dgm:pt>
    <dgm:pt modelId="{3ABF2D4C-0E03-6740-9B1D-70CA8165913F}" type="pres">
      <dgm:prSet presAssocID="{89D0F511-11A7-EB4C-85A8-D4D7E23C88E0}" presName="backgroundArrow" presStyleLbl="node1" presStyleIdx="0" presStyleCnt="1" custAng="10800000" custLinFactNeighborX="5221" custLinFactNeighborY="-2499"/>
      <dgm:spPr/>
    </dgm:pt>
  </dgm:ptLst>
  <dgm:cxnLst>
    <dgm:cxn modelId="{F826DA21-7A32-6943-9B88-90243576ED3E}" type="presOf" srcId="{89D0F511-11A7-EB4C-85A8-D4D7E23C88E0}" destId="{2A35105D-D316-3B45-9482-C11FB87D181E}" srcOrd="0" destOrd="0" presId="urn:microsoft.com/office/officeart/2005/8/layout/hProcess3"/>
    <dgm:cxn modelId="{D15A8897-D282-0340-A730-D788F0571344}" type="presOf" srcId="{7E61DFB6-B553-E945-95AA-1997295CB1FC}" destId="{124A4BFF-1C46-5341-857D-1D602EFC329C}" srcOrd="0" destOrd="0" presId="urn:microsoft.com/office/officeart/2005/8/layout/hProcess3"/>
    <dgm:cxn modelId="{BEB4FFEF-85CC-4A44-84AF-6600674AD233}" srcId="{89D0F511-11A7-EB4C-85A8-D4D7E23C88E0}" destId="{7E61DFB6-B553-E945-95AA-1997295CB1FC}" srcOrd="0" destOrd="0" parTransId="{293CA914-112B-5B4E-832A-C8BB31C55624}" sibTransId="{5B3F43D3-FEE8-D240-9C86-654C65D1C380}"/>
    <dgm:cxn modelId="{F7181D5F-4EAD-8C47-A785-03404EDEB56C}" type="presParOf" srcId="{2A35105D-D316-3B45-9482-C11FB87D181E}" destId="{1F4F02AC-2032-CC4C-A55D-3E352062382A}" srcOrd="0" destOrd="0" presId="urn:microsoft.com/office/officeart/2005/8/layout/hProcess3"/>
    <dgm:cxn modelId="{73E67648-AFAA-2148-8629-48E804A176D3}" type="presParOf" srcId="{2A35105D-D316-3B45-9482-C11FB87D181E}" destId="{325D5A9F-F624-CB42-9C19-1D2A63E6BBAD}" srcOrd="1" destOrd="0" presId="urn:microsoft.com/office/officeart/2005/8/layout/hProcess3"/>
    <dgm:cxn modelId="{CCCC28D0-FB15-D44A-AA90-A34A3FAEF428}" type="presParOf" srcId="{325D5A9F-F624-CB42-9C19-1D2A63E6BBAD}" destId="{68E9DFEA-2247-0A45-9DCF-4C8EF30D1F4E}" srcOrd="0" destOrd="0" presId="urn:microsoft.com/office/officeart/2005/8/layout/hProcess3"/>
    <dgm:cxn modelId="{D1338725-B1F8-684C-B8DB-043D30EDCB40}" type="presParOf" srcId="{325D5A9F-F624-CB42-9C19-1D2A63E6BBAD}" destId="{609D4741-86AC-494A-8BCC-DBA410DDA091}" srcOrd="1" destOrd="0" presId="urn:microsoft.com/office/officeart/2005/8/layout/hProcess3"/>
    <dgm:cxn modelId="{4CA94441-4340-9F4F-900D-4E30F0CA89E6}" type="presParOf" srcId="{609D4741-86AC-494A-8BCC-DBA410DDA091}" destId="{25205443-1CE3-6945-8C66-AB74777931B6}" srcOrd="0" destOrd="0" presId="urn:microsoft.com/office/officeart/2005/8/layout/hProcess3"/>
    <dgm:cxn modelId="{A09E72C3-5DF4-C345-B9EB-8FCB4395F029}" type="presParOf" srcId="{609D4741-86AC-494A-8BCC-DBA410DDA091}" destId="{124A4BFF-1C46-5341-857D-1D602EFC329C}" srcOrd="1" destOrd="0" presId="urn:microsoft.com/office/officeart/2005/8/layout/hProcess3"/>
    <dgm:cxn modelId="{2722AD24-74F3-7E48-A1E6-6BBF152FE585}" type="presParOf" srcId="{609D4741-86AC-494A-8BCC-DBA410DDA091}" destId="{D9E68F40-4F3A-DA47-A631-5A3D83E90D4F}" srcOrd="2" destOrd="0" presId="urn:microsoft.com/office/officeart/2005/8/layout/hProcess3"/>
    <dgm:cxn modelId="{4C79C95C-4B00-E34B-A936-F284F3675E55}" type="presParOf" srcId="{609D4741-86AC-494A-8BCC-DBA410DDA091}" destId="{74A8D8B1-1427-5D42-96B6-6D33F462E1CD}" srcOrd="3" destOrd="0" presId="urn:microsoft.com/office/officeart/2005/8/layout/hProcess3"/>
    <dgm:cxn modelId="{8351BCD6-CDD9-D34A-B881-BE17C204777A}" type="presParOf" srcId="{325D5A9F-F624-CB42-9C19-1D2A63E6BBAD}" destId="{F3CA84BF-D472-3444-B25C-7D09CE6F6D46}" srcOrd="2" destOrd="0" presId="urn:microsoft.com/office/officeart/2005/8/layout/hProcess3"/>
    <dgm:cxn modelId="{0344F143-0E29-2E42-9E39-12FC9E4CD385}" type="presParOf" srcId="{325D5A9F-F624-CB42-9C19-1D2A63E6BBAD}" destId="{DAB4B819-F37F-974F-9F49-FF59CD9DE74C}" srcOrd="3" destOrd="0" presId="urn:microsoft.com/office/officeart/2005/8/layout/hProcess3"/>
    <dgm:cxn modelId="{EEB8A1EE-6448-5144-BCA6-4BC843AC97CE}" type="presParOf" srcId="{325D5A9F-F624-CB42-9C19-1D2A63E6BBAD}" destId="{3ABF2D4C-0E03-6740-9B1D-70CA8165913F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CB98B-31CC-3540-B6E7-2410BA0653F9}">
      <dsp:nvSpPr>
        <dsp:cNvPr id="0" name=""/>
        <dsp:cNvSpPr/>
      </dsp:nvSpPr>
      <dsp:spPr>
        <a:xfrm>
          <a:off x="1436335" y="1235707"/>
          <a:ext cx="270134" cy="10294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5067" y="0"/>
              </a:lnTo>
              <a:lnTo>
                <a:pt x="135067" y="1029474"/>
              </a:lnTo>
              <a:lnTo>
                <a:pt x="270134" y="10294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44794" y="1723835"/>
        <a:ext cx="53216" cy="53216"/>
      </dsp:txXfrm>
    </dsp:sp>
    <dsp:sp modelId="{6ACC41EB-012B-A44F-8196-E67275383773}">
      <dsp:nvSpPr>
        <dsp:cNvPr id="0" name=""/>
        <dsp:cNvSpPr/>
      </dsp:nvSpPr>
      <dsp:spPr>
        <a:xfrm>
          <a:off x="1436335" y="1235707"/>
          <a:ext cx="270134" cy="5147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5067" y="0"/>
              </a:lnTo>
              <a:lnTo>
                <a:pt x="135067" y="514737"/>
              </a:lnTo>
              <a:lnTo>
                <a:pt x="270134" y="5147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56869" y="1478542"/>
        <a:ext cx="29065" cy="29065"/>
      </dsp:txXfrm>
    </dsp:sp>
    <dsp:sp modelId="{C47312F4-8E2F-444C-8900-26B365F1A35B}">
      <dsp:nvSpPr>
        <dsp:cNvPr id="0" name=""/>
        <dsp:cNvSpPr/>
      </dsp:nvSpPr>
      <dsp:spPr>
        <a:xfrm>
          <a:off x="1436335" y="1189986"/>
          <a:ext cx="27013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70134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64649" y="1228953"/>
        <a:ext cx="13506" cy="13506"/>
      </dsp:txXfrm>
    </dsp:sp>
    <dsp:sp modelId="{F53E5BAA-A365-C842-8216-191985EC312A}">
      <dsp:nvSpPr>
        <dsp:cNvPr id="0" name=""/>
        <dsp:cNvSpPr/>
      </dsp:nvSpPr>
      <dsp:spPr>
        <a:xfrm>
          <a:off x="1436335" y="720969"/>
          <a:ext cx="270134" cy="514737"/>
        </a:xfrm>
        <a:custGeom>
          <a:avLst/>
          <a:gdLst/>
          <a:ahLst/>
          <a:cxnLst/>
          <a:rect l="0" t="0" r="0" b="0"/>
          <a:pathLst>
            <a:path>
              <a:moveTo>
                <a:pt x="0" y="514737"/>
              </a:moveTo>
              <a:lnTo>
                <a:pt x="135067" y="514737"/>
              </a:lnTo>
              <a:lnTo>
                <a:pt x="135067" y="0"/>
              </a:lnTo>
              <a:lnTo>
                <a:pt x="27013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56869" y="963805"/>
        <a:ext cx="29065" cy="29065"/>
      </dsp:txXfrm>
    </dsp:sp>
    <dsp:sp modelId="{9041F152-9B68-2241-8933-18823DC88968}">
      <dsp:nvSpPr>
        <dsp:cNvPr id="0" name=""/>
        <dsp:cNvSpPr/>
      </dsp:nvSpPr>
      <dsp:spPr>
        <a:xfrm>
          <a:off x="1436335" y="206232"/>
          <a:ext cx="270134" cy="1029474"/>
        </a:xfrm>
        <a:custGeom>
          <a:avLst/>
          <a:gdLst/>
          <a:ahLst/>
          <a:cxnLst/>
          <a:rect l="0" t="0" r="0" b="0"/>
          <a:pathLst>
            <a:path>
              <a:moveTo>
                <a:pt x="0" y="1029474"/>
              </a:moveTo>
              <a:lnTo>
                <a:pt x="135067" y="1029474"/>
              </a:lnTo>
              <a:lnTo>
                <a:pt x="135067" y="0"/>
              </a:lnTo>
              <a:lnTo>
                <a:pt x="27013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44794" y="694361"/>
        <a:ext cx="53216" cy="53216"/>
      </dsp:txXfrm>
    </dsp:sp>
    <dsp:sp modelId="{D64AFAA7-B429-3348-81C5-C4C4A824E5BF}">
      <dsp:nvSpPr>
        <dsp:cNvPr id="0" name=""/>
        <dsp:cNvSpPr/>
      </dsp:nvSpPr>
      <dsp:spPr>
        <a:xfrm rot="16200000">
          <a:off x="475760" y="1029812"/>
          <a:ext cx="1509360" cy="411789"/>
        </a:xfrm>
        <a:prstGeom prst="rect">
          <a:avLst/>
        </a:prstGeom>
        <a:solidFill>
          <a:schemeClr val="accent3"/>
        </a:solidFill>
        <a:ln w="12700" cap="flat" cmpd="sng" algn="ctr">
          <a:solidFill>
            <a:schemeClr val="accent3">
              <a:shade val="15000"/>
            </a:schemeClr>
          </a:solidFill>
          <a:prstDash val="solid"/>
          <a:miter lim="800000"/>
        </a:ln>
        <a:effectLst/>
      </dsp:spPr>
      <dsp:style>
        <a:lnRef idx="2">
          <a:schemeClr val="accent3">
            <a:shade val="15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Machine Model</a:t>
          </a:r>
        </a:p>
      </dsp:txBody>
      <dsp:txXfrm>
        <a:off x="475760" y="1029812"/>
        <a:ext cx="1509360" cy="411789"/>
      </dsp:txXfrm>
    </dsp:sp>
    <dsp:sp modelId="{67A9FC52-80DB-6746-A267-C1363A55A9AD}">
      <dsp:nvSpPr>
        <dsp:cNvPr id="0" name=""/>
        <dsp:cNvSpPr/>
      </dsp:nvSpPr>
      <dsp:spPr>
        <a:xfrm>
          <a:off x="1706469" y="337"/>
          <a:ext cx="1350670" cy="4117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MADX</a:t>
          </a:r>
        </a:p>
      </dsp:txBody>
      <dsp:txXfrm>
        <a:off x="1706469" y="337"/>
        <a:ext cx="1350670" cy="411789"/>
      </dsp:txXfrm>
    </dsp:sp>
    <dsp:sp modelId="{E8346895-50DD-3142-94B7-2D471FF7E4F8}">
      <dsp:nvSpPr>
        <dsp:cNvPr id="0" name=""/>
        <dsp:cNvSpPr/>
      </dsp:nvSpPr>
      <dsp:spPr>
        <a:xfrm>
          <a:off x="1706469" y="515075"/>
          <a:ext cx="1350670" cy="4117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Elegant</a:t>
          </a:r>
        </a:p>
      </dsp:txBody>
      <dsp:txXfrm>
        <a:off x="1706469" y="515075"/>
        <a:ext cx="1350670" cy="411789"/>
      </dsp:txXfrm>
    </dsp:sp>
    <dsp:sp modelId="{F584406A-9DC9-A147-AD17-D1217F92739D}">
      <dsp:nvSpPr>
        <dsp:cNvPr id="0" name=""/>
        <dsp:cNvSpPr/>
      </dsp:nvSpPr>
      <dsp:spPr>
        <a:xfrm>
          <a:off x="1706469" y="1029812"/>
          <a:ext cx="1350670" cy="4117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BMAD</a:t>
          </a:r>
        </a:p>
      </dsp:txBody>
      <dsp:txXfrm>
        <a:off x="1706469" y="1029812"/>
        <a:ext cx="1350670" cy="411789"/>
      </dsp:txXfrm>
    </dsp:sp>
    <dsp:sp modelId="{0D961F58-3FE6-5146-82A3-0CCC033543AF}">
      <dsp:nvSpPr>
        <dsp:cNvPr id="0" name=""/>
        <dsp:cNvSpPr/>
      </dsp:nvSpPr>
      <dsp:spPr>
        <a:xfrm>
          <a:off x="1706469" y="1544549"/>
          <a:ext cx="1350670" cy="4117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Beam-Beam Sim.</a:t>
          </a:r>
        </a:p>
      </dsp:txBody>
      <dsp:txXfrm>
        <a:off x="1706469" y="1544549"/>
        <a:ext cx="1350670" cy="411789"/>
      </dsp:txXfrm>
    </dsp:sp>
    <dsp:sp modelId="{6CFD0212-E8D4-0D43-B9BB-A5FF2A1A550F}">
      <dsp:nvSpPr>
        <dsp:cNvPr id="0" name=""/>
        <dsp:cNvSpPr/>
      </dsp:nvSpPr>
      <dsp:spPr>
        <a:xfrm>
          <a:off x="1706469" y="2059286"/>
          <a:ext cx="1350670" cy="4117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...</a:t>
          </a:r>
        </a:p>
      </dsp:txBody>
      <dsp:txXfrm>
        <a:off x="1706469" y="2059286"/>
        <a:ext cx="1350670" cy="4117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9E669A-F251-7740-AB48-B03031C1F176}">
      <dsp:nvSpPr>
        <dsp:cNvPr id="0" name=""/>
        <dsp:cNvSpPr/>
      </dsp:nvSpPr>
      <dsp:spPr>
        <a:xfrm>
          <a:off x="0" y="486201"/>
          <a:ext cx="1086128" cy="434451"/>
        </a:xfrm>
        <a:prstGeom prst="leftRightRibb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70604F-6F56-A240-861E-A0D1CED42F19}">
      <dsp:nvSpPr>
        <dsp:cNvPr id="0" name=""/>
        <dsp:cNvSpPr/>
      </dsp:nvSpPr>
      <dsp:spPr>
        <a:xfrm>
          <a:off x="130335" y="562230"/>
          <a:ext cx="358422" cy="21288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5560" rIns="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Infer</a:t>
          </a:r>
        </a:p>
      </dsp:txBody>
      <dsp:txXfrm>
        <a:off x="130335" y="562230"/>
        <a:ext cx="358422" cy="212881"/>
      </dsp:txXfrm>
    </dsp:sp>
    <dsp:sp modelId="{3A0C7C5C-04A0-134E-823D-7A515CEE7241}">
      <dsp:nvSpPr>
        <dsp:cNvPr id="0" name=""/>
        <dsp:cNvSpPr/>
      </dsp:nvSpPr>
      <dsp:spPr>
        <a:xfrm>
          <a:off x="543064" y="631742"/>
          <a:ext cx="423589" cy="21288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5560" rIns="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Train</a:t>
          </a:r>
        </a:p>
      </dsp:txBody>
      <dsp:txXfrm>
        <a:off x="543064" y="631742"/>
        <a:ext cx="423589" cy="2128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BF2D4C-0E03-6740-9B1D-70CA8165913F}">
      <dsp:nvSpPr>
        <dsp:cNvPr id="0" name=""/>
        <dsp:cNvSpPr/>
      </dsp:nvSpPr>
      <dsp:spPr>
        <a:xfrm rot="10800000">
          <a:off x="0" y="150619"/>
          <a:ext cx="1262744" cy="505097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4A4BFF-1C46-5341-857D-1D602EFC329C}">
      <dsp:nvSpPr>
        <dsp:cNvPr id="0" name=""/>
        <dsp:cNvSpPr/>
      </dsp:nvSpPr>
      <dsp:spPr>
        <a:xfrm>
          <a:off x="101858" y="289516"/>
          <a:ext cx="1034611" cy="2525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Import</a:t>
          </a:r>
          <a:endParaRPr lang="en-US" sz="1100" kern="1200" dirty="0"/>
        </a:p>
      </dsp:txBody>
      <dsp:txXfrm>
        <a:off x="101858" y="289516"/>
        <a:ext cx="1034611" cy="2525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7/14/25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1481540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4712963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3441178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99D03B-F4BD-85C1-5955-B2BB7ACF4A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26314" y="472833"/>
            <a:ext cx="1632203" cy="45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566183" y="472833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67685" y="472833"/>
            <a:ext cx="182560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65258C7-5BE3-51E9-6313-6F03042F3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579" y="975360"/>
            <a:ext cx="5524500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4923" y="975360"/>
            <a:ext cx="5755084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F058090-69E1-4C76-B04E-24949BD11A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B150B5-704F-CF21-3183-8DB97C07706C}"/>
              </a:ext>
            </a:extLst>
          </p:cNvPr>
          <p:cNvCxnSpPr>
            <a:cxnSpLocks/>
          </p:cNvCxnSpPr>
          <p:nvPr userDrawn="1"/>
        </p:nvCxnSpPr>
        <p:spPr>
          <a:xfrm>
            <a:off x="462579" y="825178"/>
            <a:ext cx="11499925" cy="0"/>
          </a:xfrm>
          <a:prstGeom prst="line">
            <a:avLst/>
          </a:prstGeom>
          <a:ln w="25400">
            <a:gradFill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58D2D7-4525-7982-81CE-BAFE8EFB999D}"/>
              </a:ext>
            </a:extLst>
          </p:cNvPr>
          <p:cNvCxnSpPr/>
          <p:nvPr userDrawn="1"/>
        </p:nvCxnSpPr>
        <p:spPr>
          <a:xfrm>
            <a:off x="462579" y="6111240"/>
            <a:ext cx="114999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2AFF6D-0928-4D72-853B-80E1EFEDB3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381258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0D1DF75-2FAB-4E03-98EA-F2E16DB3A424}"/>
              </a:ext>
            </a:extLst>
          </p:cNvPr>
          <p:cNvSpPr txBox="1">
            <a:spLocks/>
          </p:cNvSpPr>
          <p:nvPr userDrawn="1"/>
        </p:nvSpPr>
        <p:spPr>
          <a:xfrm>
            <a:off x="351421" y="6534374"/>
            <a:ext cx="4866621" cy="2940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0" i="0" dirty="0">
                <a:solidFill>
                  <a:srgbClr val="CE1628"/>
                </a:solidFill>
                <a:effectLst/>
                <a:latin typeface="Roboto" panose="02000000000000000000" pitchFamily="2" charset="0"/>
              </a:rPr>
              <a:t>International Accelerator Collaboration</a:t>
            </a:r>
          </a:p>
          <a:p>
            <a:pPr algn="l"/>
            <a:endParaRPr lang="en-US" sz="1400" dirty="0">
              <a:solidFill>
                <a:srgbClr val="CE1628"/>
              </a:solidFill>
            </a:endParaRP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51EB3C1-1414-4721-B9A9-43D43377DAF1}"/>
              </a:ext>
            </a:extLst>
          </p:cNvPr>
          <p:cNvSpPr txBox="1">
            <a:spLocks/>
          </p:cNvSpPr>
          <p:nvPr userDrawn="1"/>
        </p:nvSpPr>
        <p:spPr>
          <a:xfrm>
            <a:off x="4800601" y="6534374"/>
            <a:ext cx="4351788" cy="2940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Commissioning Tool Workgroup, Kick-off Meeting</a:t>
            </a:r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u="none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git@github.com:yuehao/EICViBE.gi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2974" y="1526050"/>
            <a:ext cx="10334625" cy="121715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EIC International Accelerator Collaboration</a:t>
            </a:r>
            <a:br>
              <a:rPr lang="en-US" sz="4000" dirty="0"/>
            </a:br>
            <a:r>
              <a:rPr lang="en-US" sz="4000" dirty="0"/>
              <a:t>Commissioning Tool Workgroup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EIC Virtual Accelerator Updates</a:t>
            </a:r>
          </a:p>
        </p:txBody>
      </p:sp>
      <p:sp>
        <p:nvSpPr>
          <p:cNvPr id="15" name="Text Placeholder 37">
            <a:extLst>
              <a:ext uri="{FF2B5EF4-FFF2-40B4-BE49-F238E27FC236}">
                <a16:creationId xmlns:a16="http://schemas.microsoft.com/office/drawing/2014/main" id="{C1B2002E-00D6-4CAD-A65D-64D3BAA92F63}"/>
              </a:ext>
            </a:extLst>
          </p:cNvPr>
          <p:cNvSpPr txBox="1">
            <a:spLocks/>
          </p:cNvSpPr>
          <p:nvPr/>
        </p:nvSpPr>
        <p:spPr>
          <a:xfrm>
            <a:off x="482974" y="4328307"/>
            <a:ext cx="6968860" cy="5016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Yue Hao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4016AA-F43A-B3B1-6434-2361DC414C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3384AD-CA76-4C59-1763-2D10ECD73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 for EIC VA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BE8CB82-2C42-0B35-2729-2F2067F40F12}"/>
              </a:ext>
            </a:extLst>
          </p:cNvPr>
          <p:cNvGrpSpPr/>
          <p:nvPr/>
        </p:nvGrpSpPr>
        <p:grpSpPr>
          <a:xfrm>
            <a:off x="1546229" y="994296"/>
            <a:ext cx="10771979" cy="5060515"/>
            <a:chOff x="2299991" y="944869"/>
            <a:chExt cx="10771979" cy="5060515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F0EBAD9F-111B-75F6-972A-B5E44C705DB2}"/>
                </a:ext>
              </a:extLst>
            </p:cNvPr>
            <p:cNvSpPr/>
            <p:nvPr/>
          </p:nvSpPr>
          <p:spPr>
            <a:xfrm>
              <a:off x="4283251" y="5180205"/>
              <a:ext cx="4139513" cy="82517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EIC Accelerator Complex</a:t>
              </a:r>
            </a:p>
          </p:txBody>
        </p: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07122010-CBB4-E99A-3354-DA1918871B1F}"/>
                </a:ext>
              </a:extLst>
            </p:cNvPr>
            <p:cNvSpPr/>
            <p:nvPr/>
          </p:nvSpPr>
          <p:spPr>
            <a:xfrm>
              <a:off x="4130427" y="4268593"/>
              <a:ext cx="746372" cy="56017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IOC</a:t>
              </a: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E9893B56-66BF-96D0-7E4C-F5C3BFB3ED02}"/>
                </a:ext>
              </a:extLst>
            </p:cNvPr>
            <p:cNvSpPr/>
            <p:nvPr/>
          </p:nvSpPr>
          <p:spPr>
            <a:xfrm>
              <a:off x="5048946" y="4268593"/>
              <a:ext cx="746372" cy="56017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IOC</a:t>
              </a: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2F69DB78-9589-3616-B04E-BDA4FC4C28BE}"/>
                </a:ext>
              </a:extLst>
            </p:cNvPr>
            <p:cNvSpPr/>
            <p:nvPr/>
          </p:nvSpPr>
          <p:spPr>
            <a:xfrm>
              <a:off x="5967465" y="4268593"/>
              <a:ext cx="746372" cy="56017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IOC</a:t>
              </a: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0B40BAC6-94A3-0407-0E98-B4060461C170}"/>
                </a:ext>
              </a:extLst>
            </p:cNvPr>
            <p:cNvSpPr/>
            <p:nvPr/>
          </p:nvSpPr>
          <p:spPr>
            <a:xfrm>
              <a:off x="6917303" y="4268593"/>
              <a:ext cx="746372" cy="56017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IOC</a:t>
              </a: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80F3CD82-D6C9-FC8A-C3D3-E1E4FDB3A7E5}"/>
                </a:ext>
              </a:extLst>
            </p:cNvPr>
            <p:cNvSpPr/>
            <p:nvPr/>
          </p:nvSpPr>
          <p:spPr>
            <a:xfrm>
              <a:off x="7863021" y="4268593"/>
              <a:ext cx="746372" cy="56017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IOC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5E610024-2AFC-B309-5700-195DDF7871FA}"/>
                </a:ext>
              </a:extLst>
            </p:cNvPr>
            <p:cNvGrpSpPr/>
            <p:nvPr/>
          </p:nvGrpSpPr>
          <p:grpSpPr>
            <a:xfrm>
              <a:off x="4423294" y="4828767"/>
              <a:ext cx="3893232" cy="359675"/>
              <a:chOff x="4423294" y="4828767"/>
              <a:chExt cx="3893232" cy="359675"/>
            </a:xfrm>
          </p:grpSpPr>
          <p:sp>
            <p:nvSpPr>
              <p:cNvPr id="15" name="Up-Down Arrow 14">
                <a:extLst>
                  <a:ext uri="{FF2B5EF4-FFF2-40B4-BE49-F238E27FC236}">
                    <a16:creationId xmlns:a16="http://schemas.microsoft.com/office/drawing/2014/main" id="{D453600C-AF50-0B8E-F6E2-B9F12C6FF156}"/>
                  </a:ext>
                </a:extLst>
              </p:cNvPr>
              <p:cNvSpPr/>
              <p:nvPr/>
            </p:nvSpPr>
            <p:spPr>
              <a:xfrm>
                <a:off x="4423294" y="482876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Up-Down Arrow 15">
                <a:extLst>
                  <a:ext uri="{FF2B5EF4-FFF2-40B4-BE49-F238E27FC236}">
                    <a16:creationId xmlns:a16="http://schemas.microsoft.com/office/drawing/2014/main" id="{DE8A1BA0-C6E4-810D-4899-8E5E85CE6DC8}"/>
                  </a:ext>
                </a:extLst>
              </p:cNvPr>
              <p:cNvSpPr/>
              <p:nvPr/>
            </p:nvSpPr>
            <p:spPr>
              <a:xfrm>
                <a:off x="5341813" y="482876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Up-Down Arrow 16">
                <a:extLst>
                  <a:ext uri="{FF2B5EF4-FFF2-40B4-BE49-F238E27FC236}">
                    <a16:creationId xmlns:a16="http://schemas.microsoft.com/office/drawing/2014/main" id="{29D2899F-84EB-7426-7B3A-3FC69DD54FB2}"/>
                  </a:ext>
                </a:extLst>
              </p:cNvPr>
              <p:cNvSpPr/>
              <p:nvPr/>
            </p:nvSpPr>
            <p:spPr>
              <a:xfrm>
                <a:off x="6272688" y="4837004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Up-Down Arrow 17">
                <a:extLst>
                  <a:ext uri="{FF2B5EF4-FFF2-40B4-BE49-F238E27FC236}">
                    <a16:creationId xmlns:a16="http://schemas.microsoft.com/office/drawing/2014/main" id="{17DFFE82-CFD9-DF95-146F-DFC4A2DC43BD}"/>
                  </a:ext>
                </a:extLst>
              </p:cNvPr>
              <p:cNvSpPr/>
              <p:nvPr/>
            </p:nvSpPr>
            <p:spPr>
              <a:xfrm>
                <a:off x="7210170" y="4837004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Up-Down Arrow 18">
                <a:extLst>
                  <a:ext uri="{FF2B5EF4-FFF2-40B4-BE49-F238E27FC236}">
                    <a16:creationId xmlns:a16="http://schemas.microsoft.com/office/drawing/2014/main" id="{C2E37DA1-A330-C893-175C-A4A559863929}"/>
                  </a:ext>
                </a:extLst>
              </p:cNvPr>
              <p:cNvSpPr/>
              <p:nvPr/>
            </p:nvSpPr>
            <p:spPr>
              <a:xfrm>
                <a:off x="8155888" y="483630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EE628B8-E7BA-47EA-F0FA-F467C63A2B97}"/>
                </a:ext>
              </a:extLst>
            </p:cNvPr>
            <p:cNvGrpSpPr/>
            <p:nvPr/>
          </p:nvGrpSpPr>
          <p:grpSpPr>
            <a:xfrm>
              <a:off x="4423294" y="3904799"/>
              <a:ext cx="3893232" cy="359675"/>
              <a:chOff x="4423294" y="4828767"/>
              <a:chExt cx="3893232" cy="359675"/>
            </a:xfrm>
          </p:grpSpPr>
          <p:sp>
            <p:nvSpPr>
              <p:cNvPr id="27" name="Up-Down Arrow 26">
                <a:extLst>
                  <a:ext uri="{FF2B5EF4-FFF2-40B4-BE49-F238E27FC236}">
                    <a16:creationId xmlns:a16="http://schemas.microsoft.com/office/drawing/2014/main" id="{9780EF5B-2636-1C5F-2507-DF39FBAA7A3D}"/>
                  </a:ext>
                </a:extLst>
              </p:cNvPr>
              <p:cNvSpPr/>
              <p:nvPr/>
            </p:nvSpPr>
            <p:spPr>
              <a:xfrm>
                <a:off x="4423294" y="482876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Up-Down Arrow 27">
                <a:extLst>
                  <a:ext uri="{FF2B5EF4-FFF2-40B4-BE49-F238E27FC236}">
                    <a16:creationId xmlns:a16="http://schemas.microsoft.com/office/drawing/2014/main" id="{8C8A5D0C-FD34-49D8-086E-EF80F9C5572E}"/>
                  </a:ext>
                </a:extLst>
              </p:cNvPr>
              <p:cNvSpPr/>
              <p:nvPr/>
            </p:nvSpPr>
            <p:spPr>
              <a:xfrm>
                <a:off x="5341813" y="482876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Up-Down Arrow 28">
                <a:extLst>
                  <a:ext uri="{FF2B5EF4-FFF2-40B4-BE49-F238E27FC236}">
                    <a16:creationId xmlns:a16="http://schemas.microsoft.com/office/drawing/2014/main" id="{3AE4D76D-6891-9879-C338-995DFBCB1562}"/>
                  </a:ext>
                </a:extLst>
              </p:cNvPr>
              <p:cNvSpPr/>
              <p:nvPr/>
            </p:nvSpPr>
            <p:spPr>
              <a:xfrm>
                <a:off x="6272688" y="4837004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Up-Down Arrow 29">
                <a:extLst>
                  <a:ext uri="{FF2B5EF4-FFF2-40B4-BE49-F238E27FC236}">
                    <a16:creationId xmlns:a16="http://schemas.microsoft.com/office/drawing/2014/main" id="{09B4BD53-5DF8-1448-C0BA-6346A8BA1B6A}"/>
                  </a:ext>
                </a:extLst>
              </p:cNvPr>
              <p:cNvSpPr/>
              <p:nvPr/>
            </p:nvSpPr>
            <p:spPr>
              <a:xfrm>
                <a:off x="7210170" y="4837004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Up-Down Arrow 30">
                <a:extLst>
                  <a:ext uri="{FF2B5EF4-FFF2-40B4-BE49-F238E27FC236}">
                    <a16:creationId xmlns:a16="http://schemas.microsoft.com/office/drawing/2014/main" id="{558E8E1B-1965-6E20-D091-CED374473186}"/>
                  </a:ext>
                </a:extLst>
              </p:cNvPr>
              <p:cNvSpPr/>
              <p:nvPr/>
            </p:nvSpPr>
            <p:spPr>
              <a:xfrm>
                <a:off x="8155888" y="483630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0E311BA-165F-B8B4-1A94-CE0B641DB1E0}"/>
                </a:ext>
              </a:extLst>
            </p:cNvPr>
            <p:cNvCxnSpPr/>
            <p:nvPr/>
          </p:nvCxnSpPr>
          <p:spPr>
            <a:xfrm>
              <a:off x="2299991" y="3904799"/>
              <a:ext cx="808131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D7DAF5C6-110C-8FE4-6A94-5564BB400D92}"/>
                </a:ext>
              </a:extLst>
            </p:cNvPr>
            <p:cNvSpPr/>
            <p:nvPr/>
          </p:nvSpPr>
          <p:spPr>
            <a:xfrm>
              <a:off x="6096000" y="2256503"/>
              <a:ext cx="3538151" cy="82517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EIC Virtual Accelerator</a:t>
              </a:r>
            </a:p>
            <a:p>
              <a:pPr algn="ctr"/>
              <a:r>
                <a:rPr lang="en-US" dirty="0"/>
                <a:t>Machine Portal / Database</a:t>
              </a:r>
            </a:p>
          </p:txBody>
        </p:sp>
        <p:sp>
          <p:nvSpPr>
            <p:cNvPr id="36" name="Up-Down Arrow 35">
              <a:extLst>
                <a:ext uri="{FF2B5EF4-FFF2-40B4-BE49-F238E27FC236}">
                  <a16:creationId xmlns:a16="http://schemas.microsoft.com/office/drawing/2014/main" id="{23C53C21-5AE1-1EB2-D10B-6278924BF695}"/>
                </a:ext>
              </a:extLst>
            </p:cNvPr>
            <p:cNvSpPr/>
            <p:nvPr/>
          </p:nvSpPr>
          <p:spPr>
            <a:xfrm>
              <a:off x="7663675" y="3053770"/>
              <a:ext cx="343503" cy="825178"/>
            </a:xfrm>
            <a:prstGeom prst="upDownArrow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aphicFrame>
          <p:nvGraphicFramePr>
            <p:cNvPr id="38" name="Diagram 37">
              <a:extLst>
                <a:ext uri="{FF2B5EF4-FFF2-40B4-BE49-F238E27FC236}">
                  <a16:creationId xmlns:a16="http://schemas.microsoft.com/office/drawing/2014/main" id="{BBE4BC77-2E5C-970B-B6A1-DD20D5BA776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84942859"/>
                </p:ext>
              </p:extLst>
            </p:nvPr>
          </p:nvGraphicFramePr>
          <p:xfrm>
            <a:off x="8990284" y="1609104"/>
            <a:ext cx="4081686" cy="247141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9" name="Up-Down Arrow 38">
              <a:extLst>
                <a:ext uri="{FF2B5EF4-FFF2-40B4-BE49-F238E27FC236}">
                  <a16:creationId xmlns:a16="http://schemas.microsoft.com/office/drawing/2014/main" id="{6746F311-5015-FD45-3687-BEFBDE69ABF3}"/>
                </a:ext>
              </a:extLst>
            </p:cNvPr>
            <p:cNvSpPr/>
            <p:nvPr/>
          </p:nvSpPr>
          <p:spPr>
            <a:xfrm rot="5400000">
              <a:off x="9693595" y="2428838"/>
              <a:ext cx="220000" cy="480509"/>
            </a:xfrm>
            <a:prstGeom prst="upDownArrow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27223C02-FD7B-2C69-4E39-375F466225CE}"/>
                </a:ext>
              </a:extLst>
            </p:cNvPr>
            <p:cNvSpPr/>
            <p:nvPr/>
          </p:nvSpPr>
          <p:spPr>
            <a:xfrm>
              <a:off x="6093945" y="1206212"/>
              <a:ext cx="1969743" cy="82517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USER Interface</a:t>
              </a:r>
            </a:p>
            <a:p>
              <a:pPr algn="ctr"/>
              <a:r>
                <a:rPr lang="en-US" dirty="0"/>
                <a:t>(</a:t>
              </a:r>
              <a:r>
                <a:rPr lang="en-US" dirty="0" err="1"/>
                <a:t>JupyterHub</a:t>
              </a:r>
              <a:r>
                <a:rPr lang="en-US" dirty="0"/>
                <a:t>)</a:t>
              </a:r>
            </a:p>
          </p:txBody>
        </p: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377F6C5E-7055-F1A8-A5D4-4EBB0D369CB5}"/>
                </a:ext>
              </a:extLst>
            </p:cNvPr>
            <p:cNvSpPr/>
            <p:nvPr/>
          </p:nvSpPr>
          <p:spPr>
            <a:xfrm>
              <a:off x="8923774" y="1206212"/>
              <a:ext cx="1558576" cy="82517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AI/ML applications</a:t>
              </a:r>
            </a:p>
          </p:txBody>
        </p: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3D37C33C-4FA3-A74F-A8C0-3319E09CA9FE}"/>
                </a:ext>
              </a:extLst>
            </p:cNvPr>
            <p:cNvSpPr/>
            <p:nvPr/>
          </p:nvSpPr>
          <p:spPr>
            <a:xfrm>
              <a:off x="2299991" y="1057908"/>
              <a:ext cx="2996719" cy="2254437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Control Room </a:t>
              </a:r>
            </a:p>
            <a:p>
              <a:pPr algn="ctr"/>
              <a:r>
                <a:rPr lang="en-US" dirty="0"/>
                <a:t>Software, GUI</a:t>
              </a:r>
            </a:p>
          </p:txBody>
        </p:sp>
        <p:sp>
          <p:nvSpPr>
            <p:cNvPr id="43" name="Up-Down Arrow 42">
              <a:extLst>
                <a:ext uri="{FF2B5EF4-FFF2-40B4-BE49-F238E27FC236}">
                  <a16:creationId xmlns:a16="http://schemas.microsoft.com/office/drawing/2014/main" id="{7C946DAF-8EF8-EC56-2878-9F1B76D5C3A5}"/>
                </a:ext>
              </a:extLst>
            </p:cNvPr>
            <p:cNvSpPr/>
            <p:nvPr/>
          </p:nvSpPr>
          <p:spPr>
            <a:xfrm>
              <a:off x="3626598" y="3276131"/>
              <a:ext cx="343503" cy="602817"/>
            </a:xfrm>
            <a:prstGeom prst="upDownArrow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35EDFF2-9361-73B2-917B-2C941FF5D926}"/>
                </a:ext>
              </a:extLst>
            </p:cNvPr>
            <p:cNvCxnSpPr/>
            <p:nvPr/>
          </p:nvCxnSpPr>
          <p:spPr>
            <a:xfrm flipH="1">
              <a:off x="5592456" y="960480"/>
              <a:ext cx="45042" cy="2519631"/>
            </a:xfrm>
            <a:prstGeom prst="line">
              <a:avLst/>
            </a:prstGeom>
            <a:ln w="2857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Left Arrow 43">
              <a:extLst>
                <a:ext uri="{FF2B5EF4-FFF2-40B4-BE49-F238E27FC236}">
                  <a16:creationId xmlns:a16="http://schemas.microsoft.com/office/drawing/2014/main" id="{50B9B362-F63C-AABB-0DA2-96FAF7F6F612}"/>
                </a:ext>
              </a:extLst>
            </p:cNvPr>
            <p:cNvSpPr/>
            <p:nvPr/>
          </p:nvSpPr>
          <p:spPr>
            <a:xfrm>
              <a:off x="4859954" y="1786783"/>
              <a:ext cx="1194911" cy="627600"/>
            </a:xfrm>
            <a:prstGeom prst="leftArrow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Deploy</a:t>
              </a:r>
            </a:p>
          </p:txBody>
        </p:sp>
        <p:sp>
          <p:nvSpPr>
            <p:cNvPr id="47" name="Up-Down Arrow 46">
              <a:extLst>
                <a:ext uri="{FF2B5EF4-FFF2-40B4-BE49-F238E27FC236}">
                  <a16:creationId xmlns:a16="http://schemas.microsoft.com/office/drawing/2014/main" id="{B64E4A47-3C26-1EA2-9B67-40AA544B7C55}"/>
                </a:ext>
              </a:extLst>
            </p:cNvPr>
            <p:cNvSpPr/>
            <p:nvPr/>
          </p:nvSpPr>
          <p:spPr>
            <a:xfrm>
              <a:off x="7006068" y="1999835"/>
              <a:ext cx="124499" cy="256668"/>
            </a:xfrm>
            <a:prstGeom prst="upDownArrow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aphicFrame>
          <p:nvGraphicFramePr>
            <p:cNvPr id="50" name="Diagram 49">
              <a:extLst>
                <a:ext uri="{FF2B5EF4-FFF2-40B4-BE49-F238E27FC236}">
                  <a16:creationId xmlns:a16="http://schemas.microsoft.com/office/drawing/2014/main" id="{1CE09FA1-A565-9EC3-E892-11ECC9A17DD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071145192"/>
                </p:ext>
              </p:extLst>
            </p:nvPr>
          </p:nvGraphicFramePr>
          <p:xfrm>
            <a:off x="7950667" y="944869"/>
            <a:ext cx="1086128" cy="140685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86346779-F97C-135A-4439-2D6F83A7C132}"/>
                </a:ext>
              </a:extLst>
            </p:cNvPr>
            <p:cNvSpPr/>
            <p:nvPr/>
          </p:nvSpPr>
          <p:spPr>
            <a:xfrm>
              <a:off x="5967464" y="1057908"/>
              <a:ext cx="4600133" cy="2671170"/>
            </a:xfrm>
            <a:prstGeom prst="roundRect">
              <a:avLst/>
            </a:prstGeom>
            <a:solidFill>
              <a:srgbClr val="000000">
                <a:alpha val="16078"/>
              </a:srgbClr>
            </a:solidFill>
            <a:ln w="28575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93147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74E478-264F-8F6C-2D47-B85B871304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CFA7A-B1C4-8D1B-3641-3F1929A8F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July 2025 Updates, Overview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E5016A-A91D-EBFF-09E8-AE74DD473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5459249" cy="4865858"/>
          </a:xfrm>
        </p:spPr>
        <p:txBody>
          <a:bodyPr/>
          <a:lstStyle/>
          <a:p>
            <a:r>
              <a:rPr lang="en-US" dirty="0"/>
              <a:t>Current effort : Machine Portal</a:t>
            </a:r>
          </a:p>
          <a:p>
            <a:pPr lvl="1"/>
            <a:r>
              <a:rPr lang="en-US" dirty="0"/>
              <a:t>Separate machine description</a:t>
            </a:r>
          </a:p>
          <a:p>
            <a:pPr lvl="1"/>
            <a:endParaRPr lang="en-US" dirty="0"/>
          </a:p>
          <a:p>
            <a:r>
              <a:rPr lang="en-US" dirty="0"/>
              <a:t>Adopt the concept of PALS</a:t>
            </a:r>
          </a:p>
          <a:p>
            <a:pPr lvl="1"/>
            <a:r>
              <a:rPr lang="en-US" dirty="0"/>
              <a:t>Only small subset is implemented</a:t>
            </a:r>
          </a:p>
          <a:p>
            <a:pPr lvl="1"/>
            <a:r>
              <a:rPr lang="en-US" dirty="0"/>
              <a:t>Parameter is grouped by parameter groups</a:t>
            </a:r>
          </a:p>
          <a:p>
            <a:pPr lvl="1"/>
            <a:r>
              <a:rPr lang="en-US" dirty="0"/>
              <a:t>Define </a:t>
            </a:r>
            <a:r>
              <a:rPr lang="en-US" dirty="0" err="1"/>
              <a:t>ControlP</a:t>
            </a:r>
            <a:r>
              <a:rPr lang="en-US" dirty="0"/>
              <a:t> group</a:t>
            </a:r>
          </a:p>
          <a:p>
            <a:pPr lvl="1"/>
            <a:r>
              <a:rPr lang="en-US" dirty="0"/>
              <a:t>Option fields: </a:t>
            </a:r>
            <a:r>
              <a:rPr lang="en-US" dirty="0" err="1"/>
              <a:t>PV_names</a:t>
            </a:r>
            <a:r>
              <a:rPr lang="en-US" dirty="0"/>
              <a:t>, </a:t>
            </a:r>
            <a:r>
              <a:rPr lang="en-US" dirty="0" err="1"/>
              <a:t>str_limit</a:t>
            </a:r>
            <a:r>
              <a:rPr lang="en-US" dirty="0"/>
              <a:t>, </a:t>
            </a:r>
            <a:r>
              <a:rPr lang="en-US" dirty="0" err="1"/>
              <a:t>ramp_rates</a:t>
            </a:r>
            <a:r>
              <a:rPr lang="en-US" dirty="0"/>
              <a:t>, …</a:t>
            </a:r>
          </a:p>
          <a:p>
            <a:r>
              <a:rPr lang="en-US" dirty="0"/>
              <a:t>Export and Load from Human readable file</a:t>
            </a:r>
          </a:p>
          <a:p>
            <a:pPr lvl="1"/>
            <a:r>
              <a:rPr lang="en-US" dirty="0"/>
              <a:t>YAML is chosen 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2B021B44-74EF-F4FE-AB15-7165213BAD0C}"/>
              </a:ext>
            </a:extLst>
          </p:cNvPr>
          <p:cNvSpPr/>
          <p:nvPr/>
        </p:nvSpPr>
        <p:spPr>
          <a:xfrm>
            <a:off x="5921828" y="2383971"/>
            <a:ext cx="3135086" cy="762000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EIC Machine Portal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2ECCAF5-0141-3BD0-029E-399DF2117415}"/>
              </a:ext>
            </a:extLst>
          </p:cNvPr>
          <p:cNvSpPr/>
          <p:nvPr/>
        </p:nvSpPr>
        <p:spPr>
          <a:xfrm>
            <a:off x="10451507" y="2383971"/>
            <a:ext cx="1740493" cy="7620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Design </a:t>
            </a:r>
          </a:p>
          <a:p>
            <a:pPr algn="ctr"/>
            <a:r>
              <a:rPr lang="en-US" dirty="0"/>
              <a:t>Lattice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19A4C72D-DC3C-8448-64D9-EF0AD4671E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11827144"/>
              </p:ext>
            </p:extLst>
          </p:nvPr>
        </p:nvGraphicFramePr>
        <p:xfrm>
          <a:off x="9122838" y="2408200"/>
          <a:ext cx="1262744" cy="831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Up-Down Arrow 8">
            <a:extLst>
              <a:ext uri="{FF2B5EF4-FFF2-40B4-BE49-F238E27FC236}">
                <a16:creationId xmlns:a16="http://schemas.microsoft.com/office/drawing/2014/main" id="{4F0F213F-E89F-B5ED-59FD-44E7F47284B8}"/>
              </a:ext>
            </a:extLst>
          </p:cNvPr>
          <p:cNvSpPr/>
          <p:nvPr/>
        </p:nvSpPr>
        <p:spPr>
          <a:xfrm>
            <a:off x="7246677" y="3239782"/>
            <a:ext cx="398207" cy="830773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11DB448-2A79-59C6-7445-543F696DC995}"/>
              </a:ext>
            </a:extLst>
          </p:cNvPr>
          <p:cNvSpPr/>
          <p:nvPr/>
        </p:nvSpPr>
        <p:spPr>
          <a:xfrm>
            <a:off x="5794009" y="4151160"/>
            <a:ext cx="3438482" cy="831582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Machine readable Machine Description file (YAML)</a:t>
            </a:r>
          </a:p>
        </p:txBody>
      </p:sp>
      <p:sp>
        <p:nvSpPr>
          <p:cNvPr id="12" name="Left-Up Arrow 11">
            <a:extLst>
              <a:ext uri="{FF2B5EF4-FFF2-40B4-BE49-F238E27FC236}">
                <a16:creationId xmlns:a16="http://schemas.microsoft.com/office/drawing/2014/main" id="{92943431-0DD0-3529-095F-6F10C2797FF2}"/>
              </a:ext>
            </a:extLst>
          </p:cNvPr>
          <p:cNvSpPr/>
          <p:nvPr/>
        </p:nvSpPr>
        <p:spPr>
          <a:xfrm rot="5400000">
            <a:off x="7312343" y="5010078"/>
            <a:ext cx="842062" cy="973394"/>
          </a:xfrm>
          <a:prstGeom prst="leftUp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E7047C5-C0FD-97EE-F725-FD8F8F2014B6}"/>
              </a:ext>
            </a:extLst>
          </p:cNvPr>
          <p:cNvSpPr/>
          <p:nvPr/>
        </p:nvSpPr>
        <p:spPr>
          <a:xfrm>
            <a:off x="8524022" y="5291702"/>
            <a:ext cx="3438482" cy="831582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Control Interface, </a:t>
            </a:r>
            <a:r>
              <a:rPr lang="en-US" dirty="0" err="1"/>
              <a:t>PVAccess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57659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D1CB16-C1AC-D409-DA82-DDA4E63DF7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D723B9-8F09-CA1A-23ED-C2E621103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July 2025 Updates, Code Status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B1F23E-A4D3-555B-B4E7-DEAF6E7460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Repo: </a:t>
            </a:r>
            <a:r>
              <a:rPr lang="en-US" dirty="0">
                <a:hlinkClick r:id="rId2"/>
              </a:rPr>
              <a:t>git@github.com:yuehao/EICViBE.git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 descr="A screenshot of a black screen&#10;&#10;AI-generated content may be incorrect.">
            <a:extLst>
              <a:ext uri="{FF2B5EF4-FFF2-40B4-BE49-F238E27FC236}">
                <a16:creationId xmlns:a16="http://schemas.microsoft.com/office/drawing/2014/main" id="{58E43D3F-BC61-3DF2-D9F7-821FB33104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579" y="1451977"/>
            <a:ext cx="1696211" cy="53536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548B0B-9ABF-DEA1-EFA1-C65C01521A03}"/>
              </a:ext>
            </a:extLst>
          </p:cNvPr>
          <p:cNvSpPr txBox="1"/>
          <p:nvPr/>
        </p:nvSpPr>
        <p:spPr>
          <a:xfrm>
            <a:off x="2639961" y="1451977"/>
            <a:ext cx="470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short Example of FODO Description file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F2EB2A-DBAA-1884-96B5-B4CAC698AFD7}"/>
              </a:ext>
            </a:extLst>
          </p:cNvPr>
          <p:cNvSpPr txBox="1"/>
          <p:nvPr/>
        </p:nvSpPr>
        <p:spPr>
          <a:xfrm>
            <a:off x="2577137" y="1821309"/>
            <a:ext cx="3518863" cy="46166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name: FODO</a:t>
            </a:r>
          </a:p>
          <a:p>
            <a:r>
              <a:rPr lang="en-US" sz="1400" dirty="0" err="1"/>
              <a:t>root_branch</a:t>
            </a:r>
            <a:r>
              <a:rPr lang="en-US" sz="1400" dirty="0"/>
              <a:t>: FODO</a:t>
            </a:r>
          </a:p>
          <a:p>
            <a:r>
              <a:rPr lang="en-US" sz="1400" dirty="0"/>
              <a:t>elements:</a:t>
            </a:r>
          </a:p>
          <a:p>
            <a:r>
              <a:rPr lang="en-US" sz="1400" dirty="0"/>
              <a:t>- Bend:</a:t>
            </a:r>
          </a:p>
          <a:p>
            <a:r>
              <a:rPr lang="en-US" sz="1400" dirty="0"/>
              <a:t>    name: Bend1</a:t>
            </a:r>
          </a:p>
          <a:p>
            <a:r>
              <a:rPr lang="en-US" sz="1400" dirty="0"/>
              <a:t>    length: 2.0</a:t>
            </a:r>
          </a:p>
          <a:p>
            <a:r>
              <a:rPr lang="en-US" sz="1400" dirty="0"/>
              <a:t>    </a:t>
            </a:r>
            <a:r>
              <a:rPr lang="en-US" sz="1400" dirty="0" err="1"/>
              <a:t>BendP</a:t>
            </a:r>
            <a:r>
              <a:rPr lang="en-US" sz="1400" dirty="0"/>
              <a:t>:</a:t>
            </a:r>
          </a:p>
          <a:p>
            <a:r>
              <a:rPr lang="en-US" sz="1400" dirty="0"/>
              <a:t>      ANGLE: 0.15707963267948966</a:t>
            </a:r>
          </a:p>
          <a:p>
            <a:r>
              <a:rPr lang="en-US" sz="1400" dirty="0"/>
              <a:t>- Drift:</a:t>
            </a:r>
          </a:p>
          <a:p>
            <a:r>
              <a:rPr lang="en-US" sz="1400" dirty="0"/>
              <a:t>    name: Drift1</a:t>
            </a:r>
          </a:p>
          <a:p>
            <a:r>
              <a:rPr lang="en-US" sz="1400" dirty="0"/>
              <a:t>    length: 1.0</a:t>
            </a:r>
          </a:p>
          <a:p>
            <a:r>
              <a:rPr lang="en-US" sz="1400" dirty="0"/>
              <a:t>- Quadrupole:</a:t>
            </a:r>
          </a:p>
          <a:p>
            <a:r>
              <a:rPr lang="en-US" sz="1400" dirty="0"/>
              <a:t>    name: Quad1</a:t>
            </a:r>
          </a:p>
          <a:p>
            <a:r>
              <a:rPr lang="en-US" sz="1400" dirty="0"/>
              <a:t>    length: 0.6</a:t>
            </a:r>
          </a:p>
          <a:p>
            <a:r>
              <a:rPr lang="en-US" sz="1400" dirty="0"/>
              <a:t>    </a:t>
            </a:r>
            <a:r>
              <a:rPr lang="en-US" sz="1400" dirty="0" err="1"/>
              <a:t>MagneticMultipoleP</a:t>
            </a:r>
            <a:r>
              <a:rPr lang="en-US" sz="1400" dirty="0"/>
              <a:t>:</a:t>
            </a:r>
          </a:p>
          <a:p>
            <a:r>
              <a:rPr lang="en-US" sz="1400" dirty="0"/>
              <a:t>      K1: 1.2</a:t>
            </a:r>
          </a:p>
          <a:p>
            <a:r>
              <a:rPr lang="en-US" sz="1400" dirty="0"/>
              <a:t>    </a:t>
            </a:r>
            <a:r>
              <a:rPr lang="en-US" sz="1400" dirty="0" err="1"/>
              <a:t>ApertureP</a:t>
            </a:r>
            <a:r>
              <a:rPr lang="en-US" sz="1400" dirty="0"/>
              <a:t>:</a:t>
            </a:r>
          </a:p>
          <a:p>
            <a:r>
              <a:rPr lang="en-US" sz="1400" dirty="0"/>
              <a:t>      X:</a:t>
            </a:r>
          </a:p>
          <a:p>
            <a:r>
              <a:rPr lang="en-US" sz="1400" dirty="0"/>
              <a:t>      - -0.05</a:t>
            </a:r>
          </a:p>
          <a:p>
            <a:r>
              <a:rPr lang="en-US" sz="1400" dirty="0"/>
              <a:t>      - 0.05</a:t>
            </a:r>
          </a:p>
          <a:p>
            <a:r>
              <a:rPr lang="en-US" sz="1400" dirty="0"/>
              <a:t>…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4639D7C-9ABD-74D6-92B6-CC181383BD58}"/>
              </a:ext>
            </a:extLst>
          </p:cNvPr>
          <p:cNvSpPr txBox="1"/>
          <p:nvPr/>
        </p:nvSpPr>
        <p:spPr>
          <a:xfrm>
            <a:off x="6327116" y="1821309"/>
            <a:ext cx="4155575" cy="4524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800" dirty="0"/>
              <a:t>FODO:</a:t>
            </a:r>
          </a:p>
          <a:p>
            <a:r>
              <a:rPr lang="en-US" sz="1800" dirty="0"/>
              <a:t>- Bend:</a:t>
            </a:r>
          </a:p>
          <a:p>
            <a:r>
              <a:rPr lang="en-US" sz="1800" dirty="0"/>
              <a:t>    name: Bend1_1</a:t>
            </a:r>
          </a:p>
          <a:p>
            <a:r>
              <a:rPr lang="en-US" sz="1800" dirty="0"/>
              <a:t>    length: 2.0</a:t>
            </a:r>
          </a:p>
          <a:p>
            <a:r>
              <a:rPr lang="en-US" sz="1800" dirty="0"/>
              <a:t>    inherit: Bend1</a:t>
            </a:r>
          </a:p>
          <a:p>
            <a:r>
              <a:rPr lang="en-US" sz="1800" dirty="0"/>
              <a:t>    </a:t>
            </a:r>
            <a:r>
              <a:rPr lang="en-US" sz="1800" dirty="0" err="1"/>
              <a:t>BendP</a:t>
            </a:r>
            <a:r>
              <a:rPr lang="en-US" sz="1800" dirty="0"/>
              <a:t>:</a:t>
            </a:r>
          </a:p>
          <a:p>
            <a:r>
              <a:rPr lang="en-US" sz="1800" dirty="0"/>
              <a:t>      ANGLE: 0.15707963267948966</a:t>
            </a:r>
          </a:p>
          <a:p>
            <a:r>
              <a:rPr lang="en-US" sz="1800" dirty="0"/>
              <a:t>- Drift:</a:t>
            </a:r>
          </a:p>
          <a:p>
            <a:r>
              <a:rPr lang="en-US" sz="1800" dirty="0"/>
              <a:t>    name: Drift1_1</a:t>
            </a:r>
          </a:p>
          <a:p>
            <a:r>
              <a:rPr lang="en-US" sz="1800" dirty="0"/>
              <a:t>    length: 1.0</a:t>
            </a:r>
          </a:p>
          <a:p>
            <a:r>
              <a:rPr lang="en-US" sz="1800" dirty="0"/>
              <a:t>    inherit: Drift1</a:t>
            </a:r>
          </a:p>
          <a:p>
            <a:r>
              <a:rPr lang="en-US" sz="1800" dirty="0"/>
              <a:t>- Quadrupole:</a:t>
            </a:r>
          </a:p>
          <a:p>
            <a:r>
              <a:rPr lang="en-US" sz="1800" dirty="0"/>
              <a:t>    name: Quad1_1</a:t>
            </a:r>
          </a:p>
          <a:p>
            <a:r>
              <a:rPr lang="en-US" sz="1800" dirty="0"/>
              <a:t>    length: 0.6</a:t>
            </a:r>
          </a:p>
          <a:p>
            <a:r>
              <a:rPr lang="en-US" sz="1800" dirty="0"/>
              <a:t>    inherit: Quad1</a:t>
            </a:r>
          </a:p>
          <a:p>
            <a:r>
              <a:rPr lang="en-US" sz="1800" dirty="0"/>
              <a:t> …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1FD411E-2424-BBB2-FA8B-132745C22F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4697" y="949653"/>
            <a:ext cx="4704736" cy="7492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580791F-8D94-D4CA-ABD7-40F7CC87F6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8182" y="4001518"/>
            <a:ext cx="8394908" cy="267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96015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-3B EIC_PPT_Outline_Template_Widescreen_0224.potx" id="{E6C5CCA8-604B-4BF3-AD52-0CCDA95A2BA6}" vid="{8057B053-B9B7-4C41-ADDD-67BAEC9A00C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C9E1E73F4D8548AB78BECAE9A385FA" ma:contentTypeVersion="4" ma:contentTypeDescription="Create a new document." ma:contentTypeScope="" ma:versionID="d28beb9c33a1ea3fe7730a29e253140e">
  <xsd:schema xmlns:xsd="http://www.w3.org/2001/XMLSchema" xmlns:xs="http://www.w3.org/2001/XMLSchema" xmlns:p="http://schemas.microsoft.com/office/2006/metadata/properties" xmlns:ns2="f6044f25-a3a7-46dd-811c-252717564a4a" targetNamespace="http://schemas.microsoft.com/office/2006/metadata/properties" ma:root="true" ma:fieldsID="768c77f5dbcf609f8ba7d44b9046a0ff" ns2:_="">
    <xsd:import namespace="f6044f25-a3a7-46dd-811c-252717564a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044f25-a3a7-46dd-811c-252717564a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E22D85F-60BA-4A51-A1DF-FC43A3B6C6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9E88647-562A-460A-88A0-13D05ABABF01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f6044f25-a3a7-46dd-811c-252717564a4a"/>
  </ds:schemaRefs>
</ds:datastoreItem>
</file>

<file path=customXml/itemProps3.xml><?xml version="1.0" encoding="utf-8"?>
<ds:datastoreItem xmlns:ds="http://schemas.openxmlformats.org/officeDocument/2006/customXml" ds:itemID="{174C288C-2CC0-43C8-A5E9-1C56A3C75E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044f25-a3a7-46dd-811c-252717564a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CD-3B EIC_PPT_Outline_Template_Widescreen_0924</Template>
  <TotalTime>10486</TotalTime>
  <Words>293</Words>
  <Application>Microsoft Macintosh PowerPoint</Application>
  <PresentationFormat>Widescreen</PresentationFormat>
  <Paragraphs>85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Roboto</vt:lpstr>
      <vt:lpstr>BNL</vt:lpstr>
      <vt:lpstr>EIC International Accelerator Collaboration Commissioning Tool Workgroup  EIC Virtual Accelerator Updates</vt:lpstr>
      <vt:lpstr>Plans for EIC VA</vt:lpstr>
      <vt:lpstr>July 2025 Updates, Overview</vt:lpstr>
      <vt:lpstr>July 2025 Updates, Code Status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Progress / CD-3B LLP</dc:title>
  <dc:subject/>
  <dc:creator>Nagaitsev, Sergei</dc:creator>
  <cp:keywords/>
  <dc:description/>
  <cp:lastModifiedBy>IPAC'27</cp:lastModifiedBy>
  <cp:revision>237</cp:revision>
  <dcterms:created xsi:type="dcterms:W3CDTF">2024-09-19T21:06:26Z</dcterms:created>
  <dcterms:modified xsi:type="dcterms:W3CDTF">2025-07-14T15:07:52Z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0x010100F3C9E1E73F4D8548AB78BECAE9A385FA</vt:lpwstr>
  </property>
  <property fmtid="{D5CDD505-2E9C-101B-9397-08002B2CF9AE}" pid="3" name="MediaServiceImageTags">
    <vt:lpwstr/>
  </property>
  <property fmtid="{D5CDD505-2E9C-101B-9397-08002B2CF9AE}" pid="4" name="Order">
    <vt:lpwstr>15600.0000000000</vt:lpwstr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lpwstr/>
  </property>
  <property fmtid="{D5CDD505-2E9C-101B-9397-08002B2CF9AE}" pid="11" name="Sequence">
    <vt:lpwstr>03</vt:lpwstr>
  </property>
  <property fmtid="{D5CDD505-2E9C-101B-9397-08002B2CF9AE}" pid="12" name="Status">
    <vt:lpwstr>Ready For Dry Run</vt:lpwstr>
  </property>
</Properties>
</file>