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91" r:id="rId1"/>
  </p:sldMasterIdLst>
  <p:notesMasterIdLst>
    <p:notesMasterId r:id="rId18"/>
  </p:notesMasterIdLst>
  <p:handoutMasterIdLst>
    <p:handoutMasterId r:id="rId19"/>
  </p:handoutMasterIdLst>
  <p:sldIdLst>
    <p:sldId id="4294" r:id="rId2"/>
    <p:sldId id="2147481342" r:id="rId3"/>
    <p:sldId id="358" r:id="rId4"/>
    <p:sldId id="343" r:id="rId5"/>
    <p:sldId id="2147481341" r:id="rId6"/>
    <p:sldId id="297" r:id="rId7"/>
    <p:sldId id="4287" r:id="rId8"/>
    <p:sldId id="4285" r:id="rId9"/>
    <p:sldId id="346" r:id="rId10"/>
    <p:sldId id="4288" r:id="rId11"/>
    <p:sldId id="4290" r:id="rId12"/>
    <p:sldId id="4291" r:id="rId13"/>
    <p:sldId id="4292" r:id="rId14"/>
    <p:sldId id="4293" r:id="rId15"/>
    <p:sldId id="4280" r:id="rId16"/>
    <p:sldId id="427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476F3E-2B2C-D02E-A927-755D46376812}" name="Elicia Ferrer" initials="EF" userId="ac7d01b8666ae590" providerId="Windows Live"/>
  <p188:author id="{BEF8CA72-6AE8-8AD8-5B9A-8F576BAC3FD5}" name="Janiga, Jaimee" initials="JJ" userId="S::7nj@ornl.gov::c06abe94-9752-4f8c-96a2-49efdf1f636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DBA00"/>
    <a:srgbClr val="FF9E1B"/>
    <a:srgbClr val="7DC397"/>
    <a:srgbClr val="ECECEC"/>
    <a:srgbClr val="4E008E"/>
    <a:srgbClr val="B50094"/>
    <a:srgbClr val="FE5000"/>
    <a:srgbClr val="ED9634"/>
    <a:srgbClr val="005776"/>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7CBFAF-CF64-4720-8BE1-39A0F8C06195}" v="484" dt="2025-07-29T14:19:01.948"/>
  </p1510:revLst>
</p1510:revInfo>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59795"/>
  </p:normalViewPr>
  <p:slideViewPr>
    <p:cSldViewPr snapToGrid="0">
      <p:cViewPr varScale="1">
        <p:scale>
          <a:sx n="70" d="100"/>
          <a:sy n="70" d="100"/>
        </p:scale>
        <p:origin x="104" y="3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05" d="100"/>
          <a:sy n="105" d="100"/>
        </p:scale>
        <p:origin x="4152"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lat, Fulvia C." userId="49906fff-a06b-4fb3-9a8e-be011ae1fc7b" providerId="ADAL" clId="{567CBFAF-CF64-4720-8BE1-39A0F8C06195}"/>
    <pc:docChg chg="custSel addSld modSld">
      <pc:chgData name="Pilat, Fulvia C." userId="49906fff-a06b-4fb3-9a8e-be011ae1fc7b" providerId="ADAL" clId="{567CBFAF-CF64-4720-8BE1-39A0F8C06195}" dt="2025-07-29T14:21:30.384" v="1218" actId="207"/>
      <pc:docMkLst>
        <pc:docMk/>
      </pc:docMkLst>
      <pc:sldChg chg="modSp mod">
        <pc:chgData name="Pilat, Fulvia C." userId="49906fff-a06b-4fb3-9a8e-be011ae1fc7b" providerId="ADAL" clId="{567CBFAF-CF64-4720-8BE1-39A0F8C06195}" dt="2025-07-25T15:57:09.846" v="203" actId="207"/>
        <pc:sldMkLst>
          <pc:docMk/>
          <pc:sldMk cId="3764909260" sldId="297"/>
        </pc:sldMkLst>
        <pc:spChg chg="mod">
          <ac:chgData name="Pilat, Fulvia C." userId="49906fff-a06b-4fb3-9a8e-be011ae1fc7b" providerId="ADAL" clId="{567CBFAF-CF64-4720-8BE1-39A0F8C06195}" dt="2025-07-25T15:57:09.846" v="203" actId="207"/>
          <ac:spMkLst>
            <pc:docMk/>
            <pc:sldMk cId="3764909260" sldId="297"/>
            <ac:spMk id="8" creationId="{7B93DD9C-B776-B100-5CB2-36393EA0DBFD}"/>
          </ac:spMkLst>
        </pc:spChg>
      </pc:sldChg>
      <pc:sldChg chg="modSp mod">
        <pc:chgData name="Pilat, Fulvia C." userId="49906fff-a06b-4fb3-9a8e-be011ae1fc7b" providerId="ADAL" clId="{567CBFAF-CF64-4720-8BE1-39A0F8C06195}" dt="2025-07-25T15:55:58.784" v="201" actId="207"/>
        <pc:sldMkLst>
          <pc:docMk/>
          <pc:sldMk cId="1730101020" sldId="343"/>
        </pc:sldMkLst>
        <pc:spChg chg="mod">
          <ac:chgData name="Pilat, Fulvia C." userId="49906fff-a06b-4fb3-9a8e-be011ae1fc7b" providerId="ADAL" clId="{567CBFAF-CF64-4720-8BE1-39A0F8C06195}" dt="2025-07-25T15:55:58.784" v="201" actId="207"/>
          <ac:spMkLst>
            <pc:docMk/>
            <pc:sldMk cId="1730101020" sldId="343"/>
            <ac:spMk id="2" creationId="{81515029-8E45-F44D-8DC3-9196E1975856}"/>
          </ac:spMkLst>
        </pc:spChg>
        <pc:spChg chg="mod">
          <ac:chgData name="Pilat, Fulvia C." userId="49906fff-a06b-4fb3-9a8e-be011ae1fc7b" providerId="ADAL" clId="{567CBFAF-CF64-4720-8BE1-39A0F8C06195}" dt="2025-07-25T15:55:48.962" v="200" actId="20577"/>
          <ac:spMkLst>
            <pc:docMk/>
            <pc:sldMk cId="1730101020" sldId="343"/>
            <ac:spMk id="4" creationId="{519F9875-E972-1A4E-8A35-59CD747A57B4}"/>
          </ac:spMkLst>
        </pc:spChg>
      </pc:sldChg>
      <pc:sldChg chg="modSp mod">
        <pc:chgData name="Pilat, Fulvia C." userId="49906fff-a06b-4fb3-9a8e-be011ae1fc7b" providerId="ADAL" clId="{567CBFAF-CF64-4720-8BE1-39A0F8C06195}" dt="2025-07-25T16:00:28.403" v="239" actId="207"/>
        <pc:sldMkLst>
          <pc:docMk/>
          <pc:sldMk cId="4281243962" sldId="346"/>
        </pc:sldMkLst>
        <pc:spChg chg="mod">
          <ac:chgData name="Pilat, Fulvia C." userId="49906fff-a06b-4fb3-9a8e-be011ae1fc7b" providerId="ADAL" clId="{567CBFAF-CF64-4720-8BE1-39A0F8C06195}" dt="2025-07-25T16:00:24.668" v="238" actId="207"/>
          <ac:spMkLst>
            <pc:docMk/>
            <pc:sldMk cId="4281243962" sldId="346"/>
            <ac:spMk id="7" creationId="{47FE2871-D033-A34D-852E-2F9A073176E6}"/>
          </ac:spMkLst>
        </pc:spChg>
        <pc:spChg chg="mod">
          <ac:chgData name="Pilat, Fulvia C." userId="49906fff-a06b-4fb3-9a8e-be011ae1fc7b" providerId="ADAL" clId="{567CBFAF-CF64-4720-8BE1-39A0F8C06195}" dt="2025-07-25T16:00:28.403" v="239" actId="207"/>
          <ac:spMkLst>
            <pc:docMk/>
            <pc:sldMk cId="4281243962" sldId="346"/>
            <ac:spMk id="14" creationId="{BBA63514-37ED-AC76-67E8-945F30AB78E7}"/>
          </ac:spMkLst>
        </pc:spChg>
      </pc:sldChg>
      <pc:sldChg chg="modSp mod">
        <pc:chgData name="Pilat, Fulvia C." userId="49906fff-a06b-4fb3-9a8e-be011ae1fc7b" providerId="ADAL" clId="{567CBFAF-CF64-4720-8BE1-39A0F8C06195}" dt="2025-07-29T14:06:34.492" v="735" actId="404"/>
        <pc:sldMkLst>
          <pc:docMk/>
          <pc:sldMk cId="213326344" sldId="358"/>
        </pc:sldMkLst>
        <pc:spChg chg="mod">
          <ac:chgData name="Pilat, Fulvia C." userId="49906fff-a06b-4fb3-9a8e-be011ae1fc7b" providerId="ADAL" clId="{567CBFAF-CF64-4720-8BE1-39A0F8C06195}" dt="2025-07-29T14:06:34.492" v="735" actId="404"/>
          <ac:spMkLst>
            <pc:docMk/>
            <pc:sldMk cId="213326344" sldId="358"/>
            <ac:spMk id="2" creationId="{5334186D-DCFA-0F4B-930D-46052664347D}"/>
          </ac:spMkLst>
        </pc:spChg>
        <pc:spChg chg="mod">
          <ac:chgData name="Pilat, Fulvia C." userId="49906fff-a06b-4fb3-9a8e-be011ae1fc7b" providerId="ADAL" clId="{567CBFAF-CF64-4720-8BE1-39A0F8C06195}" dt="2025-07-25T15:52:00.049" v="93" actId="207"/>
          <ac:spMkLst>
            <pc:docMk/>
            <pc:sldMk cId="213326344" sldId="358"/>
            <ac:spMk id="3" creationId="{099545EE-EC30-4043-A123-785F9845EC1D}"/>
          </ac:spMkLst>
        </pc:spChg>
        <pc:spChg chg="mod">
          <ac:chgData name="Pilat, Fulvia C." userId="49906fff-a06b-4fb3-9a8e-be011ae1fc7b" providerId="ADAL" clId="{567CBFAF-CF64-4720-8BE1-39A0F8C06195}" dt="2025-07-25T15:52:06.822" v="94" actId="207"/>
          <ac:spMkLst>
            <pc:docMk/>
            <pc:sldMk cId="213326344" sldId="358"/>
            <ac:spMk id="4" creationId="{23E27179-5508-5446-A2C1-AA5BE413E1E8}"/>
          </ac:spMkLst>
        </pc:spChg>
        <pc:spChg chg="mod">
          <ac:chgData name="Pilat, Fulvia C." userId="49906fff-a06b-4fb3-9a8e-be011ae1fc7b" providerId="ADAL" clId="{567CBFAF-CF64-4720-8BE1-39A0F8C06195}" dt="2025-07-25T15:52:38.177" v="98" actId="207"/>
          <ac:spMkLst>
            <pc:docMk/>
            <pc:sldMk cId="213326344" sldId="358"/>
            <ac:spMk id="5" creationId="{F122ABE6-E1D1-724B-B002-C8886849427A}"/>
          </ac:spMkLst>
        </pc:spChg>
        <pc:spChg chg="mod">
          <ac:chgData name="Pilat, Fulvia C." userId="49906fff-a06b-4fb3-9a8e-be011ae1fc7b" providerId="ADAL" clId="{567CBFAF-CF64-4720-8BE1-39A0F8C06195}" dt="2025-07-25T15:52:56.635" v="101" actId="207"/>
          <ac:spMkLst>
            <pc:docMk/>
            <pc:sldMk cId="213326344" sldId="358"/>
            <ac:spMk id="6" creationId="{F8974118-9F37-934B-8E08-3F569866477F}"/>
          </ac:spMkLst>
        </pc:spChg>
        <pc:spChg chg="mod">
          <ac:chgData name="Pilat, Fulvia C." userId="49906fff-a06b-4fb3-9a8e-be011ae1fc7b" providerId="ADAL" clId="{567CBFAF-CF64-4720-8BE1-39A0F8C06195}" dt="2025-07-25T15:53:01.112" v="102" actId="207"/>
          <ac:spMkLst>
            <pc:docMk/>
            <pc:sldMk cId="213326344" sldId="358"/>
            <ac:spMk id="7" creationId="{357D2B33-EBA8-3148-9039-E01B46F3C0D5}"/>
          </ac:spMkLst>
        </pc:spChg>
        <pc:spChg chg="mod">
          <ac:chgData name="Pilat, Fulvia C." userId="49906fff-a06b-4fb3-9a8e-be011ae1fc7b" providerId="ADAL" clId="{567CBFAF-CF64-4720-8BE1-39A0F8C06195}" dt="2025-07-25T15:53:04.996" v="103" actId="207"/>
          <ac:spMkLst>
            <pc:docMk/>
            <pc:sldMk cId="213326344" sldId="358"/>
            <ac:spMk id="8" creationId="{B3B20745-AEE2-A249-A822-1556D50A0E66}"/>
          </ac:spMkLst>
        </pc:spChg>
        <pc:spChg chg="mod">
          <ac:chgData name="Pilat, Fulvia C." userId="49906fff-a06b-4fb3-9a8e-be011ae1fc7b" providerId="ADAL" clId="{567CBFAF-CF64-4720-8BE1-39A0F8C06195}" dt="2025-07-25T15:52:42.943" v="99" actId="207"/>
          <ac:spMkLst>
            <pc:docMk/>
            <pc:sldMk cId="213326344" sldId="358"/>
            <ac:spMk id="17" creationId="{1DA48146-50D3-92B2-52AB-827C0B1A39F7}"/>
          </ac:spMkLst>
        </pc:spChg>
        <pc:spChg chg="mod">
          <ac:chgData name="Pilat, Fulvia C." userId="49906fff-a06b-4fb3-9a8e-be011ae1fc7b" providerId="ADAL" clId="{567CBFAF-CF64-4720-8BE1-39A0F8C06195}" dt="2025-07-25T15:53:10.163" v="104" actId="207"/>
          <ac:spMkLst>
            <pc:docMk/>
            <pc:sldMk cId="213326344" sldId="358"/>
            <ac:spMk id="18" creationId="{894BFF55-4A6B-AC7B-3A13-02002791BDB5}"/>
          </ac:spMkLst>
        </pc:spChg>
        <pc:spChg chg="mod">
          <ac:chgData name="Pilat, Fulvia C." userId="49906fff-a06b-4fb3-9a8e-be011ae1fc7b" providerId="ADAL" clId="{567CBFAF-CF64-4720-8BE1-39A0F8C06195}" dt="2025-07-25T15:52:24.018" v="96" actId="14100"/>
          <ac:spMkLst>
            <pc:docMk/>
            <pc:sldMk cId="213326344" sldId="358"/>
            <ac:spMk id="26" creationId="{5872B3A9-270E-026A-66D8-E50CC7F183D1}"/>
          </ac:spMkLst>
        </pc:spChg>
        <pc:spChg chg="mod">
          <ac:chgData name="Pilat, Fulvia C." userId="49906fff-a06b-4fb3-9a8e-be011ae1fc7b" providerId="ADAL" clId="{567CBFAF-CF64-4720-8BE1-39A0F8C06195}" dt="2025-07-25T15:53:13.734" v="105" actId="207"/>
          <ac:spMkLst>
            <pc:docMk/>
            <pc:sldMk cId="213326344" sldId="358"/>
            <ac:spMk id="31" creationId="{891CD059-395F-2752-B237-F7667C73B636}"/>
          </ac:spMkLst>
        </pc:spChg>
        <pc:spChg chg="mod">
          <ac:chgData name="Pilat, Fulvia C." userId="49906fff-a06b-4fb3-9a8e-be011ae1fc7b" providerId="ADAL" clId="{567CBFAF-CF64-4720-8BE1-39A0F8C06195}" dt="2025-07-25T15:52:48.199" v="100" actId="207"/>
          <ac:spMkLst>
            <pc:docMk/>
            <pc:sldMk cId="213326344" sldId="358"/>
            <ac:spMk id="40" creationId="{1147E149-A36F-0780-E237-4294A24612F3}"/>
          </ac:spMkLst>
        </pc:spChg>
      </pc:sldChg>
      <pc:sldChg chg="modSp mod">
        <pc:chgData name="Pilat, Fulvia C." userId="49906fff-a06b-4fb3-9a8e-be011ae1fc7b" providerId="ADAL" clId="{567CBFAF-CF64-4720-8BE1-39A0F8C06195}" dt="2025-07-25T17:03:48.884" v="316" actId="207"/>
        <pc:sldMkLst>
          <pc:docMk/>
          <pc:sldMk cId="1829296868" sldId="4278"/>
        </pc:sldMkLst>
        <pc:spChg chg="mod">
          <ac:chgData name="Pilat, Fulvia C." userId="49906fff-a06b-4fb3-9a8e-be011ae1fc7b" providerId="ADAL" clId="{567CBFAF-CF64-4720-8BE1-39A0F8C06195}" dt="2025-07-25T17:03:48.884" v="316" actId="207"/>
          <ac:spMkLst>
            <pc:docMk/>
            <pc:sldMk cId="1829296868" sldId="4278"/>
            <ac:spMk id="5" creationId="{23931732-A295-E9B1-7251-187FAE4D3657}"/>
          </ac:spMkLst>
        </pc:spChg>
      </pc:sldChg>
      <pc:sldChg chg="modSp mod">
        <pc:chgData name="Pilat, Fulvia C." userId="49906fff-a06b-4fb3-9a8e-be011ae1fc7b" providerId="ADAL" clId="{567CBFAF-CF64-4720-8BE1-39A0F8C06195}" dt="2025-07-25T17:02:01.646" v="257" actId="207"/>
        <pc:sldMkLst>
          <pc:docMk/>
          <pc:sldMk cId="3387932801" sldId="4280"/>
        </pc:sldMkLst>
        <pc:spChg chg="mod">
          <ac:chgData name="Pilat, Fulvia C." userId="49906fff-a06b-4fb3-9a8e-be011ae1fc7b" providerId="ADAL" clId="{567CBFAF-CF64-4720-8BE1-39A0F8C06195}" dt="2025-07-25T17:02:01.646" v="257" actId="207"/>
          <ac:spMkLst>
            <pc:docMk/>
            <pc:sldMk cId="3387932801" sldId="4280"/>
            <ac:spMk id="8" creationId="{9F9E00A8-563F-6DF6-B790-0F68402A1AE9}"/>
          </ac:spMkLst>
        </pc:spChg>
      </pc:sldChg>
      <pc:sldChg chg="modSp mod">
        <pc:chgData name="Pilat, Fulvia C." userId="49906fff-a06b-4fb3-9a8e-be011ae1fc7b" providerId="ADAL" clId="{567CBFAF-CF64-4720-8BE1-39A0F8C06195}" dt="2025-07-25T15:59:50.890" v="237" actId="207"/>
        <pc:sldMkLst>
          <pc:docMk/>
          <pc:sldMk cId="2514021342" sldId="4285"/>
        </pc:sldMkLst>
        <pc:spChg chg="mod">
          <ac:chgData name="Pilat, Fulvia C." userId="49906fff-a06b-4fb3-9a8e-be011ae1fc7b" providerId="ADAL" clId="{567CBFAF-CF64-4720-8BE1-39A0F8C06195}" dt="2025-07-25T15:59:45.903" v="236" actId="207"/>
          <ac:spMkLst>
            <pc:docMk/>
            <pc:sldMk cId="2514021342" sldId="4285"/>
            <ac:spMk id="5" creationId="{85D7118E-AA77-E1FA-A8FC-F19F65641E1E}"/>
          </ac:spMkLst>
        </pc:spChg>
        <pc:spChg chg="mod">
          <ac:chgData name="Pilat, Fulvia C." userId="49906fff-a06b-4fb3-9a8e-be011ae1fc7b" providerId="ADAL" clId="{567CBFAF-CF64-4720-8BE1-39A0F8C06195}" dt="2025-07-25T15:59:50.890" v="237" actId="207"/>
          <ac:spMkLst>
            <pc:docMk/>
            <pc:sldMk cId="2514021342" sldId="4285"/>
            <ac:spMk id="7" creationId="{3C6BE254-A411-7B49-22F2-EE630F233FA0}"/>
          </ac:spMkLst>
        </pc:spChg>
      </pc:sldChg>
      <pc:sldChg chg="modSp mod">
        <pc:chgData name="Pilat, Fulvia C." userId="49906fff-a06b-4fb3-9a8e-be011ae1fc7b" providerId="ADAL" clId="{567CBFAF-CF64-4720-8BE1-39A0F8C06195}" dt="2025-07-25T15:59:13.505" v="235" actId="20577"/>
        <pc:sldMkLst>
          <pc:docMk/>
          <pc:sldMk cId="1311747500" sldId="4287"/>
        </pc:sldMkLst>
        <pc:spChg chg="mod">
          <ac:chgData name="Pilat, Fulvia C." userId="49906fff-a06b-4fb3-9a8e-be011ae1fc7b" providerId="ADAL" clId="{567CBFAF-CF64-4720-8BE1-39A0F8C06195}" dt="2025-07-25T15:59:13.505" v="235" actId="20577"/>
          <ac:spMkLst>
            <pc:docMk/>
            <pc:sldMk cId="1311747500" sldId="4287"/>
            <ac:spMk id="5" creationId="{5B3DCCDF-8B4A-5404-FA64-6496D2CFA7FE}"/>
          </ac:spMkLst>
        </pc:spChg>
      </pc:sldChg>
      <pc:sldChg chg="modSp mod">
        <pc:chgData name="Pilat, Fulvia C." userId="49906fff-a06b-4fb3-9a8e-be011ae1fc7b" providerId="ADAL" clId="{567CBFAF-CF64-4720-8BE1-39A0F8C06195}" dt="2025-07-25T16:01:55.291" v="242" actId="207"/>
        <pc:sldMkLst>
          <pc:docMk/>
          <pc:sldMk cId="2224721318" sldId="4288"/>
        </pc:sldMkLst>
        <pc:spChg chg="mod">
          <ac:chgData name="Pilat, Fulvia C." userId="49906fff-a06b-4fb3-9a8e-be011ae1fc7b" providerId="ADAL" clId="{567CBFAF-CF64-4720-8BE1-39A0F8C06195}" dt="2025-07-25T16:01:55.291" v="242" actId="207"/>
          <ac:spMkLst>
            <pc:docMk/>
            <pc:sldMk cId="2224721318" sldId="4288"/>
            <ac:spMk id="21" creationId="{6C601939-2FC4-9559-3E67-475FE52B7434}"/>
          </ac:spMkLst>
        </pc:spChg>
      </pc:sldChg>
      <pc:sldChg chg="modSp mod">
        <pc:chgData name="Pilat, Fulvia C." userId="49906fff-a06b-4fb3-9a8e-be011ae1fc7b" providerId="ADAL" clId="{567CBFAF-CF64-4720-8BE1-39A0F8C06195}" dt="2025-07-25T16:58:40.166" v="244" actId="207"/>
        <pc:sldMkLst>
          <pc:docMk/>
          <pc:sldMk cId="299804720" sldId="4291"/>
        </pc:sldMkLst>
        <pc:spChg chg="mod">
          <ac:chgData name="Pilat, Fulvia C." userId="49906fff-a06b-4fb3-9a8e-be011ae1fc7b" providerId="ADAL" clId="{567CBFAF-CF64-4720-8BE1-39A0F8C06195}" dt="2025-07-25T16:58:40.166" v="244" actId="207"/>
          <ac:spMkLst>
            <pc:docMk/>
            <pc:sldMk cId="299804720" sldId="4291"/>
            <ac:spMk id="7" creationId="{6AF481C1-A672-9385-B32F-3C33AEF75822}"/>
          </ac:spMkLst>
        </pc:spChg>
      </pc:sldChg>
      <pc:sldChg chg="modSp mod">
        <pc:chgData name="Pilat, Fulvia C." userId="49906fff-a06b-4fb3-9a8e-be011ae1fc7b" providerId="ADAL" clId="{567CBFAF-CF64-4720-8BE1-39A0F8C06195}" dt="2025-07-25T17:00:19.622" v="249" actId="207"/>
        <pc:sldMkLst>
          <pc:docMk/>
          <pc:sldMk cId="551534206" sldId="4292"/>
        </pc:sldMkLst>
        <pc:spChg chg="mod">
          <ac:chgData name="Pilat, Fulvia C." userId="49906fff-a06b-4fb3-9a8e-be011ae1fc7b" providerId="ADAL" clId="{567CBFAF-CF64-4720-8BE1-39A0F8C06195}" dt="2025-07-25T17:00:19.622" v="249" actId="207"/>
          <ac:spMkLst>
            <pc:docMk/>
            <pc:sldMk cId="551534206" sldId="4292"/>
            <ac:spMk id="8" creationId="{54B8F01B-360B-CF7E-9243-B3CB3C9713B3}"/>
          </ac:spMkLst>
        </pc:spChg>
      </pc:sldChg>
      <pc:sldChg chg="delSp modSp mod">
        <pc:chgData name="Pilat, Fulvia C." userId="49906fff-a06b-4fb3-9a8e-be011ae1fc7b" providerId="ADAL" clId="{567CBFAF-CF64-4720-8BE1-39A0F8C06195}" dt="2025-07-25T17:01:21.702" v="253" actId="1076"/>
        <pc:sldMkLst>
          <pc:docMk/>
          <pc:sldMk cId="2543825944" sldId="4293"/>
        </pc:sldMkLst>
        <pc:spChg chg="mod">
          <ac:chgData name="Pilat, Fulvia C." userId="49906fff-a06b-4fb3-9a8e-be011ae1fc7b" providerId="ADAL" clId="{567CBFAF-CF64-4720-8BE1-39A0F8C06195}" dt="2025-07-25T17:00:56.031" v="251" actId="207"/>
          <ac:spMkLst>
            <pc:docMk/>
            <pc:sldMk cId="2543825944" sldId="4293"/>
            <ac:spMk id="13" creationId="{4FAA4693-4E34-43BB-A24C-83C4BE4183A3}"/>
          </ac:spMkLst>
        </pc:spChg>
        <pc:picChg chg="mod">
          <ac:chgData name="Pilat, Fulvia C." userId="49906fff-a06b-4fb3-9a8e-be011ae1fc7b" providerId="ADAL" clId="{567CBFAF-CF64-4720-8BE1-39A0F8C06195}" dt="2025-07-25T17:01:21.702" v="253" actId="1076"/>
          <ac:picMkLst>
            <pc:docMk/>
            <pc:sldMk cId="2543825944" sldId="4293"/>
            <ac:picMk id="12" creationId="{283F8DF2-8326-542B-C7E6-74C53C7D527E}"/>
          </ac:picMkLst>
        </pc:picChg>
      </pc:sldChg>
      <pc:sldChg chg="modSp mod">
        <pc:chgData name="Pilat, Fulvia C." userId="49906fff-a06b-4fb3-9a8e-be011ae1fc7b" providerId="ADAL" clId="{567CBFAF-CF64-4720-8BE1-39A0F8C06195}" dt="2025-07-29T14:21:30.384" v="1218" actId="207"/>
        <pc:sldMkLst>
          <pc:docMk/>
          <pc:sldMk cId="3397400151" sldId="4294"/>
        </pc:sldMkLst>
        <pc:spChg chg="mod">
          <ac:chgData name="Pilat, Fulvia C." userId="49906fff-a06b-4fb3-9a8e-be011ae1fc7b" providerId="ADAL" clId="{567CBFAF-CF64-4720-8BE1-39A0F8C06195}" dt="2025-07-29T14:21:30.384" v="1218" actId="207"/>
          <ac:spMkLst>
            <pc:docMk/>
            <pc:sldMk cId="3397400151" sldId="4294"/>
            <ac:spMk id="2" creationId="{5CB460EB-E5EF-8322-6B35-B3A02B259981}"/>
          </ac:spMkLst>
        </pc:spChg>
        <pc:spChg chg="mod">
          <ac:chgData name="Pilat, Fulvia C." userId="49906fff-a06b-4fb3-9a8e-be011ae1fc7b" providerId="ADAL" clId="{567CBFAF-CF64-4720-8BE1-39A0F8C06195}" dt="2025-07-29T14:19:37.261" v="1213" actId="207"/>
          <ac:spMkLst>
            <pc:docMk/>
            <pc:sldMk cId="3397400151" sldId="4294"/>
            <ac:spMk id="3" creationId="{FC698546-EE33-3055-00CD-991B7FB70AA9}"/>
          </ac:spMkLst>
        </pc:spChg>
        <pc:spChg chg="mod">
          <ac:chgData name="Pilat, Fulvia C." userId="49906fff-a06b-4fb3-9a8e-be011ae1fc7b" providerId="ADAL" clId="{567CBFAF-CF64-4720-8BE1-39A0F8C06195}" dt="2025-07-29T14:19:50.454" v="1214" actId="113"/>
          <ac:spMkLst>
            <pc:docMk/>
            <pc:sldMk cId="3397400151" sldId="4294"/>
            <ac:spMk id="10" creationId="{4E4F457C-31E9-11E2-2D30-B08D0F4F198C}"/>
          </ac:spMkLst>
        </pc:spChg>
        <pc:grpChg chg="mod">
          <ac:chgData name="Pilat, Fulvia C." userId="49906fff-a06b-4fb3-9a8e-be011ae1fc7b" providerId="ADAL" clId="{567CBFAF-CF64-4720-8BE1-39A0F8C06195}" dt="2025-07-29T14:19:01.948" v="1212" actId="14861"/>
          <ac:grpSpMkLst>
            <pc:docMk/>
            <pc:sldMk cId="3397400151" sldId="4294"/>
            <ac:grpSpMk id="23" creationId="{FB52FF3F-28BD-19DD-5ADF-61DC44260932}"/>
          </ac:grpSpMkLst>
        </pc:grpChg>
      </pc:sldChg>
      <pc:sldChg chg="modSp mod">
        <pc:chgData name="Pilat, Fulvia C." userId="49906fff-a06b-4fb3-9a8e-be011ae1fc7b" providerId="ADAL" clId="{567CBFAF-CF64-4720-8BE1-39A0F8C06195}" dt="2025-07-25T15:56:41.228" v="202" actId="113"/>
        <pc:sldMkLst>
          <pc:docMk/>
          <pc:sldMk cId="1722108384" sldId="2147481341"/>
        </pc:sldMkLst>
        <pc:spChg chg="mod">
          <ac:chgData name="Pilat, Fulvia C." userId="49906fff-a06b-4fb3-9a8e-be011ae1fc7b" providerId="ADAL" clId="{567CBFAF-CF64-4720-8BE1-39A0F8C06195}" dt="2025-07-25T15:56:41.228" v="202" actId="113"/>
          <ac:spMkLst>
            <pc:docMk/>
            <pc:sldMk cId="1722108384" sldId="2147481341"/>
            <ac:spMk id="9" creationId="{BF3E0B70-F765-E648-AB5E-BFD0D672ED50}"/>
          </ac:spMkLst>
        </pc:spChg>
      </pc:sldChg>
      <pc:sldChg chg="delSp modSp new mod">
        <pc:chgData name="Pilat, Fulvia C." userId="49906fff-a06b-4fb3-9a8e-be011ae1fc7b" providerId="ADAL" clId="{567CBFAF-CF64-4720-8BE1-39A0F8C06195}" dt="2025-07-29T13:46:08.729" v="711" actId="207"/>
        <pc:sldMkLst>
          <pc:docMk/>
          <pc:sldMk cId="31785821" sldId="2147481342"/>
        </pc:sldMkLst>
        <pc:spChg chg="mod">
          <ac:chgData name="Pilat, Fulvia C." userId="49906fff-a06b-4fb3-9a8e-be011ae1fc7b" providerId="ADAL" clId="{567CBFAF-CF64-4720-8BE1-39A0F8C06195}" dt="2025-07-25T17:22:18.727" v="660" actId="1076"/>
          <ac:spMkLst>
            <pc:docMk/>
            <pc:sldMk cId="31785821" sldId="2147481342"/>
            <ac:spMk id="3" creationId="{8A8DA29B-2600-C01F-E27A-7B0AD58B1392}"/>
          </ac:spMkLst>
        </pc:spChg>
        <pc:spChg chg="mod">
          <ac:chgData name="Pilat, Fulvia C." userId="49906fff-a06b-4fb3-9a8e-be011ae1fc7b" providerId="ADAL" clId="{567CBFAF-CF64-4720-8BE1-39A0F8C06195}" dt="2025-07-29T13:46:08.729" v="711" actId="207"/>
          <ac:spMkLst>
            <pc:docMk/>
            <pc:sldMk cId="31785821" sldId="2147481342"/>
            <ac:spMk id="4" creationId="{1C319C77-421A-C5C5-1796-1D1CF470E36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2F454D-A2FB-E28F-62C2-050A837E17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A896BDF-7ADA-716C-F5CA-D157A094BB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614C3F-0AF5-DA4C-84F9-3990FF0B58A5}" type="datetimeFigureOut">
              <a:rPr lang="en-US" smtClean="0"/>
              <a:t>7/29/2025</a:t>
            </a:fld>
            <a:endParaRPr lang="en-US"/>
          </a:p>
        </p:txBody>
      </p:sp>
      <p:sp>
        <p:nvSpPr>
          <p:cNvPr id="4" name="Footer Placeholder 3">
            <a:extLst>
              <a:ext uri="{FF2B5EF4-FFF2-40B4-BE49-F238E27FC236}">
                <a16:creationId xmlns:a16="http://schemas.microsoft.com/office/drawing/2014/main" id="{72677AF2-C6EF-69B3-EBC0-F3BECE6632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4AEBCA-6ABE-1DFD-7AA8-A3B2F1B63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7AB913-EDAA-C746-870D-9B7877FA5A85}" type="slidenum">
              <a:rPr lang="en-US" smtClean="0"/>
              <a:t>‹#›</a:t>
            </a:fld>
            <a:endParaRPr lang="en-US"/>
          </a:p>
        </p:txBody>
      </p:sp>
    </p:spTree>
    <p:extLst>
      <p:ext uri="{BB962C8B-B14F-4D97-AF65-F5344CB8AC3E}">
        <p14:creationId xmlns:p14="http://schemas.microsoft.com/office/powerpoint/2010/main" val="10056905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D4C33-E834-184F-A85B-4B1A7D742F82}" type="datetimeFigureOut">
              <a:rPr lang="en-US" smtClean="0"/>
              <a:t>7/29/2025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EA2CD3-FB95-D94F-9F04-F9F995EAB822}" type="slidenum">
              <a:rPr lang="en-US" smtClean="0"/>
              <a:t>‹#›</a:t>
            </a:fld>
            <a:endParaRPr lang="en-US"/>
          </a:p>
        </p:txBody>
      </p:sp>
    </p:spTree>
    <p:extLst>
      <p:ext uri="{BB962C8B-B14F-4D97-AF65-F5344CB8AC3E}">
        <p14:creationId xmlns:p14="http://schemas.microsoft.com/office/powerpoint/2010/main" val="1818331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13CDD7-4663-607E-FC69-22EE3B6ABA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483785-F584-A73B-BF79-2ED482706E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8005A5-B371-C6A3-082D-8EEE58ABF34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8F943EF-8D8E-FFA2-AD4D-546636F06F57}"/>
              </a:ext>
            </a:extLst>
          </p:cNvPr>
          <p:cNvSpPr>
            <a:spLocks noGrp="1"/>
          </p:cNvSpPr>
          <p:nvPr>
            <p:ph type="sldNum" sz="quarter" idx="5"/>
          </p:nvPr>
        </p:nvSpPr>
        <p:spPr/>
        <p:txBody>
          <a:bodyPr/>
          <a:lstStyle/>
          <a:p>
            <a:fld id="{F793856A-75D2-42A6-90A7-46D3019DB1E5}" type="slidenum">
              <a:rPr lang="en-US" smtClean="0"/>
              <a:t>1</a:t>
            </a:fld>
            <a:endParaRPr lang="en-US"/>
          </a:p>
        </p:txBody>
      </p:sp>
    </p:spTree>
    <p:extLst>
      <p:ext uri="{BB962C8B-B14F-4D97-AF65-F5344CB8AC3E}">
        <p14:creationId xmlns:p14="http://schemas.microsoft.com/office/powerpoint/2010/main" val="989234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E3D96-C870-ACC5-73B0-3514F4B5CF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0DAAD5-6574-FE79-F627-04FEC1C883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062994-D28D-A046-C66A-D10861E81C4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0273DB-2013-F9A0-1AB6-D41C492531C5}"/>
              </a:ext>
            </a:extLst>
          </p:cNvPr>
          <p:cNvSpPr>
            <a:spLocks noGrp="1"/>
          </p:cNvSpPr>
          <p:nvPr>
            <p:ph type="sldNum" sz="quarter" idx="5"/>
          </p:nvPr>
        </p:nvSpPr>
        <p:spPr/>
        <p:txBody>
          <a:bodyPr/>
          <a:lstStyle/>
          <a:p>
            <a:fld id="{F793856A-75D2-42A6-90A7-46D3019DB1E5}" type="slidenum">
              <a:rPr lang="en-US" smtClean="0"/>
              <a:t>5</a:t>
            </a:fld>
            <a:endParaRPr lang="en-US"/>
          </a:p>
        </p:txBody>
      </p:sp>
    </p:spTree>
    <p:extLst>
      <p:ext uri="{BB962C8B-B14F-4D97-AF65-F5344CB8AC3E}">
        <p14:creationId xmlns:p14="http://schemas.microsoft.com/office/powerpoint/2010/main" val="2009697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793856A-75D2-42A6-90A7-46D3019DB1E5}" type="slidenum">
              <a:rPr lang="en-US" smtClean="0"/>
              <a:t>6</a:t>
            </a:fld>
            <a:endParaRPr lang="en-US"/>
          </a:p>
        </p:txBody>
      </p:sp>
    </p:spTree>
    <p:extLst>
      <p:ext uri="{BB962C8B-B14F-4D97-AF65-F5344CB8AC3E}">
        <p14:creationId xmlns:p14="http://schemas.microsoft.com/office/powerpoint/2010/main" val="3375165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93856A-75D2-42A6-90A7-46D3019DB1E5}" type="slidenum">
              <a:rPr lang="en-US" smtClean="0"/>
              <a:t>7</a:t>
            </a:fld>
            <a:endParaRPr lang="en-US"/>
          </a:p>
        </p:txBody>
      </p:sp>
    </p:spTree>
    <p:extLst>
      <p:ext uri="{BB962C8B-B14F-4D97-AF65-F5344CB8AC3E}">
        <p14:creationId xmlns:p14="http://schemas.microsoft.com/office/powerpoint/2010/main" val="2957398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C2DC5-A538-C56A-7A11-E3BE27FA36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D20446-7C86-16A6-013E-8BA9E3535B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399400-4F93-D2DE-3F40-E60F8B51720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F7D20D7-2A9D-96A1-201E-325147ED39CF}"/>
              </a:ext>
            </a:extLst>
          </p:cNvPr>
          <p:cNvSpPr>
            <a:spLocks noGrp="1"/>
          </p:cNvSpPr>
          <p:nvPr>
            <p:ph type="sldNum" sz="quarter" idx="5"/>
          </p:nvPr>
        </p:nvSpPr>
        <p:spPr/>
        <p:txBody>
          <a:bodyPr/>
          <a:lstStyle/>
          <a:p>
            <a:fld id="{F793856A-75D2-42A6-90A7-46D3019DB1E5}" type="slidenum">
              <a:rPr lang="en-US" smtClean="0"/>
              <a:t>11</a:t>
            </a:fld>
            <a:endParaRPr lang="en-US"/>
          </a:p>
        </p:txBody>
      </p:sp>
    </p:spTree>
    <p:extLst>
      <p:ext uri="{BB962C8B-B14F-4D97-AF65-F5344CB8AC3E}">
        <p14:creationId xmlns:p14="http://schemas.microsoft.com/office/powerpoint/2010/main" val="3224939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54389-81BC-C0F1-5291-5ABB4C9901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B53057-FF4C-9A53-0ED2-166616711D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1D55036-4422-89DC-2E7B-AD08186FDBF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36539E0-EAD4-882B-B97A-0D543F578347}"/>
              </a:ext>
            </a:extLst>
          </p:cNvPr>
          <p:cNvSpPr>
            <a:spLocks noGrp="1"/>
          </p:cNvSpPr>
          <p:nvPr>
            <p:ph type="sldNum" sz="quarter" idx="5"/>
          </p:nvPr>
        </p:nvSpPr>
        <p:spPr/>
        <p:txBody>
          <a:bodyPr/>
          <a:lstStyle/>
          <a:p>
            <a:fld id="{F793856A-75D2-42A6-90A7-46D3019DB1E5}" type="slidenum">
              <a:rPr lang="en-US" smtClean="0"/>
              <a:t>12</a:t>
            </a:fld>
            <a:endParaRPr lang="en-US"/>
          </a:p>
        </p:txBody>
      </p:sp>
    </p:spTree>
    <p:extLst>
      <p:ext uri="{BB962C8B-B14F-4D97-AF65-F5344CB8AC3E}">
        <p14:creationId xmlns:p14="http://schemas.microsoft.com/office/powerpoint/2010/main" val="3773276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6D2552-1520-C950-6EB9-3600B86F1C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505A90-D25C-BC9D-7EDF-36C1008431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F4D974-536A-FADF-46EF-3C218076311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6B2F403-1929-236F-5680-8E5D0DB3F60F}"/>
              </a:ext>
            </a:extLst>
          </p:cNvPr>
          <p:cNvSpPr>
            <a:spLocks noGrp="1"/>
          </p:cNvSpPr>
          <p:nvPr>
            <p:ph type="sldNum" sz="quarter" idx="5"/>
          </p:nvPr>
        </p:nvSpPr>
        <p:spPr/>
        <p:txBody>
          <a:bodyPr/>
          <a:lstStyle/>
          <a:p>
            <a:fld id="{F793856A-75D2-42A6-90A7-46D3019DB1E5}" type="slidenum">
              <a:rPr lang="en-US" smtClean="0"/>
              <a:t>13</a:t>
            </a:fld>
            <a:endParaRPr lang="en-US"/>
          </a:p>
        </p:txBody>
      </p:sp>
    </p:spTree>
    <p:extLst>
      <p:ext uri="{BB962C8B-B14F-4D97-AF65-F5344CB8AC3E}">
        <p14:creationId xmlns:p14="http://schemas.microsoft.com/office/powerpoint/2010/main" val="628721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C0D73-7AC5-F75F-E5B0-D6895781CA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90F716-93EA-29A2-3227-2B3DBA4626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82A7DA-AC2F-9277-1021-AEEC9924600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9A230B-E748-F44D-DE0E-796B2DC49E8B}"/>
              </a:ext>
            </a:extLst>
          </p:cNvPr>
          <p:cNvSpPr>
            <a:spLocks noGrp="1"/>
          </p:cNvSpPr>
          <p:nvPr>
            <p:ph type="sldNum" sz="quarter" idx="5"/>
          </p:nvPr>
        </p:nvSpPr>
        <p:spPr/>
        <p:txBody>
          <a:bodyPr/>
          <a:lstStyle/>
          <a:p>
            <a:fld id="{F793856A-75D2-42A6-90A7-46D3019DB1E5}" type="slidenum">
              <a:rPr lang="en-US" smtClean="0"/>
              <a:t>14</a:t>
            </a:fld>
            <a:endParaRPr lang="en-US"/>
          </a:p>
        </p:txBody>
      </p:sp>
    </p:spTree>
    <p:extLst>
      <p:ext uri="{BB962C8B-B14F-4D97-AF65-F5344CB8AC3E}">
        <p14:creationId xmlns:p14="http://schemas.microsoft.com/office/powerpoint/2010/main" val="239646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A65DE-FC89-09E6-A993-9757CE80F3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9B167E-B92C-FBDA-403A-2EF777EF8F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65B368-9BF0-DC70-BBE1-DCB67239D0A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07D627E-FC51-60E6-D52D-DF27A24B7C69}"/>
              </a:ext>
            </a:extLst>
          </p:cNvPr>
          <p:cNvSpPr>
            <a:spLocks noGrp="1"/>
          </p:cNvSpPr>
          <p:nvPr>
            <p:ph type="sldNum" sz="quarter" idx="5"/>
          </p:nvPr>
        </p:nvSpPr>
        <p:spPr/>
        <p:txBody>
          <a:bodyPr/>
          <a:lstStyle/>
          <a:p>
            <a:fld id="{F793856A-75D2-42A6-90A7-46D3019DB1E5}" type="slidenum">
              <a:rPr lang="en-US" smtClean="0"/>
              <a:t>15</a:t>
            </a:fld>
            <a:endParaRPr lang="en-US"/>
          </a:p>
        </p:txBody>
      </p:sp>
    </p:spTree>
    <p:extLst>
      <p:ext uri="{BB962C8B-B14F-4D97-AF65-F5344CB8AC3E}">
        <p14:creationId xmlns:p14="http://schemas.microsoft.com/office/powerpoint/2010/main" val="20466593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2.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Standard">
    <p:spTree>
      <p:nvGrpSpPr>
        <p:cNvPr id="1" name=""/>
        <p:cNvGrpSpPr/>
        <p:nvPr/>
      </p:nvGrpSpPr>
      <p:grpSpPr>
        <a:xfrm>
          <a:off x="0" y="0"/>
          <a:ext cx="0" cy="0"/>
          <a:chOff x="0" y="0"/>
          <a:chExt cx="0" cy="0"/>
        </a:xfrm>
      </p:grpSpPr>
      <p:pic>
        <p:nvPicPr>
          <p:cNvPr id="2" name="Picture 1" descr="2025-P07743 - Edited by Laddy Fields&#10;&#10;Drone Mission - Aerial view of ORNL's east Campus Quad facing southwest.&#10;&#10;This image has been reviewed by an ORNL Releasing Official and is approved for public release, May 19, 2025.">
            <a:extLst>
              <a:ext uri="{FF2B5EF4-FFF2-40B4-BE49-F238E27FC236}">
                <a16:creationId xmlns:a16="http://schemas.microsoft.com/office/drawing/2014/main" id="{01F17512-BEEB-E940-3B9F-9FDBDB21217F}"/>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CA49EAE8-262C-D20D-80FF-4279961B7DBA}"/>
              </a:ext>
            </a:extLst>
          </p:cNvPr>
          <p:cNvSpPr/>
          <p:nvPr userDrawn="1"/>
        </p:nvSpPr>
        <p:spPr>
          <a:xfrm>
            <a:off x="896615" y="843778"/>
            <a:ext cx="5199385" cy="5199385"/>
          </a:xfrm>
          <a:prstGeom prst="rect">
            <a:avLst/>
          </a:prstGeom>
          <a:solidFill>
            <a:schemeClr val="bg1">
              <a:alpha val="88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Roboto" panose="02000000000000000000" pitchFamily="2" charset="0"/>
              <a:ea typeface="Roboto" panose="02000000000000000000" pitchFamily="2" charset="0"/>
            </a:endParaRPr>
          </a:p>
        </p:txBody>
      </p:sp>
      <p:sp>
        <p:nvSpPr>
          <p:cNvPr id="1989" name="Title 1">
            <a:extLst>
              <a:ext uri="{FF2B5EF4-FFF2-40B4-BE49-F238E27FC236}">
                <a16:creationId xmlns:a16="http://schemas.microsoft.com/office/drawing/2014/main" id="{4E63AC8A-1BE4-CC0D-A87D-57B11478230B}"/>
              </a:ext>
            </a:extLst>
          </p:cNvPr>
          <p:cNvSpPr>
            <a:spLocks noGrp="1"/>
          </p:cNvSpPr>
          <p:nvPr>
            <p:ph type="ctrTitle" hasCustomPrompt="1"/>
          </p:nvPr>
        </p:nvSpPr>
        <p:spPr>
          <a:xfrm>
            <a:off x="1215450" y="2254309"/>
            <a:ext cx="4517136"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1990" name="Subtitle 2">
            <a:extLst>
              <a:ext uri="{FF2B5EF4-FFF2-40B4-BE49-F238E27FC236}">
                <a16:creationId xmlns:a16="http://schemas.microsoft.com/office/drawing/2014/main" id="{2FDEC7A3-8D58-3E27-DFCC-68F1F758C82C}"/>
              </a:ext>
            </a:extLst>
          </p:cNvPr>
          <p:cNvSpPr>
            <a:spLocks noGrp="1"/>
          </p:cNvSpPr>
          <p:nvPr>
            <p:ph type="subTitle" idx="1" hasCustomPrompt="1"/>
          </p:nvPr>
        </p:nvSpPr>
        <p:spPr>
          <a:xfrm>
            <a:off x="1215450" y="4031052"/>
            <a:ext cx="4517136" cy="193899"/>
          </a:xfrm>
        </p:spPr>
        <p:txBody>
          <a:bodyPr wrap="square" anchor="t" anchorCtr="0">
            <a:noAutofit/>
          </a:bodyPr>
          <a:lstStyle>
            <a:lvl1pPr marL="0" indent="0" algn="l">
              <a:spcBef>
                <a:spcPts val="1200"/>
              </a:spcBef>
              <a:spcAft>
                <a:spcPts val="60"/>
              </a:spcAft>
              <a:buNone/>
              <a:defRPr sz="1400" b="1" spc="15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91" name="Text Placeholder 1961">
            <a:extLst>
              <a:ext uri="{FF2B5EF4-FFF2-40B4-BE49-F238E27FC236}">
                <a16:creationId xmlns:a16="http://schemas.microsoft.com/office/drawing/2014/main" id="{F290C317-5693-2190-DC6C-B1FBB50E65B2}"/>
              </a:ext>
            </a:extLst>
          </p:cNvPr>
          <p:cNvSpPr>
            <a:spLocks noGrp="1"/>
          </p:cNvSpPr>
          <p:nvPr>
            <p:ph type="body" sz="quarter" idx="14" hasCustomPrompt="1"/>
          </p:nvPr>
        </p:nvSpPr>
        <p:spPr>
          <a:xfrm>
            <a:off x="1215450" y="1934670"/>
            <a:ext cx="4517136"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92" name="Text Placeholder 1963">
            <a:extLst>
              <a:ext uri="{FF2B5EF4-FFF2-40B4-BE49-F238E27FC236}">
                <a16:creationId xmlns:a16="http://schemas.microsoft.com/office/drawing/2014/main" id="{69307D98-0D2A-6367-B886-8BC3DE78A926}"/>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993" name="Rectangle 1992">
            <a:extLst>
              <a:ext uri="{FF2B5EF4-FFF2-40B4-BE49-F238E27FC236}">
                <a16:creationId xmlns:a16="http://schemas.microsoft.com/office/drawing/2014/main" id="{75F67FD0-9510-D988-3837-38FD99E6DD28}"/>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sp>
        <p:nvSpPr>
          <p:cNvPr id="1994" name="Text Placeholder 47">
            <a:extLst>
              <a:ext uri="{FF2B5EF4-FFF2-40B4-BE49-F238E27FC236}">
                <a16:creationId xmlns:a16="http://schemas.microsoft.com/office/drawing/2014/main" id="{CE691B96-E32E-F7AA-D0A1-ACAFF2C96FA9}"/>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5" name="Graphic 4">
            <a:extLst>
              <a:ext uri="{FF2B5EF4-FFF2-40B4-BE49-F238E27FC236}">
                <a16:creationId xmlns:a16="http://schemas.microsoft.com/office/drawing/2014/main" id="{31D47623-818A-705B-B821-F058B0BC952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228108" y="1141396"/>
            <a:ext cx="1780479" cy="428014"/>
          </a:xfrm>
          <a:prstGeom prst="rect">
            <a:avLst/>
          </a:prstGeom>
        </p:spPr>
      </p:pic>
      <p:grpSp>
        <p:nvGrpSpPr>
          <p:cNvPr id="4" name="Group 3">
            <a:extLst>
              <a:ext uri="{FF2B5EF4-FFF2-40B4-BE49-F238E27FC236}">
                <a16:creationId xmlns:a16="http://schemas.microsoft.com/office/drawing/2014/main" id="{989A2CD0-329A-AD66-9E82-A1DB6C6F93A4}"/>
              </a:ext>
            </a:extLst>
          </p:cNvPr>
          <p:cNvGrpSpPr/>
          <p:nvPr userDrawn="1"/>
        </p:nvGrpSpPr>
        <p:grpSpPr>
          <a:xfrm>
            <a:off x="1177351" y="5301081"/>
            <a:ext cx="4558967" cy="438406"/>
            <a:chOff x="1177351" y="5301081"/>
            <a:chExt cx="4558967" cy="438406"/>
          </a:xfrm>
        </p:grpSpPr>
        <p:sp>
          <p:nvSpPr>
            <p:cNvPr id="6" name="TextBox 5">
              <a:extLst>
                <a:ext uri="{FF2B5EF4-FFF2-40B4-BE49-F238E27FC236}">
                  <a16:creationId xmlns:a16="http://schemas.microsoft.com/office/drawing/2014/main" id="{18CD3442-F157-B130-4C8C-C1C6563CA624}"/>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7" name="Picture 6" descr="Shape&#10;&#10;AI-generated content may be incorrect.">
              <a:extLst>
                <a:ext uri="{FF2B5EF4-FFF2-40B4-BE49-F238E27FC236}">
                  <a16:creationId xmlns:a16="http://schemas.microsoft.com/office/drawing/2014/main" id="{442A6DA9-8C3C-81D4-6B8A-D16A90DD9BD7}"/>
                </a:ext>
              </a:extLst>
            </p:cNvPr>
            <p:cNvPicPr>
              <a:picLocks noChangeAspect="1"/>
            </p:cNvPicPr>
            <p:nvPr userDrawn="1"/>
          </p:nvPicPr>
          <p:blipFill>
            <a:blip r:embed="rId5"/>
            <a:stretch>
              <a:fillRect/>
            </a:stretch>
          </p:blipFill>
          <p:spPr>
            <a:xfrm>
              <a:off x="1177351" y="5301081"/>
              <a:ext cx="1526303" cy="438406"/>
            </a:xfrm>
            <a:prstGeom prst="rect">
              <a:avLst/>
            </a:prstGeom>
          </p:spPr>
        </p:pic>
      </p:grpSp>
    </p:spTree>
    <p:extLst>
      <p:ext uri="{BB962C8B-B14F-4D97-AF65-F5344CB8AC3E}">
        <p14:creationId xmlns:p14="http://schemas.microsoft.com/office/powerpoint/2010/main" val="1720754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Column 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Tree>
    <p:extLst>
      <p:ext uri="{BB962C8B-B14F-4D97-AF65-F5344CB8AC3E}">
        <p14:creationId xmlns:p14="http://schemas.microsoft.com/office/powerpoint/2010/main" val="4115577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43592" y="1825625"/>
            <a:ext cx="5563532" cy="4131422"/>
          </a:xfrm>
        </p:spPr>
        <p:txBody>
          <a:bodyPr/>
          <a:lstStyle>
            <a:lvl1pPr marL="0" indent="0">
              <a:spcBef>
                <a:spcPts val="1200"/>
              </a:spcBef>
              <a:buNone/>
              <a:defRPr sz="1800">
                <a:solidFill>
                  <a:schemeClr val="bg1"/>
                </a:solidFill>
              </a:defRPr>
            </a:lvl1pPr>
          </a:lstStyle>
          <a:p>
            <a:r>
              <a:rPr lang="en-US" dirty="0"/>
              <a:t>Place content here</a:t>
            </a:r>
          </a:p>
        </p:txBody>
      </p:sp>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Tree>
    <p:extLst>
      <p:ext uri="{BB962C8B-B14F-4D97-AF65-F5344CB8AC3E}">
        <p14:creationId xmlns:p14="http://schemas.microsoft.com/office/powerpoint/2010/main" val="2409650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172851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2" name="Content Placeholder 2">
            <a:extLst>
              <a:ext uri="{FF2B5EF4-FFF2-40B4-BE49-F238E27FC236}">
                <a16:creationId xmlns:a16="http://schemas.microsoft.com/office/drawing/2014/main" id="{7C908273-EAF5-86C7-7DA1-4B3A63FA40AD}"/>
              </a:ext>
            </a:extLst>
          </p:cNvPr>
          <p:cNvSpPr>
            <a:spLocks noGrp="1"/>
          </p:cNvSpPr>
          <p:nvPr>
            <p:ph sz="half" idx="1" hasCustomPrompt="1"/>
          </p:nvPr>
        </p:nvSpPr>
        <p:spPr>
          <a:xfrm>
            <a:off x="314692" y="1652954"/>
            <a:ext cx="3650690"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9" name="Content Placeholder 2">
            <a:extLst>
              <a:ext uri="{FF2B5EF4-FFF2-40B4-BE49-F238E27FC236}">
                <a16:creationId xmlns:a16="http://schemas.microsoft.com/office/drawing/2014/main" id="{328AC23A-F6F3-1406-A41C-A53D31762F5B}"/>
              </a:ext>
            </a:extLst>
          </p:cNvPr>
          <p:cNvSpPr>
            <a:spLocks noGrp="1"/>
          </p:cNvSpPr>
          <p:nvPr>
            <p:ph sz="half" idx="14" hasCustomPrompt="1"/>
          </p:nvPr>
        </p:nvSpPr>
        <p:spPr>
          <a:xfrm>
            <a:off x="4228076" y="1652954"/>
            <a:ext cx="364642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0" name="Content Placeholder 2">
            <a:extLst>
              <a:ext uri="{FF2B5EF4-FFF2-40B4-BE49-F238E27FC236}">
                <a16:creationId xmlns:a16="http://schemas.microsoft.com/office/drawing/2014/main" id="{08990C39-D2EB-2C24-D563-540A447C8980}"/>
              </a:ext>
            </a:extLst>
          </p:cNvPr>
          <p:cNvSpPr>
            <a:spLocks noGrp="1"/>
          </p:cNvSpPr>
          <p:nvPr>
            <p:ph sz="half" idx="16" hasCustomPrompt="1"/>
          </p:nvPr>
        </p:nvSpPr>
        <p:spPr>
          <a:xfrm>
            <a:off x="8156060" y="1652954"/>
            <a:ext cx="3647391" cy="4156175"/>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550189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Column 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4106746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olumn B">
    <p:bg>
      <p:bgPr>
        <a:solidFill>
          <a:schemeClr val="accent1"/>
        </a:solidFill>
        <a:effectLst/>
      </p:bgPr>
    </p:bg>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4F099DB8-02EB-0BAA-D750-3A0693F28BB8}"/>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5" name="Rectangle 6">
            <a:extLst>
              <a:ext uri="{FF2B5EF4-FFF2-40B4-BE49-F238E27FC236}">
                <a16:creationId xmlns:a16="http://schemas.microsoft.com/office/drawing/2014/main" id="{16F1A98B-07FE-B21C-77B1-F780EBF12B12}"/>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7" name="Graphic 6">
            <a:extLst>
              <a:ext uri="{FF2B5EF4-FFF2-40B4-BE49-F238E27FC236}">
                <a16:creationId xmlns:a16="http://schemas.microsoft.com/office/drawing/2014/main" id="{3B2F52CC-99F4-74FB-3BF5-8DD70D4268F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Title 1">
            <a:extLst>
              <a:ext uri="{FF2B5EF4-FFF2-40B4-BE49-F238E27FC236}">
                <a16:creationId xmlns:a16="http://schemas.microsoft.com/office/drawing/2014/main" id="{97C102EF-A95D-C917-FF68-A16CB75B3C52}"/>
              </a:ext>
            </a:extLst>
          </p:cNvPr>
          <p:cNvSpPr>
            <a:spLocks noGrp="1"/>
          </p:cNvSpPr>
          <p:nvPr>
            <p:ph type="title" hasCustomPrompt="1"/>
          </p:nvPr>
        </p:nvSpPr>
        <p:spPr>
          <a:xfrm>
            <a:off x="314692" y="365125"/>
            <a:ext cx="11492432" cy="886397"/>
          </a:xfrm>
        </p:spPr>
        <p:txBody>
          <a:bodyPr/>
          <a:lstStyle>
            <a:lvl1pPr>
              <a:defRPr>
                <a:solidFill>
                  <a:schemeClr val="bg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4E3954A7-39D8-F93F-8AB5-8AFDA80ABC34}"/>
              </a:ext>
            </a:extLst>
          </p:cNvPr>
          <p:cNvSpPr>
            <a:spLocks noGrp="1"/>
          </p:cNvSpPr>
          <p:nvPr>
            <p:ph sz="half" idx="1" hasCustomPrompt="1"/>
          </p:nvPr>
        </p:nvSpPr>
        <p:spPr>
          <a:xfrm>
            <a:off x="314692" y="1629508"/>
            <a:ext cx="2743968"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Content Placeholder 2">
            <a:extLst>
              <a:ext uri="{FF2B5EF4-FFF2-40B4-BE49-F238E27FC236}">
                <a16:creationId xmlns:a16="http://schemas.microsoft.com/office/drawing/2014/main" id="{E933C006-27BF-E46C-6464-DF2AED8EF3CF}"/>
              </a:ext>
            </a:extLst>
          </p:cNvPr>
          <p:cNvSpPr>
            <a:spLocks noGrp="1"/>
          </p:cNvSpPr>
          <p:nvPr>
            <p:ph sz="half" idx="14" hasCustomPrompt="1"/>
          </p:nvPr>
        </p:nvSpPr>
        <p:spPr>
          <a:xfrm>
            <a:off x="3237701" y="1629508"/>
            <a:ext cx="2740760"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1" name="Content Placeholder 2">
            <a:extLst>
              <a:ext uri="{FF2B5EF4-FFF2-40B4-BE49-F238E27FC236}">
                <a16:creationId xmlns:a16="http://schemas.microsoft.com/office/drawing/2014/main" id="{372DE149-7914-DD03-AF2A-717A4DBC4C42}"/>
              </a:ext>
            </a:extLst>
          </p:cNvPr>
          <p:cNvSpPr>
            <a:spLocks noGrp="1"/>
          </p:cNvSpPr>
          <p:nvPr>
            <p:ph sz="half" idx="16" hasCustomPrompt="1"/>
          </p:nvPr>
        </p:nvSpPr>
        <p:spPr>
          <a:xfrm>
            <a:off x="6144032" y="1629508"/>
            <a:ext cx="2741489"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12" name="Content Placeholder 2">
            <a:extLst>
              <a:ext uri="{FF2B5EF4-FFF2-40B4-BE49-F238E27FC236}">
                <a16:creationId xmlns:a16="http://schemas.microsoft.com/office/drawing/2014/main" id="{C563E755-9A43-BCF9-FC26-D2B9312D44A8}"/>
              </a:ext>
            </a:extLst>
          </p:cNvPr>
          <p:cNvSpPr>
            <a:spLocks noGrp="1"/>
          </p:cNvSpPr>
          <p:nvPr>
            <p:ph sz="half" idx="18" hasCustomPrompt="1"/>
          </p:nvPr>
        </p:nvSpPr>
        <p:spPr>
          <a:xfrm>
            <a:off x="9069571" y="1629508"/>
            <a:ext cx="2737553" cy="4179621"/>
          </a:xfrm>
        </p:spPr>
        <p:txBody>
          <a:bodyPr lIns="182880" tIns="91440" rIns="91440" bIns="91440">
            <a:noAutofit/>
          </a:bodyPr>
          <a:lstStyle>
            <a:lvl1pPr marL="0" indent="0">
              <a:spcBef>
                <a:spcPts val="1200"/>
              </a:spcBef>
              <a:spcAft>
                <a:spcPts val="60"/>
              </a:spcAft>
              <a:buNone/>
              <a:defRPr sz="1800">
                <a:solidFill>
                  <a:schemeClr val="bg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Tree>
    <p:extLst>
      <p:ext uri="{BB962C8B-B14F-4D97-AF65-F5344CB8AC3E}">
        <p14:creationId xmlns:p14="http://schemas.microsoft.com/office/powerpoint/2010/main" val="1434581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51529"/>
            <a:ext cx="5528426"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4" name="Content Placeholder 3">
            <a:extLst>
              <a:ext uri="{FF2B5EF4-FFF2-40B4-BE49-F238E27FC236}">
                <a16:creationId xmlns:a16="http://schemas.microsoft.com/office/drawing/2014/main" id="{F8961C74-5281-AA62-3E0D-EBE314E66ADF}"/>
              </a:ext>
            </a:extLst>
          </p:cNvPr>
          <p:cNvSpPr>
            <a:spLocks noGrp="1"/>
          </p:cNvSpPr>
          <p:nvPr>
            <p:ph sz="half" idx="2" hasCustomPrompt="1"/>
          </p:nvPr>
        </p:nvSpPr>
        <p:spPr>
          <a:xfrm>
            <a:off x="6237905" y="2151529"/>
            <a:ext cx="5534113" cy="3805518"/>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solidFill>
                  <a:schemeClr val="tx1"/>
                </a:solidFill>
              </a:defRPr>
            </a:lvl5pPr>
          </a:lstStyle>
          <a:p>
            <a:r>
              <a:rPr lang="en-US" dirty="0"/>
              <a:t>Place content here</a:t>
            </a:r>
          </a:p>
        </p:txBody>
      </p:sp>
      <p:sp>
        <p:nvSpPr>
          <p:cNvPr id="5" name="Text Placeholder 212">
            <a:extLst>
              <a:ext uri="{FF2B5EF4-FFF2-40B4-BE49-F238E27FC236}">
                <a16:creationId xmlns:a16="http://schemas.microsoft.com/office/drawing/2014/main" id="{E5D92591-51DF-3209-1704-154E381BA6FD}"/>
              </a:ext>
            </a:extLst>
          </p:cNvPr>
          <p:cNvSpPr>
            <a:spLocks noGrp="1"/>
          </p:cNvSpPr>
          <p:nvPr>
            <p:ph type="body" sz="quarter" idx="13" hasCustomPrompt="1"/>
          </p:nvPr>
        </p:nvSpPr>
        <p:spPr>
          <a:xfrm>
            <a:off x="314691" y="1636713"/>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322623F-B85A-91ED-9131-7E60FBA08AAC}"/>
              </a:ext>
            </a:extLst>
          </p:cNvPr>
          <p:cNvSpPr>
            <a:spLocks noGrp="1"/>
          </p:cNvSpPr>
          <p:nvPr>
            <p:ph type="body" sz="quarter" idx="14" hasCustomPrompt="1"/>
          </p:nvPr>
        </p:nvSpPr>
        <p:spPr>
          <a:xfrm>
            <a:off x="6238429" y="1636672"/>
            <a:ext cx="5534113"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2000835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365069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4228076" y="2191870"/>
            <a:ext cx="364642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8156060" y="2191870"/>
            <a:ext cx="3647391"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0EDE83FF-6880-0C2B-F666-A52972148FBD}"/>
              </a:ext>
            </a:extLst>
          </p:cNvPr>
          <p:cNvSpPr>
            <a:spLocks noGrp="1"/>
          </p:cNvSpPr>
          <p:nvPr>
            <p:ph type="body" sz="quarter" idx="13" hasCustomPrompt="1"/>
          </p:nvPr>
        </p:nvSpPr>
        <p:spPr>
          <a:xfrm>
            <a:off x="314691"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8CEEB1B0-74A1-A9A5-0E01-2E2E2380F2DF}"/>
              </a:ext>
            </a:extLst>
          </p:cNvPr>
          <p:cNvSpPr>
            <a:spLocks noGrp="1"/>
          </p:cNvSpPr>
          <p:nvPr>
            <p:ph type="body" sz="quarter" idx="15" hasCustomPrompt="1"/>
          </p:nvPr>
        </p:nvSpPr>
        <p:spPr>
          <a:xfrm>
            <a:off x="4231283"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1B1FC136-726A-E90A-AA01-55CC4CA7F5C6}"/>
              </a:ext>
            </a:extLst>
          </p:cNvPr>
          <p:cNvSpPr>
            <a:spLocks noGrp="1"/>
          </p:cNvSpPr>
          <p:nvPr>
            <p:ph type="body" sz="quarter" idx="17" hasCustomPrompt="1"/>
          </p:nvPr>
        </p:nvSpPr>
        <p:spPr>
          <a:xfrm>
            <a:off x="8159995" y="1636713"/>
            <a:ext cx="3646421"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1401445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Column Green B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11492432" cy="886397"/>
          </a:xfrm>
        </p:spPr>
        <p:txBody>
          <a:bodyPr>
            <a:noAutofit/>
          </a:bodyPr>
          <a:lstStyle>
            <a:lvl1pPr>
              <a:defRPr>
                <a:solidFill>
                  <a:schemeClr val="tx1"/>
                </a:solidFill>
              </a:defRPr>
            </a:lvl1p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191870"/>
            <a:ext cx="2743968"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28" name="Content Placeholder 2">
            <a:extLst>
              <a:ext uri="{FF2B5EF4-FFF2-40B4-BE49-F238E27FC236}">
                <a16:creationId xmlns:a16="http://schemas.microsoft.com/office/drawing/2014/main" id="{91B561D3-B6AC-5C9F-026F-E37DD262A783}"/>
              </a:ext>
            </a:extLst>
          </p:cNvPr>
          <p:cNvSpPr>
            <a:spLocks noGrp="1"/>
          </p:cNvSpPr>
          <p:nvPr>
            <p:ph sz="half" idx="14" hasCustomPrompt="1"/>
          </p:nvPr>
        </p:nvSpPr>
        <p:spPr>
          <a:xfrm>
            <a:off x="3237701" y="2191870"/>
            <a:ext cx="2740760"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0" name="Content Placeholder 2">
            <a:extLst>
              <a:ext uri="{FF2B5EF4-FFF2-40B4-BE49-F238E27FC236}">
                <a16:creationId xmlns:a16="http://schemas.microsoft.com/office/drawing/2014/main" id="{0971FFF4-0C2D-A4E6-1474-3D6A4F0506DA}"/>
              </a:ext>
            </a:extLst>
          </p:cNvPr>
          <p:cNvSpPr>
            <a:spLocks noGrp="1"/>
          </p:cNvSpPr>
          <p:nvPr>
            <p:ph sz="half" idx="16" hasCustomPrompt="1"/>
          </p:nvPr>
        </p:nvSpPr>
        <p:spPr>
          <a:xfrm>
            <a:off x="6144032" y="2191870"/>
            <a:ext cx="2741489"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3432" name="Content Placeholder 2">
            <a:extLst>
              <a:ext uri="{FF2B5EF4-FFF2-40B4-BE49-F238E27FC236}">
                <a16:creationId xmlns:a16="http://schemas.microsoft.com/office/drawing/2014/main" id="{13E0DCF4-21AE-4C71-696D-13E98DC66059}"/>
              </a:ext>
            </a:extLst>
          </p:cNvPr>
          <p:cNvSpPr>
            <a:spLocks noGrp="1"/>
          </p:cNvSpPr>
          <p:nvPr>
            <p:ph sz="half" idx="18" hasCustomPrompt="1"/>
          </p:nvPr>
        </p:nvSpPr>
        <p:spPr>
          <a:xfrm>
            <a:off x="9069571" y="2191870"/>
            <a:ext cx="2737553" cy="3617259"/>
          </a:xfrm>
        </p:spPr>
        <p:txBody>
          <a:bodyPr lIns="182880" tIns="91440" rIns="91440" bIns="91440">
            <a:noAutofit/>
          </a:bodyPr>
          <a:lstStyle>
            <a:lvl1pPr marL="0" indent="0">
              <a:spcBef>
                <a:spcPts val="1200"/>
              </a:spcBef>
              <a:spcAft>
                <a:spcPts val="60"/>
              </a:spcAft>
              <a:buNone/>
              <a:defRPr sz="1800">
                <a:solidFill>
                  <a:schemeClr val="tx1"/>
                </a:solidFill>
              </a:defRPr>
            </a:lvl1pPr>
            <a:lvl2pPr>
              <a:spcBef>
                <a:spcPts val="1200"/>
              </a:spcBef>
              <a:spcAft>
                <a:spcPts val="60"/>
              </a:spcAft>
              <a:defRPr sz="1600">
                <a:solidFill>
                  <a:schemeClr val="tx1"/>
                </a:solidFill>
              </a:defRPr>
            </a:lvl2pPr>
            <a:lvl3pPr>
              <a:spcBef>
                <a:spcPts val="1200"/>
              </a:spcBef>
              <a:spcAft>
                <a:spcPts val="60"/>
              </a:spcAft>
              <a:defRPr sz="1600">
                <a:solidFill>
                  <a:schemeClr val="tx1"/>
                </a:solidFill>
              </a:defRPr>
            </a:lvl3pPr>
            <a:lvl4pPr>
              <a:spcBef>
                <a:spcPts val="1200"/>
              </a:spcBef>
              <a:spcAft>
                <a:spcPts val="60"/>
              </a:spcAft>
              <a:defRPr sz="1600">
                <a:solidFill>
                  <a:schemeClr val="tx1"/>
                </a:solidFill>
              </a:defRPr>
            </a:lvl4pPr>
            <a:lvl5pPr>
              <a:spcBef>
                <a:spcPts val="1200"/>
              </a:spcBef>
              <a:spcAft>
                <a:spcPts val="60"/>
              </a:spcAft>
              <a:defRPr sz="1600"/>
            </a:lvl5pPr>
          </a:lstStyle>
          <a:p>
            <a:r>
              <a:rPr lang="en-US" dirty="0"/>
              <a:t>Place content here</a:t>
            </a:r>
          </a:p>
        </p:txBody>
      </p:sp>
      <p:sp>
        <p:nvSpPr>
          <p:cNvPr id="4" name="Text Placeholder 212">
            <a:extLst>
              <a:ext uri="{FF2B5EF4-FFF2-40B4-BE49-F238E27FC236}">
                <a16:creationId xmlns:a16="http://schemas.microsoft.com/office/drawing/2014/main" id="{A8FB3702-489D-7133-5029-0EED83D74255}"/>
              </a:ext>
            </a:extLst>
          </p:cNvPr>
          <p:cNvSpPr>
            <a:spLocks noGrp="1"/>
          </p:cNvSpPr>
          <p:nvPr>
            <p:ph type="body" sz="quarter" idx="13" hasCustomPrompt="1"/>
          </p:nvPr>
        </p:nvSpPr>
        <p:spPr>
          <a:xfrm>
            <a:off x="314692" y="1636713"/>
            <a:ext cx="2740760" cy="433965"/>
          </a:xfrm>
          <a:solidFill>
            <a:schemeClr val="tx2"/>
          </a:solidFill>
        </p:spPr>
        <p:txBody>
          <a:bodyPr wrap="square" lIns="182880" tIns="91440" rIns="91440" bIns="91440">
            <a:sp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5" name="Text Placeholder 212">
            <a:extLst>
              <a:ext uri="{FF2B5EF4-FFF2-40B4-BE49-F238E27FC236}">
                <a16:creationId xmlns:a16="http://schemas.microsoft.com/office/drawing/2014/main" id="{A472ABD6-D4AF-51A3-D274-EB02E1F7D698}"/>
              </a:ext>
            </a:extLst>
          </p:cNvPr>
          <p:cNvSpPr>
            <a:spLocks noGrp="1"/>
          </p:cNvSpPr>
          <p:nvPr>
            <p:ph type="body" sz="quarter" idx="15" hasCustomPrompt="1"/>
          </p:nvPr>
        </p:nvSpPr>
        <p:spPr>
          <a:xfrm>
            <a:off x="323770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6" name="Text Placeholder 212">
            <a:extLst>
              <a:ext uri="{FF2B5EF4-FFF2-40B4-BE49-F238E27FC236}">
                <a16:creationId xmlns:a16="http://schemas.microsoft.com/office/drawing/2014/main" id="{9B2846D9-98D8-E207-8370-E81B28729B49}"/>
              </a:ext>
            </a:extLst>
          </p:cNvPr>
          <p:cNvSpPr>
            <a:spLocks noGrp="1"/>
          </p:cNvSpPr>
          <p:nvPr>
            <p:ph type="body" sz="quarter" idx="17" hasCustomPrompt="1"/>
          </p:nvPr>
        </p:nvSpPr>
        <p:spPr>
          <a:xfrm>
            <a:off x="614476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
        <p:nvSpPr>
          <p:cNvPr id="7" name="Text Placeholder 212">
            <a:extLst>
              <a:ext uri="{FF2B5EF4-FFF2-40B4-BE49-F238E27FC236}">
                <a16:creationId xmlns:a16="http://schemas.microsoft.com/office/drawing/2014/main" id="{5A4E93FB-938D-13A6-A78B-46943641C35D}"/>
              </a:ext>
            </a:extLst>
          </p:cNvPr>
          <p:cNvSpPr>
            <a:spLocks noGrp="1"/>
          </p:cNvSpPr>
          <p:nvPr>
            <p:ph type="body" sz="quarter" idx="19" hasCustomPrompt="1"/>
          </p:nvPr>
        </p:nvSpPr>
        <p:spPr>
          <a:xfrm>
            <a:off x="9069571" y="1636713"/>
            <a:ext cx="2740760" cy="433965"/>
          </a:xfrm>
          <a:solidFill>
            <a:schemeClr val="tx2"/>
          </a:solidFill>
        </p:spPr>
        <p:txBody>
          <a:bodyPr wrap="square" lIns="182880" tIns="91440" rIns="91440" bIns="91440">
            <a:noAutofit/>
          </a:bodyPr>
          <a:lstStyle>
            <a:lvl1pPr marL="0" indent="0">
              <a:buNone/>
              <a:defRPr sz="1800" b="1">
                <a:solidFill>
                  <a:schemeClr val="bg1"/>
                </a:solidFill>
              </a:defRPr>
            </a:lvl1pPr>
            <a:lvl2pPr marL="457200" indent="0">
              <a:buNone/>
              <a:defRPr sz="1800" b="1">
                <a:solidFill>
                  <a:schemeClr val="bg1"/>
                </a:solidFill>
              </a:defRPr>
            </a:lvl2pPr>
            <a:lvl3pPr marL="914400" indent="0">
              <a:buNone/>
              <a:defRPr sz="1800" b="1">
                <a:solidFill>
                  <a:schemeClr val="bg1"/>
                </a:solidFill>
              </a:defRPr>
            </a:lvl3pPr>
            <a:lvl4pPr marL="1371600" indent="0">
              <a:buNone/>
              <a:defRPr sz="1800" b="1">
                <a:solidFill>
                  <a:schemeClr val="bg1"/>
                </a:solidFill>
              </a:defRPr>
            </a:lvl4pPr>
            <a:lvl5pPr marL="1828800" indent="0">
              <a:buNone/>
              <a:defRPr sz="1800" b="1">
                <a:solidFill>
                  <a:schemeClr val="bg1"/>
                </a:solidFill>
              </a:defRPr>
            </a:lvl5pPr>
          </a:lstStyle>
          <a:p>
            <a:r>
              <a:rPr lang="en-US" dirty="0"/>
              <a:t>Place content here</a:t>
            </a:r>
          </a:p>
        </p:txBody>
      </p:sp>
    </p:spTree>
    <p:extLst>
      <p:ext uri="{BB962C8B-B14F-4D97-AF65-F5344CB8AC3E}">
        <p14:creationId xmlns:p14="http://schemas.microsoft.com/office/powerpoint/2010/main" val="49818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Image Series 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0731A8F-A5F9-DD23-C897-CABCBA301C32}"/>
              </a:ext>
            </a:extLst>
          </p:cNvPr>
          <p:cNvSpPr/>
          <p:nvPr userDrawn="1"/>
        </p:nvSpPr>
        <p:spPr>
          <a:xfrm>
            <a:off x="0" y="2874040"/>
            <a:ext cx="12192000" cy="3983959"/>
          </a:xfrm>
          <a:custGeom>
            <a:avLst/>
            <a:gdLst>
              <a:gd name="connsiteX0" fmla="*/ 0 w 12192000"/>
              <a:gd name="connsiteY0" fmla="*/ 0 h 3728466"/>
              <a:gd name="connsiteX1" fmla="*/ 12192000 w 12192000"/>
              <a:gd name="connsiteY1" fmla="*/ 0 h 3728466"/>
              <a:gd name="connsiteX2" fmla="*/ 12192000 w 12192000"/>
              <a:gd name="connsiteY2" fmla="*/ 3728466 h 3728466"/>
              <a:gd name="connsiteX3" fmla="*/ 0 w 12192000"/>
              <a:gd name="connsiteY3" fmla="*/ 3728466 h 3728466"/>
            </a:gdLst>
            <a:ahLst/>
            <a:cxnLst>
              <a:cxn ang="0">
                <a:pos x="connsiteX0" y="connsiteY0"/>
              </a:cxn>
              <a:cxn ang="0">
                <a:pos x="connsiteX1" y="connsiteY1"/>
              </a:cxn>
              <a:cxn ang="0">
                <a:pos x="connsiteX2" y="connsiteY2"/>
              </a:cxn>
              <a:cxn ang="0">
                <a:pos x="connsiteX3" y="connsiteY3"/>
              </a:cxn>
            </a:cxnLst>
            <a:rect l="l" t="t" r="r" b="b"/>
            <a:pathLst>
              <a:path w="12192000" h="3728466">
                <a:moveTo>
                  <a:pt x="0" y="0"/>
                </a:moveTo>
                <a:lnTo>
                  <a:pt x="12192000" y="0"/>
                </a:lnTo>
                <a:lnTo>
                  <a:pt x="12192000" y="3728466"/>
                </a:lnTo>
                <a:lnTo>
                  <a:pt x="0" y="3728466"/>
                </a:lnTo>
                <a:close/>
              </a:path>
            </a:pathLst>
          </a:custGeom>
          <a:solidFill>
            <a:schemeClr val="tx2"/>
          </a:solidFill>
          <a:ln w="0" cap="flat">
            <a:noFill/>
            <a:prstDash val="solid"/>
            <a:miter/>
          </a:ln>
        </p:spPr>
        <p:txBody>
          <a:bodyPr rtlCol="0" anchor="ctr"/>
          <a:lstStyle/>
          <a:p>
            <a:endParaRPr lang="en-US" dirty="0"/>
          </a:p>
        </p:txBody>
      </p:sp>
      <p:sp>
        <p:nvSpPr>
          <p:cNvPr id="361" name="Picture Placeholder 360">
            <a:extLst>
              <a:ext uri="{FF2B5EF4-FFF2-40B4-BE49-F238E27FC236}">
                <a16:creationId xmlns:a16="http://schemas.microsoft.com/office/drawing/2014/main" id="{BDA3E75D-82B9-D08B-2F03-A683518AC717}"/>
              </a:ext>
            </a:extLst>
          </p:cNvPr>
          <p:cNvSpPr>
            <a:spLocks noGrp="1"/>
          </p:cNvSpPr>
          <p:nvPr>
            <p:ph type="pic" sz="quarter" idx="12"/>
          </p:nvPr>
        </p:nvSpPr>
        <p:spPr>
          <a:xfrm>
            <a:off x="1728968" y="1647919"/>
            <a:ext cx="2393950" cy="2393950"/>
          </a:xfrm>
          <a:solidFill>
            <a:schemeClr val="bg2"/>
          </a:solidFill>
        </p:spPr>
        <p:txBody>
          <a:bodyPr/>
          <a:lstStyle/>
          <a:p>
            <a:r>
              <a:rPr lang="en-US"/>
              <a:t>Click icon to add picture</a:t>
            </a:r>
            <a:endParaRPr lang="en-US" dirty="0"/>
          </a:p>
        </p:txBody>
      </p:sp>
      <p:sp>
        <p:nvSpPr>
          <p:cNvPr id="362" name="Picture Placeholder 360">
            <a:extLst>
              <a:ext uri="{FF2B5EF4-FFF2-40B4-BE49-F238E27FC236}">
                <a16:creationId xmlns:a16="http://schemas.microsoft.com/office/drawing/2014/main" id="{B61B4DFE-D0E9-B57A-176A-09A1C664C95C}"/>
              </a:ext>
            </a:extLst>
          </p:cNvPr>
          <p:cNvSpPr>
            <a:spLocks noGrp="1"/>
          </p:cNvSpPr>
          <p:nvPr>
            <p:ph type="pic" sz="quarter" idx="13"/>
          </p:nvPr>
        </p:nvSpPr>
        <p:spPr>
          <a:xfrm>
            <a:off x="4899025" y="1654993"/>
            <a:ext cx="2393950" cy="2393950"/>
          </a:xfrm>
          <a:solidFill>
            <a:schemeClr val="bg2"/>
          </a:solidFill>
        </p:spPr>
        <p:txBody>
          <a:bodyPr/>
          <a:lstStyle/>
          <a:p>
            <a:r>
              <a:rPr lang="en-US"/>
              <a:t>Click icon to add picture</a:t>
            </a:r>
          </a:p>
        </p:txBody>
      </p:sp>
      <p:sp>
        <p:nvSpPr>
          <p:cNvPr id="363" name="Picture Placeholder 360">
            <a:extLst>
              <a:ext uri="{FF2B5EF4-FFF2-40B4-BE49-F238E27FC236}">
                <a16:creationId xmlns:a16="http://schemas.microsoft.com/office/drawing/2014/main" id="{174E554B-4BD8-EF29-58CE-4FB93A18B3CF}"/>
              </a:ext>
            </a:extLst>
          </p:cNvPr>
          <p:cNvSpPr>
            <a:spLocks noGrp="1"/>
          </p:cNvSpPr>
          <p:nvPr>
            <p:ph type="pic" sz="quarter" idx="14"/>
          </p:nvPr>
        </p:nvSpPr>
        <p:spPr>
          <a:xfrm>
            <a:off x="8058997" y="1677066"/>
            <a:ext cx="2393950" cy="2393950"/>
          </a:xfrm>
          <a:solidFill>
            <a:schemeClr val="bg2"/>
          </a:solidFill>
        </p:spPr>
        <p:txBody>
          <a:bodyPr/>
          <a:lstStyle/>
          <a:p>
            <a:r>
              <a:rPr lang="en-US"/>
              <a:t>Click icon to add picture</a:t>
            </a:r>
            <a:endParaRPr lang="en-US" dirty="0"/>
          </a:p>
        </p:txBody>
      </p:sp>
      <p:sp>
        <p:nvSpPr>
          <p:cNvPr id="7" name="Title 6">
            <a:extLst>
              <a:ext uri="{FF2B5EF4-FFF2-40B4-BE49-F238E27FC236}">
                <a16:creationId xmlns:a16="http://schemas.microsoft.com/office/drawing/2014/main" id="{6E6634D6-1ACC-26AC-A117-291B7F184582}"/>
              </a:ext>
            </a:extLst>
          </p:cNvPr>
          <p:cNvSpPr>
            <a:spLocks noGrp="1"/>
          </p:cNvSpPr>
          <p:nvPr>
            <p:ph type="title" hasCustomPrompt="1"/>
          </p:nvPr>
        </p:nvSpPr>
        <p:spPr>
          <a:xfrm>
            <a:off x="314692" y="365125"/>
            <a:ext cx="11492432" cy="886397"/>
          </a:xfrm>
        </p:spPr>
        <p:txBody>
          <a:bodyPr>
            <a:noAutofit/>
          </a:bodyPr>
          <a:lstStyle/>
          <a:p>
            <a:r>
              <a:rPr lang="en-US" dirty="0"/>
              <a:t>One-sentence headline stating the main takeaway message</a:t>
            </a:r>
          </a:p>
        </p:txBody>
      </p:sp>
      <p:sp>
        <p:nvSpPr>
          <p:cNvPr id="3" name="Rectangle 6">
            <a:extLst>
              <a:ext uri="{FF2B5EF4-FFF2-40B4-BE49-F238E27FC236}">
                <a16:creationId xmlns:a16="http://schemas.microsoft.com/office/drawing/2014/main" id="{AB6D4833-11C2-F073-A788-EE5CF0875463}"/>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2" name="Graphic 1">
            <a:extLst>
              <a:ext uri="{FF2B5EF4-FFF2-40B4-BE49-F238E27FC236}">
                <a16:creationId xmlns:a16="http://schemas.microsoft.com/office/drawing/2014/main" id="{9839855A-2E65-D041-0145-9228A25DEC8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9" name="Text Placeholder 364">
            <a:extLst>
              <a:ext uri="{FF2B5EF4-FFF2-40B4-BE49-F238E27FC236}">
                <a16:creationId xmlns:a16="http://schemas.microsoft.com/office/drawing/2014/main" id="{87DB2D28-593F-795D-4528-4F36687F3FCB}"/>
              </a:ext>
            </a:extLst>
          </p:cNvPr>
          <p:cNvSpPr>
            <a:spLocks noGrp="1"/>
          </p:cNvSpPr>
          <p:nvPr>
            <p:ph type="body" sz="quarter" idx="18" hasCustomPrompt="1"/>
          </p:nvPr>
        </p:nvSpPr>
        <p:spPr>
          <a:xfrm>
            <a:off x="1730374"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7376F770-679C-5A79-745B-C16311760FBF}"/>
              </a:ext>
            </a:extLst>
          </p:cNvPr>
          <p:cNvSpPr>
            <a:spLocks noGrp="1"/>
          </p:cNvSpPr>
          <p:nvPr>
            <p:ph type="body" sz="quarter" idx="19" hasCustomPrompt="1"/>
          </p:nvPr>
        </p:nvSpPr>
        <p:spPr>
          <a:xfrm>
            <a:off x="4906516"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BE984742-C45A-DB0D-15F8-E82D7B9C2FC6}"/>
              </a:ext>
            </a:extLst>
          </p:cNvPr>
          <p:cNvSpPr>
            <a:spLocks noGrp="1"/>
          </p:cNvSpPr>
          <p:nvPr>
            <p:ph type="body" sz="quarter" idx="20" hasCustomPrompt="1"/>
          </p:nvPr>
        </p:nvSpPr>
        <p:spPr>
          <a:xfrm>
            <a:off x="8083421"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06819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Custom Image">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E25B3089-0A48-0AC4-08EB-C9D35463AC28}"/>
              </a:ext>
            </a:extLst>
          </p:cNvPr>
          <p:cNvSpPr/>
          <p:nvPr userDrawn="1"/>
        </p:nvSpPr>
        <p:spPr>
          <a:xfrm>
            <a:off x="385763" y="6015038"/>
            <a:ext cx="6899620" cy="5759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Picture Placeholder 25">
            <a:extLst>
              <a:ext uri="{FF2B5EF4-FFF2-40B4-BE49-F238E27FC236}">
                <a16:creationId xmlns:a16="http://schemas.microsoft.com/office/drawing/2014/main" id="{98CF54AA-7F0F-038A-AAAF-AD02F6AA5ACA}"/>
              </a:ext>
            </a:extLst>
          </p:cNvPr>
          <p:cNvSpPr>
            <a:spLocks noGrp="1"/>
          </p:cNvSpPr>
          <p:nvPr>
            <p:ph type="pic" sz="quarter" idx="21"/>
          </p:nvPr>
        </p:nvSpPr>
        <p:spPr>
          <a:xfrm>
            <a:off x="0" y="0"/>
            <a:ext cx="12192000" cy="6858000"/>
          </a:xfrm>
          <a:custGeom>
            <a:avLst/>
            <a:gdLst>
              <a:gd name="connsiteX0" fmla="*/ 896615 w 12192000"/>
              <a:gd name="connsiteY0" fmla="*/ 829307 h 6858000"/>
              <a:gd name="connsiteX1" fmla="*/ 896615 w 12192000"/>
              <a:gd name="connsiteY1" fmla="*/ 6028692 h 6858000"/>
              <a:gd name="connsiteX2" fmla="*/ 6096000 w 12192000"/>
              <a:gd name="connsiteY2" fmla="*/ 6028692 h 6858000"/>
              <a:gd name="connsiteX3" fmla="*/ 6096000 w 12192000"/>
              <a:gd name="connsiteY3" fmla="*/ 829307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896615" y="829307"/>
                </a:moveTo>
                <a:lnTo>
                  <a:pt x="896615" y="6028692"/>
                </a:lnTo>
                <a:lnTo>
                  <a:pt x="6096000" y="6028692"/>
                </a:lnTo>
                <a:lnTo>
                  <a:pt x="6096000" y="829307"/>
                </a:lnTo>
                <a:close/>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r>
              <a:rPr lang="en-US"/>
              <a:t>Click icon to add picture</a:t>
            </a:r>
            <a:endParaRPr lang="en-US" dirty="0"/>
          </a:p>
        </p:txBody>
      </p:sp>
      <p:sp>
        <p:nvSpPr>
          <p:cNvPr id="41" name="Title 1">
            <a:extLst>
              <a:ext uri="{FF2B5EF4-FFF2-40B4-BE49-F238E27FC236}">
                <a16:creationId xmlns:a16="http://schemas.microsoft.com/office/drawing/2014/main" id="{2B6A4265-6FDC-7301-BD87-6CE0C2335A99}"/>
              </a:ext>
            </a:extLst>
          </p:cNvPr>
          <p:cNvSpPr>
            <a:spLocks noGrp="1"/>
          </p:cNvSpPr>
          <p:nvPr>
            <p:ph type="ctrTitle" hasCustomPrompt="1"/>
          </p:nvPr>
        </p:nvSpPr>
        <p:spPr>
          <a:xfrm>
            <a:off x="1215450" y="2254309"/>
            <a:ext cx="4518085" cy="997196"/>
          </a:xfrm>
        </p:spPr>
        <p:txBody>
          <a:bodyPr wrap="square" anchor="t" anchorCtr="0">
            <a:noAutofit/>
          </a:bodyPr>
          <a:lstStyle>
            <a:lvl1pPr algn="l">
              <a:spcBef>
                <a:spcPts val="1200"/>
              </a:spcBef>
              <a:spcAft>
                <a:spcPts val="60"/>
              </a:spcAft>
              <a:defRPr sz="3600" b="1">
                <a:solidFill>
                  <a:schemeClr val="tx1"/>
                </a:solidFill>
              </a:defRPr>
            </a:lvl1pPr>
          </a:lstStyle>
          <a:p>
            <a:r>
              <a:rPr lang="en-US" dirty="0"/>
              <a:t>Presentation Title (Text size no larger than 32pt)</a:t>
            </a:r>
          </a:p>
        </p:txBody>
      </p:sp>
      <p:sp>
        <p:nvSpPr>
          <p:cNvPr id="43" name="Text Placeholder 1961">
            <a:extLst>
              <a:ext uri="{FF2B5EF4-FFF2-40B4-BE49-F238E27FC236}">
                <a16:creationId xmlns:a16="http://schemas.microsoft.com/office/drawing/2014/main" id="{1061D354-0A2B-B951-F1BE-22D610DF35A9}"/>
              </a:ext>
            </a:extLst>
          </p:cNvPr>
          <p:cNvSpPr>
            <a:spLocks noGrp="1"/>
          </p:cNvSpPr>
          <p:nvPr>
            <p:ph type="body" sz="quarter" idx="14" hasCustomPrompt="1"/>
          </p:nvPr>
        </p:nvSpPr>
        <p:spPr>
          <a:xfrm>
            <a:off x="1215450" y="1934670"/>
            <a:ext cx="4518085" cy="193899"/>
          </a:xfrm>
        </p:spPr>
        <p:txBody>
          <a:bodyPr wrap="square" anchor="t" anchorCtr="0">
            <a:noAutofit/>
          </a:bodyPr>
          <a:lstStyle>
            <a:lvl1pPr marL="0" indent="0" algn="l">
              <a:spcBef>
                <a:spcPts val="1200"/>
              </a:spcBef>
              <a:spcAft>
                <a:spcPts val="60"/>
              </a:spcAft>
              <a:buNone/>
              <a:defRPr sz="1400" b="0" i="0" spc="150" baseline="0">
                <a:solidFill>
                  <a:schemeClr val="tx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pic>
        <p:nvPicPr>
          <p:cNvPr id="31" name="Graphic 30">
            <a:extLst>
              <a:ext uri="{FF2B5EF4-FFF2-40B4-BE49-F238E27FC236}">
                <a16:creationId xmlns:a16="http://schemas.microsoft.com/office/drawing/2014/main" id="{767997A1-375F-1726-DF9D-576251F05B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28108" y="1141396"/>
            <a:ext cx="1780479" cy="428014"/>
          </a:xfrm>
          <a:prstGeom prst="rect">
            <a:avLst/>
          </a:prstGeom>
        </p:spPr>
      </p:pic>
      <p:sp>
        <p:nvSpPr>
          <p:cNvPr id="7" name="Text Placeholder 1963">
            <a:extLst>
              <a:ext uri="{FF2B5EF4-FFF2-40B4-BE49-F238E27FC236}">
                <a16:creationId xmlns:a16="http://schemas.microsoft.com/office/drawing/2014/main" id="{3B1CF4E8-BDC8-B225-DB1D-63D508EC3889}"/>
              </a:ext>
            </a:extLst>
          </p:cNvPr>
          <p:cNvSpPr>
            <a:spLocks noGrp="1"/>
          </p:cNvSpPr>
          <p:nvPr>
            <p:ph type="body" sz="quarter" idx="15" hasCustomPrompt="1"/>
          </p:nvPr>
        </p:nvSpPr>
        <p:spPr>
          <a:xfrm>
            <a:off x="1215450" y="4383195"/>
            <a:ext cx="4517136" cy="332399"/>
          </a:xfrm>
        </p:spPr>
        <p:txBody>
          <a:bodyPr wrap="square" anchor="t" anchorCtr="0">
            <a:noAutofit/>
          </a:bodyPr>
          <a:lstStyle>
            <a:lvl1pPr marL="0" indent="0" algn="l">
              <a:spcBef>
                <a:spcPts val="1200"/>
              </a:spcBef>
              <a:spcAft>
                <a:spcPts val="60"/>
              </a:spcAft>
              <a:buNone/>
              <a:defRPr sz="2400" b="0" i="0">
                <a:solidFill>
                  <a:schemeClr val="tx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10" name="Text Placeholder 47">
            <a:extLst>
              <a:ext uri="{FF2B5EF4-FFF2-40B4-BE49-F238E27FC236}">
                <a16:creationId xmlns:a16="http://schemas.microsoft.com/office/drawing/2014/main" id="{67FCB669-B9C0-1E9C-516B-D8A804C4C36C}"/>
              </a:ext>
            </a:extLst>
          </p:cNvPr>
          <p:cNvSpPr>
            <a:spLocks noGrp="1"/>
          </p:cNvSpPr>
          <p:nvPr>
            <p:ph type="body" sz="quarter" idx="17" hasCustomPrompt="1"/>
          </p:nvPr>
        </p:nvSpPr>
        <p:spPr>
          <a:xfrm>
            <a:off x="1215450" y="4798918"/>
            <a:ext cx="4517136" cy="246221"/>
          </a:xfrm>
        </p:spPr>
        <p:txBody>
          <a:bodyPr wrap="square" anchor="t" anchorCtr="0">
            <a:noAutofit/>
          </a:bodyPr>
          <a:lstStyle>
            <a:lvl1pPr marL="0" indent="0" algn="l">
              <a:lnSpc>
                <a:spcPct val="100000"/>
              </a:lnSpc>
              <a:spcBef>
                <a:spcPts val="1200"/>
              </a:spcBef>
              <a:spcAft>
                <a:spcPts val="60"/>
              </a:spcAft>
              <a:buNone/>
              <a:defRPr sz="1600" b="0" i="0">
                <a:solidFill>
                  <a:schemeClr val="tx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12" name="Subtitle 2">
            <a:extLst>
              <a:ext uri="{FF2B5EF4-FFF2-40B4-BE49-F238E27FC236}">
                <a16:creationId xmlns:a16="http://schemas.microsoft.com/office/drawing/2014/main" id="{9A6F6DA4-481A-E606-D7BA-9C2165FE3EB8}"/>
              </a:ext>
            </a:extLst>
          </p:cNvPr>
          <p:cNvSpPr>
            <a:spLocks noGrp="1"/>
          </p:cNvSpPr>
          <p:nvPr>
            <p:ph type="subTitle" idx="1" hasCustomPrompt="1"/>
          </p:nvPr>
        </p:nvSpPr>
        <p:spPr>
          <a:xfrm>
            <a:off x="1215450" y="4031052"/>
            <a:ext cx="4517136" cy="180049"/>
          </a:xfrm>
        </p:spPr>
        <p:txBody>
          <a:bodyPr wrap="square" anchor="t" anchorCtr="0">
            <a:noAutofit/>
          </a:bodyPr>
          <a:lstStyle>
            <a:lvl1pPr marL="0" indent="0" algn="l">
              <a:spcBef>
                <a:spcPts val="1200"/>
              </a:spcBef>
              <a:spcAft>
                <a:spcPts val="60"/>
              </a:spcAft>
              <a:buNone/>
              <a:defRPr sz="1300" b="1" spc="3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3" name="Rectangle 12">
            <a:extLst>
              <a:ext uri="{FF2B5EF4-FFF2-40B4-BE49-F238E27FC236}">
                <a16:creationId xmlns:a16="http://schemas.microsoft.com/office/drawing/2014/main" id="{8D17B51F-DF85-E9E0-712B-297B83E802F9}"/>
              </a:ext>
            </a:extLst>
          </p:cNvPr>
          <p:cNvSpPr/>
          <p:nvPr userDrawn="1"/>
        </p:nvSpPr>
        <p:spPr>
          <a:xfrm>
            <a:off x="1215450" y="3780792"/>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74748"/>
              </a:solidFill>
            </a:endParaRPr>
          </a:p>
        </p:txBody>
      </p:sp>
      <p:grpSp>
        <p:nvGrpSpPr>
          <p:cNvPr id="2" name="Group 1">
            <a:extLst>
              <a:ext uri="{FF2B5EF4-FFF2-40B4-BE49-F238E27FC236}">
                <a16:creationId xmlns:a16="http://schemas.microsoft.com/office/drawing/2014/main" id="{69BE50A6-F625-0BB9-2DA3-BD2A1D5A1C99}"/>
              </a:ext>
            </a:extLst>
          </p:cNvPr>
          <p:cNvGrpSpPr/>
          <p:nvPr userDrawn="1"/>
        </p:nvGrpSpPr>
        <p:grpSpPr>
          <a:xfrm>
            <a:off x="1177351" y="5301081"/>
            <a:ext cx="4558967" cy="438406"/>
            <a:chOff x="1177351" y="5301081"/>
            <a:chExt cx="4558967" cy="438406"/>
          </a:xfrm>
        </p:grpSpPr>
        <p:sp>
          <p:nvSpPr>
            <p:cNvPr id="3" name="TextBox 2">
              <a:extLst>
                <a:ext uri="{FF2B5EF4-FFF2-40B4-BE49-F238E27FC236}">
                  <a16:creationId xmlns:a16="http://schemas.microsoft.com/office/drawing/2014/main" id="{F46153C1-920A-60DA-AB29-D732EC8AD9DD}"/>
                </a:ext>
              </a:extLst>
            </p:cNvPr>
            <p:cNvSpPr txBox="1"/>
            <p:nvPr userDrawn="1"/>
          </p:nvSpPr>
          <p:spPr>
            <a:xfrm>
              <a:off x="2688336" y="5344755"/>
              <a:ext cx="3047982" cy="369332"/>
            </a:xfrm>
            <a:prstGeom prst="rect">
              <a:avLst/>
            </a:prstGeom>
            <a:noFill/>
          </p:spPr>
          <p:txBody>
            <a:bodyPr wrap="square" lIns="182880" rtlCol="0">
              <a:spAutoFit/>
            </a:bodyPr>
            <a:lstStyle/>
            <a:p>
              <a:r>
                <a:rPr lang="en-US" sz="900" b="0" dirty="0">
                  <a:solidFill>
                    <a:schemeClr val="tx1"/>
                  </a:solidFill>
                  <a:latin typeface="Roboto" panose="02000000000000000000" pitchFamily="2" charset="0"/>
                  <a:ea typeface="Roboto" panose="02000000000000000000" pitchFamily="2" charset="0"/>
                </a:rPr>
                <a:t>ORNL IS MANAGED BY UT-BATTELLE LLC </a:t>
              </a:r>
              <a:br>
                <a:rPr lang="en-US" sz="900" b="0" dirty="0">
                  <a:solidFill>
                    <a:schemeClr val="tx1"/>
                  </a:solidFill>
                  <a:latin typeface="Roboto" panose="02000000000000000000" pitchFamily="2" charset="0"/>
                  <a:ea typeface="Roboto" panose="02000000000000000000" pitchFamily="2" charset="0"/>
                </a:rPr>
              </a:br>
              <a:r>
                <a:rPr lang="en-US" sz="900" b="0" dirty="0">
                  <a:solidFill>
                    <a:schemeClr val="tx1"/>
                  </a:solidFill>
                  <a:latin typeface="Roboto" panose="02000000000000000000" pitchFamily="2" charset="0"/>
                  <a:ea typeface="Roboto" panose="02000000000000000000" pitchFamily="2" charset="0"/>
                </a:rPr>
                <a:t>FOR THE US DEPARTMENT OF ENERGY</a:t>
              </a:r>
            </a:p>
          </p:txBody>
        </p:sp>
        <p:pic>
          <p:nvPicPr>
            <p:cNvPr id="4" name="Picture 3" descr="Shape&#10;&#10;AI-generated content may be incorrect.">
              <a:extLst>
                <a:ext uri="{FF2B5EF4-FFF2-40B4-BE49-F238E27FC236}">
                  <a16:creationId xmlns:a16="http://schemas.microsoft.com/office/drawing/2014/main" id="{2B8A78FF-CBBF-0925-0C04-834044AF1A8A}"/>
                </a:ext>
              </a:extLst>
            </p:cNvPr>
            <p:cNvPicPr>
              <a:picLocks noChangeAspect="1"/>
            </p:cNvPicPr>
            <p:nvPr userDrawn="1"/>
          </p:nvPicPr>
          <p:blipFill>
            <a:blip r:embed="rId4"/>
            <a:stretch>
              <a:fillRect/>
            </a:stretch>
          </p:blipFill>
          <p:spPr>
            <a:xfrm>
              <a:off x="1177351" y="5301081"/>
              <a:ext cx="1526303" cy="438406"/>
            </a:xfrm>
            <a:prstGeom prst="rect">
              <a:avLst/>
            </a:prstGeom>
          </p:spPr>
        </p:pic>
      </p:grpSp>
    </p:spTree>
    <p:extLst>
      <p:ext uri="{BB962C8B-B14F-4D97-AF65-F5344CB8AC3E}">
        <p14:creationId xmlns:p14="http://schemas.microsoft.com/office/powerpoint/2010/main" val="36203042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Image Series B">
    <p:spTree>
      <p:nvGrpSpPr>
        <p:cNvPr id="1" name=""/>
        <p:cNvGrpSpPr/>
        <p:nvPr/>
      </p:nvGrpSpPr>
      <p:grpSpPr>
        <a:xfrm>
          <a:off x="0" y="0"/>
          <a:ext cx="0" cy="0"/>
          <a:chOff x="0" y="0"/>
          <a:chExt cx="0" cy="0"/>
        </a:xfrm>
      </p:grpSpPr>
      <p:pic>
        <p:nvPicPr>
          <p:cNvPr id="17" name="Graphic 285">
            <a:extLst>
              <a:ext uri="{FF2B5EF4-FFF2-40B4-BE49-F238E27FC236}">
                <a16:creationId xmlns:a16="http://schemas.microsoft.com/office/drawing/2014/main" id="{33C27B49-A27E-0D8E-47DA-07C46ED6F876}"/>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886397"/>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14693" y="6431818"/>
            <a:ext cx="1188988" cy="285824"/>
          </a:xfrm>
          <a:prstGeom prst="rect">
            <a:avLst/>
          </a:prstGeom>
        </p:spPr>
      </p:pic>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652793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Image Series C">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2" y="365125"/>
            <a:ext cx="11685523" cy="917575"/>
          </a:xfrm>
        </p:spPr>
        <p:txBody>
          <a:bodyPr>
            <a:noAutofit/>
          </a:bodyPr>
          <a:lstStyle>
            <a:lvl1pPr>
              <a:defRPr b="1">
                <a:solidFill>
                  <a:schemeClr val="bg1"/>
                </a:solidFill>
              </a:defRPr>
            </a:lvl1pPr>
          </a:lstStyle>
          <a:p>
            <a:r>
              <a:rPr lang="en-US" dirty="0"/>
              <a:t>One-sentence headline stating the main takeaway message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6" name="Picture Placeholder 360">
            <a:extLst>
              <a:ext uri="{FF2B5EF4-FFF2-40B4-BE49-F238E27FC236}">
                <a16:creationId xmlns:a16="http://schemas.microsoft.com/office/drawing/2014/main" id="{22CDA623-F17D-C055-60D8-139C9924BE30}"/>
              </a:ext>
            </a:extLst>
          </p:cNvPr>
          <p:cNvSpPr>
            <a:spLocks noGrp="1"/>
          </p:cNvSpPr>
          <p:nvPr>
            <p:ph type="pic" sz="quarter" idx="12"/>
          </p:nvPr>
        </p:nvSpPr>
        <p:spPr>
          <a:xfrm>
            <a:off x="1773908" y="1647919"/>
            <a:ext cx="2393950" cy="2393950"/>
          </a:xfrm>
          <a:solidFill>
            <a:schemeClr val="bg2"/>
          </a:solidFill>
        </p:spPr>
        <p:txBody>
          <a:bodyPr/>
          <a:lstStyle/>
          <a:p>
            <a:r>
              <a:rPr lang="en-US"/>
              <a:t>Click icon to add picture</a:t>
            </a:r>
            <a:endParaRPr lang="en-US" dirty="0"/>
          </a:p>
        </p:txBody>
      </p:sp>
      <p:sp>
        <p:nvSpPr>
          <p:cNvPr id="7" name="Picture Placeholder 360">
            <a:extLst>
              <a:ext uri="{FF2B5EF4-FFF2-40B4-BE49-F238E27FC236}">
                <a16:creationId xmlns:a16="http://schemas.microsoft.com/office/drawing/2014/main" id="{3347E071-335C-4249-3E65-B4125AADA3C2}"/>
              </a:ext>
            </a:extLst>
          </p:cNvPr>
          <p:cNvSpPr>
            <a:spLocks noGrp="1"/>
          </p:cNvSpPr>
          <p:nvPr>
            <p:ph type="pic" sz="quarter" idx="13"/>
          </p:nvPr>
        </p:nvSpPr>
        <p:spPr>
          <a:xfrm>
            <a:off x="4949380" y="1654993"/>
            <a:ext cx="2393950" cy="2393950"/>
          </a:xfrm>
          <a:solidFill>
            <a:schemeClr val="bg2"/>
          </a:solidFill>
        </p:spPr>
        <p:txBody>
          <a:bodyPr/>
          <a:lstStyle/>
          <a:p>
            <a:r>
              <a:rPr lang="en-US"/>
              <a:t>Click icon to add picture</a:t>
            </a:r>
          </a:p>
        </p:txBody>
      </p:sp>
      <p:sp>
        <p:nvSpPr>
          <p:cNvPr id="8" name="Picture Placeholder 360">
            <a:extLst>
              <a:ext uri="{FF2B5EF4-FFF2-40B4-BE49-F238E27FC236}">
                <a16:creationId xmlns:a16="http://schemas.microsoft.com/office/drawing/2014/main" id="{3FE91602-2738-A673-EBF8-A0ACA14E6531}"/>
              </a:ext>
            </a:extLst>
          </p:cNvPr>
          <p:cNvSpPr>
            <a:spLocks noGrp="1"/>
          </p:cNvSpPr>
          <p:nvPr>
            <p:ph type="pic" sz="quarter" idx="14"/>
          </p:nvPr>
        </p:nvSpPr>
        <p:spPr>
          <a:xfrm>
            <a:off x="8126285" y="1677066"/>
            <a:ext cx="2393950" cy="2393950"/>
          </a:xfrm>
          <a:solidFill>
            <a:schemeClr val="bg2"/>
          </a:solidFill>
        </p:spPr>
        <p:txBody>
          <a:bodyPr/>
          <a:lstStyle/>
          <a:p>
            <a:r>
              <a:rPr lang="en-US"/>
              <a:t>Click icon to add picture</a:t>
            </a:r>
          </a:p>
        </p:txBody>
      </p:sp>
      <p:sp>
        <p:nvSpPr>
          <p:cNvPr id="9" name="Text Placeholder 364">
            <a:extLst>
              <a:ext uri="{FF2B5EF4-FFF2-40B4-BE49-F238E27FC236}">
                <a16:creationId xmlns:a16="http://schemas.microsoft.com/office/drawing/2014/main" id="{9403276D-5FB8-BD3C-65B5-24E0F431ACF3}"/>
              </a:ext>
            </a:extLst>
          </p:cNvPr>
          <p:cNvSpPr>
            <a:spLocks noGrp="1"/>
          </p:cNvSpPr>
          <p:nvPr>
            <p:ph type="body" sz="quarter" idx="15" hasCustomPrompt="1"/>
          </p:nvPr>
        </p:nvSpPr>
        <p:spPr>
          <a:xfrm>
            <a:off x="1773238"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0" name="Text Placeholder 364">
            <a:extLst>
              <a:ext uri="{FF2B5EF4-FFF2-40B4-BE49-F238E27FC236}">
                <a16:creationId xmlns:a16="http://schemas.microsoft.com/office/drawing/2014/main" id="{DEAD8E05-AA79-AD7E-E31D-26EE870F8371}"/>
              </a:ext>
            </a:extLst>
          </p:cNvPr>
          <p:cNvSpPr>
            <a:spLocks noGrp="1"/>
          </p:cNvSpPr>
          <p:nvPr>
            <p:ph type="body" sz="quarter" idx="16" hasCustomPrompt="1"/>
          </p:nvPr>
        </p:nvSpPr>
        <p:spPr>
          <a:xfrm>
            <a:off x="4949380"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
        <p:nvSpPr>
          <p:cNvPr id="11" name="Text Placeholder 364">
            <a:extLst>
              <a:ext uri="{FF2B5EF4-FFF2-40B4-BE49-F238E27FC236}">
                <a16:creationId xmlns:a16="http://schemas.microsoft.com/office/drawing/2014/main" id="{A7759041-293D-A1CE-7012-E2391337B1E4}"/>
              </a:ext>
            </a:extLst>
          </p:cNvPr>
          <p:cNvSpPr>
            <a:spLocks noGrp="1"/>
          </p:cNvSpPr>
          <p:nvPr>
            <p:ph type="body" sz="quarter" idx="17" hasCustomPrompt="1"/>
          </p:nvPr>
        </p:nvSpPr>
        <p:spPr>
          <a:xfrm>
            <a:off x="8126285" y="4209116"/>
            <a:ext cx="2393950" cy="369332"/>
          </a:xfrm>
        </p:spPr>
        <p:txBody>
          <a:bodyPr tIns="91440" bIns="0">
            <a:noAutofit/>
          </a:bodyPr>
          <a:lstStyle>
            <a:lvl1pPr marL="0" indent="0" algn="ctr">
              <a:buNone/>
              <a:defRPr sz="1800" b="1">
                <a:solidFill>
                  <a:schemeClr val="bg1"/>
                </a:solidFill>
              </a:defRPr>
            </a:lvl1pPr>
            <a:lvl2pPr marL="457200" indent="0" algn="ctr">
              <a:buNone/>
              <a:defRPr sz="2000" b="1">
                <a:solidFill>
                  <a:schemeClr val="bg1"/>
                </a:solidFill>
              </a:defRPr>
            </a:lvl2pPr>
            <a:lvl3pPr marL="914400" indent="0" algn="ctr">
              <a:buNone/>
              <a:defRPr sz="2000" b="1">
                <a:solidFill>
                  <a:schemeClr val="bg1"/>
                </a:solidFill>
              </a:defRPr>
            </a:lvl3pPr>
            <a:lvl4pPr marL="1371600" indent="0" algn="ctr">
              <a:buNone/>
              <a:defRPr sz="2000" b="1">
                <a:solidFill>
                  <a:schemeClr val="bg1"/>
                </a:solidFill>
              </a:defRPr>
            </a:lvl4pPr>
            <a:lvl5pPr marL="1828800" indent="0" algn="ctr">
              <a:buNone/>
              <a:defRPr sz="2000" b="1">
                <a:solidFill>
                  <a:schemeClr val="bg1"/>
                </a:solidFill>
              </a:defRPr>
            </a:lvl5pPr>
          </a:lstStyle>
          <a:p>
            <a:r>
              <a:rPr lang="en-US" dirty="0"/>
              <a:t>Place content here</a:t>
            </a:r>
          </a:p>
        </p:txBody>
      </p:sp>
    </p:spTree>
    <p:extLst>
      <p:ext uri="{BB962C8B-B14F-4D97-AF65-F5344CB8AC3E}">
        <p14:creationId xmlns:p14="http://schemas.microsoft.com/office/powerpoint/2010/main" val="2966537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Image Series Stacked">
    <p:spTree>
      <p:nvGrpSpPr>
        <p:cNvPr id="1" name=""/>
        <p:cNvGrpSpPr/>
        <p:nvPr/>
      </p:nvGrpSpPr>
      <p:grpSpPr>
        <a:xfrm>
          <a:off x="0" y="0"/>
          <a:ext cx="0" cy="0"/>
          <a:chOff x="0" y="0"/>
          <a:chExt cx="0" cy="0"/>
        </a:xfrm>
      </p:grpSpPr>
      <p:sp>
        <p:nvSpPr>
          <p:cNvPr id="124" name="Freeform 123">
            <a:extLst>
              <a:ext uri="{FF2B5EF4-FFF2-40B4-BE49-F238E27FC236}">
                <a16:creationId xmlns:a16="http://schemas.microsoft.com/office/drawing/2014/main" id="{14819B2D-3933-9761-A0E0-F8A47EFAE83C}"/>
              </a:ext>
            </a:extLst>
          </p:cNvPr>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accent1"/>
          </a:solidFill>
          <a:ln w="0" cap="flat">
            <a:noFill/>
            <a:prstDash val="solid"/>
            <a:miter/>
          </a:ln>
        </p:spPr>
        <p:txBody>
          <a:bodyPr rtlCol="0" anchor="ctr"/>
          <a:lstStyle/>
          <a:p>
            <a:endParaRPr lang="en-US"/>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3" name="Graphic 2">
            <a:extLst>
              <a:ext uri="{FF2B5EF4-FFF2-40B4-BE49-F238E27FC236}">
                <a16:creationId xmlns:a16="http://schemas.microsoft.com/office/drawing/2014/main" id="{0FD5FAFE-F099-74C8-600F-3FEE5ACA26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
        <p:nvSpPr>
          <p:cNvPr id="9" name="Title 1">
            <a:extLst>
              <a:ext uri="{FF2B5EF4-FFF2-40B4-BE49-F238E27FC236}">
                <a16:creationId xmlns:a16="http://schemas.microsoft.com/office/drawing/2014/main" id="{F127BAF7-7A03-B6B3-4688-2EC146E8747D}"/>
              </a:ext>
            </a:extLst>
          </p:cNvPr>
          <p:cNvSpPr>
            <a:spLocks noGrp="1"/>
          </p:cNvSpPr>
          <p:nvPr>
            <p:ph type="title" hasCustomPrompt="1"/>
          </p:nvPr>
        </p:nvSpPr>
        <p:spPr>
          <a:xfrm>
            <a:off x="314692" y="365125"/>
            <a:ext cx="11492432" cy="886397"/>
          </a:xfrm>
        </p:spPr>
        <p:txBody>
          <a:bodyPr>
            <a:noAutofit/>
          </a:bodyPr>
          <a:lstStyle>
            <a:lvl1pPr>
              <a:defRPr>
                <a:solidFill>
                  <a:schemeClr val="bg1"/>
                </a:solidFill>
              </a:defRPr>
            </a:lvl1pPr>
          </a:lstStyle>
          <a:p>
            <a:r>
              <a:rPr lang="en-US" dirty="0"/>
              <a:t>One-sentence headline stating the main takeaway message</a:t>
            </a:r>
          </a:p>
        </p:txBody>
      </p:sp>
      <p:sp>
        <p:nvSpPr>
          <p:cNvPr id="17" name="Picture Placeholder 122">
            <a:extLst>
              <a:ext uri="{FF2B5EF4-FFF2-40B4-BE49-F238E27FC236}">
                <a16:creationId xmlns:a16="http://schemas.microsoft.com/office/drawing/2014/main" id="{87D78755-2DCD-D8CC-0E1B-26B8798C9E36}"/>
              </a:ext>
            </a:extLst>
          </p:cNvPr>
          <p:cNvSpPr>
            <a:spLocks noGrp="1"/>
          </p:cNvSpPr>
          <p:nvPr>
            <p:ph type="pic" sz="quarter" idx="15"/>
          </p:nvPr>
        </p:nvSpPr>
        <p:spPr>
          <a:xfrm>
            <a:off x="3707498" y="1371574"/>
            <a:ext cx="3075236" cy="1490472"/>
          </a:xfrm>
          <a:solidFill>
            <a:schemeClr val="bg2"/>
          </a:solidFill>
        </p:spPr>
        <p:txBody>
          <a:bodyPr/>
          <a:lstStyle/>
          <a:p>
            <a:r>
              <a:rPr lang="en-US"/>
              <a:t>Click icon to add picture</a:t>
            </a:r>
            <a:endParaRPr lang="en-US" dirty="0"/>
          </a:p>
        </p:txBody>
      </p:sp>
      <p:sp>
        <p:nvSpPr>
          <p:cNvPr id="32" name="Picture Placeholder 122">
            <a:extLst>
              <a:ext uri="{FF2B5EF4-FFF2-40B4-BE49-F238E27FC236}">
                <a16:creationId xmlns:a16="http://schemas.microsoft.com/office/drawing/2014/main" id="{A646BC9C-4F8B-B5BA-4137-4E5CE8FA2E83}"/>
              </a:ext>
            </a:extLst>
          </p:cNvPr>
          <p:cNvSpPr>
            <a:spLocks noGrp="1"/>
          </p:cNvSpPr>
          <p:nvPr>
            <p:ph type="pic" sz="quarter" idx="23"/>
          </p:nvPr>
        </p:nvSpPr>
        <p:spPr>
          <a:xfrm>
            <a:off x="5451474" y="3039052"/>
            <a:ext cx="3075236" cy="1490472"/>
          </a:xfrm>
          <a:solidFill>
            <a:schemeClr val="bg2"/>
          </a:solidFill>
        </p:spPr>
        <p:txBody>
          <a:bodyPr/>
          <a:lstStyle/>
          <a:p>
            <a:r>
              <a:rPr lang="en-US"/>
              <a:t>Click icon to add picture</a:t>
            </a:r>
            <a:endParaRPr lang="en-US" dirty="0"/>
          </a:p>
        </p:txBody>
      </p:sp>
      <p:sp>
        <p:nvSpPr>
          <p:cNvPr id="33" name="Picture Placeholder 122">
            <a:extLst>
              <a:ext uri="{FF2B5EF4-FFF2-40B4-BE49-F238E27FC236}">
                <a16:creationId xmlns:a16="http://schemas.microsoft.com/office/drawing/2014/main" id="{30C68DC1-70B2-C7B0-A2FE-80122E4F85AF}"/>
              </a:ext>
            </a:extLst>
          </p:cNvPr>
          <p:cNvSpPr>
            <a:spLocks noGrp="1"/>
          </p:cNvSpPr>
          <p:nvPr>
            <p:ph type="pic" sz="quarter" idx="24"/>
          </p:nvPr>
        </p:nvSpPr>
        <p:spPr>
          <a:xfrm>
            <a:off x="7196136" y="4707798"/>
            <a:ext cx="3075236" cy="1490472"/>
          </a:xfrm>
          <a:solidFill>
            <a:schemeClr val="bg2"/>
          </a:solidFill>
        </p:spPr>
        <p:txBody>
          <a:bodyPr/>
          <a:lstStyle/>
          <a:p>
            <a:r>
              <a:rPr lang="en-US"/>
              <a:t>Click icon to add picture</a:t>
            </a:r>
            <a:endParaRPr lang="en-US" dirty="0"/>
          </a:p>
        </p:txBody>
      </p:sp>
      <p:sp>
        <p:nvSpPr>
          <p:cNvPr id="2" name="Text Placeholder 21">
            <a:extLst>
              <a:ext uri="{FF2B5EF4-FFF2-40B4-BE49-F238E27FC236}">
                <a16:creationId xmlns:a16="http://schemas.microsoft.com/office/drawing/2014/main" id="{46ACBB2B-C7F0-E810-9B2C-BD70D1820D4F}"/>
              </a:ext>
            </a:extLst>
          </p:cNvPr>
          <p:cNvSpPr>
            <a:spLocks noGrp="1"/>
          </p:cNvSpPr>
          <p:nvPr>
            <p:ph type="body" sz="quarter" idx="20" hasCustomPrompt="1"/>
          </p:nvPr>
        </p:nvSpPr>
        <p:spPr>
          <a:xfrm>
            <a:off x="1962830" y="1376146"/>
            <a:ext cx="1744662" cy="1485900"/>
          </a:xfrm>
          <a:solidFill>
            <a:schemeClr val="accent5"/>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6" name="Text Placeholder 21">
            <a:extLst>
              <a:ext uri="{FF2B5EF4-FFF2-40B4-BE49-F238E27FC236}">
                <a16:creationId xmlns:a16="http://schemas.microsoft.com/office/drawing/2014/main" id="{A5AB8117-0D0B-F4A2-5D9D-8D07A6153612}"/>
              </a:ext>
            </a:extLst>
          </p:cNvPr>
          <p:cNvSpPr>
            <a:spLocks noGrp="1"/>
          </p:cNvSpPr>
          <p:nvPr>
            <p:ph type="body" sz="quarter" idx="21" hasCustomPrompt="1"/>
          </p:nvPr>
        </p:nvSpPr>
        <p:spPr>
          <a:xfrm>
            <a:off x="3707492" y="3043624"/>
            <a:ext cx="1744662" cy="1485900"/>
          </a:xfrm>
          <a:solidFill>
            <a:schemeClr val="accent4"/>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8" name="Text Placeholder 21">
            <a:extLst>
              <a:ext uri="{FF2B5EF4-FFF2-40B4-BE49-F238E27FC236}">
                <a16:creationId xmlns:a16="http://schemas.microsoft.com/office/drawing/2014/main" id="{269DCCB0-CA4C-C341-313C-4C6AB851C3F8}"/>
              </a:ext>
            </a:extLst>
          </p:cNvPr>
          <p:cNvSpPr>
            <a:spLocks noGrp="1"/>
          </p:cNvSpPr>
          <p:nvPr>
            <p:ph type="body" sz="quarter" idx="22" hasCustomPrompt="1"/>
          </p:nvPr>
        </p:nvSpPr>
        <p:spPr>
          <a:xfrm>
            <a:off x="5451474" y="4712370"/>
            <a:ext cx="1744662" cy="1485900"/>
          </a:xfrm>
          <a:solidFill>
            <a:schemeClr val="accent3"/>
          </a:solidFill>
        </p:spPr>
        <p:txBody>
          <a:bodyPr lIns="91440" tIns="182880" rIns="91440" bIns="182880">
            <a:noAutofit/>
          </a:bodyPr>
          <a:lstStyle>
            <a:lvl1pPr marL="0" indent="0" algn="l">
              <a:buNone/>
              <a:defRPr sz="1800" b="1">
                <a:solidFill>
                  <a:schemeClr val="tx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Tree>
    <p:extLst>
      <p:ext uri="{BB962C8B-B14F-4D97-AF65-F5344CB8AC3E}">
        <p14:creationId xmlns:p14="http://schemas.microsoft.com/office/powerpoint/2010/main" val="17830676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Image Series Color Box">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580965" y="1758896"/>
            <a:ext cx="2194560" cy="1874520"/>
          </a:xfrm>
          <a:solidFill>
            <a:schemeClr val="bg2"/>
          </a:solidFill>
        </p:spPr>
        <p:txBody>
          <a:bodyPr/>
          <a:lstStyle/>
          <a:p>
            <a:r>
              <a:rPr lang="en-US"/>
              <a:t>Click icon to add picture</a:t>
            </a:r>
            <a:endParaRPr lang="en-US" dirty="0"/>
          </a:p>
        </p:txBody>
      </p:sp>
      <p:sp>
        <p:nvSpPr>
          <p:cNvPr id="13" name="Picture Placeholder 360">
            <a:extLst>
              <a:ext uri="{FF2B5EF4-FFF2-40B4-BE49-F238E27FC236}">
                <a16:creationId xmlns:a16="http://schemas.microsoft.com/office/drawing/2014/main" id="{939E5704-91D7-1C33-1BB9-D89551BB48DB}"/>
              </a:ext>
            </a:extLst>
          </p:cNvPr>
          <p:cNvSpPr>
            <a:spLocks noGrp="1"/>
          </p:cNvSpPr>
          <p:nvPr>
            <p:ph type="pic" sz="quarter" idx="13"/>
          </p:nvPr>
        </p:nvSpPr>
        <p:spPr>
          <a:xfrm>
            <a:off x="3580965" y="3911299"/>
            <a:ext cx="2194560" cy="1874520"/>
          </a:xfrm>
          <a:solidFill>
            <a:schemeClr val="bg2"/>
          </a:solidFill>
        </p:spPr>
        <p:txBody>
          <a:bodyPr/>
          <a:lstStyle/>
          <a:p>
            <a:r>
              <a:rPr lang="en-US"/>
              <a:t>Click icon to add picture</a:t>
            </a:r>
            <a:endParaRPr lang="en-US" dirty="0"/>
          </a:p>
        </p:txBody>
      </p:sp>
      <p:sp>
        <p:nvSpPr>
          <p:cNvPr id="14" name="Picture Placeholder 360">
            <a:extLst>
              <a:ext uri="{FF2B5EF4-FFF2-40B4-BE49-F238E27FC236}">
                <a16:creationId xmlns:a16="http://schemas.microsoft.com/office/drawing/2014/main" id="{18357D60-C329-E014-7EC4-02AD7930A529}"/>
              </a:ext>
            </a:extLst>
          </p:cNvPr>
          <p:cNvSpPr>
            <a:spLocks noGrp="1"/>
          </p:cNvSpPr>
          <p:nvPr>
            <p:ph type="pic" sz="quarter" idx="14"/>
          </p:nvPr>
        </p:nvSpPr>
        <p:spPr>
          <a:xfrm>
            <a:off x="8521865" y="1758896"/>
            <a:ext cx="2194560" cy="1874520"/>
          </a:xfrm>
          <a:solidFill>
            <a:schemeClr val="bg2"/>
          </a:solidFill>
        </p:spPr>
        <p:txBody>
          <a:bodyPr/>
          <a:lstStyle/>
          <a:p>
            <a:r>
              <a:rPr lang="en-US"/>
              <a:t>Click icon to add picture</a:t>
            </a:r>
            <a:endParaRPr lang="en-US" dirty="0"/>
          </a:p>
        </p:txBody>
      </p:sp>
      <p:sp>
        <p:nvSpPr>
          <p:cNvPr id="15" name="Picture Placeholder 360">
            <a:extLst>
              <a:ext uri="{FF2B5EF4-FFF2-40B4-BE49-F238E27FC236}">
                <a16:creationId xmlns:a16="http://schemas.microsoft.com/office/drawing/2014/main" id="{1823B7A0-FA70-81A4-C409-2C310328D23B}"/>
              </a:ext>
            </a:extLst>
          </p:cNvPr>
          <p:cNvSpPr>
            <a:spLocks noGrp="1"/>
          </p:cNvSpPr>
          <p:nvPr>
            <p:ph type="pic" sz="quarter" idx="15"/>
          </p:nvPr>
        </p:nvSpPr>
        <p:spPr>
          <a:xfrm>
            <a:off x="8521865" y="3911299"/>
            <a:ext cx="2194560" cy="1874520"/>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24" name="Text Placeholder 22">
            <a:extLst>
              <a:ext uri="{FF2B5EF4-FFF2-40B4-BE49-F238E27FC236}">
                <a16:creationId xmlns:a16="http://schemas.microsoft.com/office/drawing/2014/main" id="{84D16B10-4114-3D13-50FC-848A8724398C}"/>
              </a:ext>
            </a:extLst>
          </p:cNvPr>
          <p:cNvSpPr>
            <a:spLocks noGrp="1"/>
          </p:cNvSpPr>
          <p:nvPr>
            <p:ph type="body" sz="quarter" idx="17" hasCustomPrompt="1"/>
          </p:nvPr>
        </p:nvSpPr>
        <p:spPr>
          <a:xfrm>
            <a:off x="1384410" y="3911299"/>
            <a:ext cx="2192338" cy="1873250"/>
          </a:xfrm>
          <a:solidFill>
            <a:schemeClr val="accent6"/>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7" name="Text Placeholder 22">
            <a:extLst>
              <a:ext uri="{FF2B5EF4-FFF2-40B4-BE49-F238E27FC236}">
                <a16:creationId xmlns:a16="http://schemas.microsoft.com/office/drawing/2014/main" id="{069C9FFD-3BEB-F410-9877-CC941D3224B1}"/>
              </a:ext>
            </a:extLst>
          </p:cNvPr>
          <p:cNvSpPr>
            <a:spLocks noGrp="1"/>
          </p:cNvSpPr>
          <p:nvPr>
            <p:ph type="body" sz="quarter" idx="18" hasCustomPrompt="1"/>
          </p:nvPr>
        </p:nvSpPr>
        <p:spPr>
          <a:xfrm>
            <a:off x="6329527" y="1758896"/>
            <a:ext cx="2192338" cy="1873250"/>
          </a:xfrm>
          <a:solidFill>
            <a:schemeClr val="accent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8" name="Text Placeholder 22">
            <a:extLst>
              <a:ext uri="{FF2B5EF4-FFF2-40B4-BE49-F238E27FC236}">
                <a16:creationId xmlns:a16="http://schemas.microsoft.com/office/drawing/2014/main" id="{C39CDA33-6D16-DEAF-0280-749663549D57}"/>
              </a:ext>
            </a:extLst>
          </p:cNvPr>
          <p:cNvSpPr>
            <a:spLocks noGrp="1"/>
          </p:cNvSpPr>
          <p:nvPr>
            <p:ph type="body" sz="quarter" idx="19" hasCustomPrompt="1"/>
          </p:nvPr>
        </p:nvSpPr>
        <p:spPr>
          <a:xfrm>
            <a:off x="6329527" y="3911299"/>
            <a:ext cx="2192338" cy="1873250"/>
          </a:xfrm>
          <a:solidFill>
            <a:schemeClr val="accent4"/>
          </a:solidFill>
        </p:spPr>
        <p:txBody>
          <a:bodyPr lIns="182880" tIns="182880" rIns="182880"/>
          <a:lstStyle>
            <a:lvl1pPr marL="0" indent="0">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3" name="Text Placeholder 22">
            <a:extLst>
              <a:ext uri="{FF2B5EF4-FFF2-40B4-BE49-F238E27FC236}">
                <a16:creationId xmlns:a16="http://schemas.microsoft.com/office/drawing/2014/main" id="{FD3A4D06-1EC0-67D1-BF1F-4A91D1E34147}"/>
              </a:ext>
            </a:extLst>
          </p:cNvPr>
          <p:cNvSpPr>
            <a:spLocks noGrp="1"/>
          </p:cNvSpPr>
          <p:nvPr>
            <p:ph type="body" sz="quarter" idx="16" hasCustomPrompt="1"/>
          </p:nvPr>
        </p:nvSpPr>
        <p:spPr>
          <a:xfrm>
            <a:off x="1384410" y="1758896"/>
            <a:ext cx="2192338" cy="1873250"/>
          </a:xfrm>
          <a:solidFill>
            <a:schemeClr val="tx2"/>
          </a:solidFill>
        </p:spPr>
        <p:txBody>
          <a:bodyPr lIns="182880" tIns="182880" rIns="182880"/>
          <a:lstStyle>
            <a:lvl1pPr marL="0" indent="0">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2664967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Image Series Color Bar">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468099" y="1465385"/>
            <a:ext cx="2658427" cy="1547446"/>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9" name="Text Placeholder 22">
            <a:extLst>
              <a:ext uri="{FF2B5EF4-FFF2-40B4-BE49-F238E27FC236}">
                <a16:creationId xmlns:a16="http://schemas.microsoft.com/office/drawing/2014/main" id="{26F353B8-FF4B-42ED-1CE7-EDC4F7EF61D1}"/>
              </a:ext>
            </a:extLst>
          </p:cNvPr>
          <p:cNvSpPr>
            <a:spLocks noGrp="1"/>
          </p:cNvSpPr>
          <p:nvPr>
            <p:ph type="body" sz="quarter" idx="18" hasCustomPrompt="1"/>
          </p:nvPr>
        </p:nvSpPr>
        <p:spPr>
          <a:xfrm>
            <a:off x="1468099" y="3012831"/>
            <a:ext cx="2658427" cy="656942"/>
          </a:xfrm>
          <a:solidFill>
            <a:schemeClr val="tx2"/>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1" name="Picture Placeholder 360">
            <a:extLst>
              <a:ext uri="{FF2B5EF4-FFF2-40B4-BE49-F238E27FC236}">
                <a16:creationId xmlns:a16="http://schemas.microsoft.com/office/drawing/2014/main" id="{6E81FCDA-4DA3-AB4A-5D95-88A3FEFC3A25}"/>
              </a:ext>
            </a:extLst>
          </p:cNvPr>
          <p:cNvSpPr>
            <a:spLocks noGrp="1"/>
          </p:cNvSpPr>
          <p:nvPr>
            <p:ph type="pic" sz="quarter" idx="19"/>
          </p:nvPr>
        </p:nvSpPr>
        <p:spPr>
          <a:xfrm>
            <a:off x="1468099" y="3960136"/>
            <a:ext cx="2658427" cy="1547446"/>
          </a:xfrm>
          <a:solidFill>
            <a:schemeClr val="bg2"/>
          </a:solidFill>
        </p:spPr>
        <p:txBody>
          <a:bodyPr/>
          <a:lstStyle/>
          <a:p>
            <a:r>
              <a:rPr lang="en-US"/>
              <a:t>Click icon to add picture</a:t>
            </a:r>
            <a:endParaRPr lang="en-US" dirty="0"/>
          </a:p>
        </p:txBody>
      </p:sp>
      <p:sp>
        <p:nvSpPr>
          <p:cNvPr id="16" name="Text Placeholder 22">
            <a:extLst>
              <a:ext uri="{FF2B5EF4-FFF2-40B4-BE49-F238E27FC236}">
                <a16:creationId xmlns:a16="http://schemas.microsoft.com/office/drawing/2014/main" id="{3F669257-B949-89C3-AFAB-C056282DB494}"/>
              </a:ext>
            </a:extLst>
          </p:cNvPr>
          <p:cNvSpPr>
            <a:spLocks noGrp="1"/>
          </p:cNvSpPr>
          <p:nvPr>
            <p:ph type="body" sz="quarter" idx="20" hasCustomPrompt="1"/>
          </p:nvPr>
        </p:nvSpPr>
        <p:spPr>
          <a:xfrm>
            <a:off x="1468099" y="5507582"/>
            <a:ext cx="2658427" cy="656942"/>
          </a:xfrm>
          <a:solidFill>
            <a:schemeClr val="accent5"/>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7" name="Picture Placeholder 360">
            <a:extLst>
              <a:ext uri="{FF2B5EF4-FFF2-40B4-BE49-F238E27FC236}">
                <a16:creationId xmlns:a16="http://schemas.microsoft.com/office/drawing/2014/main" id="{13D2DA25-934B-21FF-2966-29EF546C487A}"/>
              </a:ext>
            </a:extLst>
          </p:cNvPr>
          <p:cNvSpPr>
            <a:spLocks noGrp="1"/>
          </p:cNvSpPr>
          <p:nvPr>
            <p:ph type="pic" sz="quarter" idx="21"/>
          </p:nvPr>
        </p:nvSpPr>
        <p:spPr>
          <a:xfrm>
            <a:off x="4766787" y="1465385"/>
            <a:ext cx="2658427" cy="1547446"/>
          </a:xfrm>
          <a:solidFill>
            <a:schemeClr val="bg2"/>
          </a:solidFill>
        </p:spPr>
        <p:txBody>
          <a:bodyPr/>
          <a:lstStyle/>
          <a:p>
            <a:r>
              <a:rPr lang="en-US"/>
              <a:t>Click icon to add picture</a:t>
            </a:r>
            <a:endParaRPr lang="en-US" dirty="0"/>
          </a:p>
        </p:txBody>
      </p:sp>
      <p:sp>
        <p:nvSpPr>
          <p:cNvPr id="18" name="Text Placeholder 22">
            <a:extLst>
              <a:ext uri="{FF2B5EF4-FFF2-40B4-BE49-F238E27FC236}">
                <a16:creationId xmlns:a16="http://schemas.microsoft.com/office/drawing/2014/main" id="{17D533C8-B6CD-B35B-9678-CFA2D4FF71A7}"/>
              </a:ext>
            </a:extLst>
          </p:cNvPr>
          <p:cNvSpPr>
            <a:spLocks noGrp="1"/>
          </p:cNvSpPr>
          <p:nvPr>
            <p:ph type="body" sz="quarter" idx="22" hasCustomPrompt="1"/>
          </p:nvPr>
        </p:nvSpPr>
        <p:spPr>
          <a:xfrm>
            <a:off x="4766787" y="3012831"/>
            <a:ext cx="2658427" cy="656942"/>
          </a:xfrm>
          <a:solidFill>
            <a:schemeClr val="accent3"/>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19" name="Picture Placeholder 360">
            <a:extLst>
              <a:ext uri="{FF2B5EF4-FFF2-40B4-BE49-F238E27FC236}">
                <a16:creationId xmlns:a16="http://schemas.microsoft.com/office/drawing/2014/main" id="{FFFA52E8-8238-7D32-74C3-C442340BACDD}"/>
              </a:ext>
            </a:extLst>
          </p:cNvPr>
          <p:cNvSpPr>
            <a:spLocks noGrp="1"/>
          </p:cNvSpPr>
          <p:nvPr>
            <p:ph type="pic" sz="quarter" idx="23"/>
          </p:nvPr>
        </p:nvSpPr>
        <p:spPr>
          <a:xfrm>
            <a:off x="4766787" y="3960136"/>
            <a:ext cx="2658427" cy="1547446"/>
          </a:xfrm>
          <a:solidFill>
            <a:schemeClr val="bg2"/>
          </a:solidFill>
        </p:spPr>
        <p:txBody>
          <a:bodyPr/>
          <a:lstStyle/>
          <a:p>
            <a:r>
              <a:rPr lang="en-US"/>
              <a:t>Click icon to add picture</a:t>
            </a:r>
            <a:endParaRPr lang="en-US" dirty="0"/>
          </a:p>
        </p:txBody>
      </p:sp>
      <p:sp>
        <p:nvSpPr>
          <p:cNvPr id="20" name="Text Placeholder 22">
            <a:extLst>
              <a:ext uri="{FF2B5EF4-FFF2-40B4-BE49-F238E27FC236}">
                <a16:creationId xmlns:a16="http://schemas.microsoft.com/office/drawing/2014/main" id="{EAA931B9-F65E-5FA9-1A52-F298BEA03A31}"/>
              </a:ext>
            </a:extLst>
          </p:cNvPr>
          <p:cNvSpPr>
            <a:spLocks noGrp="1"/>
          </p:cNvSpPr>
          <p:nvPr>
            <p:ph type="body" sz="quarter" idx="24" hasCustomPrompt="1"/>
          </p:nvPr>
        </p:nvSpPr>
        <p:spPr>
          <a:xfrm>
            <a:off x="4766787" y="5507582"/>
            <a:ext cx="2658427" cy="656942"/>
          </a:xfrm>
          <a:solidFill>
            <a:schemeClr val="accent4"/>
          </a:solidFill>
        </p:spPr>
        <p:txBody>
          <a:bodyPr lIns="91440" tIns="91440" rIns="91440" bIns="91440"/>
          <a:lstStyle>
            <a:lvl1pPr marL="0" indent="0" algn="ctr">
              <a:buNone/>
              <a:defRPr sz="1800" b="1">
                <a:solidFill>
                  <a:schemeClr val="tx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1" name="Picture Placeholder 360">
            <a:extLst>
              <a:ext uri="{FF2B5EF4-FFF2-40B4-BE49-F238E27FC236}">
                <a16:creationId xmlns:a16="http://schemas.microsoft.com/office/drawing/2014/main" id="{E2163388-A63C-577D-E1F5-098DA5ECC07B}"/>
              </a:ext>
            </a:extLst>
          </p:cNvPr>
          <p:cNvSpPr>
            <a:spLocks noGrp="1"/>
          </p:cNvSpPr>
          <p:nvPr>
            <p:ph type="pic" sz="quarter" idx="25"/>
          </p:nvPr>
        </p:nvSpPr>
        <p:spPr>
          <a:xfrm>
            <a:off x="8065474" y="1465385"/>
            <a:ext cx="2658427" cy="1547446"/>
          </a:xfrm>
          <a:solidFill>
            <a:schemeClr val="bg2"/>
          </a:solidFill>
        </p:spPr>
        <p:txBody>
          <a:bodyPr/>
          <a:lstStyle/>
          <a:p>
            <a:r>
              <a:rPr lang="en-US"/>
              <a:t>Click icon to add picture</a:t>
            </a:r>
            <a:endParaRPr lang="en-US" dirty="0"/>
          </a:p>
        </p:txBody>
      </p:sp>
      <p:sp>
        <p:nvSpPr>
          <p:cNvPr id="22" name="Text Placeholder 22">
            <a:extLst>
              <a:ext uri="{FF2B5EF4-FFF2-40B4-BE49-F238E27FC236}">
                <a16:creationId xmlns:a16="http://schemas.microsoft.com/office/drawing/2014/main" id="{6A354D75-2850-EFEF-9B6E-16282EFCDE4B}"/>
              </a:ext>
            </a:extLst>
          </p:cNvPr>
          <p:cNvSpPr>
            <a:spLocks noGrp="1"/>
          </p:cNvSpPr>
          <p:nvPr>
            <p:ph type="body" sz="quarter" idx="26" hasCustomPrompt="1"/>
          </p:nvPr>
        </p:nvSpPr>
        <p:spPr>
          <a:xfrm>
            <a:off x="8065474" y="3012831"/>
            <a:ext cx="2658427" cy="656942"/>
          </a:xfrm>
          <a:solidFill>
            <a:schemeClr val="accent6"/>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
        <p:nvSpPr>
          <p:cNvPr id="23" name="Picture Placeholder 360">
            <a:extLst>
              <a:ext uri="{FF2B5EF4-FFF2-40B4-BE49-F238E27FC236}">
                <a16:creationId xmlns:a16="http://schemas.microsoft.com/office/drawing/2014/main" id="{FBABECBC-CDDA-6887-FB75-25BC231CEC93}"/>
              </a:ext>
            </a:extLst>
          </p:cNvPr>
          <p:cNvSpPr>
            <a:spLocks noGrp="1"/>
          </p:cNvSpPr>
          <p:nvPr>
            <p:ph type="pic" sz="quarter" idx="27"/>
          </p:nvPr>
        </p:nvSpPr>
        <p:spPr>
          <a:xfrm>
            <a:off x="8065474" y="3960136"/>
            <a:ext cx="2658427" cy="1547446"/>
          </a:xfrm>
          <a:solidFill>
            <a:schemeClr val="bg2"/>
          </a:solidFill>
        </p:spPr>
        <p:txBody>
          <a:bodyPr/>
          <a:lstStyle/>
          <a:p>
            <a:r>
              <a:rPr lang="en-US"/>
              <a:t>Click icon to add picture</a:t>
            </a:r>
            <a:endParaRPr lang="en-US" dirty="0"/>
          </a:p>
        </p:txBody>
      </p:sp>
      <p:sp>
        <p:nvSpPr>
          <p:cNvPr id="25" name="Text Placeholder 22">
            <a:extLst>
              <a:ext uri="{FF2B5EF4-FFF2-40B4-BE49-F238E27FC236}">
                <a16:creationId xmlns:a16="http://schemas.microsoft.com/office/drawing/2014/main" id="{AA63FF33-3432-1D2E-53DE-B6F0895069F1}"/>
              </a:ext>
            </a:extLst>
          </p:cNvPr>
          <p:cNvSpPr>
            <a:spLocks noGrp="1"/>
          </p:cNvSpPr>
          <p:nvPr>
            <p:ph type="body" sz="quarter" idx="28" hasCustomPrompt="1"/>
          </p:nvPr>
        </p:nvSpPr>
        <p:spPr>
          <a:xfrm>
            <a:off x="8065474" y="5507582"/>
            <a:ext cx="2658427" cy="656942"/>
          </a:xfrm>
          <a:solidFill>
            <a:schemeClr val="tx1"/>
          </a:solidFill>
        </p:spPr>
        <p:txBody>
          <a:bodyPr lIns="91440" tIns="91440" rIns="91440" bIns="91440"/>
          <a:lstStyle>
            <a:lvl1pPr marL="0" indent="0" algn="ctr">
              <a:buNone/>
              <a:defRPr sz="1800" b="1">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r>
              <a:rPr lang="en-US" dirty="0"/>
              <a:t>Place content here</a:t>
            </a:r>
          </a:p>
        </p:txBody>
      </p:sp>
    </p:spTree>
    <p:extLst>
      <p:ext uri="{BB962C8B-B14F-4D97-AF65-F5344CB8AC3E}">
        <p14:creationId xmlns:p14="http://schemas.microsoft.com/office/powerpoint/2010/main" val="18581818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0-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1510445" y="1682263"/>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1510079"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3409584" y="1682263"/>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3409218"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5308182" y="1682263"/>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5307640"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7206077" y="1682263"/>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7205711"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9103782" y="1682263"/>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9103416" y="3107592"/>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 name="Picture Placeholder 360">
            <a:extLst>
              <a:ext uri="{FF2B5EF4-FFF2-40B4-BE49-F238E27FC236}">
                <a16:creationId xmlns:a16="http://schemas.microsoft.com/office/drawing/2014/main" id="{50C0265D-4C37-A6EB-018A-088C3665D77B}"/>
              </a:ext>
            </a:extLst>
          </p:cNvPr>
          <p:cNvSpPr>
            <a:spLocks noGrp="1"/>
          </p:cNvSpPr>
          <p:nvPr>
            <p:ph type="pic" sz="quarter" idx="23"/>
          </p:nvPr>
        </p:nvSpPr>
        <p:spPr>
          <a:xfrm>
            <a:off x="1510079" y="3970677"/>
            <a:ext cx="1411061" cy="1408177"/>
          </a:xfrm>
          <a:solidFill>
            <a:schemeClr val="bg2"/>
          </a:solidFill>
        </p:spPr>
        <p:txBody>
          <a:bodyPr/>
          <a:lstStyle/>
          <a:p>
            <a:r>
              <a:rPr lang="en-US"/>
              <a:t>Click icon to add picture</a:t>
            </a:r>
            <a:endParaRPr lang="en-US" dirty="0"/>
          </a:p>
        </p:txBody>
      </p:sp>
      <p:sp>
        <p:nvSpPr>
          <p:cNvPr id="4" name="Text Placeholder 4">
            <a:extLst>
              <a:ext uri="{FF2B5EF4-FFF2-40B4-BE49-F238E27FC236}">
                <a16:creationId xmlns:a16="http://schemas.microsoft.com/office/drawing/2014/main" id="{3171DB7C-B77B-BA2F-D42D-E70799E1CF45}"/>
              </a:ext>
            </a:extLst>
          </p:cNvPr>
          <p:cNvSpPr>
            <a:spLocks noGrp="1"/>
          </p:cNvSpPr>
          <p:nvPr>
            <p:ph type="body" sz="quarter" idx="24" hasCustomPrompt="1"/>
          </p:nvPr>
        </p:nvSpPr>
        <p:spPr>
          <a:xfrm>
            <a:off x="1509713"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6" name="Picture Placeholder 360">
            <a:extLst>
              <a:ext uri="{FF2B5EF4-FFF2-40B4-BE49-F238E27FC236}">
                <a16:creationId xmlns:a16="http://schemas.microsoft.com/office/drawing/2014/main" id="{54228786-C065-7CF8-8C9C-C9622BDB5F7E}"/>
              </a:ext>
            </a:extLst>
          </p:cNvPr>
          <p:cNvSpPr>
            <a:spLocks noGrp="1"/>
          </p:cNvSpPr>
          <p:nvPr>
            <p:ph type="pic" sz="quarter" idx="25"/>
          </p:nvPr>
        </p:nvSpPr>
        <p:spPr>
          <a:xfrm>
            <a:off x="3409218" y="3970677"/>
            <a:ext cx="1411061" cy="1408177"/>
          </a:xfrm>
          <a:solidFill>
            <a:schemeClr val="bg2"/>
          </a:solidFill>
        </p:spPr>
        <p:txBody>
          <a:bodyPr/>
          <a:lstStyle/>
          <a:p>
            <a:r>
              <a:rPr lang="en-US"/>
              <a:t>Click icon to add picture</a:t>
            </a:r>
            <a:endParaRPr lang="en-US" dirty="0"/>
          </a:p>
        </p:txBody>
      </p:sp>
      <p:sp>
        <p:nvSpPr>
          <p:cNvPr id="9" name="Text Placeholder 4">
            <a:extLst>
              <a:ext uri="{FF2B5EF4-FFF2-40B4-BE49-F238E27FC236}">
                <a16:creationId xmlns:a16="http://schemas.microsoft.com/office/drawing/2014/main" id="{9C03BA11-280F-ED2F-8FE5-AD08B0D44816}"/>
              </a:ext>
            </a:extLst>
          </p:cNvPr>
          <p:cNvSpPr>
            <a:spLocks noGrp="1"/>
          </p:cNvSpPr>
          <p:nvPr>
            <p:ph type="body" sz="quarter" idx="26" hasCustomPrompt="1"/>
          </p:nvPr>
        </p:nvSpPr>
        <p:spPr>
          <a:xfrm>
            <a:off x="3408852"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1" name="Picture Placeholder 360">
            <a:extLst>
              <a:ext uri="{FF2B5EF4-FFF2-40B4-BE49-F238E27FC236}">
                <a16:creationId xmlns:a16="http://schemas.microsoft.com/office/drawing/2014/main" id="{D0FFE670-33BD-AB72-DB9E-26A7E5785E56}"/>
              </a:ext>
            </a:extLst>
          </p:cNvPr>
          <p:cNvSpPr>
            <a:spLocks noGrp="1"/>
          </p:cNvSpPr>
          <p:nvPr>
            <p:ph type="pic" sz="quarter" idx="27"/>
          </p:nvPr>
        </p:nvSpPr>
        <p:spPr>
          <a:xfrm>
            <a:off x="5307816" y="3970677"/>
            <a:ext cx="1411061" cy="1408177"/>
          </a:xfrm>
          <a:solidFill>
            <a:schemeClr val="bg2"/>
          </a:solidFill>
        </p:spPr>
        <p:txBody>
          <a:bodyPr/>
          <a:lstStyle/>
          <a:p>
            <a:r>
              <a:rPr lang="en-US"/>
              <a:t>Click icon to add picture</a:t>
            </a:r>
            <a:endParaRPr lang="en-US" dirty="0"/>
          </a:p>
        </p:txBody>
      </p:sp>
      <p:sp>
        <p:nvSpPr>
          <p:cNvPr id="16" name="Text Placeholder 4">
            <a:extLst>
              <a:ext uri="{FF2B5EF4-FFF2-40B4-BE49-F238E27FC236}">
                <a16:creationId xmlns:a16="http://schemas.microsoft.com/office/drawing/2014/main" id="{36FD3033-3412-943B-9B60-3555F20EAC66}"/>
              </a:ext>
            </a:extLst>
          </p:cNvPr>
          <p:cNvSpPr>
            <a:spLocks noGrp="1"/>
          </p:cNvSpPr>
          <p:nvPr>
            <p:ph type="body" sz="quarter" idx="28" hasCustomPrompt="1"/>
          </p:nvPr>
        </p:nvSpPr>
        <p:spPr>
          <a:xfrm>
            <a:off x="5307274"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7" name="Picture Placeholder 360">
            <a:extLst>
              <a:ext uri="{FF2B5EF4-FFF2-40B4-BE49-F238E27FC236}">
                <a16:creationId xmlns:a16="http://schemas.microsoft.com/office/drawing/2014/main" id="{D90F4C59-A65F-7802-34A6-70D69C5041A5}"/>
              </a:ext>
            </a:extLst>
          </p:cNvPr>
          <p:cNvSpPr>
            <a:spLocks noGrp="1"/>
          </p:cNvSpPr>
          <p:nvPr>
            <p:ph type="pic" sz="quarter" idx="29"/>
          </p:nvPr>
        </p:nvSpPr>
        <p:spPr>
          <a:xfrm>
            <a:off x="7205711" y="3970677"/>
            <a:ext cx="1411061" cy="1408177"/>
          </a:xfrm>
          <a:solidFill>
            <a:schemeClr val="bg2"/>
          </a:solidFill>
        </p:spPr>
        <p:txBody>
          <a:bodyPr/>
          <a:lstStyle/>
          <a:p>
            <a:r>
              <a:rPr lang="en-US"/>
              <a:t>Click icon to add picture</a:t>
            </a:r>
            <a:endParaRPr lang="en-US" dirty="0"/>
          </a:p>
        </p:txBody>
      </p:sp>
      <p:sp>
        <p:nvSpPr>
          <p:cNvPr id="18" name="Text Placeholder 4">
            <a:extLst>
              <a:ext uri="{FF2B5EF4-FFF2-40B4-BE49-F238E27FC236}">
                <a16:creationId xmlns:a16="http://schemas.microsoft.com/office/drawing/2014/main" id="{134846F9-F8EB-3656-08DF-03E1A00CD633}"/>
              </a:ext>
            </a:extLst>
          </p:cNvPr>
          <p:cNvSpPr>
            <a:spLocks noGrp="1"/>
          </p:cNvSpPr>
          <p:nvPr>
            <p:ph type="body" sz="quarter" idx="30" hasCustomPrompt="1"/>
          </p:nvPr>
        </p:nvSpPr>
        <p:spPr>
          <a:xfrm>
            <a:off x="7205345"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9" name="Picture Placeholder 360">
            <a:extLst>
              <a:ext uri="{FF2B5EF4-FFF2-40B4-BE49-F238E27FC236}">
                <a16:creationId xmlns:a16="http://schemas.microsoft.com/office/drawing/2014/main" id="{9694CBBD-6AE6-ADDC-80FB-FDFA2458BCB3}"/>
              </a:ext>
            </a:extLst>
          </p:cNvPr>
          <p:cNvSpPr>
            <a:spLocks noGrp="1"/>
          </p:cNvSpPr>
          <p:nvPr>
            <p:ph type="pic" sz="quarter" idx="31"/>
          </p:nvPr>
        </p:nvSpPr>
        <p:spPr>
          <a:xfrm>
            <a:off x="9103416" y="3970677"/>
            <a:ext cx="1411061" cy="1408177"/>
          </a:xfrm>
          <a:solidFill>
            <a:schemeClr val="bg2"/>
          </a:solidFill>
        </p:spPr>
        <p:txBody>
          <a:bodyPr/>
          <a:lstStyle/>
          <a:p>
            <a:r>
              <a:rPr lang="en-US"/>
              <a:t>Click icon to add picture</a:t>
            </a:r>
            <a:endParaRPr lang="en-US" dirty="0"/>
          </a:p>
        </p:txBody>
      </p:sp>
      <p:sp>
        <p:nvSpPr>
          <p:cNvPr id="20" name="Text Placeholder 4">
            <a:extLst>
              <a:ext uri="{FF2B5EF4-FFF2-40B4-BE49-F238E27FC236}">
                <a16:creationId xmlns:a16="http://schemas.microsoft.com/office/drawing/2014/main" id="{4DB0CCF3-7E0B-FACF-F244-CCF6EC2D9306}"/>
              </a:ext>
            </a:extLst>
          </p:cNvPr>
          <p:cNvSpPr>
            <a:spLocks noGrp="1"/>
          </p:cNvSpPr>
          <p:nvPr>
            <p:ph type="body" sz="quarter" idx="32" hasCustomPrompt="1"/>
          </p:nvPr>
        </p:nvSpPr>
        <p:spPr>
          <a:xfrm>
            <a:off x="9103050" y="5396006"/>
            <a:ext cx="1412144" cy="321408"/>
          </a:xfrm>
        </p:spPr>
        <p:txBody>
          <a:bodyPr tIns="91440"/>
          <a:lstStyle>
            <a:lvl1pPr marL="0" indent="0">
              <a:buNone/>
              <a:defRPr sz="1600" b="0"/>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793375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Portrait Series">
    <p:spTree>
      <p:nvGrpSpPr>
        <p:cNvPr id="1" name=""/>
        <p:cNvGrpSpPr/>
        <p:nvPr/>
      </p:nvGrpSpPr>
      <p:grpSpPr>
        <a:xfrm>
          <a:off x="0" y="0"/>
          <a:ext cx="0" cy="0"/>
          <a:chOff x="0" y="0"/>
          <a:chExt cx="0" cy="0"/>
        </a:xfrm>
      </p:grpSpPr>
      <p:sp>
        <p:nvSpPr>
          <p:cNvPr id="12" name="Picture Placeholder 360">
            <a:extLst>
              <a:ext uri="{FF2B5EF4-FFF2-40B4-BE49-F238E27FC236}">
                <a16:creationId xmlns:a16="http://schemas.microsoft.com/office/drawing/2014/main" id="{406AFED2-ED49-1112-B21D-D2ECF913338D}"/>
              </a:ext>
            </a:extLst>
          </p:cNvPr>
          <p:cNvSpPr>
            <a:spLocks noGrp="1"/>
          </p:cNvSpPr>
          <p:nvPr>
            <p:ph type="pic" sz="quarter" idx="12"/>
          </p:nvPr>
        </p:nvSpPr>
        <p:spPr>
          <a:xfrm>
            <a:off x="314691" y="1676401"/>
            <a:ext cx="1411061" cy="1408177"/>
          </a:xfrm>
          <a:solidFill>
            <a:schemeClr val="bg2"/>
          </a:solidFill>
        </p:spPr>
        <p:txBody>
          <a:bodyPr/>
          <a:lstStyle/>
          <a:p>
            <a:r>
              <a:rPr lang="en-US"/>
              <a:t>Click icon to add picture</a:t>
            </a:r>
            <a:endParaRPr lang="en-US" dirty="0"/>
          </a:p>
        </p:txBody>
      </p:sp>
      <p:sp>
        <p:nvSpPr>
          <p:cNvPr id="2" name="Title 1">
            <a:extLst>
              <a:ext uri="{FF2B5EF4-FFF2-40B4-BE49-F238E27FC236}">
                <a16:creationId xmlns:a16="http://schemas.microsoft.com/office/drawing/2014/main" id="{174EEC8D-F30D-2272-2A4E-CD93B0D75CC0}"/>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5" name="Text Placeholder 4">
            <a:extLst>
              <a:ext uri="{FF2B5EF4-FFF2-40B4-BE49-F238E27FC236}">
                <a16:creationId xmlns:a16="http://schemas.microsoft.com/office/drawing/2014/main" id="{7454D37D-9760-333D-5D98-7361CD68B949}"/>
              </a:ext>
            </a:extLst>
          </p:cNvPr>
          <p:cNvSpPr>
            <a:spLocks noGrp="1"/>
          </p:cNvSpPr>
          <p:nvPr>
            <p:ph type="body" sz="quarter" idx="14" hasCustomPrompt="1"/>
          </p:nvPr>
        </p:nvSpPr>
        <p:spPr>
          <a:xfrm>
            <a:off x="3143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7" name="Picture Placeholder 360">
            <a:extLst>
              <a:ext uri="{FF2B5EF4-FFF2-40B4-BE49-F238E27FC236}">
                <a16:creationId xmlns:a16="http://schemas.microsoft.com/office/drawing/2014/main" id="{25194CC7-DFDD-41E3-3F16-A4BAED70D310}"/>
              </a:ext>
            </a:extLst>
          </p:cNvPr>
          <p:cNvSpPr>
            <a:spLocks noGrp="1"/>
          </p:cNvSpPr>
          <p:nvPr>
            <p:ph type="pic" sz="quarter" idx="15"/>
          </p:nvPr>
        </p:nvSpPr>
        <p:spPr>
          <a:xfrm>
            <a:off x="1991091" y="1676401"/>
            <a:ext cx="1411061" cy="1408177"/>
          </a:xfrm>
          <a:solidFill>
            <a:schemeClr val="bg2"/>
          </a:solidFill>
        </p:spPr>
        <p:txBody>
          <a:bodyPr/>
          <a:lstStyle/>
          <a:p>
            <a:r>
              <a:rPr lang="en-US"/>
              <a:t>Click icon to add picture</a:t>
            </a:r>
            <a:endParaRPr lang="en-US" dirty="0"/>
          </a:p>
        </p:txBody>
      </p:sp>
      <p:sp>
        <p:nvSpPr>
          <p:cNvPr id="8" name="Text Placeholder 4">
            <a:extLst>
              <a:ext uri="{FF2B5EF4-FFF2-40B4-BE49-F238E27FC236}">
                <a16:creationId xmlns:a16="http://schemas.microsoft.com/office/drawing/2014/main" id="{259FEBC2-FFA2-F082-C0B4-490D9C6E3682}"/>
              </a:ext>
            </a:extLst>
          </p:cNvPr>
          <p:cNvSpPr>
            <a:spLocks noGrp="1"/>
          </p:cNvSpPr>
          <p:nvPr>
            <p:ph type="body" sz="quarter" idx="16" hasCustomPrompt="1"/>
          </p:nvPr>
        </p:nvSpPr>
        <p:spPr>
          <a:xfrm>
            <a:off x="19907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0" name="Picture Placeholder 360">
            <a:extLst>
              <a:ext uri="{FF2B5EF4-FFF2-40B4-BE49-F238E27FC236}">
                <a16:creationId xmlns:a16="http://schemas.microsoft.com/office/drawing/2014/main" id="{9E7760E5-8579-2ACD-19F1-A979EC595A81}"/>
              </a:ext>
            </a:extLst>
          </p:cNvPr>
          <p:cNvSpPr>
            <a:spLocks noGrp="1"/>
          </p:cNvSpPr>
          <p:nvPr>
            <p:ph type="pic" sz="quarter" idx="17"/>
          </p:nvPr>
        </p:nvSpPr>
        <p:spPr>
          <a:xfrm>
            <a:off x="3667491" y="1676401"/>
            <a:ext cx="1411061" cy="1408177"/>
          </a:xfrm>
          <a:solidFill>
            <a:schemeClr val="bg2"/>
          </a:solidFill>
        </p:spPr>
        <p:txBody>
          <a:bodyPr/>
          <a:lstStyle/>
          <a:p>
            <a:r>
              <a:rPr lang="en-US"/>
              <a:t>Click icon to add picture</a:t>
            </a:r>
            <a:endParaRPr lang="en-US" dirty="0"/>
          </a:p>
        </p:txBody>
      </p:sp>
      <p:sp>
        <p:nvSpPr>
          <p:cNvPr id="13" name="Text Placeholder 4">
            <a:extLst>
              <a:ext uri="{FF2B5EF4-FFF2-40B4-BE49-F238E27FC236}">
                <a16:creationId xmlns:a16="http://schemas.microsoft.com/office/drawing/2014/main" id="{121DEBE6-249D-E1B1-4B52-A019B44949CF}"/>
              </a:ext>
            </a:extLst>
          </p:cNvPr>
          <p:cNvSpPr>
            <a:spLocks noGrp="1"/>
          </p:cNvSpPr>
          <p:nvPr>
            <p:ph type="body" sz="quarter" idx="18" hasCustomPrompt="1"/>
          </p:nvPr>
        </p:nvSpPr>
        <p:spPr>
          <a:xfrm>
            <a:off x="36671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14" name="Picture Placeholder 360">
            <a:extLst>
              <a:ext uri="{FF2B5EF4-FFF2-40B4-BE49-F238E27FC236}">
                <a16:creationId xmlns:a16="http://schemas.microsoft.com/office/drawing/2014/main" id="{EB7AC011-2F57-EC56-91F9-A965565A4061}"/>
              </a:ext>
            </a:extLst>
          </p:cNvPr>
          <p:cNvSpPr>
            <a:spLocks noGrp="1"/>
          </p:cNvSpPr>
          <p:nvPr>
            <p:ph type="pic" sz="quarter" idx="19"/>
          </p:nvPr>
        </p:nvSpPr>
        <p:spPr>
          <a:xfrm>
            <a:off x="5343891" y="1676401"/>
            <a:ext cx="1411061" cy="1408177"/>
          </a:xfrm>
          <a:solidFill>
            <a:schemeClr val="bg2"/>
          </a:solidFill>
        </p:spPr>
        <p:txBody>
          <a:bodyPr/>
          <a:lstStyle/>
          <a:p>
            <a:r>
              <a:rPr lang="en-US"/>
              <a:t>Click icon to add picture</a:t>
            </a:r>
            <a:endParaRPr lang="en-US" dirty="0"/>
          </a:p>
        </p:txBody>
      </p:sp>
      <p:sp>
        <p:nvSpPr>
          <p:cNvPr id="15" name="Text Placeholder 4">
            <a:extLst>
              <a:ext uri="{FF2B5EF4-FFF2-40B4-BE49-F238E27FC236}">
                <a16:creationId xmlns:a16="http://schemas.microsoft.com/office/drawing/2014/main" id="{D59762E5-F688-DBA8-4C37-B3A3C58F18B9}"/>
              </a:ext>
            </a:extLst>
          </p:cNvPr>
          <p:cNvSpPr>
            <a:spLocks noGrp="1"/>
          </p:cNvSpPr>
          <p:nvPr>
            <p:ph type="body" sz="quarter" idx="20" hasCustomPrompt="1"/>
          </p:nvPr>
        </p:nvSpPr>
        <p:spPr>
          <a:xfrm>
            <a:off x="53435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4" name="Picture Placeholder 360">
            <a:extLst>
              <a:ext uri="{FF2B5EF4-FFF2-40B4-BE49-F238E27FC236}">
                <a16:creationId xmlns:a16="http://schemas.microsoft.com/office/drawing/2014/main" id="{8A47F1D3-73AD-F467-48EE-D2074775291F}"/>
              </a:ext>
            </a:extLst>
          </p:cNvPr>
          <p:cNvSpPr>
            <a:spLocks noGrp="1"/>
          </p:cNvSpPr>
          <p:nvPr>
            <p:ph type="pic" sz="quarter" idx="21"/>
          </p:nvPr>
        </p:nvSpPr>
        <p:spPr>
          <a:xfrm>
            <a:off x="7020291" y="1676401"/>
            <a:ext cx="1411061" cy="1408177"/>
          </a:xfrm>
          <a:solidFill>
            <a:schemeClr val="bg2"/>
          </a:solidFill>
        </p:spPr>
        <p:txBody>
          <a:bodyPr/>
          <a:lstStyle/>
          <a:p>
            <a:r>
              <a:rPr lang="en-US"/>
              <a:t>Click icon to add picture</a:t>
            </a:r>
            <a:endParaRPr lang="en-US" dirty="0"/>
          </a:p>
        </p:txBody>
      </p:sp>
      <p:sp>
        <p:nvSpPr>
          <p:cNvPr id="26" name="Text Placeholder 4">
            <a:extLst>
              <a:ext uri="{FF2B5EF4-FFF2-40B4-BE49-F238E27FC236}">
                <a16:creationId xmlns:a16="http://schemas.microsoft.com/office/drawing/2014/main" id="{B4A73141-DACC-B694-EAA5-D499AAA41AA2}"/>
              </a:ext>
            </a:extLst>
          </p:cNvPr>
          <p:cNvSpPr>
            <a:spLocks noGrp="1"/>
          </p:cNvSpPr>
          <p:nvPr>
            <p:ph type="body" sz="quarter" idx="22" hasCustomPrompt="1"/>
          </p:nvPr>
        </p:nvSpPr>
        <p:spPr>
          <a:xfrm>
            <a:off x="7019925"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7" name="Picture Placeholder 360">
            <a:extLst>
              <a:ext uri="{FF2B5EF4-FFF2-40B4-BE49-F238E27FC236}">
                <a16:creationId xmlns:a16="http://schemas.microsoft.com/office/drawing/2014/main" id="{7EDA5855-F73F-935A-1566-720D38EC07DF}"/>
              </a:ext>
            </a:extLst>
          </p:cNvPr>
          <p:cNvSpPr>
            <a:spLocks noGrp="1"/>
          </p:cNvSpPr>
          <p:nvPr>
            <p:ph type="pic" sz="quarter" idx="23"/>
          </p:nvPr>
        </p:nvSpPr>
        <p:spPr>
          <a:xfrm>
            <a:off x="8696325" y="1676401"/>
            <a:ext cx="1411061" cy="1408177"/>
          </a:xfrm>
          <a:solidFill>
            <a:schemeClr val="bg2"/>
          </a:solidFill>
        </p:spPr>
        <p:txBody>
          <a:bodyPr/>
          <a:lstStyle/>
          <a:p>
            <a:r>
              <a:rPr lang="en-US"/>
              <a:t>Click icon to add picture</a:t>
            </a:r>
            <a:endParaRPr lang="en-US" dirty="0"/>
          </a:p>
        </p:txBody>
      </p:sp>
      <p:sp>
        <p:nvSpPr>
          <p:cNvPr id="28" name="Text Placeholder 4">
            <a:extLst>
              <a:ext uri="{FF2B5EF4-FFF2-40B4-BE49-F238E27FC236}">
                <a16:creationId xmlns:a16="http://schemas.microsoft.com/office/drawing/2014/main" id="{CA7A6897-50BB-69EA-CE0D-8428224909F6}"/>
              </a:ext>
            </a:extLst>
          </p:cNvPr>
          <p:cNvSpPr>
            <a:spLocks noGrp="1"/>
          </p:cNvSpPr>
          <p:nvPr>
            <p:ph type="body" sz="quarter" idx="24" hasCustomPrompt="1"/>
          </p:nvPr>
        </p:nvSpPr>
        <p:spPr>
          <a:xfrm>
            <a:off x="8695959"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29" name="Picture Placeholder 360">
            <a:extLst>
              <a:ext uri="{FF2B5EF4-FFF2-40B4-BE49-F238E27FC236}">
                <a16:creationId xmlns:a16="http://schemas.microsoft.com/office/drawing/2014/main" id="{D09EF4CE-B526-1CEA-9EDD-34A61A70EE7C}"/>
              </a:ext>
            </a:extLst>
          </p:cNvPr>
          <p:cNvSpPr>
            <a:spLocks noGrp="1"/>
          </p:cNvSpPr>
          <p:nvPr>
            <p:ph type="pic" sz="quarter" idx="25"/>
          </p:nvPr>
        </p:nvSpPr>
        <p:spPr>
          <a:xfrm>
            <a:off x="10371993" y="1676401"/>
            <a:ext cx="1411061" cy="1408177"/>
          </a:xfrm>
          <a:solidFill>
            <a:schemeClr val="bg2"/>
          </a:solidFill>
        </p:spPr>
        <p:txBody>
          <a:bodyPr/>
          <a:lstStyle/>
          <a:p>
            <a:r>
              <a:rPr lang="en-US"/>
              <a:t>Click icon to add picture</a:t>
            </a:r>
            <a:endParaRPr lang="en-US" dirty="0"/>
          </a:p>
        </p:txBody>
      </p:sp>
      <p:sp>
        <p:nvSpPr>
          <p:cNvPr id="30" name="Text Placeholder 4">
            <a:extLst>
              <a:ext uri="{FF2B5EF4-FFF2-40B4-BE49-F238E27FC236}">
                <a16:creationId xmlns:a16="http://schemas.microsoft.com/office/drawing/2014/main" id="{993FC27B-1624-B783-DF96-5521C31FB6AD}"/>
              </a:ext>
            </a:extLst>
          </p:cNvPr>
          <p:cNvSpPr>
            <a:spLocks noGrp="1"/>
          </p:cNvSpPr>
          <p:nvPr>
            <p:ph type="body" sz="quarter" idx="26" hasCustomPrompt="1"/>
          </p:nvPr>
        </p:nvSpPr>
        <p:spPr>
          <a:xfrm>
            <a:off x="10371627" y="3101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1" name="Picture Placeholder 360">
            <a:extLst>
              <a:ext uri="{FF2B5EF4-FFF2-40B4-BE49-F238E27FC236}">
                <a16:creationId xmlns:a16="http://schemas.microsoft.com/office/drawing/2014/main" id="{5A8BA158-C0D0-7A81-D0D2-8428A63A3D75}"/>
              </a:ext>
            </a:extLst>
          </p:cNvPr>
          <p:cNvSpPr>
            <a:spLocks noGrp="1"/>
          </p:cNvSpPr>
          <p:nvPr>
            <p:ph type="pic" sz="quarter" idx="27"/>
          </p:nvPr>
        </p:nvSpPr>
        <p:spPr>
          <a:xfrm>
            <a:off x="317151" y="3962401"/>
            <a:ext cx="1411061" cy="1408177"/>
          </a:xfrm>
          <a:solidFill>
            <a:schemeClr val="bg2"/>
          </a:solidFill>
        </p:spPr>
        <p:txBody>
          <a:bodyPr/>
          <a:lstStyle/>
          <a:p>
            <a:r>
              <a:rPr lang="en-US"/>
              <a:t>Click icon to add picture</a:t>
            </a:r>
            <a:endParaRPr lang="en-US" dirty="0"/>
          </a:p>
        </p:txBody>
      </p:sp>
      <p:sp>
        <p:nvSpPr>
          <p:cNvPr id="32" name="Text Placeholder 4">
            <a:extLst>
              <a:ext uri="{FF2B5EF4-FFF2-40B4-BE49-F238E27FC236}">
                <a16:creationId xmlns:a16="http://schemas.microsoft.com/office/drawing/2014/main" id="{39D4BA50-34B9-66B8-EAF5-82AF534969D1}"/>
              </a:ext>
            </a:extLst>
          </p:cNvPr>
          <p:cNvSpPr>
            <a:spLocks noGrp="1"/>
          </p:cNvSpPr>
          <p:nvPr>
            <p:ph type="body" sz="quarter" idx="28" hasCustomPrompt="1"/>
          </p:nvPr>
        </p:nvSpPr>
        <p:spPr>
          <a:xfrm>
            <a:off x="3167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3" name="Picture Placeholder 360">
            <a:extLst>
              <a:ext uri="{FF2B5EF4-FFF2-40B4-BE49-F238E27FC236}">
                <a16:creationId xmlns:a16="http://schemas.microsoft.com/office/drawing/2014/main" id="{9764F327-567A-B4BD-324B-5E6E4A38AE8A}"/>
              </a:ext>
            </a:extLst>
          </p:cNvPr>
          <p:cNvSpPr>
            <a:spLocks noGrp="1"/>
          </p:cNvSpPr>
          <p:nvPr>
            <p:ph type="pic" sz="quarter" idx="29"/>
          </p:nvPr>
        </p:nvSpPr>
        <p:spPr>
          <a:xfrm>
            <a:off x="1993551" y="3962401"/>
            <a:ext cx="1411061" cy="1408177"/>
          </a:xfrm>
          <a:solidFill>
            <a:schemeClr val="bg2"/>
          </a:solidFill>
        </p:spPr>
        <p:txBody>
          <a:bodyPr/>
          <a:lstStyle/>
          <a:p>
            <a:r>
              <a:rPr lang="en-US"/>
              <a:t>Click icon to add picture</a:t>
            </a:r>
            <a:endParaRPr lang="en-US" dirty="0"/>
          </a:p>
        </p:txBody>
      </p:sp>
      <p:sp>
        <p:nvSpPr>
          <p:cNvPr id="34" name="Text Placeholder 4">
            <a:extLst>
              <a:ext uri="{FF2B5EF4-FFF2-40B4-BE49-F238E27FC236}">
                <a16:creationId xmlns:a16="http://schemas.microsoft.com/office/drawing/2014/main" id="{81407771-83D8-01C3-0563-CE45ADD67E2A}"/>
              </a:ext>
            </a:extLst>
          </p:cNvPr>
          <p:cNvSpPr>
            <a:spLocks noGrp="1"/>
          </p:cNvSpPr>
          <p:nvPr>
            <p:ph type="body" sz="quarter" idx="30" hasCustomPrompt="1"/>
          </p:nvPr>
        </p:nvSpPr>
        <p:spPr>
          <a:xfrm>
            <a:off x="19931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5" name="Picture Placeholder 360">
            <a:extLst>
              <a:ext uri="{FF2B5EF4-FFF2-40B4-BE49-F238E27FC236}">
                <a16:creationId xmlns:a16="http://schemas.microsoft.com/office/drawing/2014/main" id="{053F6908-A1A4-51D5-C068-74AE8BBE8575}"/>
              </a:ext>
            </a:extLst>
          </p:cNvPr>
          <p:cNvSpPr>
            <a:spLocks noGrp="1"/>
          </p:cNvSpPr>
          <p:nvPr>
            <p:ph type="pic" sz="quarter" idx="31"/>
          </p:nvPr>
        </p:nvSpPr>
        <p:spPr>
          <a:xfrm>
            <a:off x="3669951" y="3962401"/>
            <a:ext cx="1411061" cy="1408177"/>
          </a:xfrm>
          <a:solidFill>
            <a:schemeClr val="bg2"/>
          </a:solidFill>
        </p:spPr>
        <p:txBody>
          <a:bodyPr/>
          <a:lstStyle/>
          <a:p>
            <a:r>
              <a:rPr lang="en-US"/>
              <a:t>Click icon to add picture</a:t>
            </a:r>
            <a:endParaRPr lang="en-US" dirty="0"/>
          </a:p>
        </p:txBody>
      </p:sp>
      <p:sp>
        <p:nvSpPr>
          <p:cNvPr id="36" name="Text Placeholder 4">
            <a:extLst>
              <a:ext uri="{FF2B5EF4-FFF2-40B4-BE49-F238E27FC236}">
                <a16:creationId xmlns:a16="http://schemas.microsoft.com/office/drawing/2014/main" id="{0159B219-D993-9F5C-A25E-271704131301}"/>
              </a:ext>
            </a:extLst>
          </p:cNvPr>
          <p:cNvSpPr>
            <a:spLocks noGrp="1"/>
          </p:cNvSpPr>
          <p:nvPr>
            <p:ph type="body" sz="quarter" idx="32" hasCustomPrompt="1"/>
          </p:nvPr>
        </p:nvSpPr>
        <p:spPr>
          <a:xfrm>
            <a:off x="36695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7" name="Picture Placeholder 360">
            <a:extLst>
              <a:ext uri="{FF2B5EF4-FFF2-40B4-BE49-F238E27FC236}">
                <a16:creationId xmlns:a16="http://schemas.microsoft.com/office/drawing/2014/main" id="{3B1CFCF1-1BBA-A77B-07C5-CE89C6D37D8E}"/>
              </a:ext>
            </a:extLst>
          </p:cNvPr>
          <p:cNvSpPr>
            <a:spLocks noGrp="1"/>
          </p:cNvSpPr>
          <p:nvPr>
            <p:ph type="pic" sz="quarter" idx="33"/>
          </p:nvPr>
        </p:nvSpPr>
        <p:spPr>
          <a:xfrm>
            <a:off x="5346351" y="3962401"/>
            <a:ext cx="1411061" cy="1408177"/>
          </a:xfrm>
          <a:solidFill>
            <a:schemeClr val="bg2"/>
          </a:solidFill>
        </p:spPr>
        <p:txBody>
          <a:bodyPr/>
          <a:lstStyle/>
          <a:p>
            <a:r>
              <a:rPr lang="en-US"/>
              <a:t>Click icon to add picture</a:t>
            </a:r>
            <a:endParaRPr lang="en-US" dirty="0"/>
          </a:p>
        </p:txBody>
      </p:sp>
      <p:sp>
        <p:nvSpPr>
          <p:cNvPr id="38" name="Text Placeholder 4">
            <a:extLst>
              <a:ext uri="{FF2B5EF4-FFF2-40B4-BE49-F238E27FC236}">
                <a16:creationId xmlns:a16="http://schemas.microsoft.com/office/drawing/2014/main" id="{924D5DB3-FDA3-34E1-683B-AF880C6B5647}"/>
              </a:ext>
            </a:extLst>
          </p:cNvPr>
          <p:cNvSpPr>
            <a:spLocks noGrp="1"/>
          </p:cNvSpPr>
          <p:nvPr>
            <p:ph type="body" sz="quarter" idx="34" hasCustomPrompt="1"/>
          </p:nvPr>
        </p:nvSpPr>
        <p:spPr>
          <a:xfrm>
            <a:off x="53459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39" name="Picture Placeholder 360">
            <a:extLst>
              <a:ext uri="{FF2B5EF4-FFF2-40B4-BE49-F238E27FC236}">
                <a16:creationId xmlns:a16="http://schemas.microsoft.com/office/drawing/2014/main" id="{CD18FDA3-0BAD-70CF-4A1C-E0AC365F43EC}"/>
              </a:ext>
            </a:extLst>
          </p:cNvPr>
          <p:cNvSpPr>
            <a:spLocks noGrp="1"/>
          </p:cNvSpPr>
          <p:nvPr>
            <p:ph type="pic" sz="quarter" idx="35"/>
          </p:nvPr>
        </p:nvSpPr>
        <p:spPr>
          <a:xfrm>
            <a:off x="7022751" y="3962401"/>
            <a:ext cx="1411061" cy="1408177"/>
          </a:xfrm>
          <a:solidFill>
            <a:schemeClr val="bg2"/>
          </a:solidFill>
        </p:spPr>
        <p:txBody>
          <a:bodyPr/>
          <a:lstStyle/>
          <a:p>
            <a:r>
              <a:rPr lang="en-US"/>
              <a:t>Click icon to add picture</a:t>
            </a:r>
            <a:endParaRPr lang="en-US" dirty="0"/>
          </a:p>
        </p:txBody>
      </p:sp>
      <p:sp>
        <p:nvSpPr>
          <p:cNvPr id="40" name="Text Placeholder 4">
            <a:extLst>
              <a:ext uri="{FF2B5EF4-FFF2-40B4-BE49-F238E27FC236}">
                <a16:creationId xmlns:a16="http://schemas.microsoft.com/office/drawing/2014/main" id="{BC7D472D-B446-D4C9-7FEA-8337576DA47E}"/>
              </a:ext>
            </a:extLst>
          </p:cNvPr>
          <p:cNvSpPr>
            <a:spLocks noGrp="1"/>
          </p:cNvSpPr>
          <p:nvPr>
            <p:ph type="body" sz="quarter" idx="36" hasCustomPrompt="1"/>
          </p:nvPr>
        </p:nvSpPr>
        <p:spPr>
          <a:xfrm>
            <a:off x="7022385"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1" name="Picture Placeholder 360">
            <a:extLst>
              <a:ext uri="{FF2B5EF4-FFF2-40B4-BE49-F238E27FC236}">
                <a16:creationId xmlns:a16="http://schemas.microsoft.com/office/drawing/2014/main" id="{00CD14FC-B345-724A-1702-9ECB7309E7BA}"/>
              </a:ext>
            </a:extLst>
          </p:cNvPr>
          <p:cNvSpPr>
            <a:spLocks noGrp="1"/>
          </p:cNvSpPr>
          <p:nvPr>
            <p:ph type="pic" sz="quarter" idx="37"/>
          </p:nvPr>
        </p:nvSpPr>
        <p:spPr>
          <a:xfrm>
            <a:off x="8698785" y="3962401"/>
            <a:ext cx="1411061" cy="1408177"/>
          </a:xfrm>
          <a:solidFill>
            <a:schemeClr val="bg2"/>
          </a:solidFill>
        </p:spPr>
        <p:txBody>
          <a:bodyPr/>
          <a:lstStyle/>
          <a:p>
            <a:r>
              <a:rPr lang="en-US"/>
              <a:t>Click icon to add picture</a:t>
            </a:r>
            <a:endParaRPr lang="en-US" dirty="0"/>
          </a:p>
        </p:txBody>
      </p:sp>
      <p:sp>
        <p:nvSpPr>
          <p:cNvPr id="42" name="Text Placeholder 4">
            <a:extLst>
              <a:ext uri="{FF2B5EF4-FFF2-40B4-BE49-F238E27FC236}">
                <a16:creationId xmlns:a16="http://schemas.microsoft.com/office/drawing/2014/main" id="{A39A6918-941C-CFDA-46B7-7B3F5821B260}"/>
              </a:ext>
            </a:extLst>
          </p:cNvPr>
          <p:cNvSpPr>
            <a:spLocks noGrp="1"/>
          </p:cNvSpPr>
          <p:nvPr>
            <p:ph type="body" sz="quarter" idx="38" hasCustomPrompt="1"/>
          </p:nvPr>
        </p:nvSpPr>
        <p:spPr>
          <a:xfrm>
            <a:off x="8698419"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
        <p:nvSpPr>
          <p:cNvPr id="43" name="Picture Placeholder 360">
            <a:extLst>
              <a:ext uri="{FF2B5EF4-FFF2-40B4-BE49-F238E27FC236}">
                <a16:creationId xmlns:a16="http://schemas.microsoft.com/office/drawing/2014/main" id="{13F06704-FC82-77D6-CD12-259FDE55A8D4}"/>
              </a:ext>
            </a:extLst>
          </p:cNvPr>
          <p:cNvSpPr>
            <a:spLocks noGrp="1"/>
          </p:cNvSpPr>
          <p:nvPr>
            <p:ph type="pic" sz="quarter" idx="39"/>
          </p:nvPr>
        </p:nvSpPr>
        <p:spPr>
          <a:xfrm>
            <a:off x="10374453" y="3962401"/>
            <a:ext cx="1411061" cy="1408177"/>
          </a:xfrm>
          <a:solidFill>
            <a:schemeClr val="bg2"/>
          </a:solidFill>
        </p:spPr>
        <p:txBody>
          <a:bodyPr/>
          <a:lstStyle/>
          <a:p>
            <a:r>
              <a:rPr lang="en-US"/>
              <a:t>Click icon to add picture</a:t>
            </a:r>
            <a:endParaRPr lang="en-US" dirty="0"/>
          </a:p>
        </p:txBody>
      </p:sp>
      <p:sp>
        <p:nvSpPr>
          <p:cNvPr id="44" name="Text Placeholder 4">
            <a:extLst>
              <a:ext uri="{FF2B5EF4-FFF2-40B4-BE49-F238E27FC236}">
                <a16:creationId xmlns:a16="http://schemas.microsoft.com/office/drawing/2014/main" id="{DAE33098-4EF0-1E1A-7F23-76F0D50AACBE}"/>
              </a:ext>
            </a:extLst>
          </p:cNvPr>
          <p:cNvSpPr>
            <a:spLocks noGrp="1"/>
          </p:cNvSpPr>
          <p:nvPr>
            <p:ph type="body" sz="quarter" idx="40" hasCustomPrompt="1"/>
          </p:nvPr>
        </p:nvSpPr>
        <p:spPr>
          <a:xfrm>
            <a:off x="10374087" y="5387730"/>
            <a:ext cx="1412144" cy="321408"/>
          </a:xfrm>
        </p:spPr>
        <p:txBody>
          <a:bodyPr tIns="91440"/>
          <a:lstStyle>
            <a:lvl1pPr marL="0" indent="0">
              <a:buNone/>
              <a:defRPr sz="1600" b="0" u="none"/>
            </a:lvl1pPr>
            <a:lvl2pPr marL="457200" indent="0">
              <a:buNone/>
              <a:defRPr sz="1800" b="1"/>
            </a:lvl2pPr>
            <a:lvl3pPr marL="914400" indent="0">
              <a:buNone/>
              <a:defRPr sz="1800" b="1"/>
            </a:lvl3pPr>
            <a:lvl4pPr marL="1371600" indent="0">
              <a:buNone/>
              <a:defRPr sz="1800" b="1"/>
            </a:lvl4pPr>
            <a:lvl5pPr marL="1828800" indent="0">
              <a:buNone/>
              <a:defRPr sz="1800" b="1"/>
            </a:lvl5pPr>
          </a:lstStyle>
          <a:p>
            <a:pPr lvl="0"/>
            <a:r>
              <a:rPr lang="en-US" dirty="0"/>
              <a:t>First Name, Last Name</a:t>
            </a:r>
          </a:p>
        </p:txBody>
      </p:sp>
    </p:spTree>
    <p:extLst>
      <p:ext uri="{BB962C8B-B14F-4D97-AF65-F5344CB8AC3E}">
        <p14:creationId xmlns:p14="http://schemas.microsoft.com/office/powerpoint/2010/main" val="38648840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clusion | Aerial">
    <p:spTree>
      <p:nvGrpSpPr>
        <p:cNvPr id="1" name=""/>
        <p:cNvGrpSpPr/>
        <p:nvPr/>
      </p:nvGrpSpPr>
      <p:grpSpPr>
        <a:xfrm>
          <a:off x="0" y="0"/>
          <a:ext cx="0" cy="0"/>
          <a:chOff x="0" y="0"/>
          <a:chExt cx="0" cy="0"/>
        </a:xfrm>
      </p:grpSpPr>
      <p:pic>
        <p:nvPicPr>
          <p:cNvPr id="4" name="Picture 3" descr="2023-P05692: Jaimee edited &#10;&#10;Drone Mission - Aerial of ORNL East Campus facing west. May 9, 2023.&#10;">
            <a:extLst>
              <a:ext uri="{FF2B5EF4-FFF2-40B4-BE49-F238E27FC236}">
                <a16:creationId xmlns:a16="http://schemas.microsoft.com/office/drawing/2014/main" id="{29026065-7CE6-26BF-5E11-E2573F33EFA6}"/>
              </a:ext>
            </a:extLst>
          </p:cNvPr>
          <p:cNvPicPr>
            <a:picLocks noChangeAspect="1"/>
          </p:cNvPicPr>
          <p:nvPr userDrawn="1"/>
        </p:nvPicPr>
        <p:blipFill>
          <a:blip r:embed="rId2"/>
          <a:srcRect t="9089" b="20607"/>
          <a:stretch>
            <a:fillRect/>
          </a:stretch>
        </p:blipFill>
        <p:spPr>
          <a:xfrm>
            <a:off x="0" y="414"/>
            <a:ext cx="12192000" cy="6857172"/>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55388" y="2258209"/>
            <a:ext cx="12081224" cy="664797"/>
          </a:xfrm>
        </p:spPr>
        <p:txBody>
          <a:bodyPr anchor="t" anchorCtr="0">
            <a:noAutofit/>
          </a:bodyPr>
          <a:lstStyle>
            <a:lvl1pPr algn="ctr">
              <a:spcBef>
                <a:spcPts val="1200"/>
              </a:spcBef>
              <a:spcAft>
                <a:spcPts val="60"/>
              </a:spcAft>
              <a:defRPr sz="4800" b="1">
                <a:solidFill>
                  <a:schemeClr val="tx1"/>
                </a:solidFill>
              </a:defRPr>
            </a:lvl1pPr>
          </a:lstStyle>
          <a:p>
            <a:r>
              <a:rPr lang="en-US" dirty="0"/>
              <a:t>One-sentence statement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64437" y="2922742"/>
            <a:ext cx="12063127" cy="397032"/>
          </a:xfrm>
        </p:spPr>
        <p:txBody>
          <a:bodyPr tIns="91440" anchor="t" anchorCtr="0">
            <a:noAutofit/>
          </a:bodyPr>
          <a:lstStyle>
            <a:lvl1pPr marL="0" indent="0" algn="ctr">
              <a:spcBef>
                <a:spcPts val="1200"/>
              </a:spcBef>
              <a:spcAft>
                <a:spcPts val="60"/>
              </a:spcAft>
              <a:buNone/>
              <a:defRPr sz="2200" b="1" spc="3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PLACE CONTENT HERE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5668818" y="3468601"/>
            <a:ext cx="854364" cy="7191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90787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clusion | Hexagon">
    <p:spTree>
      <p:nvGrpSpPr>
        <p:cNvPr id="1" name=""/>
        <p:cNvGrpSpPr/>
        <p:nvPr/>
      </p:nvGrpSpPr>
      <p:grpSpPr>
        <a:xfrm>
          <a:off x="0" y="0"/>
          <a:ext cx="0" cy="0"/>
          <a:chOff x="0" y="0"/>
          <a:chExt cx="0" cy="0"/>
        </a:xfrm>
      </p:grpSpPr>
      <p:pic>
        <p:nvPicPr>
          <p:cNvPr id="286" name="Graphic 285">
            <a:extLst>
              <a:ext uri="{FF2B5EF4-FFF2-40B4-BE49-F238E27FC236}">
                <a16:creationId xmlns:a16="http://schemas.microsoft.com/office/drawing/2014/main" id="{4013C738-DD97-6098-5C6E-69C6DA8745C1}"/>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DB71230B-9536-B5A5-160D-DBECD2D263EE}"/>
              </a:ext>
            </a:extLst>
          </p:cNvPr>
          <p:cNvSpPr>
            <a:spLocks noGrp="1"/>
          </p:cNvSpPr>
          <p:nvPr>
            <p:ph type="title" hasCustomPrompt="1"/>
          </p:nvPr>
        </p:nvSpPr>
        <p:spPr>
          <a:xfrm>
            <a:off x="573157" y="2624569"/>
            <a:ext cx="11045686" cy="498598"/>
          </a:xfrm>
        </p:spPr>
        <p:txBody>
          <a:bodyPr anchor="t" anchorCtr="0">
            <a:noAutofit/>
          </a:bodyPr>
          <a:lstStyle>
            <a:lvl1pPr algn="ctr">
              <a:defRPr sz="3600">
                <a:solidFill>
                  <a:schemeClr val="bg1"/>
                </a:solidFill>
              </a:defRPr>
            </a:lvl1pPr>
          </a:lstStyle>
          <a:p>
            <a:r>
              <a:rPr lang="en-US" dirty="0"/>
              <a:t>One-sentence headline stating the main takeaway</a:t>
            </a:r>
          </a:p>
        </p:txBody>
      </p:sp>
      <p:sp>
        <p:nvSpPr>
          <p:cNvPr id="320" name="Text Placeholder 368">
            <a:extLst>
              <a:ext uri="{FF2B5EF4-FFF2-40B4-BE49-F238E27FC236}">
                <a16:creationId xmlns:a16="http://schemas.microsoft.com/office/drawing/2014/main" id="{EE706859-C661-2A5C-56D3-6BE7DBBC71DD}"/>
              </a:ext>
            </a:extLst>
          </p:cNvPr>
          <p:cNvSpPr>
            <a:spLocks noGrp="1"/>
          </p:cNvSpPr>
          <p:nvPr>
            <p:ph type="body" sz="quarter" idx="18" hasCustomPrompt="1"/>
          </p:nvPr>
        </p:nvSpPr>
        <p:spPr>
          <a:xfrm>
            <a:off x="556069" y="3774422"/>
            <a:ext cx="11062774" cy="249299"/>
          </a:xfrm>
        </p:spPr>
        <p:txBody>
          <a:bodyPr anchor="t" anchorCtr="0">
            <a:noAutofit/>
          </a:bodyPr>
          <a:lstStyle>
            <a:lvl1pPr marL="0" indent="0" algn="ctr">
              <a:spcBef>
                <a:spcPts val="1200"/>
              </a:spcBef>
              <a:spcAft>
                <a:spcPts val="60"/>
              </a:spcAft>
              <a:buNone/>
              <a:defRPr sz="1800" b="0" i="0">
                <a:solidFill>
                  <a:schemeClr val="bg1"/>
                </a:solidFill>
                <a:latin typeface="Roboto Light" panose="02000000000000000000" pitchFamily="2" charset="0"/>
                <a:ea typeface="Roboto Light" panose="02000000000000000000" pitchFamily="2" charset="0"/>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r>
              <a:rPr lang="en-US" dirty="0"/>
              <a:t>Place content here</a:t>
            </a:r>
          </a:p>
        </p:txBody>
      </p:sp>
      <p:sp>
        <p:nvSpPr>
          <p:cNvPr id="3" name="Rectangle 2">
            <a:extLst>
              <a:ext uri="{FF2B5EF4-FFF2-40B4-BE49-F238E27FC236}">
                <a16:creationId xmlns:a16="http://schemas.microsoft.com/office/drawing/2014/main" id="{297D526D-05AB-C716-46F5-6CDC1D14E2ED}"/>
              </a:ext>
            </a:extLst>
          </p:cNvPr>
          <p:cNvSpPr/>
          <p:nvPr userDrawn="1"/>
        </p:nvSpPr>
        <p:spPr>
          <a:xfrm>
            <a:off x="5668818" y="3393042"/>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lang="en-US"/>
          </a:p>
        </p:txBody>
      </p:sp>
      <p:sp>
        <p:nvSpPr>
          <p:cNvPr id="6" name="Rectangle 6">
            <a:extLst>
              <a:ext uri="{FF2B5EF4-FFF2-40B4-BE49-F238E27FC236}">
                <a16:creationId xmlns:a16="http://schemas.microsoft.com/office/drawing/2014/main" id="{A6C5D6D4-E7B7-6C45-59D0-554A5C06715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pic>
        <p:nvPicPr>
          <p:cNvPr id="4" name="Graphic 3">
            <a:extLst>
              <a:ext uri="{FF2B5EF4-FFF2-40B4-BE49-F238E27FC236}">
                <a16:creationId xmlns:a16="http://schemas.microsoft.com/office/drawing/2014/main" id="{1790CAB2-9585-BA89-5C2E-B28EE49E9952}"/>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3568640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clusion | Aerial + Social">
    <p:spTree>
      <p:nvGrpSpPr>
        <p:cNvPr id="1" name=""/>
        <p:cNvGrpSpPr/>
        <p:nvPr/>
      </p:nvGrpSpPr>
      <p:grpSpPr>
        <a:xfrm>
          <a:off x="0" y="0"/>
          <a:ext cx="0" cy="0"/>
          <a:chOff x="0" y="0"/>
          <a:chExt cx="0" cy="0"/>
        </a:xfrm>
      </p:grpSpPr>
      <p:pic>
        <p:nvPicPr>
          <p:cNvPr id="6" name="Picture 5" descr="2025-P08154: Drone Mission - Aerial of sunrise over ORNL east campus, April 3, 2023.  &#10;&#10;Electronic Reference Image – For more images in this series, please contact, creativeservices@ornl.gov&#10;This image has been reviewed by an ORNL Releasing Official and is approved for public release, January 4, 2023.">
            <a:extLst>
              <a:ext uri="{FF2B5EF4-FFF2-40B4-BE49-F238E27FC236}">
                <a16:creationId xmlns:a16="http://schemas.microsoft.com/office/drawing/2014/main" id="{23DA0192-253A-9416-8E30-B9B66EED54F7}"/>
              </a:ext>
            </a:extLst>
          </p:cNvPr>
          <p:cNvPicPr>
            <a:picLocks noChangeAspect="1"/>
          </p:cNvPicPr>
          <p:nvPr userDrawn="1"/>
        </p:nvPicPr>
        <p:blipFill>
          <a:blip r:embed="rId2"/>
          <a:srcRect l="4494" t="5003" r="5511" b="5003"/>
          <a:stretch>
            <a:fillRect/>
          </a:stretch>
        </p:blipFill>
        <p:spPr>
          <a:xfrm>
            <a:off x="0" y="414"/>
            <a:ext cx="12192000" cy="6857172"/>
          </a:xfrm>
          <a:prstGeom prst="rect">
            <a:avLst/>
          </a:prstGeom>
        </p:spPr>
      </p:pic>
      <p:grpSp>
        <p:nvGrpSpPr>
          <p:cNvPr id="147" name="Group 146">
            <a:extLst>
              <a:ext uri="{FF2B5EF4-FFF2-40B4-BE49-F238E27FC236}">
                <a16:creationId xmlns:a16="http://schemas.microsoft.com/office/drawing/2014/main" id="{0E904804-90C2-92CD-EBBE-DEE84A1EF57E}"/>
              </a:ext>
            </a:extLst>
          </p:cNvPr>
          <p:cNvGrpSpPr/>
          <p:nvPr userDrawn="1"/>
        </p:nvGrpSpPr>
        <p:grpSpPr>
          <a:xfrm>
            <a:off x="2230425" y="1950223"/>
            <a:ext cx="7731150" cy="1180116"/>
            <a:chOff x="2419238" y="1689595"/>
            <a:chExt cx="7333183" cy="1119369"/>
          </a:xfrm>
        </p:grpSpPr>
        <p:sp>
          <p:nvSpPr>
            <p:cNvPr id="120" name="Freeform 119">
              <a:extLst>
                <a:ext uri="{FF2B5EF4-FFF2-40B4-BE49-F238E27FC236}">
                  <a16:creationId xmlns:a16="http://schemas.microsoft.com/office/drawing/2014/main" id="{B35B19EB-28CC-5046-67D8-0AC0F092D8F9}"/>
                </a:ext>
              </a:extLst>
            </p:cNvPr>
            <p:cNvSpPr/>
            <p:nvPr userDrawn="1"/>
          </p:nvSpPr>
          <p:spPr>
            <a:xfrm>
              <a:off x="6151118" y="1690962"/>
              <a:ext cx="1113318" cy="1113317"/>
            </a:xfrm>
            <a:custGeom>
              <a:avLst/>
              <a:gdLst>
                <a:gd name="connsiteX0" fmla="*/ 0 w 543306"/>
                <a:gd name="connsiteY0" fmla="*/ 0 h 543305"/>
                <a:gd name="connsiteX1" fmla="*/ 543306 w 543306"/>
                <a:gd name="connsiteY1" fmla="*/ 0 h 543305"/>
                <a:gd name="connsiteX2" fmla="*/ 543306 w 543306"/>
                <a:gd name="connsiteY2" fmla="*/ 543306 h 543305"/>
                <a:gd name="connsiteX3" fmla="*/ 0 w 543306"/>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6"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1" name="Freeform 120">
              <a:extLst>
                <a:ext uri="{FF2B5EF4-FFF2-40B4-BE49-F238E27FC236}">
                  <a16:creationId xmlns:a16="http://schemas.microsoft.com/office/drawing/2014/main" id="{9F8B7F74-14E3-0359-48F7-8887F481B3F3}"/>
                </a:ext>
              </a:extLst>
            </p:cNvPr>
            <p:cNvSpPr/>
            <p:nvPr userDrawn="1"/>
          </p:nvSpPr>
          <p:spPr>
            <a:xfrm>
              <a:off x="6531907" y="1870334"/>
              <a:ext cx="352119" cy="754014"/>
            </a:xfrm>
            <a:custGeom>
              <a:avLst/>
              <a:gdLst>
                <a:gd name="connsiteX0" fmla="*/ 136975 w 171836"/>
                <a:gd name="connsiteY0" fmla="*/ 62674 h 367963"/>
                <a:gd name="connsiteX1" fmla="*/ 167646 w 171836"/>
                <a:gd name="connsiteY1" fmla="*/ 62674 h 367963"/>
                <a:gd name="connsiteX2" fmla="*/ 171837 w 171836"/>
                <a:gd name="connsiteY2" fmla="*/ 58483 h 367963"/>
                <a:gd name="connsiteX3" fmla="*/ 171837 w 171836"/>
                <a:gd name="connsiteY3" fmla="*/ 3905 h 367963"/>
                <a:gd name="connsiteX4" fmla="*/ 168027 w 171836"/>
                <a:gd name="connsiteY4" fmla="*/ 0 h 367963"/>
                <a:gd name="connsiteX5" fmla="*/ 104305 w 171836"/>
                <a:gd name="connsiteY5" fmla="*/ 667 h 367963"/>
                <a:gd name="connsiteX6" fmla="*/ 53156 w 171836"/>
                <a:gd name="connsiteY6" fmla="*/ 26670 h 367963"/>
                <a:gd name="connsiteX7" fmla="*/ 38392 w 171836"/>
                <a:gd name="connsiteY7" fmla="*/ 72580 h 367963"/>
                <a:gd name="connsiteX8" fmla="*/ 38392 w 171836"/>
                <a:gd name="connsiteY8" fmla="*/ 113633 h 367963"/>
                <a:gd name="connsiteX9" fmla="*/ 32105 w 171836"/>
                <a:gd name="connsiteY9" fmla="*/ 120205 h 367963"/>
                <a:gd name="connsiteX10" fmla="*/ 4483 w 171836"/>
                <a:gd name="connsiteY10" fmla="*/ 120015 h 367963"/>
                <a:gd name="connsiteX11" fmla="*/ 6 w 171836"/>
                <a:gd name="connsiteY11" fmla="*/ 124492 h 367963"/>
                <a:gd name="connsiteX12" fmla="*/ 6 w 171836"/>
                <a:gd name="connsiteY12" fmla="*/ 178403 h 367963"/>
                <a:gd name="connsiteX13" fmla="*/ 4959 w 171836"/>
                <a:gd name="connsiteY13" fmla="*/ 183166 h 367963"/>
                <a:gd name="connsiteX14" fmla="*/ 31915 w 171836"/>
                <a:gd name="connsiteY14" fmla="*/ 182975 h 367963"/>
                <a:gd name="connsiteX15" fmla="*/ 38106 w 171836"/>
                <a:gd name="connsiteY15" fmla="*/ 189167 h 367963"/>
                <a:gd name="connsiteX16" fmla="*/ 38011 w 171836"/>
                <a:gd name="connsiteY16" fmla="*/ 275558 h 367963"/>
                <a:gd name="connsiteX17" fmla="*/ 37915 w 171836"/>
                <a:gd name="connsiteY17" fmla="*/ 360807 h 367963"/>
                <a:gd name="connsiteX18" fmla="*/ 44773 w 171836"/>
                <a:gd name="connsiteY18" fmla="*/ 367951 h 367963"/>
                <a:gd name="connsiteX19" fmla="*/ 107924 w 171836"/>
                <a:gd name="connsiteY19" fmla="*/ 367951 h 367963"/>
                <a:gd name="connsiteX20" fmla="*/ 115354 w 171836"/>
                <a:gd name="connsiteY20" fmla="*/ 360617 h 367963"/>
                <a:gd name="connsiteX21" fmla="*/ 115258 w 171836"/>
                <a:gd name="connsiteY21" fmla="*/ 191452 h 367963"/>
                <a:gd name="connsiteX22" fmla="*/ 123164 w 171836"/>
                <a:gd name="connsiteY22" fmla="*/ 183737 h 367963"/>
                <a:gd name="connsiteX23" fmla="*/ 159931 w 171836"/>
                <a:gd name="connsiteY23" fmla="*/ 183737 h 367963"/>
                <a:gd name="connsiteX24" fmla="*/ 165836 w 171836"/>
                <a:gd name="connsiteY24" fmla="*/ 178975 h 367963"/>
                <a:gd name="connsiteX25" fmla="*/ 170980 w 171836"/>
                <a:gd name="connsiteY25" fmla="*/ 124682 h 367963"/>
                <a:gd name="connsiteX26" fmla="*/ 165455 w 171836"/>
                <a:gd name="connsiteY26" fmla="*/ 118872 h 367963"/>
                <a:gd name="connsiteX27" fmla="*/ 118878 w 171836"/>
                <a:gd name="connsiteY27" fmla="*/ 118967 h 367963"/>
                <a:gd name="connsiteX28" fmla="*/ 114115 w 171836"/>
                <a:gd name="connsiteY28" fmla="*/ 115348 h 367963"/>
                <a:gd name="connsiteX29" fmla="*/ 114592 w 171836"/>
                <a:gd name="connsiteY29" fmla="*/ 82867 h 367963"/>
                <a:gd name="connsiteX30" fmla="*/ 137166 w 171836"/>
                <a:gd name="connsiteY30" fmla="*/ 62389 h 367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1836" h="367963">
                  <a:moveTo>
                    <a:pt x="136975" y="62674"/>
                  </a:moveTo>
                  <a:cubicBezTo>
                    <a:pt x="147167" y="62674"/>
                    <a:pt x="157454" y="62579"/>
                    <a:pt x="167646" y="62674"/>
                  </a:cubicBezTo>
                  <a:cubicBezTo>
                    <a:pt x="170789" y="62674"/>
                    <a:pt x="171837" y="61722"/>
                    <a:pt x="171837" y="58483"/>
                  </a:cubicBezTo>
                  <a:cubicBezTo>
                    <a:pt x="171742" y="40291"/>
                    <a:pt x="171742" y="22098"/>
                    <a:pt x="171837" y="3905"/>
                  </a:cubicBezTo>
                  <a:cubicBezTo>
                    <a:pt x="171837" y="1048"/>
                    <a:pt x="170980" y="0"/>
                    <a:pt x="168027" y="0"/>
                  </a:cubicBezTo>
                  <a:cubicBezTo>
                    <a:pt x="146786" y="190"/>
                    <a:pt x="125546" y="-286"/>
                    <a:pt x="104305" y="667"/>
                  </a:cubicBezTo>
                  <a:cubicBezTo>
                    <a:pt x="83635" y="1619"/>
                    <a:pt x="65729" y="9430"/>
                    <a:pt x="53156" y="26670"/>
                  </a:cubicBezTo>
                  <a:cubicBezTo>
                    <a:pt x="43154" y="40291"/>
                    <a:pt x="38677" y="55817"/>
                    <a:pt x="38392" y="72580"/>
                  </a:cubicBezTo>
                  <a:cubicBezTo>
                    <a:pt x="38106" y="86296"/>
                    <a:pt x="38106" y="100013"/>
                    <a:pt x="38392" y="113633"/>
                  </a:cubicBezTo>
                  <a:cubicBezTo>
                    <a:pt x="38487" y="118586"/>
                    <a:pt x="37439" y="120491"/>
                    <a:pt x="32105" y="120205"/>
                  </a:cubicBezTo>
                  <a:cubicBezTo>
                    <a:pt x="22961" y="119729"/>
                    <a:pt x="13722" y="120205"/>
                    <a:pt x="4483" y="120015"/>
                  </a:cubicBezTo>
                  <a:cubicBezTo>
                    <a:pt x="958" y="120015"/>
                    <a:pt x="-89" y="121063"/>
                    <a:pt x="6" y="124492"/>
                  </a:cubicBezTo>
                  <a:cubicBezTo>
                    <a:pt x="197" y="142494"/>
                    <a:pt x="197" y="160496"/>
                    <a:pt x="6" y="178403"/>
                  </a:cubicBezTo>
                  <a:cubicBezTo>
                    <a:pt x="6" y="182213"/>
                    <a:pt x="1339" y="183261"/>
                    <a:pt x="4959" y="183166"/>
                  </a:cubicBezTo>
                  <a:cubicBezTo>
                    <a:pt x="13913" y="182975"/>
                    <a:pt x="22961" y="183356"/>
                    <a:pt x="31915" y="182975"/>
                  </a:cubicBezTo>
                  <a:cubicBezTo>
                    <a:pt x="36772" y="182785"/>
                    <a:pt x="38106" y="184309"/>
                    <a:pt x="38106" y="189167"/>
                  </a:cubicBezTo>
                  <a:cubicBezTo>
                    <a:pt x="37915" y="217932"/>
                    <a:pt x="38011" y="246793"/>
                    <a:pt x="38011" y="275558"/>
                  </a:cubicBezTo>
                  <a:cubicBezTo>
                    <a:pt x="38011" y="304324"/>
                    <a:pt x="38106" y="332327"/>
                    <a:pt x="37915" y="360807"/>
                  </a:cubicBezTo>
                  <a:cubicBezTo>
                    <a:pt x="37915" y="366141"/>
                    <a:pt x="38868" y="368141"/>
                    <a:pt x="44773" y="367951"/>
                  </a:cubicBezTo>
                  <a:cubicBezTo>
                    <a:pt x="65824" y="367570"/>
                    <a:pt x="86874" y="367570"/>
                    <a:pt x="107924" y="367951"/>
                  </a:cubicBezTo>
                  <a:cubicBezTo>
                    <a:pt x="113830" y="368046"/>
                    <a:pt x="115354" y="366617"/>
                    <a:pt x="115354" y="360617"/>
                  </a:cubicBezTo>
                  <a:cubicBezTo>
                    <a:pt x="115068" y="304229"/>
                    <a:pt x="115163" y="247841"/>
                    <a:pt x="115258" y="191452"/>
                  </a:cubicBezTo>
                  <a:cubicBezTo>
                    <a:pt x="115258" y="182499"/>
                    <a:pt x="114401" y="183833"/>
                    <a:pt x="123164" y="183737"/>
                  </a:cubicBezTo>
                  <a:cubicBezTo>
                    <a:pt x="135451" y="183737"/>
                    <a:pt x="147643" y="183642"/>
                    <a:pt x="159931" y="183737"/>
                  </a:cubicBezTo>
                  <a:cubicBezTo>
                    <a:pt x="163646" y="183737"/>
                    <a:pt x="165455" y="182975"/>
                    <a:pt x="165836" y="178975"/>
                  </a:cubicBezTo>
                  <a:cubicBezTo>
                    <a:pt x="167360" y="160877"/>
                    <a:pt x="169075" y="142780"/>
                    <a:pt x="170980" y="124682"/>
                  </a:cubicBezTo>
                  <a:cubicBezTo>
                    <a:pt x="171456" y="119920"/>
                    <a:pt x="170027" y="118872"/>
                    <a:pt x="165455" y="118872"/>
                  </a:cubicBezTo>
                  <a:cubicBezTo>
                    <a:pt x="149930" y="119158"/>
                    <a:pt x="134404" y="118872"/>
                    <a:pt x="118878" y="118967"/>
                  </a:cubicBezTo>
                  <a:cubicBezTo>
                    <a:pt x="116306" y="118967"/>
                    <a:pt x="114020" y="119253"/>
                    <a:pt x="114115" y="115348"/>
                  </a:cubicBezTo>
                  <a:cubicBezTo>
                    <a:pt x="114401" y="104489"/>
                    <a:pt x="113830" y="93631"/>
                    <a:pt x="114592" y="82867"/>
                  </a:cubicBezTo>
                  <a:cubicBezTo>
                    <a:pt x="115449" y="69437"/>
                    <a:pt x="123545" y="62389"/>
                    <a:pt x="137166" y="62389"/>
                  </a:cubicBezTo>
                  <a:close/>
                </a:path>
              </a:pathLst>
            </a:custGeom>
            <a:solidFill>
              <a:srgbClr val="FFFFFF"/>
            </a:solidFill>
            <a:ln w="9525" cap="flat">
              <a:noFill/>
              <a:prstDash val="solid"/>
              <a:miter/>
            </a:ln>
          </p:spPr>
          <p:txBody>
            <a:bodyPr rtlCol="0" anchor="ctr"/>
            <a:lstStyle/>
            <a:p>
              <a:endParaRPr lang="en-US"/>
            </a:p>
          </p:txBody>
        </p:sp>
        <p:sp>
          <p:nvSpPr>
            <p:cNvPr id="122" name="Freeform 121">
              <a:extLst>
                <a:ext uri="{FF2B5EF4-FFF2-40B4-BE49-F238E27FC236}">
                  <a16:creationId xmlns:a16="http://schemas.microsoft.com/office/drawing/2014/main" id="{C1A6707B-2CA3-3F65-45C2-727FD45B5C49}"/>
                </a:ext>
              </a:extLst>
            </p:cNvPr>
            <p:cNvSpPr/>
            <p:nvPr userDrawn="1"/>
          </p:nvSpPr>
          <p:spPr>
            <a:xfrm>
              <a:off x="4907224" y="1690572"/>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3" name="Freeform 122">
              <a:extLst>
                <a:ext uri="{FF2B5EF4-FFF2-40B4-BE49-F238E27FC236}">
                  <a16:creationId xmlns:a16="http://schemas.microsoft.com/office/drawing/2014/main" id="{D4C61578-C993-8405-291A-DEF5EE57846B}"/>
                </a:ext>
              </a:extLst>
            </p:cNvPr>
            <p:cNvSpPr/>
            <p:nvPr userDrawn="1"/>
          </p:nvSpPr>
          <p:spPr>
            <a:xfrm>
              <a:off x="5613002" y="2009890"/>
              <a:ext cx="88611" cy="88611"/>
            </a:xfrm>
            <a:custGeom>
              <a:avLst/>
              <a:gdLst>
                <a:gd name="connsiteX0" fmla="*/ 21622 w 43243"/>
                <a:gd name="connsiteY0" fmla="*/ 0 h 43243"/>
                <a:gd name="connsiteX1" fmla="*/ 0 w 43243"/>
                <a:gd name="connsiteY1" fmla="*/ 21622 h 43243"/>
                <a:gd name="connsiteX2" fmla="*/ 21622 w 43243"/>
                <a:gd name="connsiteY2" fmla="*/ 43244 h 43243"/>
                <a:gd name="connsiteX3" fmla="*/ 43244 w 43243"/>
                <a:gd name="connsiteY3" fmla="*/ 21622 h 43243"/>
                <a:gd name="connsiteX4" fmla="*/ 21622 w 43243"/>
                <a:gd name="connsiteY4" fmla="*/ 0 h 432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3" h="43243">
                  <a:moveTo>
                    <a:pt x="21622" y="0"/>
                  </a:moveTo>
                  <a:cubicBezTo>
                    <a:pt x="9715" y="0"/>
                    <a:pt x="0" y="9716"/>
                    <a:pt x="0" y="21622"/>
                  </a:cubicBezTo>
                  <a:cubicBezTo>
                    <a:pt x="0" y="33528"/>
                    <a:pt x="9715" y="43244"/>
                    <a:pt x="21622" y="43244"/>
                  </a:cubicBezTo>
                  <a:cubicBezTo>
                    <a:pt x="33528" y="43244"/>
                    <a:pt x="43244" y="33528"/>
                    <a:pt x="43244" y="21622"/>
                  </a:cubicBezTo>
                  <a:cubicBezTo>
                    <a:pt x="43244" y="9716"/>
                    <a:pt x="33528" y="0"/>
                    <a:pt x="21622" y="0"/>
                  </a:cubicBezTo>
                  <a:close/>
                </a:path>
              </a:pathLst>
            </a:custGeom>
            <a:solidFill>
              <a:srgbClr val="FFFFFF"/>
            </a:solidFill>
            <a:ln w="9525" cap="flat">
              <a:noFill/>
              <a:prstDash val="solid"/>
              <a:miter/>
            </a:ln>
          </p:spPr>
          <p:txBody>
            <a:bodyPr rtlCol="0" anchor="ctr"/>
            <a:lstStyle/>
            <a:p>
              <a:endParaRPr lang="en-US"/>
            </a:p>
          </p:txBody>
        </p:sp>
        <p:sp>
          <p:nvSpPr>
            <p:cNvPr id="124" name="Freeform 123">
              <a:extLst>
                <a:ext uri="{FF2B5EF4-FFF2-40B4-BE49-F238E27FC236}">
                  <a16:creationId xmlns:a16="http://schemas.microsoft.com/office/drawing/2014/main" id="{74412687-F6B8-FF14-A681-2E7D9389F291}"/>
                </a:ext>
              </a:extLst>
            </p:cNvPr>
            <p:cNvSpPr/>
            <p:nvPr userDrawn="1"/>
          </p:nvSpPr>
          <p:spPr>
            <a:xfrm>
              <a:off x="5100064" y="1883412"/>
              <a:ext cx="727442" cy="727442"/>
            </a:xfrm>
            <a:custGeom>
              <a:avLst/>
              <a:gdLst>
                <a:gd name="connsiteX0" fmla="*/ 265462 w 354996"/>
                <a:gd name="connsiteY0" fmla="*/ 0 h 354996"/>
                <a:gd name="connsiteX1" fmla="*/ 89535 w 354996"/>
                <a:gd name="connsiteY1" fmla="*/ 0 h 354996"/>
                <a:gd name="connsiteX2" fmla="*/ 0 w 354996"/>
                <a:gd name="connsiteY2" fmla="*/ 89535 h 354996"/>
                <a:gd name="connsiteX3" fmla="*/ 0 w 354996"/>
                <a:gd name="connsiteY3" fmla="*/ 265462 h 354996"/>
                <a:gd name="connsiteX4" fmla="*/ 89535 w 354996"/>
                <a:gd name="connsiteY4" fmla="*/ 354997 h 354996"/>
                <a:gd name="connsiteX5" fmla="*/ 265462 w 354996"/>
                <a:gd name="connsiteY5" fmla="*/ 354997 h 354996"/>
                <a:gd name="connsiteX6" fmla="*/ 354997 w 354996"/>
                <a:gd name="connsiteY6" fmla="*/ 265462 h 354996"/>
                <a:gd name="connsiteX7" fmla="*/ 354997 w 354996"/>
                <a:gd name="connsiteY7" fmla="*/ 89535 h 354996"/>
                <a:gd name="connsiteX8" fmla="*/ 265462 w 354996"/>
                <a:gd name="connsiteY8" fmla="*/ 0 h 354996"/>
                <a:gd name="connsiteX9" fmla="*/ 316421 w 354996"/>
                <a:gd name="connsiteY9" fmla="*/ 265462 h 354996"/>
                <a:gd name="connsiteX10" fmla="*/ 265462 w 354996"/>
                <a:gd name="connsiteY10" fmla="*/ 316421 h 354996"/>
                <a:gd name="connsiteX11" fmla="*/ 89535 w 354996"/>
                <a:gd name="connsiteY11" fmla="*/ 316421 h 354996"/>
                <a:gd name="connsiteX12" fmla="*/ 38576 w 354996"/>
                <a:gd name="connsiteY12" fmla="*/ 265462 h 354996"/>
                <a:gd name="connsiteX13" fmla="*/ 38576 w 354996"/>
                <a:gd name="connsiteY13" fmla="*/ 89535 h 354996"/>
                <a:gd name="connsiteX14" fmla="*/ 89535 w 354996"/>
                <a:gd name="connsiteY14" fmla="*/ 38576 h 354996"/>
                <a:gd name="connsiteX15" fmla="*/ 265462 w 354996"/>
                <a:gd name="connsiteY15" fmla="*/ 38576 h 354996"/>
                <a:gd name="connsiteX16" fmla="*/ 316421 w 354996"/>
                <a:gd name="connsiteY16" fmla="*/ 89535 h 354996"/>
                <a:gd name="connsiteX17" fmla="*/ 316421 w 354996"/>
                <a:gd name="connsiteY17" fmla="*/ 265462 h 35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4996" h="354996">
                  <a:moveTo>
                    <a:pt x="265462" y="0"/>
                  </a:moveTo>
                  <a:lnTo>
                    <a:pt x="89535" y="0"/>
                  </a:lnTo>
                  <a:cubicBezTo>
                    <a:pt x="40196" y="0"/>
                    <a:pt x="0" y="40196"/>
                    <a:pt x="0" y="89535"/>
                  </a:cubicBezTo>
                  <a:lnTo>
                    <a:pt x="0" y="265462"/>
                  </a:lnTo>
                  <a:cubicBezTo>
                    <a:pt x="0" y="314896"/>
                    <a:pt x="40196" y="354997"/>
                    <a:pt x="89535" y="354997"/>
                  </a:cubicBezTo>
                  <a:lnTo>
                    <a:pt x="265462" y="354997"/>
                  </a:lnTo>
                  <a:cubicBezTo>
                    <a:pt x="314801" y="354997"/>
                    <a:pt x="354997" y="314801"/>
                    <a:pt x="354997" y="265462"/>
                  </a:cubicBezTo>
                  <a:lnTo>
                    <a:pt x="354997" y="89535"/>
                  </a:lnTo>
                  <a:cubicBezTo>
                    <a:pt x="354997" y="40196"/>
                    <a:pt x="314801" y="0"/>
                    <a:pt x="265462" y="0"/>
                  </a:cubicBezTo>
                  <a:close/>
                  <a:moveTo>
                    <a:pt x="316421" y="265462"/>
                  </a:moveTo>
                  <a:cubicBezTo>
                    <a:pt x="316421" y="293560"/>
                    <a:pt x="293561" y="316421"/>
                    <a:pt x="265462" y="316421"/>
                  </a:cubicBezTo>
                  <a:lnTo>
                    <a:pt x="89535" y="316421"/>
                  </a:lnTo>
                  <a:cubicBezTo>
                    <a:pt x="61436" y="316421"/>
                    <a:pt x="38576" y="293560"/>
                    <a:pt x="38576" y="265462"/>
                  </a:cubicBezTo>
                  <a:lnTo>
                    <a:pt x="38576" y="89535"/>
                  </a:lnTo>
                  <a:cubicBezTo>
                    <a:pt x="38576" y="61436"/>
                    <a:pt x="61436" y="38576"/>
                    <a:pt x="89535" y="38576"/>
                  </a:cubicBezTo>
                  <a:lnTo>
                    <a:pt x="265462" y="38576"/>
                  </a:lnTo>
                  <a:cubicBezTo>
                    <a:pt x="293561" y="38576"/>
                    <a:pt x="316421" y="61436"/>
                    <a:pt x="316421" y="89535"/>
                  </a:cubicBezTo>
                  <a:lnTo>
                    <a:pt x="316421" y="265462"/>
                  </a:lnTo>
                  <a:close/>
                </a:path>
              </a:pathLst>
            </a:custGeom>
            <a:solidFill>
              <a:srgbClr val="FFFFFF"/>
            </a:solidFill>
            <a:ln w="9525" cap="flat">
              <a:noFill/>
              <a:prstDash val="solid"/>
              <a:miter/>
            </a:ln>
          </p:spPr>
          <p:txBody>
            <a:bodyPr rtlCol="0" anchor="ctr"/>
            <a:lstStyle/>
            <a:p>
              <a:endParaRPr lang="en-US"/>
            </a:p>
          </p:txBody>
        </p:sp>
        <p:sp>
          <p:nvSpPr>
            <p:cNvPr id="125" name="Freeform 124">
              <a:extLst>
                <a:ext uri="{FF2B5EF4-FFF2-40B4-BE49-F238E27FC236}">
                  <a16:creationId xmlns:a16="http://schemas.microsoft.com/office/drawing/2014/main" id="{611DCFC7-265A-A74C-9128-D2C19FEB1FE1}"/>
                </a:ext>
              </a:extLst>
            </p:cNvPr>
            <p:cNvSpPr/>
            <p:nvPr userDrawn="1"/>
          </p:nvSpPr>
          <p:spPr>
            <a:xfrm>
              <a:off x="5276508" y="2059857"/>
              <a:ext cx="374747" cy="374750"/>
            </a:xfrm>
            <a:custGeom>
              <a:avLst/>
              <a:gdLst>
                <a:gd name="connsiteX0" fmla="*/ 91440 w 182879"/>
                <a:gd name="connsiteY0" fmla="*/ 0 h 182880"/>
                <a:gd name="connsiteX1" fmla="*/ 0 w 182879"/>
                <a:gd name="connsiteY1" fmla="*/ 91440 h 182880"/>
                <a:gd name="connsiteX2" fmla="*/ 91440 w 182879"/>
                <a:gd name="connsiteY2" fmla="*/ 182880 h 182880"/>
                <a:gd name="connsiteX3" fmla="*/ 182880 w 182879"/>
                <a:gd name="connsiteY3" fmla="*/ 91440 h 182880"/>
                <a:gd name="connsiteX4" fmla="*/ 91440 w 182879"/>
                <a:gd name="connsiteY4" fmla="*/ 0 h 182880"/>
                <a:gd name="connsiteX5" fmla="*/ 91440 w 182879"/>
                <a:gd name="connsiteY5" fmla="*/ 144209 h 182880"/>
                <a:gd name="connsiteX6" fmla="*/ 38671 w 182879"/>
                <a:gd name="connsiteY6" fmla="*/ 91440 h 182880"/>
                <a:gd name="connsiteX7" fmla="*/ 91440 w 182879"/>
                <a:gd name="connsiteY7" fmla="*/ 38672 h 182880"/>
                <a:gd name="connsiteX8" fmla="*/ 144304 w 182879"/>
                <a:gd name="connsiteY8" fmla="*/ 91440 h 182880"/>
                <a:gd name="connsiteX9" fmla="*/ 91440 w 182879"/>
                <a:gd name="connsiteY9" fmla="*/ 144209 h 1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79" h="182880">
                  <a:moveTo>
                    <a:pt x="91440" y="0"/>
                  </a:moveTo>
                  <a:cubicBezTo>
                    <a:pt x="41053" y="0"/>
                    <a:pt x="0" y="41053"/>
                    <a:pt x="0" y="91440"/>
                  </a:cubicBezTo>
                  <a:cubicBezTo>
                    <a:pt x="0" y="141827"/>
                    <a:pt x="41053" y="182880"/>
                    <a:pt x="91440" y="182880"/>
                  </a:cubicBezTo>
                  <a:cubicBezTo>
                    <a:pt x="141827" y="182880"/>
                    <a:pt x="182880" y="141827"/>
                    <a:pt x="182880" y="91440"/>
                  </a:cubicBezTo>
                  <a:cubicBezTo>
                    <a:pt x="182880" y="41053"/>
                    <a:pt x="141922" y="0"/>
                    <a:pt x="91440" y="0"/>
                  </a:cubicBezTo>
                  <a:close/>
                  <a:moveTo>
                    <a:pt x="91440" y="144209"/>
                  </a:moveTo>
                  <a:cubicBezTo>
                    <a:pt x="62389" y="144209"/>
                    <a:pt x="38671" y="120491"/>
                    <a:pt x="38671" y="91440"/>
                  </a:cubicBezTo>
                  <a:cubicBezTo>
                    <a:pt x="38671" y="62389"/>
                    <a:pt x="62389" y="38672"/>
                    <a:pt x="91440" y="38672"/>
                  </a:cubicBezTo>
                  <a:cubicBezTo>
                    <a:pt x="120491" y="38672"/>
                    <a:pt x="144304" y="62389"/>
                    <a:pt x="144304" y="91440"/>
                  </a:cubicBezTo>
                  <a:cubicBezTo>
                    <a:pt x="144304" y="120491"/>
                    <a:pt x="120586" y="144209"/>
                    <a:pt x="91440" y="144209"/>
                  </a:cubicBezTo>
                  <a:close/>
                </a:path>
              </a:pathLst>
            </a:custGeom>
            <a:solidFill>
              <a:srgbClr val="FFFFFF"/>
            </a:solidFill>
            <a:ln w="9525" cap="flat">
              <a:noFill/>
              <a:prstDash val="solid"/>
              <a:miter/>
            </a:ln>
          </p:spPr>
          <p:txBody>
            <a:bodyPr rtlCol="0" anchor="ctr"/>
            <a:lstStyle/>
            <a:p>
              <a:endParaRPr lang="en-US"/>
            </a:p>
          </p:txBody>
        </p:sp>
        <p:sp>
          <p:nvSpPr>
            <p:cNvPr id="126" name="Freeform 125">
              <a:extLst>
                <a:ext uri="{FF2B5EF4-FFF2-40B4-BE49-F238E27FC236}">
                  <a16:creationId xmlns:a16="http://schemas.microsoft.com/office/drawing/2014/main" id="{CF71412B-57D0-8C3F-863B-747D72482FB6}"/>
                </a:ext>
              </a:extLst>
            </p:cNvPr>
            <p:cNvSpPr/>
            <p:nvPr userDrawn="1"/>
          </p:nvSpPr>
          <p:spPr>
            <a:xfrm>
              <a:off x="7395013" y="1695646"/>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7" name="Freeform 126">
              <a:extLst>
                <a:ext uri="{FF2B5EF4-FFF2-40B4-BE49-F238E27FC236}">
                  <a16:creationId xmlns:a16="http://schemas.microsoft.com/office/drawing/2014/main" id="{432E9776-B6B4-0737-83B3-225F4D4AE1BF}"/>
                </a:ext>
              </a:extLst>
            </p:cNvPr>
            <p:cNvSpPr/>
            <p:nvPr userDrawn="1"/>
          </p:nvSpPr>
          <p:spPr>
            <a:xfrm>
              <a:off x="7581999" y="1991739"/>
              <a:ext cx="739350" cy="521135"/>
            </a:xfrm>
            <a:custGeom>
              <a:avLst/>
              <a:gdLst>
                <a:gd name="connsiteX0" fmla="*/ 353282 w 360807"/>
                <a:gd name="connsiteY0" fmla="*/ 39719 h 254317"/>
                <a:gd name="connsiteX1" fmla="*/ 321373 w 360807"/>
                <a:gd name="connsiteY1" fmla="*/ 7620 h 254317"/>
                <a:gd name="connsiteX2" fmla="*/ 180404 w 360807"/>
                <a:gd name="connsiteY2" fmla="*/ 0 h 254317"/>
                <a:gd name="connsiteX3" fmla="*/ 39433 w 360807"/>
                <a:gd name="connsiteY3" fmla="*/ 7620 h 254317"/>
                <a:gd name="connsiteX4" fmla="*/ 7525 w 360807"/>
                <a:gd name="connsiteY4" fmla="*/ 39719 h 254317"/>
                <a:gd name="connsiteX5" fmla="*/ 0 w 360807"/>
                <a:gd name="connsiteY5" fmla="*/ 127159 h 254317"/>
                <a:gd name="connsiteX6" fmla="*/ 7525 w 360807"/>
                <a:gd name="connsiteY6" fmla="*/ 214598 h 254317"/>
                <a:gd name="connsiteX7" fmla="*/ 39433 w 360807"/>
                <a:gd name="connsiteY7" fmla="*/ 246697 h 254317"/>
                <a:gd name="connsiteX8" fmla="*/ 180404 w 360807"/>
                <a:gd name="connsiteY8" fmla="*/ 254317 h 254317"/>
                <a:gd name="connsiteX9" fmla="*/ 321373 w 360807"/>
                <a:gd name="connsiteY9" fmla="*/ 246697 h 254317"/>
                <a:gd name="connsiteX10" fmla="*/ 353282 w 360807"/>
                <a:gd name="connsiteY10" fmla="*/ 214598 h 254317"/>
                <a:gd name="connsiteX11" fmla="*/ 360807 w 360807"/>
                <a:gd name="connsiteY11" fmla="*/ 127159 h 254317"/>
                <a:gd name="connsiteX12" fmla="*/ 353282 w 360807"/>
                <a:gd name="connsiteY12" fmla="*/ 39719 h 254317"/>
                <a:gd name="connsiteX13" fmla="*/ 143542 w 360807"/>
                <a:gd name="connsiteY13" fmla="*/ 180784 h 254317"/>
                <a:gd name="connsiteX14" fmla="*/ 143542 w 360807"/>
                <a:gd name="connsiteY14" fmla="*/ 73533 h 254317"/>
                <a:gd name="connsiteX15" fmla="*/ 237839 w 360807"/>
                <a:gd name="connsiteY15" fmla="*/ 127159 h 254317"/>
                <a:gd name="connsiteX16" fmla="*/ 143542 w 360807"/>
                <a:gd name="connsiteY16" fmla="*/ 180784 h 254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0807" h="254317">
                  <a:moveTo>
                    <a:pt x="353282" y="39719"/>
                  </a:moveTo>
                  <a:cubicBezTo>
                    <a:pt x="349091" y="24098"/>
                    <a:pt x="336899" y="11811"/>
                    <a:pt x="321373" y="7620"/>
                  </a:cubicBezTo>
                  <a:cubicBezTo>
                    <a:pt x="293275" y="0"/>
                    <a:pt x="180404" y="0"/>
                    <a:pt x="180404" y="0"/>
                  </a:cubicBezTo>
                  <a:cubicBezTo>
                    <a:pt x="180404" y="0"/>
                    <a:pt x="67532" y="0"/>
                    <a:pt x="39433" y="7620"/>
                  </a:cubicBezTo>
                  <a:cubicBezTo>
                    <a:pt x="23908" y="11811"/>
                    <a:pt x="11716" y="24098"/>
                    <a:pt x="7525" y="39719"/>
                  </a:cubicBezTo>
                  <a:cubicBezTo>
                    <a:pt x="0" y="68008"/>
                    <a:pt x="0" y="127159"/>
                    <a:pt x="0" y="127159"/>
                  </a:cubicBezTo>
                  <a:cubicBezTo>
                    <a:pt x="0" y="127159"/>
                    <a:pt x="0" y="186214"/>
                    <a:pt x="7525" y="214598"/>
                  </a:cubicBezTo>
                  <a:cubicBezTo>
                    <a:pt x="11716" y="230219"/>
                    <a:pt x="23908" y="242506"/>
                    <a:pt x="39433" y="246697"/>
                  </a:cubicBezTo>
                  <a:cubicBezTo>
                    <a:pt x="67532" y="254317"/>
                    <a:pt x="180404" y="254317"/>
                    <a:pt x="180404" y="254317"/>
                  </a:cubicBezTo>
                  <a:cubicBezTo>
                    <a:pt x="180404" y="254317"/>
                    <a:pt x="293275" y="254317"/>
                    <a:pt x="321373" y="246697"/>
                  </a:cubicBezTo>
                  <a:cubicBezTo>
                    <a:pt x="336899" y="242506"/>
                    <a:pt x="349091" y="230219"/>
                    <a:pt x="353282" y="214598"/>
                  </a:cubicBezTo>
                  <a:cubicBezTo>
                    <a:pt x="360807" y="186309"/>
                    <a:pt x="360807" y="127159"/>
                    <a:pt x="360807" y="127159"/>
                  </a:cubicBezTo>
                  <a:cubicBezTo>
                    <a:pt x="360807" y="127159"/>
                    <a:pt x="360807" y="68104"/>
                    <a:pt x="353282" y="39719"/>
                  </a:cubicBezTo>
                  <a:close/>
                  <a:moveTo>
                    <a:pt x="143542" y="180784"/>
                  </a:moveTo>
                  <a:lnTo>
                    <a:pt x="143542" y="73533"/>
                  </a:lnTo>
                  <a:lnTo>
                    <a:pt x="237839" y="127159"/>
                  </a:lnTo>
                  <a:lnTo>
                    <a:pt x="143542" y="180784"/>
                  </a:lnTo>
                  <a:close/>
                </a:path>
              </a:pathLst>
            </a:custGeom>
            <a:solidFill>
              <a:srgbClr val="FFFFFF"/>
            </a:solidFill>
            <a:ln w="9525" cap="flat">
              <a:noFill/>
              <a:prstDash val="solid"/>
              <a:miter/>
            </a:ln>
          </p:spPr>
          <p:txBody>
            <a:bodyPr rtlCol="0" anchor="ctr"/>
            <a:lstStyle/>
            <a:p>
              <a:endParaRPr lang="en-US"/>
            </a:p>
          </p:txBody>
        </p:sp>
        <p:sp>
          <p:nvSpPr>
            <p:cNvPr id="128" name="Freeform 127">
              <a:extLst>
                <a:ext uri="{FF2B5EF4-FFF2-40B4-BE49-F238E27FC236}">
                  <a16:creationId xmlns:a16="http://schemas.microsoft.com/office/drawing/2014/main" id="{46B36695-9D44-CF4A-14FC-6D97E6B5EEB6}"/>
                </a:ext>
              </a:extLst>
            </p:cNvPr>
            <p:cNvSpPr/>
            <p:nvPr userDrawn="1"/>
          </p:nvSpPr>
          <p:spPr>
            <a:xfrm>
              <a:off x="2419238" y="1689595"/>
              <a:ext cx="1113317" cy="1113317"/>
            </a:xfrm>
            <a:custGeom>
              <a:avLst/>
              <a:gdLst>
                <a:gd name="connsiteX0" fmla="*/ 0 w 543305"/>
                <a:gd name="connsiteY0" fmla="*/ 0 h 543305"/>
                <a:gd name="connsiteX1" fmla="*/ 543306 w 543305"/>
                <a:gd name="connsiteY1" fmla="*/ 0 h 543305"/>
                <a:gd name="connsiteX2" fmla="*/ 543306 w 543305"/>
                <a:gd name="connsiteY2" fmla="*/ 543306 h 543305"/>
                <a:gd name="connsiteX3" fmla="*/ 0 w 543305"/>
                <a:gd name="connsiteY3" fmla="*/ 543306 h 543305"/>
              </a:gdLst>
              <a:ahLst/>
              <a:cxnLst>
                <a:cxn ang="0">
                  <a:pos x="connsiteX0" y="connsiteY0"/>
                </a:cxn>
                <a:cxn ang="0">
                  <a:pos x="connsiteX1" y="connsiteY1"/>
                </a:cxn>
                <a:cxn ang="0">
                  <a:pos x="connsiteX2" y="connsiteY2"/>
                </a:cxn>
                <a:cxn ang="0">
                  <a:pos x="connsiteX3" y="connsiteY3"/>
                </a:cxn>
              </a:cxnLst>
              <a:rect l="l" t="t" r="r" b="b"/>
              <a:pathLst>
                <a:path w="543305" h="543305">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29" name="Freeform 128">
              <a:extLst>
                <a:ext uri="{FF2B5EF4-FFF2-40B4-BE49-F238E27FC236}">
                  <a16:creationId xmlns:a16="http://schemas.microsoft.com/office/drawing/2014/main" id="{E46E7525-5FF1-8346-5B8E-E85830C2BFE2}"/>
                </a:ext>
              </a:extLst>
            </p:cNvPr>
            <p:cNvSpPr/>
            <p:nvPr userDrawn="1"/>
          </p:nvSpPr>
          <p:spPr>
            <a:xfrm>
              <a:off x="2628279" y="2125633"/>
              <a:ext cx="149117" cy="479562"/>
            </a:xfrm>
            <a:custGeom>
              <a:avLst/>
              <a:gdLst>
                <a:gd name="connsiteX0" fmla="*/ 0 w 72770"/>
                <a:gd name="connsiteY0" fmla="*/ 0 h 234029"/>
                <a:gd name="connsiteX1" fmla="*/ 72771 w 72770"/>
                <a:gd name="connsiteY1" fmla="*/ 0 h 234029"/>
                <a:gd name="connsiteX2" fmla="*/ 72771 w 72770"/>
                <a:gd name="connsiteY2" fmla="*/ 234029 h 234029"/>
                <a:gd name="connsiteX3" fmla="*/ 0 w 72770"/>
                <a:gd name="connsiteY3" fmla="*/ 234029 h 234029"/>
              </a:gdLst>
              <a:ahLst/>
              <a:cxnLst>
                <a:cxn ang="0">
                  <a:pos x="connsiteX0" y="connsiteY0"/>
                </a:cxn>
                <a:cxn ang="0">
                  <a:pos x="connsiteX1" y="connsiteY1"/>
                </a:cxn>
                <a:cxn ang="0">
                  <a:pos x="connsiteX2" y="connsiteY2"/>
                </a:cxn>
                <a:cxn ang="0">
                  <a:pos x="connsiteX3" y="connsiteY3"/>
                </a:cxn>
              </a:cxnLst>
              <a:rect l="l" t="t" r="r" b="b"/>
              <a:pathLst>
                <a:path w="72770" h="234029">
                  <a:moveTo>
                    <a:pt x="0" y="0"/>
                  </a:moveTo>
                  <a:lnTo>
                    <a:pt x="72771" y="0"/>
                  </a:lnTo>
                  <a:lnTo>
                    <a:pt x="72771" y="234029"/>
                  </a:lnTo>
                  <a:lnTo>
                    <a:pt x="0" y="234029"/>
                  </a:lnTo>
                  <a:close/>
                </a:path>
              </a:pathLst>
            </a:custGeom>
            <a:solidFill>
              <a:srgbClr val="FFFFFF"/>
            </a:solidFill>
            <a:ln w="9525" cap="flat">
              <a:noFill/>
              <a:prstDash val="solid"/>
              <a:miter/>
            </a:ln>
          </p:spPr>
          <p:txBody>
            <a:bodyPr rtlCol="0" anchor="ctr"/>
            <a:lstStyle/>
            <a:p>
              <a:endParaRPr lang="en-US"/>
            </a:p>
          </p:txBody>
        </p:sp>
        <p:sp>
          <p:nvSpPr>
            <p:cNvPr id="130" name="Freeform 129">
              <a:extLst>
                <a:ext uri="{FF2B5EF4-FFF2-40B4-BE49-F238E27FC236}">
                  <a16:creationId xmlns:a16="http://schemas.microsoft.com/office/drawing/2014/main" id="{E2643B9D-593C-28B6-33C7-94AC849E27E6}"/>
                </a:ext>
              </a:extLst>
            </p:cNvPr>
            <p:cNvSpPr/>
            <p:nvPr userDrawn="1"/>
          </p:nvSpPr>
          <p:spPr>
            <a:xfrm>
              <a:off x="2616371" y="1887316"/>
              <a:ext cx="172539" cy="172930"/>
            </a:xfrm>
            <a:custGeom>
              <a:avLst/>
              <a:gdLst>
                <a:gd name="connsiteX0" fmla="*/ 42100 w 84200"/>
                <a:gd name="connsiteY0" fmla="*/ 0 h 84391"/>
                <a:gd name="connsiteX1" fmla="*/ 0 w 84200"/>
                <a:gd name="connsiteY1" fmla="*/ 42196 h 84391"/>
                <a:gd name="connsiteX2" fmla="*/ 42100 w 84200"/>
                <a:gd name="connsiteY2" fmla="*/ 84392 h 84391"/>
                <a:gd name="connsiteX3" fmla="*/ 84201 w 84200"/>
                <a:gd name="connsiteY3" fmla="*/ 42196 h 84391"/>
                <a:gd name="connsiteX4" fmla="*/ 42100 w 84200"/>
                <a:gd name="connsiteY4" fmla="*/ 0 h 84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00" h="84391">
                  <a:moveTo>
                    <a:pt x="42100" y="0"/>
                  </a:moveTo>
                  <a:cubicBezTo>
                    <a:pt x="18764" y="0"/>
                    <a:pt x="0" y="18860"/>
                    <a:pt x="0" y="42196"/>
                  </a:cubicBezTo>
                  <a:cubicBezTo>
                    <a:pt x="0" y="65532"/>
                    <a:pt x="18859" y="84392"/>
                    <a:pt x="42100" y="84392"/>
                  </a:cubicBezTo>
                  <a:cubicBezTo>
                    <a:pt x="65342" y="84392"/>
                    <a:pt x="84201" y="65532"/>
                    <a:pt x="84201" y="42196"/>
                  </a:cubicBezTo>
                  <a:cubicBezTo>
                    <a:pt x="84201" y="18860"/>
                    <a:pt x="65342" y="0"/>
                    <a:pt x="42100" y="0"/>
                  </a:cubicBezTo>
                  <a:close/>
                </a:path>
              </a:pathLst>
            </a:custGeom>
            <a:solidFill>
              <a:srgbClr val="FFFFFF"/>
            </a:solidFill>
            <a:ln w="9525" cap="flat">
              <a:noFill/>
              <a:prstDash val="solid"/>
              <a:miter/>
            </a:ln>
          </p:spPr>
          <p:txBody>
            <a:bodyPr rtlCol="0" anchor="ctr"/>
            <a:lstStyle/>
            <a:p>
              <a:endParaRPr lang="en-US"/>
            </a:p>
          </p:txBody>
        </p:sp>
        <p:sp>
          <p:nvSpPr>
            <p:cNvPr id="131" name="Freeform 130">
              <a:extLst>
                <a:ext uri="{FF2B5EF4-FFF2-40B4-BE49-F238E27FC236}">
                  <a16:creationId xmlns:a16="http://schemas.microsoft.com/office/drawing/2014/main" id="{DA44CA4D-A7B1-8C2B-5E9A-F02818DF16DD}"/>
                </a:ext>
              </a:extLst>
            </p:cNvPr>
            <p:cNvSpPr/>
            <p:nvPr userDrawn="1"/>
          </p:nvSpPr>
          <p:spPr>
            <a:xfrm>
              <a:off x="2870888" y="2113727"/>
              <a:ext cx="464728" cy="491467"/>
            </a:xfrm>
            <a:custGeom>
              <a:avLst/>
              <a:gdLst>
                <a:gd name="connsiteX0" fmla="*/ 139446 w 226790"/>
                <a:gd name="connsiteY0" fmla="*/ 0 h 239839"/>
                <a:gd name="connsiteX1" fmla="*/ 70675 w 226790"/>
                <a:gd name="connsiteY1" fmla="*/ 37814 h 239839"/>
                <a:gd name="connsiteX2" fmla="*/ 69723 w 226790"/>
                <a:gd name="connsiteY2" fmla="*/ 37814 h 239839"/>
                <a:gd name="connsiteX3" fmla="*/ 69723 w 226790"/>
                <a:gd name="connsiteY3" fmla="*/ 5810 h 239839"/>
                <a:gd name="connsiteX4" fmla="*/ 0 w 226790"/>
                <a:gd name="connsiteY4" fmla="*/ 5810 h 239839"/>
                <a:gd name="connsiteX5" fmla="*/ 0 w 226790"/>
                <a:gd name="connsiteY5" fmla="*/ 239839 h 239839"/>
                <a:gd name="connsiteX6" fmla="*/ 72676 w 226790"/>
                <a:gd name="connsiteY6" fmla="*/ 239839 h 239839"/>
                <a:gd name="connsiteX7" fmla="*/ 72676 w 226790"/>
                <a:gd name="connsiteY7" fmla="*/ 124111 h 239839"/>
                <a:gd name="connsiteX8" fmla="*/ 116300 w 226790"/>
                <a:gd name="connsiteY8" fmla="*/ 64008 h 239839"/>
                <a:gd name="connsiteX9" fmla="*/ 154115 w 226790"/>
                <a:gd name="connsiteY9" fmla="*/ 126016 h 239839"/>
                <a:gd name="connsiteX10" fmla="*/ 154115 w 226790"/>
                <a:gd name="connsiteY10" fmla="*/ 239839 h 239839"/>
                <a:gd name="connsiteX11" fmla="*/ 226790 w 226790"/>
                <a:gd name="connsiteY11" fmla="*/ 239839 h 239839"/>
                <a:gd name="connsiteX12" fmla="*/ 226790 w 226790"/>
                <a:gd name="connsiteY12" fmla="*/ 111538 h 239839"/>
                <a:gd name="connsiteX13" fmla="*/ 139541 w 226790"/>
                <a:gd name="connsiteY13" fmla="*/ 95 h 23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6790" h="239839">
                  <a:moveTo>
                    <a:pt x="139446" y="0"/>
                  </a:moveTo>
                  <a:cubicBezTo>
                    <a:pt x="104108" y="0"/>
                    <a:pt x="80391" y="19431"/>
                    <a:pt x="70675" y="37814"/>
                  </a:cubicBezTo>
                  <a:lnTo>
                    <a:pt x="69723" y="37814"/>
                  </a:lnTo>
                  <a:lnTo>
                    <a:pt x="69723" y="5810"/>
                  </a:lnTo>
                  <a:lnTo>
                    <a:pt x="0" y="5810"/>
                  </a:lnTo>
                  <a:lnTo>
                    <a:pt x="0" y="239839"/>
                  </a:lnTo>
                  <a:lnTo>
                    <a:pt x="72676" y="239839"/>
                  </a:lnTo>
                  <a:lnTo>
                    <a:pt x="72676" y="124111"/>
                  </a:lnTo>
                  <a:cubicBezTo>
                    <a:pt x="72676" y="93631"/>
                    <a:pt x="78486" y="64008"/>
                    <a:pt x="116300" y="64008"/>
                  </a:cubicBezTo>
                  <a:cubicBezTo>
                    <a:pt x="154115" y="64008"/>
                    <a:pt x="154115" y="98869"/>
                    <a:pt x="154115" y="126016"/>
                  </a:cubicBezTo>
                  <a:lnTo>
                    <a:pt x="154115" y="239839"/>
                  </a:lnTo>
                  <a:lnTo>
                    <a:pt x="226790" y="239839"/>
                  </a:lnTo>
                  <a:lnTo>
                    <a:pt x="226790" y="111538"/>
                  </a:lnTo>
                  <a:cubicBezTo>
                    <a:pt x="226790" y="48577"/>
                    <a:pt x="213170" y="95"/>
                    <a:pt x="139541" y="95"/>
                  </a:cubicBezTo>
                  <a:close/>
                </a:path>
              </a:pathLst>
            </a:custGeom>
            <a:solidFill>
              <a:srgbClr val="FFFFFF"/>
            </a:solidFill>
            <a:ln w="9525" cap="flat">
              <a:noFill/>
              <a:prstDash val="solid"/>
              <a:miter/>
            </a:ln>
          </p:spPr>
          <p:txBody>
            <a:bodyPr rtlCol="0" anchor="ctr"/>
            <a:lstStyle/>
            <a:p>
              <a:endParaRPr lang="en-US"/>
            </a:p>
          </p:txBody>
        </p:sp>
        <p:sp>
          <p:nvSpPr>
            <p:cNvPr id="132" name="Freeform 131">
              <a:extLst>
                <a:ext uri="{FF2B5EF4-FFF2-40B4-BE49-F238E27FC236}">
                  <a16:creationId xmlns:a16="http://schemas.microsoft.com/office/drawing/2014/main" id="{D7235AA9-6C56-4AF4-5D5D-249E43C4A4B9}"/>
                </a:ext>
              </a:extLst>
            </p:cNvPr>
            <p:cNvSpPr/>
            <p:nvPr userDrawn="1"/>
          </p:nvSpPr>
          <p:spPr>
            <a:xfrm>
              <a:off x="8639104" y="1690572"/>
              <a:ext cx="1113317" cy="1113318"/>
            </a:xfrm>
            <a:custGeom>
              <a:avLst/>
              <a:gdLst>
                <a:gd name="connsiteX0" fmla="*/ 0 w 543305"/>
                <a:gd name="connsiteY0" fmla="*/ 0 h 543306"/>
                <a:gd name="connsiteX1" fmla="*/ 543306 w 543305"/>
                <a:gd name="connsiteY1" fmla="*/ 0 h 543306"/>
                <a:gd name="connsiteX2" fmla="*/ 543306 w 543305"/>
                <a:gd name="connsiteY2" fmla="*/ 543306 h 543306"/>
                <a:gd name="connsiteX3" fmla="*/ 0 w 543305"/>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5"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3" name="Freeform 132">
              <a:extLst>
                <a:ext uri="{FF2B5EF4-FFF2-40B4-BE49-F238E27FC236}">
                  <a16:creationId xmlns:a16="http://schemas.microsoft.com/office/drawing/2014/main" id="{79F594E5-39F7-5122-ACD7-B01BB6AD6085}"/>
                </a:ext>
              </a:extLst>
            </p:cNvPr>
            <p:cNvSpPr/>
            <p:nvPr userDrawn="1"/>
          </p:nvSpPr>
          <p:spPr>
            <a:xfrm>
              <a:off x="9250999" y="2079375"/>
              <a:ext cx="335713" cy="335714"/>
            </a:xfrm>
            <a:custGeom>
              <a:avLst/>
              <a:gdLst>
                <a:gd name="connsiteX0" fmla="*/ 81915 w 163830"/>
                <a:gd name="connsiteY0" fmla="*/ 0 h 163830"/>
                <a:gd name="connsiteX1" fmla="*/ 0 w 163830"/>
                <a:gd name="connsiteY1" fmla="*/ 81915 h 163830"/>
                <a:gd name="connsiteX2" fmla="*/ 81915 w 163830"/>
                <a:gd name="connsiteY2" fmla="*/ 163830 h 163830"/>
                <a:gd name="connsiteX3" fmla="*/ 163830 w 163830"/>
                <a:gd name="connsiteY3" fmla="*/ 81915 h 163830"/>
                <a:gd name="connsiteX4" fmla="*/ 81915 w 163830"/>
                <a:gd name="connsiteY4" fmla="*/ 0 h 16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30">
                  <a:moveTo>
                    <a:pt x="81915" y="0"/>
                  </a:moveTo>
                  <a:cubicBezTo>
                    <a:pt x="36672" y="0"/>
                    <a:pt x="0" y="36671"/>
                    <a:pt x="0" y="81915"/>
                  </a:cubicBezTo>
                  <a:cubicBezTo>
                    <a:pt x="0" y="127159"/>
                    <a:pt x="36672" y="163830"/>
                    <a:pt x="81915" y="163830"/>
                  </a:cubicBezTo>
                  <a:cubicBezTo>
                    <a:pt x="127159" y="163830"/>
                    <a:pt x="163830" y="127159"/>
                    <a:pt x="163830" y="81915"/>
                  </a:cubicBezTo>
                  <a:cubicBezTo>
                    <a:pt x="163830" y="36671"/>
                    <a:pt x="127159" y="0"/>
                    <a:pt x="81915" y="0"/>
                  </a:cubicBezTo>
                  <a:close/>
                </a:path>
              </a:pathLst>
            </a:custGeom>
            <a:solidFill>
              <a:srgbClr val="FFFFFF"/>
            </a:solidFill>
            <a:ln w="9525" cap="flat">
              <a:noFill/>
              <a:prstDash val="solid"/>
              <a:miter/>
            </a:ln>
          </p:spPr>
          <p:txBody>
            <a:bodyPr rtlCol="0" anchor="ctr"/>
            <a:lstStyle/>
            <a:p>
              <a:endParaRPr lang="en-US"/>
            </a:p>
          </p:txBody>
        </p:sp>
        <p:sp>
          <p:nvSpPr>
            <p:cNvPr id="134" name="Freeform 133">
              <a:extLst>
                <a:ext uri="{FF2B5EF4-FFF2-40B4-BE49-F238E27FC236}">
                  <a16:creationId xmlns:a16="http://schemas.microsoft.com/office/drawing/2014/main" id="{9221A9C7-C6AD-0626-16DC-BE6C6F74C19B}"/>
                </a:ext>
              </a:extLst>
            </p:cNvPr>
            <p:cNvSpPr/>
            <p:nvPr userDrawn="1"/>
          </p:nvSpPr>
          <p:spPr>
            <a:xfrm>
              <a:off x="8804617" y="2079375"/>
              <a:ext cx="335713" cy="335711"/>
            </a:xfrm>
            <a:custGeom>
              <a:avLst/>
              <a:gdLst>
                <a:gd name="connsiteX0" fmla="*/ 163830 w 163830"/>
                <a:gd name="connsiteY0" fmla="*/ 81915 h 163829"/>
                <a:gd name="connsiteX1" fmla="*/ 81915 w 163830"/>
                <a:gd name="connsiteY1" fmla="*/ 163830 h 163829"/>
                <a:gd name="connsiteX2" fmla="*/ 1 w 163830"/>
                <a:gd name="connsiteY2" fmla="*/ 81915 h 163829"/>
                <a:gd name="connsiteX3" fmla="*/ 81915 w 163830"/>
                <a:gd name="connsiteY3" fmla="*/ 0 h 163829"/>
                <a:gd name="connsiteX4" fmla="*/ 163830 w 163830"/>
                <a:gd name="connsiteY4" fmla="*/ 81915 h 1638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 h="163829">
                  <a:moveTo>
                    <a:pt x="163830" y="81915"/>
                  </a:moveTo>
                  <a:cubicBezTo>
                    <a:pt x="163830" y="127155"/>
                    <a:pt x="127156" y="163830"/>
                    <a:pt x="81915" y="163830"/>
                  </a:cubicBezTo>
                  <a:cubicBezTo>
                    <a:pt x="36675" y="163830"/>
                    <a:pt x="1" y="127155"/>
                    <a:pt x="1" y="81915"/>
                  </a:cubicBezTo>
                  <a:cubicBezTo>
                    <a:pt x="1" y="36675"/>
                    <a:pt x="36675" y="0"/>
                    <a:pt x="81915" y="0"/>
                  </a:cubicBezTo>
                  <a:cubicBezTo>
                    <a:pt x="127156" y="0"/>
                    <a:pt x="163830" y="36675"/>
                    <a:pt x="163830" y="81915"/>
                  </a:cubicBezTo>
                  <a:close/>
                </a:path>
              </a:pathLst>
            </a:custGeom>
            <a:solidFill>
              <a:srgbClr val="FFFFFF"/>
            </a:solidFill>
            <a:ln w="9525" cap="flat">
              <a:noFill/>
              <a:prstDash val="solid"/>
              <a:miter/>
            </a:ln>
          </p:spPr>
          <p:txBody>
            <a:bodyPr rtlCol="0" anchor="ctr"/>
            <a:lstStyle/>
            <a:p>
              <a:endParaRPr lang="en-US"/>
            </a:p>
          </p:txBody>
        </p:sp>
        <p:sp>
          <p:nvSpPr>
            <p:cNvPr id="135" name="Freeform 134">
              <a:extLst>
                <a:ext uri="{FF2B5EF4-FFF2-40B4-BE49-F238E27FC236}">
                  <a16:creationId xmlns:a16="http://schemas.microsoft.com/office/drawing/2014/main" id="{2857E51B-0F39-5587-5067-B466AAFF56CC}"/>
                </a:ext>
              </a:extLst>
            </p:cNvPr>
            <p:cNvSpPr/>
            <p:nvPr userDrawn="1"/>
          </p:nvSpPr>
          <p:spPr>
            <a:xfrm>
              <a:off x="3663327" y="1692523"/>
              <a:ext cx="1113318" cy="1113318"/>
            </a:xfrm>
            <a:custGeom>
              <a:avLst/>
              <a:gdLst>
                <a:gd name="connsiteX0" fmla="*/ 0 w 543306"/>
                <a:gd name="connsiteY0" fmla="*/ 0 h 543306"/>
                <a:gd name="connsiteX1" fmla="*/ 543306 w 543306"/>
                <a:gd name="connsiteY1" fmla="*/ 0 h 543306"/>
                <a:gd name="connsiteX2" fmla="*/ 543306 w 543306"/>
                <a:gd name="connsiteY2" fmla="*/ 543306 h 543306"/>
                <a:gd name="connsiteX3" fmla="*/ 0 w 543306"/>
                <a:gd name="connsiteY3" fmla="*/ 543306 h 543306"/>
              </a:gdLst>
              <a:ahLst/>
              <a:cxnLst>
                <a:cxn ang="0">
                  <a:pos x="connsiteX0" y="connsiteY0"/>
                </a:cxn>
                <a:cxn ang="0">
                  <a:pos x="connsiteX1" y="connsiteY1"/>
                </a:cxn>
                <a:cxn ang="0">
                  <a:pos x="connsiteX2" y="connsiteY2"/>
                </a:cxn>
                <a:cxn ang="0">
                  <a:pos x="connsiteX3" y="connsiteY3"/>
                </a:cxn>
              </a:cxnLst>
              <a:rect l="l" t="t" r="r" b="b"/>
              <a:pathLst>
                <a:path w="543306" h="543306">
                  <a:moveTo>
                    <a:pt x="0" y="0"/>
                  </a:moveTo>
                  <a:lnTo>
                    <a:pt x="543306" y="0"/>
                  </a:lnTo>
                  <a:lnTo>
                    <a:pt x="543306" y="543306"/>
                  </a:lnTo>
                  <a:lnTo>
                    <a:pt x="0" y="543306"/>
                  </a:lnTo>
                  <a:close/>
                </a:path>
              </a:pathLst>
            </a:custGeom>
            <a:solidFill>
              <a:srgbClr val="007934"/>
            </a:solidFill>
            <a:ln w="9525" cap="flat">
              <a:noFill/>
              <a:prstDash val="solid"/>
              <a:miter/>
            </a:ln>
          </p:spPr>
          <p:txBody>
            <a:bodyPr rtlCol="0" anchor="ctr"/>
            <a:lstStyle/>
            <a:p>
              <a:endParaRPr lang="en-US"/>
            </a:p>
          </p:txBody>
        </p:sp>
        <p:sp>
          <p:nvSpPr>
            <p:cNvPr id="136" name="Freeform 135">
              <a:extLst>
                <a:ext uri="{FF2B5EF4-FFF2-40B4-BE49-F238E27FC236}">
                  <a16:creationId xmlns:a16="http://schemas.microsoft.com/office/drawing/2014/main" id="{B9A5378C-3AD2-2975-4FF4-12CED3D169DD}"/>
                </a:ext>
              </a:extLst>
            </p:cNvPr>
            <p:cNvSpPr/>
            <p:nvPr userDrawn="1"/>
          </p:nvSpPr>
          <p:spPr>
            <a:xfrm>
              <a:off x="3867878" y="1889462"/>
              <a:ext cx="703825" cy="719246"/>
            </a:xfrm>
            <a:custGeom>
              <a:avLst/>
              <a:gdLst>
                <a:gd name="connsiteX0" fmla="*/ 204406 w 343471"/>
                <a:gd name="connsiteY0" fmla="*/ 148685 h 350996"/>
                <a:gd name="connsiteX1" fmla="*/ 332327 w 343471"/>
                <a:gd name="connsiteY1" fmla="*/ 0 h 350996"/>
                <a:gd name="connsiteX2" fmla="*/ 302038 w 343471"/>
                <a:gd name="connsiteY2" fmla="*/ 0 h 350996"/>
                <a:gd name="connsiteX3" fmla="*/ 190976 w 343471"/>
                <a:gd name="connsiteY3" fmla="*/ 129064 h 350996"/>
                <a:gd name="connsiteX4" fmla="*/ 102298 w 343471"/>
                <a:gd name="connsiteY4" fmla="*/ 0 h 350996"/>
                <a:gd name="connsiteX5" fmla="*/ 0 w 343471"/>
                <a:gd name="connsiteY5" fmla="*/ 0 h 350996"/>
                <a:gd name="connsiteX6" fmla="*/ 134112 w 343471"/>
                <a:gd name="connsiteY6" fmla="*/ 195167 h 350996"/>
                <a:gd name="connsiteX7" fmla="*/ 0 w 343471"/>
                <a:gd name="connsiteY7" fmla="*/ 350996 h 350996"/>
                <a:gd name="connsiteX8" fmla="*/ 30289 w 343471"/>
                <a:gd name="connsiteY8" fmla="*/ 350996 h 350996"/>
                <a:gd name="connsiteX9" fmla="*/ 147542 w 343471"/>
                <a:gd name="connsiteY9" fmla="*/ 214694 h 350996"/>
                <a:gd name="connsiteX10" fmla="*/ 241173 w 343471"/>
                <a:gd name="connsiteY10" fmla="*/ 350996 h 350996"/>
                <a:gd name="connsiteX11" fmla="*/ 343471 w 343471"/>
                <a:gd name="connsiteY11" fmla="*/ 350996 h 350996"/>
                <a:gd name="connsiteX12" fmla="*/ 204406 w 343471"/>
                <a:gd name="connsiteY12" fmla="*/ 148590 h 350996"/>
                <a:gd name="connsiteX13" fmla="*/ 204406 w 343471"/>
                <a:gd name="connsiteY13" fmla="*/ 148590 h 350996"/>
                <a:gd name="connsiteX14" fmla="*/ 162973 w 343471"/>
                <a:gd name="connsiteY14" fmla="*/ 196882 h 350996"/>
                <a:gd name="connsiteX15" fmla="*/ 149352 w 343471"/>
                <a:gd name="connsiteY15" fmla="*/ 177451 h 350996"/>
                <a:gd name="connsiteX16" fmla="*/ 41243 w 343471"/>
                <a:gd name="connsiteY16" fmla="*/ 22765 h 350996"/>
                <a:gd name="connsiteX17" fmla="*/ 87821 w 343471"/>
                <a:gd name="connsiteY17" fmla="*/ 22765 h 350996"/>
                <a:gd name="connsiteX18" fmla="*/ 175070 w 343471"/>
                <a:gd name="connsiteY18" fmla="*/ 147542 h 350996"/>
                <a:gd name="connsiteX19" fmla="*/ 188690 w 343471"/>
                <a:gd name="connsiteY19" fmla="*/ 166973 h 350996"/>
                <a:gd name="connsiteX20" fmla="*/ 302133 w 343471"/>
                <a:gd name="connsiteY20" fmla="*/ 329184 h 350996"/>
                <a:gd name="connsiteX21" fmla="*/ 255556 w 343471"/>
                <a:gd name="connsiteY21" fmla="*/ 329184 h 350996"/>
                <a:gd name="connsiteX22" fmla="*/ 162973 w 343471"/>
                <a:gd name="connsiteY22" fmla="*/ 196787 h 350996"/>
                <a:gd name="connsiteX23" fmla="*/ 162973 w 343471"/>
                <a:gd name="connsiteY23" fmla="*/ 196787 h 350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43471" h="350996">
                  <a:moveTo>
                    <a:pt x="204406" y="148685"/>
                  </a:moveTo>
                  <a:lnTo>
                    <a:pt x="332327" y="0"/>
                  </a:lnTo>
                  <a:lnTo>
                    <a:pt x="302038" y="0"/>
                  </a:lnTo>
                  <a:lnTo>
                    <a:pt x="190976" y="129064"/>
                  </a:lnTo>
                  <a:lnTo>
                    <a:pt x="102298" y="0"/>
                  </a:lnTo>
                  <a:lnTo>
                    <a:pt x="0" y="0"/>
                  </a:lnTo>
                  <a:lnTo>
                    <a:pt x="134112" y="195167"/>
                  </a:lnTo>
                  <a:lnTo>
                    <a:pt x="0" y="350996"/>
                  </a:lnTo>
                  <a:lnTo>
                    <a:pt x="30289" y="350996"/>
                  </a:lnTo>
                  <a:lnTo>
                    <a:pt x="147542" y="214694"/>
                  </a:lnTo>
                  <a:lnTo>
                    <a:pt x="241173" y="350996"/>
                  </a:lnTo>
                  <a:lnTo>
                    <a:pt x="343471" y="350996"/>
                  </a:lnTo>
                  <a:lnTo>
                    <a:pt x="204406" y="148590"/>
                  </a:lnTo>
                  <a:lnTo>
                    <a:pt x="204406" y="148590"/>
                  </a:lnTo>
                  <a:close/>
                  <a:moveTo>
                    <a:pt x="162973" y="196882"/>
                  </a:moveTo>
                  <a:lnTo>
                    <a:pt x="149352" y="177451"/>
                  </a:lnTo>
                  <a:lnTo>
                    <a:pt x="41243" y="22765"/>
                  </a:lnTo>
                  <a:lnTo>
                    <a:pt x="87821" y="22765"/>
                  </a:lnTo>
                  <a:lnTo>
                    <a:pt x="175070" y="147542"/>
                  </a:lnTo>
                  <a:lnTo>
                    <a:pt x="188690" y="166973"/>
                  </a:lnTo>
                  <a:lnTo>
                    <a:pt x="302133" y="329184"/>
                  </a:lnTo>
                  <a:lnTo>
                    <a:pt x="255556" y="329184"/>
                  </a:lnTo>
                  <a:lnTo>
                    <a:pt x="162973" y="196787"/>
                  </a:lnTo>
                  <a:lnTo>
                    <a:pt x="162973" y="196787"/>
                  </a:lnTo>
                  <a:close/>
                </a:path>
              </a:pathLst>
            </a:custGeom>
            <a:solidFill>
              <a:srgbClr val="FFFFFF"/>
            </a:solidFill>
            <a:ln w="9525" cap="flat">
              <a:noFill/>
              <a:prstDash val="solid"/>
              <a:miter/>
            </a:ln>
          </p:spPr>
          <p:txBody>
            <a:bodyPr rtlCol="0" anchor="ctr"/>
            <a:lstStyle/>
            <a:p>
              <a:endParaRPr lang="en-US"/>
            </a:p>
          </p:txBody>
        </p:sp>
      </p:grpSp>
      <p:sp>
        <p:nvSpPr>
          <p:cNvPr id="2" name="Title 7">
            <a:extLst>
              <a:ext uri="{FF2B5EF4-FFF2-40B4-BE49-F238E27FC236}">
                <a16:creationId xmlns:a16="http://schemas.microsoft.com/office/drawing/2014/main" id="{DAE593DB-8ADA-2B81-0837-94D520E6318E}"/>
              </a:ext>
            </a:extLst>
          </p:cNvPr>
          <p:cNvSpPr>
            <a:spLocks noGrp="1"/>
          </p:cNvSpPr>
          <p:nvPr>
            <p:ph type="title" hasCustomPrompt="1"/>
          </p:nvPr>
        </p:nvSpPr>
        <p:spPr>
          <a:xfrm>
            <a:off x="314692" y="365125"/>
            <a:ext cx="11492432" cy="886397"/>
          </a:xfrm>
        </p:spPr>
        <p:txBody>
          <a:bodyPr/>
          <a:lstStyle/>
          <a:p>
            <a:r>
              <a:rPr lang="en-US" dirty="0"/>
              <a:t>Keep up with ORNL’s latest scientific discoveries, economic impacts, and solutions for energy and national security</a:t>
            </a:r>
          </a:p>
        </p:txBody>
      </p:sp>
    </p:spTree>
    <p:extLst>
      <p:ext uri="{BB962C8B-B14F-4D97-AF65-F5344CB8AC3E}">
        <p14:creationId xmlns:p14="http://schemas.microsoft.com/office/powerpoint/2010/main" val="2873371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Custom Portrait Image">
    <p:spTree>
      <p:nvGrpSpPr>
        <p:cNvPr id="1" name=""/>
        <p:cNvGrpSpPr/>
        <p:nvPr/>
      </p:nvGrpSpPr>
      <p:grpSpPr>
        <a:xfrm>
          <a:off x="0" y="0"/>
          <a:ext cx="0" cy="0"/>
          <a:chOff x="0" y="0"/>
          <a:chExt cx="0" cy="0"/>
        </a:xfrm>
      </p:grpSpPr>
      <p:pic>
        <p:nvPicPr>
          <p:cNvPr id="7" name="Graphic 285">
            <a:extLst>
              <a:ext uri="{FF2B5EF4-FFF2-40B4-BE49-F238E27FC236}">
                <a16:creationId xmlns:a16="http://schemas.microsoft.com/office/drawing/2014/main" id="{B10B79AB-DA35-C9D9-2529-6A8AA0E50207}"/>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rot="10800000">
            <a:off x="-1" y="0"/>
            <a:ext cx="60452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6045200" y="0"/>
            <a:ext cx="6146800" cy="6858000"/>
          </a:xfrm>
        </p:spPr>
        <p:txBody>
          <a:bodyPr/>
          <a:lstStyle/>
          <a:p>
            <a:r>
              <a:rPr lang="en-US"/>
              <a:t>Click icon to add picture</a:t>
            </a:r>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5F2EFFC1-8D00-2422-39D7-701FD30A5CDF}"/>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A97F60E2-2A56-9EB3-6B56-9299A963E1A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10" name="Picture 9" descr="Text&#10;&#10;AI-generated content may be incorrect.">
              <a:extLst>
                <a:ext uri="{FF2B5EF4-FFF2-40B4-BE49-F238E27FC236}">
                  <a16:creationId xmlns:a16="http://schemas.microsoft.com/office/drawing/2014/main" id="{E05B343D-85E7-C42A-D96E-37A8AB109C5E}"/>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540133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clusion | Logo">
    <p:spTree>
      <p:nvGrpSpPr>
        <p:cNvPr id="1" name=""/>
        <p:cNvGrpSpPr/>
        <p:nvPr/>
      </p:nvGrpSpPr>
      <p:grpSpPr>
        <a:xfrm>
          <a:off x="0" y="0"/>
          <a:ext cx="0" cy="0"/>
          <a:chOff x="0" y="0"/>
          <a:chExt cx="0" cy="0"/>
        </a:xfrm>
      </p:grpSpPr>
      <p:pic>
        <p:nvPicPr>
          <p:cNvPr id="3" name="Graphic 285">
            <a:extLst>
              <a:ext uri="{FF2B5EF4-FFF2-40B4-BE49-F238E27FC236}">
                <a16:creationId xmlns:a16="http://schemas.microsoft.com/office/drawing/2014/main" id="{89B1F087-DF83-09A8-95A1-156B3E903116}"/>
              </a:ext>
            </a:extLst>
          </p:cNvPr>
          <p:cNvPicPr>
            <a:picLocks noChangeAspect="1"/>
          </p:cNvPicPr>
          <p:nvPr userDrawn="1"/>
        </p:nvPicPr>
        <p:blipFill>
          <a:blip r:embed="rId2"/>
          <a:srcRect/>
          <a:stretch/>
        </p:blipFill>
        <p:spPr>
          <a:xfrm>
            <a:off x="0" y="0"/>
            <a:ext cx="12192000" cy="6858000"/>
          </a:xfrm>
          <a:prstGeom prst="rect">
            <a:avLst/>
          </a:prstGeom>
        </p:spPr>
      </p:pic>
      <p:pic>
        <p:nvPicPr>
          <p:cNvPr id="37" name="Graphic 36">
            <a:extLst>
              <a:ext uri="{FF2B5EF4-FFF2-40B4-BE49-F238E27FC236}">
                <a16:creationId xmlns:a16="http://schemas.microsoft.com/office/drawing/2014/main" id="{5CAC3282-DC62-4A2A-767F-48373E113E9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209255" y="2735048"/>
            <a:ext cx="5773490" cy="1387904"/>
          </a:xfrm>
          <a:prstGeom prst="rect">
            <a:avLst/>
          </a:prstGeom>
        </p:spPr>
      </p:pic>
      <p:grpSp>
        <p:nvGrpSpPr>
          <p:cNvPr id="4" name="Group 3">
            <a:extLst>
              <a:ext uri="{FF2B5EF4-FFF2-40B4-BE49-F238E27FC236}">
                <a16:creationId xmlns:a16="http://schemas.microsoft.com/office/drawing/2014/main" id="{3CBD199E-AAB8-C86C-7065-B0DAAC996DDA}"/>
              </a:ext>
            </a:extLst>
          </p:cNvPr>
          <p:cNvGrpSpPr/>
          <p:nvPr userDrawn="1"/>
        </p:nvGrpSpPr>
        <p:grpSpPr>
          <a:xfrm>
            <a:off x="4217981" y="6109219"/>
            <a:ext cx="4556510" cy="438912"/>
            <a:chOff x="859536" y="6108192"/>
            <a:chExt cx="4556510" cy="438912"/>
          </a:xfrm>
        </p:grpSpPr>
        <p:sp>
          <p:nvSpPr>
            <p:cNvPr id="7" name="TextBox 6">
              <a:extLst>
                <a:ext uri="{FF2B5EF4-FFF2-40B4-BE49-F238E27FC236}">
                  <a16:creationId xmlns:a16="http://schemas.microsoft.com/office/drawing/2014/main" id="{97197F97-DD05-46DC-A43C-9A85A489A4DD}"/>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8" name="Picture 7" descr="Text&#10;&#10;AI-generated content may be incorrect.">
              <a:extLst>
                <a:ext uri="{FF2B5EF4-FFF2-40B4-BE49-F238E27FC236}">
                  <a16:creationId xmlns:a16="http://schemas.microsoft.com/office/drawing/2014/main" id="{CCDFDBFA-B5E9-EA5B-FE47-B868EED9A8DE}"/>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1754154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Agenda - Option 1">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B0F7D61A-F64B-A54D-BB59-664075AAD214}"/>
              </a:ext>
            </a:extLst>
          </p:cNvPr>
          <p:cNvSpPr>
            <a:spLocks noGrp="1"/>
          </p:cNvSpPr>
          <p:nvPr>
            <p:ph type="title" hasCustomPrompt="1"/>
          </p:nvPr>
        </p:nvSpPr>
        <p:spPr>
          <a:xfrm>
            <a:off x="800100" y="636586"/>
            <a:ext cx="3411930" cy="1116014"/>
          </a:xfrm>
          <a:prstGeom prst="rect">
            <a:avLst/>
          </a:prstGeom>
        </p:spPr>
        <p:txBody>
          <a:bodyPr vert="horz" lIns="0" tIns="45720" rIns="91440" bIns="45720" rtlCol="0" anchor="t">
            <a:normAutofit/>
          </a:bodyPr>
          <a:lstStyle/>
          <a:p>
            <a:r>
              <a:rPr lang="en-US" dirty="0"/>
              <a:t>Click to add title</a:t>
            </a:r>
          </a:p>
        </p:txBody>
      </p:sp>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4403687" y="72300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1 Title</a:t>
            </a:r>
          </a:p>
        </p:txBody>
      </p:sp>
      <p:sp>
        <p:nvSpPr>
          <p:cNvPr id="14" name="Text Placeholder 10">
            <a:extLst>
              <a:ext uri="{FF2B5EF4-FFF2-40B4-BE49-F238E27FC236}">
                <a16:creationId xmlns:a16="http://schemas.microsoft.com/office/drawing/2014/main" id="{D518763A-6065-A341-A8B2-AE7F8D1A9B83}"/>
              </a:ext>
            </a:extLst>
          </p:cNvPr>
          <p:cNvSpPr>
            <a:spLocks noGrp="1"/>
          </p:cNvSpPr>
          <p:nvPr>
            <p:ph type="body" sz="quarter" idx="17" hasCustomPrompt="1"/>
          </p:nvPr>
        </p:nvSpPr>
        <p:spPr>
          <a:xfrm>
            <a:off x="4403687" y="2270224"/>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2 Title</a:t>
            </a:r>
          </a:p>
        </p:txBody>
      </p:sp>
      <p:sp>
        <p:nvSpPr>
          <p:cNvPr id="16" name="Text Placeholder 10">
            <a:extLst>
              <a:ext uri="{FF2B5EF4-FFF2-40B4-BE49-F238E27FC236}">
                <a16:creationId xmlns:a16="http://schemas.microsoft.com/office/drawing/2014/main" id="{F4F60F32-F7FC-D74A-B61F-062B52187D1E}"/>
              </a:ext>
            </a:extLst>
          </p:cNvPr>
          <p:cNvSpPr>
            <a:spLocks noGrp="1"/>
          </p:cNvSpPr>
          <p:nvPr>
            <p:ph type="body" sz="quarter" idx="19" hasCustomPrompt="1"/>
          </p:nvPr>
        </p:nvSpPr>
        <p:spPr>
          <a:xfrm>
            <a:off x="4403687" y="379831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3 Title</a:t>
            </a:r>
          </a:p>
        </p:txBody>
      </p:sp>
      <p:sp>
        <p:nvSpPr>
          <p:cNvPr id="18" name="Text Placeholder 10">
            <a:extLst>
              <a:ext uri="{FF2B5EF4-FFF2-40B4-BE49-F238E27FC236}">
                <a16:creationId xmlns:a16="http://schemas.microsoft.com/office/drawing/2014/main" id="{C127CDD6-FBEF-EE4C-9F38-757B119F092E}"/>
              </a:ext>
            </a:extLst>
          </p:cNvPr>
          <p:cNvSpPr>
            <a:spLocks noGrp="1"/>
          </p:cNvSpPr>
          <p:nvPr>
            <p:ph type="body" sz="quarter" idx="21" hasCustomPrompt="1"/>
          </p:nvPr>
        </p:nvSpPr>
        <p:spPr>
          <a:xfrm>
            <a:off x="7979932" y="711892"/>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4 Title</a:t>
            </a:r>
          </a:p>
        </p:txBody>
      </p:sp>
      <p:sp>
        <p:nvSpPr>
          <p:cNvPr id="20" name="Text Placeholder 10">
            <a:extLst>
              <a:ext uri="{FF2B5EF4-FFF2-40B4-BE49-F238E27FC236}">
                <a16:creationId xmlns:a16="http://schemas.microsoft.com/office/drawing/2014/main" id="{12475248-C410-E548-A28F-8AA6518566C1}"/>
              </a:ext>
            </a:extLst>
          </p:cNvPr>
          <p:cNvSpPr>
            <a:spLocks noGrp="1"/>
          </p:cNvSpPr>
          <p:nvPr>
            <p:ph type="body" sz="quarter" idx="23" hasCustomPrompt="1"/>
          </p:nvPr>
        </p:nvSpPr>
        <p:spPr>
          <a:xfrm>
            <a:off x="7979932" y="2259109"/>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5 Title</a:t>
            </a:r>
          </a:p>
        </p:txBody>
      </p:sp>
      <p:sp>
        <p:nvSpPr>
          <p:cNvPr id="22" name="Text Placeholder 10">
            <a:extLst>
              <a:ext uri="{FF2B5EF4-FFF2-40B4-BE49-F238E27FC236}">
                <a16:creationId xmlns:a16="http://schemas.microsoft.com/office/drawing/2014/main" id="{0E28E414-0678-DA4E-9D26-1094523653FF}"/>
              </a:ext>
            </a:extLst>
          </p:cNvPr>
          <p:cNvSpPr>
            <a:spLocks noGrp="1"/>
          </p:cNvSpPr>
          <p:nvPr>
            <p:ph type="body" sz="quarter" idx="25" hasCustomPrompt="1"/>
          </p:nvPr>
        </p:nvSpPr>
        <p:spPr>
          <a:xfrm>
            <a:off x="7979932" y="3787197"/>
            <a:ext cx="3384626"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Section 6 Title</a:t>
            </a:r>
          </a:p>
        </p:txBody>
      </p:sp>
      <p:sp>
        <p:nvSpPr>
          <p:cNvPr id="3" name="Text Placeholder 2">
            <a:extLst>
              <a:ext uri="{FF2B5EF4-FFF2-40B4-BE49-F238E27FC236}">
                <a16:creationId xmlns:a16="http://schemas.microsoft.com/office/drawing/2014/main" id="{35A9C2C1-E88D-9641-A57C-DEA0DF949468}"/>
              </a:ext>
            </a:extLst>
          </p:cNvPr>
          <p:cNvSpPr>
            <a:spLocks noGrp="1"/>
          </p:cNvSpPr>
          <p:nvPr>
            <p:ph type="body" sz="quarter" idx="26" hasCustomPrompt="1"/>
          </p:nvPr>
        </p:nvSpPr>
        <p:spPr>
          <a:xfrm>
            <a:off x="4403725" y="1136987"/>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4" name="Text Placeholder 2">
            <a:extLst>
              <a:ext uri="{FF2B5EF4-FFF2-40B4-BE49-F238E27FC236}">
                <a16:creationId xmlns:a16="http://schemas.microsoft.com/office/drawing/2014/main" id="{4B69A155-606B-C744-8B99-0CF0DA55C2A8}"/>
              </a:ext>
            </a:extLst>
          </p:cNvPr>
          <p:cNvSpPr>
            <a:spLocks noGrp="1"/>
          </p:cNvSpPr>
          <p:nvPr>
            <p:ph type="body" sz="quarter" idx="27" hasCustomPrompt="1"/>
          </p:nvPr>
        </p:nvSpPr>
        <p:spPr>
          <a:xfrm>
            <a:off x="4403725" y="2686682"/>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5" name="Text Placeholder 2">
            <a:extLst>
              <a:ext uri="{FF2B5EF4-FFF2-40B4-BE49-F238E27FC236}">
                <a16:creationId xmlns:a16="http://schemas.microsoft.com/office/drawing/2014/main" id="{DB91FA69-9C72-4A4B-A704-BCCEB65325B1}"/>
              </a:ext>
            </a:extLst>
          </p:cNvPr>
          <p:cNvSpPr>
            <a:spLocks noGrp="1"/>
          </p:cNvSpPr>
          <p:nvPr>
            <p:ph type="body" sz="quarter" idx="28" hasCustomPrompt="1"/>
          </p:nvPr>
        </p:nvSpPr>
        <p:spPr>
          <a:xfrm>
            <a:off x="4403687" y="4218136"/>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6" name="Text Placeholder 2">
            <a:extLst>
              <a:ext uri="{FF2B5EF4-FFF2-40B4-BE49-F238E27FC236}">
                <a16:creationId xmlns:a16="http://schemas.microsoft.com/office/drawing/2014/main" id="{BA8AD4FE-D3EB-7542-8CA9-11FC4C6AB9A5}"/>
              </a:ext>
            </a:extLst>
          </p:cNvPr>
          <p:cNvSpPr>
            <a:spLocks noGrp="1"/>
          </p:cNvSpPr>
          <p:nvPr>
            <p:ph type="body" sz="quarter" idx="29" hasCustomPrompt="1"/>
          </p:nvPr>
        </p:nvSpPr>
        <p:spPr>
          <a:xfrm>
            <a:off x="7979970" y="1115645"/>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7" name="Text Placeholder 2">
            <a:extLst>
              <a:ext uri="{FF2B5EF4-FFF2-40B4-BE49-F238E27FC236}">
                <a16:creationId xmlns:a16="http://schemas.microsoft.com/office/drawing/2014/main" id="{FD439FD8-111D-C140-83D2-B951A675E36D}"/>
              </a:ext>
            </a:extLst>
          </p:cNvPr>
          <p:cNvSpPr>
            <a:spLocks noGrp="1"/>
          </p:cNvSpPr>
          <p:nvPr>
            <p:ph type="body" sz="quarter" idx="30" hasCustomPrompt="1"/>
          </p:nvPr>
        </p:nvSpPr>
        <p:spPr>
          <a:xfrm>
            <a:off x="7979970" y="2665340"/>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sp>
        <p:nvSpPr>
          <p:cNvPr id="28" name="Text Placeholder 2">
            <a:extLst>
              <a:ext uri="{FF2B5EF4-FFF2-40B4-BE49-F238E27FC236}">
                <a16:creationId xmlns:a16="http://schemas.microsoft.com/office/drawing/2014/main" id="{BBFAC5FD-3370-B943-8AB7-C4860F844420}"/>
              </a:ext>
            </a:extLst>
          </p:cNvPr>
          <p:cNvSpPr>
            <a:spLocks noGrp="1"/>
          </p:cNvSpPr>
          <p:nvPr>
            <p:ph type="body" sz="quarter" idx="31" hasCustomPrompt="1"/>
          </p:nvPr>
        </p:nvSpPr>
        <p:spPr>
          <a:xfrm>
            <a:off x="7979932" y="4196794"/>
            <a:ext cx="3384588" cy="1116013"/>
          </a:xfrm>
        </p:spPr>
        <p:txBody>
          <a:bodyPr/>
          <a:lstStyle>
            <a:lvl1pPr>
              <a:lnSpc>
                <a:spcPct val="120000"/>
              </a:lnSpc>
              <a:defRPr>
                <a:solidFill>
                  <a:schemeClr val="tx1">
                    <a:lumMod val="75000"/>
                    <a:lumOff val="25000"/>
                  </a:schemeClr>
                </a:solidFill>
              </a:defRPr>
            </a:lvl1pPr>
          </a:lstStyle>
          <a:p>
            <a:pPr lvl="0"/>
            <a:r>
              <a:rPr lang="en-US" dirty="0"/>
              <a:t>Click to edit text</a:t>
            </a:r>
          </a:p>
        </p:txBody>
      </p:sp>
      <p:pic>
        <p:nvPicPr>
          <p:cNvPr id="6" name="Picture 5">
            <a:extLst>
              <a:ext uri="{FF2B5EF4-FFF2-40B4-BE49-F238E27FC236}">
                <a16:creationId xmlns:a16="http://schemas.microsoft.com/office/drawing/2014/main" id="{6C59BC7E-F9ED-D345-B396-E98E4ECEF97E}"/>
              </a:ext>
            </a:extLst>
          </p:cNvPr>
          <p:cNvPicPr>
            <a:picLocks noChangeAspect="1"/>
          </p:cNvPicPr>
          <p:nvPr userDrawn="1"/>
        </p:nvPicPr>
        <p:blipFill>
          <a:blip r:embed="rId2"/>
          <a:stretch>
            <a:fillRect/>
          </a:stretch>
        </p:blipFill>
        <p:spPr>
          <a:xfrm>
            <a:off x="0" y="-11652"/>
            <a:ext cx="12192000" cy="209223"/>
          </a:xfrm>
          <a:prstGeom prst="rect">
            <a:avLst/>
          </a:prstGeom>
        </p:spPr>
      </p:pic>
      <p:sp>
        <p:nvSpPr>
          <p:cNvPr id="23" name="Rectangle 22">
            <a:extLst>
              <a:ext uri="{FF2B5EF4-FFF2-40B4-BE49-F238E27FC236}">
                <a16:creationId xmlns:a16="http://schemas.microsoft.com/office/drawing/2014/main" id="{C5BAE47A-E69C-8743-80B3-B25F763F639C}"/>
              </a:ext>
            </a:extLst>
          </p:cNvPr>
          <p:cNvSpPr/>
          <p:nvPr userDrawn="1"/>
        </p:nvSpPr>
        <p:spPr>
          <a:xfrm>
            <a:off x="0" y="-13960"/>
            <a:ext cx="12192000" cy="211532"/>
          </a:xfrm>
          <a:prstGeom prst="rect">
            <a:avLst/>
          </a:prstGeom>
          <a:solidFill>
            <a:srgbClr val="D4D1D1">
              <a:alpha val="249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ooter Placeholder 2">
            <a:extLst>
              <a:ext uri="{FF2B5EF4-FFF2-40B4-BE49-F238E27FC236}">
                <a16:creationId xmlns:a16="http://schemas.microsoft.com/office/drawing/2014/main" id="{AAB72E5F-FF5D-5C48-B3A4-90542FB058E0}"/>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30" name="Slide Number Placeholder 4">
            <a:extLst>
              <a:ext uri="{FF2B5EF4-FFF2-40B4-BE49-F238E27FC236}">
                <a16:creationId xmlns:a16="http://schemas.microsoft.com/office/drawing/2014/main" id="{C8A2EE5A-F49D-784B-9008-27484449088B}"/>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2539904441"/>
      </p:ext>
    </p:extLst>
  </p:cSld>
  <p:clrMapOvr>
    <a:masterClrMapping/>
  </p:clrMapOvr>
  <p:extLst>
    <p:ext uri="{DCECCB84-F9BA-43D5-87BE-67443E8EF086}">
      <p15:sldGuideLst xmlns:p15="http://schemas.microsoft.com/office/powerpoint/2012/main">
        <p15:guide id="1" orient="horz" pos="52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Slide - 1 Column">
    <p:bg>
      <p:bgPr>
        <a:solidFill>
          <a:schemeClr val="bg1"/>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C344577E-F773-6C4C-AE60-FB719D99A48A}"/>
              </a:ext>
            </a:extLst>
          </p:cNvPr>
          <p:cNvSpPr>
            <a:spLocks noGrp="1"/>
          </p:cNvSpPr>
          <p:nvPr>
            <p:ph type="body" sz="quarter" idx="13" hasCustomPrompt="1"/>
          </p:nvPr>
        </p:nvSpPr>
        <p:spPr>
          <a:xfrm>
            <a:off x="800100" y="1110216"/>
            <a:ext cx="1055370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1" name="Title Placeholder 1">
            <a:extLst>
              <a:ext uri="{FF2B5EF4-FFF2-40B4-BE49-F238E27FC236}">
                <a16:creationId xmlns:a16="http://schemas.microsoft.com/office/drawing/2014/main" id="{7C9BA041-A961-B54B-BD07-995D6718F7EB}"/>
              </a:ext>
            </a:extLst>
          </p:cNvPr>
          <p:cNvSpPr>
            <a:spLocks noGrp="1"/>
          </p:cNvSpPr>
          <p:nvPr>
            <p:ph type="title" hasCustomPrompt="1"/>
          </p:nvPr>
        </p:nvSpPr>
        <p:spPr>
          <a:xfrm>
            <a:off x="800100" y="266701"/>
            <a:ext cx="10553700"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4" name="Straight Connector 13">
            <a:extLst>
              <a:ext uri="{FF2B5EF4-FFF2-40B4-BE49-F238E27FC236}">
                <a16:creationId xmlns:a16="http://schemas.microsoft.com/office/drawing/2014/main" id="{C8389983-A0A6-C548-B38F-3D123AFC7D3D}"/>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25BB537D-0377-5545-B569-90793CDE1EC6}"/>
              </a:ext>
            </a:extLst>
          </p:cNvPr>
          <p:cNvSpPr>
            <a:spLocks noGrp="1"/>
          </p:cNvSpPr>
          <p:nvPr>
            <p:ph type="body" sz="quarter" idx="16"/>
          </p:nvPr>
        </p:nvSpPr>
        <p:spPr>
          <a:xfrm>
            <a:off x="800100" y="1605068"/>
            <a:ext cx="10553700" cy="4452832"/>
          </a:xfrm>
        </p:spPr>
        <p:txBody>
          <a:bodyPr/>
          <a:lstStyle>
            <a:lvl1pPr>
              <a:lnSpc>
                <a:spcPct val="120000"/>
              </a:lnSpc>
              <a:defRPr>
                <a:solidFill>
                  <a:schemeClr val="tx1">
                    <a:lumMod val="75000"/>
                    <a:lumOff val="25000"/>
                  </a:schemeClr>
                </a:solidFill>
              </a:defRPr>
            </a:lvl1pPr>
            <a:lvl2pPr>
              <a:lnSpc>
                <a:spcPct val="120000"/>
              </a:lnSpc>
              <a:defRPr>
                <a:solidFill>
                  <a:schemeClr val="tx1">
                    <a:lumMod val="75000"/>
                    <a:lumOff val="25000"/>
                  </a:schemeClr>
                </a:solidFill>
              </a:defRPr>
            </a:lvl2pPr>
            <a:lvl3pPr>
              <a:lnSpc>
                <a:spcPct val="120000"/>
              </a:lnSpc>
              <a:defRPr>
                <a:solidFill>
                  <a:schemeClr val="tx1">
                    <a:lumMod val="75000"/>
                    <a:lumOff val="25000"/>
                  </a:schemeClr>
                </a:solidFill>
              </a:defRPr>
            </a:lvl3pPr>
            <a:lvl4pPr>
              <a:lnSpc>
                <a:spcPct val="120000"/>
              </a:lnSpc>
              <a:defRPr>
                <a:solidFill>
                  <a:schemeClr val="tx1">
                    <a:lumMod val="75000"/>
                    <a:lumOff val="25000"/>
                  </a:schemeClr>
                </a:solidFill>
              </a:defRPr>
            </a:lvl4pPr>
            <a:lvl5pPr>
              <a:lnSpc>
                <a:spcPct val="120000"/>
              </a:lnSpc>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2">
            <a:extLst>
              <a:ext uri="{FF2B5EF4-FFF2-40B4-BE49-F238E27FC236}">
                <a16:creationId xmlns:a16="http://schemas.microsoft.com/office/drawing/2014/main" id="{07D5798C-8E10-C74E-AF93-6DB41CB88422}"/>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9" name="Slide Number Placeholder 4">
            <a:extLst>
              <a:ext uri="{FF2B5EF4-FFF2-40B4-BE49-F238E27FC236}">
                <a16:creationId xmlns:a16="http://schemas.microsoft.com/office/drawing/2014/main" id="{DFBC5010-DCB3-A04E-8966-BD99F4CA7913}"/>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Tree>
    <p:extLst>
      <p:ext uri="{BB962C8B-B14F-4D97-AF65-F5344CB8AC3E}">
        <p14:creationId xmlns:p14="http://schemas.microsoft.com/office/powerpoint/2010/main" val="2111951873"/>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Photo Slide - 2 Images">
    <p:bg>
      <p:bgPr>
        <a:solidFill>
          <a:schemeClr val="bg1"/>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7B69DD78-AB21-8741-ACA7-AABC6E30C27E}"/>
              </a:ext>
            </a:extLst>
          </p:cNvPr>
          <p:cNvSpPr>
            <a:spLocks noGrp="1"/>
          </p:cNvSpPr>
          <p:nvPr>
            <p:ph type="pic" idx="1"/>
          </p:nvPr>
        </p:nvSpPr>
        <p:spPr>
          <a:xfrm>
            <a:off x="800100" y="1107622"/>
            <a:ext cx="5143050" cy="3190048"/>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Picture Placeholder 2">
            <a:extLst>
              <a:ext uri="{FF2B5EF4-FFF2-40B4-BE49-F238E27FC236}">
                <a16:creationId xmlns:a16="http://schemas.microsoft.com/office/drawing/2014/main" id="{9282E36C-003D-C146-8F50-BAC426D28156}"/>
              </a:ext>
            </a:extLst>
          </p:cNvPr>
          <p:cNvSpPr>
            <a:spLocks noGrp="1"/>
          </p:cNvSpPr>
          <p:nvPr>
            <p:ph type="pic" idx="12"/>
          </p:nvPr>
        </p:nvSpPr>
        <p:spPr>
          <a:xfrm>
            <a:off x="6229939" y="1107620"/>
            <a:ext cx="5123861" cy="3190049"/>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3" name="Text Placeholder 2">
            <a:extLst>
              <a:ext uri="{FF2B5EF4-FFF2-40B4-BE49-F238E27FC236}">
                <a16:creationId xmlns:a16="http://schemas.microsoft.com/office/drawing/2014/main" id="{C87B58ED-6D9B-DC46-8A83-DC202AB3DEFF}"/>
              </a:ext>
            </a:extLst>
          </p:cNvPr>
          <p:cNvSpPr>
            <a:spLocks noGrp="1"/>
          </p:cNvSpPr>
          <p:nvPr>
            <p:ph type="body" sz="quarter" idx="13" hasCustomPrompt="1"/>
          </p:nvPr>
        </p:nvSpPr>
        <p:spPr>
          <a:xfrm>
            <a:off x="800100" y="4955452"/>
            <a:ext cx="5143050" cy="1102433"/>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21" name="Text Placeholder 10">
            <a:extLst>
              <a:ext uri="{FF2B5EF4-FFF2-40B4-BE49-F238E27FC236}">
                <a16:creationId xmlns:a16="http://schemas.microsoft.com/office/drawing/2014/main" id="{A9B038D1-16A3-5F4B-8682-B082506EFD71}"/>
              </a:ext>
            </a:extLst>
          </p:cNvPr>
          <p:cNvSpPr>
            <a:spLocks noGrp="1"/>
          </p:cNvSpPr>
          <p:nvPr>
            <p:ph type="body" sz="quarter" idx="15" hasCustomPrompt="1"/>
          </p:nvPr>
        </p:nvSpPr>
        <p:spPr>
          <a:xfrm>
            <a:off x="800100"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26" name="Text Placeholder 2">
            <a:extLst>
              <a:ext uri="{FF2B5EF4-FFF2-40B4-BE49-F238E27FC236}">
                <a16:creationId xmlns:a16="http://schemas.microsoft.com/office/drawing/2014/main" id="{A2372518-BEFC-5C4C-8BF4-241FFDBF093D}"/>
              </a:ext>
            </a:extLst>
          </p:cNvPr>
          <p:cNvSpPr>
            <a:spLocks noGrp="1"/>
          </p:cNvSpPr>
          <p:nvPr>
            <p:ph type="body" sz="quarter" idx="16" hasCustomPrompt="1"/>
          </p:nvPr>
        </p:nvSpPr>
        <p:spPr>
          <a:xfrm>
            <a:off x="6237422" y="4955452"/>
            <a:ext cx="5143050" cy="1102433"/>
          </a:xfrm>
        </p:spPr>
        <p:txBody>
          <a:bodyPr/>
          <a:lstStyle>
            <a:lvl1pPr>
              <a:defRPr sz="1400">
                <a:solidFill>
                  <a:schemeClr val="tx1">
                    <a:lumMod val="75000"/>
                    <a:lumOff val="25000"/>
                  </a:schemeClr>
                </a:solidFill>
              </a:defRPr>
            </a:lvl1pPr>
          </a:lstStyle>
          <a:p>
            <a:pPr lvl="0"/>
            <a:r>
              <a:rPr lang="en-US" dirty="0"/>
              <a:t>Click to edit text style</a:t>
            </a:r>
          </a:p>
        </p:txBody>
      </p:sp>
      <p:sp>
        <p:nvSpPr>
          <p:cNvPr id="27" name="Text Placeholder 10">
            <a:extLst>
              <a:ext uri="{FF2B5EF4-FFF2-40B4-BE49-F238E27FC236}">
                <a16:creationId xmlns:a16="http://schemas.microsoft.com/office/drawing/2014/main" id="{0D4ED423-5F65-2F45-8A11-89BCB42604AD}"/>
              </a:ext>
            </a:extLst>
          </p:cNvPr>
          <p:cNvSpPr>
            <a:spLocks noGrp="1"/>
          </p:cNvSpPr>
          <p:nvPr>
            <p:ph type="body" sz="quarter" idx="17" hasCustomPrompt="1"/>
          </p:nvPr>
        </p:nvSpPr>
        <p:spPr>
          <a:xfrm>
            <a:off x="6237422" y="4482939"/>
            <a:ext cx="5143050"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11" name="Footer Placeholder 2">
            <a:extLst>
              <a:ext uri="{FF2B5EF4-FFF2-40B4-BE49-F238E27FC236}">
                <a16:creationId xmlns:a16="http://schemas.microsoft.com/office/drawing/2014/main" id="{3429DC23-9018-5646-8F2F-B0243491FBB6}"/>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12" name="Slide Number Placeholder 4">
            <a:extLst>
              <a:ext uri="{FF2B5EF4-FFF2-40B4-BE49-F238E27FC236}">
                <a16:creationId xmlns:a16="http://schemas.microsoft.com/office/drawing/2014/main" id="{0212FE08-C85D-224F-8EA5-16D16B6E5295}"/>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3" name="Title Placeholder 1">
            <a:extLst>
              <a:ext uri="{FF2B5EF4-FFF2-40B4-BE49-F238E27FC236}">
                <a16:creationId xmlns:a16="http://schemas.microsoft.com/office/drawing/2014/main" id="{AC849444-48F2-2746-8403-370D87487B5F}"/>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14" name="Straight Connector 13">
            <a:extLst>
              <a:ext uri="{FF2B5EF4-FFF2-40B4-BE49-F238E27FC236}">
                <a16:creationId xmlns:a16="http://schemas.microsoft.com/office/drawing/2014/main" id="{0378B2F5-6546-8245-AC5E-2CFAE1D82CEC}"/>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8451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Photo Slide - One Image">
    <p:bg>
      <p:bgPr>
        <a:solidFill>
          <a:schemeClr val="bg1"/>
        </a:solidFill>
        <a:effectLst/>
      </p:bgPr>
    </p:bg>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540163D6-781A-724D-8FD5-B6254B8285EF}"/>
              </a:ext>
            </a:extLst>
          </p:cNvPr>
          <p:cNvSpPr>
            <a:spLocks noGrp="1"/>
          </p:cNvSpPr>
          <p:nvPr>
            <p:ph type="pic" idx="1"/>
          </p:nvPr>
        </p:nvSpPr>
        <p:spPr>
          <a:xfrm>
            <a:off x="800100" y="1107621"/>
            <a:ext cx="6929879" cy="4950264"/>
          </a:xfrm>
          <a:no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9" name="Text Placeholder 10">
            <a:extLst>
              <a:ext uri="{FF2B5EF4-FFF2-40B4-BE49-F238E27FC236}">
                <a16:creationId xmlns:a16="http://schemas.microsoft.com/office/drawing/2014/main" id="{D7304A26-5011-724E-8C96-DFA08D60CFCA}"/>
              </a:ext>
            </a:extLst>
          </p:cNvPr>
          <p:cNvSpPr>
            <a:spLocks noGrp="1"/>
          </p:cNvSpPr>
          <p:nvPr>
            <p:ph type="body" sz="quarter" idx="13" hasCustomPrompt="1"/>
          </p:nvPr>
        </p:nvSpPr>
        <p:spPr>
          <a:xfrm>
            <a:off x="7980362" y="1107621"/>
            <a:ext cx="3373438" cy="398482"/>
          </a:xfrm>
        </p:spPr>
        <p:txBody>
          <a:bodyPr/>
          <a:lstStyle>
            <a:lvl1pPr>
              <a:defRPr sz="2000">
                <a:solidFill>
                  <a:srgbClr val="B83A4B"/>
                </a:solidFill>
                <a:latin typeface="Lato" panose="020F0502020204030203" pitchFamily="34" charset="77"/>
              </a:defRPr>
            </a:lvl1pPr>
            <a:lvl2pPr>
              <a:defRPr sz="2000">
                <a:latin typeface="Lato" panose="020F0502020204030203" pitchFamily="34" charset="77"/>
              </a:defRPr>
            </a:lvl2pPr>
          </a:lstStyle>
          <a:p>
            <a:pPr lvl="0"/>
            <a:r>
              <a:rPr lang="en-US" dirty="0"/>
              <a:t>Click to edit Subtitle style</a:t>
            </a:r>
          </a:p>
        </p:txBody>
      </p:sp>
      <p:sp>
        <p:nvSpPr>
          <p:cNvPr id="22" name="Text Placeholder 21">
            <a:extLst>
              <a:ext uri="{FF2B5EF4-FFF2-40B4-BE49-F238E27FC236}">
                <a16:creationId xmlns:a16="http://schemas.microsoft.com/office/drawing/2014/main" id="{DA0C1017-97FA-6D48-9A0D-090E555BB0D3}"/>
              </a:ext>
            </a:extLst>
          </p:cNvPr>
          <p:cNvSpPr>
            <a:spLocks noGrp="1"/>
          </p:cNvSpPr>
          <p:nvPr>
            <p:ph type="body" sz="quarter" idx="18"/>
          </p:nvPr>
        </p:nvSpPr>
        <p:spPr>
          <a:xfrm>
            <a:off x="7980363" y="1602470"/>
            <a:ext cx="3373437" cy="4455415"/>
          </a:xfrm>
        </p:spPr>
        <p:txBody>
          <a:bodyPr/>
          <a:lstStyle>
            <a:lvl1pPr>
              <a:defRPr sz="1400">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p:txBody>
      </p:sp>
      <p:sp>
        <p:nvSpPr>
          <p:cNvPr id="8" name="Footer Placeholder 2">
            <a:extLst>
              <a:ext uri="{FF2B5EF4-FFF2-40B4-BE49-F238E27FC236}">
                <a16:creationId xmlns:a16="http://schemas.microsoft.com/office/drawing/2014/main" id="{56ED1B33-7460-3149-A78A-7698175DDCD9}"/>
              </a:ext>
            </a:extLst>
          </p:cNvPr>
          <p:cNvSpPr>
            <a:spLocks noGrp="1"/>
          </p:cNvSpPr>
          <p:nvPr>
            <p:ph type="ftr" sz="quarter" idx="3"/>
          </p:nvPr>
        </p:nvSpPr>
        <p:spPr>
          <a:xfrm>
            <a:off x="1634490" y="6282824"/>
            <a:ext cx="5852160" cy="365125"/>
          </a:xfrm>
          <a:prstGeom prst="rect">
            <a:avLst/>
          </a:prstGeom>
        </p:spPr>
        <p:txBody>
          <a:bodyPr vert="horz" lIns="0" tIns="45720" rIns="91440" bIns="45720" rtlCol="0" anchor="ctr"/>
          <a:lstStyle>
            <a:lvl1pPr algn="l">
              <a:defRPr sz="1100">
                <a:solidFill>
                  <a:schemeClr val="tx1">
                    <a:lumMod val="75000"/>
                    <a:lumOff val="25000"/>
                  </a:schemeClr>
                </a:solidFill>
                <a:latin typeface="Lato" panose="020F0502020204030203" pitchFamily="34" charset="77"/>
              </a:defRPr>
            </a:lvl1pPr>
          </a:lstStyle>
          <a:p>
            <a:r>
              <a:rPr lang="en-US" dirty="0"/>
              <a:t>SECTION TITLE AND/OR DEPARTMENT</a:t>
            </a:r>
          </a:p>
        </p:txBody>
      </p:sp>
      <p:sp>
        <p:nvSpPr>
          <p:cNvPr id="10" name="Slide Number Placeholder 4">
            <a:extLst>
              <a:ext uri="{FF2B5EF4-FFF2-40B4-BE49-F238E27FC236}">
                <a16:creationId xmlns:a16="http://schemas.microsoft.com/office/drawing/2014/main" id="{4A5F029E-3019-A841-8F95-BDEC2121B480}"/>
              </a:ext>
            </a:extLst>
          </p:cNvPr>
          <p:cNvSpPr>
            <a:spLocks noGrp="1"/>
          </p:cNvSpPr>
          <p:nvPr>
            <p:ph type="sldNum" sz="quarter" idx="4"/>
          </p:nvPr>
        </p:nvSpPr>
        <p:spPr>
          <a:xfrm>
            <a:off x="8610600" y="6282824"/>
            <a:ext cx="2743200" cy="365125"/>
          </a:xfrm>
          <a:prstGeom prst="rect">
            <a:avLst/>
          </a:prstGeom>
        </p:spPr>
        <p:txBody>
          <a:bodyPr vert="horz" lIns="91440" tIns="45720" rIns="0" bIns="45720" rtlCol="0" anchor="ctr"/>
          <a:lstStyle>
            <a:lvl1pPr algn="r">
              <a:defRPr sz="1100">
                <a:solidFill>
                  <a:schemeClr val="tx1">
                    <a:lumMod val="75000"/>
                    <a:lumOff val="25000"/>
                  </a:schemeClr>
                </a:solidFill>
                <a:latin typeface="Lato" panose="020F0502020204030203" pitchFamily="34" charset="77"/>
              </a:defRPr>
            </a:lvl1pPr>
          </a:lstStyle>
          <a:p>
            <a:fld id="{52B60363-7E9F-BF4A-894A-A30319D3939A}" type="slidenum">
              <a:rPr lang="en-US" smtClean="0"/>
              <a:pPr/>
              <a:t>‹#›</a:t>
            </a:fld>
            <a:endParaRPr lang="en-US" dirty="0"/>
          </a:p>
        </p:txBody>
      </p:sp>
      <p:sp>
        <p:nvSpPr>
          <p:cNvPr id="18" name="Title Placeholder 1">
            <a:extLst>
              <a:ext uri="{FF2B5EF4-FFF2-40B4-BE49-F238E27FC236}">
                <a16:creationId xmlns:a16="http://schemas.microsoft.com/office/drawing/2014/main" id="{84919F97-4951-B143-AC5E-0B468673D1D2}"/>
              </a:ext>
            </a:extLst>
          </p:cNvPr>
          <p:cNvSpPr>
            <a:spLocks noGrp="1"/>
          </p:cNvSpPr>
          <p:nvPr>
            <p:ph type="title" hasCustomPrompt="1"/>
          </p:nvPr>
        </p:nvSpPr>
        <p:spPr>
          <a:xfrm>
            <a:off x="800099" y="266701"/>
            <a:ext cx="10596995" cy="632152"/>
          </a:xfrm>
          <a:prstGeom prst="rect">
            <a:avLst/>
          </a:prstGeom>
        </p:spPr>
        <p:txBody>
          <a:bodyPr vert="horz" lIns="0" tIns="45720" rIns="91440" bIns="45720" rtlCol="0" anchor="b">
            <a:normAutofit/>
          </a:bodyPr>
          <a:lstStyle>
            <a:lvl1pPr>
              <a:defRPr sz="3200"/>
            </a:lvl1pPr>
          </a:lstStyle>
          <a:p>
            <a:r>
              <a:rPr lang="en-US" dirty="0"/>
              <a:t>Click to edit title style</a:t>
            </a:r>
          </a:p>
        </p:txBody>
      </p:sp>
      <p:cxnSp>
        <p:nvCxnSpPr>
          <p:cNvPr id="20" name="Straight Connector 19">
            <a:extLst>
              <a:ext uri="{FF2B5EF4-FFF2-40B4-BE49-F238E27FC236}">
                <a16:creationId xmlns:a16="http://schemas.microsoft.com/office/drawing/2014/main" id="{5128D1B1-345A-8D4A-BEEE-A61D73DC57E2}"/>
              </a:ext>
            </a:extLst>
          </p:cNvPr>
          <p:cNvCxnSpPr>
            <a:cxnSpLocks/>
          </p:cNvCxnSpPr>
          <p:nvPr userDrawn="1"/>
        </p:nvCxnSpPr>
        <p:spPr>
          <a:xfrm>
            <a:off x="800100" y="927135"/>
            <a:ext cx="10553700" cy="0"/>
          </a:xfrm>
          <a:prstGeom prst="line">
            <a:avLst/>
          </a:prstGeom>
          <a:ln w="9525">
            <a:solidFill>
              <a:srgbClr val="8C151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0544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Custom Landscape Imag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FE843FE-B2D6-28A8-6229-2F4F14E7EA05}"/>
              </a:ext>
            </a:extLst>
          </p:cNvPr>
          <p:cNvSpPr/>
          <p:nvPr userDrawn="1"/>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0 h 6858000"/>
              <a:gd name="connsiteX5" fmla="*/ 5609063 w 12192000"/>
              <a:gd name="connsiteY5" fmla="*/ 1505414 h 6858000"/>
              <a:gd name="connsiteX6" fmla="*/ 5609063 w 12192000"/>
              <a:gd name="connsiteY6" fmla="*/ 5352586 h 6858000"/>
              <a:gd name="connsiteX7" fmla="*/ 11452302 w 12192000"/>
              <a:gd name="connsiteY7" fmla="*/ 5352586 h 6858000"/>
              <a:gd name="connsiteX8" fmla="*/ 11452302 w 12192000"/>
              <a:gd name="connsiteY8" fmla="*/ 1505414 h 6858000"/>
              <a:gd name="connsiteX9" fmla="*/ 5609063 w 12192000"/>
              <a:gd name="connsiteY9" fmla="*/ 150541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6858000">
                <a:moveTo>
                  <a:pt x="0" y="0"/>
                </a:moveTo>
                <a:lnTo>
                  <a:pt x="12192000" y="0"/>
                </a:lnTo>
                <a:lnTo>
                  <a:pt x="12192000" y="6858000"/>
                </a:lnTo>
                <a:lnTo>
                  <a:pt x="0" y="6858000"/>
                </a:lnTo>
                <a:lnTo>
                  <a:pt x="0" y="0"/>
                </a:lnTo>
                <a:close/>
                <a:moveTo>
                  <a:pt x="5609063" y="1505414"/>
                </a:moveTo>
                <a:lnTo>
                  <a:pt x="5609063" y="5352586"/>
                </a:lnTo>
                <a:lnTo>
                  <a:pt x="11452302" y="5352586"/>
                </a:lnTo>
                <a:lnTo>
                  <a:pt x="11452302" y="1505414"/>
                </a:lnTo>
                <a:lnTo>
                  <a:pt x="5609063" y="1505414"/>
                </a:lnTo>
                <a:close/>
              </a:path>
            </a:pathLst>
          </a:cu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7" y="2292076"/>
            <a:ext cx="4465176"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(Text size no larger than 32pt)</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7" y="4019391"/>
            <a:ext cx="4465176"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7" y="1880997"/>
            <a:ext cx="4465176"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7" y="4371534"/>
            <a:ext cx="4465176"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7" y="4881013"/>
            <a:ext cx="4465176"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sp>
        <p:nvSpPr>
          <p:cNvPr id="9" name="Picture Placeholder 8">
            <a:extLst>
              <a:ext uri="{FF2B5EF4-FFF2-40B4-BE49-F238E27FC236}">
                <a16:creationId xmlns:a16="http://schemas.microsoft.com/office/drawing/2014/main" id="{63D2D23A-F403-7E2C-7D24-BA0C3B867C3E}"/>
              </a:ext>
            </a:extLst>
          </p:cNvPr>
          <p:cNvSpPr>
            <a:spLocks noGrp="1"/>
          </p:cNvSpPr>
          <p:nvPr>
            <p:ph type="pic" sz="quarter" idx="18"/>
          </p:nvPr>
        </p:nvSpPr>
        <p:spPr>
          <a:xfrm>
            <a:off x="5609063" y="1481958"/>
            <a:ext cx="5843239" cy="3891648"/>
          </a:xfrm>
        </p:spPr>
        <p:txBody>
          <a:bodyPr/>
          <a:lstStyle/>
          <a:p>
            <a:r>
              <a:rPr lang="en-US"/>
              <a:t>Click icon to add picture</a:t>
            </a:r>
            <a:endParaRPr lang="en-US" dirty="0"/>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5" name="Group 4">
            <a:extLst>
              <a:ext uri="{FF2B5EF4-FFF2-40B4-BE49-F238E27FC236}">
                <a16:creationId xmlns:a16="http://schemas.microsoft.com/office/drawing/2014/main" id="{C8EA40F8-43C7-91B8-DB7E-DDD5E2408A38}"/>
              </a:ext>
            </a:extLst>
          </p:cNvPr>
          <p:cNvGrpSpPr/>
          <p:nvPr userDrawn="1"/>
        </p:nvGrpSpPr>
        <p:grpSpPr>
          <a:xfrm>
            <a:off x="859536" y="6108192"/>
            <a:ext cx="4556510" cy="438912"/>
            <a:chOff x="859536" y="6108192"/>
            <a:chExt cx="4556510" cy="438912"/>
          </a:xfrm>
        </p:grpSpPr>
        <p:sp>
          <p:nvSpPr>
            <p:cNvPr id="6" name="TextBox 5">
              <a:extLst>
                <a:ext uri="{FF2B5EF4-FFF2-40B4-BE49-F238E27FC236}">
                  <a16:creationId xmlns:a16="http://schemas.microsoft.com/office/drawing/2014/main" id="{5252F9E3-A27C-53E8-B52E-49794F69B0DB}"/>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7" name="Picture 6" descr="Text&#10;&#10;AI-generated content may be incorrect.">
              <a:extLst>
                <a:ext uri="{FF2B5EF4-FFF2-40B4-BE49-F238E27FC236}">
                  <a16:creationId xmlns:a16="http://schemas.microsoft.com/office/drawing/2014/main" id="{DB53C206-3DA3-C765-EB66-A35BBF705421}"/>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3768814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tandard Text-only">
    <p:spTree>
      <p:nvGrpSpPr>
        <p:cNvPr id="1" name=""/>
        <p:cNvGrpSpPr/>
        <p:nvPr/>
      </p:nvGrpSpPr>
      <p:grpSpPr>
        <a:xfrm>
          <a:off x="0" y="0"/>
          <a:ext cx="0" cy="0"/>
          <a:chOff x="0" y="0"/>
          <a:chExt cx="0" cy="0"/>
        </a:xfrm>
      </p:grpSpPr>
      <p:pic>
        <p:nvPicPr>
          <p:cNvPr id="5" name="Graphic 285">
            <a:extLst>
              <a:ext uri="{FF2B5EF4-FFF2-40B4-BE49-F238E27FC236}">
                <a16:creationId xmlns:a16="http://schemas.microsoft.com/office/drawing/2014/main" id="{A95873F9-24C5-691B-E0D0-B31D39B7FBB2}"/>
              </a:ext>
            </a:extLst>
          </p:cNvPr>
          <p:cNvPicPr>
            <a:picLocks noChangeAspect="1"/>
          </p:cNvPicPr>
          <p:nvPr userDrawn="1"/>
        </p:nvPicPr>
        <p:blipFill>
          <a:blip r:embed="rId2"/>
          <a:srcRect/>
          <a:stretch/>
        </p:blipFill>
        <p:spPr>
          <a:xfrm rot="10800000">
            <a:off x="0" y="0"/>
            <a:ext cx="12192000" cy="6858000"/>
          </a:xfrm>
          <a:prstGeom prst="rect">
            <a:avLst/>
          </a:prstGeom>
        </p:spPr>
      </p:pic>
      <p:sp>
        <p:nvSpPr>
          <p:cNvPr id="2" name="Title 1">
            <a:extLst>
              <a:ext uri="{FF2B5EF4-FFF2-40B4-BE49-F238E27FC236}">
                <a16:creationId xmlns:a16="http://schemas.microsoft.com/office/drawing/2014/main" id="{627FB722-2E40-971C-7B7A-5663B28FCDB7}"/>
              </a:ext>
            </a:extLst>
          </p:cNvPr>
          <p:cNvSpPr>
            <a:spLocks noGrp="1"/>
          </p:cNvSpPr>
          <p:nvPr>
            <p:ph type="ctrTitle" hasCustomPrompt="1"/>
          </p:nvPr>
        </p:nvSpPr>
        <p:spPr>
          <a:xfrm>
            <a:off x="897656" y="2292076"/>
            <a:ext cx="10396685" cy="997196"/>
          </a:xfrm>
        </p:spPr>
        <p:txBody>
          <a:bodyPr wrap="square" anchor="t" anchorCtr="0">
            <a:noAutofit/>
          </a:bodyPr>
          <a:lstStyle>
            <a:lvl1pPr algn="l">
              <a:spcBef>
                <a:spcPts val="1200"/>
              </a:spcBef>
              <a:spcAft>
                <a:spcPts val="60"/>
              </a:spcAft>
              <a:defRPr sz="3600" b="1">
                <a:solidFill>
                  <a:schemeClr val="bg1"/>
                </a:solidFill>
              </a:defRPr>
            </a:lvl1pPr>
          </a:lstStyle>
          <a:p>
            <a:r>
              <a:rPr lang="en-US" dirty="0"/>
              <a:t>Presentation Title: Best Title Option for Longer Presentation Titles (Text Size no larger than 32 pt and no smaller than 20pt) </a:t>
            </a:r>
          </a:p>
        </p:txBody>
      </p:sp>
      <p:sp>
        <p:nvSpPr>
          <p:cNvPr id="3" name="Subtitle 2">
            <a:extLst>
              <a:ext uri="{FF2B5EF4-FFF2-40B4-BE49-F238E27FC236}">
                <a16:creationId xmlns:a16="http://schemas.microsoft.com/office/drawing/2014/main" id="{34CCE055-46B1-6279-21B5-27B8352AB9EC}"/>
              </a:ext>
            </a:extLst>
          </p:cNvPr>
          <p:cNvSpPr>
            <a:spLocks noGrp="1"/>
          </p:cNvSpPr>
          <p:nvPr>
            <p:ph type="subTitle" idx="1" hasCustomPrompt="1"/>
          </p:nvPr>
        </p:nvSpPr>
        <p:spPr>
          <a:xfrm>
            <a:off x="897656" y="4019391"/>
            <a:ext cx="10396685" cy="193899"/>
          </a:xfrm>
        </p:spPr>
        <p:txBody>
          <a:bodyPr wrap="square" anchor="t" anchorCtr="0">
            <a:noAutofit/>
          </a:bodyPr>
          <a:lstStyle>
            <a:lvl1pPr marL="0" indent="0" algn="l">
              <a:spcBef>
                <a:spcPts val="1200"/>
              </a:spcBef>
              <a:spcAft>
                <a:spcPts val="60"/>
              </a:spcAft>
              <a:buNone/>
              <a:defRPr sz="1400" b="1"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PRESENTED BY</a:t>
            </a:r>
          </a:p>
        </p:txBody>
      </p:sp>
      <p:sp>
        <p:nvSpPr>
          <p:cNvPr id="1962" name="Text Placeholder 1961">
            <a:extLst>
              <a:ext uri="{FF2B5EF4-FFF2-40B4-BE49-F238E27FC236}">
                <a16:creationId xmlns:a16="http://schemas.microsoft.com/office/drawing/2014/main" id="{05A0F360-5E2B-1313-55AF-9056EF7E8BC2}"/>
              </a:ext>
            </a:extLst>
          </p:cNvPr>
          <p:cNvSpPr>
            <a:spLocks noGrp="1"/>
          </p:cNvSpPr>
          <p:nvPr>
            <p:ph type="body" sz="quarter" idx="14" hasCustomPrompt="1"/>
          </p:nvPr>
        </p:nvSpPr>
        <p:spPr>
          <a:xfrm>
            <a:off x="897656" y="1880997"/>
            <a:ext cx="10396685" cy="193899"/>
          </a:xfrm>
        </p:spPr>
        <p:txBody>
          <a:bodyPr wrap="square" anchor="t" anchorCtr="0">
            <a:noAutofit/>
          </a:bodyPr>
          <a:lstStyle>
            <a:lvl1pPr marL="0" indent="0" algn="l">
              <a:spcBef>
                <a:spcPts val="1200"/>
              </a:spcBef>
              <a:spcAft>
                <a:spcPts val="60"/>
              </a:spcAft>
              <a:buNone/>
              <a:defRPr sz="1400" b="0" i="0" spc="150" baseline="0">
                <a:solidFill>
                  <a:schemeClr val="bg1"/>
                </a:solidFill>
                <a:latin typeface="+mn-lt"/>
                <a:ea typeface="Roboto Light" panose="02000000000000000000" pitchFamily="2" charset="0"/>
              </a:defRPr>
            </a:lvl1pPr>
            <a:lvl2pPr marL="457200" indent="0" algn="ctr">
              <a:buNone/>
              <a:defRPr sz="1400">
                <a:solidFill>
                  <a:schemeClr val="bg1"/>
                </a:solidFill>
              </a:defRPr>
            </a:lvl2pPr>
            <a:lvl3pPr marL="914400" indent="0" algn="ctr">
              <a:buNone/>
              <a:defRPr sz="1400">
                <a:solidFill>
                  <a:schemeClr val="bg1"/>
                </a:solidFill>
              </a:defRPr>
            </a:lvl3pPr>
            <a:lvl4pPr marL="1371600" indent="0" algn="ctr">
              <a:buNone/>
              <a:defRPr sz="1400">
                <a:solidFill>
                  <a:schemeClr val="bg1"/>
                </a:solidFill>
              </a:defRPr>
            </a:lvl4pPr>
            <a:lvl5pPr marL="1828800" indent="0" algn="ctr">
              <a:buNone/>
              <a:defRPr sz="1400">
                <a:solidFill>
                  <a:schemeClr val="bg1"/>
                </a:solidFill>
              </a:defRPr>
            </a:lvl5pPr>
          </a:lstStyle>
          <a:p>
            <a:pPr lvl="0"/>
            <a:r>
              <a:rPr lang="en-US" dirty="0"/>
              <a:t>MONTH XX, XXXX | LOCATION</a:t>
            </a:r>
          </a:p>
        </p:txBody>
      </p:sp>
      <p:sp>
        <p:nvSpPr>
          <p:cNvPr id="1964" name="Text Placeholder 1963">
            <a:extLst>
              <a:ext uri="{FF2B5EF4-FFF2-40B4-BE49-F238E27FC236}">
                <a16:creationId xmlns:a16="http://schemas.microsoft.com/office/drawing/2014/main" id="{D8874D39-76D3-2E6D-F8DD-E0676BF138C5}"/>
              </a:ext>
            </a:extLst>
          </p:cNvPr>
          <p:cNvSpPr>
            <a:spLocks noGrp="1"/>
          </p:cNvSpPr>
          <p:nvPr>
            <p:ph type="body" sz="quarter" idx="15" hasCustomPrompt="1"/>
          </p:nvPr>
        </p:nvSpPr>
        <p:spPr>
          <a:xfrm>
            <a:off x="897656" y="4371534"/>
            <a:ext cx="10396685" cy="332399"/>
          </a:xfrm>
        </p:spPr>
        <p:txBody>
          <a:bodyPr wrap="square" anchor="t" anchorCtr="0">
            <a:noAutofit/>
          </a:bodyPr>
          <a:lstStyle>
            <a:lvl1pPr marL="0" indent="0" algn="l">
              <a:spcBef>
                <a:spcPts val="1200"/>
              </a:spcBef>
              <a:spcAft>
                <a:spcPts val="60"/>
              </a:spcAft>
              <a:buNone/>
              <a:defRPr sz="2400" b="0" i="0">
                <a:solidFill>
                  <a:schemeClr val="bg1"/>
                </a:solidFill>
                <a:latin typeface="Roboto Light" panose="02000000000000000000" pitchFamily="2" charset="0"/>
                <a:ea typeface="Roboto Light" panose="02000000000000000000" pitchFamily="2" charset="0"/>
              </a:defRPr>
            </a:lvl1pPr>
            <a:lvl2pPr marL="457200" indent="0" algn="ctr">
              <a:buNone/>
              <a:defRPr sz="2400">
                <a:solidFill>
                  <a:schemeClr val="bg1"/>
                </a:solidFill>
              </a:defRPr>
            </a:lvl2pPr>
            <a:lvl3pPr marL="914400" indent="0" algn="ctr">
              <a:buNone/>
              <a:defRPr sz="2400">
                <a:solidFill>
                  <a:schemeClr val="bg1"/>
                </a:solidFill>
              </a:defRPr>
            </a:lvl3pPr>
            <a:lvl4pPr marL="1371600" indent="0" algn="ctr">
              <a:buNone/>
              <a:defRPr sz="2400">
                <a:solidFill>
                  <a:schemeClr val="bg1"/>
                </a:solidFill>
              </a:defRPr>
            </a:lvl4pPr>
            <a:lvl5pPr marL="1828800" indent="0" algn="ctr">
              <a:buNone/>
              <a:defRPr sz="2400">
                <a:solidFill>
                  <a:schemeClr val="bg1"/>
                </a:solidFill>
              </a:defRPr>
            </a:lvl5pPr>
          </a:lstStyle>
          <a:p>
            <a:pPr lvl="0"/>
            <a:r>
              <a:rPr lang="en-US" dirty="0"/>
              <a:t>First Name, Last Name</a:t>
            </a:r>
          </a:p>
        </p:txBody>
      </p:sp>
      <p:sp>
        <p:nvSpPr>
          <p:cNvPr id="8" name="Rectangle 7">
            <a:extLst>
              <a:ext uri="{FF2B5EF4-FFF2-40B4-BE49-F238E27FC236}">
                <a16:creationId xmlns:a16="http://schemas.microsoft.com/office/drawing/2014/main" id="{C565AA18-2C89-EB56-1919-13EF35EFFBC8}"/>
              </a:ext>
            </a:extLst>
          </p:cNvPr>
          <p:cNvSpPr/>
          <p:nvPr userDrawn="1"/>
        </p:nvSpPr>
        <p:spPr>
          <a:xfrm>
            <a:off x="897656" y="3793881"/>
            <a:ext cx="854364" cy="7191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47">
            <a:extLst>
              <a:ext uri="{FF2B5EF4-FFF2-40B4-BE49-F238E27FC236}">
                <a16:creationId xmlns:a16="http://schemas.microsoft.com/office/drawing/2014/main" id="{894AF511-2F91-5CEA-AAAB-75308FF6C4DB}"/>
              </a:ext>
            </a:extLst>
          </p:cNvPr>
          <p:cNvSpPr>
            <a:spLocks noGrp="1"/>
          </p:cNvSpPr>
          <p:nvPr>
            <p:ph type="body" sz="quarter" idx="17" hasCustomPrompt="1"/>
          </p:nvPr>
        </p:nvSpPr>
        <p:spPr>
          <a:xfrm>
            <a:off x="897656" y="4881013"/>
            <a:ext cx="10396685" cy="246221"/>
          </a:xfrm>
        </p:spPr>
        <p:txBody>
          <a:bodyPr wrap="square" anchor="t" anchorCtr="0">
            <a:noAutofit/>
          </a:bodyPr>
          <a:lstStyle>
            <a:lvl1pPr marL="0" indent="0" algn="l">
              <a:lnSpc>
                <a:spcPct val="100000"/>
              </a:lnSpc>
              <a:spcBef>
                <a:spcPts val="1200"/>
              </a:spcBef>
              <a:spcAft>
                <a:spcPts val="60"/>
              </a:spcAft>
              <a:buNone/>
              <a:defRPr sz="1600" b="0" i="0">
                <a:solidFill>
                  <a:schemeClr val="bg1"/>
                </a:solidFill>
                <a:latin typeface="+mn-lt"/>
                <a:ea typeface="Roboto Light" panose="02000000000000000000" pitchFamily="2" charset="0"/>
              </a:defRPr>
            </a:lvl1pPr>
            <a:lvl2pPr marL="457200" indent="0" algn="ctr">
              <a:buNone/>
              <a:defRPr sz="1600" b="0" i="0">
                <a:solidFill>
                  <a:schemeClr val="bg1"/>
                </a:solidFill>
                <a:latin typeface="Roboto Light" panose="02000000000000000000" pitchFamily="2" charset="0"/>
                <a:ea typeface="Roboto Light" panose="02000000000000000000" pitchFamily="2" charset="0"/>
              </a:defRPr>
            </a:lvl2pPr>
            <a:lvl3pPr marL="914400" indent="0" algn="ctr">
              <a:buNone/>
              <a:defRPr sz="1600" b="0" i="0">
                <a:solidFill>
                  <a:schemeClr val="bg1"/>
                </a:solidFill>
                <a:latin typeface="Roboto Light" panose="02000000000000000000" pitchFamily="2" charset="0"/>
                <a:ea typeface="Roboto Light" panose="02000000000000000000" pitchFamily="2" charset="0"/>
              </a:defRPr>
            </a:lvl3pPr>
            <a:lvl4pPr marL="1371600" indent="0" algn="ctr">
              <a:buNone/>
              <a:defRPr sz="1600" b="0" i="0">
                <a:solidFill>
                  <a:schemeClr val="bg1"/>
                </a:solidFill>
                <a:latin typeface="Roboto Light" panose="02000000000000000000" pitchFamily="2" charset="0"/>
                <a:ea typeface="Roboto Light" panose="02000000000000000000" pitchFamily="2" charset="0"/>
              </a:defRPr>
            </a:lvl4pPr>
            <a:lvl5pPr marL="1828800" indent="0" algn="ctr">
              <a:buNone/>
              <a:defRPr sz="1600" b="0" i="0">
                <a:solidFill>
                  <a:schemeClr val="bg1"/>
                </a:solidFill>
                <a:latin typeface="Roboto Light" panose="02000000000000000000" pitchFamily="2" charset="0"/>
                <a:ea typeface="Roboto Light" panose="02000000000000000000" pitchFamily="2" charset="0"/>
              </a:defRPr>
            </a:lvl5pPr>
          </a:lstStyle>
          <a:p>
            <a:pPr lvl="0"/>
            <a:r>
              <a:rPr lang="en-US" dirty="0"/>
              <a:t>Presenter Affiliation</a:t>
            </a:r>
          </a:p>
        </p:txBody>
      </p:sp>
      <p:pic>
        <p:nvPicPr>
          <p:cNvPr id="4" name="Graphic 3">
            <a:extLst>
              <a:ext uri="{FF2B5EF4-FFF2-40B4-BE49-F238E27FC236}">
                <a16:creationId xmlns:a16="http://schemas.microsoft.com/office/drawing/2014/main" id="{D32A73F0-167E-610D-E038-566618F01F9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28070" y="783630"/>
            <a:ext cx="1780479" cy="428014"/>
          </a:xfrm>
          <a:prstGeom prst="rect">
            <a:avLst/>
          </a:prstGeom>
        </p:spPr>
      </p:pic>
      <p:grpSp>
        <p:nvGrpSpPr>
          <p:cNvPr id="6" name="Group 5">
            <a:extLst>
              <a:ext uri="{FF2B5EF4-FFF2-40B4-BE49-F238E27FC236}">
                <a16:creationId xmlns:a16="http://schemas.microsoft.com/office/drawing/2014/main" id="{68B2AD18-B7D9-77F5-D220-3EDA560B2C83}"/>
              </a:ext>
            </a:extLst>
          </p:cNvPr>
          <p:cNvGrpSpPr/>
          <p:nvPr userDrawn="1"/>
        </p:nvGrpSpPr>
        <p:grpSpPr>
          <a:xfrm>
            <a:off x="859536" y="6108192"/>
            <a:ext cx="4556510" cy="438912"/>
            <a:chOff x="859536" y="6108192"/>
            <a:chExt cx="4556510" cy="438912"/>
          </a:xfrm>
        </p:grpSpPr>
        <p:sp>
          <p:nvSpPr>
            <p:cNvPr id="7" name="TextBox 6">
              <a:extLst>
                <a:ext uri="{FF2B5EF4-FFF2-40B4-BE49-F238E27FC236}">
                  <a16:creationId xmlns:a16="http://schemas.microsoft.com/office/drawing/2014/main" id="{66E0B571-503C-1E4E-4585-513FD2198B27}"/>
                </a:ext>
              </a:extLst>
            </p:cNvPr>
            <p:cNvSpPr txBox="1"/>
            <p:nvPr userDrawn="1"/>
          </p:nvSpPr>
          <p:spPr>
            <a:xfrm>
              <a:off x="2368064" y="6156068"/>
              <a:ext cx="3047982" cy="369332"/>
            </a:xfrm>
            <a:prstGeom prst="rect">
              <a:avLst/>
            </a:prstGeom>
            <a:noFill/>
          </p:spPr>
          <p:txBody>
            <a:bodyPr wrap="square" lIns="182880" rtlCol="0">
              <a:spAutoFit/>
            </a:bodyPr>
            <a:lstStyle/>
            <a:p>
              <a:r>
                <a:rPr lang="en-US" sz="900" b="0" dirty="0">
                  <a:solidFill>
                    <a:schemeClr val="bg1"/>
                  </a:solidFill>
                  <a:latin typeface="Roboto" panose="02000000000000000000" pitchFamily="2" charset="0"/>
                  <a:ea typeface="Roboto" panose="02000000000000000000" pitchFamily="2" charset="0"/>
                </a:rPr>
                <a:t>ORNL IS MANAGED BY UT-BATTELLE LLC </a:t>
              </a:r>
              <a:br>
                <a:rPr lang="en-US" sz="900" b="0" dirty="0">
                  <a:solidFill>
                    <a:schemeClr val="bg1"/>
                  </a:solidFill>
                  <a:latin typeface="Roboto" panose="02000000000000000000" pitchFamily="2" charset="0"/>
                  <a:ea typeface="Roboto" panose="02000000000000000000" pitchFamily="2" charset="0"/>
                </a:rPr>
              </a:br>
              <a:r>
                <a:rPr lang="en-US" sz="900" b="0" dirty="0">
                  <a:solidFill>
                    <a:schemeClr val="bg1"/>
                  </a:solidFill>
                  <a:latin typeface="Roboto" panose="02000000000000000000" pitchFamily="2" charset="0"/>
                  <a:ea typeface="Roboto" panose="02000000000000000000" pitchFamily="2" charset="0"/>
                </a:rPr>
                <a:t>FOR THE US DEPARTMENT OF ENERGY</a:t>
              </a:r>
            </a:p>
          </p:txBody>
        </p:sp>
        <p:pic>
          <p:nvPicPr>
            <p:cNvPr id="9" name="Picture 8" descr="Text&#10;&#10;AI-generated content may be incorrect.">
              <a:extLst>
                <a:ext uri="{FF2B5EF4-FFF2-40B4-BE49-F238E27FC236}">
                  <a16:creationId xmlns:a16="http://schemas.microsoft.com/office/drawing/2014/main" id="{2FD5B24E-06B1-CD75-BC26-A89AA432FAC2}"/>
                </a:ext>
              </a:extLst>
            </p:cNvPr>
            <p:cNvPicPr>
              <a:picLocks noChangeAspect="1"/>
            </p:cNvPicPr>
            <p:nvPr userDrawn="1"/>
          </p:nvPicPr>
          <p:blipFill>
            <a:blip r:embed="rId5"/>
            <a:stretch>
              <a:fillRect/>
            </a:stretch>
          </p:blipFill>
          <p:spPr>
            <a:xfrm>
              <a:off x="859536" y="6108192"/>
              <a:ext cx="1528065" cy="438912"/>
            </a:xfrm>
            <a:prstGeom prst="rect">
              <a:avLst/>
            </a:prstGeom>
          </p:spPr>
        </p:pic>
      </p:grpSp>
    </p:spTree>
    <p:extLst>
      <p:ext uri="{BB962C8B-B14F-4D97-AF65-F5344CB8AC3E}">
        <p14:creationId xmlns:p14="http://schemas.microsoft.com/office/powerpoint/2010/main" val="267694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5791-4F91-34B2-5F77-014A7A421E14}"/>
              </a:ext>
            </a:extLst>
          </p:cNvPr>
          <p:cNvSpPr>
            <a:spLocks noGrp="1"/>
          </p:cNvSpPr>
          <p:nvPr>
            <p:ph type="title" hasCustomPrompt="1"/>
          </p:nvPr>
        </p:nvSpPr>
        <p:spPr>
          <a:xfrm>
            <a:off x="314692" y="365125"/>
            <a:ext cx="11492432" cy="8863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1268E7B4-2380-B18C-C8C1-09BD437D6B16}"/>
              </a:ext>
            </a:extLst>
          </p:cNvPr>
          <p:cNvSpPr>
            <a:spLocks noGrp="1"/>
          </p:cNvSpPr>
          <p:nvPr>
            <p:ph idx="1" hasCustomPrompt="1"/>
          </p:nvPr>
        </p:nvSpPr>
        <p:spPr>
          <a:xfrm>
            <a:off x="314692" y="1825625"/>
            <a:ext cx="11492432" cy="4061829"/>
          </a:xfrm>
        </p:spPr>
        <p:txBody>
          <a:bodyPr/>
          <a:lstStyle>
            <a:lvl1pPr marL="0" indent="0">
              <a:spcBef>
                <a:spcPts val="1200"/>
              </a:spcBef>
              <a:buNone/>
              <a:defRPr sz="1800"/>
            </a:lvl1pPr>
          </a:lstStyle>
          <a:p>
            <a:r>
              <a:rPr lang="en-US" dirty="0"/>
              <a:t>Place content here</a:t>
            </a:r>
          </a:p>
        </p:txBody>
      </p:sp>
    </p:spTree>
    <p:extLst>
      <p:ext uri="{BB962C8B-B14F-4D97-AF65-F5344CB8AC3E}">
        <p14:creationId xmlns:p14="http://schemas.microsoft.com/office/powerpoint/2010/main" val="900239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Column Key 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55F232B-0EDE-9AF7-8505-73A82A1D984A}"/>
              </a:ext>
            </a:extLst>
          </p:cNvPr>
          <p:cNvSpPr/>
          <p:nvPr userDrawn="1"/>
        </p:nvSpPr>
        <p:spPr>
          <a:xfrm>
            <a:off x="0" y="0"/>
            <a:ext cx="4678850"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2" y="365125"/>
            <a:ext cx="3899310" cy="1900997"/>
          </a:xfrm>
        </p:spPr>
        <p:txBody>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2" y="2631247"/>
            <a:ext cx="3899310" cy="3511136"/>
          </a:xfrm>
        </p:spPr>
        <p:txBody>
          <a:bodyPr/>
          <a:lstStyle>
            <a:lvl1pPr marL="0" indent="0">
              <a:buNone/>
              <a:defRPr sz="1800"/>
            </a:lvl1pPr>
          </a:lstStyle>
          <a:p>
            <a:r>
              <a:rPr lang="en-US" dirty="0"/>
              <a:t>Place content here</a:t>
            </a:r>
          </a:p>
        </p:txBody>
      </p:sp>
      <p:sp>
        <p:nvSpPr>
          <p:cNvPr id="5" name="Picture Placeholder 4">
            <a:extLst>
              <a:ext uri="{FF2B5EF4-FFF2-40B4-BE49-F238E27FC236}">
                <a16:creationId xmlns:a16="http://schemas.microsoft.com/office/drawing/2014/main" id="{A40400C1-7283-FABD-80B9-45AEE1D1F5D9}"/>
              </a:ext>
            </a:extLst>
          </p:cNvPr>
          <p:cNvSpPr>
            <a:spLocks noGrp="1"/>
          </p:cNvSpPr>
          <p:nvPr>
            <p:ph type="pic" sz="quarter" idx="10"/>
          </p:nvPr>
        </p:nvSpPr>
        <p:spPr>
          <a:xfrm>
            <a:off x="4678363" y="0"/>
            <a:ext cx="7513637" cy="6858000"/>
          </a:xfrm>
        </p:spPr>
        <p:txBody>
          <a:bodyPr/>
          <a:lstStyle/>
          <a:p>
            <a:r>
              <a:rPr lang="en-US"/>
              <a:t>Click icon to add picture</a:t>
            </a:r>
          </a:p>
        </p:txBody>
      </p:sp>
      <p:pic>
        <p:nvPicPr>
          <p:cNvPr id="4" name="Graphic 3">
            <a:extLst>
              <a:ext uri="{FF2B5EF4-FFF2-40B4-BE49-F238E27FC236}">
                <a16:creationId xmlns:a16="http://schemas.microsoft.com/office/drawing/2014/main" id="{2059A002-CFDF-58EF-945F-28E943618A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1815376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Column Hexagon Cut-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AAFC910-D2D4-C5E3-4A8E-DB371D1637FC}"/>
              </a:ext>
            </a:extLst>
          </p:cNvPr>
          <p:cNvSpPr>
            <a:spLocks noGrp="1"/>
          </p:cNvSpPr>
          <p:nvPr>
            <p:ph type="pic" sz="quarter" idx="13"/>
          </p:nvPr>
        </p:nvSpPr>
        <p:spPr>
          <a:xfrm>
            <a:off x="5139371" y="-23484"/>
            <a:ext cx="6737350" cy="6865418"/>
          </a:xfrm>
          <a:custGeom>
            <a:avLst/>
            <a:gdLst>
              <a:gd name="connsiteX0" fmla="*/ 4765422 w 6737350"/>
              <a:gd name="connsiteY0" fmla="*/ 5955463 h 6865418"/>
              <a:gd name="connsiteX1" fmla="*/ 6080062 w 6737350"/>
              <a:gd name="connsiteY1" fmla="*/ 5955463 h 6865418"/>
              <a:gd name="connsiteX2" fmla="*/ 6604382 w 6737350"/>
              <a:gd name="connsiteY2" fmla="*/ 6863640 h 6865418"/>
              <a:gd name="connsiteX3" fmla="*/ 4240721 w 6737350"/>
              <a:gd name="connsiteY3" fmla="*/ 6864212 h 6865418"/>
              <a:gd name="connsiteX4" fmla="*/ 2712846 w 6737350"/>
              <a:gd name="connsiteY4" fmla="*/ 4762425 h 6865418"/>
              <a:gd name="connsiteX5" fmla="*/ 4027487 w 6737350"/>
              <a:gd name="connsiteY5" fmla="*/ 4762425 h 6865418"/>
              <a:gd name="connsiteX6" fmla="*/ 4684776 w 6737350"/>
              <a:gd name="connsiteY6" fmla="*/ 5900917 h 6865418"/>
              <a:gd name="connsiteX7" fmla="*/ 4128579 w 6737350"/>
              <a:gd name="connsiteY7" fmla="*/ 6864339 h 6865418"/>
              <a:gd name="connsiteX8" fmla="*/ 2612326 w 6737350"/>
              <a:gd name="connsiteY8" fmla="*/ 6865418 h 6865418"/>
              <a:gd name="connsiteX9" fmla="*/ 2055495 w 6737350"/>
              <a:gd name="connsiteY9" fmla="*/ 5900917 h 6865418"/>
              <a:gd name="connsiteX10" fmla="*/ 4765421 w 6737350"/>
              <a:gd name="connsiteY10" fmla="*/ 3584563 h 6865418"/>
              <a:gd name="connsiteX11" fmla="*/ 6080061 w 6737350"/>
              <a:gd name="connsiteY11" fmla="*/ 3584563 h 6865418"/>
              <a:gd name="connsiteX12" fmla="*/ 6737350 w 6737350"/>
              <a:gd name="connsiteY12" fmla="*/ 4723055 h 6865418"/>
              <a:gd name="connsiteX13" fmla="*/ 6080061 w 6737350"/>
              <a:gd name="connsiteY13" fmla="*/ 5861546 h 6865418"/>
              <a:gd name="connsiteX14" fmla="*/ 4765421 w 6737350"/>
              <a:gd name="connsiteY14" fmla="*/ 5861546 h 6865418"/>
              <a:gd name="connsiteX15" fmla="*/ 4108069 w 6737350"/>
              <a:gd name="connsiteY15" fmla="*/ 4723055 h 6865418"/>
              <a:gd name="connsiteX16" fmla="*/ 2712846 w 6737350"/>
              <a:gd name="connsiteY16" fmla="*/ 2395463 h 6865418"/>
              <a:gd name="connsiteX17" fmla="*/ 4027487 w 6737350"/>
              <a:gd name="connsiteY17" fmla="*/ 2395463 h 6865418"/>
              <a:gd name="connsiteX18" fmla="*/ 4684776 w 6737350"/>
              <a:gd name="connsiteY18" fmla="*/ 3533955 h 6865418"/>
              <a:gd name="connsiteX19" fmla="*/ 4027487 w 6737350"/>
              <a:gd name="connsiteY19" fmla="*/ 4672446 h 6865418"/>
              <a:gd name="connsiteX20" fmla="*/ 2712846 w 6737350"/>
              <a:gd name="connsiteY20" fmla="*/ 4672446 h 6865418"/>
              <a:gd name="connsiteX21" fmla="*/ 2055495 w 6737350"/>
              <a:gd name="connsiteY21" fmla="*/ 3533955 h 6865418"/>
              <a:gd name="connsiteX22" fmla="*/ 657289 w 6737350"/>
              <a:gd name="connsiteY22" fmla="*/ 1217538 h 6865418"/>
              <a:gd name="connsiteX23" fmla="*/ 1971929 w 6737350"/>
              <a:gd name="connsiteY23" fmla="*/ 1217538 h 6865418"/>
              <a:gd name="connsiteX24" fmla="*/ 2629281 w 6737350"/>
              <a:gd name="connsiteY24" fmla="*/ 2356092 h 6865418"/>
              <a:gd name="connsiteX25" fmla="*/ 1971929 w 6737350"/>
              <a:gd name="connsiteY25" fmla="*/ 3494584 h 6865418"/>
              <a:gd name="connsiteX26" fmla="*/ 657289 w 6737350"/>
              <a:gd name="connsiteY26" fmla="*/ 3494584 h 6865418"/>
              <a:gd name="connsiteX27" fmla="*/ 0 w 6737350"/>
              <a:gd name="connsiteY27" fmla="*/ 2356092 h 6865418"/>
              <a:gd name="connsiteX28" fmla="*/ 4765421 w 6737350"/>
              <a:gd name="connsiteY28" fmla="*/ 1217537 h 6865418"/>
              <a:gd name="connsiteX29" fmla="*/ 6080061 w 6737350"/>
              <a:gd name="connsiteY29" fmla="*/ 1217537 h 6865418"/>
              <a:gd name="connsiteX30" fmla="*/ 6737350 w 6737350"/>
              <a:gd name="connsiteY30" fmla="*/ 2356092 h 6865418"/>
              <a:gd name="connsiteX31" fmla="*/ 6080061 w 6737350"/>
              <a:gd name="connsiteY31" fmla="*/ 3494584 h 6865418"/>
              <a:gd name="connsiteX32" fmla="*/ 4765421 w 6737350"/>
              <a:gd name="connsiteY32" fmla="*/ 3494584 h 6865418"/>
              <a:gd name="connsiteX33" fmla="*/ 4108069 w 6737350"/>
              <a:gd name="connsiteY33" fmla="*/ 2356092 h 6865418"/>
              <a:gd name="connsiteX34" fmla="*/ 2712846 w 6737350"/>
              <a:gd name="connsiteY34" fmla="*/ 39549 h 6865418"/>
              <a:gd name="connsiteX35" fmla="*/ 4027487 w 6737350"/>
              <a:gd name="connsiteY35" fmla="*/ 39549 h 6865418"/>
              <a:gd name="connsiteX36" fmla="*/ 4684776 w 6737350"/>
              <a:gd name="connsiteY36" fmla="*/ 1178041 h 6865418"/>
              <a:gd name="connsiteX37" fmla="*/ 4027487 w 6737350"/>
              <a:gd name="connsiteY37" fmla="*/ 2316532 h 6865418"/>
              <a:gd name="connsiteX38" fmla="*/ 2712846 w 6737350"/>
              <a:gd name="connsiteY38" fmla="*/ 2316532 h 6865418"/>
              <a:gd name="connsiteX39" fmla="*/ 2055495 w 6737350"/>
              <a:gd name="connsiteY39" fmla="*/ 1178041 h 6865418"/>
              <a:gd name="connsiteX40" fmla="*/ 13492 w 6737350"/>
              <a:gd name="connsiteY40" fmla="*/ 0 h 6865418"/>
              <a:gd name="connsiteX41" fmla="*/ 2631396 w 6737350"/>
              <a:gd name="connsiteY41" fmla="*/ 13447 h 6865418"/>
              <a:gd name="connsiteX42" fmla="*/ 1973010 w 6737350"/>
              <a:gd name="connsiteY42" fmla="*/ 1137655 h 6865418"/>
              <a:gd name="connsiteX43" fmla="*/ 658369 w 6737350"/>
              <a:gd name="connsiteY43" fmla="*/ 1137655 h 686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737350" h="6865418">
                <a:moveTo>
                  <a:pt x="4765422" y="5955463"/>
                </a:moveTo>
                <a:lnTo>
                  <a:pt x="6080062" y="5955463"/>
                </a:lnTo>
                <a:lnTo>
                  <a:pt x="6604382" y="6863640"/>
                </a:lnTo>
                <a:lnTo>
                  <a:pt x="4240721" y="6864212"/>
                </a:lnTo>
                <a:close/>
                <a:moveTo>
                  <a:pt x="2712846" y="4762425"/>
                </a:moveTo>
                <a:lnTo>
                  <a:pt x="4027487" y="4762425"/>
                </a:lnTo>
                <a:lnTo>
                  <a:pt x="4684776" y="5900917"/>
                </a:lnTo>
                <a:lnTo>
                  <a:pt x="4128579" y="6864339"/>
                </a:lnTo>
                <a:lnTo>
                  <a:pt x="2612326" y="6865418"/>
                </a:lnTo>
                <a:lnTo>
                  <a:pt x="2055495" y="5900917"/>
                </a:lnTo>
                <a:close/>
                <a:moveTo>
                  <a:pt x="4765421" y="3584563"/>
                </a:moveTo>
                <a:lnTo>
                  <a:pt x="6080061" y="3584563"/>
                </a:lnTo>
                <a:lnTo>
                  <a:pt x="6737350" y="4723055"/>
                </a:lnTo>
                <a:lnTo>
                  <a:pt x="6080061" y="5861546"/>
                </a:lnTo>
                <a:lnTo>
                  <a:pt x="4765421" y="5861546"/>
                </a:lnTo>
                <a:lnTo>
                  <a:pt x="4108069" y="4723055"/>
                </a:lnTo>
                <a:close/>
                <a:moveTo>
                  <a:pt x="2712846" y="2395463"/>
                </a:moveTo>
                <a:lnTo>
                  <a:pt x="4027487" y="2395463"/>
                </a:lnTo>
                <a:lnTo>
                  <a:pt x="4684776" y="3533955"/>
                </a:lnTo>
                <a:lnTo>
                  <a:pt x="4027487" y="4672446"/>
                </a:lnTo>
                <a:lnTo>
                  <a:pt x="2712846" y="4672446"/>
                </a:lnTo>
                <a:lnTo>
                  <a:pt x="2055495" y="3533955"/>
                </a:lnTo>
                <a:close/>
                <a:moveTo>
                  <a:pt x="657289" y="1217538"/>
                </a:moveTo>
                <a:lnTo>
                  <a:pt x="1971929" y="1217538"/>
                </a:lnTo>
                <a:lnTo>
                  <a:pt x="2629281" y="2356092"/>
                </a:lnTo>
                <a:lnTo>
                  <a:pt x="1971929" y="3494584"/>
                </a:lnTo>
                <a:lnTo>
                  <a:pt x="657289" y="3494584"/>
                </a:lnTo>
                <a:lnTo>
                  <a:pt x="0" y="2356092"/>
                </a:lnTo>
                <a:close/>
                <a:moveTo>
                  <a:pt x="4765421" y="1217537"/>
                </a:moveTo>
                <a:lnTo>
                  <a:pt x="6080061" y="1217537"/>
                </a:lnTo>
                <a:lnTo>
                  <a:pt x="6737350" y="2356092"/>
                </a:lnTo>
                <a:lnTo>
                  <a:pt x="6080061" y="3494584"/>
                </a:lnTo>
                <a:lnTo>
                  <a:pt x="4765421" y="3494584"/>
                </a:lnTo>
                <a:lnTo>
                  <a:pt x="4108069" y="2356092"/>
                </a:lnTo>
                <a:close/>
                <a:moveTo>
                  <a:pt x="2712846" y="39549"/>
                </a:moveTo>
                <a:lnTo>
                  <a:pt x="4027487" y="39549"/>
                </a:lnTo>
                <a:lnTo>
                  <a:pt x="4684776" y="1178041"/>
                </a:lnTo>
                <a:lnTo>
                  <a:pt x="4027487" y="2316532"/>
                </a:lnTo>
                <a:lnTo>
                  <a:pt x="2712846" y="2316532"/>
                </a:lnTo>
                <a:lnTo>
                  <a:pt x="2055495" y="1178041"/>
                </a:lnTo>
                <a:close/>
                <a:moveTo>
                  <a:pt x="13492" y="0"/>
                </a:moveTo>
                <a:lnTo>
                  <a:pt x="2631396" y="13447"/>
                </a:lnTo>
                <a:lnTo>
                  <a:pt x="1973010" y="1137655"/>
                </a:lnTo>
                <a:lnTo>
                  <a:pt x="658369" y="1137655"/>
                </a:lnTo>
                <a:close/>
              </a:path>
            </a:pathLst>
          </a:custGeom>
        </p:spPr>
        <p:txBody>
          <a:bodyPr wrap="square">
            <a:noAutofit/>
          </a:bodyPr>
          <a:lstStyle/>
          <a:p>
            <a:r>
              <a:rPr lang="en-US"/>
              <a:t>Click icon to add picture</a:t>
            </a:r>
          </a:p>
        </p:txBody>
      </p:sp>
      <p:sp>
        <p:nvSpPr>
          <p:cNvPr id="2" name="Title 1">
            <a:extLst>
              <a:ext uri="{FF2B5EF4-FFF2-40B4-BE49-F238E27FC236}">
                <a16:creationId xmlns:a16="http://schemas.microsoft.com/office/drawing/2014/main" id="{B6D7CE54-A067-C608-8071-D9BFAF60EA84}"/>
              </a:ext>
            </a:extLst>
          </p:cNvPr>
          <p:cNvSpPr>
            <a:spLocks noGrp="1"/>
          </p:cNvSpPr>
          <p:nvPr>
            <p:ph type="title" hasCustomPrompt="1"/>
          </p:nvPr>
        </p:nvSpPr>
        <p:spPr>
          <a:xfrm>
            <a:off x="314693" y="365125"/>
            <a:ext cx="4412934" cy="1772793"/>
          </a:xfrm>
        </p:spPr>
        <p:txBody>
          <a:bodyPr anchor="t" anchorCtr="0">
            <a:noAutofit/>
          </a:bodyPr>
          <a:lstStyle/>
          <a:p>
            <a:r>
              <a:rPr lang="en-US" dirty="0"/>
              <a:t>One-sentence headline stating the main takeaway message</a:t>
            </a:r>
          </a:p>
        </p:txBody>
      </p:sp>
      <p:sp>
        <p:nvSpPr>
          <p:cNvPr id="3" name="Content Placeholder 2">
            <a:extLst>
              <a:ext uri="{FF2B5EF4-FFF2-40B4-BE49-F238E27FC236}">
                <a16:creationId xmlns:a16="http://schemas.microsoft.com/office/drawing/2014/main" id="{92B9DD14-4659-B8FE-84E6-93F5C544420C}"/>
              </a:ext>
            </a:extLst>
          </p:cNvPr>
          <p:cNvSpPr>
            <a:spLocks noGrp="1"/>
          </p:cNvSpPr>
          <p:nvPr>
            <p:ph sz="half" idx="1" hasCustomPrompt="1"/>
          </p:nvPr>
        </p:nvSpPr>
        <p:spPr>
          <a:xfrm>
            <a:off x="314693" y="2514601"/>
            <a:ext cx="4412934" cy="3756990"/>
          </a:xfrm>
        </p:spPr>
        <p:txBody>
          <a:bodyPr anchor="t" anchorCtr="0">
            <a:noAutofit/>
          </a:bodyPr>
          <a:lstStyle>
            <a:lvl1pPr marL="0" indent="0">
              <a:buNone/>
              <a:defRPr sz="1800"/>
            </a:lvl1pPr>
          </a:lstStyle>
          <a:p>
            <a:r>
              <a:rPr lang="en-US" dirty="0"/>
              <a:t>Place content here</a:t>
            </a:r>
          </a:p>
        </p:txBody>
      </p:sp>
    </p:spTree>
    <p:extLst>
      <p:ext uri="{BB962C8B-B14F-4D97-AF65-F5344CB8AC3E}">
        <p14:creationId xmlns:p14="http://schemas.microsoft.com/office/powerpoint/2010/main" val="3554203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Column Stacked Image Series">
    <p:spTree>
      <p:nvGrpSpPr>
        <p:cNvPr id="1" name=""/>
        <p:cNvGrpSpPr/>
        <p:nvPr/>
      </p:nvGrpSpPr>
      <p:grpSpPr>
        <a:xfrm>
          <a:off x="0" y="0"/>
          <a:ext cx="0" cy="0"/>
          <a:chOff x="0" y="0"/>
          <a:chExt cx="0" cy="0"/>
        </a:xfrm>
      </p:grpSpPr>
      <p:sp>
        <p:nvSpPr>
          <p:cNvPr id="118" name="Picture Placeholder 117">
            <a:extLst>
              <a:ext uri="{FF2B5EF4-FFF2-40B4-BE49-F238E27FC236}">
                <a16:creationId xmlns:a16="http://schemas.microsoft.com/office/drawing/2014/main" id="{FCAA6D76-9D9F-EEEC-3A19-B8672A58A5A7}"/>
              </a:ext>
            </a:extLst>
          </p:cNvPr>
          <p:cNvSpPr>
            <a:spLocks noGrp="1"/>
          </p:cNvSpPr>
          <p:nvPr>
            <p:ph type="pic" sz="quarter" idx="13"/>
          </p:nvPr>
        </p:nvSpPr>
        <p:spPr>
          <a:xfrm>
            <a:off x="7645400" y="-6350"/>
            <a:ext cx="4546600" cy="2155825"/>
          </a:xfrm>
          <a:solidFill>
            <a:schemeClr val="bg2"/>
          </a:solidFill>
        </p:spPr>
        <p:txBody>
          <a:bodyPr/>
          <a:lstStyle/>
          <a:p>
            <a:r>
              <a:rPr lang="en-US"/>
              <a:t>Click icon to add picture</a:t>
            </a:r>
          </a:p>
        </p:txBody>
      </p:sp>
      <p:sp>
        <p:nvSpPr>
          <p:cNvPr id="121" name="Picture Placeholder 120">
            <a:extLst>
              <a:ext uri="{FF2B5EF4-FFF2-40B4-BE49-F238E27FC236}">
                <a16:creationId xmlns:a16="http://schemas.microsoft.com/office/drawing/2014/main" id="{374474B3-1A16-3799-2DA6-5E1F9B62F1F2}"/>
              </a:ext>
            </a:extLst>
          </p:cNvPr>
          <p:cNvSpPr>
            <a:spLocks noGrp="1"/>
          </p:cNvSpPr>
          <p:nvPr>
            <p:ph type="pic" sz="quarter" idx="14"/>
          </p:nvPr>
        </p:nvSpPr>
        <p:spPr>
          <a:xfrm>
            <a:off x="7645400" y="2352675"/>
            <a:ext cx="4546600" cy="2149475"/>
          </a:xfrm>
          <a:solidFill>
            <a:schemeClr val="bg2"/>
          </a:solidFill>
        </p:spPr>
        <p:txBody>
          <a:bodyPr/>
          <a:lstStyle/>
          <a:p>
            <a:r>
              <a:rPr lang="en-US"/>
              <a:t>Click icon to add picture</a:t>
            </a:r>
          </a:p>
        </p:txBody>
      </p:sp>
      <p:sp>
        <p:nvSpPr>
          <p:cNvPr id="123" name="Picture Placeholder 122">
            <a:extLst>
              <a:ext uri="{FF2B5EF4-FFF2-40B4-BE49-F238E27FC236}">
                <a16:creationId xmlns:a16="http://schemas.microsoft.com/office/drawing/2014/main" id="{0285EA67-185C-FA9B-F112-0DEA71BAF9A1}"/>
              </a:ext>
            </a:extLst>
          </p:cNvPr>
          <p:cNvSpPr>
            <a:spLocks noGrp="1"/>
          </p:cNvSpPr>
          <p:nvPr>
            <p:ph type="pic" sz="quarter" idx="15"/>
          </p:nvPr>
        </p:nvSpPr>
        <p:spPr>
          <a:xfrm>
            <a:off x="7645400" y="4703763"/>
            <a:ext cx="4546600" cy="2154237"/>
          </a:xfrm>
          <a:solidFill>
            <a:schemeClr val="bg2"/>
          </a:solidFill>
        </p:spPr>
        <p:txBody>
          <a:bodyPr/>
          <a:lstStyle/>
          <a:p>
            <a:r>
              <a:rPr lang="en-US"/>
              <a:t>Click icon to add picture</a:t>
            </a:r>
          </a:p>
        </p:txBody>
      </p:sp>
      <p:sp>
        <p:nvSpPr>
          <p:cNvPr id="2" name="Title 1">
            <a:extLst>
              <a:ext uri="{FF2B5EF4-FFF2-40B4-BE49-F238E27FC236}">
                <a16:creationId xmlns:a16="http://schemas.microsoft.com/office/drawing/2014/main" id="{265D5DB1-B0F4-39A7-9E5F-343BB17944E4}"/>
              </a:ext>
            </a:extLst>
          </p:cNvPr>
          <p:cNvSpPr>
            <a:spLocks noGrp="1"/>
          </p:cNvSpPr>
          <p:nvPr>
            <p:ph type="title" hasCustomPrompt="1"/>
          </p:nvPr>
        </p:nvSpPr>
        <p:spPr>
          <a:xfrm>
            <a:off x="314693" y="365125"/>
            <a:ext cx="6736022" cy="1006475"/>
          </a:xfrm>
        </p:spPr>
        <p:txBody>
          <a:bodyPr>
            <a:noAutofit/>
          </a:bodyPr>
          <a:lstStyle>
            <a:lvl1pPr>
              <a:defRPr b="1">
                <a:solidFill>
                  <a:schemeClr val="tx1"/>
                </a:solidFill>
              </a:defRPr>
            </a:lvl1pPr>
          </a:lstStyle>
          <a:p>
            <a:r>
              <a:rPr lang="en-US" dirty="0"/>
              <a:t>One-sentence headline stating the main takeaway message</a:t>
            </a:r>
          </a:p>
        </p:txBody>
      </p:sp>
      <p:sp>
        <p:nvSpPr>
          <p:cNvPr id="113" name="Text Placeholder 112">
            <a:extLst>
              <a:ext uri="{FF2B5EF4-FFF2-40B4-BE49-F238E27FC236}">
                <a16:creationId xmlns:a16="http://schemas.microsoft.com/office/drawing/2014/main" id="{561B3BD0-8400-FE4A-5A3F-210329D8A10F}"/>
              </a:ext>
            </a:extLst>
          </p:cNvPr>
          <p:cNvSpPr>
            <a:spLocks noGrp="1"/>
          </p:cNvSpPr>
          <p:nvPr>
            <p:ph type="body" sz="quarter" idx="12" hasCustomPrompt="1"/>
          </p:nvPr>
        </p:nvSpPr>
        <p:spPr>
          <a:xfrm>
            <a:off x="314693" y="1817559"/>
            <a:ext cx="6763894" cy="4324823"/>
          </a:xfrm>
        </p:spPr>
        <p:txBody>
          <a:bodyPr>
            <a:noAutofit/>
          </a:bodyPr>
          <a:lstStyle>
            <a:lvl1pPr marL="0" indent="0">
              <a:buNone/>
              <a:defRPr sz="1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r>
              <a:rPr lang="en-US" dirty="0"/>
              <a:t>Place content here</a:t>
            </a:r>
          </a:p>
        </p:txBody>
      </p:sp>
      <p:sp>
        <p:nvSpPr>
          <p:cNvPr id="4" name="Rectangle 6">
            <a:extLst>
              <a:ext uri="{FF2B5EF4-FFF2-40B4-BE49-F238E27FC236}">
                <a16:creationId xmlns:a16="http://schemas.microsoft.com/office/drawing/2014/main" id="{DAF7721B-92F3-10FF-5A89-459D1C6BA969}"/>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000" smtClean="0">
                <a:solidFill>
                  <a:schemeClr val="bg1"/>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000" dirty="0">
              <a:solidFill>
                <a:schemeClr val="bg1"/>
              </a:solidFill>
              <a:latin typeface="Roboto" panose="02000000000000000000" pitchFamily="2" charset="0"/>
              <a:ea typeface="Roboto" panose="02000000000000000000" pitchFamily="2" charset="0"/>
              <a:cs typeface="Times New Roman" panose="02020603050405020304" pitchFamily="18" charset="0"/>
            </a:endParaRPr>
          </a:p>
        </p:txBody>
      </p:sp>
    </p:spTree>
    <p:extLst>
      <p:ext uri="{BB962C8B-B14F-4D97-AF65-F5344CB8AC3E}">
        <p14:creationId xmlns:p14="http://schemas.microsoft.com/office/powerpoint/2010/main" val="331496818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4753CB-6476-BF2C-3CDC-FAB102C713EC}"/>
              </a:ext>
            </a:extLst>
          </p:cNvPr>
          <p:cNvSpPr>
            <a:spLocks noGrp="1"/>
          </p:cNvSpPr>
          <p:nvPr>
            <p:ph type="title"/>
          </p:nvPr>
        </p:nvSpPr>
        <p:spPr>
          <a:xfrm>
            <a:off x="314692" y="365125"/>
            <a:ext cx="11492432" cy="443198"/>
          </a:xfrm>
          <a:prstGeom prst="rect">
            <a:avLst/>
          </a:prstGeom>
        </p:spPr>
        <p:txBody>
          <a:bodyPr vert="horz" wrap="square"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7933DD6-9940-13F2-ECB0-187773310927}"/>
              </a:ext>
            </a:extLst>
          </p:cNvPr>
          <p:cNvSpPr>
            <a:spLocks noGrp="1"/>
          </p:cNvSpPr>
          <p:nvPr>
            <p:ph type="body" idx="1"/>
          </p:nvPr>
        </p:nvSpPr>
        <p:spPr>
          <a:xfrm>
            <a:off x="314692" y="1817556"/>
            <a:ext cx="11492432" cy="40205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Rectangle 6">
            <a:extLst>
              <a:ext uri="{FF2B5EF4-FFF2-40B4-BE49-F238E27FC236}">
                <a16:creationId xmlns:a16="http://schemas.microsoft.com/office/drawing/2014/main" id="{25FC33D5-6A3D-626E-929B-EDEF84A7F09B}"/>
              </a:ext>
            </a:extLst>
          </p:cNvPr>
          <p:cNvSpPr>
            <a:spLocks noChangeArrowheads="1"/>
          </p:cNvSpPr>
          <p:nvPr userDrawn="1"/>
        </p:nvSpPr>
        <p:spPr bwMode="auto">
          <a:xfrm flipH="1">
            <a:off x="11526723" y="6576851"/>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1100" b="1" smtClean="0">
                <a:solidFill>
                  <a:schemeClr val="bg2"/>
                </a:solidFill>
                <a:latin typeface="Roboto" panose="02000000000000000000" pitchFamily="2" charset="0"/>
                <a:ea typeface="Roboto" panose="02000000000000000000" pitchFamily="2" charset="0"/>
                <a:cs typeface="Times New Roman" panose="02020603050405020304" pitchFamily="18" charset="0"/>
              </a:rPr>
              <a:pPr algn="ctr" defTabSz="173038">
                <a:lnSpc>
                  <a:spcPct val="90000"/>
                </a:lnSpc>
                <a:tabLst>
                  <a:tab pos="230188" algn="l"/>
                </a:tabLst>
                <a:defRPr/>
              </a:pPr>
              <a:t>‹#›</a:t>
            </a:fld>
            <a:endParaRPr lang="en-US" sz="1100" b="1" dirty="0">
              <a:solidFill>
                <a:schemeClr val="bg2"/>
              </a:solidFill>
              <a:latin typeface="Roboto" panose="02000000000000000000" pitchFamily="2" charset="0"/>
              <a:ea typeface="Roboto" panose="02000000000000000000" pitchFamily="2" charset="0"/>
              <a:cs typeface="Times New Roman" panose="02020603050405020304" pitchFamily="18" charset="0"/>
            </a:endParaRPr>
          </a:p>
        </p:txBody>
      </p:sp>
      <p:sp>
        <p:nvSpPr>
          <p:cNvPr id="41" name="Rectangle 256">
            <a:extLst>
              <a:ext uri="{FF2B5EF4-FFF2-40B4-BE49-F238E27FC236}">
                <a16:creationId xmlns:a16="http://schemas.microsoft.com/office/drawing/2014/main" id="{DF5E4726-94A1-FED7-677B-96B372546603}"/>
              </a:ext>
            </a:extLst>
          </p:cNvPr>
          <p:cNvSpPr txBox="1">
            <a:spLocks noChangeArrowheads="1"/>
          </p:cNvSpPr>
          <p:nvPr userDrawn="1"/>
        </p:nvSpPr>
        <p:spPr>
          <a:xfrm>
            <a:off x="7599464" y="6576851"/>
            <a:ext cx="3860800" cy="152400"/>
          </a:xfrm>
          <a:prstGeom prst="rect">
            <a:avLst/>
          </a:prstGeom>
          <a:ln/>
        </p:spPr>
        <p:txBody>
          <a:bodyPr anchor="ctr"/>
          <a:lstStyle/>
          <a:p>
            <a:pPr algn="r"/>
            <a:r>
              <a:rPr lang="en-US" sz="1000" dirty="0">
                <a:solidFill>
                  <a:schemeClr val="bg2"/>
                </a:solidFill>
                <a:latin typeface="Roboto" panose="02000000000000000000" pitchFamily="2" charset="0"/>
                <a:ea typeface="Roboto" panose="02000000000000000000" pitchFamily="2" charset="0"/>
                <a:cs typeface="Arial" pitchFamily="34" charset="0"/>
              </a:rPr>
              <a:t> </a:t>
            </a:r>
          </a:p>
        </p:txBody>
      </p:sp>
      <p:pic>
        <p:nvPicPr>
          <p:cNvPr id="4" name="Graphic 3">
            <a:extLst>
              <a:ext uri="{FF2B5EF4-FFF2-40B4-BE49-F238E27FC236}">
                <a16:creationId xmlns:a16="http://schemas.microsoft.com/office/drawing/2014/main" id="{54E8AFC4-0CE6-E93B-9E8C-DB368BD3C3DA}"/>
              </a:ext>
            </a:extLst>
          </p:cNvPr>
          <p:cNvPicPr>
            <a:picLocks noChangeAspect="1"/>
          </p:cNvPicPr>
          <p:nvPr userDrawn="1"/>
        </p:nvPicPr>
        <p:blipFill>
          <a:blip r:embed="rId36">
            <a:extLst>
              <a:ext uri="{96DAC541-7B7A-43D3-8B79-37D633B846F1}">
                <asvg:svgBlip xmlns:asvg="http://schemas.microsoft.com/office/drawing/2016/SVG/main" r:embed="rId37"/>
              </a:ext>
            </a:extLst>
          </a:blip>
          <a:stretch>
            <a:fillRect/>
          </a:stretch>
        </p:blipFill>
        <p:spPr>
          <a:xfrm>
            <a:off x="314693" y="6431818"/>
            <a:ext cx="1188988" cy="285824"/>
          </a:xfrm>
          <a:prstGeom prst="rect">
            <a:avLst/>
          </a:prstGeom>
        </p:spPr>
      </p:pic>
    </p:spTree>
    <p:extLst>
      <p:ext uri="{BB962C8B-B14F-4D97-AF65-F5344CB8AC3E}">
        <p14:creationId xmlns:p14="http://schemas.microsoft.com/office/powerpoint/2010/main" val="2196214776"/>
      </p:ext>
    </p:extLst>
  </p:cSld>
  <p:clrMap bg1="lt1" tx1="dk1" bg2="lt2" tx2="dk2" accent1="accent1" accent2="accent2" accent3="accent3" accent4="accent4" accent5="accent5" accent6="accent6" hlink="hlink" folHlink="folHlink"/>
  <p:sldLayoutIdLst>
    <p:sldLayoutId id="2147483873" r:id="rId1"/>
    <p:sldLayoutId id="2147483939" r:id="rId2"/>
    <p:sldLayoutId id="2147483896" r:id="rId3"/>
    <p:sldLayoutId id="2147483927" r:id="rId4"/>
    <p:sldLayoutId id="2147483941" r:id="rId5"/>
    <p:sldLayoutId id="2147483832" r:id="rId6"/>
    <p:sldLayoutId id="2147483894" r:id="rId7"/>
    <p:sldLayoutId id="2147483829" r:id="rId8"/>
    <p:sldLayoutId id="2147483897" r:id="rId9"/>
    <p:sldLayoutId id="2147483833" r:id="rId10"/>
    <p:sldLayoutId id="2147483952" r:id="rId11"/>
    <p:sldLayoutId id="2147483953" r:id="rId12"/>
    <p:sldLayoutId id="2147483954" r:id="rId13"/>
    <p:sldLayoutId id="2147483955" r:id="rId14"/>
    <p:sldLayoutId id="2147483956" r:id="rId15"/>
    <p:sldLayoutId id="2147483834" r:id="rId16"/>
    <p:sldLayoutId id="2147483940" r:id="rId17"/>
    <p:sldLayoutId id="2147483835" r:id="rId18"/>
    <p:sldLayoutId id="2147483928" r:id="rId19"/>
    <p:sldLayoutId id="2147483906" r:id="rId20"/>
    <p:sldLayoutId id="2147483905" r:id="rId21"/>
    <p:sldLayoutId id="2147483937" r:id="rId22"/>
    <p:sldLayoutId id="2147483947" r:id="rId23"/>
    <p:sldLayoutId id="2147483948" r:id="rId24"/>
    <p:sldLayoutId id="2147483951" r:id="rId25"/>
    <p:sldLayoutId id="2147483949" r:id="rId26"/>
    <p:sldLayoutId id="2147483959" r:id="rId27"/>
    <p:sldLayoutId id="2147483861" r:id="rId28"/>
    <p:sldLayoutId id="2147483958" r:id="rId29"/>
    <p:sldLayoutId id="2147483849" r:id="rId30"/>
    <p:sldLayoutId id="2147483960" r:id="rId31"/>
    <p:sldLayoutId id="2147483961" r:id="rId32"/>
    <p:sldLayoutId id="2147483962" r:id="rId33"/>
    <p:sldLayoutId id="2147483963" r:id="rId34"/>
  </p:sldLayoutIdLst>
  <p:hf hdr="0" dt="0"/>
  <p:txStyles>
    <p:titleStyle>
      <a:lvl1pPr algn="l" defTabSz="914400" rtl="0" eaLnBrk="1" latinLnBrk="0" hangingPunct="1">
        <a:lnSpc>
          <a:spcPct val="90000"/>
        </a:lnSpc>
        <a:spcBef>
          <a:spcPct val="0"/>
        </a:spcBef>
        <a:buNone/>
        <a:defRPr sz="3200" b="1" kern="1200">
          <a:solidFill>
            <a:schemeClr val="tx1"/>
          </a:solidFill>
          <a:latin typeface="Roboto" panose="02000000000000000000" pitchFamily="2" charset="0"/>
          <a:ea typeface="Roboto" panose="02000000000000000000" pitchFamily="2" charset="0"/>
          <a:cs typeface="+mj-cs"/>
        </a:defRPr>
      </a:lvl1pPr>
    </p:titleStyle>
    <p:bodyStyle>
      <a:lvl1pPr marL="0" indent="0" algn="l" defTabSz="914400" rtl="0" eaLnBrk="1" latinLnBrk="0" hangingPunct="1">
        <a:lnSpc>
          <a:spcPct val="90000"/>
        </a:lnSpc>
        <a:spcBef>
          <a:spcPts val="1200"/>
        </a:spcBef>
        <a:spcAft>
          <a:spcPts val="60"/>
        </a:spcAft>
        <a:buFont typeface="Arial" panose="020B0604020202020204" pitchFamily="34" charset="0"/>
        <a:buNone/>
        <a:defRPr sz="2200" kern="1200">
          <a:solidFill>
            <a:schemeClr val="tx1"/>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1200"/>
        </a:spcBef>
        <a:spcAft>
          <a:spcPts val="60"/>
        </a:spcAft>
        <a:buFont typeface="Arial" panose="020B0604020202020204" pitchFamily="34" charset="0"/>
        <a:buChar char="•"/>
        <a:defRPr sz="1800" kern="1200">
          <a:solidFill>
            <a:schemeClr val="tx1"/>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1200"/>
        </a:spcBef>
        <a:spcAft>
          <a:spcPts val="60"/>
        </a:spcAft>
        <a:buFont typeface="Arial" panose="020B0604020202020204" pitchFamily="34" charset="0"/>
        <a:buChar char="•"/>
        <a:defRPr sz="1600" kern="1200">
          <a:solidFill>
            <a:schemeClr val="tx1"/>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12"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3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1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32.xml"/><Relationship Id="rId5" Type="http://schemas.openxmlformats.org/officeDocument/2006/relationships/hyperlink" Target="https://www.pppl.gov/work-with-us/apprenticeships#HowTheProgramWorks" TargetMode="External"/><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6.png"/><Relationship Id="rId7"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3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jpg"/><Relationship Id="rId4" Type="http://schemas.openxmlformats.org/officeDocument/2006/relationships/image" Target="../media/image37.jpg"/><Relationship Id="rId9" Type="http://schemas.openxmlformats.org/officeDocument/2006/relationships/image" Target="../media/image42.jpg"/></Relationships>
</file>

<file path=ppt/slides/_rels/slide15.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jpg"/><Relationship Id="rId7" Type="http://schemas.openxmlformats.org/officeDocument/2006/relationships/image" Target="../media/image48.jpeg"/><Relationship Id="rId12" Type="http://schemas.openxmlformats.org/officeDocument/2006/relationships/image" Target="../media/image53.jpg"/><Relationship Id="rId2" Type="http://schemas.openxmlformats.org/officeDocument/2006/relationships/notesSlide" Target="../notesSlides/notesSlide9.xml"/><Relationship Id="rId1" Type="http://schemas.openxmlformats.org/officeDocument/2006/relationships/slideLayout" Target="../slideLayouts/slideLayout32.xml"/><Relationship Id="rId6" Type="http://schemas.openxmlformats.org/officeDocument/2006/relationships/image" Target="../media/image47.jpg"/><Relationship Id="rId11" Type="http://schemas.openxmlformats.org/officeDocument/2006/relationships/image" Target="../media/image52.jpeg"/><Relationship Id="rId5" Type="http://schemas.openxmlformats.org/officeDocument/2006/relationships/image" Target="../media/image46.jpeg"/><Relationship Id="rId10" Type="http://schemas.openxmlformats.org/officeDocument/2006/relationships/image" Target="../media/image51.jpeg"/><Relationship Id="rId4" Type="http://schemas.openxmlformats.org/officeDocument/2006/relationships/image" Target="../media/image45.jpg"/><Relationship Id="rId9" Type="http://schemas.openxmlformats.org/officeDocument/2006/relationships/image" Target="../media/image5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12"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17.jpeg"/><Relationship Id="rId11" Type="http://schemas.openxmlformats.org/officeDocument/2006/relationships/image" Target="../media/image22.jpeg"/><Relationship Id="rId5" Type="http://schemas.openxmlformats.org/officeDocument/2006/relationships/image" Target="../media/image16.jpeg"/><Relationship Id="rId10" Type="http://schemas.openxmlformats.org/officeDocument/2006/relationships/image" Target="../media/image21.jpeg"/><Relationship Id="rId4" Type="http://schemas.openxmlformats.org/officeDocument/2006/relationships/image" Target="../media/image15.jpeg"/><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2.xml"/><Relationship Id="rId5" Type="http://schemas.openxmlformats.org/officeDocument/2006/relationships/hyperlink" Target="https://www.osti.gov/biblio/243454" TargetMode="Externa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FEAF8-D997-9620-0AF9-0DB897729F89}"/>
            </a:ext>
          </a:extLst>
        </p:cNvPr>
        <p:cNvGrpSpPr/>
        <p:nvPr/>
      </p:nvGrpSpPr>
      <p:grpSpPr>
        <a:xfrm>
          <a:off x="0" y="0"/>
          <a:ext cx="0" cy="0"/>
          <a:chOff x="0" y="0"/>
          <a:chExt cx="0" cy="0"/>
        </a:xfrm>
      </p:grpSpPr>
      <p:grpSp>
        <p:nvGrpSpPr>
          <p:cNvPr id="23" name="Group 22">
            <a:extLst>
              <a:ext uri="{FF2B5EF4-FFF2-40B4-BE49-F238E27FC236}">
                <a16:creationId xmlns:a16="http://schemas.microsoft.com/office/drawing/2014/main" id="{FB52FF3F-28BD-19DD-5ADF-61DC44260932}"/>
              </a:ext>
            </a:extLst>
          </p:cNvPr>
          <p:cNvGrpSpPr/>
          <p:nvPr/>
        </p:nvGrpSpPr>
        <p:grpSpPr>
          <a:xfrm>
            <a:off x="0" y="102189"/>
            <a:ext cx="12076813" cy="6180635"/>
            <a:chOff x="75701" y="-189073"/>
            <a:chExt cx="10248213" cy="6606107"/>
          </a:xfrm>
          <a:effectLst>
            <a:outerShdw blurRad="50800" dist="50800" dir="5400000" algn="ctr" rotWithShape="0">
              <a:srgbClr val="000000"/>
            </a:outerShdw>
            <a:reflection stA="0" endPos="63000" dist="50800" dir="5400000" sy="-100000" algn="bl" rotWithShape="0"/>
          </a:effectLst>
        </p:grpSpPr>
        <p:pic>
          <p:nvPicPr>
            <p:cNvPr id="24" name="Picture 23" descr="A picture containing sky, outdoor, nature, mountain&#10;&#10;Description automatically generated">
              <a:extLst>
                <a:ext uri="{FF2B5EF4-FFF2-40B4-BE49-F238E27FC236}">
                  <a16:creationId xmlns:a16="http://schemas.microsoft.com/office/drawing/2014/main" id="{E2E110FF-5785-A259-F7D7-6323CB650F8A}"/>
                </a:ext>
              </a:extLst>
            </p:cNvPr>
            <p:cNvPicPr>
              <a:picLocks noChangeAspect="1"/>
            </p:cNvPicPr>
            <p:nvPr/>
          </p:nvPicPr>
          <p:blipFill>
            <a:blip r:embed="rId3">
              <a:alphaModFix amt="25000"/>
              <a:extLst>
                <a:ext uri="{28A0092B-C50C-407E-A947-70E740481C1C}">
                  <a14:useLocalDpi xmlns:a14="http://schemas.microsoft.com/office/drawing/2010/main" val="0"/>
                </a:ext>
              </a:extLst>
            </a:blip>
            <a:srcRect l="12335" r="17489"/>
            <a:stretch/>
          </p:blipFill>
          <p:spPr>
            <a:xfrm>
              <a:off x="7868742" y="2066759"/>
              <a:ext cx="2455172" cy="1967960"/>
            </a:xfrm>
            <a:prstGeom prst="rect">
              <a:avLst/>
            </a:prstGeom>
          </p:spPr>
        </p:pic>
        <p:pic>
          <p:nvPicPr>
            <p:cNvPr id="25" name="Picture 24" descr="A picture containing mountain, nature, outdoor, city&#10;&#10;Description automatically generated">
              <a:extLst>
                <a:ext uri="{FF2B5EF4-FFF2-40B4-BE49-F238E27FC236}">
                  <a16:creationId xmlns:a16="http://schemas.microsoft.com/office/drawing/2014/main" id="{AE5A82BF-0709-6615-DAF4-17DBBE458147}"/>
                </a:ext>
              </a:extLst>
            </p:cNvPr>
            <p:cNvPicPr>
              <a:picLocks noChangeAspect="1"/>
            </p:cNvPicPr>
            <p:nvPr/>
          </p:nvPicPr>
          <p:blipFill>
            <a:blip r:embed="rId4">
              <a:alphaModFix amt="25000"/>
              <a:extLst>
                <a:ext uri="{28A0092B-C50C-407E-A947-70E740481C1C}">
                  <a14:useLocalDpi xmlns:a14="http://schemas.microsoft.com/office/drawing/2010/main" val="0"/>
                </a:ext>
              </a:extLst>
            </a:blip>
            <a:srcRect l="19071" r="15074"/>
            <a:stretch/>
          </p:blipFill>
          <p:spPr>
            <a:xfrm>
              <a:off x="5524197" y="2066759"/>
              <a:ext cx="2303990" cy="1967960"/>
            </a:xfrm>
            <a:prstGeom prst="rect">
              <a:avLst/>
            </a:prstGeom>
          </p:spPr>
        </p:pic>
        <p:pic>
          <p:nvPicPr>
            <p:cNvPr id="26" name="Picture 25" descr="A tall building next to a body of water&#10;&#10;Description automatically generated with low confidence">
              <a:extLst>
                <a:ext uri="{FF2B5EF4-FFF2-40B4-BE49-F238E27FC236}">
                  <a16:creationId xmlns:a16="http://schemas.microsoft.com/office/drawing/2014/main" id="{C82FF62B-6BA2-81F8-A0B3-13956B9E6191}"/>
                </a:ext>
              </a:extLst>
            </p:cNvPr>
            <p:cNvPicPr>
              <a:picLocks noChangeAspect="1"/>
            </p:cNvPicPr>
            <p:nvPr/>
          </p:nvPicPr>
          <p:blipFill>
            <a:blip r:embed="rId5">
              <a:alphaModFix amt="25000"/>
              <a:extLst>
                <a:ext uri="{28A0092B-C50C-407E-A947-70E740481C1C}">
                  <a14:useLocalDpi xmlns:a14="http://schemas.microsoft.com/office/drawing/2010/main" val="0"/>
                </a:ext>
              </a:extLst>
            </a:blip>
            <a:srcRect l="12071" r="14289"/>
            <a:stretch/>
          </p:blipFill>
          <p:spPr>
            <a:xfrm>
              <a:off x="87733" y="2066759"/>
              <a:ext cx="2568990" cy="1962325"/>
            </a:xfrm>
            <a:prstGeom prst="rect">
              <a:avLst/>
            </a:prstGeom>
          </p:spPr>
        </p:pic>
        <p:pic>
          <p:nvPicPr>
            <p:cNvPr id="27" name="Picture 26" descr="A picture containing sky, outdoor, city, distance&#10;&#10;Description automatically generated">
              <a:extLst>
                <a:ext uri="{FF2B5EF4-FFF2-40B4-BE49-F238E27FC236}">
                  <a16:creationId xmlns:a16="http://schemas.microsoft.com/office/drawing/2014/main" id="{42402BF9-E6A1-11F9-9801-DA9D2169391D}"/>
                </a:ext>
              </a:extLst>
            </p:cNvPr>
            <p:cNvPicPr>
              <a:picLocks noChangeAspect="1"/>
            </p:cNvPicPr>
            <p:nvPr/>
          </p:nvPicPr>
          <p:blipFill>
            <a:blip r:embed="rId6">
              <a:alphaModFix amt="25000"/>
              <a:extLst>
                <a:ext uri="{28A0092B-C50C-407E-A947-70E740481C1C}">
                  <a14:useLocalDpi xmlns:a14="http://schemas.microsoft.com/office/drawing/2010/main" val="0"/>
                </a:ext>
              </a:extLst>
            </a:blip>
            <a:srcRect l="8202" r="12032"/>
            <a:stretch/>
          </p:blipFill>
          <p:spPr>
            <a:xfrm>
              <a:off x="2709309" y="2066759"/>
              <a:ext cx="2762302" cy="1947942"/>
            </a:xfrm>
            <a:prstGeom prst="rect">
              <a:avLst/>
            </a:prstGeom>
          </p:spPr>
        </p:pic>
        <p:pic>
          <p:nvPicPr>
            <p:cNvPr id="28" name="Picture 27" descr="A picture containing grass, sky, outdoor, road&#10;&#10;Description automatically generated">
              <a:extLst>
                <a:ext uri="{FF2B5EF4-FFF2-40B4-BE49-F238E27FC236}">
                  <a16:creationId xmlns:a16="http://schemas.microsoft.com/office/drawing/2014/main" id="{AD94BC56-DC94-5E0C-07AA-CDA85AC26D4A}"/>
                </a:ext>
              </a:extLst>
            </p:cNvPr>
            <p:cNvPicPr>
              <a:picLocks noChangeAspect="1"/>
            </p:cNvPicPr>
            <p:nvPr/>
          </p:nvPicPr>
          <p:blipFill>
            <a:blip r:embed="rId7">
              <a:alphaModFix amt="25000"/>
              <a:extLst>
                <a:ext uri="{28A0092B-C50C-407E-A947-70E740481C1C}">
                  <a14:useLocalDpi xmlns:a14="http://schemas.microsoft.com/office/drawing/2010/main" val="0"/>
                </a:ext>
              </a:extLst>
            </a:blip>
            <a:stretch>
              <a:fillRect/>
            </a:stretch>
          </p:blipFill>
          <p:spPr>
            <a:xfrm>
              <a:off x="3520659" y="4081300"/>
              <a:ext cx="3401273" cy="2335734"/>
            </a:xfrm>
            <a:prstGeom prst="rect">
              <a:avLst/>
            </a:prstGeom>
          </p:spPr>
        </p:pic>
        <p:pic>
          <p:nvPicPr>
            <p:cNvPr id="29" name="Picture 28" descr="A picture containing tree, outdoor&#10;&#10;Description automatically generated">
              <a:extLst>
                <a:ext uri="{FF2B5EF4-FFF2-40B4-BE49-F238E27FC236}">
                  <a16:creationId xmlns:a16="http://schemas.microsoft.com/office/drawing/2014/main" id="{68BFE75E-A0EE-2D6D-AFBF-B39FFBBBB0FB}"/>
                </a:ext>
              </a:extLst>
            </p:cNvPr>
            <p:cNvPicPr>
              <a:picLocks noChangeAspect="1"/>
            </p:cNvPicPr>
            <p:nvPr/>
          </p:nvPicPr>
          <p:blipFill>
            <a:blip r:embed="rId8">
              <a:alphaModFix amt="25000"/>
              <a:extLst>
                <a:ext uri="{28A0092B-C50C-407E-A947-70E740481C1C}">
                  <a14:useLocalDpi xmlns:a14="http://schemas.microsoft.com/office/drawing/2010/main" val="0"/>
                </a:ext>
              </a:extLst>
            </a:blip>
            <a:stretch>
              <a:fillRect/>
            </a:stretch>
          </p:blipFill>
          <p:spPr>
            <a:xfrm>
              <a:off x="105660" y="4081299"/>
              <a:ext cx="3369589" cy="2335734"/>
            </a:xfrm>
            <a:prstGeom prst="rect">
              <a:avLst/>
            </a:prstGeom>
          </p:spPr>
        </p:pic>
        <p:pic>
          <p:nvPicPr>
            <p:cNvPr id="30" name="Picture 29" descr="A picture containing outdoor, several&#10;&#10;Description automatically generated">
              <a:extLst>
                <a:ext uri="{FF2B5EF4-FFF2-40B4-BE49-F238E27FC236}">
                  <a16:creationId xmlns:a16="http://schemas.microsoft.com/office/drawing/2014/main" id="{6E472836-643E-DC7F-E893-4959F5547436}"/>
                </a:ext>
              </a:extLst>
            </p:cNvPr>
            <p:cNvPicPr>
              <a:picLocks noChangeAspect="1"/>
            </p:cNvPicPr>
            <p:nvPr/>
          </p:nvPicPr>
          <p:blipFill>
            <a:blip r:embed="rId9">
              <a:alphaModFix amt="25000"/>
              <a:extLst>
                <a:ext uri="{28A0092B-C50C-407E-A947-70E740481C1C}">
                  <a14:useLocalDpi xmlns:a14="http://schemas.microsoft.com/office/drawing/2010/main" val="0"/>
                </a:ext>
              </a:extLst>
            </a:blip>
            <a:stretch>
              <a:fillRect/>
            </a:stretch>
          </p:blipFill>
          <p:spPr>
            <a:xfrm>
              <a:off x="6967342" y="4081299"/>
              <a:ext cx="3356572" cy="2335734"/>
            </a:xfrm>
            <a:prstGeom prst="rect">
              <a:avLst/>
            </a:prstGeom>
          </p:spPr>
        </p:pic>
        <p:pic>
          <p:nvPicPr>
            <p:cNvPr id="31" name="Picture 30" descr="A picture containing mountain, nature, hill, hillside&#10;&#10;Description automatically generated">
              <a:extLst>
                <a:ext uri="{FF2B5EF4-FFF2-40B4-BE49-F238E27FC236}">
                  <a16:creationId xmlns:a16="http://schemas.microsoft.com/office/drawing/2014/main" id="{3588F118-8D56-7993-A116-4589440BF268}"/>
                </a:ext>
              </a:extLst>
            </p:cNvPr>
            <p:cNvPicPr>
              <a:picLocks noChangeAspect="1"/>
            </p:cNvPicPr>
            <p:nvPr/>
          </p:nvPicPr>
          <p:blipFill>
            <a:blip r:embed="rId10">
              <a:alphaModFix amt="25000"/>
              <a:extLst>
                <a:ext uri="{28A0092B-C50C-407E-A947-70E740481C1C}">
                  <a14:useLocalDpi xmlns:a14="http://schemas.microsoft.com/office/drawing/2010/main" val="0"/>
                </a:ext>
              </a:extLst>
            </a:blip>
            <a:stretch>
              <a:fillRect/>
            </a:stretch>
          </p:blipFill>
          <p:spPr>
            <a:xfrm>
              <a:off x="3696098" y="-189073"/>
              <a:ext cx="3545883" cy="2177153"/>
            </a:xfrm>
            <a:prstGeom prst="rect">
              <a:avLst/>
            </a:prstGeom>
          </p:spPr>
        </p:pic>
        <p:pic>
          <p:nvPicPr>
            <p:cNvPr id="32" name="Picture 31" descr="An aerial view of a town&#10;&#10;Description automatically generated with medium confidence">
              <a:extLst>
                <a:ext uri="{FF2B5EF4-FFF2-40B4-BE49-F238E27FC236}">
                  <a16:creationId xmlns:a16="http://schemas.microsoft.com/office/drawing/2014/main" id="{65FA2920-A55A-3667-9ADE-65A5D2990E18}"/>
                </a:ext>
              </a:extLst>
            </p:cNvPr>
            <p:cNvPicPr>
              <a:picLocks noChangeAspect="1"/>
            </p:cNvPicPr>
            <p:nvPr/>
          </p:nvPicPr>
          <p:blipFill>
            <a:blip r:embed="rId11">
              <a:alphaModFix amt="25000"/>
              <a:extLst>
                <a:ext uri="{28A0092B-C50C-407E-A947-70E740481C1C}">
                  <a14:useLocalDpi xmlns:a14="http://schemas.microsoft.com/office/drawing/2010/main" val="0"/>
                </a:ext>
              </a:extLst>
            </a:blip>
            <a:stretch>
              <a:fillRect/>
            </a:stretch>
          </p:blipFill>
          <p:spPr>
            <a:xfrm>
              <a:off x="75701" y="-189073"/>
              <a:ext cx="3545883" cy="2177153"/>
            </a:xfrm>
            <a:prstGeom prst="rect">
              <a:avLst/>
            </a:prstGeom>
          </p:spPr>
        </p:pic>
        <p:pic>
          <p:nvPicPr>
            <p:cNvPr id="33" name="Picture 32" descr="A picture containing building, city&#10;&#10;Description automatically generated">
              <a:extLst>
                <a:ext uri="{FF2B5EF4-FFF2-40B4-BE49-F238E27FC236}">
                  <a16:creationId xmlns:a16="http://schemas.microsoft.com/office/drawing/2014/main" id="{0E97AD85-BA80-BEEC-0CEA-00FD1D1C782D}"/>
                </a:ext>
              </a:extLst>
            </p:cNvPr>
            <p:cNvPicPr>
              <a:picLocks noChangeAspect="1"/>
            </p:cNvPicPr>
            <p:nvPr/>
          </p:nvPicPr>
          <p:blipFill>
            <a:blip r:embed="rId12">
              <a:alphaModFix amt="25000"/>
              <a:extLst>
                <a:ext uri="{28A0092B-C50C-407E-A947-70E740481C1C}">
                  <a14:useLocalDpi xmlns:a14="http://schemas.microsoft.com/office/drawing/2010/main" val="0"/>
                </a:ext>
              </a:extLst>
            </a:blip>
            <a:stretch>
              <a:fillRect/>
            </a:stretch>
          </p:blipFill>
          <p:spPr>
            <a:xfrm>
              <a:off x="7316496" y="-189073"/>
              <a:ext cx="3007418" cy="2190053"/>
            </a:xfrm>
            <a:prstGeom prst="rect">
              <a:avLst/>
            </a:prstGeom>
          </p:spPr>
        </p:pic>
      </p:grpSp>
      <p:sp>
        <p:nvSpPr>
          <p:cNvPr id="2" name="Title 1">
            <a:extLst>
              <a:ext uri="{FF2B5EF4-FFF2-40B4-BE49-F238E27FC236}">
                <a16:creationId xmlns:a16="http://schemas.microsoft.com/office/drawing/2014/main" id="{5CB460EB-E5EF-8322-6B35-B3A02B259981}"/>
              </a:ext>
            </a:extLst>
          </p:cNvPr>
          <p:cNvSpPr>
            <a:spLocks noGrp="1"/>
          </p:cNvSpPr>
          <p:nvPr>
            <p:ph type="title"/>
          </p:nvPr>
        </p:nvSpPr>
        <p:spPr>
          <a:xfrm>
            <a:off x="421278" y="1248742"/>
            <a:ext cx="10560666" cy="743599"/>
          </a:xfrm>
        </p:spPr>
        <p:txBody>
          <a:bodyPr>
            <a:noAutofit/>
          </a:bodyPr>
          <a:lstStyle/>
          <a:p>
            <a:r>
              <a:rPr lang="en-US" sz="4400" dirty="0"/>
              <a:t>Accelerator Workforce Development</a:t>
            </a:r>
          </a:p>
        </p:txBody>
      </p:sp>
      <p:sp>
        <p:nvSpPr>
          <p:cNvPr id="4" name="Slide Number Placeholder 3">
            <a:extLst>
              <a:ext uri="{FF2B5EF4-FFF2-40B4-BE49-F238E27FC236}">
                <a16:creationId xmlns:a16="http://schemas.microsoft.com/office/drawing/2014/main" id="{A2820381-64AE-BB29-BB26-8F5A72904343}"/>
              </a:ext>
            </a:extLst>
          </p:cNvPr>
          <p:cNvSpPr>
            <a:spLocks noGrp="1"/>
          </p:cNvSpPr>
          <p:nvPr>
            <p:ph type="sldNum" sz="quarter" idx="4"/>
          </p:nvPr>
        </p:nvSpPr>
        <p:spPr>
          <a:xfrm>
            <a:off x="8603105" y="6299757"/>
            <a:ext cx="2743200" cy="365125"/>
          </a:xfrm>
        </p:spPr>
        <p:txBody>
          <a:bodyPr/>
          <a:lstStyle/>
          <a:p>
            <a:fld id="{835B6AD7-18B8-4C9C-AA70-ABD830A869AC}" type="slidenum">
              <a:rPr lang="en-US" smtClean="0"/>
              <a:pPr/>
              <a:t>1</a:t>
            </a:fld>
            <a:endParaRPr lang="en-US"/>
          </a:p>
        </p:txBody>
      </p:sp>
      <p:sp>
        <p:nvSpPr>
          <p:cNvPr id="3" name="TextBox 2">
            <a:extLst>
              <a:ext uri="{FF2B5EF4-FFF2-40B4-BE49-F238E27FC236}">
                <a16:creationId xmlns:a16="http://schemas.microsoft.com/office/drawing/2014/main" id="{FC698546-EE33-3055-00CD-991B7FB70AA9}"/>
              </a:ext>
            </a:extLst>
          </p:cNvPr>
          <p:cNvSpPr txBox="1"/>
          <p:nvPr/>
        </p:nvSpPr>
        <p:spPr>
          <a:xfrm>
            <a:off x="421278" y="2413549"/>
            <a:ext cx="6160957" cy="584775"/>
          </a:xfrm>
          <a:prstGeom prst="rect">
            <a:avLst/>
          </a:prstGeom>
          <a:noFill/>
        </p:spPr>
        <p:txBody>
          <a:bodyPr wrap="square" rtlCol="0">
            <a:spAutoFit/>
          </a:bodyPr>
          <a:lstStyle/>
          <a:p>
            <a:r>
              <a:rPr lang="en-US" sz="3200" b="1" dirty="0">
                <a:solidFill>
                  <a:schemeClr val="bg1"/>
                </a:solidFill>
              </a:rPr>
              <a:t>DPF Community Forum</a:t>
            </a:r>
          </a:p>
        </p:txBody>
      </p:sp>
      <p:sp>
        <p:nvSpPr>
          <p:cNvPr id="10" name="TextBox 9">
            <a:extLst>
              <a:ext uri="{FF2B5EF4-FFF2-40B4-BE49-F238E27FC236}">
                <a16:creationId xmlns:a16="http://schemas.microsoft.com/office/drawing/2014/main" id="{4E4F457C-31E9-11E2-2D30-B08D0F4F198C}"/>
              </a:ext>
            </a:extLst>
          </p:cNvPr>
          <p:cNvSpPr txBox="1"/>
          <p:nvPr/>
        </p:nvSpPr>
        <p:spPr>
          <a:xfrm>
            <a:off x="416730" y="3046136"/>
            <a:ext cx="3747540" cy="830997"/>
          </a:xfrm>
          <a:prstGeom prst="rect">
            <a:avLst/>
          </a:prstGeom>
          <a:noFill/>
        </p:spPr>
        <p:txBody>
          <a:bodyPr wrap="square" rtlCol="0">
            <a:spAutoFit/>
          </a:bodyPr>
          <a:lstStyle/>
          <a:p>
            <a:r>
              <a:rPr lang="en-US" sz="2400" b="1" dirty="0"/>
              <a:t>Fulvia Pilat</a:t>
            </a:r>
          </a:p>
          <a:p>
            <a:r>
              <a:rPr lang="en-US" sz="2400" b="1" dirty="0"/>
              <a:t>July 31-August 1, 2025</a:t>
            </a:r>
          </a:p>
        </p:txBody>
      </p:sp>
    </p:spTree>
    <p:extLst>
      <p:ext uri="{BB962C8B-B14F-4D97-AF65-F5344CB8AC3E}">
        <p14:creationId xmlns:p14="http://schemas.microsoft.com/office/powerpoint/2010/main" val="3397400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8390665B-CF2F-735B-7F41-483681AEB21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0"/>
          <a:stretch/>
        </p:blipFill>
        <p:spPr bwMode="auto">
          <a:xfrm>
            <a:off x="256635" y="1675248"/>
            <a:ext cx="6929879" cy="3507504"/>
          </a:xfrm>
          <a:prstGeom prst="rect">
            <a:avLst/>
          </a:prstGeom>
          <a:solidFill>
            <a:srgbClr val="FFFFFF"/>
          </a:solidFill>
        </p:spPr>
      </p:pic>
      <p:sp>
        <p:nvSpPr>
          <p:cNvPr id="21" name="Text Placeholder 3">
            <a:extLst>
              <a:ext uri="{FF2B5EF4-FFF2-40B4-BE49-F238E27FC236}">
                <a16:creationId xmlns:a16="http://schemas.microsoft.com/office/drawing/2014/main" id="{6C601939-2FC4-9559-3E67-475FE52B7434}"/>
              </a:ext>
            </a:extLst>
          </p:cNvPr>
          <p:cNvSpPr>
            <a:spLocks noGrp="1"/>
          </p:cNvSpPr>
          <p:nvPr>
            <p:ph type="body" sz="quarter" idx="18"/>
          </p:nvPr>
        </p:nvSpPr>
        <p:spPr>
          <a:xfrm>
            <a:off x="7385141" y="1081240"/>
            <a:ext cx="4415795" cy="5510059"/>
          </a:xfrm>
        </p:spPr>
        <p:txBody>
          <a:bodyPr/>
          <a:lstStyle/>
          <a:p>
            <a:pPr marL="285750" indent="-285750">
              <a:buFont typeface="Arial" panose="020B0604020202020204" pitchFamily="34" charset="0"/>
              <a:buChar char="•"/>
            </a:pPr>
            <a:r>
              <a:rPr lang="en-US" sz="1800" dirty="0"/>
              <a:t>The roundtable identified common workforce pain points across the labs</a:t>
            </a:r>
          </a:p>
          <a:p>
            <a:pPr marL="285750" indent="-285750">
              <a:buFont typeface="Arial" panose="020B0604020202020204" pitchFamily="34" charset="0"/>
              <a:buChar char="•"/>
            </a:pPr>
            <a:r>
              <a:rPr lang="en-US" sz="1800" dirty="0"/>
              <a:t>Common themes:</a:t>
            </a:r>
          </a:p>
          <a:p>
            <a:pPr marL="752475" lvl="1" indent="-285750"/>
            <a:r>
              <a:rPr lang="en-US" dirty="0"/>
              <a:t>Need accelerator </a:t>
            </a:r>
            <a:r>
              <a:rPr lang="en-US" dirty="0">
                <a:solidFill>
                  <a:srgbClr val="00B050"/>
                </a:solidFill>
              </a:rPr>
              <a:t>technicians</a:t>
            </a:r>
          </a:p>
          <a:p>
            <a:pPr marL="752475" lvl="1" indent="-285750"/>
            <a:r>
              <a:rPr lang="en-US" dirty="0"/>
              <a:t>Need </a:t>
            </a:r>
            <a:r>
              <a:rPr lang="en-US" dirty="0">
                <a:solidFill>
                  <a:srgbClr val="00B050"/>
                </a:solidFill>
              </a:rPr>
              <a:t>RF Power Engineers</a:t>
            </a:r>
          </a:p>
          <a:p>
            <a:pPr marL="752475" lvl="1" indent="-285750"/>
            <a:r>
              <a:rPr lang="en-US" dirty="0"/>
              <a:t>Need </a:t>
            </a:r>
            <a:r>
              <a:rPr lang="en-US" dirty="0">
                <a:solidFill>
                  <a:srgbClr val="00B050"/>
                </a:solidFill>
              </a:rPr>
              <a:t>accelerator scientists and engineers </a:t>
            </a:r>
            <a:r>
              <a:rPr lang="en-US" dirty="0"/>
              <a:t>to design future accelerators</a:t>
            </a:r>
          </a:p>
          <a:p>
            <a:pPr marL="285750" indent="-285750">
              <a:buFont typeface="Arial" panose="020B0604020202020204" pitchFamily="34" charset="0"/>
              <a:buChar char="•"/>
            </a:pPr>
            <a:r>
              <a:rPr lang="en-US" sz="1800" dirty="0"/>
              <a:t>Needed: Hands-on experience with accelerators and being able to work with the legacy hardware the labs are built upon</a:t>
            </a:r>
          </a:p>
          <a:p>
            <a:pPr marL="285750" indent="-285750">
              <a:buFont typeface="Arial" panose="020B0604020202020204" pitchFamily="34" charset="0"/>
              <a:buChar char="•"/>
            </a:pPr>
            <a:r>
              <a:rPr lang="en-US" sz="1800" dirty="0"/>
              <a:t>Labs can coordinate efforts towards training the next generation of workers</a:t>
            </a:r>
          </a:p>
          <a:p>
            <a:endParaRPr lang="en-US" dirty="0"/>
          </a:p>
        </p:txBody>
      </p:sp>
      <p:sp>
        <p:nvSpPr>
          <p:cNvPr id="9" name="Slide Number Placeholder 8">
            <a:extLst>
              <a:ext uri="{FF2B5EF4-FFF2-40B4-BE49-F238E27FC236}">
                <a16:creationId xmlns:a16="http://schemas.microsoft.com/office/drawing/2014/main" id="{20E61506-8EE6-9CED-E3D2-878A2BBDBF13}"/>
              </a:ext>
            </a:extLst>
          </p:cNvPr>
          <p:cNvSpPr>
            <a:spLocks noGrp="1"/>
          </p:cNvSpPr>
          <p:nvPr>
            <p:ph type="sldNum" sz="quarter" idx="4"/>
          </p:nvPr>
        </p:nvSpPr>
        <p:spPr>
          <a:xfrm>
            <a:off x="8610600" y="6282824"/>
            <a:ext cx="2743200" cy="365125"/>
          </a:xfrm>
        </p:spPr>
        <p:txBody>
          <a:bodyPr anchor="ctr">
            <a:normAutofit/>
          </a:bodyPr>
          <a:lstStyle/>
          <a:p>
            <a:pPr>
              <a:spcAft>
                <a:spcPts val="600"/>
              </a:spcAft>
            </a:pPr>
            <a:fld id="{52B60363-7E9F-BF4A-894A-A30319D3939A}" type="slidenum">
              <a:rPr lang="en-US" smtClean="0"/>
              <a:pPr>
                <a:spcAft>
                  <a:spcPts val="600"/>
                </a:spcAft>
              </a:pPr>
              <a:t>10</a:t>
            </a:fld>
            <a:endParaRPr lang="en-US" dirty="0"/>
          </a:p>
        </p:txBody>
      </p:sp>
      <p:sp>
        <p:nvSpPr>
          <p:cNvPr id="11" name="Title 10">
            <a:extLst>
              <a:ext uri="{FF2B5EF4-FFF2-40B4-BE49-F238E27FC236}">
                <a16:creationId xmlns:a16="http://schemas.microsoft.com/office/drawing/2014/main" id="{2ACE57ED-C071-34E0-467D-3B4EEEFEF5EC}"/>
              </a:ext>
            </a:extLst>
          </p:cNvPr>
          <p:cNvSpPr>
            <a:spLocks noGrp="1"/>
          </p:cNvSpPr>
          <p:nvPr>
            <p:ph type="title"/>
          </p:nvPr>
        </p:nvSpPr>
        <p:spPr>
          <a:xfrm>
            <a:off x="800099" y="266701"/>
            <a:ext cx="10596995" cy="632152"/>
          </a:xfrm>
        </p:spPr>
        <p:txBody>
          <a:bodyPr anchor="b">
            <a:normAutofit/>
          </a:bodyPr>
          <a:lstStyle/>
          <a:p>
            <a:r>
              <a:rPr lang="en-US" dirty="0"/>
              <a:t>Critical and Endangered Skills</a:t>
            </a:r>
          </a:p>
        </p:txBody>
      </p:sp>
    </p:spTree>
    <p:extLst>
      <p:ext uri="{BB962C8B-B14F-4D97-AF65-F5344CB8AC3E}">
        <p14:creationId xmlns:p14="http://schemas.microsoft.com/office/powerpoint/2010/main" val="2224721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7686F-9605-E343-23FD-87ADF91052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BA33C0-6343-BAF7-0B15-C77D0276C648}"/>
              </a:ext>
            </a:extLst>
          </p:cNvPr>
          <p:cNvSpPr>
            <a:spLocks noGrp="1"/>
          </p:cNvSpPr>
          <p:nvPr>
            <p:ph type="title"/>
          </p:nvPr>
        </p:nvSpPr>
        <p:spPr/>
        <p:txBody>
          <a:bodyPr/>
          <a:lstStyle/>
          <a:p>
            <a:r>
              <a:rPr lang="en-US" dirty="0"/>
              <a:t>Best Practices in Training</a:t>
            </a:r>
          </a:p>
        </p:txBody>
      </p:sp>
      <p:sp>
        <p:nvSpPr>
          <p:cNvPr id="4" name="Slide Number Placeholder 3">
            <a:extLst>
              <a:ext uri="{FF2B5EF4-FFF2-40B4-BE49-F238E27FC236}">
                <a16:creationId xmlns:a16="http://schemas.microsoft.com/office/drawing/2014/main" id="{2311BDFD-EEC2-A87C-4EC5-F6AACBEC01DA}"/>
              </a:ext>
            </a:extLst>
          </p:cNvPr>
          <p:cNvSpPr>
            <a:spLocks noGrp="1"/>
          </p:cNvSpPr>
          <p:nvPr>
            <p:ph type="sldNum" sz="quarter" idx="4"/>
          </p:nvPr>
        </p:nvSpPr>
        <p:spPr/>
        <p:txBody>
          <a:bodyPr/>
          <a:lstStyle/>
          <a:p>
            <a:fld id="{835B6AD7-18B8-4C9C-AA70-ABD830A869AC}" type="slidenum">
              <a:rPr lang="en-US" smtClean="0"/>
              <a:pPr/>
              <a:t>11</a:t>
            </a:fld>
            <a:endParaRPr lang="en-US"/>
          </a:p>
        </p:txBody>
      </p:sp>
      <p:sp>
        <p:nvSpPr>
          <p:cNvPr id="5" name="TextBox 4">
            <a:extLst>
              <a:ext uri="{FF2B5EF4-FFF2-40B4-BE49-F238E27FC236}">
                <a16:creationId xmlns:a16="http://schemas.microsoft.com/office/drawing/2014/main" id="{14B4C525-B0AF-63A0-8125-20410CCDB79C}"/>
              </a:ext>
            </a:extLst>
          </p:cNvPr>
          <p:cNvSpPr txBox="1"/>
          <p:nvPr/>
        </p:nvSpPr>
        <p:spPr>
          <a:xfrm>
            <a:off x="271211" y="1095245"/>
            <a:ext cx="6777626" cy="2246769"/>
          </a:xfrm>
          <a:prstGeom prst="rect">
            <a:avLst/>
          </a:prstGeom>
          <a:noFill/>
        </p:spPr>
        <p:txBody>
          <a:bodyPr wrap="square" rtlCol="0">
            <a:spAutoFit/>
          </a:bodyPr>
          <a:lstStyle/>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[University Research]</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Skill exchange between labs</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Traineeships</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Apprenticeships</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Intentional Mentorship and Succession Planning</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Retraining</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R&amp;D and test facilities</a:t>
            </a:r>
          </a:p>
        </p:txBody>
      </p:sp>
    </p:spTree>
    <p:extLst>
      <p:ext uri="{BB962C8B-B14F-4D97-AF65-F5344CB8AC3E}">
        <p14:creationId xmlns:p14="http://schemas.microsoft.com/office/powerpoint/2010/main" val="3565982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2D8B2-1EAC-A6B5-F567-0A62FFA750A5}"/>
            </a:ext>
          </a:extLst>
        </p:cNvPr>
        <p:cNvGrpSpPr/>
        <p:nvPr/>
      </p:nvGrpSpPr>
      <p:grpSpPr>
        <a:xfrm>
          <a:off x="0" y="0"/>
          <a:ext cx="0" cy="0"/>
          <a:chOff x="0" y="0"/>
          <a:chExt cx="0" cy="0"/>
        </a:xfrm>
      </p:grpSpPr>
      <p:sp>
        <p:nvSpPr>
          <p:cNvPr id="16" name="Oval 15">
            <a:extLst>
              <a:ext uri="{FF2B5EF4-FFF2-40B4-BE49-F238E27FC236}">
                <a16:creationId xmlns:a16="http://schemas.microsoft.com/office/drawing/2014/main" id="{BEB5B419-B6A3-4036-9442-E964FDA7D4DD}"/>
              </a:ext>
            </a:extLst>
          </p:cNvPr>
          <p:cNvSpPr/>
          <p:nvPr/>
        </p:nvSpPr>
        <p:spPr>
          <a:xfrm>
            <a:off x="2827820" y="1578634"/>
            <a:ext cx="2883687" cy="655608"/>
          </a:xfrm>
          <a:prstGeom prst="ellipse">
            <a:avLst/>
          </a:prstGeom>
          <a:solidFill>
            <a:srgbClr val="E71224">
              <a:alpha val="5000"/>
            </a:srgbClr>
          </a:solidFill>
          <a:ln w="12600">
            <a:solidFill>
              <a:srgbClr val="E71224"/>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a:solidFill>
                <a:srgbClr val="E71224"/>
              </a:solidFill>
            </a:endParaRPr>
          </a:p>
        </p:txBody>
      </p:sp>
      <p:sp>
        <p:nvSpPr>
          <p:cNvPr id="2" name="Title 1">
            <a:extLst>
              <a:ext uri="{FF2B5EF4-FFF2-40B4-BE49-F238E27FC236}">
                <a16:creationId xmlns:a16="http://schemas.microsoft.com/office/drawing/2014/main" id="{7E76103A-D91A-90EE-20FA-17BFB4194654}"/>
              </a:ext>
            </a:extLst>
          </p:cNvPr>
          <p:cNvSpPr>
            <a:spLocks noGrp="1"/>
          </p:cNvSpPr>
          <p:nvPr>
            <p:ph type="title"/>
          </p:nvPr>
        </p:nvSpPr>
        <p:spPr/>
        <p:txBody>
          <a:bodyPr/>
          <a:lstStyle/>
          <a:p>
            <a:r>
              <a:rPr lang="en-US" dirty="0"/>
              <a:t>Best Practices in Training</a:t>
            </a:r>
          </a:p>
        </p:txBody>
      </p:sp>
      <p:sp>
        <p:nvSpPr>
          <p:cNvPr id="4" name="Slide Number Placeholder 3">
            <a:extLst>
              <a:ext uri="{FF2B5EF4-FFF2-40B4-BE49-F238E27FC236}">
                <a16:creationId xmlns:a16="http://schemas.microsoft.com/office/drawing/2014/main" id="{EB1308C5-6F54-2C9E-89A8-716021EA0279}"/>
              </a:ext>
            </a:extLst>
          </p:cNvPr>
          <p:cNvSpPr>
            <a:spLocks noGrp="1"/>
          </p:cNvSpPr>
          <p:nvPr>
            <p:ph type="sldNum" sz="quarter" idx="4"/>
          </p:nvPr>
        </p:nvSpPr>
        <p:spPr/>
        <p:txBody>
          <a:bodyPr/>
          <a:lstStyle/>
          <a:p>
            <a:fld id="{835B6AD7-18B8-4C9C-AA70-ABD830A869AC}" type="slidenum">
              <a:rPr lang="en-US" smtClean="0"/>
              <a:pPr/>
              <a:t>12</a:t>
            </a:fld>
            <a:endParaRPr lang="en-US"/>
          </a:p>
        </p:txBody>
      </p:sp>
      <p:sp>
        <p:nvSpPr>
          <p:cNvPr id="5" name="TextBox 4">
            <a:extLst>
              <a:ext uri="{FF2B5EF4-FFF2-40B4-BE49-F238E27FC236}">
                <a16:creationId xmlns:a16="http://schemas.microsoft.com/office/drawing/2014/main" id="{1754A6BA-5960-091B-AAAD-949590292FCA}"/>
              </a:ext>
            </a:extLst>
          </p:cNvPr>
          <p:cNvSpPr txBox="1"/>
          <p:nvPr/>
        </p:nvSpPr>
        <p:spPr>
          <a:xfrm>
            <a:off x="271211" y="1095245"/>
            <a:ext cx="6777626" cy="2031325"/>
          </a:xfrm>
          <a:prstGeom prst="rect">
            <a:avLst/>
          </a:prstGeom>
          <a:noFill/>
        </p:spPr>
        <p:txBody>
          <a:bodyPr wrap="square" rtlCol="0">
            <a:spAutoFit/>
          </a:bodyPr>
          <a:lstStyle/>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[University Research]</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Skill exchange between labs</a:t>
            </a:r>
          </a:p>
          <a:p>
            <a:pPr marL="457200" indent="-457200">
              <a:buFont typeface="Arial" panose="020B0604020202020204" pitchFamily="34" charset="0"/>
              <a:buChar char="•"/>
            </a:pPr>
            <a:r>
              <a:rPr lang="en-US" dirty="0">
                <a:highlight>
                  <a:srgbClr val="FFFF00"/>
                </a:highlight>
                <a:latin typeface="Roboto" panose="02000000000000000000" pitchFamily="2" charset="0"/>
                <a:ea typeface="Roboto" panose="02000000000000000000" pitchFamily="2" charset="0"/>
              </a:rPr>
              <a:t>Traineeships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Apprenticeships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Intentional Mentorship and Succession Planning</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Retraining</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R&amp;D and test facilities</a:t>
            </a:r>
          </a:p>
        </p:txBody>
      </p:sp>
      <p:pic>
        <p:nvPicPr>
          <p:cNvPr id="3" name="Picture 2">
            <a:extLst>
              <a:ext uri="{FF2B5EF4-FFF2-40B4-BE49-F238E27FC236}">
                <a16:creationId xmlns:a16="http://schemas.microsoft.com/office/drawing/2014/main" id="{072C72AB-057E-8EC2-F177-8F678A48D9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1507" y="938139"/>
            <a:ext cx="6209282" cy="5709810"/>
          </a:xfrm>
          <a:prstGeom prst="rect">
            <a:avLst/>
          </a:prstGeom>
        </p:spPr>
      </p:pic>
      <p:sp>
        <p:nvSpPr>
          <p:cNvPr id="7" name="TextBox 6">
            <a:extLst>
              <a:ext uri="{FF2B5EF4-FFF2-40B4-BE49-F238E27FC236}">
                <a16:creationId xmlns:a16="http://schemas.microsoft.com/office/drawing/2014/main" id="{6AF481C1-A672-9385-B32F-3C33AEF75822}"/>
              </a:ext>
            </a:extLst>
          </p:cNvPr>
          <p:cNvSpPr txBox="1"/>
          <p:nvPr/>
        </p:nvSpPr>
        <p:spPr>
          <a:xfrm>
            <a:off x="646983" y="3429000"/>
            <a:ext cx="4960188" cy="2585323"/>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DOE Office of Science funds </a:t>
            </a:r>
            <a:r>
              <a:rPr lang="en-US" dirty="0">
                <a:solidFill>
                  <a:srgbClr val="00B050"/>
                </a:solidFill>
                <a:latin typeface="Roboto" panose="02000000000000000000" pitchFamily="2" charset="0"/>
                <a:ea typeface="Roboto" panose="02000000000000000000" pitchFamily="2" charset="0"/>
              </a:rPr>
              <a:t>five traineeship programs</a:t>
            </a:r>
            <a:r>
              <a:rPr lang="en-US" dirty="0">
                <a:latin typeface="Roboto" panose="02000000000000000000" pitchFamily="2" charset="0"/>
                <a:ea typeface="Roboto" panose="02000000000000000000" pitchFamily="2" charset="0"/>
              </a:rPr>
              <a:t> across twelve universities</a:t>
            </a:r>
          </a:p>
          <a:p>
            <a:pPr marL="285750" indent="-285750">
              <a:buFont typeface="Arial" panose="020B0604020202020204" pitchFamily="34" charset="0"/>
              <a:buChar char="•"/>
            </a:pPr>
            <a:r>
              <a:rPr lang="en-US" dirty="0">
                <a:solidFill>
                  <a:srgbClr val="00B050"/>
                </a:solidFill>
                <a:latin typeface="Roboto" panose="02000000000000000000" pitchFamily="2" charset="0"/>
                <a:ea typeface="Roboto" panose="02000000000000000000" pitchFamily="2" charset="0"/>
              </a:rPr>
              <a:t>Supports grad students for two years </a:t>
            </a:r>
            <a:r>
              <a:rPr lang="en-US" dirty="0">
                <a:latin typeface="Roboto" panose="02000000000000000000" pitchFamily="2" charset="0"/>
                <a:ea typeface="Roboto" panose="02000000000000000000" pitchFamily="2" charset="0"/>
              </a:rPr>
              <a:t>towards a Master’s or PhD in critical areas of accelerator science and engineering</a:t>
            </a:r>
          </a:p>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161 students enrolled to-date since FY17</a:t>
            </a:r>
          </a:p>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20 graduated with PhD, 25 graduated with Master’s, 102 still working towards degree</a:t>
            </a:r>
          </a:p>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Includes a lab (or industry) placement</a:t>
            </a:r>
          </a:p>
        </p:txBody>
      </p:sp>
      <p:sp>
        <p:nvSpPr>
          <p:cNvPr id="9" name="TextBox 8">
            <a:extLst>
              <a:ext uri="{FF2B5EF4-FFF2-40B4-BE49-F238E27FC236}">
                <a16:creationId xmlns:a16="http://schemas.microsoft.com/office/drawing/2014/main" id="{BE7CB069-7BE2-0646-43BB-560B685D85F0}"/>
              </a:ext>
            </a:extLst>
          </p:cNvPr>
          <p:cNvSpPr txBox="1"/>
          <p:nvPr/>
        </p:nvSpPr>
        <p:spPr>
          <a:xfrm>
            <a:off x="2827820" y="1730398"/>
            <a:ext cx="2779351" cy="369332"/>
          </a:xfrm>
          <a:prstGeom prst="rect">
            <a:avLst/>
          </a:prstGeom>
          <a:noFill/>
        </p:spPr>
        <p:txBody>
          <a:bodyPr wrap="none" rtlCol="0">
            <a:spAutoFit/>
          </a:bodyPr>
          <a:lstStyle/>
          <a:p>
            <a:r>
              <a:rPr lang="en-US" dirty="0"/>
              <a:t>For scientists and engineers</a:t>
            </a:r>
          </a:p>
        </p:txBody>
      </p:sp>
    </p:spTree>
    <p:extLst>
      <p:ext uri="{BB962C8B-B14F-4D97-AF65-F5344CB8AC3E}">
        <p14:creationId xmlns:p14="http://schemas.microsoft.com/office/powerpoint/2010/main" val="299804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F45448-E9EB-1CA3-9A5D-01581D5920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5BFEF6-1CFC-7AF5-47A2-80FD93D936AC}"/>
              </a:ext>
            </a:extLst>
          </p:cNvPr>
          <p:cNvSpPr>
            <a:spLocks noGrp="1"/>
          </p:cNvSpPr>
          <p:nvPr>
            <p:ph type="title"/>
          </p:nvPr>
        </p:nvSpPr>
        <p:spPr/>
        <p:txBody>
          <a:bodyPr/>
          <a:lstStyle/>
          <a:p>
            <a:r>
              <a:rPr lang="en-US" dirty="0"/>
              <a:t>Best Practices in Training</a:t>
            </a:r>
          </a:p>
        </p:txBody>
      </p:sp>
      <p:sp>
        <p:nvSpPr>
          <p:cNvPr id="4" name="Slide Number Placeholder 3">
            <a:extLst>
              <a:ext uri="{FF2B5EF4-FFF2-40B4-BE49-F238E27FC236}">
                <a16:creationId xmlns:a16="http://schemas.microsoft.com/office/drawing/2014/main" id="{7F289959-6CAF-7E5F-13B7-993B94E0D6B0}"/>
              </a:ext>
            </a:extLst>
          </p:cNvPr>
          <p:cNvSpPr>
            <a:spLocks noGrp="1"/>
          </p:cNvSpPr>
          <p:nvPr>
            <p:ph type="sldNum" sz="quarter" idx="4"/>
          </p:nvPr>
        </p:nvSpPr>
        <p:spPr/>
        <p:txBody>
          <a:bodyPr/>
          <a:lstStyle/>
          <a:p>
            <a:fld id="{835B6AD7-18B8-4C9C-AA70-ABD830A869AC}" type="slidenum">
              <a:rPr lang="en-US" smtClean="0"/>
              <a:pPr/>
              <a:t>13</a:t>
            </a:fld>
            <a:endParaRPr lang="en-US"/>
          </a:p>
        </p:txBody>
      </p:sp>
      <p:sp>
        <p:nvSpPr>
          <p:cNvPr id="5" name="TextBox 4">
            <a:extLst>
              <a:ext uri="{FF2B5EF4-FFF2-40B4-BE49-F238E27FC236}">
                <a16:creationId xmlns:a16="http://schemas.microsoft.com/office/drawing/2014/main" id="{ED96ACB4-96CA-4573-E667-9987F0F14577}"/>
              </a:ext>
            </a:extLst>
          </p:cNvPr>
          <p:cNvSpPr txBox="1"/>
          <p:nvPr/>
        </p:nvSpPr>
        <p:spPr>
          <a:xfrm>
            <a:off x="271211" y="1095245"/>
            <a:ext cx="6777626" cy="2031325"/>
          </a:xfrm>
          <a:prstGeom prst="rect">
            <a:avLst/>
          </a:prstGeom>
          <a:noFill/>
        </p:spPr>
        <p:txBody>
          <a:bodyPr wrap="square" rtlCol="0">
            <a:spAutoFit/>
          </a:bodyPr>
          <a:lstStyle/>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[University Research]</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Skill exchange between labs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Traineeships</a:t>
            </a:r>
          </a:p>
          <a:p>
            <a:pPr marL="457200" indent="-457200">
              <a:buFont typeface="Arial" panose="020B0604020202020204" pitchFamily="34" charset="0"/>
              <a:buChar char="•"/>
            </a:pPr>
            <a:r>
              <a:rPr lang="en-US" dirty="0">
                <a:highlight>
                  <a:srgbClr val="FFFF00"/>
                </a:highlight>
                <a:latin typeface="Roboto" panose="02000000000000000000" pitchFamily="2" charset="0"/>
                <a:ea typeface="Roboto" panose="02000000000000000000" pitchFamily="2" charset="0"/>
              </a:rPr>
              <a:t>Apprenticeships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Intentional Mentorship and Succession Planning</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Retraining</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R&amp;D and test facilities</a:t>
            </a:r>
          </a:p>
        </p:txBody>
      </p:sp>
      <p:pic>
        <p:nvPicPr>
          <p:cNvPr id="6" name="Picture 5">
            <a:extLst>
              <a:ext uri="{FF2B5EF4-FFF2-40B4-BE49-F238E27FC236}">
                <a16:creationId xmlns:a16="http://schemas.microsoft.com/office/drawing/2014/main" id="{CFDBBF58-7C15-8341-249A-78479AE15399}"/>
              </a:ext>
            </a:extLst>
          </p:cNvPr>
          <p:cNvPicPr>
            <a:picLocks noChangeAspect="1"/>
          </p:cNvPicPr>
          <p:nvPr/>
        </p:nvPicPr>
        <p:blipFill>
          <a:blip r:embed="rId3"/>
          <a:stretch>
            <a:fillRect/>
          </a:stretch>
        </p:blipFill>
        <p:spPr>
          <a:xfrm>
            <a:off x="2062284" y="3269708"/>
            <a:ext cx="5395460" cy="30024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a:extLst>
              <a:ext uri="{FF2B5EF4-FFF2-40B4-BE49-F238E27FC236}">
                <a16:creationId xmlns:a16="http://schemas.microsoft.com/office/drawing/2014/main" id="{54B8F01B-360B-CF7E-9243-B3CB3C9713B3}"/>
              </a:ext>
            </a:extLst>
          </p:cNvPr>
          <p:cNvSpPr txBox="1"/>
          <p:nvPr/>
        </p:nvSpPr>
        <p:spPr>
          <a:xfrm>
            <a:off x="7747953" y="4295292"/>
            <a:ext cx="3931200" cy="923330"/>
          </a:xfrm>
          <a:prstGeom prst="rect">
            <a:avLst/>
          </a:prstGeom>
          <a:noFill/>
        </p:spPr>
        <p:txBody>
          <a:bodyPr wrap="square" rtlCol="0">
            <a:spAutoFit/>
          </a:bodyPr>
          <a:lstStyle/>
          <a:p>
            <a:r>
              <a:rPr lang="en-US" dirty="0">
                <a:solidFill>
                  <a:srgbClr val="00B050"/>
                </a:solidFill>
                <a:latin typeface="Roboto" panose="02000000000000000000" pitchFamily="2" charset="0"/>
                <a:ea typeface="Roboto" panose="02000000000000000000" pitchFamily="2" charset="0"/>
              </a:rPr>
              <a:t>ORNL</a:t>
            </a:r>
            <a:r>
              <a:rPr lang="en-US" dirty="0">
                <a:latin typeface="Roboto" panose="02000000000000000000" pitchFamily="2" charset="0"/>
                <a:ea typeface="Roboto" panose="02000000000000000000" pitchFamily="2" charset="0"/>
              </a:rPr>
              <a:t>, </a:t>
            </a:r>
            <a:r>
              <a:rPr lang="en-US" dirty="0">
                <a:solidFill>
                  <a:srgbClr val="00B050"/>
                </a:solidFill>
                <a:latin typeface="Roboto" panose="02000000000000000000" pitchFamily="2" charset="0"/>
                <a:ea typeface="Roboto" panose="02000000000000000000" pitchFamily="2" charset="0"/>
              </a:rPr>
              <a:t>JLAB</a:t>
            </a:r>
            <a:r>
              <a:rPr lang="en-US" dirty="0">
                <a:latin typeface="Roboto" panose="02000000000000000000" pitchFamily="2" charset="0"/>
                <a:ea typeface="Roboto" panose="02000000000000000000" pitchFamily="2" charset="0"/>
              </a:rPr>
              <a:t>, </a:t>
            </a:r>
            <a:r>
              <a:rPr lang="en-US" dirty="0">
                <a:solidFill>
                  <a:srgbClr val="00B050"/>
                </a:solidFill>
                <a:latin typeface="Roboto" panose="02000000000000000000" pitchFamily="2" charset="0"/>
                <a:ea typeface="Roboto" panose="02000000000000000000" pitchFamily="2" charset="0"/>
              </a:rPr>
              <a:t>ANL</a:t>
            </a:r>
            <a:r>
              <a:rPr lang="en-US" dirty="0">
                <a:latin typeface="Roboto" panose="02000000000000000000" pitchFamily="2" charset="0"/>
                <a:ea typeface="Roboto" panose="02000000000000000000" pitchFamily="2" charset="0"/>
              </a:rPr>
              <a:t>, </a:t>
            </a:r>
            <a:r>
              <a:rPr lang="en-US" dirty="0">
                <a:solidFill>
                  <a:srgbClr val="00B050"/>
                </a:solidFill>
                <a:latin typeface="Roboto" panose="02000000000000000000" pitchFamily="2" charset="0"/>
                <a:ea typeface="Roboto" panose="02000000000000000000" pitchFamily="2" charset="0"/>
              </a:rPr>
              <a:t>Ames</a:t>
            </a:r>
            <a:r>
              <a:rPr lang="en-US" dirty="0">
                <a:latin typeface="Roboto" panose="02000000000000000000" pitchFamily="2" charset="0"/>
                <a:ea typeface="Roboto" panose="02000000000000000000" pitchFamily="2" charset="0"/>
              </a:rPr>
              <a:t> among  first cohort of labs joining </a:t>
            </a:r>
            <a:r>
              <a:rPr lang="en-US" dirty="0">
                <a:solidFill>
                  <a:srgbClr val="00B050"/>
                </a:solidFill>
                <a:latin typeface="Roboto" panose="02000000000000000000" pitchFamily="2" charset="0"/>
                <a:ea typeface="Roboto" panose="02000000000000000000" pitchFamily="2" charset="0"/>
              </a:rPr>
              <a:t>PPPL</a:t>
            </a:r>
            <a:r>
              <a:rPr lang="en-US" dirty="0">
                <a:latin typeface="Roboto" panose="02000000000000000000" pitchFamily="2" charset="0"/>
                <a:ea typeface="Roboto" panose="02000000000000000000" pitchFamily="2" charset="0"/>
              </a:rPr>
              <a:t> under DOE-SC initiative</a:t>
            </a:r>
          </a:p>
        </p:txBody>
      </p:sp>
      <p:sp>
        <p:nvSpPr>
          <p:cNvPr id="9" name="Oval 8">
            <a:extLst>
              <a:ext uri="{FF2B5EF4-FFF2-40B4-BE49-F238E27FC236}">
                <a16:creationId xmlns:a16="http://schemas.microsoft.com/office/drawing/2014/main" id="{0A2E6968-CAB1-9CB5-94F6-57F54F75A61F}"/>
              </a:ext>
            </a:extLst>
          </p:cNvPr>
          <p:cNvSpPr/>
          <p:nvPr/>
        </p:nvSpPr>
        <p:spPr>
          <a:xfrm>
            <a:off x="2827820" y="1578634"/>
            <a:ext cx="2883687" cy="655608"/>
          </a:xfrm>
          <a:prstGeom prst="ellipse">
            <a:avLst/>
          </a:prstGeom>
          <a:solidFill>
            <a:srgbClr val="E71224">
              <a:alpha val="5000"/>
            </a:srgbClr>
          </a:solidFill>
          <a:ln w="12600">
            <a:solidFill>
              <a:srgbClr val="E71224"/>
            </a:solidFill>
          </a:ln>
        </p:spPr>
        <p:style>
          <a:lnRef idx="2">
            <a:schemeClr val="accent1">
              <a:shade val="15000"/>
            </a:schemeClr>
          </a:lnRef>
          <a:fillRef idx="1">
            <a:schemeClr val="accent1"/>
          </a:fillRef>
          <a:effectRef idx="0">
            <a:schemeClr val="accent1"/>
          </a:effectRef>
          <a:fontRef idx="minor">
            <a:schemeClr val="lt1"/>
          </a:fontRef>
        </p:style>
        <p:txBody>
          <a:bodyPr wrap="none" rtlCol="0" anchor="ctr" anchorCtr="1"/>
          <a:lstStyle/>
          <a:p>
            <a:endParaRPr lang="en-US">
              <a:solidFill>
                <a:srgbClr val="E71224"/>
              </a:solidFill>
            </a:endParaRPr>
          </a:p>
        </p:txBody>
      </p:sp>
      <p:sp>
        <p:nvSpPr>
          <p:cNvPr id="10" name="TextBox 9">
            <a:extLst>
              <a:ext uri="{FF2B5EF4-FFF2-40B4-BE49-F238E27FC236}">
                <a16:creationId xmlns:a16="http://schemas.microsoft.com/office/drawing/2014/main" id="{AB480568-9490-A801-9269-73F1B1588214}"/>
              </a:ext>
            </a:extLst>
          </p:cNvPr>
          <p:cNvSpPr txBox="1"/>
          <p:nvPr/>
        </p:nvSpPr>
        <p:spPr>
          <a:xfrm>
            <a:off x="3470021" y="1721772"/>
            <a:ext cx="1599284" cy="369332"/>
          </a:xfrm>
          <a:prstGeom prst="rect">
            <a:avLst/>
          </a:prstGeom>
          <a:noFill/>
        </p:spPr>
        <p:txBody>
          <a:bodyPr wrap="none" rtlCol="0">
            <a:spAutoFit/>
          </a:bodyPr>
          <a:lstStyle/>
          <a:p>
            <a:r>
              <a:rPr lang="en-US" dirty="0"/>
              <a:t>For technicians</a:t>
            </a:r>
          </a:p>
        </p:txBody>
      </p:sp>
      <p:pic>
        <p:nvPicPr>
          <p:cNvPr id="1026" name="Picture 2" descr="Apprentice graduation 2024">
            <a:extLst>
              <a:ext uri="{FF2B5EF4-FFF2-40B4-BE49-F238E27FC236}">
                <a16:creationId xmlns:a16="http://schemas.microsoft.com/office/drawing/2014/main" id="{67B094BD-5D35-A9D8-FEC4-34B96DACBC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1404" y="1016180"/>
            <a:ext cx="5832720" cy="218727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E9B14488-D9B4-23AA-E326-EF6A02100C83}"/>
              </a:ext>
            </a:extLst>
          </p:cNvPr>
          <p:cNvSpPr txBox="1"/>
          <p:nvPr/>
        </p:nvSpPr>
        <p:spPr>
          <a:xfrm>
            <a:off x="6271404" y="198068"/>
            <a:ext cx="4576313" cy="584775"/>
          </a:xfrm>
          <a:prstGeom prst="rect">
            <a:avLst/>
          </a:prstGeom>
          <a:noFill/>
        </p:spPr>
        <p:txBody>
          <a:bodyPr wrap="square">
            <a:spAutoFit/>
          </a:bodyPr>
          <a:lstStyle/>
          <a:p>
            <a:r>
              <a:rPr lang="en-US" sz="1600" dirty="0">
                <a:solidFill>
                  <a:schemeClr val="accent2"/>
                </a:solidFill>
                <a:hlinkClick r:id="rId5">
                  <a:extLst>
                    <a:ext uri="{A12FA001-AC4F-418D-AE19-62706E023703}">
                      <ahyp:hlinkClr xmlns:ahyp="http://schemas.microsoft.com/office/drawing/2018/hyperlinkcolor" val="tx"/>
                    </a:ext>
                  </a:extLst>
                </a:hlinkClick>
              </a:rPr>
              <a:t>https://www.pppl.gov/work-with-us/apprenticeships#HowTheProgramWorks</a:t>
            </a:r>
            <a:r>
              <a:rPr lang="en-US" sz="1600" dirty="0">
                <a:solidFill>
                  <a:schemeClr val="accent2"/>
                </a:solidFill>
              </a:rPr>
              <a:t> </a:t>
            </a:r>
          </a:p>
        </p:txBody>
      </p:sp>
    </p:spTree>
    <p:extLst>
      <p:ext uri="{BB962C8B-B14F-4D97-AF65-F5344CB8AC3E}">
        <p14:creationId xmlns:p14="http://schemas.microsoft.com/office/powerpoint/2010/main" val="551534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736420-3B53-39EE-6A7B-EFB6874ADEA3}"/>
            </a:ext>
          </a:extLst>
        </p:cNvPr>
        <p:cNvGrpSpPr/>
        <p:nvPr/>
      </p:nvGrpSpPr>
      <p:grpSpPr>
        <a:xfrm>
          <a:off x="0" y="0"/>
          <a:ext cx="0" cy="0"/>
          <a:chOff x="0" y="0"/>
          <a:chExt cx="0" cy="0"/>
        </a:xfrm>
      </p:grpSpPr>
      <p:pic>
        <p:nvPicPr>
          <p:cNvPr id="19" name="Picture 18">
            <a:extLst>
              <a:ext uri="{FF2B5EF4-FFF2-40B4-BE49-F238E27FC236}">
                <a16:creationId xmlns:a16="http://schemas.microsoft.com/office/drawing/2014/main" id="{E7268F63-2B08-8E52-DF7C-9716670EAB24}"/>
              </a:ext>
            </a:extLst>
          </p:cNvPr>
          <p:cNvPicPr>
            <a:picLocks noChangeAspect="1"/>
          </p:cNvPicPr>
          <p:nvPr/>
        </p:nvPicPr>
        <p:blipFill>
          <a:blip r:embed="rId3"/>
          <a:stretch>
            <a:fillRect/>
          </a:stretch>
        </p:blipFill>
        <p:spPr>
          <a:xfrm>
            <a:off x="8163897" y="2019004"/>
            <a:ext cx="1720940" cy="1720940"/>
          </a:xfrm>
          <a:prstGeom prst="rect">
            <a:avLst/>
          </a:prstGeom>
        </p:spPr>
      </p:pic>
      <p:pic>
        <p:nvPicPr>
          <p:cNvPr id="18" name="Picture 17">
            <a:extLst>
              <a:ext uri="{FF2B5EF4-FFF2-40B4-BE49-F238E27FC236}">
                <a16:creationId xmlns:a16="http://schemas.microsoft.com/office/drawing/2014/main" id="{35B063AB-93DD-A184-C684-B5D57B6D3A53}"/>
              </a:ext>
            </a:extLst>
          </p:cNvPr>
          <p:cNvPicPr>
            <a:picLocks noChangeAspect="1"/>
          </p:cNvPicPr>
          <p:nvPr/>
        </p:nvPicPr>
        <p:blipFill>
          <a:blip r:embed="rId4">
            <a:extLst>
              <a:ext uri="{28A0092B-C50C-407E-A947-70E740481C1C}">
                <a14:useLocalDpi xmlns:a14="http://schemas.microsoft.com/office/drawing/2010/main" val="0"/>
              </a:ext>
            </a:extLst>
          </a:blip>
          <a:srcRect l="13294" r="13294"/>
          <a:stretch/>
        </p:blipFill>
        <p:spPr>
          <a:xfrm>
            <a:off x="10142096" y="2034301"/>
            <a:ext cx="1636090" cy="1636090"/>
          </a:xfrm>
          <a:prstGeom prst="roundRect">
            <a:avLst/>
          </a:prstGeom>
          <a:ln w="44450">
            <a:solidFill>
              <a:schemeClr val="tx2">
                <a:lumMod val="40000"/>
                <a:lumOff val="60000"/>
              </a:schemeClr>
            </a:solidFill>
          </a:ln>
        </p:spPr>
      </p:pic>
      <p:pic>
        <p:nvPicPr>
          <p:cNvPr id="12" name="Picture 11" descr="Logo&#10;&#10;AI-generated content may be incorrect.">
            <a:extLst>
              <a:ext uri="{FF2B5EF4-FFF2-40B4-BE49-F238E27FC236}">
                <a16:creationId xmlns:a16="http://schemas.microsoft.com/office/drawing/2014/main" id="{283F8DF2-8326-542B-C7E6-74C53C7D527E}"/>
              </a:ext>
            </a:extLst>
          </p:cNvPr>
          <p:cNvPicPr>
            <a:picLocks noChangeAspect="1"/>
          </p:cNvPicPr>
          <p:nvPr/>
        </p:nvPicPr>
        <p:blipFill>
          <a:blip r:embed="rId5"/>
          <a:stretch>
            <a:fillRect/>
          </a:stretch>
        </p:blipFill>
        <p:spPr>
          <a:xfrm>
            <a:off x="5541931" y="5484152"/>
            <a:ext cx="3834727" cy="1214702"/>
          </a:xfrm>
          <a:prstGeom prst="rect">
            <a:avLst/>
          </a:prstGeom>
        </p:spPr>
      </p:pic>
      <p:sp>
        <p:nvSpPr>
          <p:cNvPr id="2" name="Title 1">
            <a:extLst>
              <a:ext uri="{FF2B5EF4-FFF2-40B4-BE49-F238E27FC236}">
                <a16:creationId xmlns:a16="http://schemas.microsoft.com/office/drawing/2014/main" id="{D4A62294-D995-E2D8-4861-55821635E8B7}"/>
              </a:ext>
            </a:extLst>
          </p:cNvPr>
          <p:cNvSpPr>
            <a:spLocks noGrp="1"/>
          </p:cNvSpPr>
          <p:nvPr>
            <p:ph type="title"/>
          </p:nvPr>
        </p:nvSpPr>
        <p:spPr/>
        <p:txBody>
          <a:bodyPr/>
          <a:lstStyle/>
          <a:p>
            <a:r>
              <a:rPr lang="en-US" dirty="0"/>
              <a:t>Best Practices in Training</a:t>
            </a:r>
          </a:p>
        </p:txBody>
      </p:sp>
      <p:sp>
        <p:nvSpPr>
          <p:cNvPr id="4" name="Slide Number Placeholder 3">
            <a:extLst>
              <a:ext uri="{FF2B5EF4-FFF2-40B4-BE49-F238E27FC236}">
                <a16:creationId xmlns:a16="http://schemas.microsoft.com/office/drawing/2014/main" id="{2293A548-8A0F-8F0C-080A-BF046FDACEC6}"/>
              </a:ext>
            </a:extLst>
          </p:cNvPr>
          <p:cNvSpPr>
            <a:spLocks noGrp="1"/>
          </p:cNvSpPr>
          <p:nvPr>
            <p:ph type="sldNum" sz="quarter" idx="4"/>
          </p:nvPr>
        </p:nvSpPr>
        <p:spPr/>
        <p:txBody>
          <a:bodyPr/>
          <a:lstStyle/>
          <a:p>
            <a:fld id="{835B6AD7-18B8-4C9C-AA70-ABD830A869AC}" type="slidenum">
              <a:rPr lang="en-US" smtClean="0"/>
              <a:pPr/>
              <a:t>14</a:t>
            </a:fld>
            <a:endParaRPr lang="en-US"/>
          </a:p>
        </p:txBody>
      </p:sp>
      <p:sp>
        <p:nvSpPr>
          <p:cNvPr id="5" name="TextBox 4">
            <a:extLst>
              <a:ext uri="{FF2B5EF4-FFF2-40B4-BE49-F238E27FC236}">
                <a16:creationId xmlns:a16="http://schemas.microsoft.com/office/drawing/2014/main" id="{7BD9917B-E5CF-E3B7-A71F-AB0AD9526FDB}"/>
              </a:ext>
            </a:extLst>
          </p:cNvPr>
          <p:cNvSpPr txBox="1"/>
          <p:nvPr/>
        </p:nvSpPr>
        <p:spPr>
          <a:xfrm>
            <a:off x="271211" y="1095245"/>
            <a:ext cx="6777626" cy="2031325"/>
          </a:xfrm>
          <a:prstGeom prst="rect">
            <a:avLst/>
          </a:prstGeom>
          <a:noFill/>
        </p:spPr>
        <p:txBody>
          <a:bodyPr wrap="square" rtlCol="0">
            <a:spAutoFit/>
          </a:bodyPr>
          <a:lstStyle/>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[University Research]</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Skill exchange between labs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Traineeships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Apprenticeships</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Intentional Mentorship and Succession Planning</a:t>
            </a:r>
          </a:p>
          <a:p>
            <a:pPr marL="457200" indent="-457200">
              <a:buFont typeface="Arial" panose="020B0604020202020204" pitchFamily="34" charset="0"/>
              <a:buChar char="•"/>
            </a:pPr>
            <a:r>
              <a:rPr lang="en-US" dirty="0">
                <a:latin typeface="Roboto" panose="02000000000000000000" pitchFamily="2" charset="0"/>
                <a:ea typeface="Roboto" panose="02000000000000000000" pitchFamily="2" charset="0"/>
              </a:rPr>
              <a:t>Retraining</a:t>
            </a:r>
          </a:p>
          <a:p>
            <a:pPr marL="457200" indent="-457200">
              <a:buFont typeface="Arial" panose="020B0604020202020204" pitchFamily="34" charset="0"/>
              <a:buChar char="•"/>
            </a:pPr>
            <a:r>
              <a:rPr lang="en-US" dirty="0">
                <a:highlight>
                  <a:srgbClr val="FFFF00"/>
                </a:highlight>
                <a:latin typeface="Roboto" panose="02000000000000000000" pitchFamily="2" charset="0"/>
                <a:ea typeface="Roboto" panose="02000000000000000000" pitchFamily="2" charset="0"/>
              </a:rPr>
              <a:t>R&amp;D and test facilities</a:t>
            </a:r>
          </a:p>
        </p:txBody>
      </p:sp>
      <p:pic>
        <p:nvPicPr>
          <p:cNvPr id="9" name="Picture 8" descr="Map&#10;&#10;AI-generated content may be incorrect.">
            <a:extLst>
              <a:ext uri="{FF2B5EF4-FFF2-40B4-BE49-F238E27FC236}">
                <a16:creationId xmlns:a16="http://schemas.microsoft.com/office/drawing/2014/main" id="{CB8FB0F6-1C8A-8B5F-E753-6B622C54F398}"/>
              </a:ext>
            </a:extLst>
          </p:cNvPr>
          <p:cNvPicPr>
            <a:picLocks noChangeAspect="1"/>
          </p:cNvPicPr>
          <p:nvPr/>
        </p:nvPicPr>
        <p:blipFill>
          <a:blip r:embed="rId6"/>
          <a:stretch>
            <a:fillRect/>
          </a:stretch>
        </p:blipFill>
        <p:spPr>
          <a:xfrm>
            <a:off x="6883295" y="2990246"/>
            <a:ext cx="5196683" cy="3428902"/>
          </a:xfrm>
          <a:prstGeom prst="rect">
            <a:avLst/>
          </a:prstGeom>
        </p:spPr>
      </p:pic>
      <p:sp>
        <p:nvSpPr>
          <p:cNvPr id="13" name="TextBox 12">
            <a:extLst>
              <a:ext uri="{FF2B5EF4-FFF2-40B4-BE49-F238E27FC236}">
                <a16:creationId xmlns:a16="http://schemas.microsoft.com/office/drawing/2014/main" id="{4FAA4693-4E34-43BB-A24C-83C4BE4183A3}"/>
              </a:ext>
            </a:extLst>
          </p:cNvPr>
          <p:cNvSpPr txBox="1"/>
          <p:nvPr/>
        </p:nvSpPr>
        <p:spPr>
          <a:xfrm>
            <a:off x="526811" y="3851782"/>
            <a:ext cx="5072270" cy="2031325"/>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Long term R&amp;D coupled with facilities for hands-on experience</a:t>
            </a:r>
          </a:p>
          <a:p>
            <a:pPr marL="285750" indent="-285750">
              <a:buFont typeface="Arial" panose="020B0604020202020204" pitchFamily="34" charset="0"/>
              <a:buChar char="•"/>
            </a:pPr>
            <a:r>
              <a:rPr lang="en-US" dirty="0">
                <a:solidFill>
                  <a:srgbClr val="00B050"/>
                </a:solidFill>
                <a:latin typeface="Roboto" panose="02000000000000000000" pitchFamily="2" charset="0"/>
                <a:ea typeface="Roboto" panose="02000000000000000000" pitchFamily="2" charset="0"/>
              </a:rPr>
              <a:t>Small-scale facilities </a:t>
            </a:r>
            <a:r>
              <a:rPr lang="en-US" dirty="0">
                <a:latin typeface="Roboto" panose="02000000000000000000" pitchFamily="2" charset="0"/>
                <a:ea typeface="Roboto" panose="02000000000000000000" pitchFamily="2" charset="0"/>
              </a:rPr>
              <a:t>needed to provide a suitable error tolerant space for workforce development</a:t>
            </a:r>
          </a:p>
          <a:p>
            <a:pPr marL="285750" indent="-285750">
              <a:buFont typeface="Arial" panose="020B0604020202020204" pitchFamily="34" charset="0"/>
              <a:buChar char="•"/>
            </a:pPr>
            <a:r>
              <a:rPr lang="en-US" dirty="0">
                <a:latin typeface="Roboto" panose="02000000000000000000" pitchFamily="2" charset="0"/>
                <a:ea typeface="Roboto" panose="02000000000000000000" pitchFamily="2" charset="0"/>
              </a:rPr>
              <a:t>Access to the facilities is facilitated through a new program (</a:t>
            </a:r>
            <a:r>
              <a:rPr lang="en-US" dirty="0">
                <a:solidFill>
                  <a:srgbClr val="00B050"/>
                </a:solidFill>
                <a:latin typeface="Roboto" panose="02000000000000000000" pitchFamily="2" charset="0"/>
                <a:ea typeface="Roboto" panose="02000000000000000000" pitchFamily="2" charset="0"/>
              </a:rPr>
              <a:t>BeamNetUS</a:t>
            </a:r>
            <a:r>
              <a:rPr lang="en-US" dirty="0">
                <a:latin typeface="Roboto" panose="02000000000000000000" pitchFamily="2" charset="0"/>
                <a:ea typeface="Roboto" panose="02000000000000000000" pitchFamily="2" charset="0"/>
              </a:rPr>
              <a:t>)</a:t>
            </a:r>
          </a:p>
        </p:txBody>
      </p:sp>
      <p:pic>
        <p:nvPicPr>
          <p:cNvPr id="14" name="Picture 4">
            <a:extLst>
              <a:ext uri="{FF2B5EF4-FFF2-40B4-BE49-F238E27FC236}">
                <a16:creationId xmlns:a16="http://schemas.microsoft.com/office/drawing/2014/main" id="{6A3E0FF7-B23D-6491-C3B0-6D9B56097EF8}"/>
              </a:ext>
            </a:extLst>
          </p:cNvPr>
          <p:cNvPicPr>
            <a:picLocks noChangeAspect="1"/>
          </p:cNvPicPr>
          <p:nvPr/>
        </p:nvPicPr>
        <p:blipFill>
          <a:blip r:embed="rId7" cstate="print">
            <a:extLst>
              <a:ext uri="{28A0092B-C50C-407E-A947-70E740481C1C}">
                <a14:useLocalDpi xmlns:a14="http://schemas.microsoft.com/office/drawing/2010/main" val="0"/>
              </a:ext>
            </a:extLst>
          </a:blip>
          <a:srcRect l="12935" r="12935"/>
          <a:stretch/>
        </p:blipFill>
        <p:spPr>
          <a:xfrm>
            <a:off x="6187371" y="159146"/>
            <a:ext cx="1738375" cy="1636518"/>
          </a:xfrm>
          <a:prstGeom prst="roundRect">
            <a:avLst/>
          </a:prstGeom>
          <a:ln w="38100" cap="rnd">
            <a:solidFill>
              <a:schemeClr val="tx2">
                <a:lumMod val="40000"/>
                <a:lumOff val="60000"/>
              </a:schemeClr>
            </a:solidFill>
          </a:ln>
          <a:effectLst/>
        </p:spPr>
      </p:pic>
      <p:pic>
        <p:nvPicPr>
          <p:cNvPr id="15" name="Picture 14">
            <a:extLst>
              <a:ext uri="{FF2B5EF4-FFF2-40B4-BE49-F238E27FC236}">
                <a16:creationId xmlns:a16="http://schemas.microsoft.com/office/drawing/2014/main" id="{7574EAEB-891A-51D5-2B7A-100C115D11AF}"/>
              </a:ext>
            </a:extLst>
          </p:cNvPr>
          <p:cNvPicPr>
            <a:picLocks noChangeAspect="1"/>
          </p:cNvPicPr>
          <p:nvPr/>
        </p:nvPicPr>
        <p:blipFill>
          <a:blip r:embed="rId8" cstate="print">
            <a:extLst>
              <a:ext uri="{28A0092B-C50C-407E-A947-70E740481C1C}">
                <a14:useLocalDpi xmlns:a14="http://schemas.microsoft.com/office/drawing/2010/main" val="0"/>
              </a:ext>
            </a:extLst>
          </a:blip>
          <a:srcRect l="12489" r="12489"/>
          <a:stretch/>
        </p:blipFill>
        <p:spPr>
          <a:xfrm>
            <a:off x="6204806" y="2034301"/>
            <a:ext cx="1720940" cy="1605497"/>
          </a:xfrm>
          <a:prstGeom prst="roundRect">
            <a:avLst/>
          </a:prstGeom>
          <a:ln w="44450">
            <a:solidFill>
              <a:schemeClr val="tx2">
                <a:lumMod val="40000"/>
                <a:lumOff val="60000"/>
              </a:schemeClr>
            </a:solidFill>
          </a:ln>
        </p:spPr>
      </p:pic>
      <p:pic>
        <p:nvPicPr>
          <p:cNvPr id="16" name="Picture 4">
            <a:extLst>
              <a:ext uri="{FF2B5EF4-FFF2-40B4-BE49-F238E27FC236}">
                <a16:creationId xmlns:a16="http://schemas.microsoft.com/office/drawing/2014/main" id="{956226C5-5852-DADA-3326-B016ADE393FE}"/>
              </a:ext>
            </a:extLst>
          </p:cNvPr>
          <p:cNvPicPr>
            <a:picLocks noChangeAspect="1"/>
          </p:cNvPicPr>
          <p:nvPr/>
        </p:nvPicPr>
        <p:blipFill>
          <a:blip r:embed="rId9">
            <a:extLst>
              <a:ext uri="{28A0092B-C50C-407E-A947-70E740481C1C}">
                <a14:useLocalDpi xmlns:a14="http://schemas.microsoft.com/office/drawing/2010/main" val="0"/>
              </a:ext>
            </a:extLst>
          </a:blip>
          <a:srcRect l="10166" r="10166"/>
          <a:stretch/>
        </p:blipFill>
        <p:spPr>
          <a:xfrm>
            <a:off x="8163898" y="159146"/>
            <a:ext cx="1738375" cy="1636518"/>
          </a:xfrm>
          <a:prstGeom prst="roundRect">
            <a:avLst/>
          </a:prstGeom>
          <a:ln w="38100" cap="rnd">
            <a:solidFill>
              <a:schemeClr val="tx2">
                <a:lumMod val="40000"/>
                <a:lumOff val="60000"/>
              </a:schemeClr>
            </a:solidFill>
          </a:ln>
          <a:effectLst/>
        </p:spPr>
      </p:pic>
      <p:pic>
        <p:nvPicPr>
          <p:cNvPr id="17" name="Picture 4">
            <a:extLst>
              <a:ext uri="{FF2B5EF4-FFF2-40B4-BE49-F238E27FC236}">
                <a16:creationId xmlns:a16="http://schemas.microsoft.com/office/drawing/2014/main" id="{822F0C78-9AEA-8995-4993-0A48AA949984}"/>
              </a:ext>
            </a:extLst>
          </p:cNvPr>
          <p:cNvPicPr>
            <a:picLocks noChangeAspect="1"/>
          </p:cNvPicPr>
          <p:nvPr/>
        </p:nvPicPr>
        <p:blipFill>
          <a:blip r:embed="rId10">
            <a:extLst>
              <a:ext uri="{28A0092B-C50C-407E-A947-70E740481C1C}">
                <a14:useLocalDpi xmlns:a14="http://schemas.microsoft.com/office/drawing/2010/main" val="0"/>
              </a:ext>
            </a:extLst>
          </a:blip>
          <a:srcRect l="14592" r="14592"/>
          <a:stretch/>
        </p:blipFill>
        <p:spPr>
          <a:xfrm>
            <a:off x="10142096" y="154747"/>
            <a:ext cx="1738375" cy="1636518"/>
          </a:xfrm>
          <a:prstGeom prst="roundRect">
            <a:avLst/>
          </a:prstGeom>
          <a:ln w="38100" cap="rnd">
            <a:solidFill>
              <a:schemeClr val="tx2">
                <a:lumMod val="40000"/>
                <a:lumOff val="60000"/>
              </a:schemeClr>
            </a:solidFill>
          </a:ln>
          <a:effectLst/>
        </p:spPr>
      </p:pic>
    </p:spTree>
    <p:extLst>
      <p:ext uri="{BB962C8B-B14F-4D97-AF65-F5344CB8AC3E}">
        <p14:creationId xmlns:p14="http://schemas.microsoft.com/office/powerpoint/2010/main" val="2543825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0B7AC-2FAF-A515-38C8-A6411B167D87}"/>
            </a:ext>
          </a:extLst>
        </p:cNvPr>
        <p:cNvGrpSpPr/>
        <p:nvPr/>
      </p:nvGrpSpPr>
      <p:grpSpPr>
        <a:xfrm>
          <a:off x="0" y="0"/>
          <a:ext cx="0" cy="0"/>
          <a:chOff x="0" y="0"/>
          <a:chExt cx="0" cy="0"/>
        </a:xfrm>
      </p:grpSpPr>
      <p:pic>
        <p:nvPicPr>
          <p:cNvPr id="24" name="Picture 23">
            <a:extLst>
              <a:ext uri="{FF2B5EF4-FFF2-40B4-BE49-F238E27FC236}">
                <a16:creationId xmlns:a16="http://schemas.microsoft.com/office/drawing/2014/main" id="{E895B9BA-4163-F0BD-5030-5E59CA94746F}"/>
              </a:ext>
            </a:extLst>
          </p:cNvPr>
          <p:cNvPicPr>
            <a:picLocks noChangeAspect="1"/>
          </p:cNvPicPr>
          <p:nvPr/>
        </p:nvPicPr>
        <p:blipFill>
          <a:blip r:embed="rId3">
            <a:alphaModFix amt="85000"/>
            <a:extLst>
              <a:ext uri="{28A0092B-C50C-407E-A947-70E740481C1C}">
                <a14:useLocalDpi xmlns:a14="http://schemas.microsoft.com/office/drawing/2010/main" val="0"/>
              </a:ext>
            </a:extLst>
          </a:blip>
          <a:srcRect t="2309" b="2309"/>
          <a:stretch/>
        </p:blipFill>
        <p:spPr>
          <a:xfrm>
            <a:off x="9300431" y="5009314"/>
            <a:ext cx="2893251" cy="1841213"/>
          </a:xfrm>
          <a:prstGeom prst="rect">
            <a:avLst/>
          </a:prstGeom>
        </p:spPr>
      </p:pic>
      <p:pic>
        <p:nvPicPr>
          <p:cNvPr id="28" name="Picture 27">
            <a:extLst>
              <a:ext uri="{FF2B5EF4-FFF2-40B4-BE49-F238E27FC236}">
                <a16:creationId xmlns:a16="http://schemas.microsoft.com/office/drawing/2014/main" id="{F4E34950-9217-E957-F61A-D400FB9CD502}"/>
              </a:ext>
            </a:extLst>
          </p:cNvPr>
          <p:cNvPicPr>
            <a:picLocks noChangeAspect="1"/>
          </p:cNvPicPr>
          <p:nvPr/>
        </p:nvPicPr>
        <p:blipFill>
          <a:blip r:embed="rId4">
            <a:alphaModFix amt="85000"/>
            <a:extLst>
              <a:ext uri="{28A0092B-C50C-407E-A947-70E740481C1C}">
                <a14:useLocalDpi xmlns:a14="http://schemas.microsoft.com/office/drawing/2010/main" val="0"/>
              </a:ext>
            </a:extLst>
          </a:blip>
          <a:srcRect l="13978" r="16348"/>
          <a:stretch/>
        </p:blipFill>
        <p:spPr>
          <a:xfrm>
            <a:off x="5845335" y="4665857"/>
            <a:ext cx="4064526" cy="2184670"/>
          </a:xfrm>
          <a:prstGeom prst="rect">
            <a:avLst/>
          </a:prstGeom>
        </p:spPr>
      </p:pic>
      <p:pic>
        <p:nvPicPr>
          <p:cNvPr id="29" name="Picture 28">
            <a:extLst>
              <a:ext uri="{FF2B5EF4-FFF2-40B4-BE49-F238E27FC236}">
                <a16:creationId xmlns:a16="http://schemas.microsoft.com/office/drawing/2014/main" id="{73C6759E-59F5-62CD-1B85-78207204CB1E}"/>
              </a:ext>
            </a:extLst>
          </p:cNvPr>
          <p:cNvPicPr>
            <a:picLocks noChangeAspect="1"/>
          </p:cNvPicPr>
          <p:nvPr/>
        </p:nvPicPr>
        <p:blipFill>
          <a:blip r:embed="rId5">
            <a:alphaModFix amt="85000"/>
            <a:extLst>
              <a:ext uri="{28A0092B-C50C-407E-A947-70E740481C1C}">
                <a14:useLocalDpi xmlns:a14="http://schemas.microsoft.com/office/drawing/2010/main" val="0"/>
              </a:ext>
            </a:extLst>
          </a:blip>
          <a:srcRect/>
          <a:stretch/>
        </p:blipFill>
        <p:spPr>
          <a:xfrm>
            <a:off x="5863726" y="3134247"/>
            <a:ext cx="3884978" cy="2185300"/>
          </a:xfrm>
          <a:prstGeom prst="rect">
            <a:avLst/>
          </a:prstGeom>
        </p:spPr>
      </p:pic>
      <p:pic>
        <p:nvPicPr>
          <p:cNvPr id="32" name="Picture 31">
            <a:extLst>
              <a:ext uri="{FF2B5EF4-FFF2-40B4-BE49-F238E27FC236}">
                <a16:creationId xmlns:a16="http://schemas.microsoft.com/office/drawing/2014/main" id="{15020306-D780-28B3-7436-9108FB063DF7}"/>
              </a:ext>
            </a:extLst>
          </p:cNvPr>
          <p:cNvPicPr>
            <a:picLocks noChangeAspect="1"/>
          </p:cNvPicPr>
          <p:nvPr/>
        </p:nvPicPr>
        <p:blipFill>
          <a:blip r:embed="rId6">
            <a:alphaModFix amt="85000"/>
            <a:extLst>
              <a:ext uri="{28A0092B-C50C-407E-A947-70E740481C1C}">
                <a14:useLocalDpi xmlns:a14="http://schemas.microsoft.com/office/drawing/2010/main" val="0"/>
              </a:ext>
            </a:extLst>
          </a:blip>
          <a:srcRect l="11217" t="21042" r="951" b="5790"/>
          <a:stretch/>
        </p:blipFill>
        <p:spPr>
          <a:xfrm>
            <a:off x="5875152" y="-32866"/>
            <a:ext cx="3860504" cy="2139952"/>
          </a:xfrm>
          <a:prstGeom prst="rect">
            <a:avLst/>
          </a:prstGeom>
        </p:spPr>
      </p:pic>
      <p:sp>
        <p:nvSpPr>
          <p:cNvPr id="2" name="Title 1">
            <a:extLst>
              <a:ext uri="{FF2B5EF4-FFF2-40B4-BE49-F238E27FC236}">
                <a16:creationId xmlns:a16="http://schemas.microsoft.com/office/drawing/2014/main" id="{57D7A8E1-6D25-0493-2B48-D1CF54F13580}"/>
              </a:ext>
            </a:extLst>
          </p:cNvPr>
          <p:cNvSpPr>
            <a:spLocks noGrp="1"/>
          </p:cNvSpPr>
          <p:nvPr>
            <p:ph type="title"/>
          </p:nvPr>
        </p:nvSpPr>
        <p:spPr/>
        <p:txBody>
          <a:bodyPr/>
          <a:lstStyle/>
          <a:p>
            <a:r>
              <a:rPr lang="en-US" dirty="0"/>
              <a:t>Best Practices</a:t>
            </a:r>
          </a:p>
        </p:txBody>
      </p:sp>
      <p:sp>
        <p:nvSpPr>
          <p:cNvPr id="4" name="Slide Number Placeholder 3">
            <a:extLst>
              <a:ext uri="{FF2B5EF4-FFF2-40B4-BE49-F238E27FC236}">
                <a16:creationId xmlns:a16="http://schemas.microsoft.com/office/drawing/2014/main" id="{1705A9EF-FEAF-8BDD-89AA-B88725FE55BB}"/>
              </a:ext>
            </a:extLst>
          </p:cNvPr>
          <p:cNvSpPr>
            <a:spLocks noGrp="1"/>
          </p:cNvSpPr>
          <p:nvPr>
            <p:ph type="sldNum" sz="quarter" idx="4"/>
          </p:nvPr>
        </p:nvSpPr>
        <p:spPr/>
        <p:txBody>
          <a:bodyPr/>
          <a:lstStyle/>
          <a:p>
            <a:fld id="{835B6AD7-18B8-4C9C-AA70-ABD830A869AC}" type="slidenum">
              <a:rPr lang="en-US" smtClean="0"/>
              <a:pPr/>
              <a:t>15</a:t>
            </a:fld>
            <a:endParaRPr lang="en-US"/>
          </a:p>
        </p:txBody>
      </p:sp>
      <p:sp>
        <p:nvSpPr>
          <p:cNvPr id="8" name="TextBox 7">
            <a:extLst>
              <a:ext uri="{FF2B5EF4-FFF2-40B4-BE49-F238E27FC236}">
                <a16:creationId xmlns:a16="http://schemas.microsoft.com/office/drawing/2014/main" id="{9F9E00A8-563F-6DF6-B790-0F68402A1AE9}"/>
              </a:ext>
            </a:extLst>
          </p:cNvPr>
          <p:cNvSpPr txBox="1"/>
          <p:nvPr/>
        </p:nvSpPr>
        <p:spPr>
          <a:xfrm>
            <a:off x="596753" y="1200954"/>
            <a:ext cx="5116677" cy="6247864"/>
          </a:xfrm>
          <a:prstGeom prst="rect">
            <a:avLst/>
          </a:prstGeom>
          <a:noFill/>
        </p:spPr>
        <p:txBody>
          <a:bodyPr wrap="square" rtlCol="0">
            <a:spAutoFit/>
          </a:bodyPr>
          <a:lstStyle/>
          <a:p>
            <a:r>
              <a:rPr lang="en-US" sz="2400" dirty="0">
                <a:solidFill>
                  <a:srgbClr val="00B050"/>
                </a:solidFill>
                <a:latin typeface="Roboto" panose="02000000000000000000" pitchFamily="2" charset="0"/>
                <a:ea typeface="Roboto" panose="02000000000000000000" pitchFamily="2" charset="0"/>
              </a:rPr>
              <a:t>Recruitment</a:t>
            </a:r>
            <a:r>
              <a:rPr lang="en-US" sz="2400" dirty="0">
                <a:latin typeface="Roboto" panose="02000000000000000000" pitchFamily="2" charset="0"/>
                <a:ea typeface="Roboto" panose="02000000000000000000" pitchFamily="2" charset="0"/>
              </a:rPr>
              <a:t> best practices:</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Hire from large pool +navy/military</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Connect to universities and community colleges</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Hire for potential + train</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Support clear career path</a:t>
            </a:r>
          </a:p>
          <a:p>
            <a:pPr marL="457200" indent="-457200">
              <a:buFont typeface="Arial" panose="020B0604020202020204" pitchFamily="34" charset="0"/>
              <a:buChar char="•"/>
            </a:pPr>
            <a:r>
              <a:rPr lang="en-US" sz="2000" dirty="0">
                <a:latin typeface="Roboto" panose="02000000000000000000" pitchFamily="2" charset="0"/>
                <a:ea typeface="Roboto" panose="02000000000000000000" pitchFamily="2" charset="0"/>
              </a:rPr>
              <a:t>Use fellowship and recognition awards</a:t>
            </a:r>
          </a:p>
          <a:p>
            <a:endParaRPr lang="en-US" sz="2800" dirty="0">
              <a:latin typeface="Roboto" panose="02000000000000000000" pitchFamily="2" charset="0"/>
              <a:ea typeface="Roboto" panose="02000000000000000000" pitchFamily="2" charset="0"/>
            </a:endParaRPr>
          </a:p>
          <a:p>
            <a:r>
              <a:rPr lang="en-US" sz="2400" dirty="0">
                <a:solidFill>
                  <a:srgbClr val="00B050"/>
                </a:solidFill>
                <a:latin typeface="Roboto" panose="02000000000000000000" pitchFamily="2" charset="0"/>
                <a:ea typeface="Roboto" panose="02000000000000000000" pitchFamily="2" charset="0"/>
              </a:rPr>
              <a:t>Retention</a:t>
            </a:r>
            <a:r>
              <a:rPr lang="en-US" sz="2400" dirty="0">
                <a:solidFill>
                  <a:srgbClr val="162822"/>
                </a:solidFill>
                <a:latin typeface="Roboto" panose="02000000000000000000" pitchFamily="2" charset="0"/>
                <a:ea typeface="Roboto" panose="02000000000000000000" pitchFamily="2" charset="0"/>
              </a:rPr>
              <a:t> best practices:</a:t>
            </a:r>
          </a:p>
          <a:p>
            <a:pPr marL="457200" indent="-457200">
              <a:buFont typeface="Arial" panose="020B0604020202020204" pitchFamily="34" charset="0"/>
              <a:buChar char="•"/>
            </a:pPr>
            <a:r>
              <a:rPr lang="en-US" sz="2000" dirty="0">
                <a:solidFill>
                  <a:srgbClr val="162822"/>
                </a:solidFill>
                <a:latin typeface="Roboto" panose="02000000000000000000" pitchFamily="2" charset="0"/>
                <a:ea typeface="Roboto" panose="02000000000000000000" pitchFamily="2" charset="0"/>
              </a:rPr>
              <a:t>Rotate staff + encourage multi-disciplinary teams</a:t>
            </a:r>
          </a:p>
          <a:p>
            <a:pPr marL="457200" indent="-457200">
              <a:buFont typeface="Arial" panose="020B0604020202020204" pitchFamily="34" charset="0"/>
              <a:buChar char="•"/>
            </a:pPr>
            <a:r>
              <a:rPr lang="en-US" sz="2000" dirty="0">
                <a:solidFill>
                  <a:srgbClr val="162822"/>
                </a:solidFill>
                <a:latin typeface="Roboto" panose="02000000000000000000" pitchFamily="2" charset="0"/>
                <a:ea typeface="Roboto" panose="02000000000000000000" pitchFamily="2" charset="0"/>
              </a:rPr>
              <a:t>Vision and community</a:t>
            </a:r>
          </a:p>
          <a:p>
            <a:pPr marL="457200" indent="-457200">
              <a:buFont typeface="Arial" panose="020B0604020202020204" pitchFamily="34" charset="0"/>
              <a:buChar char="•"/>
            </a:pPr>
            <a:r>
              <a:rPr lang="en-US" sz="2000" dirty="0">
                <a:solidFill>
                  <a:srgbClr val="162822"/>
                </a:solidFill>
                <a:latin typeface="Roboto" panose="02000000000000000000" pitchFamily="2" charset="0"/>
                <a:ea typeface="Roboto" panose="02000000000000000000" pitchFamily="2" charset="0"/>
              </a:rPr>
              <a:t>Stability and advancement</a:t>
            </a:r>
          </a:p>
          <a:p>
            <a:pPr marL="457200" indent="-457200">
              <a:buFont typeface="Arial" panose="020B0604020202020204" pitchFamily="34" charset="0"/>
              <a:buChar char="•"/>
            </a:pPr>
            <a:r>
              <a:rPr lang="en-US" sz="2000" dirty="0">
                <a:solidFill>
                  <a:srgbClr val="162822"/>
                </a:solidFill>
                <a:latin typeface="Roboto" panose="02000000000000000000" pitchFamily="2" charset="0"/>
                <a:ea typeface="Roboto" panose="02000000000000000000" pitchFamily="2" charset="0"/>
              </a:rPr>
              <a:t>Skill development opportunities</a:t>
            </a:r>
          </a:p>
          <a:p>
            <a:pPr marL="457200" indent="-457200">
              <a:buFont typeface="Arial" panose="020B0604020202020204" pitchFamily="34" charset="0"/>
              <a:buChar char="•"/>
            </a:pPr>
            <a:r>
              <a:rPr lang="en-US" sz="2000" dirty="0">
                <a:solidFill>
                  <a:srgbClr val="162822"/>
                </a:solidFill>
                <a:latin typeface="Roboto" panose="02000000000000000000" pitchFamily="2" charset="0"/>
                <a:ea typeface="Roboto" panose="02000000000000000000" pitchFamily="2" charset="0"/>
              </a:rPr>
              <a:t>Intensify R&amp;D opportunities</a:t>
            </a:r>
          </a:p>
          <a:p>
            <a:pPr marL="457200" indent="-457200">
              <a:buFont typeface="Arial" panose="020B0604020202020204" pitchFamily="34" charset="0"/>
              <a:buChar char="•"/>
            </a:pPr>
            <a:endParaRPr lang="en-US" sz="2000" dirty="0">
              <a:solidFill>
                <a:srgbClr val="162822"/>
              </a:solidFill>
              <a:latin typeface="Roboto" panose="02000000000000000000" pitchFamily="2" charset="0"/>
              <a:ea typeface="Roboto" panose="02000000000000000000" pitchFamily="2" charset="0"/>
            </a:endParaRPr>
          </a:p>
          <a:p>
            <a:endParaRPr lang="en-US" sz="3600" dirty="0">
              <a:solidFill>
                <a:srgbClr val="162822"/>
              </a:solidFill>
            </a:endParaRPr>
          </a:p>
          <a:p>
            <a:pPr marL="457200" indent="-457200">
              <a:buFont typeface="Arial" panose="020B0604020202020204" pitchFamily="34" charset="0"/>
              <a:buChar char="•"/>
            </a:pPr>
            <a:endParaRPr lang="en-US" sz="2800" dirty="0"/>
          </a:p>
        </p:txBody>
      </p:sp>
      <p:pic>
        <p:nvPicPr>
          <p:cNvPr id="27" name="Picture 26">
            <a:extLst>
              <a:ext uri="{FF2B5EF4-FFF2-40B4-BE49-F238E27FC236}">
                <a16:creationId xmlns:a16="http://schemas.microsoft.com/office/drawing/2014/main" id="{9A43003E-173B-4E3C-0C90-805D224EDEB2}"/>
              </a:ext>
            </a:extLst>
          </p:cNvPr>
          <p:cNvPicPr>
            <a:picLocks noChangeAspect="1"/>
          </p:cNvPicPr>
          <p:nvPr/>
        </p:nvPicPr>
        <p:blipFill>
          <a:blip r:embed="rId7">
            <a:alphaModFix amt="85000"/>
            <a:extLst>
              <a:ext uri="{28A0092B-C50C-407E-A947-70E740481C1C}">
                <a14:useLocalDpi xmlns:a14="http://schemas.microsoft.com/office/drawing/2010/main" val="0"/>
              </a:ext>
            </a:extLst>
          </a:blip>
          <a:srcRect l="5280" t="7405" b="7405"/>
          <a:stretch>
            <a:fillRect/>
          </a:stretch>
        </p:blipFill>
        <p:spPr>
          <a:xfrm>
            <a:off x="5871079" y="2102162"/>
            <a:ext cx="3314897" cy="1959363"/>
          </a:xfrm>
          <a:prstGeom prst="rect">
            <a:avLst/>
          </a:prstGeom>
        </p:spPr>
      </p:pic>
      <p:pic>
        <p:nvPicPr>
          <p:cNvPr id="31" name="Picture 30">
            <a:extLst>
              <a:ext uri="{FF2B5EF4-FFF2-40B4-BE49-F238E27FC236}">
                <a16:creationId xmlns:a16="http://schemas.microsoft.com/office/drawing/2014/main" id="{1C7E32F3-6D45-CAD6-0A6A-689BDBD6F9F0}"/>
              </a:ext>
            </a:extLst>
          </p:cNvPr>
          <p:cNvPicPr>
            <a:picLocks noChangeAspect="1"/>
          </p:cNvPicPr>
          <p:nvPr/>
        </p:nvPicPr>
        <p:blipFill>
          <a:blip r:embed="rId8">
            <a:alphaModFix amt="85000"/>
            <a:extLst>
              <a:ext uri="{28A0092B-C50C-407E-A947-70E740481C1C}">
                <a14:useLocalDpi xmlns:a14="http://schemas.microsoft.com/office/drawing/2010/main" val="0"/>
              </a:ext>
            </a:extLst>
          </a:blip>
          <a:srcRect t="13253" b="14511"/>
          <a:stretch/>
        </p:blipFill>
        <p:spPr>
          <a:xfrm>
            <a:off x="6244429" y="960694"/>
            <a:ext cx="3278617" cy="1578887"/>
          </a:xfrm>
          <a:prstGeom prst="rect">
            <a:avLst/>
          </a:prstGeom>
        </p:spPr>
      </p:pic>
      <p:pic>
        <p:nvPicPr>
          <p:cNvPr id="25" name="Picture 24">
            <a:extLst>
              <a:ext uri="{FF2B5EF4-FFF2-40B4-BE49-F238E27FC236}">
                <a16:creationId xmlns:a16="http://schemas.microsoft.com/office/drawing/2014/main" id="{D7551175-0F39-9AC4-A1E4-13742B7C6CBE}"/>
              </a:ext>
            </a:extLst>
          </p:cNvPr>
          <p:cNvPicPr>
            <a:picLocks noChangeAspect="1"/>
          </p:cNvPicPr>
          <p:nvPr/>
        </p:nvPicPr>
        <p:blipFill>
          <a:blip r:embed="rId9">
            <a:alphaModFix amt="85000"/>
            <a:extLst>
              <a:ext uri="{28A0092B-C50C-407E-A947-70E740481C1C}">
                <a14:useLocalDpi xmlns:a14="http://schemas.microsoft.com/office/drawing/2010/main" val="0"/>
              </a:ext>
            </a:extLst>
          </a:blip>
          <a:srcRect l="15439" r="15439"/>
          <a:stretch/>
        </p:blipFill>
        <p:spPr>
          <a:xfrm>
            <a:off x="9476906" y="2800227"/>
            <a:ext cx="2715094" cy="1841213"/>
          </a:xfrm>
          <a:prstGeom prst="rect">
            <a:avLst/>
          </a:prstGeom>
        </p:spPr>
      </p:pic>
      <p:pic>
        <p:nvPicPr>
          <p:cNvPr id="33" name="Picture 32">
            <a:extLst>
              <a:ext uri="{FF2B5EF4-FFF2-40B4-BE49-F238E27FC236}">
                <a16:creationId xmlns:a16="http://schemas.microsoft.com/office/drawing/2014/main" id="{515D91D3-8500-78FC-19A1-F3D77DAE1788}"/>
              </a:ext>
            </a:extLst>
          </p:cNvPr>
          <p:cNvPicPr>
            <a:picLocks noChangeAspect="1"/>
          </p:cNvPicPr>
          <p:nvPr/>
        </p:nvPicPr>
        <p:blipFill>
          <a:blip r:embed="rId10">
            <a:alphaModFix amt="85000"/>
            <a:extLst>
              <a:ext uri="{28A0092B-C50C-407E-A947-70E740481C1C}">
                <a14:useLocalDpi xmlns:a14="http://schemas.microsoft.com/office/drawing/2010/main" val="0"/>
              </a:ext>
            </a:extLst>
          </a:blip>
          <a:srcRect b="15122"/>
          <a:stretch>
            <a:fillRect/>
          </a:stretch>
        </p:blipFill>
        <p:spPr>
          <a:xfrm>
            <a:off x="8648874" y="1239688"/>
            <a:ext cx="3544035" cy="1691981"/>
          </a:xfrm>
          <a:prstGeom prst="rect">
            <a:avLst/>
          </a:prstGeom>
        </p:spPr>
      </p:pic>
      <p:pic>
        <p:nvPicPr>
          <p:cNvPr id="30" name="Picture 29">
            <a:extLst>
              <a:ext uri="{FF2B5EF4-FFF2-40B4-BE49-F238E27FC236}">
                <a16:creationId xmlns:a16="http://schemas.microsoft.com/office/drawing/2014/main" id="{26F4AAFC-F378-2F91-5BB6-96F6CDABB230}"/>
              </a:ext>
            </a:extLst>
          </p:cNvPr>
          <p:cNvPicPr>
            <a:picLocks noChangeAspect="1"/>
          </p:cNvPicPr>
          <p:nvPr/>
        </p:nvPicPr>
        <p:blipFill>
          <a:blip r:embed="rId11">
            <a:alphaModFix amt="85000"/>
            <a:extLst>
              <a:ext uri="{28A0092B-C50C-407E-A947-70E740481C1C}">
                <a14:useLocalDpi xmlns:a14="http://schemas.microsoft.com/office/drawing/2010/main" val="0"/>
              </a:ext>
            </a:extLst>
          </a:blip>
          <a:srcRect t="16492"/>
          <a:stretch/>
        </p:blipFill>
        <p:spPr>
          <a:xfrm>
            <a:off x="8264178" y="-36899"/>
            <a:ext cx="3927822" cy="2185300"/>
          </a:xfrm>
          <a:prstGeom prst="rect">
            <a:avLst/>
          </a:prstGeom>
        </p:spPr>
      </p:pic>
      <p:pic>
        <p:nvPicPr>
          <p:cNvPr id="26" name="Picture 25">
            <a:extLst>
              <a:ext uri="{FF2B5EF4-FFF2-40B4-BE49-F238E27FC236}">
                <a16:creationId xmlns:a16="http://schemas.microsoft.com/office/drawing/2014/main" id="{D6084275-B826-ADD5-1544-852ABCDB6FB4}"/>
              </a:ext>
            </a:extLst>
          </p:cNvPr>
          <p:cNvPicPr>
            <a:picLocks noChangeAspect="1"/>
          </p:cNvPicPr>
          <p:nvPr/>
        </p:nvPicPr>
        <p:blipFill>
          <a:blip r:embed="rId12">
            <a:alphaModFix amt="85000"/>
            <a:extLst>
              <a:ext uri="{28A0092B-C50C-407E-A947-70E740481C1C}">
                <a14:useLocalDpi xmlns:a14="http://schemas.microsoft.com/office/drawing/2010/main" val="0"/>
              </a:ext>
            </a:extLst>
          </a:blip>
          <a:srcRect t="29071" b="4517"/>
          <a:stretch/>
        </p:blipFill>
        <p:spPr>
          <a:xfrm>
            <a:off x="9160232" y="4180898"/>
            <a:ext cx="3027378" cy="1340385"/>
          </a:xfrm>
          <a:prstGeom prst="rect">
            <a:avLst/>
          </a:prstGeom>
        </p:spPr>
      </p:pic>
    </p:spTree>
    <p:extLst>
      <p:ext uri="{BB962C8B-B14F-4D97-AF65-F5344CB8AC3E}">
        <p14:creationId xmlns:p14="http://schemas.microsoft.com/office/powerpoint/2010/main" val="3387932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DBF84-1F0B-1098-0B7B-29554FDC0C6C}"/>
              </a:ext>
            </a:extLst>
          </p:cNvPr>
          <p:cNvSpPr>
            <a:spLocks noGrp="1"/>
          </p:cNvSpPr>
          <p:nvPr>
            <p:ph type="title"/>
          </p:nvPr>
        </p:nvSpPr>
        <p:spPr/>
        <p:txBody>
          <a:bodyPr/>
          <a:lstStyle/>
          <a:p>
            <a:r>
              <a:rPr lang="en-US" dirty="0"/>
              <a:t>Next Steps</a:t>
            </a:r>
          </a:p>
        </p:txBody>
      </p:sp>
      <p:sp>
        <p:nvSpPr>
          <p:cNvPr id="5" name="Text Placeholder 4">
            <a:extLst>
              <a:ext uri="{FF2B5EF4-FFF2-40B4-BE49-F238E27FC236}">
                <a16:creationId xmlns:a16="http://schemas.microsoft.com/office/drawing/2014/main" id="{23931732-A295-E9B1-7251-187FAE4D3657}"/>
              </a:ext>
            </a:extLst>
          </p:cNvPr>
          <p:cNvSpPr>
            <a:spLocks noGrp="1"/>
          </p:cNvSpPr>
          <p:nvPr>
            <p:ph type="body" sz="quarter" idx="16"/>
          </p:nvPr>
        </p:nvSpPr>
        <p:spPr>
          <a:xfrm>
            <a:off x="800100" y="1009845"/>
            <a:ext cx="10553700" cy="4452832"/>
          </a:xfrm>
        </p:spPr>
        <p:txBody>
          <a:bodyPr/>
          <a:lstStyle/>
          <a:p>
            <a:r>
              <a:rPr lang="en-US" sz="2000" dirty="0"/>
              <a:t>The roundtable will continue as an ongoing </a:t>
            </a:r>
            <a:r>
              <a:rPr lang="en-US" sz="2000" dirty="0">
                <a:solidFill>
                  <a:srgbClr val="00B050"/>
                </a:solidFill>
              </a:rPr>
              <a:t>Integrated Planning Group</a:t>
            </a:r>
          </a:p>
          <a:p>
            <a:r>
              <a:rPr lang="en-US" sz="2000" dirty="0"/>
              <a:t>A top priority is to develop a </a:t>
            </a:r>
            <a:r>
              <a:rPr lang="en-US" sz="2100" b="1" dirty="0"/>
              <a:t>sustainable organizational structure and mechanism that will enable and strengthen the sharing of resources and tools between the Labs</a:t>
            </a:r>
            <a:endParaRPr lang="en-US" sz="2100" dirty="0"/>
          </a:p>
          <a:p>
            <a:r>
              <a:rPr lang="en-US" sz="2000" dirty="0"/>
              <a:t>Goals for the next year:</a:t>
            </a:r>
          </a:p>
          <a:p>
            <a:pPr lvl="1"/>
            <a:r>
              <a:rPr lang="en-US" sz="1800" b="1" dirty="0"/>
              <a:t>Strengthen ties between </a:t>
            </a:r>
            <a:r>
              <a:rPr lang="en-US" sz="1800" b="1" dirty="0">
                <a:solidFill>
                  <a:srgbClr val="00B050"/>
                </a:solidFill>
              </a:rPr>
              <a:t>university</a:t>
            </a:r>
            <a:r>
              <a:rPr lang="en-US" sz="1800" b="1" dirty="0"/>
              <a:t> programs and National Laboratories/User Facilities </a:t>
            </a:r>
            <a:r>
              <a:rPr lang="en-US" sz="1800" dirty="0"/>
              <a:t>to develop an accelerator workforce that is well-matched to laboratory hiring needs</a:t>
            </a:r>
          </a:p>
          <a:p>
            <a:pPr lvl="1"/>
            <a:r>
              <a:rPr lang="en-US" sz="1800" b="1" dirty="0"/>
              <a:t>Understand and help </a:t>
            </a:r>
            <a:r>
              <a:rPr lang="en-US" sz="1800" b="1" dirty="0">
                <a:solidFill>
                  <a:srgbClr val="00B050"/>
                </a:solidFill>
              </a:rPr>
              <a:t>industry</a:t>
            </a:r>
            <a:r>
              <a:rPr lang="en-US" sz="1800" b="1" dirty="0"/>
              <a:t> develop and retain capabilities for accelerator components</a:t>
            </a:r>
            <a:endParaRPr lang="en-US" sz="1800" dirty="0"/>
          </a:p>
          <a:p>
            <a:pPr lvl="1"/>
            <a:r>
              <a:rPr lang="en-US" sz="1800" b="1" dirty="0"/>
              <a:t>Predict the workforce demands of industry </a:t>
            </a:r>
            <a:r>
              <a:rPr lang="en-US" sz="1800" dirty="0"/>
              <a:t>that has implications for laboratory workforce and university programs</a:t>
            </a:r>
          </a:p>
          <a:p>
            <a:pPr lvl="1"/>
            <a:r>
              <a:rPr lang="en-US" sz="1800" dirty="0"/>
              <a:t>Regular updates of </a:t>
            </a:r>
            <a:r>
              <a:rPr lang="en-US" sz="1800" b="1" dirty="0">
                <a:solidFill>
                  <a:srgbClr val="00B050"/>
                </a:solidFill>
              </a:rPr>
              <a:t>census</a:t>
            </a:r>
          </a:p>
          <a:p>
            <a:pPr marL="0" indent="0">
              <a:buNone/>
            </a:pPr>
            <a:r>
              <a:rPr lang="en-US" sz="2000" dirty="0">
                <a:solidFill>
                  <a:srgbClr val="C00000"/>
                </a:solidFill>
                <a:sym typeface="Wingdings" panose="05000000000000000000" pitchFamily="2" charset="2"/>
              </a:rPr>
              <a:t> </a:t>
            </a:r>
            <a:r>
              <a:rPr lang="en-US" sz="2000" b="1" dirty="0">
                <a:solidFill>
                  <a:schemeClr val="tx1"/>
                </a:solidFill>
                <a:sym typeface="Wingdings" panose="05000000000000000000" pitchFamily="2" charset="2"/>
              </a:rPr>
              <a:t>Intent is to continue this effort and expand to a wider accelerator ecosystem</a:t>
            </a:r>
            <a:endParaRPr lang="en-US" sz="2000" b="1" dirty="0">
              <a:solidFill>
                <a:schemeClr val="tx1"/>
              </a:solidFill>
            </a:endParaRPr>
          </a:p>
        </p:txBody>
      </p:sp>
      <p:sp>
        <p:nvSpPr>
          <p:cNvPr id="4" name="Slide Number Placeholder 3">
            <a:extLst>
              <a:ext uri="{FF2B5EF4-FFF2-40B4-BE49-F238E27FC236}">
                <a16:creationId xmlns:a16="http://schemas.microsoft.com/office/drawing/2014/main" id="{F7ADB7E4-BE1F-DCAE-4808-7E70378FF956}"/>
              </a:ext>
            </a:extLst>
          </p:cNvPr>
          <p:cNvSpPr>
            <a:spLocks noGrp="1"/>
          </p:cNvSpPr>
          <p:nvPr>
            <p:ph type="sldNum" sz="quarter" idx="4"/>
          </p:nvPr>
        </p:nvSpPr>
        <p:spPr/>
        <p:txBody>
          <a:bodyPr/>
          <a:lstStyle/>
          <a:p>
            <a:fld id="{835B6AD7-18B8-4C9C-AA70-ABD830A869AC}" type="slidenum">
              <a:rPr lang="en-US" smtClean="0"/>
              <a:pPr/>
              <a:t>16</a:t>
            </a:fld>
            <a:endParaRPr lang="en-US"/>
          </a:p>
        </p:txBody>
      </p:sp>
    </p:spTree>
    <p:extLst>
      <p:ext uri="{BB962C8B-B14F-4D97-AF65-F5344CB8AC3E}">
        <p14:creationId xmlns:p14="http://schemas.microsoft.com/office/powerpoint/2010/main" val="1829296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DA29B-2600-C01F-E27A-7B0AD58B1392}"/>
              </a:ext>
            </a:extLst>
          </p:cNvPr>
          <p:cNvSpPr>
            <a:spLocks noGrp="1"/>
          </p:cNvSpPr>
          <p:nvPr>
            <p:ph type="title"/>
          </p:nvPr>
        </p:nvSpPr>
        <p:spPr>
          <a:xfrm>
            <a:off x="557212" y="365602"/>
            <a:ext cx="10879931" cy="632152"/>
          </a:xfrm>
        </p:spPr>
        <p:txBody>
          <a:bodyPr>
            <a:noAutofit/>
          </a:bodyPr>
          <a:lstStyle/>
          <a:p>
            <a:r>
              <a:rPr lang="en-US" sz="2400" dirty="0"/>
              <a:t>The HEP workforce has been a focus of the recently released EPP2024 report</a:t>
            </a:r>
            <a:br>
              <a:rPr lang="en-US" sz="2400" dirty="0"/>
            </a:br>
            <a:endParaRPr lang="en-US" sz="1800" dirty="0"/>
          </a:p>
        </p:txBody>
      </p:sp>
      <p:sp>
        <p:nvSpPr>
          <p:cNvPr id="4" name="Text Placeholder 3">
            <a:extLst>
              <a:ext uri="{FF2B5EF4-FFF2-40B4-BE49-F238E27FC236}">
                <a16:creationId xmlns:a16="http://schemas.microsoft.com/office/drawing/2014/main" id="{1C319C77-421A-C5C5-1796-1D1CF470E365}"/>
              </a:ext>
            </a:extLst>
          </p:cNvPr>
          <p:cNvSpPr>
            <a:spLocks noGrp="1"/>
          </p:cNvSpPr>
          <p:nvPr>
            <p:ph type="body" sz="quarter" idx="16"/>
          </p:nvPr>
        </p:nvSpPr>
        <p:spPr>
          <a:xfrm>
            <a:off x="800100" y="997754"/>
            <a:ext cx="10553700" cy="5174447"/>
          </a:xfrm>
        </p:spPr>
        <p:txBody>
          <a:bodyPr/>
          <a:lstStyle/>
          <a:p>
            <a:pPr>
              <a:spcBef>
                <a:spcPts val="0"/>
              </a:spcBef>
              <a:spcAft>
                <a:spcPts val="0"/>
              </a:spcAft>
            </a:pPr>
            <a:r>
              <a:rPr lang="en-US" sz="1800" u="sng" dirty="0"/>
              <a:t>Trends</a:t>
            </a:r>
            <a:r>
              <a:rPr lang="en-US" sz="1800" dirty="0"/>
              <a:t>: 	Decrease in US school-age population</a:t>
            </a:r>
          </a:p>
          <a:p>
            <a:pPr>
              <a:spcBef>
                <a:spcPts val="0"/>
              </a:spcBef>
            </a:pPr>
            <a:r>
              <a:rPr lang="en-US" sz="1800" dirty="0"/>
              <a:t>	Decrease in international scholars</a:t>
            </a:r>
          </a:p>
          <a:p>
            <a:pPr>
              <a:spcBef>
                <a:spcPts val="0"/>
              </a:spcBef>
            </a:pPr>
            <a:r>
              <a:rPr lang="en-US" sz="1800" dirty="0"/>
              <a:t>	Decrease in funding</a:t>
            </a:r>
          </a:p>
          <a:p>
            <a:pPr>
              <a:spcBef>
                <a:spcPts val="0"/>
              </a:spcBef>
            </a:pPr>
            <a:r>
              <a:rPr lang="en-US" sz="1800" dirty="0"/>
              <a:t>	Decrease in general stem preparation</a:t>
            </a:r>
          </a:p>
          <a:p>
            <a:r>
              <a:rPr lang="en-US" sz="1800" u="sng" dirty="0"/>
              <a:t>Finding</a:t>
            </a:r>
            <a:r>
              <a:rPr lang="en-US" sz="1800" dirty="0"/>
              <a:t>: Elementary particle physics is competing with other scientific fields for resources and also with industry for talent.</a:t>
            </a:r>
          </a:p>
          <a:p>
            <a:endParaRPr lang="en-US" sz="800" i="1" dirty="0"/>
          </a:p>
          <a:p>
            <a:pPr>
              <a:lnSpc>
                <a:spcPct val="100000"/>
              </a:lnSpc>
              <a:spcBef>
                <a:spcPts val="0"/>
              </a:spcBef>
              <a:spcAft>
                <a:spcPts val="0"/>
              </a:spcAft>
            </a:pPr>
            <a:r>
              <a:rPr lang="en-US" sz="1800" u="sng" dirty="0"/>
              <a:t>Conclusion</a:t>
            </a:r>
            <a:r>
              <a:rPr lang="en-US" sz="1800" i="1" dirty="0"/>
              <a:t>: Three workforce issues are threatening the future of particle physics: the </a:t>
            </a:r>
            <a:r>
              <a:rPr lang="en-US" sz="1800" i="1" dirty="0">
                <a:solidFill>
                  <a:srgbClr val="00B050"/>
                </a:solidFill>
              </a:rPr>
              <a:t>morale</a:t>
            </a:r>
            <a:r>
              <a:rPr lang="en-US" sz="1800" i="1" dirty="0"/>
              <a:t> </a:t>
            </a:r>
            <a:r>
              <a:rPr lang="en-US" sz="1800" i="1" dirty="0">
                <a:solidFill>
                  <a:srgbClr val="00B050"/>
                </a:solidFill>
              </a:rPr>
              <a:t>of</a:t>
            </a:r>
          </a:p>
          <a:p>
            <a:pPr>
              <a:lnSpc>
                <a:spcPct val="100000"/>
              </a:lnSpc>
              <a:spcBef>
                <a:spcPts val="0"/>
              </a:spcBef>
              <a:spcAft>
                <a:spcPts val="0"/>
              </a:spcAft>
            </a:pPr>
            <a:r>
              <a:rPr lang="en-US" sz="1800" i="1" dirty="0">
                <a:solidFill>
                  <a:srgbClr val="00B050"/>
                </a:solidFill>
              </a:rPr>
              <a:t>early-career scientists</a:t>
            </a:r>
            <a:r>
              <a:rPr lang="en-US" sz="1800" i="1" dirty="0"/>
              <a:t>; a </a:t>
            </a:r>
            <a:r>
              <a:rPr lang="en-US" sz="1800" i="1" dirty="0">
                <a:solidFill>
                  <a:srgbClr val="00B050"/>
                </a:solidFill>
              </a:rPr>
              <a:t>shortfall in the number of accelerator scientists</a:t>
            </a:r>
            <a:r>
              <a:rPr lang="en-US" sz="1800" i="1" dirty="0"/>
              <a:t>; and growing </a:t>
            </a:r>
            <a:r>
              <a:rPr lang="en-US" sz="1800" i="1" dirty="0">
                <a:solidFill>
                  <a:srgbClr val="00B050"/>
                </a:solidFill>
              </a:rPr>
              <a:t>barriers</a:t>
            </a:r>
          </a:p>
          <a:p>
            <a:pPr>
              <a:lnSpc>
                <a:spcPct val="100000"/>
              </a:lnSpc>
              <a:spcBef>
                <a:spcPts val="0"/>
              </a:spcBef>
              <a:spcAft>
                <a:spcPts val="0"/>
              </a:spcAft>
            </a:pPr>
            <a:r>
              <a:rPr lang="en-US" sz="1800" i="1" dirty="0">
                <a:solidFill>
                  <a:srgbClr val="00B050"/>
                </a:solidFill>
              </a:rPr>
              <a:t>to international exchanges</a:t>
            </a:r>
            <a:r>
              <a:rPr lang="en-US" sz="1800" i="1" dirty="0"/>
              <a:t>. It is essential to the future of elementary particle physics in the</a:t>
            </a:r>
          </a:p>
          <a:p>
            <a:pPr>
              <a:lnSpc>
                <a:spcPct val="100000"/>
              </a:lnSpc>
              <a:spcBef>
                <a:spcPts val="0"/>
              </a:spcBef>
              <a:spcAft>
                <a:spcPts val="0"/>
              </a:spcAft>
            </a:pPr>
            <a:r>
              <a:rPr lang="en-US" sz="1800" i="1" dirty="0"/>
              <a:t>United States that it address its workforce issues.</a:t>
            </a:r>
            <a:endParaRPr lang="en-US" sz="1400" dirty="0"/>
          </a:p>
          <a:p>
            <a:r>
              <a:rPr lang="en-US" sz="1800" b="1" dirty="0">
                <a:solidFill>
                  <a:schemeClr val="tx1"/>
                </a:solidFill>
              </a:rPr>
              <a:t>Recommendation 6</a:t>
            </a:r>
            <a:r>
              <a:rPr lang="en-US" sz="1800" b="1" dirty="0"/>
              <a:t>: The federal government should provide the means, and the particle physics community should take responsibility for recruiting, training, mentoring, and retaining the highly motivated student and postdoctoral workforce required for the success of the field’s ambitious science goals.</a:t>
            </a:r>
          </a:p>
          <a:p>
            <a:endParaRPr lang="en-US" sz="1800" dirty="0"/>
          </a:p>
        </p:txBody>
      </p:sp>
      <p:sp>
        <p:nvSpPr>
          <p:cNvPr id="5" name="Footer Placeholder 4">
            <a:extLst>
              <a:ext uri="{FF2B5EF4-FFF2-40B4-BE49-F238E27FC236}">
                <a16:creationId xmlns:a16="http://schemas.microsoft.com/office/drawing/2014/main" id="{8E9188F1-D8CD-336C-B889-E1CEF09740D5}"/>
              </a:ext>
            </a:extLst>
          </p:cNvPr>
          <p:cNvSpPr>
            <a:spLocks noGrp="1"/>
          </p:cNvSpPr>
          <p:nvPr>
            <p:ph type="ftr" sz="quarter" idx="3"/>
          </p:nvPr>
        </p:nvSpPr>
        <p:spPr/>
        <p:txBody>
          <a:bodyPr/>
          <a:lstStyle/>
          <a:p>
            <a:r>
              <a:rPr lang="en-US" dirty="0"/>
              <a:t>SECTION TITLE AND/OR DEPARTMENT</a:t>
            </a:r>
          </a:p>
        </p:txBody>
      </p:sp>
      <p:sp>
        <p:nvSpPr>
          <p:cNvPr id="6" name="Slide Number Placeholder 5">
            <a:extLst>
              <a:ext uri="{FF2B5EF4-FFF2-40B4-BE49-F238E27FC236}">
                <a16:creationId xmlns:a16="http://schemas.microsoft.com/office/drawing/2014/main" id="{2CA0CD4B-3E3F-7A03-4B54-FF5B1522FFF1}"/>
              </a:ext>
            </a:extLst>
          </p:cNvPr>
          <p:cNvSpPr>
            <a:spLocks noGrp="1"/>
          </p:cNvSpPr>
          <p:nvPr>
            <p:ph type="sldNum" sz="quarter" idx="4"/>
          </p:nvPr>
        </p:nvSpPr>
        <p:spPr/>
        <p:txBody>
          <a:bodyPr/>
          <a:lstStyle/>
          <a:p>
            <a:fld id="{52B60363-7E9F-BF4A-894A-A30319D3939A}" type="slidenum">
              <a:rPr lang="en-US" smtClean="0"/>
              <a:pPr/>
              <a:t>2</a:t>
            </a:fld>
            <a:endParaRPr lang="en-US" dirty="0"/>
          </a:p>
        </p:txBody>
      </p:sp>
    </p:spTree>
    <p:extLst>
      <p:ext uri="{BB962C8B-B14F-4D97-AF65-F5344CB8AC3E}">
        <p14:creationId xmlns:p14="http://schemas.microsoft.com/office/powerpoint/2010/main" val="31785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4186D-DCFA-0F4B-930D-46052664347D}"/>
              </a:ext>
            </a:extLst>
          </p:cNvPr>
          <p:cNvSpPr>
            <a:spLocks noGrp="1"/>
          </p:cNvSpPr>
          <p:nvPr>
            <p:ph type="title"/>
          </p:nvPr>
        </p:nvSpPr>
        <p:spPr>
          <a:xfrm>
            <a:off x="147743" y="422300"/>
            <a:ext cx="2928858" cy="2892400"/>
          </a:xfrm>
        </p:spPr>
        <p:txBody>
          <a:bodyPr>
            <a:normAutofit fontScale="90000"/>
          </a:bodyPr>
          <a:lstStyle/>
          <a:p>
            <a:r>
              <a:rPr lang="en-US" dirty="0"/>
              <a:t>Contributors to this talk</a:t>
            </a:r>
            <a:br>
              <a:rPr lang="en-US" dirty="0"/>
            </a:br>
            <a:br>
              <a:rPr lang="en-US" dirty="0"/>
            </a:br>
            <a:r>
              <a:rPr lang="en-US" dirty="0"/>
              <a:t>Overall task force coordinator:</a:t>
            </a:r>
            <a:br>
              <a:rPr lang="en-US" dirty="0"/>
            </a:br>
            <a:r>
              <a:rPr lang="en-US" b="0" dirty="0">
                <a:solidFill>
                  <a:srgbClr val="00B050"/>
                </a:solidFill>
              </a:rPr>
              <a:t>Christine Clarke,</a:t>
            </a:r>
            <a:br>
              <a:rPr lang="en-US" b="0" dirty="0">
                <a:solidFill>
                  <a:srgbClr val="00B050"/>
                </a:solidFill>
              </a:rPr>
            </a:br>
            <a:r>
              <a:rPr lang="en-US" sz="2700" b="0" dirty="0">
                <a:solidFill>
                  <a:srgbClr val="00B050"/>
                </a:solidFill>
              </a:rPr>
              <a:t>SLAC, Doe </a:t>
            </a:r>
            <a:r>
              <a:rPr lang="en-US" sz="2700" b="0" dirty="0" err="1">
                <a:solidFill>
                  <a:srgbClr val="00B050"/>
                </a:solidFill>
              </a:rPr>
              <a:t>Detailee</a:t>
            </a:r>
            <a:endParaRPr lang="en-US" b="0" dirty="0">
              <a:solidFill>
                <a:srgbClr val="00B050"/>
              </a:solidFill>
            </a:endParaRPr>
          </a:p>
        </p:txBody>
      </p:sp>
      <p:sp>
        <p:nvSpPr>
          <p:cNvPr id="3" name="Text Placeholder 2">
            <a:extLst>
              <a:ext uri="{FF2B5EF4-FFF2-40B4-BE49-F238E27FC236}">
                <a16:creationId xmlns:a16="http://schemas.microsoft.com/office/drawing/2014/main" id="{099545EE-EC30-4043-A123-785F9845EC1D}"/>
              </a:ext>
            </a:extLst>
          </p:cNvPr>
          <p:cNvSpPr>
            <a:spLocks noGrp="1"/>
          </p:cNvSpPr>
          <p:nvPr>
            <p:ph type="body" sz="quarter" idx="13"/>
          </p:nvPr>
        </p:nvSpPr>
        <p:spPr>
          <a:xfrm>
            <a:off x="3290885" y="412457"/>
            <a:ext cx="3384626" cy="398482"/>
          </a:xfrm>
        </p:spPr>
        <p:txBody>
          <a:bodyPr/>
          <a:lstStyle/>
          <a:p>
            <a:r>
              <a:rPr lang="en-US" dirty="0">
                <a:solidFill>
                  <a:srgbClr val="00B050"/>
                </a:solidFill>
              </a:rPr>
              <a:t>Argonne National Laboratory</a:t>
            </a:r>
          </a:p>
        </p:txBody>
      </p:sp>
      <p:sp>
        <p:nvSpPr>
          <p:cNvPr id="4" name="Text Placeholder 3">
            <a:extLst>
              <a:ext uri="{FF2B5EF4-FFF2-40B4-BE49-F238E27FC236}">
                <a16:creationId xmlns:a16="http://schemas.microsoft.com/office/drawing/2014/main" id="{23E27179-5508-5446-A2C1-AA5BE413E1E8}"/>
              </a:ext>
            </a:extLst>
          </p:cNvPr>
          <p:cNvSpPr>
            <a:spLocks noGrp="1"/>
          </p:cNvSpPr>
          <p:nvPr>
            <p:ph type="body" sz="quarter" idx="17"/>
          </p:nvPr>
        </p:nvSpPr>
        <p:spPr>
          <a:xfrm>
            <a:off x="3270760" y="1538314"/>
            <a:ext cx="3696517" cy="398482"/>
          </a:xfrm>
        </p:spPr>
        <p:txBody>
          <a:bodyPr/>
          <a:lstStyle/>
          <a:p>
            <a:r>
              <a:rPr lang="en-US" dirty="0">
                <a:solidFill>
                  <a:srgbClr val="00B050"/>
                </a:solidFill>
              </a:rPr>
              <a:t>Facility for Rare Isotope Beams</a:t>
            </a:r>
          </a:p>
          <a:p>
            <a:endParaRPr lang="en-US" dirty="0"/>
          </a:p>
        </p:txBody>
      </p:sp>
      <p:sp>
        <p:nvSpPr>
          <p:cNvPr id="5" name="Text Placeholder 4">
            <a:extLst>
              <a:ext uri="{FF2B5EF4-FFF2-40B4-BE49-F238E27FC236}">
                <a16:creationId xmlns:a16="http://schemas.microsoft.com/office/drawing/2014/main" id="{F122ABE6-E1D1-724B-B002-C8886849427A}"/>
              </a:ext>
            </a:extLst>
          </p:cNvPr>
          <p:cNvSpPr>
            <a:spLocks noGrp="1"/>
          </p:cNvSpPr>
          <p:nvPr>
            <p:ph type="body" sz="quarter" idx="19"/>
          </p:nvPr>
        </p:nvSpPr>
        <p:spPr>
          <a:xfrm>
            <a:off x="3270760" y="2664171"/>
            <a:ext cx="3384626" cy="398482"/>
          </a:xfrm>
        </p:spPr>
        <p:txBody>
          <a:bodyPr/>
          <a:lstStyle/>
          <a:p>
            <a:r>
              <a:rPr lang="en-US" dirty="0">
                <a:solidFill>
                  <a:srgbClr val="00B050"/>
                </a:solidFill>
              </a:rPr>
              <a:t>Jefferson Lab</a:t>
            </a:r>
          </a:p>
          <a:p>
            <a:endParaRPr lang="en-US" dirty="0"/>
          </a:p>
        </p:txBody>
      </p:sp>
      <p:sp>
        <p:nvSpPr>
          <p:cNvPr id="6" name="Text Placeholder 5">
            <a:extLst>
              <a:ext uri="{FF2B5EF4-FFF2-40B4-BE49-F238E27FC236}">
                <a16:creationId xmlns:a16="http://schemas.microsoft.com/office/drawing/2014/main" id="{F8974118-9F37-934B-8E08-3F569866477F}"/>
              </a:ext>
            </a:extLst>
          </p:cNvPr>
          <p:cNvSpPr>
            <a:spLocks noGrp="1"/>
          </p:cNvSpPr>
          <p:nvPr>
            <p:ph type="body" sz="quarter" idx="21"/>
          </p:nvPr>
        </p:nvSpPr>
        <p:spPr>
          <a:xfrm>
            <a:off x="7660754" y="401342"/>
            <a:ext cx="3984906" cy="398482"/>
          </a:xfrm>
        </p:spPr>
        <p:txBody>
          <a:bodyPr/>
          <a:lstStyle/>
          <a:p>
            <a:r>
              <a:rPr lang="en-US" dirty="0">
                <a:solidFill>
                  <a:srgbClr val="00B050"/>
                </a:solidFill>
              </a:rPr>
              <a:t>Brookhaven National Laboratory</a:t>
            </a:r>
          </a:p>
          <a:p>
            <a:endParaRPr lang="en-US" dirty="0"/>
          </a:p>
        </p:txBody>
      </p:sp>
      <p:sp>
        <p:nvSpPr>
          <p:cNvPr id="7" name="Text Placeholder 6">
            <a:extLst>
              <a:ext uri="{FF2B5EF4-FFF2-40B4-BE49-F238E27FC236}">
                <a16:creationId xmlns:a16="http://schemas.microsoft.com/office/drawing/2014/main" id="{357D2B33-EBA8-3148-9039-E01B46F3C0D5}"/>
              </a:ext>
            </a:extLst>
          </p:cNvPr>
          <p:cNvSpPr>
            <a:spLocks noGrp="1"/>
          </p:cNvSpPr>
          <p:nvPr>
            <p:ph type="body" sz="quarter" idx="23"/>
          </p:nvPr>
        </p:nvSpPr>
        <p:spPr>
          <a:xfrm>
            <a:off x="7660754" y="2062866"/>
            <a:ext cx="5002823" cy="398482"/>
          </a:xfrm>
        </p:spPr>
        <p:txBody>
          <a:bodyPr/>
          <a:lstStyle/>
          <a:p>
            <a:r>
              <a:rPr lang="en-US" dirty="0">
                <a:solidFill>
                  <a:srgbClr val="00B050"/>
                </a:solidFill>
              </a:rPr>
              <a:t>Fermi National Accelerator Laboratory</a:t>
            </a:r>
          </a:p>
        </p:txBody>
      </p:sp>
      <p:sp>
        <p:nvSpPr>
          <p:cNvPr id="8" name="Text Placeholder 7">
            <a:extLst>
              <a:ext uri="{FF2B5EF4-FFF2-40B4-BE49-F238E27FC236}">
                <a16:creationId xmlns:a16="http://schemas.microsoft.com/office/drawing/2014/main" id="{B3B20745-AEE2-A249-A822-1556D50A0E66}"/>
              </a:ext>
            </a:extLst>
          </p:cNvPr>
          <p:cNvSpPr>
            <a:spLocks noGrp="1"/>
          </p:cNvSpPr>
          <p:nvPr>
            <p:ph type="body" sz="quarter" idx="25"/>
          </p:nvPr>
        </p:nvSpPr>
        <p:spPr>
          <a:xfrm>
            <a:off x="7660754" y="3476647"/>
            <a:ext cx="4608882" cy="398482"/>
          </a:xfrm>
        </p:spPr>
        <p:txBody>
          <a:bodyPr/>
          <a:lstStyle/>
          <a:p>
            <a:r>
              <a:rPr lang="en-US" dirty="0">
                <a:solidFill>
                  <a:srgbClr val="00B050"/>
                </a:solidFill>
              </a:rPr>
              <a:t>Lawrence Berkely National Laboratory</a:t>
            </a:r>
          </a:p>
          <a:p>
            <a:endParaRPr lang="en-US" dirty="0"/>
          </a:p>
        </p:txBody>
      </p:sp>
      <p:sp>
        <p:nvSpPr>
          <p:cNvPr id="12" name="Text Placeholder 11">
            <a:extLst>
              <a:ext uri="{FF2B5EF4-FFF2-40B4-BE49-F238E27FC236}">
                <a16:creationId xmlns:a16="http://schemas.microsoft.com/office/drawing/2014/main" id="{63CAF3FF-D3D3-1A4C-9DEF-38AC92650FB9}"/>
              </a:ext>
            </a:extLst>
          </p:cNvPr>
          <p:cNvSpPr>
            <a:spLocks noGrp="1"/>
          </p:cNvSpPr>
          <p:nvPr>
            <p:ph type="body" sz="quarter" idx="29"/>
          </p:nvPr>
        </p:nvSpPr>
        <p:spPr>
          <a:xfrm>
            <a:off x="7660792" y="805095"/>
            <a:ext cx="3384588" cy="1492543"/>
          </a:xfrm>
        </p:spPr>
        <p:txBody>
          <a:bodyPr/>
          <a:lstStyle/>
          <a:p>
            <a:pPr>
              <a:lnSpc>
                <a:spcPct val="100000"/>
              </a:lnSpc>
              <a:spcBef>
                <a:spcPts val="400"/>
              </a:spcBef>
            </a:pPr>
            <a:r>
              <a:rPr lang="en-US" sz="1600" dirty="0"/>
              <a:t>Mark Palmer</a:t>
            </a:r>
          </a:p>
          <a:p>
            <a:pPr>
              <a:lnSpc>
                <a:spcPct val="100000"/>
              </a:lnSpc>
              <a:spcBef>
                <a:spcPts val="400"/>
              </a:spcBef>
            </a:pPr>
            <a:r>
              <a:rPr lang="en-US" sz="1600" dirty="0"/>
              <a:t>Luisella Lari</a:t>
            </a:r>
          </a:p>
          <a:p>
            <a:pPr>
              <a:lnSpc>
                <a:spcPct val="100000"/>
              </a:lnSpc>
              <a:spcBef>
                <a:spcPts val="400"/>
              </a:spcBef>
            </a:pPr>
            <a:r>
              <a:rPr lang="en-US" sz="1600" dirty="0"/>
              <a:t>Elke Arenholz</a:t>
            </a:r>
          </a:p>
          <a:p>
            <a:pPr>
              <a:lnSpc>
                <a:spcPct val="100000"/>
              </a:lnSpc>
              <a:spcBef>
                <a:spcPts val="400"/>
              </a:spcBef>
            </a:pPr>
            <a:r>
              <a:rPr lang="en-US" sz="1600" dirty="0"/>
              <a:t>Michiko Minty</a:t>
            </a:r>
          </a:p>
          <a:p>
            <a:pPr>
              <a:lnSpc>
                <a:spcPct val="100000"/>
              </a:lnSpc>
              <a:spcBef>
                <a:spcPts val="400"/>
              </a:spcBef>
            </a:pPr>
            <a:endParaRPr lang="en-US" dirty="0"/>
          </a:p>
        </p:txBody>
      </p:sp>
      <p:sp>
        <p:nvSpPr>
          <p:cNvPr id="16" name="Slide Number Placeholder 15">
            <a:extLst>
              <a:ext uri="{FF2B5EF4-FFF2-40B4-BE49-F238E27FC236}">
                <a16:creationId xmlns:a16="http://schemas.microsoft.com/office/drawing/2014/main" id="{A49FB4E6-195C-CE4F-B45C-EDAC7BA435AD}"/>
              </a:ext>
            </a:extLst>
          </p:cNvPr>
          <p:cNvSpPr>
            <a:spLocks noGrp="1"/>
          </p:cNvSpPr>
          <p:nvPr>
            <p:ph type="sldNum" sz="quarter" idx="4"/>
          </p:nvPr>
        </p:nvSpPr>
        <p:spPr>
          <a:xfrm>
            <a:off x="8688236" y="5972274"/>
            <a:ext cx="2743200" cy="365125"/>
          </a:xfrm>
        </p:spPr>
        <p:txBody>
          <a:bodyPr/>
          <a:lstStyle/>
          <a:p>
            <a:fld id="{52B60363-7E9F-BF4A-894A-A30319D3939A}" type="slidenum">
              <a:rPr lang="en-US" smtClean="0"/>
              <a:pPr/>
              <a:t>3</a:t>
            </a:fld>
            <a:endParaRPr lang="en-US" dirty="0"/>
          </a:p>
        </p:txBody>
      </p:sp>
      <p:sp>
        <p:nvSpPr>
          <p:cNvPr id="17" name="Text Placeholder 4">
            <a:extLst>
              <a:ext uri="{FF2B5EF4-FFF2-40B4-BE49-F238E27FC236}">
                <a16:creationId xmlns:a16="http://schemas.microsoft.com/office/drawing/2014/main" id="{1DA48146-50D3-92B2-52AB-827C0B1A39F7}"/>
              </a:ext>
            </a:extLst>
          </p:cNvPr>
          <p:cNvSpPr txBox="1">
            <a:spLocks/>
          </p:cNvSpPr>
          <p:nvPr/>
        </p:nvSpPr>
        <p:spPr>
          <a:xfrm>
            <a:off x="3290885" y="4099355"/>
            <a:ext cx="3820656"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50"/>
                </a:solidFill>
              </a:rPr>
              <a:t>Los Alamos National Laboratory</a:t>
            </a:r>
          </a:p>
          <a:p>
            <a:endParaRPr lang="en-US" dirty="0"/>
          </a:p>
        </p:txBody>
      </p:sp>
      <p:sp>
        <p:nvSpPr>
          <p:cNvPr id="18" name="Text Placeholder 7">
            <a:extLst>
              <a:ext uri="{FF2B5EF4-FFF2-40B4-BE49-F238E27FC236}">
                <a16:creationId xmlns:a16="http://schemas.microsoft.com/office/drawing/2014/main" id="{894BFF55-4A6B-AC7B-3A13-02002791BDB5}"/>
              </a:ext>
            </a:extLst>
          </p:cNvPr>
          <p:cNvSpPr txBox="1">
            <a:spLocks/>
          </p:cNvSpPr>
          <p:nvPr/>
        </p:nvSpPr>
        <p:spPr>
          <a:xfrm>
            <a:off x="7640629" y="4612004"/>
            <a:ext cx="4608882"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50"/>
                </a:solidFill>
              </a:rPr>
              <a:t>Oak Ridge National Laboratory</a:t>
            </a:r>
          </a:p>
          <a:p>
            <a:endParaRPr lang="en-US" dirty="0"/>
          </a:p>
        </p:txBody>
      </p:sp>
      <p:sp>
        <p:nvSpPr>
          <p:cNvPr id="19" name="Text Placeholder 10">
            <a:extLst>
              <a:ext uri="{FF2B5EF4-FFF2-40B4-BE49-F238E27FC236}">
                <a16:creationId xmlns:a16="http://schemas.microsoft.com/office/drawing/2014/main" id="{1BDD5039-B7CA-B8FF-D57E-8A17391F1449}"/>
              </a:ext>
            </a:extLst>
          </p:cNvPr>
          <p:cNvSpPr txBox="1">
            <a:spLocks/>
          </p:cNvSpPr>
          <p:nvPr/>
        </p:nvSpPr>
        <p:spPr>
          <a:xfrm>
            <a:off x="3290923" y="4545715"/>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Bruce Carlsten</a:t>
            </a:r>
          </a:p>
        </p:txBody>
      </p:sp>
      <p:sp>
        <p:nvSpPr>
          <p:cNvPr id="23" name="Text Placeholder 11">
            <a:extLst>
              <a:ext uri="{FF2B5EF4-FFF2-40B4-BE49-F238E27FC236}">
                <a16:creationId xmlns:a16="http://schemas.microsoft.com/office/drawing/2014/main" id="{6D70C39F-6B92-FB67-B1E4-CC1384DCFF8B}"/>
              </a:ext>
            </a:extLst>
          </p:cNvPr>
          <p:cNvSpPr txBox="1">
            <a:spLocks/>
          </p:cNvSpPr>
          <p:nvPr/>
        </p:nvSpPr>
        <p:spPr>
          <a:xfrm>
            <a:off x="3270760" y="836939"/>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Phillippe Piot</a:t>
            </a:r>
          </a:p>
          <a:p>
            <a:pPr>
              <a:lnSpc>
                <a:spcPct val="100000"/>
              </a:lnSpc>
              <a:spcBef>
                <a:spcPts val="400"/>
              </a:spcBef>
            </a:pPr>
            <a:r>
              <a:rPr lang="en-US" dirty="0"/>
              <a:t>Walter Wittmer</a:t>
            </a:r>
          </a:p>
          <a:p>
            <a:pPr>
              <a:lnSpc>
                <a:spcPct val="100000"/>
              </a:lnSpc>
              <a:spcBef>
                <a:spcPts val="400"/>
              </a:spcBef>
            </a:pPr>
            <a:endParaRPr lang="en-US" dirty="0"/>
          </a:p>
        </p:txBody>
      </p:sp>
      <p:sp>
        <p:nvSpPr>
          <p:cNvPr id="26" name="Text Placeholder 11">
            <a:extLst>
              <a:ext uri="{FF2B5EF4-FFF2-40B4-BE49-F238E27FC236}">
                <a16:creationId xmlns:a16="http://schemas.microsoft.com/office/drawing/2014/main" id="{5872B3A9-270E-026A-66D8-E50CC7F183D1}"/>
              </a:ext>
            </a:extLst>
          </p:cNvPr>
          <p:cNvSpPr txBox="1">
            <a:spLocks/>
          </p:cNvSpPr>
          <p:nvPr/>
        </p:nvSpPr>
        <p:spPr>
          <a:xfrm>
            <a:off x="3285319" y="1884016"/>
            <a:ext cx="3384588" cy="63362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Jie Wei</a:t>
            </a:r>
          </a:p>
          <a:p>
            <a:pPr>
              <a:lnSpc>
                <a:spcPct val="100000"/>
              </a:lnSpc>
              <a:spcBef>
                <a:spcPts val="400"/>
              </a:spcBef>
            </a:pPr>
            <a:r>
              <a:rPr lang="en-US" dirty="0"/>
              <a:t>Andreas Stolz</a:t>
            </a:r>
          </a:p>
          <a:p>
            <a:pPr>
              <a:lnSpc>
                <a:spcPct val="100000"/>
              </a:lnSpc>
              <a:spcBef>
                <a:spcPts val="400"/>
              </a:spcBef>
            </a:pPr>
            <a:endParaRPr lang="en-US" dirty="0"/>
          </a:p>
        </p:txBody>
      </p:sp>
      <p:sp>
        <p:nvSpPr>
          <p:cNvPr id="29" name="Text Placeholder 11">
            <a:extLst>
              <a:ext uri="{FF2B5EF4-FFF2-40B4-BE49-F238E27FC236}">
                <a16:creationId xmlns:a16="http://schemas.microsoft.com/office/drawing/2014/main" id="{8CAED1E2-7484-DE46-2194-60200F518320}"/>
              </a:ext>
            </a:extLst>
          </p:cNvPr>
          <p:cNvSpPr txBox="1">
            <a:spLocks/>
          </p:cNvSpPr>
          <p:nvPr/>
        </p:nvSpPr>
        <p:spPr>
          <a:xfrm>
            <a:off x="3270798" y="3026279"/>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Eduard Pozdeyev</a:t>
            </a:r>
          </a:p>
          <a:p>
            <a:pPr>
              <a:lnSpc>
                <a:spcPct val="100000"/>
              </a:lnSpc>
              <a:spcBef>
                <a:spcPts val="400"/>
              </a:spcBef>
            </a:pPr>
            <a:r>
              <a:rPr lang="en-US" dirty="0"/>
              <a:t>Andrei Seryi</a:t>
            </a:r>
          </a:p>
          <a:p>
            <a:pPr>
              <a:lnSpc>
                <a:spcPct val="100000"/>
              </a:lnSpc>
              <a:spcBef>
                <a:spcPts val="400"/>
              </a:spcBef>
            </a:pPr>
            <a:r>
              <a:rPr lang="en-US" dirty="0"/>
              <a:t>Volker Ziemann</a:t>
            </a:r>
          </a:p>
        </p:txBody>
      </p:sp>
      <p:sp>
        <p:nvSpPr>
          <p:cNvPr id="31" name="Text Placeholder 4">
            <a:extLst>
              <a:ext uri="{FF2B5EF4-FFF2-40B4-BE49-F238E27FC236}">
                <a16:creationId xmlns:a16="http://schemas.microsoft.com/office/drawing/2014/main" id="{891CD059-395F-2752-B237-F7667C73B636}"/>
              </a:ext>
            </a:extLst>
          </p:cNvPr>
          <p:cNvSpPr txBox="1">
            <a:spLocks/>
          </p:cNvSpPr>
          <p:nvPr/>
        </p:nvSpPr>
        <p:spPr>
          <a:xfrm>
            <a:off x="7684012" y="5618634"/>
            <a:ext cx="4294497"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50"/>
                </a:solidFill>
              </a:rPr>
              <a:t>Princeton Plasma Physics Laboratory</a:t>
            </a:r>
          </a:p>
          <a:p>
            <a:endParaRPr lang="en-US" dirty="0"/>
          </a:p>
        </p:txBody>
      </p:sp>
      <p:sp>
        <p:nvSpPr>
          <p:cNvPr id="32" name="Text Placeholder 11">
            <a:extLst>
              <a:ext uri="{FF2B5EF4-FFF2-40B4-BE49-F238E27FC236}">
                <a16:creationId xmlns:a16="http://schemas.microsoft.com/office/drawing/2014/main" id="{D39459CE-AA2F-6F20-9C98-712D18B200E7}"/>
              </a:ext>
            </a:extLst>
          </p:cNvPr>
          <p:cNvSpPr txBox="1">
            <a:spLocks/>
          </p:cNvSpPr>
          <p:nvPr/>
        </p:nvSpPr>
        <p:spPr>
          <a:xfrm>
            <a:off x="7660017" y="6023565"/>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Tim Meyer</a:t>
            </a:r>
          </a:p>
        </p:txBody>
      </p:sp>
      <p:sp>
        <p:nvSpPr>
          <p:cNvPr id="35" name="Text Placeholder 11">
            <a:extLst>
              <a:ext uri="{FF2B5EF4-FFF2-40B4-BE49-F238E27FC236}">
                <a16:creationId xmlns:a16="http://schemas.microsoft.com/office/drawing/2014/main" id="{3D677D28-AC93-5DEC-FEE8-C3189D96DA16}"/>
              </a:ext>
            </a:extLst>
          </p:cNvPr>
          <p:cNvSpPr txBox="1">
            <a:spLocks/>
          </p:cNvSpPr>
          <p:nvPr/>
        </p:nvSpPr>
        <p:spPr>
          <a:xfrm>
            <a:off x="7669382" y="2432924"/>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Sam Posen</a:t>
            </a:r>
          </a:p>
          <a:p>
            <a:pPr>
              <a:lnSpc>
                <a:spcPct val="100000"/>
              </a:lnSpc>
              <a:spcBef>
                <a:spcPts val="400"/>
              </a:spcBef>
            </a:pPr>
            <a:r>
              <a:rPr lang="en-US" dirty="0"/>
              <a:t>Alexander Valishev</a:t>
            </a:r>
          </a:p>
          <a:p>
            <a:pPr>
              <a:lnSpc>
                <a:spcPct val="100000"/>
              </a:lnSpc>
              <a:spcBef>
                <a:spcPts val="400"/>
              </a:spcBef>
            </a:pPr>
            <a:r>
              <a:rPr lang="en-US" dirty="0"/>
              <a:t>Marc Kaducak</a:t>
            </a:r>
          </a:p>
          <a:p>
            <a:pPr>
              <a:lnSpc>
                <a:spcPct val="100000"/>
              </a:lnSpc>
              <a:spcBef>
                <a:spcPts val="400"/>
              </a:spcBef>
            </a:pPr>
            <a:endParaRPr lang="en-US" dirty="0"/>
          </a:p>
        </p:txBody>
      </p:sp>
      <p:sp>
        <p:nvSpPr>
          <p:cNvPr id="36" name="Text Placeholder 11">
            <a:extLst>
              <a:ext uri="{FF2B5EF4-FFF2-40B4-BE49-F238E27FC236}">
                <a16:creationId xmlns:a16="http://schemas.microsoft.com/office/drawing/2014/main" id="{462504C7-DB6E-6141-363B-66335283B737}"/>
              </a:ext>
            </a:extLst>
          </p:cNvPr>
          <p:cNvSpPr txBox="1">
            <a:spLocks/>
          </p:cNvSpPr>
          <p:nvPr/>
        </p:nvSpPr>
        <p:spPr>
          <a:xfrm>
            <a:off x="7669382" y="3920739"/>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Cameron Geddes</a:t>
            </a:r>
          </a:p>
          <a:p>
            <a:pPr>
              <a:lnSpc>
                <a:spcPct val="100000"/>
              </a:lnSpc>
              <a:spcBef>
                <a:spcPts val="400"/>
              </a:spcBef>
            </a:pPr>
            <a:r>
              <a:rPr lang="en-US" dirty="0"/>
              <a:t>Larry Phair</a:t>
            </a:r>
          </a:p>
          <a:p>
            <a:pPr>
              <a:lnSpc>
                <a:spcPct val="100000"/>
              </a:lnSpc>
              <a:spcBef>
                <a:spcPts val="400"/>
              </a:spcBef>
            </a:pPr>
            <a:endParaRPr lang="en-US" dirty="0"/>
          </a:p>
        </p:txBody>
      </p:sp>
      <p:sp>
        <p:nvSpPr>
          <p:cNvPr id="39" name="Text Placeholder 11">
            <a:extLst>
              <a:ext uri="{FF2B5EF4-FFF2-40B4-BE49-F238E27FC236}">
                <a16:creationId xmlns:a16="http://schemas.microsoft.com/office/drawing/2014/main" id="{52DA1991-5D7A-77DF-8487-C678BB179C03}"/>
              </a:ext>
            </a:extLst>
          </p:cNvPr>
          <p:cNvSpPr txBox="1">
            <a:spLocks/>
          </p:cNvSpPr>
          <p:nvPr/>
        </p:nvSpPr>
        <p:spPr>
          <a:xfrm>
            <a:off x="7684012" y="4993815"/>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Fulvia Pilat</a:t>
            </a:r>
          </a:p>
          <a:p>
            <a:pPr>
              <a:lnSpc>
                <a:spcPct val="100000"/>
              </a:lnSpc>
              <a:spcBef>
                <a:spcPts val="400"/>
              </a:spcBef>
            </a:pPr>
            <a:r>
              <a:rPr lang="en-US" dirty="0"/>
              <a:t>Glen Johns</a:t>
            </a:r>
          </a:p>
          <a:p>
            <a:pPr>
              <a:lnSpc>
                <a:spcPct val="100000"/>
              </a:lnSpc>
              <a:spcBef>
                <a:spcPts val="400"/>
              </a:spcBef>
            </a:pPr>
            <a:endParaRPr lang="en-US" dirty="0"/>
          </a:p>
        </p:txBody>
      </p:sp>
      <p:sp>
        <p:nvSpPr>
          <p:cNvPr id="40" name="Text Placeholder 7">
            <a:extLst>
              <a:ext uri="{FF2B5EF4-FFF2-40B4-BE49-F238E27FC236}">
                <a16:creationId xmlns:a16="http://schemas.microsoft.com/office/drawing/2014/main" id="{1147E149-A36F-0780-E237-4294A24612F3}"/>
              </a:ext>
            </a:extLst>
          </p:cNvPr>
          <p:cNvSpPr txBox="1">
            <a:spLocks/>
          </p:cNvSpPr>
          <p:nvPr/>
        </p:nvSpPr>
        <p:spPr>
          <a:xfrm>
            <a:off x="3270760" y="5084866"/>
            <a:ext cx="4608882" cy="398482"/>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2000" kern="1200">
                <a:solidFill>
                  <a:srgbClr val="B83A4B"/>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20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50"/>
                </a:solidFill>
              </a:rPr>
              <a:t>SLAC National Accelerator Laboratory</a:t>
            </a:r>
          </a:p>
          <a:p>
            <a:endParaRPr lang="en-US" dirty="0"/>
          </a:p>
        </p:txBody>
      </p:sp>
      <p:sp>
        <p:nvSpPr>
          <p:cNvPr id="41" name="Text Placeholder 11">
            <a:extLst>
              <a:ext uri="{FF2B5EF4-FFF2-40B4-BE49-F238E27FC236}">
                <a16:creationId xmlns:a16="http://schemas.microsoft.com/office/drawing/2014/main" id="{197C2C60-BEAD-5E68-E5A0-E6AFD754B41D}"/>
              </a:ext>
            </a:extLst>
          </p:cNvPr>
          <p:cNvSpPr txBox="1">
            <a:spLocks/>
          </p:cNvSpPr>
          <p:nvPr/>
        </p:nvSpPr>
        <p:spPr>
          <a:xfrm>
            <a:off x="3285319" y="5466677"/>
            <a:ext cx="3384588" cy="1116013"/>
          </a:xfrm>
          <a:prstGeom prst="rect">
            <a:avLst/>
          </a:prstGeom>
        </p:spPr>
        <p:txBody>
          <a:bodyPr vert="horz" lIns="0" tIns="45720" rIns="91440" bIns="45720" rtlCol="0">
            <a:noAutofit/>
          </a:bodyPr>
          <a:lstStyle>
            <a:lvl1pPr marL="0" indent="0" algn="l" defTabSz="914400" rtl="0" eaLnBrk="1" latinLnBrk="0" hangingPunct="1">
              <a:lnSpc>
                <a:spcPct val="120000"/>
              </a:lnSpc>
              <a:spcBef>
                <a:spcPts val="1000"/>
              </a:spcBef>
              <a:buClr>
                <a:srgbClr val="B83A4B"/>
              </a:buClr>
              <a:buFontTx/>
              <a:buNone/>
              <a:defRPr sz="1600" kern="1200">
                <a:solidFill>
                  <a:schemeClr val="tx1">
                    <a:lumMod val="75000"/>
                    <a:lumOff val="25000"/>
                  </a:schemeClr>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dirty="0"/>
              <a:t>Mei Bei</a:t>
            </a:r>
          </a:p>
          <a:p>
            <a:pPr>
              <a:lnSpc>
                <a:spcPct val="100000"/>
              </a:lnSpc>
              <a:spcBef>
                <a:spcPts val="400"/>
              </a:spcBef>
            </a:pPr>
            <a:r>
              <a:rPr lang="en-US" dirty="0"/>
              <a:t>John Schmerge</a:t>
            </a:r>
          </a:p>
          <a:p>
            <a:pPr>
              <a:lnSpc>
                <a:spcPct val="100000"/>
              </a:lnSpc>
              <a:spcBef>
                <a:spcPts val="400"/>
              </a:spcBef>
            </a:pPr>
            <a:endParaRPr lang="en-US" dirty="0"/>
          </a:p>
        </p:txBody>
      </p:sp>
    </p:spTree>
    <p:extLst>
      <p:ext uri="{BB962C8B-B14F-4D97-AF65-F5344CB8AC3E}">
        <p14:creationId xmlns:p14="http://schemas.microsoft.com/office/powerpoint/2010/main" val="21332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515029-8E45-F44D-8DC3-9196E1975856}"/>
              </a:ext>
            </a:extLst>
          </p:cNvPr>
          <p:cNvSpPr>
            <a:spLocks noGrp="1"/>
          </p:cNvSpPr>
          <p:nvPr>
            <p:ph type="body" sz="quarter" idx="13"/>
          </p:nvPr>
        </p:nvSpPr>
        <p:spPr>
          <a:xfrm>
            <a:off x="5176867" y="4992904"/>
            <a:ext cx="6215033" cy="398482"/>
          </a:xfrm>
        </p:spPr>
        <p:txBody>
          <a:bodyPr/>
          <a:lstStyle/>
          <a:p>
            <a:r>
              <a:rPr lang="en-US" sz="1800" dirty="0">
                <a:solidFill>
                  <a:srgbClr val="00B050"/>
                </a:solidFill>
              </a:rPr>
              <a:t>Warmest thanks to our host- Michigan State University!</a:t>
            </a:r>
          </a:p>
        </p:txBody>
      </p:sp>
      <p:sp>
        <p:nvSpPr>
          <p:cNvPr id="3" name="Title 2">
            <a:extLst>
              <a:ext uri="{FF2B5EF4-FFF2-40B4-BE49-F238E27FC236}">
                <a16:creationId xmlns:a16="http://schemas.microsoft.com/office/drawing/2014/main" id="{4C790EEA-8689-3B46-AA04-8DE592B69F69}"/>
              </a:ext>
            </a:extLst>
          </p:cNvPr>
          <p:cNvSpPr>
            <a:spLocks noGrp="1"/>
          </p:cNvSpPr>
          <p:nvPr>
            <p:ph type="title"/>
          </p:nvPr>
        </p:nvSpPr>
        <p:spPr/>
        <p:txBody>
          <a:bodyPr>
            <a:normAutofit/>
          </a:bodyPr>
          <a:lstStyle/>
          <a:p>
            <a:r>
              <a:rPr lang="en-US" sz="3000" dirty="0"/>
              <a:t>Accelerator Science and Engineering Workforce Roundtable</a:t>
            </a:r>
          </a:p>
        </p:txBody>
      </p:sp>
      <p:sp>
        <p:nvSpPr>
          <p:cNvPr id="4" name="Text Placeholder 3">
            <a:extLst>
              <a:ext uri="{FF2B5EF4-FFF2-40B4-BE49-F238E27FC236}">
                <a16:creationId xmlns:a16="http://schemas.microsoft.com/office/drawing/2014/main" id="{519F9875-E972-1A4E-8A35-59CD747A57B4}"/>
              </a:ext>
            </a:extLst>
          </p:cNvPr>
          <p:cNvSpPr>
            <a:spLocks noGrp="1"/>
          </p:cNvSpPr>
          <p:nvPr>
            <p:ph type="body" sz="quarter" idx="16"/>
          </p:nvPr>
        </p:nvSpPr>
        <p:spPr>
          <a:xfrm>
            <a:off x="679330" y="1137796"/>
            <a:ext cx="4376767" cy="4452832"/>
          </a:xfrm>
        </p:spPr>
        <p:txBody>
          <a:bodyPr/>
          <a:lstStyle/>
          <a:p>
            <a:pPr lvl="0"/>
            <a:r>
              <a:rPr lang="en-US" sz="1800" b="1" dirty="0">
                <a:solidFill>
                  <a:srgbClr val="212121"/>
                </a:solidFill>
                <a:effectLst/>
                <a:latin typeface="+mn-lt"/>
                <a:ea typeface="Aptos" panose="020B0004020202020204" pitchFamily="34" charset="0"/>
                <a:cs typeface="Aptos" panose="020B0004020202020204" pitchFamily="34" charset="0"/>
              </a:rPr>
              <a:t>9</a:t>
            </a:r>
            <a:r>
              <a:rPr lang="en-US" sz="1800" dirty="0">
                <a:solidFill>
                  <a:srgbClr val="212121"/>
                </a:solidFill>
                <a:effectLst/>
                <a:latin typeface="+mn-lt"/>
                <a:ea typeface="Aptos" panose="020B0004020202020204" pitchFamily="34" charset="0"/>
                <a:cs typeface="Aptos" panose="020B0004020202020204" pitchFamily="34" charset="0"/>
              </a:rPr>
              <a:t> DOE Labs + </a:t>
            </a:r>
            <a:r>
              <a:rPr lang="en-US" sz="1800" b="1" dirty="0">
                <a:solidFill>
                  <a:srgbClr val="212121"/>
                </a:solidFill>
                <a:effectLst/>
                <a:latin typeface="+mn-lt"/>
                <a:ea typeface="Aptos" panose="020B0004020202020204" pitchFamily="34" charset="0"/>
                <a:cs typeface="Aptos" panose="020B0004020202020204" pitchFamily="34" charset="0"/>
              </a:rPr>
              <a:t>1</a:t>
            </a:r>
            <a:r>
              <a:rPr lang="en-US" sz="1800" dirty="0">
                <a:solidFill>
                  <a:srgbClr val="212121"/>
                </a:solidFill>
                <a:effectLst/>
                <a:latin typeface="+mn-lt"/>
                <a:ea typeface="Aptos" panose="020B0004020202020204" pitchFamily="34" charset="0"/>
                <a:cs typeface="Aptos" panose="020B0004020202020204" pitchFamily="34" charset="0"/>
              </a:rPr>
              <a:t> DOE User Facility met in </a:t>
            </a:r>
            <a:r>
              <a:rPr lang="en-US" sz="1800" dirty="0">
                <a:solidFill>
                  <a:schemeClr val="tx1"/>
                </a:solidFill>
                <a:effectLst/>
                <a:latin typeface="+mn-lt"/>
                <a:ea typeface="Aptos" panose="020B0004020202020204" pitchFamily="34" charset="0"/>
                <a:cs typeface="Aptos" panose="020B0004020202020204" pitchFamily="34" charset="0"/>
              </a:rPr>
              <a:t>January 2025 </a:t>
            </a:r>
            <a:r>
              <a:rPr lang="en-US" sz="1800" dirty="0">
                <a:solidFill>
                  <a:srgbClr val="212121"/>
                </a:solidFill>
                <a:effectLst/>
                <a:latin typeface="+mn-lt"/>
                <a:ea typeface="Aptos" panose="020B0004020202020204" pitchFamily="34" charset="0"/>
                <a:cs typeface="Aptos" panose="020B0004020202020204" pitchFamily="34" charset="0"/>
              </a:rPr>
              <a:t>at FRIB (MSU)</a:t>
            </a:r>
          </a:p>
          <a:p>
            <a:pPr marL="285750" lvl="0" indent="-285750">
              <a:buFont typeface="Arial" panose="020B0604020202020204" pitchFamily="34" charset="0"/>
              <a:buChar char="•"/>
            </a:pPr>
            <a:r>
              <a:rPr lang="en-US" sz="1800" dirty="0">
                <a:solidFill>
                  <a:srgbClr val="212121"/>
                </a:solidFill>
                <a:effectLst/>
                <a:latin typeface="+mn-lt"/>
                <a:ea typeface="Aptos" panose="020B0004020202020204" pitchFamily="34" charset="0"/>
                <a:cs typeface="Aptos" panose="020B0004020202020204" pitchFamily="34" charset="0"/>
              </a:rPr>
              <a:t>Produced a </a:t>
            </a:r>
            <a:r>
              <a:rPr lang="en-US" sz="1800" b="1" dirty="0">
                <a:solidFill>
                  <a:srgbClr val="00B050"/>
                </a:solidFill>
                <a:effectLst/>
                <a:latin typeface="+mn-lt"/>
                <a:ea typeface="Aptos" panose="020B0004020202020204" pitchFamily="34" charset="0"/>
                <a:cs typeface="Aptos" panose="020B0004020202020204" pitchFamily="34" charset="0"/>
              </a:rPr>
              <a:t>census</a:t>
            </a:r>
            <a:r>
              <a:rPr lang="en-US" sz="1800" dirty="0">
                <a:solidFill>
                  <a:srgbClr val="212121"/>
                </a:solidFill>
                <a:effectLst/>
                <a:latin typeface="+mn-lt"/>
                <a:ea typeface="Aptos" panose="020B0004020202020204" pitchFamily="34" charset="0"/>
                <a:cs typeface="Aptos" panose="020B0004020202020204" pitchFamily="34" charset="0"/>
              </a:rPr>
              <a:t> of the current Accelerator Workforce at the labs</a:t>
            </a:r>
          </a:p>
          <a:p>
            <a:pPr marL="285750" lvl="0" indent="-285750">
              <a:buFont typeface="Arial" panose="020B0604020202020204" pitchFamily="34" charset="0"/>
              <a:buChar char="•"/>
            </a:pPr>
            <a:r>
              <a:rPr lang="en-US" sz="1800" dirty="0">
                <a:solidFill>
                  <a:srgbClr val="212121"/>
                </a:solidFill>
                <a:latin typeface="+mn-lt"/>
                <a:ea typeface="Aptos" panose="020B0004020202020204" pitchFamily="34" charset="0"/>
                <a:cs typeface="Aptos" panose="020B0004020202020204" pitchFamily="34" charset="0"/>
              </a:rPr>
              <a:t>Exchanged </a:t>
            </a:r>
            <a:r>
              <a:rPr lang="en-US" sz="1800" b="1" dirty="0">
                <a:solidFill>
                  <a:srgbClr val="00B050"/>
                </a:solidFill>
                <a:latin typeface="+mn-lt"/>
                <a:ea typeface="Aptos" panose="020B0004020202020204" pitchFamily="34" charset="0"/>
                <a:cs typeface="Aptos" panose="020B0004020202020204" pitchFamily="34" charset="0"/>
              </a:rPr>
              <a:t>projections</a:t>
            </a:r>
            <a:r>
              <a:rPr lang="en-US" sz="1800" dirty="0">
                <a:solidFill>
                  <a:srgbClr val="212121"/>
                </a:solidFill>
                <a:latin typeface="+mn-lt"/>
                <a:ea typeface="Aptos" panose="020B0004020202020204" pitchFamily="34" charset="0"/>
                <a:cs typeface="Aptos" panose="020B0004020202020204" pitchFamily="34" charset="0"/>
              </a:rPr>
              <a:t> for lab future needs</a:t>
            </a:r>
          </a:p>
          <a:p>
            <a:pPr marL="285750" lvl="0" indent="-285750">
              <a:buFont typeface="Arial" panose="020B0604020202020204" pitchFamily="34" charset="0"/>
              <a:buChar char="•"/>
            </a:pPr>
            <a:r>
              <a:rPr lang="en-US" sz="1800" dirty="0">
                <a:solidFill>
                  <a:srgbClr val="212121"/>
                </a:solidFill>
                <a:effectLst/>
                <a:latin typeface="+mn-lt"/>
                <a:ea typeface="Aptos" panose="020B0004020202020204" pitchFamily="34" charset="0"/>
                <a:cs typeface="Aptos" panose="020B0004020202020204" pitchFamily="34" charset="0"/>
              </a:rPr>
              <a:t>Discussed </a:t>
            </a:r>
            <a:r>
              <a:rPr lang="en-US" sz="1800" b="1" dirty="0">
                <a:solidFill>
                  <a:srgbClr val="00B050"/>
                </a:solidFill>
                <a:effectLst/>
                <a:latin typeface="+mn-lt"/>
                <a:ea typeface="Aptos" panose="020B0004020202020204" pitchFamily="34" charset="0"/>
                <a:cs typeface="Aptos" panose="020B0004020202020204" pitchFamily="34" charset="0"/>
              </a:rPr>
              <a:t>best practices </a:t>
            </a:r>
            <a:r>
              <a:rPr lang="en-US" sz="1800" dirty="0">
                <a:solidFill>
                  <a:srgbClr val="212121"/>
                </a:solidFill>
                <a:effectLst/>
                <a:latin typeface="+mn-lt"/>
                <a:ea typeface="Aptos" panose="020B0004020202020204" pitchFamily="34" charset="0"/>
                <a:cs typeface="Aptos" panose="020B0004020202020204" pitchFamily="34" charset="0"/>
              </a:rPr>
              <a:t>in</a:t>
            </a:r>
          </a:p>
          <a:p>
            <a:pPr marL="752475" lvl="1" indent="-285750"/>
            <a:r>
              <a:rPr lang="en-US" sz="1800" dirty="0">
                <a:solidFill>
                  <a:srgbClr val="212121"/>
                </a:solidFill>
                <a:effectLst/>
                <a:latin typeface="+mn-lt"/>
                <a:ea typeface="Aptos" panose="020B0004020202020204" pitchFamily="34" charset="0"/>
                <a:cs typeface="Aptos" panose="020B0004020202020204" pitchFamily="34" charset="0"/>
              </a:rPr>
              <a:t>Training</a:t>
            </a:r>
          </a:p>
          <a:p>
            <a:pPr marL="752475" lvl="1" indent="-285750"/>
            <a:r>
              <a:rPr lang="en-US" sz="1800" dirty="0">
                <a:solidFill>
                  <a:srgbClr val="212121"/>
                </a:solidFill>
                <a:latin typeface="+mn-lt"/>
                <a:ea typeface="Aptos" panose="020B0004020202020204" pitchFamily="34" charset="0"/>
                <a:cs typeface="Aptos" panose="020B0004020202020204" pitchFamily="34" charset="0"/>
              </a:rPr>
              <a:t>Recruitment</a:t>
            </a:r>
          </a:p>
          <a:p>
            <a:pPr marL="752475" lvl="1" indent="-285750"/>
            <a:r>
              <a:rPr lang="en-US" sz="1800" dirty="0">
                <a:solidFill>
                  <a:srgbClr val="212121"/>
                </a:solidFill>
                <a:effectLst/>
                <a:latin typeface="+mn-lt"/>
                <a:ea typeface="Aptos" panose="020B0004020202020204" pitchFamily="34" charset="0"/>
                <a:cs typeface="Aptos" panose="020B0004020202020204" pitchFamily="34" charset="0"/>
              </a:rPr>
              <a:t>Retention</a:t>
            </a:r>
          </a:p>
          <a:p>
            <a:pPr marL="285750" lvl="0" indent="-285750">
              <a:buFont typeface="Arial" panose="020B0604020202020204" pitchFamily="34" charset="0"/>
              <a:buChar char="•"/>
            </a:pPr>
            <a:r>
              <a:rPr lang="en-US" sz="1800" dirty="0">
                <a:solidFill>
                  <a:srgbClr val="212121"/>
                </a:solidFill>
                <a:effectLst/>
                <a:latin typeface="+mn-lt"/>
                <a:ea typeface="Aptos" panose="020B0004020202020204" pitchFamily="34" charset="0"/>
                <a:cs typeface="Aptos" panose="020B0004020202020204" pitchFamily="34" charset="0"/>
              </a:rPr>
              <a:t>Planned </a:t>
            </a:r>
            <a:r>
              <a:rPr lang="en-US" sz="1800" b="1" dirty="0">
                <a:solidFill>
                  <a:srgbClr val="00B050"/>
                </a:solidFill>
                <a:effectLst/>
                <a:latin typeface="+mn-lt"/>
                <a:ea typeface="Aptos" panose="020B0004020202020204" pitchFamily="34" charset="0"/>
                <a:cs typeface="Aptos" panose="020B0004020202020204" pitchFamily="34" charset="0"/>
              </a:rPr>
              <a:t>next steps</a:t>
            </a:r>
            <a:endParaRPr lang="en-US" sz="1800" dirty="0">
              <a:solidFill>
                <a:srgbClr val="212121"/>
              </a:solidFill>
              <a:effectLst/>
              <a:latin typeface="+mn-lt"/>
              <a:ea typeface="Aptos" panose="020B0004020202020204" pitchFamily="34" charset="0"/>
              <a:cs typeface="Aptos" panose="020B0004020202020204" pitchFamily="34" charset="0"/>
            </a:endParaRPr>
          </a:p>
          <a:p>
            <a:pPr marL="752475" lvl="1" indent="-285750"/>
            <a:r>
              <a:rPr lang="en-US" sz="1800" dirty="0">
                <a:solidFill>
                  <a:srgbClr val="212121"/>
                </a:solidFill>
                <a:latin typeface="+mn-lt"/>
                <a:ea typeface="Aptos" panose="020B0004020202020204" pitchFamily="34" charset="0"/>
                <a:cs typeface="Aptos" panose="020B0004020202020204" pitchFamily="34" charset="0"/>
              </a:rPr>
              <a:t>Engaging industry and universities</a:t>
            </a:r>
            <a:endParaRPr lang="en-US" sz="1800" dirty="0">
              <a:solidFill>
                <a:srgbClr val="212121"/>
              </a:solidFill>
              <a:effectLst/>
              <a:latin typeface="+mn-lt"/>
              <a:ea typeface="Aptos" panose="020B0004020202020204" pitchFamily="34" charset="0"/>
              <a:cs typeface="Aptos" panose="020B0004020202020204" pitchFamily="34" charset="0"/>
            </a:endParaRPr>
          </a:p>
        </p:txBody>
      </p:sp>
      <p:sp>
        <p:nvSpPr>
          <p:cNvPr id="6" name="Slide Number Placeholder 5">
            <a:extLst>
              <a:ext uri="{FF2B5EF4-FFF2-40B4-BE49-F238E27FC236}">
                <a16:creationId xmlns:a16="http://schemas.microsoft.com/office/drawing/2014/main" id="{1F442FA9-5E89-7D41-A21C-2B75E7B339F4}"/>
              </a:ext>
            </a:extLst>
          </p:cNvPr>
          <p:cNvSpPr>
            <a:spLocks noGrp="1"/>
          </p:cNvSpPr>
          <p:nvPr>
            <p:ph type="sldNum" sz="quarter" idx="4"/>
          </p:nvPr>
        </p:nvSpPr>
        <p:spPr/>
        <p:txBody>
          <a:bodyPr/>
          <a:lstStyle/>
          <a:p>
            <a:fld id="{52B60363-7E9F-BF4A-894A-A30319D3939A}" type="slidenum">
              <a:rPr lang="en-US" smtClean="0"/>
              <a:pPr/>
              <a:t>4</a:t>
            </a:fld>
            <a:endParaRPr lang="en-US" dirty="0"/>
          </a:p>
        </p:txBody>
      </p:sp>
      <p:pic>
        <p:nvPicPr>
          <p:cNvPr id="8" name="Picture 7" descr="A group of people posing for a photo&#10;&#10;Description automatically generated">
            <a:extLst>
              <a:ext uri="{FF2B5EF4-FFF2-40B4-BE49-F238E27FC236}">
                <a16:creationId xmlns:a16="http://schemas.microsoft.com/office/drawing/2014/main" id="{02CA581A-E9B7-FEC3-F103-1B6C222B7649}"/>
              </a:ext>
            </a:extLst>
          </p:cNvPr>
          <p:cNvPicPr>
            <a:picLocks noChangeAspect="1"/>
          </p:cNvPicPr>
          <p:nvPr/>
        </p:nvPicPr>
        <p:blipFill>
          <a:blip r:embed="rId2"/>
          <a:stretch>
            <a:fillRect/>
          </a:stretch>
        </p:blipFill>
        <p:spPr>
          <a:xfrm>
            <a:off x="5176867" y="1110216"/>
            <a:ext cx="6176933" cy="3788215"/>
          </a:xfrm>
          <a:prstGeom prst="rect">
            <a:avLst/>
          </a:prstGeom>
        </p:spPr>
      </p:pic>
    </p:spTree>
    <p:extLst>
      <p:ext uri="{BB962C8B-B14F-4D97-AF65-F5344CB8AC3E}">
        <p14:creationId xmlns:p14="http://schemas.microsoft.com/office/powerpoint/2010/main" val="1730101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425DE2-5C96-5632-8FF0-694CE244FE46}"/>
            </a:ext>
          </a:extLst>
        </p:cNvPr>
        <p:cNvGrpSpPr/>
        <p:nvPr/>
      </p:nvGrpSpPr>
      <p:grpSpPr>
        <a:xfrm>
          <a:off x="0" y="0"/>
          <a:ext cx="0" cy="0"/>
          <a:chOff x="0" y="0"/>
          <a:chExt cx="0" cy="0"/>
        </a:xfrm>
      </p:grpSpPr>
      <p:grpSp>
        <p:nvGrpSpPr>
          <p:cNvPr id="23" name="Group 22">
            <a:extLst>
              <a:ext uri="{FF2B5EF4-FFF2-40B4-BE49-F238E27FC236}">
                <a16:creationId xmlns:a16="http://schemas.microsoft.com/office/drawing/2014/main" id="{0C683C18-E4F0-A127-9BF7-54FF533A037B}"/>
              </a:ext>
            </a:extLst>
          </p:cNvPr>
          <p:cNvGrpSpPr/>
          <p:nvPr/>
        </p:nvGrpSpPr>
        <p:grpSpPr>
          <a:xfrm>
            <a:off x="57593" y="154381"/>
            <a:ext cx="12076813" cy="6180635"/>
            <a:chOff x="75701" y="-189073"/>
            <a:chExt cx="10248213" cy="6606107"/>
          </a:xfrm>
        </p:grpSpPr>
        <p:pic>
          <p:nvPicPr>
            <p:cNvPr id="24" name="Picture 23" descr="A picture containing sky, outdoor, nature, mountain&#10;&#10;Description automatically generated">
              <a:extLst>
                <a:ext uri="{FF2B5EF4-FFF2-40B4-BE49-F238E27FC236}">
                  <a16:creationId xmlns:a16="http://schemas.microsoft.com/office/drawing/2014/main" id="{BF68BB04-386D-D38E-631B-6ADC3E7E4A06}"/>
                </a:ext>
              </a:extLst>
            </p:cNvPr>
            <p:cNvPicPr>
              <a:picLocks noChangeAspect="1"/>
            </p:cNvPicPr>
            <p:nvPr/>
          </p:nvPicPr>
          <p:blipFill>
            <a:blip r:embed="rId3">
              <a:alphaModFix amt="25000"/>
              <a:extLst>
                <a:ext uri="{28A0092B-C50C-407E-A947-70E740481C1C}">
                  <a14:useLocalDpi xmlns:a14="http://schemas.microsoft.com/office/drawing/2010/main" val="0"/>
                </a:ext>
              </a:extLst>
            </a:blip>
            <a:srcRect l="12335" r="17489"/>
            <a:stretch/>
          </p:blipFill>
          <p:spPr>
            <a:xfrm>
              <a:off x="7868742" y="2066759"/>
              <a:ext cx="2455172" cy="1967960"/>
            </a:xfrm>
            <a:prstGeom prst="rect">
              <a:avLst/>
            </a:prstGeom>
          </p:spPr>
        </p:pic>
        <p:pic>
          <p:nvPicPr>
            <p:cNvPr id="25" name="Picture 24" descr="A picture containing mountain, nature, outdoor, city&#10;&#10;Description automatically generated">
              <a:extLst>
                <a:ext uri="{FF2B5EF4-FFF2-40B4-BE49-F238E27FC236}">
                  <a16:creationId xmlns:a16="http://schemas.microsoft.com/office/drawing/2014/main" id="{914AE080-7C90-99BD-D14E-198CA28B210C}"/>
                </a:ext>
              </a:extLst>
            </p:cNvPr>
            <p:cNvPicPr>
              <a:picLocks noChangeAspect="1"/>
            </p:cNvPicPr>
            <p:nvPr/>
          </p:nvPicPr>
          <p:blipFill>
            <a:blip r:embed="rId4">
              <a:alphaModFix amt="25000"/>
              <a:extLst>
                <a:ext uri="{28A0092B-C50C-407E-A947-70E740481C1C}">
                  <a14:useLocalDpi xmlns:a14="http://schemas.microsoft.com/office/drawing/2010/main" val="0"/>
                </a:ext>
              </a:extLst>
            </a:blip>
            <a:srcRect l="19071" r="15074"/>
            <a:stretch/>
          </p:blipFill>
          <p:spPr>
            <a:xfrm>
              <a:off x="5524197" y="2066759"/>
              <a:ext cx="2303990" cy="1967960"/>
            </a:xfrm>
            <a:prstGeom prst="rect">
              <a:avLst/>
            </a:prstGeom>
          </p:spPr>
        </p:pic>
        <p:pic>
          <p:nvPicPr>
            <p:cNvPr id="26" name="Picture 25" descr="A tall building next to a body of water&#10;&#10;Description automatically generated with low confidence">
              <a:extLst>
                <a:ext uri="{FF2B5EF4-FFF2-40B4-BE49-F238E27FC236}">
                  <a16:creationId xmlns:a16="http://schemas.microsoft.com/office/drawing/2014/main" id="{3C6AD6C6-F543-6F5F-C12F-A3BC7221989A}"/>
                </a:ext>
              </a:extLst>
            </p:cNvPr>
            <p:cNvPicPr>
              <a:picLocks noChangeAspect="1"/>
            </p:cNvPicPr>
            <p:nvPr/>
          </p:nvPicPr>
          <p:blipFill>
            <a:blip r:embed="rId5">
              <a:alphaModFix amt="25000"/>
              <a:extLst>
                <a:ext uri="{28A0092B-C50C-407E-A947-70E740481C1C}">
                  <a14:useLocalDpi xmlns:a14="http://schemas.microsoft.com/office/drawing/2010/main" val="0"/>
                </a:ext>
              </a:extLst>
            </a:blip>
            <a:srcRect l="12071" r="14289"/>
            <a:stretch/>
          </p:blipFill>
          <p:spPr>
            <a:xfrm>
              <a:off x="87733" y="2066759"/>
              <a:ext cx="2568990" cy="1962325"/>
            </a:xfrm>
            <a:prstGeom prst="rect">
              <a:avLst/>
            </a:prstGeom>
          </p:spPr>
        </p:pic>
        <p:pic>
          <p:nvPicPr>
            <p:cNvPr id="27" name="Picture 26" descr="A picture containing sky, outdoor, city, distance&#10;&#10;Description automatically generated">
              <a:extLst>
                <a:ext uri="{FF2B5EF4-FFF2-40B4-BE49-F238E27FC236}">
                  <a16:creationId xmlns:a16="http://schemas.microsoft.com/office/drawing/2014/main" id="{1A031AC3-3CAA-9402-206D-E88A5B24027A}"/>
                </a:ext>
              </a:extLst>
            </p:cNvPr>
            <p:cNvPicPr>
              <a:picLocks noChangeAspect="1"/>
            </p:cNvPicPr>
            <p:nvPr/>
          </p:nvPicPr>
          <p:blipFill>
            <a:blip r:embed="rId6">
              <a:alphaModFix amt="25000"/>
              <a:extLst>
                <a:ext uri="{28A0092B-C50C-407E-A947-70E740481C1C}">
                  <a14:useLocalDpi xmlns:a14="http://schemas.microsoft.com/office/drawing/2010/main" val="0"/>
                </a:ext>
              </a:extLst>
            </a:blip>
            <a:srcRect l="8202" r="12032"/>
            <a:stretch/>
          </p:blipFill>
          <p:spPr>
            <a:xfrm>
              <a:off x="2709309" y="2066759"/>
              <a:ext cx="2762302" cy="1947942"/>
            </a:xfrm>
            <a:prstGeom prst="rect">
              <a:avLst/>
            </a:prstGeom>
          </p:spPr>
        </p:pic>
        <p:pic>
          <p:nvPicPr>
            <p:cNvPr id="28" name="Picture 27" descr="A picture containing grass, sky, outdoor, road&#10;&#10;Description automatically generated">
              <a:extLst>
                <a:ext uri="{FF2B5EF4-FFF2-40B4-BE49-F238E27FC236}">
                  <a16:creationId xmlns:a16="http://schemas.microsoft.com/office/drawing/2014/main" id="{90940001-70E5-9852-FF8A-196D99962E5E}"/>
                </a:ext>
              </a:extLst>
            </p:cNvPr>
            <p:cNvPicPr>
              <a:picLocks noChangeAspect="1"/>
            </p:cNvPicPr>
            <p:nvPr/>
          </p:nvPicPr>
          <p:blipFill>
            <a:blip r:embed="rId7">
              <a:alphaModFix amt="25000"/>
              <a:extLst>
                <a:ext uri="{28A0092B-C50C-407E-A947-70E740481C1C}">
                  <a14:useLocalDpi xmlns:a14="http://schemas.microsoft.com/office/drawing/2010/main" val="0"/>
                </a:ext>
              </a:extLst>
            </a:blip>
            <a:stretch>
              <a:fillRect/>
            </a:stretch>
          </p:blipFill>
          <p:spPr>
            <a:xfrm>
              <a:off x="3520659" y="4081300"/>
              <a:ext cx="3401273" cy="2335734"/>
            </a:xfrm>
            <a:prstGeom prst="rect">
              <a:avLst/>
            </a:prstGeom>
          </p:spPr>
        </p:pic>
        <p:pic>
          <p:nvPicPr>
            <p:cNvPr id="29" name="Picture 28" descr="A picture containing tree, outdoor&#10;&#10;Description automatically generated">
              <a:extLst>
                <a:ext uri="{FF2B5EF4-FFF2-40B4-BE49-F238E27FC236}">
                  <a16:creationId xmlns:a16="http://schemas.microsoft.com/office/drawing/2014/main" id="{4ACAB262-0E37-1C71-B936-E3AC636F80D6}"/>
                </a:ext>
              </a:extLst>
            </p:cNvPr>
            <p:cNvPicPr>
              <a:picLocks noChangeAspect="1"/>
            </p:cNvPicPr>
            <p:nvPr/>
          </p:nvPicPr>
          <p:blipFill>
            <a:blip r:embed="rId8">
              <a:alphaModFix amt="25000"/>
              <a:extLst>
                <a:ext uri="{28A0092B-C50C-407E-A947-70E740481C1C}">
                  <a14:useLocalDpi xmlns:a14="http://schemas.microsoft.com/office/drawing/2010/main" val="0"/>
                </a:ext>
              </a:extLst>
            </a:blip>
            <a:stretch>
              <a:fillRect/>
            </a:stretch>
          </p:blipFill>
          <p:spPr>
            <a:xfrm>
              <a:off x="105660" y="4081299"/>
              <a:ext cx="3369589" cy="2335734"/>
            </a:xfrm>
            <a:prstGeom prst="rect">
              <a:avLst/>
            </a:prstGeom>
          </p:spPr>
        </p:pic>
        <p:pic>
          <p:nvPicPr>
            <p:cNvPr id="30" name="Picture 29" descr="A picture containing outdoor, several&#10;&#10;Description automatically generated">
              <a:extLst>
                <a:ext uri="{FF2B5EF4-FFF2-40B4-BE49-F238E27FC236}">
                  <a16:creationId xmlns:a16="http://schemas.microsoft.com/office/drawing/2014/main" id="{934C722A-5368-80A3-1988-8A94B169B899}"/>
                </a:ext>
              </a:extLst>
            </p:cNvPr>
            <p:cNvPicPr>
              <a:picLocks noChangeAspect="1"/>
            </p:cNvPicPr>
            <p:nvPr/>
          </p:nvPicPr>
          <p:blipFill>
            <a:blip r:embed="rId9">
              <a:alphaModFix amt="25000"/>
              <a:extLst>
                <a:ext uri="{28A0092B-C50C-407E-A947-70E740481C1C}">
                  <a14:useLocalDpi xmlns:a14="http://schemas.microsoft.com/office/drawing/2010/main" val="0"/>
                </a:ext>
              </a:extLst>
            </a:blip>
            <a:stretch>
              <a:fillRect/>
            </a:stretch>
          </p:blipFill>
          <p:spPr>
            <a:xfrm>
              <a:off x="6967342" y="4081299"/>
              <a:ext cx="3356572" cy="2335734"/>
            </a:xfrm>
            <a:prstGeom prst="rect">
              <a:avLst/>
            </a:prstGeom>
          </p:spPr>
        </p:pic>
        <p:pic>
          <p:nvPicPr>
            <p:cNvPr id="31" name="Picture 30" descr="A picture containing mountain, nature, hill, hillside&#10;&#10;Description automatically generated">
              <a:extLst>
                <a:ext uri="{FF2B5EF4-FFF2-40B4-BE49-F238E27FC236}">
                  <a16:creationId xmlns:a16="http://schemas.microsoft.com/office/drawing/2014/main" id="{BA5EE67D-3146-E1B0-2046-B6547F7FB2D9}"/>
                </a:ext>
              </a:extLst>
            </p:cNvPr>
            <p:cNvPicPr>
              <a:picLocks noChangeAspect="1"/>
            </p:cNvPicPr>
            <p:nvPr/>
          </p:nvPicPr>
          <p:blipFill>
            <a:blip r:embed="rId10">
              <a:alphaModFix amt="25000"/>
              <a:extLst>
                <a:ext uri="{28A0092B-C50C-407E-A947-70E740481C1C}">
                  <a14:useLocalDpi xmlns:a14="http://schemas.microsoft.com/office/drawing/2010/main" val="0"/>
                </a:ext>
              </a:extLst>
            </a:blip>
            <a:stretch>
              <a:fillRect/>
            </a:stretch>
          </p:blipFill>
          <p:spPr>
            <a:xfrm>
              <a:off x="3696098" y="-189073"/>
              <a:ext cx="3545883" cy="2177153"/>
            </a:xfrm>
            <a:prstGeom prst="rect">
              <a:avLst/>
            </a:prstGeom>
          </p:spPr>
        </p:pic>
        <p:pic>
          <p:nvPicPr>
            <p:cNvPr id="32" name="Picture 31" descr="An aerial view of a town&#10;&#10;Description automatically generated with medium confidence">
              <a:extLst>
                <a:ext uri="{FF2B5EF4-FFF2-40B4-BE49-F238E27FC236}">
                  <a16:creationId xmlns:a16="http://schemas.microsoft.com/office/drawing/2014/main" id="{9B8E2F04-1C5D-A14F-6A25-1B4D7F7A27E4}"/>
                </a:ext>
              </a:extLst>
            </p:cNvPr>
            <p:cNvPicPr>
              <a:picLocks noChangeAspect="1"/>
            </p:cNvPicPr>
            <p:nvPr/>
          </p:nvPicPr>
          <p:blipFill>
            <a:blip r:embed="rId11">
              <a:alphaModFix amt="25000"/>
              <a:extLst>
                <a:ext uri="{28A0092B-C50C-407E-A947-70E740481C1C}">
                  <a14:useLocalDpi xmlns:a14="http://schemas.microsoft.com/office/drawing/2010/main" val="0"/>
                </a:ext>
              </a:extLst>
            </a:blip>
            <a:stretch>
              <a:fillRect/>
            </a:stretch>
          </p:blipFill>
          <p:spPr>
            <a:xfrm>
              <a:off x="75701" y="-189073"/>
              <a:ext cx="3545883" cy="2177153"/>
            </a:xfrm>
            <a:prstGeom prst="rect">
              <a:avLst/>
            </a:prstGeom>
          </p:spPr>
        </p:pic>
        <p:pic>
          <p:nvPicPr>
            <p:cNvPr id="33" name="Picture 32" descr="A picture containing building, city&#10;&#10;Description automatically generated">
              <a:extLst>
                <a:ext uri="{FF2B5EF4-FFF2-40B4-BE49-F238E27FC236}">
                  <a16:creationId xmlns:a16="http://schemas.microsoft.com/office/drawing/2014/main" id="{718A729B-93E1-9A13-CDAD-F9C449728F0E}"/>
                </a:ext>
              </a:extLst>
            </p:cNvPr>
            <p:cNvPicPr>
              <a:picLocks noChangeAspect="1"/>
            </p:cNvPicPr>
            <p:nvPr/>
          </p:nvPicPr>
          <p:blipFill>
            <a:blip r:embed="rId12">
              <a:alphaModFix amt="25000"/>
              <a:extLst>
                <a:ext uri="{28A0092B-C50C-407E-A947-70E740481C1C}">
                  <a14:useLocalDpi xmlns:a14="http://schemas.microsoft.com/office/drawing/2010/main" val="0"/>
                </a:ext>
              </a:extLst>
            </a:blip>
            <a:stretch>
              <a:fillRect/>
            </a:stretch>
          </p:blipFill>
          <p:spPr>
            <a:xfrm>
              <a:off x="7316496" y="-189073"/>
              <a:ext cx="3007418" cy="2190053"/>
            </a:xfrm>
            <a:prstGeom prst="rect">
              <a:avLst/>
            </a:prstGeom>
          </p:spPr>
        </p:pic>
      </p:grpSp>
      <p:sp>
        <p:nvSpPr>
          <p:cNvPr id="2" name="Title 1">
            <a:extLst>
              <a:ext uri="{FF2B5EF4-FFF2-40B4-BE49-F238E27FC236}">
                <a16:creationId xmlns:a16="http://schemas.microsoft.com/office/drawing/2014/main" id="{E40B87CE-7124-DA35-90F7-90C4E2DCA635}"/>
              </a:ext>
            </a:extLst>
          </p:cNvPr>
          <p:cNvSpPr>
            <a:spLocks noGrp="1"/>
          </p:cNvSpPr>
          <p:nvPr>
            <p:ph type="title"/>
          </p:nvPr>
        </p:nvSpPr>
        <p:spPr/>
        <p:txBody>
          <a:bodyPr/>
          <a:lstStyle/>
          <a:p>
            <a:r>
              <a:rPr lang="en-US" dirty="0"/>
              <a:t>Census Overview</a:t>
            </a:r>
          </a:p>
        </p:txBody>
      </p:sp>
      <p:sp>
        <p:nvSpPr>
          <p:cNvPr id="4" name="Slide Number Placeholder 3">
            <a:extLst>
              <a:ext uri="{FF2B5EF4-FFF2-40B4-BE49-F238E27FC236}">
                <a16:creationId xmlns:a16="http://schemas.microsoft.com/office/drawing/2014/main" id="{7E241ED6-00B8-8D87-8934-489629C03DFD}"/>
              </a:ext>
            </a:extLst>
          </p:cNvPr>
          <p:cNvSpPr>
            <a:spLocks noGrp="1"/>
          </p:cNvSpPr>
          <p:nvPr>
            <p:ph type="sldNum" sz="quarter" idx="4"/>
          </p:nvPr>
        </p:nvSpPr>
        <p:spPr/>
        <p:txBody>
          <a:bodyPr/>
          <a:lstStyle/>
          <a:p>
            <a:fld id="{835B6AD7-18B8-4C9C-AA70-ABD830A869AC}" type="slidenum">
              <a:rPr lang="en-US" smtClean="0"/>
              <a:pPr/>
              <a:t>5</a:t>
            </a:fld>
            <a:endParaRPr lang="en-US"/>
          </a:p>
        </p:txBody>
      </p:sp>
      <p:sp>
        <p:nvSpPr>
          <p:cNvPr id="5" name="TextBox 4">
            <a:extLst>
              <a:ext uri="{FF2B5EF4-FFF2-40B4-BE49-F238E27FC236}">
                <a16:creationId xmlns:a16="http://schemas.microsoft.com/office/drawing/2014/main" id="{D2F4FFCF-E0B4-CD95-C314-A4255D169EE4}"/>
              </a:ext>
            </a:extLst>
          </p:cNvPr>
          <p:cNvSpPr txBox="1"/>
          <p:nvPr/>
        </p:nvSpPr>
        <p:spPr>
          <a:xfrm>
            <a:off x="1088899" y="1719407"/>
            <a:ext cx="4735655" cy="523220"/>
          </a:xfrm>
          <a:prstGeom prst="rect">
            <a:avLst/>
          </a:prstGeom>
          <a:noFill/>
        </p:spPr>
        <p:txBody>
          <a:bodyPr wrap="none" rtlCol="0">
            <a:spAutoFit/>
          </a:bodyPr>
          <a:lstStyle/>
          <a:p>
            <a:r>
              <a:rPr lang="en-US" sz="2800" dirty="0">
                <a:solidFill>
                  <a:schemeClr val="accent6">
                    <a:lumMod val="75000"/>
                  </a:schemeClr>
                </a:solidFill>
              </a:rPr>
              <a:t>8 DOE SC National Laboratories</a:t>
            </a:r>
          </a:p>
        </p:txBody>
      </p:sp>
      <p:sp>
        <p:nvSpPr>
          <p:cNvPr id="6" name="TextBox 5">
            <a:extLst>
              <a:ext uri="{FF2B5EF4-FFF2-40B4-BE49-F238E27FC236}">
                <a16:creationId xmlns:a16="http://schemas.microsoft.com/office/drawing/2014/main" id="{42720AF5-D829-61DE-135B-E14C9D3ACA41}"/>
              </a:ext>
            </a:extLst>
          </p:cNvPr>
          <p:cNvSpPr txBox="1"/>
          <p:nvPr/>
        </p:nvSpPr>
        <p:spPr>
          <a:xfrm>
            <a:off x="1088899" y="2983089"/>
            <a:ext cx="4978414" cy="523220"/>
          </a:xfrm>
          <a:prstGeom prst="rect">
            <a:avLst/>
          </a:prstGeom>
          <a:noFill/>
        </p:spPr>
        <p:txBody>
          <a:bodyPr wrap="none" rtlCol="0">
            <a:spAutoFit/>
          </a:bodyPr>
          <a:lstStyle/>
          <a:p>
            <a:r>
              <a:rPr lang="en-US" sz="2800" dirty="0">
                <a:solidFill>
                  <a:schemeClr val="accent1"/>
                </a:solidFill>
              </a:rPr>
              <a:t>1 DOE NNSA National Laboratory</a:t>
            </a:r>
          </a:p>
        </p:txBody>
      </p:sp>
      <p:sp>
        <p:nvSpPr>
          <p:cNvPr id="7" name="TextBox 6">
            <a:extLst>
              <a:ext uri="{FF2B5EF4-FFF2-40B4-BE49-F238E27FC236}">
                <a16:creationId xmlns:a16="http://schemas.microsoft.com/office/drawing/2014/main" id="{E1AFC6F7-5A6A-243C-4D7A-5480405367E5}"/>
              </a:ext>
            </a:extLst>
          </p:cNvPr>
          <p:cNvSpPr txBox="1"/>
          <p:nvPr/>
        </p:nvSpPr>
        <p:spPr>
          <a:xfrm>
            <a:off x="6424337" y="1754749"/>
            <a:ext cx="3925434" cy="523220"/>
          </a:xfrm>
          <a:prstGeom prst="rect">
            <a:avLst/>
          </a:prstGeom>
          <a:noFill/>
        </p:spPr>
        <p:txBody>
          <a:bodyPr wrap="none" rtlCol="0">
            <a:spAutoFit/>
          </a:bodyPr>
          <a:lstStyle/>
          <a:p>
            <a:r>
              <a:rPr lang="en-US" sz="2800" dirty="0">
                <a:solidFill>
                  <a:srgbClr val="7030A0"/>
                </a:solidFill>
              </a:rPr>
              <a:t>1 University-based facility</a:t>
            </a:r>
          </a:p>
        </p:txBody>
      </p:sp>
      <p:sp>
        <p:nvSpPr>
          <p:cNvPr id="8" name="TextBox 7">
            <a:extLst>
              <a:ext uri="{FF2B5EF4-FFF2-40B4-BE49-F238E27FC236}">
                <a16:creationId xmlns:a16="http://schemas.microsoft.com/office/drawing/2014/main" id="{7D8E957D-DDB0-EDC3-9066-0C46E1E68846}"/>
              </a:ext>
            </a:extLst>
          </p:cNvPr>
          <p:cNvSpPr txBox="1"/>
          <p:nvPr/>
        </p:nvSpPr>
        <p:spPr>
          <a:xfrm>
            <a:off x="6424337" y="3010795"/>
            <a:ext cx="5137625" cy="523220"/>
          </a:xfrm>
          <a:prstGeom prst="rect">
            <a:avLst/>
          </a:prstGeom>
          <a:noFill/>
        </p:spPr>
        <p:txBody>
          <a:bodyPr wrap="none" rtlCol="0">
            <a:spAutoFit/>
          </a:bodyPr>
          <a:lstStyle/>
          <a:p>
            <a:r>
              <a:rPr lang="en-US" sz="2800" dirty="0">
                <a:solidFill>
                  <a:schemeClr val="accent2">
                    <a:lumMod val="50000"/>
                  </a:schemeClr>
                </a:solidFill>
              </a:rPr>
              <a:t>14 Office of Science User Facilities</a:t>
            </a:r>
          </a:p>
        </p:txBody>
      </p:sp>
      <p:sp>
        <p:nvSpPr>
          <p:cNvPr id="9" name="TextBox 8">
            <a:extLst>
              <a:ext uri="{FF2B5EF4-FFF2-40B4-BE49-F238E27FC236}">
                <a16:creationId xmlns:a16="http://schemas.microsoft.com/office/drawing/2014/main" id="{BF3E0B70-F765-E648-AB5E-BFD0D672ED50}"/>
              </a:ext>
            </a:extLst>
          </p:cNvPr>
          <p:cNvSpPr txBox="1"/>
          <p:nvPr/>
        </p:nvSpPr>
        <p:spPr>
          <a:xfrm>
            <a:off x="2198135" y="4811594"/>
            <a:ext cx="8581195" cy="584775"/>
          </a:xfrm>
          <a:prstGeom prst="rect">
            <a:avLst/>
          </a:prstGeom>
          <a:noFill/>
        </p:spPr>
        <p:txBody>
          <a:bodyPr wrap="none" rtlCol="0">
            <a:spAutoFit/>
          </a:bodyPr>
          <a:lstStyle/>
          <a:p>
            <a:r>
              <a:rPr lang="en-US" sz="3200" b="1" dirty="0">
                <a:solidFill>
                  <a:srgbClr val="162822"/>
                </a:solidFill>
              </a:rPr>
              <a:t>&gt;4100 members of the Accelerator workforce</a:t>
            </a:r>
          </a:p>
        </p:txBody>
      </p:sp>
    </p:spTree>
    <p:extLst>
      <p:ext uri="{BB962C8B-B14F-4D97-AF65-F5344CB8AC3E}">
        <p14:creationId xmlns:p14="http://schemas.microsoft.com/office/powerpoint/2010/main" val="172210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D9834-3512-03D1-6842-70AF4C45D344}"/>
              </a:ext>
            </a:extLst>
          </p:cNvPr>
          <p:cNvSpPr>
            <a:spLocks noGrp="1"/>
          </p:cNvSpPr>
          <p:nvPr>
            <p:ph type="title"/>
          </p:nvPr>
        </p:nvSpPr>
        <p:spPr/>
        <p:txBody>
          <a:bodyPr/>
          <a:lstStyle/>
          <a:p>
            <a:r>
              <a:rPr lang="en-US" dirty="0"/>
              <a:t>Census Data</a:t>
            </a:r>
          </a:p>
        </p:txBody>
      </p:sp>
      <p:sp>
        <p:nvSpPr>
          <p:cNvPr id="6" name="Text Placeholder 5">
            <a:extLst>
              <a:ext uri="{FF2B5EF4-FFF2-40B4-BE49-F238E27FC236}">
                <a16:creationId xmlns:a16="http://schemas.microsoft.com/office/drawing/2014/main" id="{FDD1F856-D146-BD5D-DF97-51BF8A3E92D1}"/>
              </a:ext>
            </a:extLst>
          </p:cNvPr>
          <p:cNvSpPr>
            <a:spLocks noGrp="1"/>
          </p:cNvSpPr>
          <p:nvPr>
            <p:ph type="body" sz="quarter" idx="16"/>
          </p:nvPr>
        </p:nvSpPr>
        <p:spPr>
          <a:xfrm>
            <a:off x="800100" y="1226305"/>
            <a:ext cx="5074489" cy="5421644"/>
          </a:xfrm>
        </p:spPr>
        <p:txBody>
          <a:bodyPr/>
          <a:lstStyle/>
          <a:p>
            <a:r>
              <a:rPr lang="en-US" sz="1800" dirty="0"/>
              <a:t>Definition of Accelerator Science and Technology workforce: </a:t>
            </a:r>
          </a:p>
          <a:p>
            <a:pPr lvl="1"/>
            <a:r>
              <a:rPr lang="en-US" sz="1800" b="1" dirty="0"/>
              <a:t>Workforce members that are capable to design, construct and operate significant accelerator-based scientific facilities</a:t>
            </a:r>
          </a:p>
          <a:p>
            <a:pPr lvl="1"/>
            <a:r>
              <a:rPr lang="en-US" sz="1800" dirty="0"/>
              <a:t>The workforce needed is ultimately larger </a:t>
            </a:r>
          </a:p>
          <a:p>
            <a:pPr lvl="2"/>
            <a:r>
              <a:rPr lang="en-US" sz="1800" dirty="0"/>
              <a:t>including professional administrators, business managers, HR, procurement, IT and cybersecurity, crafts, security…</a:t>
            </a:r>
          </a:p>
          <a:p>
            <a:pPr lvl="2"/>
            <a:r>
              <a:rPr lang="en-US" sz="1800" u="sng" dirty="0"/>
              <a:t>we are focused on skills that are unique to accelerators</a:t>
            </a:r>
          </a:p>
        </p:txBody>
      </p:sp>
      <p:sp>
        <p:nvSpPr>
          <p:cNvPr id="4" name="Slide Number Placeholder 3">
            <a:extLst>
              <a:ext uri="{FF2B5EF4-FFF2-40B4-BE49-F238E27FC236}">
                <a16:creationId xmlns:a16="http://schemas.microsoft.com/office/drawing/2014/main" id="{E17FE4C7-11DD-CE7E-412C-73BA4490F7D7}"/>
              </a:ext>
            </a:extLst>
          </p:cNvPr>
          <p:cNvSpPr>
            <a:spLocks noGrp="1"/>
          </p:cNvSpPr>
          <p:nvPr>
            <p:ph type="sldNum" sz="quarter" idx="4"/>
          </p:nvPr>
        </p:nvSpPr>
        <p:spPr/>
        <p:txBody>
          <a:bodyPr/>
          <a:lstStyle/>
          <a:p>
            <a:fld id="{835B6AD7-18B8-4C9C-AA70-ABD830A869AC}" type="slidenum">
              <a:rPr lang="en-US" smtClean="0"/>
              <a:pPr/>
              <a:t>6</a:t>
            </a:fld>
            <a:endParaRPr lang="en-US"/>
          </a:p>
        </p:txBody>
      </p:sp>
      <p:pic>
        <p:nvPicPr>
          <p:cNvPr id="10" name="Picture 9">
            <a:extLst>
              <a:ext uri="{FF2B5EF4-FFF2-40B4-BE49-F238E27FC236}">
                <a16:creationId xmlns:a16="http://schemas.microsoft.com/office/drawing/2014/main" id="{5CDC4C64-18ED-59BE-7078-632CD56246C5}"/>
              </a:ext>
            </a:extLst>
          </p:cNvPr>
          <p:cNvPicPr>
            <a:picLocks noChangeAspect="1"/>
          </p:cNvPicPr>
          <p:nvPr/>
        </p:nvPicPr>
        <p:blipFill>
          <a:blip r:embed="rId3"/>
          <a:stretch>
            <a:fillRect/>
          </a:stretch>
        </p:blipFill>
        <p:spPr>
          <a:xfrm>
            <a:off x="5962556" y="107876"/>
            <a:ext cx="6023557" cy="3531052"/>
          </a:xfrm>
          <a:prstGeom prst="rect">
            <a:avLst/>
          </a:prstGeom>
          <a:solidFill>
            <a:schemeClr val="bg1"/>
          </a:solidFill>
        </p:spPr>
      </p:pic>
      <p:sp>
        <p:nvSpPr>
          <p:cNvPr id="8" name="Content Placeholder 2">
            <a:extLst>
              <a:ext uri="{FF2B5EF4-FFF2-40B4-BE49-F238E27FC236}">
                <a16:creationId xmlns:a16="http://schemas.microsoft.com/office/drawing/2014/main" id="{7B93DD9C-B776-B100-5CB2-36393EA0DBFD}"/>
              </a:ext>
            </a:extLst>
          </p:cNvPr>
          <p:cNvSpPr txBox="1">
            <a:spLocks/>
          </p:cNvSpPr>
          <p:nvPr/>
        </p:nvSpPr>
        <p:spPr>
          <a:xfrm>
            <a:off x="6499040" y="3937127"/>
            <a:ext cx="5264422" cy="2515431"/>
          </a:xfrm>
          <a:prstGeom prst="rect">
            <a:avLst/>
          </a:prstGeom>
        </p:spPr>
        <p:txBody>
          <a:bodyPr>
            <a:normAutofit/>
          </a:bodyPr>
          <a:lstStyle>
            <a:lvl1pPr marL="0" indent="0" algn="l" defTabSz="914400" rtl="0" eaLnBrk="1" latinLnBrk="0" hangingPunct="1">
              <a:lnSpc>
                <a:spcPct val="120000"/>
              </a:lnSpc>
              <a:spcBef>
                <a:spcPts val="1000"/>
              </a:spcBef>
              <a:buClr>
                <a:srgbClr val="B83A4B"/>
              </a:buClr>
              <a:buFontTx/>
              <a:buNone/>
              <a:defRPr sz="1600" kern="1200">
                <a:solidFill>
                  <a:schemeClr val="tx1"/>
                </a:solidFill>
                <a:latin typeface="Lato" panose="020F0502020204030203" pitchFamily="34" charset="77"/>
                <a:ea typeface="+mn-ea"/>
                <a:cs typeface="+mn-cs"/>
              </a:defRPr>
            </a:lvl1pPr>
            <a:lvl2pPr marL="466725"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600" kern="1200">
                <a:solidFill>
                  <a:schemeClr val="tx1"/>
                </a:solidFill>
                <a:latin typeface="Lato" panose="020F0502020204030203" pitchFamily="34" charset="77"/>
                <a:ea typeface="+mn-ea"/>
                <a:cs typeface="+mn-cs"/>
              </a:defRPr>
            </a:lvl2pPr>
            <a:lvl3pPr marL="863600" indent="-173038" algn="l" defTabSz="914400" rtl="0" eaLnBrk="1" latinLnBrk="0" hangingPunct="1">
              <a:lnSpc>
                <a:spcPct val="120000"/>
              </a:lnSpc>
              <a:spcBef>
                <a:spcPts val="500"/>
              </a:spcBef>
              <a:buClr>
                <a:srgbClr val="B83A4B"/>
              </a:buClr>
              <a:buSzPct val="110000"/>
              <a:buFont typeface="Arial" panose="020B0604020202020204" pitchFamily="34" charset="0"/>
              <a:buChar char="•"/>
              <a:tabLst/>
              <a:defRPr sz="1600" kern="1200">
                <a:solidFill>
                  <a:schemeClr val="tx1"/>
                </a:solidFill>
                <a:latin typeface="Lato" panose="020F0502020204030203" pitchFamily="34" charset="77"/>
                <a:ea typeface="+mn-ea"/>
                <a:cs typeface="+mn-cs"/>
              </a:defRPr>
            </a:lvl3pPr>
            <a:lvl4pPr marL="1320800"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kern="1200">
                <a:solidFill>
                  <a:schemeClr val="tx1"/>
                </a:solidFill>
                <a:latin typeface="Lato" panose="020F0502020204030203" pitchFamily="34" charset="77"/>
                <a:ea typeface="+mn-ea"/>
                <a:cs typeface="+mn-cs"/>
              </a:defRPr>
            </a:lvl4pPr>
            <a:lvl5pPr marL="1665288" indent="-173038" algn="l" defTabSz="914400" rtl="0" eaLnBrk="1" latinLnBrk="0" hangingPunct="1">
              <a:lnSpc>
                <a:spcPct val="120000"/>
              </a:lnSpc>
              <a:spcBef>
                <a:spcPts val="500"/>
              </a:spcBef>
              <a:buClr>
                <a:srgbClr val="B83A4B"/>
              </a:buClr>
              <a:buSzPct val="112000"/>
              <a:buFont typeface="Arial" panose="020B0604020202020204" pitchFamily="34" charset="0"/>
              <a:buChar char="•"/>
              <a:tabLst/>
              <a:defRPr sz="1400" b="0" i="1"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B050"/>
                </a:solidFill>
                <a:latin typeface="Roboto" panose="02000000000000000000" pitchFamily="2" charset="0"/>
                <a:ea typeface="Roboto" panose="02000000000000000000" pitchFamily="2" charset="0"/>
              </a:rPr>
              <a:t>Engineers and Technicians combined are 69% of the accelerator workforce</a:t>
            </a:r>
          </a:p>
          <a:p>
            <a:r>
              <a:rPr lang="en-US" dirty="0">
                <a:latin typeface="Roboto" panose="02000000000000000000" pitchFamily="2" charset="0"/>
                <a:ea typeface="Roboto" panose="02000000000000000000" pitchFamily="2" charset="0"/>
              </a:rPr>
              <a:t>Electrical engineers: 14%</a:t>
            </a:r>
          </a:p>
          <a:p>
            <a:r>
              <a:rPr lang="en-US" dirty="0">
                <a:latin typeface="Roboto" panose="02000000000000000000" pitchFamily="2" charset="0"/>
                <a:ea typeface="Roboto" panose="02000000000000000000" pitchFamily="2" charset="0"/>
              </a:rPr>
              <a:t>Engineering Technicians: 17%</a:t>
            </a:r>
          </a:p>
          <a:p>
            <a:r>
              <a:rPr lang="en-US" dirty="0">
                <a:latin typeface="Roboto" panose="02000000000000000000" pitchFamily="2" charset="0"/>
                <a:ea typeface="Roboto" panose="02000000000000000000" pitchFamily="2" charset="0"/>
              </a:rPr>
              <a:t>Physicists: 11%</a:t>
            </a:r>
          </a:p>
          <a:p>
            <a:r>
              <a:rPr lang="en-US" dirty="0">
                <a:latin typeface="Roboto" panose="02000000000000000000" pitchFamily="2" charset="0"/>
                <a:ea typeface="Roboto" panose="02000000000000000000" pitchFamily="2" charset="0"/>
              </a:rPr>
              <a:t>Mechanical engineers: 9%</a:t>
            </a:r>
          </a:p>
          <a:p>
            <a:endParaRPr lang="en-US" dirty="0"/>
          </a:p>
        </p:txBody>
      </p:sp>
    </p:spTree>
    <p:extLst>
      <p:ext uri="{BB962C8B-B14F-4D97-AF65-F5344CB8AC3E}">
        <p14:creationId xmlns:p14="http://schemas.microsoft.com/office/powerpoint/2010/main" val="3764909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1360A-F169-F010-3346-8F4AE6503AEE}"/>
              </a:ext>
            </a:extLst>
          </p:cNvPr>
          <p:cNvSpPr>
            <a:spLocks noGrp="1"/>
          </p:cNvSpPr>
          <p:nvPr>
            <p:ph type="title"/>
          </p:nvPr>
        </p:nvSpPr>
        <p:spPr/>
        <p:txBody>
          <a:bodyPr/>
          <a:lstStyle/>
          <a:p>
            <a:r>
              <a:rPr lang="en-US" dirty="0"/>
              <a:t>10-year projection of accelerator workforce demand</a:t>
            </a:r>
          </a:p>
        </p:txBody>
      </p:sp>
      <p:sp>
        <p:nvSpPr>
          <p:cNvPr id="5" name="Text Placeholder 4">
            <a:extLst>
              <a:ext uri="{FF2B5EF4-FFF2-40B4-BE49-F238E27FC236}">
                <a16:creationId xmlns:a16="http://schemas.microsoft.com/office/drawing/2014/main" id="{5B3DCCDF-8B4A-5404-FA64-6496D2CFA7FE}"/>
              </a:ext>
            </a:extLst>
          </p:cNvPr>
          <p:cNvSpPr>
            <a:spLocks noGrp="1"/>
          </p:cNvSpPr>
          <p:nvPr>
            <p:ph type="body" sz="quarter" idx="16"/>
          </p:nvPr>
        </p:nvSpPr>
        <p:spPr>
          <a:xfrm>
            <a:off x="800100" y="1084749"/>
            <a:ext cx="3650456" cy="4973151"/>
          </a:xfrm>
        </p:spPr>
        <p:txBody>
          <a:bodyPr/>
          <a:lstStyle/>
          <a:p>
            <a:r>
              <a:rPr lang="en-US" sz="1800" dirty="0"/>
              <a:t>Each Lab produced a </a:t>
            </a:r>
            <a:r>
              <a:rPr lang="en-US" sz="1800" dirty="0">
                <a:solidFill>
                  <a:srgbClr val="00B050"/>
                </a:solidFill>
              </a:rPr>
              <a:t>10-year projection </a:t>
            </a:r>
            <a:r>
              <a:rPr lang="en-US" sz="1800" dirty="0"/>
              <a:t>of the workforce demand using a </a:t>
            </a:r>
            <a:r>
              <a:rPr lang="en-US" sz="1800" dirty="0">
                <a:solidFill>
                  <a:srgbClr val="00B050"/>
                </a:solidFill>
              </a:rPr>
              <a:t>common taxonomy</a:t>
            </a:r>
          </a:p>
          <a:p>
            <a:r>
              <a:rPr lang="en-US" sz="1800" dirty="0"/>
              <a:t>We modified an existing taxonomy to add accelerator-specific occupations and specialisms</a:t>
            </a:r>
          </a:p>
          <a:p>
            <a:r>
              <a:rPr lang="en-US" sz="1800" dirty="0"/>
              <a:t>Data allows plots of workforce FTEs, by Lab, occupation, and expertise</a:t>
            </a:r>
          </a:p>
          <a:p>
            <a:r>
              <a:rPr lang="en-US" sz="1800" dirty="0"/>
              <a:t>Combined data set from all 10 labs was shared with labs and DOE</a:t>
            </a:r>
          </a:p>
          <a:p>
            <a:endParaRPr lang="en-US" sz="1800" dirty="0"/>
          </a:p>
          <a:p>
            <a:endParaRPr lang="en-US" sz="1800" dirty="0"/>
          </a:p>
          <a:p>
            <a:endParaRPr lang="en-US" sz="1800" dirty="0"/>
          </a:p>
        </p:txBody>
      </p:sp>
      <p:sp>
        <p:nvSpPr>
          <p:cNvPr id="4" name="Slide Number Placeholder 3">
            <a:extLst>
              <a:ext uri="{FF2B5EF4-FFF2-40B4-BE49-F238E27FC236}">
                <a16:creationId xmlns:a16="http://schemas.microsoft.com/office/drawing/2014/main" id="{C6CB268D-06B8-D998-1EA2-B2B783847EF6}"/>
              </a:ext>
            </a:extLst>
          </p:cNvPr>
          <p:cNvSpPr>
            <a:spLocks noGrp="1"/>
          </p:cNvSpPr>
          <p:nvPr>
            <p:ph type="sldNum" sz="quarter" idx="4"/>
          </p:nvPr>
        </p:nvSpPr>
        <p:spPr/>
        <p:txBody>
          <a:bodyPr/>
          <a:lstStyle/>
          <a:p>
            <a:fld id="{835B6AD7-18B8-4C9C-AA70-ABD830A869AC}" type="slidenum">
              <a:rPr lang="en-US" smtClean="0"/>
              <a:pPr/>
              <a:t>7</a:t>
            </a:fld>
            <a:endParaRPr lang="en-US"/>
          </a:p>
        </p:txBody>
      </p:sp>
      <p:pic>
        <p:nvPicPr>
          <p:cNvPr id="7" name="Picture 6">
            <a:extLst>
              <a:ext uri="{FF2B5EF4-FFF2-40B4-BE49-F238E27FC236}">
                <a16:creationId xmlns:a16="http://schemas.microsoft.com/office/drawing/2014/main" id="{4123A9AA-CB93-1026-A531-ED67EDFEF4B6}"/>
              </a:ext>
            </a:extLst>
          </p:cNvPr>
          <p:cNvPicPr>
            <a:picLocks noChangeAspect="1"/>
          </p:cNvPicPr>
          <p:nvPr/>
        </p:nvPicPr>
        <p:blipFill>
          <a:blip r:embed="rId3"/>
          <a:stretch>
            <a:fillRect/>
          </a:stretch>
        </p:blipFill>
        <p:spPr>
          <a:xfrm>
            <a:off x="5333810" y="3448878"/>
            <a:ext cx="5429630" cy="3334109"/>
          </a:xfrm>
          <a:prstGeom prst="rect">
            <a:avLst/>
          </a:prstGeom>
        </p:spPr>
      </p:pic>
      <p:pic>
        <p:nvPicPr>
          <p:cNvPr id="8" name="Picture 7">
            <a:extLst>
              <a:ext uri="{FF2B5EF4-FFF2-40B4-BE49-F238E27FC236}">
                <a16:creationId xmlns:a16="http://schemas.microsoft.com/office/drawing/2014/main" id="{40ADA1CD-DD23-C7AB-97F2-9665D69846A6}"/>
              </a:ext>
            </a:extLst>
          </p:cNvPr>
          <p:cNvPicPr>
            <a:picLocks noChangeAspect="1"/>
          </p:cNvPicPr>
          <p:nvPr/>
        </p:nvPicPr>
        <p:blipFill>
          <a:blip r:embed="rId4"/>
          <a:srcRect l="53026" t="17411" b="5397"/>
          <a:stretch/>
        </p:blipFill>
        <p:spPr>
          <a:xfrm>
            <a:off x="5253940" y="1014516"/>
            <a:ext cx="2094268" cy="2523768"/>
          </a:xfrm>
          <a:prstGeom prst="rect">
            <a:avLst/>
          </a:prstGeom>
        </p:spPr>
      </p:pic>
      <p:sp>
        <p:nvSpPr>
          <p:cNvPr id="11" name="TextBox 10">
            <a:extLst>
              <a:ext uri="{FF2B5EF4-FFF2-40B4-BE49-F238E27FC236}">
                <a16:creationId xmlns:a16="http://schemas.microsoft.com/office/drawing/2014/main" id="{AFA5AA3D-B2A6-E02F-24F7-FA0285D763E8}"/>
              </a:ext>
            </a:extLst>
          </p:cNvPr>
          <p:cNvSpPr txBox="1"/>
          <p:nvPr/>
        </p:nvSpPr>
        <p:spPr>
          <a:xfrm>
            <a:off x="7260415" y="1084749"/>
            <a:ext cx="4070022" cy="1754326"/>
          </a:xfrm>
          <a:prstGeom prst="rect">
            <a:avLst/>
          </a:prstGeom>
          <a:noFill/>
        </p:spPr>
        <p:txBody>
          <a:bodyPr wrap="square">
            <a:spAutoFit/>
          </a:bodyPr>
          <a:lstStyle/>
          <a:p>
            <a:r>
              <a:rPr lang="en-US" dirty="0"/>
              <a:t>“Common Occupational Classification System”</a:t>
            </a:r>
          </a:p>
          <a:p>
            <a:pPr lvl="1"/>
            <a:r>
              <a:rPr lang="en-US" dirty="0"/>
              <a:t>1996 </a:t>
            </a:r>
          </a:p>
          <a:p>
            <a:pPr lvl="1"/>
            <a:r>
              <a:rPr lang="en-US" dirty="0"/>
              <a:t>DOE Office of Environmental Restoration and Waste Management</a:t>
            </a:r>
          </a:p>
          <a:p>
            <a:pPr lvl="1"/>
            <a:r>
              <a:rPr lang="en-US" dirty="0">
                <a:hlinkClick r:id="rId5"/>
              </a:rPr>
              <a:t>https://www.osti.gov/biblio/243454</a:t>
            </a:r>
            <a:endParaRPr lang="en-US" sz="1600" dirty="0"/>
          </a:p>
        </p:txBody>
      </p:sp>
    </p:spTree>
    <p:extLst>
      <p:ext uri="{BB962C8B-B14F-4D97-AF65-F5344CB8AC3E}">
        <p14:creationId xmlns:p14="http://schemas.microsoft.com/office/powerpoint/2010/main" val="1311747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F84A2-56DA-3845-0955-EFEFF2F09CF5}"/>
            </a:ext>
          </a:extLst>
        </p:cNvPr>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BF3A3986-D879-4F9C-E6B3-05EF06F36DD9}"/>
              </a:ext>
            </a:extLst>
          </p:cNvPr>
          <p:cNvPicPr>
            <a:picLocks noGrp="1" noChangeAspect="1"/>
          </p:cNvPicPr>
          <p:nvPr>
            <p:ph type="pic" idx="1"/>
          </p:nvPr>
        </p:nvPicPr>
        <p:blipFill>
          <a:blip r:embed="rId2"/>
          <a:srcRect/>
          <a:stretch/>
        </p:blipFill>
        <p:spPr>
          <a:xfrm>
            <a:off x="800100" y="1107622"/>
            <a:ext cx="5143050" cy="3190048"/>
          </a:xfrm>
        </p:spPr>
      </p:pic>
      <p:pic>
        <p:nvPicPr>
          <p:cNvPr id="14" name="Picture Placeholder 13">
            <a:extLst>
              <a:ext uri="{FF2B5EF4-FFF2-40B4-BE49-F238E27FC236}">
                <a16:creationId xmlns:a16="http://schemas.microsoft.com/office/drawing/2014/main" id="{4924B05D-D3CC-2672-42E0-7EEC4F0BB68D}"/>
              </a:ext>
            </a:extLst>
          </p:cNvPr>
          <p:cNvPicPr>
            <a:picLocks noGrp="1" noChangeAspect="1"/>
          </p:cNvPicPr>
          <p:nvPr>
            <p:ph type="pic" idx="12"/>
          </p:nvPr>
        </p:nvPicPr>
        <p:blipFill>
          <a:blip r:embed="rId3"/>
          <a:srcRect/>
          <a:stretch/>
        </p:blipFill>
        <p:spPr>
          <a:xfrm>
            <a:off x="6229939" y="1107620"/>
            <a:ext cx="5123861" cy="3190049"/>
          </a:xfrm>
        </p:spPr>
      </p:pic>
      <p:sp>
        <p:nvSpPr>
          <p:cNvPr id="4" name="Text Placeholder 3">
            <a:extLst>
              <a:ext uri="{FF2B5EF4-FFF2-40B4-BE49-F238E27FC236}">
                <a16:creationId xmlns:a16="http://schemas.microsoft.com/office/drawing/2014/main" id="{9A508AAF-65CE-3B7C-47B3-B408134CBCF9}"/>
              </a:ext>
            </a:extLst>
          </p:cNvPr>
          <p:cNvSpPr>
            <a:spLocks noGrp="1"/>
          </p:cNvSpPr>
          <p:nvPr>
            <p:ph type="body" sz="quarter" idx="13"/>
          </p:nvPr>
        </p:nvSpPr>
        <p:spPr/>
        <p:txBody>
          <a:bodyPr/>
          <a:lstStyle/>
          <a:p>
            <a:r>
              <a:rPr lang="en-US" dirty="0"/>
              <a:t>New accelerators or accelerator upgrades creates peaks and troughs in demands </a:t>
            </a:r>
          </a:p>
          <a:p>
            <a:r>
              <a:rPr lang="en-US" dirty="0"/>
              <a:t>Large impact on engineers and technicians which are in higher demand in construction phases than design or operation</a:t>
            </a:r>
          </a:p>
        </p:txBody>
      </p:sp>
      <p:sp>
        <p:nvSpPr>
          <p:cNvPr id="5" name="Text Placeholder 4">
            <a:extLst>
              <a:ext uri="{FF2B5EF4-FFF2-40B4-BE49-F238E27FC236}">
                <a16:creationId xmlns:a16="http://schemas.microsoft.com/office/drawing/2014/main" id="{85D7118E-AA77-E1FA-A8FC-F19F65641E1E}"/>
              </a:ext>
            </a:extLst>
          </p:cNvPr>
          <p:cNvSpPr>
            <a:spLocks noGrp="1"/>
          </p:cNvSpPr>
          <p:nvPr>
            <p:ph type="body" sz="quarter" idx="15"/>
          </p:nvPr>
        </p:nvSpPr>
        <p:spPr/>
        <p:txBody>
          <a:bodyPr/>
          <a:lstStyle/>
          <a:p>
            <a:r>
              <a:rPr lang="en-US" dirty="0">
                <a:solidFill>
                  <a:srgbClr val="00B050"/>
                </a:solidFill>
              </a:rPr>
              <a:t>Large projects drive ebb and flow</a:t>
            </a:r>
          </a:p>
        </p:txBody>
      </p:sp>
      <p:sp>
        <p:nvSpPr>
          <p:cNvPr id="6" name="Text Placeholder 5">
            <a:extLst>
              <a:ext uri="{FF2B5EF4-FFF2-40B4-BE49-F238E27FC236}">
                <a16:creationId xmlns:a16="http://schemas.microsoft.com/office/drawing/2014/main" id="{423ECECE-AB5C-C18D-C6C2-76BC3F15575F}"/>
              </a:ext>
            </a:extLst>
          </p:cNvPr>
          <p:cNvSpPr>
            <a:spLocks noGrp="1"/>
          </p:cNvSpPr>
          <p:nvPr>
            <p:ph type="body" sz="quarter" idx="16"/>
          </p:nvPr>
        </p:nvSpPr>
        <p:spPr>
          <a:xfrm>
            <a:off x="6368147" y="4955451"/>
            <a:ext cx="5143050" cy="1102433"/>
          </a:xfrm>
        </p:spPr>
        <p:txBody>
          <a:bodyPr/>
          <a:lstStyle/>
          <a:p>
            <a:r>
              <a:rPr lang="en-US" dirty="0"/>
              <a:t>It is vital to maintain a core workforce at the laboratory that carries forward institutional knowledge so there is a preference to re-train.</a:t>
            </a:r>
          </a:p>
          <a:p>
            <a:r>
              <a:rPr lang="en-US" dirty="0"/>
              <a:t>Courses in project management and technical fields are critical to retrain workforce to align with new lab thrusts.</a:t>
            </a:r>
          </a:p>
        </p:txBody>
      </p:sp>
      <p:sp>
        <p:nvSpPr>
          <p:cNvPr id="7" name="Text Placeholder 6">
            <a:extLst>
              <a:ext uri="{FF2B5EF4-FFF2-40B4-BE49-F238E27FC236}">
                <a16:creationId xmlns:a16="http://schemas.microsoft.com/office/drawing/2014/main" id="{3C6BE254-A411-7B49-22F2-EE630F233FA0}"/>
              </a:ext>
            </a:extLst>
          </p:cNvPr>
          <p:cNvSpPr>
            <a:spLocks noGrp="1"/>
          </p:cNvSpPr>
          <p:nvPr>
            <p:ph type="body" sz="quarter" idx="17"/>
          </p:nvPr>
        </p:nvSpPr>
        <p:spPr>
          <a:xfrm>
            <a:off x="6237422" y="4474313"/>
            <a:ext cx="5954578" cy="398482"/>
          </a:xfrm>
        </p:spPr>
        <p:txBody>
          <a:bodyPr/>
          <a:lstStyle/>
          <a:p>
            <a:r>
              <a:rPr lang="en-US" dirty="0">
                <a:solidFill>
                  <a:srgbClr val="00B050"/>
                </a:solidFill>
              </a:rPr>
              <a:t>Laboratory staff re-train to align with lab priorities</a:t>
            </a:r>
          </a:p>
        </p:txBody>
      </p:sp>
      <p:sp>
        <p:nvSpPr>
          <p:cNvPr id="9" name="Slide Number Placeholder 8">
            <a:extLst>
              <a:ext uri="{FF2B5EF4-FFF2-40B4-BE49-F238E27FC236}">
                <a16:creationId xmlns:a16="http://schemas.microsoft.com/office/drawing/2014/main" id="{5C25FB10-46CB-1CD0-C618-DD216DF41F3D}"/>
              </a:ext>
            </a:extLst>
          </p:cNvPr>
          <p:cNvSpPr>
            <a:spLocks noGrp="1"/>
          </p:cNvSpPr>
          <p:nvPr>
            <p:ph type="sldNum" sz="quarter" idx="4"/>
          </p:nvPr>
        </p:nvSpPr>
        <p:spPr/>
        <p:txBody>
          <a:bodyPr/>
          <a:lstStyle/>
          <a:p>
            <a:fld id="{52B60363-7E9F-BF4A-894A-A30319D3939A}" type="slidenum">
              <a:rPr lang="en-US" smtClean="0"/>
              <a:pPr/>
              <a:t>8</a:t>
            </a:fld>
            <a:endParaRPr lang="en-US" dirty="0"/>
          </a:p>
        </p:txBody>
      </p:sp>
      <p:sp>
        <p:nvSpPr>
          <p:cNvPr id="10" name="Title 9">
            <a:extLst>
              <a:ext uri="{FF2B5EF4-FFF2-40B4-BE49-F238E27FC236}">
                <a16:creationId xmlns:a16="http://schemas.microsoft.com/office/drawing/2014/main" id="{B546BDF5-36ED-0BE8-E19F-99371A09C9CB}"/>
              </a:ext>
            </a:extLst>
          </p:cNvPr>
          <p:cNvSpPr>
            <a:spLocks noGrp="1"/>
          </p:cNvSpPr>
          <p:nvPr>
            <p:ph type="title"/>
          </p:nvPr>
        </p:nvSpPr>
        <p:spPr/>
        <p:txBody>
          <a:bodyPr>
            <a:normAutofit/>
          </a:bodyPr>
          <a:lstStyle/>
          <a:p>
            <a:r>
              <a:rPr lang="en-US" dirty="0"/>
              <a:t>Lab workforce needs projection</a:t>
            </a:r>
          </a:p>
        </p:txBody>
      </p:sp>
      <p:sp>
        <p:nvSpPr>
          <p:cNvPr id="3" name="Oval 2">
            <a:extLst>
              <a:ext uri="{FF2B5EF4-FFF2-40B4-BE49-F238E27FC236}">
                <a16:creationId xmlns:a16="http://schemas.microsoft.com/office/drawing/2014/main" id="{B759221B-281B-2359-0B0C-3C28B7FD344A}"/>
              </a:ext>
            </a:extLst>
          </p:cNvPr>
          <p:cNvSpPr/>
          <p:nvPr/>
        </p:nvSpPr>
        <p:spPr>
          <a:xfrm>
            <a:off x="6699849" y="91251"/>
            <a:ext cx="5296619" cy="1017917"/>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Important for internal lab planning</a:t>
            </a:r>
          </a:p>
        </p:txBody>
      </p:sp>
    </p:spTree>
    <p:extLst>
      <p:ext uri="{BB962C8B-B14F-4D97-AF65-F5344CB8AC3E}">
        <p14:creationId xmlns:p14="http://schemas.microsoft.com/office/powerpoint/2010/main" val="2514021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 picture containing person&#10;&#10;Description automatically generated">
            <a:extLst>
              <a:ext uri="{FF2B5EF4-FFF2-40B4-BE49-F238E27FC236}">
                <a16:creationId xmlns:a16="http://schemas.microsoft.com/office/drawing/2014/main" id="{0A495BE7-2B21-965A-5996-4541B909B9B9}"/>
              </a:ext>
            </a:extLst>
          </p:cNvPr>
          <p:cNvPicPr>
            <a:picLocks noGrp="1" noChangeAspect="1"/>
          </p:cNvPicPr>
          <p:nvPr>
            <p:ph type="pic" idx="12"/>
          </p:nvPr>
        </p:nvPicPr>
        <p:blipFill>
          <a:blip r:embed="rId2"/>
          <a:srcRect t="3311" b="3311"/>
          <a:stretch>
            <a:fillRect/>
          </a:stretch>
        </p:blipFill>
        <p:spPr>
          <a:xfrm>
            <a:off x="810663" y="1110132"/>
            <a:ext cx="5123861" cy="3190049"/>
          </a:xfrm>
        </p:spPr>
      </p:pic>
      <p:sp>
        <p:nvSpPr>
          <p:cNvPr id="6" name="Text Placeholder 5">
            <a:extLst>
              <a:ext uri="{FF2B5EF4-FFF2-40B4-BE49-F238E27FC236}">
                <a16:creationId xmlns:a16="http://schemas.microsoft.com/office/drawing/2014/main" id="{06EB6AD4-ECD0-AE40-AC86-A8FE299DFEE0}"/>
              </a:ext>
            </a:extLst>
          </p:cNvPr>
          <p:cNvSpPr>
            <a:spLocks noGrp="1"/>
          </p:cNvSpPr>
          <p:nvPr>
            <p:ph type="body" sz="quarter" idx="16"/>
          </p:nvPr>
        </p:nvSpPr>
        <p:spPr>
          <a:xfrm>
            <a:off x="824675" y="5218518"/>
            <a:ext cx="5143050" cy="1102433"/>
          </a:xfrm>
        </p:spPr>
        <p:txBody>
          <a:bodyPr/>
          <a:lstStyle/>
          <a:p>
            <a:r>
              <a:rPr lang="en-US" dirty="0"/>
              <a:t>Billion-dollar projects require a multi-lab approach </a:t>
            </a:r>
          </a:p>
          <a:p>
            <a:r>
              <a:rPr lang="en-US" dirty="0"/>
              <a:t>E.g. Cryomodule and </a:t>
            </a:r>
            <a:r>
              <a:rPr lang="en-US" dirty="0" err="1"/>
              <a:t>cryoplant</a:t>
            </a:r>
            <a:r>
              <a:rPr lang="en-US" dirty="0"/>
              <a:t> experts at Fermilab and Jefferson Lab critical for LCLS-II (at SLAC) success</a:t>
            </a:r>
          </a:p>
          <a:p>
            <a:endParaRPr lang="en-US" dirty="0"/>
          </a:p>
        </p:txBody>
      </p:sp>
      <p:sp>
        <p:nvSpPr>
          <p:cNvPr id="7" name="Text Placeholder 6">
            <a:extLst>
              <a:ext uri="{FF2B5EF4-FFF2-40B4-BE49-F238E27FC236}">
                <a16:creationId xmlns:a16="http://schemas.microsoft.com/office/drawing/2014/main" id="{47FE2871-D033-A34D-852E-2F9A073176E6}"/>
              </a:ext>
            </a:extLst>
          </p:cNvPr>
          <p:cNvSpPr>
            <a:spLocks noGrp="1"/>
          </p:cNvSpPr>
          <p:nvPr>
            <p:ph type="body" sz="quarter" idx="17"/>
          </p:nvPr>
        </p:nvSpPr>
        <p:spPr>
          <a:xfrm>
            <a:off x="841753" y="4329878"/>
            <a:ext cx="5143050" cy="398482"/>
          </a:xfrm>
        </p:spPr>
        <p:txBody>
          <a:bodyPr/>
          <a:lstStyle/>
          <a:p>
            <a:r>
              <a:rPr lang="en-US" dirty="0">
                <a:solidFill>
                  <a:srgbClr val="00B050"/>
                </a:solidFill>
              </a:rPr>
              <a:t>Laboratories join forces to make projects a success</a:t>
            </a:r>
          </a:p>
        </p:txBody>
      </p:sp>
      <p:sp>
        <p:nvSpPr>
          <p:cNvPr id="9" name="Slide Number Placeholder 8">
            <a:extLst>
              <a:ext uri="{FF2B5EF4-FFF2-40B4-BE49-F238E27FC236}">
                <a16:creationId xmlns:a16="http://schemas.microsoft.com/office/drawing/2014/main" id="{E881082C-5E2E-B245-987E-D01772D7216C}"/>
              </a:ext>
            </a:extLst>
          </p:cNvPr>
          <p:cNvSpPr>
            <a:spLocks noGrp="1"/>
          </p:cNvSpPr>
          <p:nvPr>
            <p:ph type="sldNum" sz="quarter" idx="4"/>
          </p:nvPr>
        </p:nvSpPr>
        <p:spPr/>
        <p:txBody>
          <a:bodyPr/>
          <a:lstStyle/>
          <a:p>
            <a:fld id="{52B60363-7E9F-BF4A-894A-A30319D3939A}" type="slidenum">
              <a:rPr lang="en-US" smtClean="0"/>
              <a:pPr/>
              <a:t>9</a:t>
            </a:fld>
            <a:endParaRPr lang="en-US" dirty="0"/>
          </a:p>
        </p:txBody>
      </p:sp>
      <p:sp>
        <p:nvSpPr>
          <p:cNvPr id="10" name="Title 9">
            <a:extLst>
              <a:ext uri="{FF2B5EF4-FFF2-40B4-BE49-F238E27FC236}">
                <a16:creationId xmlns:a16="http://schemas.microsoft.com/office/drawing/2014/main" id="{888D9736-05E6-F642-BB38-1B0A660FBCC9}"/>
              </a:ext>
            </a:extLst>
          </p:cNvPr>
          <p:cNvSpPr>
            <a:spLocks noGrp="1"/>
          </p:cNvSpPr>
          <p:nvPr>
            <p:ph type="title"/>
          </p:nvPr>
        </p:nvSpPr>
        <p:spPr/>
        <p:txBody>
          <a:bodyPr>
            <a:normAutofit/>
          </a:bodyPr>
          <a:lstStyle/>
          <a:p>
            <a:r>
              <a:rPr lang="en-US" dirty="0"/>
              <a:t>Lab workforce needs projection</a:t>
            </a:r>
          </a:p>
        </p:txBody>
      </p:sp>
      <p:sp>
        <p:nvSpPr>
          <p:cNvPr id="14" name="Text Placeholder 13">
            <a:extLst>
              <a:ext uri="{FF2B5EF4-FFF2-40B4-BE49-F238E27FC236}">
                <a16:creationId xmlns:a16="http://schemas.microsoft.com/office/drawing/2014/main" id="{BBA63514-37ED-AC76-67E8-945F30AB78E7}"/>
              </a:ext>
            </a:extLst>
          </p:cNvPr>
          <p:cNvSpPr>
            <a:spLocks noGrp="1"/>
          </p:cNvSpPr>
          <p:nvPr>
            <p:ph type="body" sz="quarter" idx="15"/>
          </p:nvPr>
        </p:nvSpPr>
        <p:spPr>
          <a:xfrm>
            <a:off x="6528039" y="4331841"/>
            <a:ext cx="5143050" cy="398482"/>
          </a:xfrm>
        </p:spPr>
        <p:txBody>
          <a:bodyPr/>
          <a:lstStyle/>
          <a:p>
            <a:r>
              <a:rPr lang="en-US" dirty="0">
                <a:solidFill>
                  <a:srgbClr val="00B050"/>
                </a:solidFill>
              </a:rPr>
              <a:t>Laboratories steward unique core competencies</a:t>
            </a:r>
          </a:p>
        </p:txBody>
      </p:sp>
      <p:sp>
        <p:nvSpPr>
          <p:cNvPr id="17" name="Text Placeholder 16">
            <a:extLst>
              <a:ext uri="{FF2B5EF4-FFF2-40B4-BE49-F238E27FC236}">
                <a16:creationId xmlns:a16="http://schemas.microsoft.com/office/drawing/2014/main" id="{68906C97-A013-F597-B851-8F7C1F8EB21B}"/>
              </a:ext>
            </a:extLst>
          </p:cNvPr>
          <p:cNvSpPr>
            <a:spLocks noGrp="1"/>
          </p:cNvSpPr>
          <p:nvPr>
            <p:ph type="body" sz="quarter" idx="13"/>
          </p:nvPr>
        </p:nvSpPr>
        <p:spPr>
          <a:xfrm>
            <a:off x="6528039" y="5163717"/>
            <a:ext cx="5143050" cy="1102433"/>
          </a:xfrm>
        </p:spPr>
        <p:txBody>
          <a:bodyPr/>
          <a:lstStyle/>
          <a:p>
            <a:r>
              <a:rPr lang="en-US" dirty="0"/>
              <a:t>Each lab has a set of core competencies unlike any other lab. Many specialisms take decades to develop</a:t>
            </a:r>
          </a:p>
          <a:p>
            <a:r>
              <a:rPr lang="en-US" dirty="0"/>
              <a:t>Sharing specialist resources across institutions is important for innovative R&amp;D and to develop the next generation machines</a:t>
            </a:r>
          </a:p>
          <a:p>
            <a:endParaRPr lang="en-US" dirty="0"/>
          </a:p>
          <a:p>
            <a:endParaRPr lang="en-US" dirty="0"/>
          </a:p>
        </p:txBody>
      </p:sp>
      <p:sp>
        <p:nvSpPr>
          <p:cNvPr id="18" name="Oval 17">
            <a:extLst>
              <a:ext uri="{FF2B5EF4-FFF2-40B4-BE49-F238E27FC236}">
                <a16:creationId xmlns:a16="http://schemas.microsoft.com/office/drawing/2014/main" id="{43150754-EE8A-E0D6-9D76-3A210EF852B4}"/>
              </a:ext>
            </a:extLst>
          </p:cNvPr>
          <p:cNvSpPr/>
          <p:nvPr/>
        </p:nvSpPr>
        <p:spPr>
          <a:xfrm>
            <a:off x="6699848" y="82891"/>
            <a:ext cx="5296619" cy="1017917"/>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Important for coordinated lab approach</a:t>
            </a:r>
          </a:p>
        </p:txBody>
      </p:sp>
      <p:pic>
        <p:nvPicPr>
          <p:cNvPr id="22" name="Picture Placeholder 15">
            <a:extLst>
              <a:ext uri="{FF2B5EF4-FFF2-40B4-BE49-F238E27FC236}">
                <a16:creationId xmlns:a16="http://schemas.microsoft.com/office/drawing/2014/main" id="{E3F87724-A62E-E144-8475-091216BA4927}"/>
              </a:ext>
            </a:extLst>
          </p:cNvPr>
          <p:cNvPicPr>
            <a:picLocks noChangeAspect="1"/>
          </p:cNvPicPr>
          <p:nvPr/>
        </p:nvPicPr>
        <p:blipFill>
          <a:blip r:embed="rId3"/>
          <a:srcRect t="3335" b="3335"/>
          <a:stretch/>
        </p:blipFill>
        <p:spPr>
          <a:xfrm>
            <a:off x="6537633" y="1125118"/>
            <a:ext cx="5123861" cy="3190049"/>
          </a:xfrm>
          <a:prstGeom prst="rect">
            <a:avLst/>
          </a:prstGeom>
          <a:noFill/>
        </p:spPr>
      </p:pic>
    </p:spTree>
    <p:extLst>
      <p:ext uri="{BB962C8B-B14F-4D97-AF65-F5344CB8AC3E}">
        <p14:creationId xmlns:p14="http://schemas.microsoft.com/office/powerpoint/2010/main" val="4281243962"/>
      </p:ext>
    </p:extLst>
  </p:cSld>
  <p:clrMapOvr>
    <a:masterClrMapping/>
  </p:clrMapOvr>
</p:sld>
</file>

<file path=ppt/theme/theme1.xml><?xml version="1.0" encoding="utf-8"?>
<a:theme xmlns:a="http://schemas.openxmlformats.org/drawingml/2006/main" name="ORNL Presentation">
  <a:themeElements>
    <a:clrScheme name="ORNL Color TEST">
      <a:dk1>
        <a:srgbClr val="373A36"/>
      </a:dk1>
      <a:lt1>
        <a:srgbClr val="FFFFFF"/>
      </a:lt1>
      <a:dk2>
        <a:srgbClr val="00662C"/>
      </a:dk2>
      <a:lt2>
        <a:srgbClr val="DBDCDB"/>
      </a:lt2>
      <a:accent1>
        <a:srgbClr val="00454D"/>
      </a:accent1>
      <a:accent2>
        <a:srgbClr val="006BA6"/>
      </a:accent2>
      <a:accent3>
        <a:srgbClr val="00B38F"/>
      </a:accent3>
      <a:accent4>
        <a:srgbClr val="7DBA00"/>
      </a:accent4>
      <a:accent5>
        <a:srgbClr val="FF9E1B"/>
      </a:accent5>
      <a:accent6>
        <a:srgbClr val="B50093"/>
      </a:accent6>
      <a:hlink>
        <a:srgbClr val="00BDB5"/>
      </a:hlink>
      <a:folHlink>
        <a:srgbClr val="00662C"/>
      </a:folHlink>
    </a:clrScheme>
    <a:fontScheme name="ORNL">
      <a:majorFont>
        <a:latin typeface="Roboto Black"/>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ORNL Green">
      <a:srgbClr val="00662C"/>
    </a:custClr>
    <a:custClr name="Hale Navy">
      <a:srgbClr val="00454D"/>
    </a:custClr>
    <a:custClr name="Graphite">
      <a:srgbClr val="DBDCDB"/>
    </a:custClr>
    <a:custClr name="Polar">
      <a:srgbClr val="FFFFFF"/>
    </a:custClr>
    <a:custClr name="Dark Matter">
      <a:srgbClr val="373A36"/>
    </a:custClr>
    <a:custClr name="Energy">
      <a:srgbClr val="7DBA00"/>
    </a:custClr>
    <a:custClr name="Mist">
      <a:srgbClr val="8BFEBF"/>
    </a:custClr>
    <a:custClr name="Biome">
      <a:srgbClr val="00B38F"/>
    </a:custClr>
    <a:custClr name="Aqua">
      <a:srgbClr val="00BDB5"/>
    </a:custClr>
    <a:custClr name="Infinity">
      <a:srgbClr val="006BA6"/>
    </a:custClr>
    <a:custClr name="Hydro">
      <a:srgbClr val="005776"/>
    </a:custClr>
    <a:custClr name="Forge">
      <a:srgbClr val="FF9E1B"/>
    </a:custClr>
    <a:custClr name="Spark">
      <a:srgbClr val="FE5000"/>
    </a:custClr>
    <a:custClr name="Plasma">
      <a:srgbClr val="B50094"/>
    </a:custClr>
    <a:custClr name="Pulsar">
      <a:srgbClr val="4E008E"/>
    </a:custClr>
  </a:custClrLst>
  <a:extLst>
    <a:ext uri="{05A4C25C-085E-4340-85A3-A5531E510DB2}">
      <thm15:themeFamily xmlns:thm15="http://schemas.microsoft.com/office/thememl/2012/main" name="ORNL-Presentation-16x9-Template" id="{B6CFA07B-5112-CD44-89D2-3F3E80521EC7}" vid="{5F400BA0-AB5B-A743-9B98-289004757F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db3dbd43-4c4b-4544-9f8a-0553f9f5f25e}" enabled="0" method="" siteId="{db3dbd43-4c4b-4544-9f8a-0553f9f5f25e}" removed="1"/>
</clbl:labelList>
</file>

<file path=docProps/app.xml><?xml version="1.0" encoding="utf-8"?>
<Properties xmlns="http://schemas.openxmlformats.org/officeDocument/2006/extended-properties" xmlns:vt="http://schemas.openxmlformats.org/officeDocument/2006/docPropsVTypes">
  <Template>ORNL-Presentation-16x9-Template</Template>
  <TotalTime>183</TotalTime>
  <Words>1220</Words>
  <Application>Microsoft Office PowerPoint</Application>
  <PresentationFormat>Widescreen</PresentationFormat>
  <Paragraphs>205</Paragraphs>
  <Slides>16</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Lato</vt:lpstr>
      <vt:lpstr>Roboto</vt:lpstr>
      <vt:lpstr>Roboto Light</vt:lpstr>
      <vt:lpstr>Wingdings</vt:lpstr>
      <vt:lpstr>ORNL Presentation</vt:lpstr>
      <vt:lpstr>Accelerator Workforce Development</vt:lpstr>
      <vt:lpstr>The HEP workforce has been a focus of the recently released EPP2024 report </vt:lpstr>
      <vt:lpstr>Contributors to this talk  Overall task force coordinator: Christine Clarke, SLAC, Doe Detailee</vt:lpstr>
      <vt:lpstr>Accelerator Science and Engineering Workforce Roundtable</vt:lpstr>
      <vt:lpstr>Census Overview</vt:lpstr>
      <vt:lpstr>Census Data</vt:lpstr>
      <vt:lpstr>10-year projection of accelerator workforce demand</vt:lpstr>
      <vt:lpstr>Lab workforce needs projection</vt:lpstr>
      <vt:lpstr>Lab workforce needs projection</vt:lpstr>
      <vt:lpstr>Critical and Endangered Skills</vt:lpstr>
      <vt:lpstr>Best Practices in Training</vt:lpstr>
      <vt:lpstr>Best Practices in Training</vt:lpstr>
      <vt:lpstr>Best Practices in Training</vt:lpstr>
      <vt:lpstr>Best Practices in Training</vt:lpstr>
      <vt:lpstr>Best Practices</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Woody, Angela</dc:creator>
  <cp:lastModifiedBy>Pilat, Fulvia C.</cp:lastModifiedBy>
  <cp:revision>1</cp:revision>
  <dcterms:created xsi:type="dcterms:W3CDTF">2025-07-24T19:24:57Z</dcterms:created>
  <dcterms:modified xsi:type="dcterms:W3CDTF">2025-07-29T14:21:32Z</dcterms:modified>
</cp:coreProperties>
</file>