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3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notesSlides/notesSlide4.xml" ContentType="application/vnd.openxmlformats-officedocument.presentationml.notesSlide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notesSlides/notesSlide5.xml" ContentType="application/vnd.openxmlformats-officedocument.presentationml.notesSlide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notesSlides/notesSlide6.xml" ContentType="application/vnd.openxmlformats-officedocument.presentationml.notesSlide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54"/>
  </p:notesMasterIdLst>
  <p:sldIdLst>
    <p:sldId id="375" r:id="rId3"/>
    <p:sldId id="377" r:id="rId4"/>
    <p:sldId id="456" r:id="rId5"/>
    <p:sldId id="457" r:id="rId6"/>
    <p:sldId id="458" r:id="rId7"/>
    <p:sldId id="459" r:id="rId8"/>
    <p:sldId id="405" r:id="rId9"/>
    <p:sldId id="378" r:id="rId10"/>
    <p:sldId id="379" r:id="rId11"/>
    <p:sldId id="383" r:id="rId12"/>
    <p:sldId id="382" r:id="rId13"/>
    <p:sldId id="384" r:id="rId14"/>
    <p:sldId id="460" r:id="rId15"/>
    <p:sldId id="461" r:id="rId16"/>
    <p:sldId id="451" r:id="rId17"/>
    <p:sldId id="436" r:id="rId18"/>
    <p:sldId id="435" r:id="rId19"/>
    <p:sldId id="432" r:id="rId20"/>
    <p:sldId id="431" r:id="rId21"/>
    <p:sldId id="429" r:id="rId22"/>
    <p:sldId id="454" r:id="rId23"/>
    <p:sldId id="428" r:id="rId24"/>
    <p:sldId id="462" r:id="rId25"/>
    <p:sldId id="427" r:id="rId26"/>
    <p:sldId id="426" r:id="rId27"/>
    <p:sldId id="425" r:id="rId28"/>
    <p:sldId id="455" r:id="rId29"/>
    <p:sldId id="453" r:id="rId30"/>
    <p:sldId id="424" r:id="rId31"/>
    <p:sldId id="463" r:id="rId32"/>
    <p:sldId id="464" r:id="rId33"/>
    <p:sldId id="444" r:id="rId34"/>
    <p:sldId id="449" r:id="rId35"/>
    <p:sldId id="448" r:id="rId36"/>
    <p:sldId id="447" r:id="rId37"/>
    <p:sldId id="446" r:id="rId38"/>
    <p:sldId id="445" r:id="rId39"/>
    <p:sldId id="440" r:id="rId40"/>
    <p:sldId id="443" r:id="rId41"/>
    <p:sldId id="442" r:id="rId42"/>
    <p:sldId id="441" r:id="rId43"/>
    <p:sldId id="450" r:id="rId44"/>
    <p:sldId id="387" r:id="rId45"/>
    <p:sldId id="388" r:id="rId46"/>
    <p:sldId id="403" r:id="rId47"/>
    <p:sldId id="398" r:id="rId48"/>
    <p:sldId id="407" r:id="rId49"/>
    <p:sldId id="380" r:id="rId50"/>
    <p:sldId id="381" r:id="rId51"/>
    <p:sldId id="406" r:id="rId52"/>
    <p:sldId id="397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90D"/>
    <a:srgbClr val="F8AC5E"/>
    <a:srgbClr val="FF702F"/>
    <a:srgbClr val="E66627"/>
    <a:srgbClr val="38F44B"/>
    <a:srgbClr val="002855"/>
    <a:srgbClr val="F3EDDE"/>
    <a:srgbClr val="000000"/>
    <a:srgbClr val="FED141"/>
    <a:srgbClr val="365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3BDB94-C499-3141-BA40-6218B85C0153}" v="474" dt="2025-10-10T02:00:17.4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82"/>
    <p:restoredTop sz="94658"/>
  </p:normalViewPr>
  <p:slideViewPr>
    <p:cSldViewPr snapToGrid="0">
      <p:cViewPr>
        <p:scale>
          <a:sx n="139" d="100"/>
          <a:sy n="139" d="100"/>
        </p:scale>
        <p:origin x="304" y="-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ia Seidel" userId="S::olivias@services.fnal.gov::7223d511-7b6e-4226-8c68-118a5bef277e" providerId="AD" clId="Web-{68ECA6F2-DA1B-90D0-FF33-ED13F30126D5}"/>
    <pc:docChg chg="modSld sldOrd">
      <pc:chgData name="Olivia Seidel" userId="S::olivias@services.fnal.gov::7223d511-7b6e-4226-8c68-118a5bef277e" providerId="AD" clId="Web-{68ECA6F2-DA1B-90D0-FF33-ED13F30126D5}" dt="2025-10-03T21:33:23.667" v="652" actId="20577"/>
      <pc:docMkLst>
        <pc:docMk/>
      </pc:docMkLst>
      <pc:sldChg chg="modNotes">
        <pc:chgData name="Olivia Seidel" userId="S::olivias@services.fnal.gov::7223d511-7b6e-4226-8c68-118a5bef277e" providerId="AD" clId="Web-{68ECA6F2-DA1B-90D0-FF33-ED13F30126D5}" dt="2025-10-03T21:03:43.483" v="55"/>
        <pc:sldMkLst>
          <pc:docMk/>
          <pc:sldMk cId="3125526693" sldId="375"/>
        </pc:sldMkLst>
      </pc:sldChg>
      <pc:sldChg chg="modSp modNotes">
        <pc:chgData name="Olivia Seidel" userId="S::olivias@services.fnal.gov::7223d511-7b6e-4226-8c68-118a5bef277e" providerId="AD" clId="Web-{68ECA6F2-DA1B-90D0-FF33-ED13F30126D5}" dt="2025-10-03T21:04:12.061" v="107" actId="20577"/>
        <pc:sldMkLst>
          <pc:docMk/>
          <pc:sldMk cId="1695738578" sldId="377"/>
        </pc:sldMkLst>
        <pc:spChg chg="mod">
          <ac:chgData name="Olivia Seidel" userId="S::olivias@services.fnal.gov::7223d511-7b6e-4226-8c68-118a5bef277e" providerId="AD" clId="Web-{68ECA6F2-DA1B-90D0-FF33-ED13F30126D5}" dt="2025-10-03T21:04:12.061" v="107" actId="20577"/>
          <ac:spMkLst>
            <pc:docMk/>
            <pc:sldMk cId="1695738578" sldId="377"/>
            <ac:spMk id="18" creationId="{57B6C774-6116-9B94-6675-F5FDAEC5ABF7}"/>
          </ac:spMkLst>
        </pc:spChg>
      </pc:sldChg>
      <pc:sldChg chg="addSp modSp modNotes">
        <pc:chgData name="Olivia Seidel" userId="S::olivias@services.fnal.gov::7223d511-7b6e-4226-8c68-118a5bef277e" providerId="AD" clId="Web-{68ECA6F2-DA1B-90D0-FF33-ED13F30126D5}" dt="2025-10-03T21:09:07.967" v="357"/>
        <pc:sldMkLst>
          <pc:docMk/>
          <pc:sldMk cId="1082451462" sldId="378"/>
        </pc:sldMkLst>
        <pc:spChg chg="add mod">
          <ac:chgData name="Olivia Seidel" userId="S::olivias@services.fnal.gov::7223d511-7b6e-4226-8c68-118a5bef277e" providerId="AD" clId="Web-{68ECA6F2-DA1B-90D0-FF33-ED13F30126D5}" dt="2025-10-03T21:07:40.327" v="241" actId="1076"/>
          <ac:spMkLst>
            <pc:docMk/>
            <pc:sldMk cId="1082451462" sldId="378"/>
            <ac:spMk id="2" creationId="{EB80037B-6DD7-E288-8C6B-BD21B5316DCE}"/>
          </ac:spMkLst>
        </pc:spChg>
        <pc:spChg chg="add mod">
          <ac:chgData name="Olivia Seidel" userId="S::olivias@services.fnal.gov::7223d511-7b6e-4226-8c68-118a5bef277e" providerId="AD" clId="Web-{68ECA6F2-DA1B-90D0-FF33-ED13F30126D5}" dt="2025-10-03T21:07:44.952" v="243" actId="1076"/>
          <ac:spMkLst>
            <pc:docMk/>
            <pc:sldMk cId="1082451462" sldId="378"/>
            <ac:spMk id="4" creationId="{F583385E-472F-1D16-6DD2-0623FEE7A1B2}"/>
          </ac:spMkLst>
        </pc:spChg>
      </pc:sldChg>
      <pc:sldChg chg="modNotes">
        <pc:chgData name="Olivia Seidel" userId="S::olivias@services.fnal.gov::7223d511-7b6e-4226-8c68-118a5bef277e" providerId="AD" clId="Web-{68ECA6F2-DA1B-90D0-FF33-ED13F30126D5}" dt="2025-10-03T21:10:36.061" v="387"/>
        <pc:sldMkLst>
          <pc:docMk/>
          <pc:sldMk cId="577401517" sldId="379"/>
        </pc:sldMkLst>
      </pc:sldChg>
      <pc:sldChg chg="addSp modSp modNotes">
        <pc:chgData name="Olivia Seidel" userId="S::olivias@services.fnal.gov::7223d511-7b6e-4226-8c68-118a5bef277e" providerId="AD" clId="Web-{68ECA6F2-DA1B-90D0-FF33-ED13F30126D5}" dt="2025-10-03T21:13:50.967" v="446"/>
        <pc:sldMkLst>
          <pc:docMk/>
          <pc:sldMk cId="1330618975" sldId="382"/>
        </pc:sldMkLst>
        <pc:spChg chg="add mod">
          <ac:chgData name="Olivia Seidel" userId="S::olivias@services.fnal.gov::7223d511-7b6e-4226-8c68-118a5bef277e" providerId="AD" clId="Web-{68ECA6F2-DA1B-90D0-FF33-ED13F30126D5}" dt="2025-10-03T21:12:41.764" v="415" actId="14100"/>
          <ac:spMkLst>
            <pc:docMk/>
            <pc:sldMk cId="1330618975" sldId="382"/>
            <ac:spMk id="16" creationId="{F23A9BD5-F10E-2EFA-EC64-282626313F07}"/>
          </ac:spMkLst>
        </pc:spChg>
      </pc:sldChg>
      <pc:sldChg chg="modSp modNotes">
        <pc:chgData name="Olivia Seidel" userId="S::olivias@services.fnal.gov::7223d511-7b6e-4226-8c68-118a5bef277e" providerId="AD" clId="Web-{68ECA6F2-DA1B-90D0-FF33-ED13F30126D5}" dt="2025-10-03T21:11:39.686" v="396" actId="20577"/>
        <pc:sldMkLst>
          <pc:docMk/>
          <pc:sldMk cId="4060508480" sldId="383"/>
        </pc:sldMkLst>
        <pc:spChg chg="mod">
          <ac:chgData name="Olivia Seidel" userId="S::olivias@services.fnal.gov::7223d511-7b6e-4226-8c68-118a5bef277e" providerId="AD" clId="Web-{68ECA6F2-DA1B-90D0-FF33-ED13F30126D5}" dt="2025-10-03T21:11:39.686" v="396" actId="20577"/>
          <ac:spMkLst>
            <pc:docMk/>
            <pc:sldMk cId="4060508480" sldId="383"/>
            <ac:spMk id="4" creationId="{80EE6DC7-77EB-2D71-A0F7-28484746B018}"/>
          </ac:spMkLst>
        </pc:spChg>
      </pc:sldChg>
      <pc:sldChg chg="modSp modNotes">
        <pc:chgData name="Olivia Seidel" userId="S::olivias@services.fnal.gov::7223d511-7b6e-4226-8c68-118a5bef277e" providerId="AD" clId="Web-{68ECA6F2-DA1B-90D0-FF33-ED13F30126D5}" dt="2025-10-03T21:15:25.326" v="477"/>
        <pc:sldMkLst>
          <pc:docMk/>
          <pc:sldMk cId="2006806623" sldId="384"/>
        </pc:sldMkLst>
        <pc:spChg chg="mod">
          <ac:chgData name="Olivia Seidel" userId="S::olivias@services.fnal.gov::7223d511-7b6e-4226-8c68-118a5bef277e" providerId="AD" clId="Web-{68ECA6F2-DA1B-90D0-FF33-ED13F30126D5}" dt="2025-10-03T21:14:01.795" v="448" actId="1076"/>
          <ac:spMkLst>
            <pc:docMk/>
            <pc:sldMk cId="2006806623" sldId="384"/>
            <ac:spMk id="7" creationId="{62A75231-290F-BDCB-DFC9-58F99F092547}"/>
          </ac:spMkLst>
        </pc:spChg>
      </pc:sldChg>
      <pc:sldChg chg="addSp modSp">
        <pc:chgData name="Olivia Seidel" userId="S::olivias@services.fnal.gov::7223d511-7b6e-4226-8c68-118a5bef277e" providerId="AD" clId="Web-{68ECA6F2-DA1B-90D0-FF33-ED13F30126D5}" dt="2025-10-03T20:38:59.956" v="22" actId="20577"/>
        <pc:sldMkLst>
          <pc:docMk/>
          <pc:sldMk cId="781995457" sldId="387"/>
        </pc:sldMkLst>
        <pc:spChg chg="add mod">
          <ac:chgData name="Olivia Seidel" userId="S::olivias@services.fnal.gov::7223d511-7b6e-4226-8c68-118a5bef277e" providerId="AD" clId="Web-{68ECA6F2-DA1B-90D0-FF33-ED13F30126D5}" dt="2025-10-03T20:38:59.956" v="22" actId="20577"/>
          <ac:spMkLst>
            <pc:docMk/>
            <pc:sldMk cId="781995457" sldId="387"/>
            <ac:spMk id="2" creationId="{3325EA0B-0A28-C1A3-D271-19FC858A308B}"/>
          </ac:spMkLst>
        </pc:spChg>
      </pc:sldChg>
      <pc:sldChg chg="delSp mod ord modShow modNotes">
        <pc:chgData name="Olivia Seidel" userId="S::olivias@services.fnal.gov::7223d511-7b6e-4226-8c68-118a5bef277e" providerId="AD" clId="Web-{68ECA6F2-DA1B-90D0-FF33-ED13F30126D5}" dt="2025-10-03T21:30:47.918" v="617"/>
        <pc:sldMkLst>
          <pc:docMk/>
          <pc:sldMk cId="3393504922" sldId="397"/>
        </pc:sldMkLst>
      </pc:sldChg>
      <pc:sldChg chg="modSp">
        <pc:chgData name="Olivia Seidel" userId="S::olivias@services.fnal.gov::7223d511-7b6e-4226-8c68-118a5bef277e" providerId="AD" clId="Web-{68ECA6F2-DA1B-90D0-FF33-ED13F30126D5}" dt="2025-10-03T21:33:23.667" v="652" actId="20577"/>
        <pc:sldMkLst>
          <pc:docMk/>
          <pc:sldMk cId="1052715946" sldId="403"/>
        </pc:sldMkLst>
        <pc:spChg chg="mod">
          <ac:chgData name="Olivia Seidel" userId="S::olivias@services.fnal.gov::7223d511-7b6e-4226-8c68-118a5bef277e" providerId="AD" clId="Web-{68ECA6F2-DA1B-90D0-FF33-ED13F30126D5}" dt="2025-10-03T21:33:23.667" v="652" actId="20577"/>
          <ac:spMkLst>
            <pc:docMk/>
            <pc:sldMk cId="1052715946" sldId="403"/>
            <ac:spMk id="5" creationId="{5C9E381E-FA30-D4F1-4C10-BE139DCDD8ED}"/>
          </ac:spMkLst>
        </pc:spChg>
      </pc:sldChg>
      <pc:sldChg chg="addSp modSp modNotes">
        <pc:chgData name="Olivia Seidel" userId="S::olivias@services.fnal.gov::7223d511-7b6e-4226-8c68-118a5bef277e" providerId="AD" clId="Web-{68ECA6F2-DA1B-90D0-FF33-ED13F30126D5}" dt="2025-10-03T21:06:48.155" v="201" actId="14100"/>
        <pc:sldMkLst>
          <pc:docMk/>
          <pc:sldMk cId="3936328116" sldId="405"/>
        </pc:sldMkLst>
        <pc:spChg chg="mod">
          <ac:chgData name="Olivia Seidel" userId="S::olivias@services.fnal.gov::7223d511-7b6e-4226-8c68-118a5bef277e" providerId="AD" clId="Web-{68ECA6F2-DA1B-90D0-FF33-ED13F30126D5}" dt="2025-10-03T20:26:57.051" v="0" actId="14100"/>
          <ac:spMkLst>
            <pc:docMk/>
            <pc:sldMk cId="3936328116" sldId="405"/>
            <ac:spMk id="2" creationId="{E7848DEF-838C-FEFC-EEA7-6484BADC4D2A}"/>
          </ac:spMkLst>
        </pc:spChg>
        <pc:cxnChg chg="add mod">
          <ac:chgData name="Olivia Seidel" userId="S::olivias@services.fnal.gov::7223d511-7b6e-4226-8c68-118a5bef277e" providerId="AD" clId="Web-{68ECA6F2-DA1B-90D0-FF33-ED13F30126D5}" dt="2025-10-03T21:06:48.155" v="201" actId="14100"/>
          <ac:cxnSpMkLst>
            <pc:docMk/>
            <pc:sldMk cId="3936328116" sldId="405"/>
            <ac:cxnSpMk id="3" creationId="{3C24E641-B4F1-4988-BB1E-D83CE2F468AE}"/>
          </ac:cxnSpMkLst>
        </pc:cxnChg>
        <pc:cxnChg chg="mod">
          <ac:chgData name="Olivia Seidel" userId="S::olivias@services.fnal.gov::7223d511-7b6e-4226-8c68-118a5bef277e" providerId="AD" clId="Web-{68ECA6F2-DA1B-90D0-FF33-ED13F30126D5}" dt="2025-10-03T21:06:26.655" v="198" actId="14100"/>
          <ac:cxnSpMkLst>
            <pc:docMk/>
            <pc:sldMk cId="3936328116" sldId="405"/>
            <ac:cxnSpMk id="25" creationId="{0BDD77FC-D146-2ACE-0950-E8ABC291789E}"/>
          </ac:cxnSpMkLst>
        </pc:cxnChg>
      </pc:sldChg>
      <pc:sldChg chg="modNotes">
        <pc:chgData name="Olivia Seidel" userId="S::olivias@services.fnal.gov::7223d511-7b6e-4226-8c68-118a5bef277e" providerId="AD" clId="Web-{68ECA6F2-DA1B-90D0-FF33-ED13F30126D5}" dt="2025-10-03T21:18:23.826" v="590"/>
        <pc:sldMkLst>
          <pc:docMk/>
          <pc:sldMk cId="2573810245" sldId="422"/>
        </pc:sldMkLst>
      </pc:sldChg>
      <pc:sldChg chg="addSp modSp modNotes">
        <pc:chgData name="Olivia Seidel" userId="S::olivias@services.fnal.gov::7223d511-7b6e-4226-8c68-118a5bef277e" providerId="AD" clId="Web-{68ECA6F2-DA1B-90D0-FF33-ED13F30126D5}" dt="2025-10-03T21:23:50.810" v="603" actId="1076"/>
        <pc:sldMkLst>
          <pc:docMk/>
          <pc:sldMk cId="2811534282" sldId="450"/>
        </pc:sldMkLst>
        <pc:spChg chg="add mod">
          <ac:chgData name="Olivia Seidel" userId="S::olivias@services.fnal.gov::7223d511-7b6e-4226-8c68-118a5bef277e" providerId="AD" clId="Web-{68ECA6F2-DA1B-90D0-FF33-ED13F30126D5}" dt="2025-10-03T21:23:50.810" v="603" actId="1076"/>
          <ac:spMkLst>
            <pc:docMk/>
            <pc:sldMk cId="2811534282" sldId="450"/>
            <ac:spMk id="14" creationId="{26F30864-4A85-25DB-AC6C-55C20301B5DB}"/>
          </ac:spMkLst>
        </pc:spChg>
      </pc:sldChg>
    </pc:docChg>
  </pc:docChgLst>
  <pc:docChgLst>
    <pc:chgData name="Sara Sussman" userId="S::sarafs@services.fnal.gov::ecd258dd-49d8-44e8-babc-aab0c8d9d32f" providerId="AD" clId="Web-{031C00BD-B90C-C978-89F1-45CA0CC062B9}"/>
    <pc:docChg chg="modSld">
      <pc:chgData name="Sara Sussman" userId="S::sarafs@services.fnal.gov::ecd258dd-49d8-44e8-babc-aab0c8d9d32f" providerId="AD" clId="Web-{031C00BD-B90C-C978-89F1-45CA0CC062B9}" dt="2025-10-04T17:58:29.482" v="122" actId="20577"/>
      <pc:docMkLst>
        <pc:docMk/>
      </pc:docMkLst>
      <pc:sldChg chg="modSp">
        <pc:chgData name="Sara Sussman" userId="S::sarafs@services.fnal.gov::ecd258dd-49d8-44e8-babc-aab0c8d9d32f" providerId="AD" clId="Web-{031C00BD-B90C-C978-89F1-45CA0CC062B9}" dt="2025-10-04T16:53:13.010" v="4" actId="20577"/>
        <pc:sldMkLst>
          <pc:docMk/>
          <pc:sldMk cId="3125526693" sldId="375"/>
        </pc:sldMkLst>
        <pc:spChg chg="mod">
          <ac:chgData name="Sara Sussman" userId="S::sarafs@services.fnal.gov::ecd258dd-49d8-44e8-babc-aab0c8d9d32f" providerId="AD" clId="Web-{031C00BD-B90C-C978-89F1-45CA0CC062B9}" dt="2025-10-04T16:53:13.010" v="4" actId="20577"/>
          <ac:spMkLst>
            <pc:docMk/>
            <pc:sldMk cId="3125526693" sldId="375"/>
            <ac:spMk id="2" creationId="{0CF69230-1F0C-F08B-F8D1-4F09BE982701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29:02.895" v="22" actId="20577"/>
        <pc:sldMkLst>
          <pc:docMk/>
          <pc:sldMk cId="1082451462" sldId="378"/>
        </pc:sldMkLst>
        <pc:spChg chg="mod">
          <ac:chgData name="Sara Sussman" userId="S::sarafs@services.fnal.gov::ecd258dd-49d8-44e8-babc-aab0c8d9d32f" providerId="AD" clId="Web-{031C00BD-B90C-C978-89F1-45CA0CC062B9}" dt="2025-10-04T17:01:40.535" v="10" actId="20577"/>
          <ac:spMkLst>
            <pc:docMk/>
            <pc:sldMk cId="1082451462" sldId="378"/>
            <ac:spMk id="15" creationId="{A493F57A-39B2-A248-16DD-1A6B4FFE844D}"/>
          </ac:spMkLst>
        </pc:spChg>
        <pc:spChg chg="mod">
          <ac:chgData name="Sara Sussman" userId="S::sarafs@services.fnal.gov::ecd258dd-49d8-44e8-babc-aab0c8d9d32f" providerId="AD" clId="Web-{031C00BD-B90C-C978-89F1-45CA0CC062B9}" dt="2025-10-04T17:29:02.895" v="22" actId="20577"/>
          <ac:spMkLst>
            <pc:docMk/>
            <pc:sldMk cId="1082451462" sldId="378"/>
            <ac:spMk id="48" creationId="{9E4A9D06-6D03-F9D2-D966-ABFF953B47E6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29:09.364" v="24" actId="1076"/>
        <pc:sldMkLst>
          <pc:docMk/>
          <pc:sldMk cId="577401517" sldId="379"/>
        </pc:sldMkLst>
        <pc:spChg chg="mod">
          <ac:chgData name="Sara Sussman" userId="S::sarafs@services.fnal.gov::ecd258dd-49d8-44e8-babc-aab0c8d9d32f" providerId="AD" clId="Web-{031C00BD-B90C-C978-89F1-45CA0CC062B9}" dt="2025-10-04T17:29:09.364" v="24" actId="1076"/>
          <ac:spMkLst>
            <pc:docMk/>
            <pc:sldMk cId="577401517" sldId="379"/>
            <ac:spMk id="7" creationId="{FC97403B-92D9-6B78-4D05-3DDAEFFF88AC}"/>
          </ac:spMkLst>
        </pc:spChg>
        <pc:spChg chg="mod">
          <ac:chgData name="Sara Sussman" userId="S::sarafs@services.fnal.gov::ecd258dd-49d8-44e8-babc-aab0c8d9d32f" providerId="AD" clId="Web-{031C00BD-B90C-C978-89F1-45CA0CC062B9}" dt="2025-10-04T17:28:56.036" v="17" actId="1076"/>
          <ac:spMkLst>
            <pc:docMk/>
            <pc:sldMk cId="577401517" sldId="379"/>
            <ac:spMk id="22" creationId="{58DC440E-920A-2620-D897-F5E169462A8E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8:29.482" v="122" actId="20577"/>
        <pc:sldMkLst>
          <pc:docMk/>
          <pc:sldMk cId="3157653755" sldId="381"/>
        </pc:sldMkLst>
        <pc:spChg chg="mod">
          <ac:chgData name="Sara Sussman" userId="S::sarafs@services.fnal.gov::ecd258dd-49d8-44e8-babc-aab0c8d9d32f" providerId="AD" clId="Web-{031C00BD-B90C-C978-89F1-45CA0CC062B9}" dt="2025-10-04T17:58:29.482" v="122" actId="20577"/>
          <ac:spMkLst>
            <pc:docMk/>
            <pc:sldMk cId="3157653755" sldId="381"/>
            <ac:spMk id="15" creationId="{B67B5995-9EBE-EB9A-61AB-4676726210EC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7:07.356" v="110" actId="20577"/>
        <pc:sldMkLst>
          <pc:docMk/>
          <pc:sldMk cId="781995457" sldId="387"/>
        </pc:sldMkLst>
        <pc:spChg chg="mod">
          <ac:chgData name="Sara Sussman" userId="S::sarafs@services.fnal.gov::ecd258dd-49d8-44e8-babc-aab0c8d9d32f" providerId="AD" clId="Web-{031C00BD-B90C-C978-89F1-45CA0CC062B9}" dt="2025-10-04T17:57:07.356" v="110" actId="20577"/>
          <ac:spMkLst>
            <pc:docMk/>
            <pc:sldMk cId="781995457" sldId="387"/>
            <ac:spMk id="15" creationId="{9FF3F7D6-162D-5FF8-AA25-898A2AF0871E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8:02.857" v="118" actId="20577"/>
        <pc:sldMkLst>
          <pc:docMk/>
          <pc:sldMk cId="1052715946" sldId="403"/>
        </pc:sldMkLst>
        <pc:spChg chg="mod">
          <ac:chgData name="Sara Sussman" userId="S::sarafs@services.fnal.gov::ecd258dd-49d8-44e8-babc-aab0c8d9d32f" providerId="AD" clId="Web-{031C00BD-B90C-C978-89F1-45CA0CC062B9}" dt="2025-10-04T17:58:02.857" v="118" actId="20577"/>
          <ac:spMkLst>
            <pc:docMk/>
            <pc:sldMk cId="1052715946" sldId="403"/>
            <ac:spMk id="5" creationId="{5C9E381E-FA30-D4F1-4C10-BE139DCDD8ED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6:53:59.885" v="8" actId="20577"/>
        <pc:sldMkLst>
          <pc:docMk/>
          <pc:sldMk cId="3936328116" sldId="405"/>
        </pc:sldMkLst>
        <pc:spChg chg="mod">
          <ac:chgData name="Sara Sussman" userId="S::sarafs@services.fnal.gov::ecd258dd-49d8-44e8-babc-aab0c8d9d32f" providerId="AD" clId="Web-{031C00BD-B90C-C978-89F1-45CA0CC062B9}" dt="2025-10-04T16:53:59.885" v="8" actId="20577"/>
          <ac:spMkLst>
            <pc:docMk/>
            <pc:sldMk cId="3936328116" sldId="405"/>
            <ac:spMk id="5" creationId="{9D75218E-7EC0-0927-7549-BABE2BBD4720}"/>
          </ac:spMkLst>
        </pc:spChg>
        <pc:spChg chg="mod">
          <ac:chgData name="Sara Sussman" userId="S::sarafs@services.fnal.gov::ecd258dd-49d8-44e8-babc-aab0c8d9d32f" providerId="AD" clId="Web-{031C00BD-B90C-C978-89F1-45CA0CC062B9}" dt="2025-10-04T16:53:57.635" v="7" actId="20577"/>
          <ac:spMkLst>
            <pc:docMk/>
            <pc:sldMk cId="3936328116" sldId="405"/>
            <ac:spMk id="27" creationId="{16A7D64C-55F1-EBD0-469B-E099B7B92290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8:15.185" v="119" actId="20577"/>
        <pc:sldMkLst>
          <pc:docMk/>
          <pc:sldMk cId="3786341410" sldId="407"/>
        </pc:sldMkLst>
        <pc:spChg chg="mod">
          <ac:chgData name="Sara Sussman" userId="S::sarafs@services.fnal.gov::ecd258dd-49d8-44e8-babc-aab0c8d9d32f" providerId="AD" clId="Web-{031C00BD-B90C-C978-89F1-45CA0CC062B9}" dt="2025-10-04T17:58:15.185" v="119" actId="20577"/>
          <ac:spMkLst>
            <pc:docMk/>
            <pc:sldMk cId="3786341410" sldId="407"/>
            <ac:spMk id="18" creationId="{412C2346-604E-0D6F-856C-88E57B25F85F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2:47.771" v="25" actId="20577"/>
        <pc:sldMkLst>
          <pc:docMk/>
          <pc:sldMk cId="2573810245" sldId="422"/>
        </pc:sldMkLst>
      </pc:sldChg>
      <pc:sldChg chg="modSp">
        <pc:chgData name="Sara Sussman" userId="S::sarafs@services.fnal.gov::ecd258dd-49d8-44e8-babc-aab0c8d9d32f" providerId="AD" clId="Web-{031C00BD-B90C-C978-89F1-45CA0CC062B9}" dt="2025-10-04T17:55:18.523" v="79" actId="20577"/>
        <pc:sldMkLst>
          <pc:docMk/>
          <pc:sldMk cId="924041670" sldId="423"/>
        </pc:sldMkLst>
      </pc:sldChg>
      <pc:sldChg chg="modSp">
        <pc:chgData name="Sara Sussman" userId="S::sarafs@services.fnal.gov::ecd258dd-49d8-44e8-babc-aab0c8d9d32f" providerId="AD" clId="Web-{031C00BD-B90C-C978-89F1-45CA0CC062B9}" dt="2025-10-04T17:55:12.116" v="78" actId="20577"/>
        <pc:sldMkLst>
          <pc:docMk/>
          <pc:sldMk cId="3213433576" sldId="424"/>
        </pc:sldMkLst>
        <pc:spChg chg="mod">
          <ac:chgData name="Sara Sussman" userId="S::sarafs@services.fnal.gov::ecd258dd-49d8-44e8-babc-aab0c8d9d32f" providerId="AD" clId="Web-{031C00BD-B90C-C978-89F1-45CA0CC062B9}" dt="2025-10-04T17:55:12.116" v="78" actId="20577"/>
          <ac:spMkLst>
            <pc:docMk/>
            <pc:sldMk cId="3213433576" sldId="424"/>
            <ac:spMk id="15" creationId="{E6BDB993-E323-2D43-E420-8A189167D45C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02.460" v="76" actId="20577"/>
        <pc:sldMkLst>
          <pc:docMk/>
          <pc:sldMk cId="1834130670" sldId="425"/>
        </pc:sldMkLst>
        <pc:spChg chg="mod">
          <ac:chgData name="Sara Sussman" userId="S::sarafs@services.fnal.gov::ecd258dd-49d8-44e8-babc-aab0c8d9d32f" providerId="AD" clId="Web-{031C00BD-B90C-C978-89F1-45CA0CC062B9}" dt="2025-10-04T17:55:02.460" v="76" actId="20577"/>
          <ac:spMkLst>
            <pc:docMk/>
            <pc:sldMk cId="1834130670" sldId="425"/>
            <ac:spMk id="15" creationId="{A4949C33-FA59-098F-40B4-DABDCA41C8A0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07.257" v="77" actId="20577"/>
        <pc:sldMkLst>
          <pc:docMk/>
          <pc:sldMk cId="4095596179" sldId="426"/>
        </pc:sldMkLst>
        <pc:spChg chg="mod">
          <ac:chgData name="Sara Sussman" userId="S::sarafs@services.fnal.gov::ecd258dd-49d8-44e8-babc-aab0c8d9d32f" providerId="AD" clId="Web-{031C00BD-B90C-C978-89F1-45CA0CC062B9}" dt="2025-10-04T17:55:07.257" v="77" actId="20577"/>
          <ac:spMkLst>
            <pc:docMk/>
            <pc:sldMk cId="4095596179" sldId="426"/>
            <ac:spMk id="15" creationId="{8109CD2F-27F7-7116-BDF1-2A9F39677CAC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4:58.976" v="75" actId="20577"/>
        <pc:sldMkLst>
          <pc:docMk/>
          <pc:sldMk cId="3170371893" sldId="427"/>
        </pc:sldMkLst>
        <pc:spChg chg="mod">
          <ac:chgData name="Sara Sussman" userId="S::sarafs@services.fnal.gov::ecd258dd-49d8-44e8-babc-aab0c8d9d32f" providerId="AD" clId="Web-{031C00BD-B90C-C978-89F1-45CA0CC062B9}" dt="2025-10-04T17:54:58.976" v="75" actId="20577"/>
          <ac:spMkLst>
            <pc:docMk/>
            <pc:sldMk cId="3170371893" sldId="427"/>
            <ac:spMk id="15" creationId="{66516E5B-E1D3-C43D-FC82-65F7E73D3F33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4:53.538" v="74"/>
        <pc:sldMkLst>
          <pc:docMk/>
          <pc:sldMk cId="883696945" sldId="428"/>
        </pc:sldMkLst>
        <pc:spChg chg="add mod">
          <ac:chgData name="Sara Sussman" userId="S::sarafs@services.fnal.gov::ecd258dd-49d8-44e8-babc-aab0c8d9d32f" providerId="AD" clId="Web-{031C00BD-B90C-C978-89F1-45CA0CC062B9}" dt="2025-10-04T17:54:53.538" v="74"/>
          <ac:spMkLst>
            <pc:docMk/>
            <pc:sldMk cId="883696945" sldId="428"/>
            <ac:spMk id="13" creationId="{24BC80F4-614B-5ECA-CA21-E2E58322998B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4:44.382" v="69"/>
        <pc:sldMkLst>
          <pc:docMk/>
          <pc:sldMk cId="1129859235" sldId="429"/>
        </pc:sldMkLst>
        <pc:spChg chg="add mod">
          <ac:chgData name="Sara Sussman" userId="S::sarafs@services.fnal.gov::ecd258dd-49d8-44e8-babc-aab0c8d9d32f" providerId="AD" clId="Web-{031C00BD-B90C-C978-89F1-45CA0CC062B9}" dt="2025-10-04T17:54:44.382" v="69"/>
          <ac:spMkLst>
            <pc:docMk/>
            <pc:sldMk cId="1129859235" sldId="429"/>
            <ac:spMk id="20" creationId="{D635FAF2-9456-1BF7-FF53-C3816FA3E072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4:31.991" v="64"/>
        <pc:sldMkLst>
          <pc:docMk/>
          <pc:sldMk cId="2678659347" sldId="430"/>
        </pc:sldMkLst>
      </pc:sldChg>
      <pc:sldChg chg="addSp delSp modSp">
        <pc:chgData name="Sara Sussman" userId="S::sarafs@services.fnal.gov::ecd258dd-49d8-44e8-babc-aab0c8d9d32f" providerId="AD" clId="Web-{031C00BD-B90C-C978-89F1-45CA0CC062B9}" dt="2025-10-04T17:54:21.147" v="59"/>
        <pc:sldMkLst>
          <pc:docMk/>
          <pc:sldMk cId="2318298622" sldId="431"/>
        </pc:sldMkLst>
        <pc:spChg chg="add mod">
          <ac:chgData name="Sara Sussman" userId="S::sarafs@services.fnal.gov::ecd258dd-49d8-44e8-babc-aab0c8d9d32f" providerId="AD" clId="Web-{031C00BD-B90C-C978-89F1-45CA0CC062B9}" dt="2025-10-04T17:54:21.147" v="59"/>
          <ac:spMkLst>
            <pc:docMk/>
            <pc:sldMk cId="2318298622" sldId="431"/>
            <ac:spMk id="23" creationId="{C76F9A20-9D3B-C647-DF1E-AB727F92B3C2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4:10.944" v="54"/>
        <pc:sldMkLst>
          <pc:docMk/>
          <pc:sldMk cId="3808232646" sldId="432"/>
        </pc:sldMkLst>
        <pc:spChg chg="add mod">
          <ac:chgData name="Sara Sussman" userId="S::sarafs@services.fnal.gov::ecd258dd-49d8-44e8-babc-aab0c8d9d32f" providerId="AD" clId="Web-{031C00BD-B90C-C978-89F1-45CA0CC062B9}" dt="2025-10-04T17:54:10.944" v="54"/>
          <ac:spMkLst>
            <pc:docMk/>
            <pc:sldMk cId="3808232646" sldId="432"/>
            <ac:spMk id="27" creationId="{5406AFB0-7331-D0B0-CE4C-7A8565E8A360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3:53.881" v="45"/>
        <pc:sldMkLst>
          <pc:docMk/>
          <pc:sldMk cId="2950149275" sldId="435"/>
        </pc:sldMkLst>
        <pc:spChg chg="add mod">
          <ac:chgData name="Sara Sussman" userId="S::sarafs@services.fnal.gov::ecd258dd-49d8-44e8-babc-aab0c8d9d32f" providerId="AD" clId="Web-{031C00BD-B90C-C978-89F1-45CA0CC062B9}" dt="2025-10-04T17:53:53.881" v="45"/>
          <ac:spMkLst>
            <pc:docMk/>
            <pc:sldMk cId="2950149275" sldId="435"/>
            <ac:spMk id="13" creationId="{7BE015A3-F632-373E-D9F3-9010F8B2B509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3:41.725" v="41"/>
        <pc:sldMkLst>
          <pc:docMk/>
          <pc:sldMk cId="1766865581" sldId="436"/>
        </pc:sldMkLst>
        <pc:spChg chg="add mod">
          <ac:chgData name="Sara Sussman" userId="S::sarafs@services.fnal.gov::ecd258dd-49d8-44e8-babc-aab0c8d9d32f" providerId="AD" clId="Web-{031C00BD-B90C-C978-89F1-45CA0CC062B9}" dt="2025-10-04T17:53:41.725" v="41"/>
          <ac:spMkLst>
            <pc:docMk/>
            <pc:sldMk cId="1766865581" sldId="436"/>
            <ac:spMk id="13" creationId="{824E72B1-63EA-F5C1-82FC-8F06113780C1}"/>
          </ac:spMkLst>
        </pc:spChg>
      </pc:sldChg>
      <pc:sldChg chg="addSp delSp modSp">
        <pc:chgData name="Sara Sussman" userId="S::sarafs@services.fnal.gov::ecd258dd-49d8-44e8-babc-aab0c8d9d32f" providerId="AD" clId="Web-{031C00BD-B90C-C978-89F1-45CA0CC062B9}" dt="2025-10-04T17:53:30.147" v="37"/>
        <pc:sldMkLst>
          <pc:docMk/>
          <pc:sldMk cId="3329355392" sldId="437"/>
        </pc:sldMkLst>
      </pc:sldChg>
      <pc:sldChg chg="modSp">
        <pc:chgData name="Sara Sussman" userId="S::sarafs@services.fnal.gov::ecd258dd-49d8-44e8-babc-aab0c8d9d32f" providerId="AD" clId="Web-{031C00BD-B90C-C978-89F1-45CA0CC062B9}" dt="2025-10-04T17:53:00.053" v="27" actId="20577"/>
        <pc:sldMkLst>
          <pc:docMk/>
          <pc:sldMk cId="3909397614" sldId="438"/>
        </pc:sldMkLst>
      </pc:sldChg>
      <pc:sldChg chg="modSp">
        <pc:chgData name="Sara Sussman" userId="S::sarafs@services.fnal.gov::ecd258dd-49d8-44e8-babc-aab0c8d9d32f" providerId="AD" clId="Web-{031C00BD-B90C-C978-89F1-45CA0CC062B9}" dt="2025-10-04T17:56:14.929" v="100" actId="20577"/>
        <pc:sldMkLst>
          <pc:docMk/>
          <pc:sldMk cId="40773814" sldId="440"/>
        </pc:sldMkLst>
        <pc:spChg chg="mod">
          <ac:chgData name="Sara Sussman" userId="S::sarafs@services.fnal.gov::ecd258dd-49d8-44e8-babc-aab0c8d9d32f" providerId="AD" clId="Web-{031C00BD-B90C-C978-89F1-45CA0CC062B9}" dt="2025-10-04T17:56:14.929" v="100" actId="20577"/>
          <ac:spMkLst>
            <pc:docMk/>
            <pc:sldMk cId="40773814" sldId="440"/>
            <ac:spMk id="2" creationId="{C9EB5ED9-958A-D2E7-B003-074632DD948F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6:13.226" v="99" actId="20577"/>
          <ac:spMkLst>
            <pc:docMk/>
            <pc:sldMk cId="40773814" sldId="440"/>
            <ac:spMk id="15" creationId="{077085CE-C34D-0A15-6C37-F72EBF95CD15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6:49.586" v="106" actId="20577"/>
        <pc:sldMkLst>
          <pc:docMk/>
          <pc:sldMk cId="1261705689" sldId="441"/>
        </pc:sldMkLst>
        <pc:spChg chg="mod">
          <ac:chgData name="Sara Sussman" userId="S::sarafs@services.fnal.gov::ecd258dd-49d8-44e8-babc-aab0c8d9d32f" providerId="AD" clId="Web-{031C00BD-B90C-C978-89F1-45CA0CC062B9}" dt="2025-10-04T17:56:49.586" v="106" actId="20577"/>
          <ac:spMkLst>
            <pc:docMk/>
            <pc:sldMk cId="1261705689" sldId="441"/>
            <ac:spMk id="2" creationId="{EF8297A8-56A3-235A-5EC1-A70FA008FDE8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6:46.883" v="105" actId="20577"/>
          <ac:spMkLst>
            <pc:docMk/>
            <pc:sldMk cId="1261705689" sldId="441"/>
            <ac:spMk id="15" creationId="{0629C037-E1FD-A5A6-0B91-130BC1D11CC9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6:41.273" v="104" actId="20577"/>
        <pc:sldMkLst>
          <pc:docMk/>
          <pc:sldMk cId="4090684216" sldId="442"/>
        </pc:sldMkLst>
        <pc:spChg chg="mod">
          <ac:chgData name="Sara Sussman" userId="S::sarafs@services.fnal.gov::ecd258dd-49d8-44e8-babc-aab0c8d9d32f" providerId="AD" clId="Web-{031C00BD-B90C-C978-89F1-45CA0CC062B9}" dt="2025-10-04T17:56:41.273" v="104" actId="20577"/>
          <ac:spMkLst>
            <pc:docMk/>
            <pc:sldMk cId="4090684216" sldId="442"/>
            <ac:spMk id="2" creationId="{654B3905-257B-B494-318E-29C6F6F9A186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6:40.320" v="103" actId="20577"/>
          <ac:spMkLst>
            <pc:docMk/>
            <pc:sldMk cId="4090684216" sldId="442"/>
            <ac:spMk id="15" creationId="{838B7121-F6A1-4BF9-2DD5-02BF72D73C4C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6:34.633" v="102" actId="20577"/>
        <pc:sldMkLst>
          <pc:docMk/>
          <pc:sldMk cId="2976926210" sldId="443"/>
        </pc:sldMkLst>
        <pc:spChg chg="mod">
          <ac:chgData name="Sara Sussman" userId="S::sarafs@services.fnal.gov::ecd258dd-49d8-44e8-babc-aab0c8d9d32f" providerId="AD" clId="Web-{031C00BD-B90C-C978-89F1-45CA0CC062B9}" dt="2025-10-04T17:56:34.633" v="102" actId="20577"/>
          <ac:spMkLst>
            <pc:docMk/>
            <pc:sldMk cId="2976926210" sldId="443"/>
            <ac:spMk id="2" creationId="{2D0CE52F-D880-0422-E347-BE365F4DA269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6:32.992" v="101" actId="20577"/>
          <ac:spMkLst>
            <pc:docMk/>
            <pc:sldMk cId="2976926210" sldId="443"/>
            <ac:spMk id="15" creationId="{DC325CDE-A252-A8F4-5E77-0E3EDB4B73FF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30.226" v="85" actId="20577"/>
        <pc:sldMkLst>
          <pc:docMk/>
          <pc:sldMk cId="2327972331" sldId="444"/>
        </pc:sldMkLst>
        <pc:spChg chg="mod">
          <ac:chgData name="Sara Sussman" userId="S::sarafs@services.fnal.gov::ecd258dd-49d8-44e8-babc-aab0c8d9d32f" providerId="AD" clId="Web-{031C00BD-B90C-C978-89F1-45CA0CC062B9}" dt="2025-10-04T17:55:30.226" v="85" actId="20577"/>
          <ac:spMkLst>
            <pc:docMk/>
            <pc:sldMk cId="2327972331" sldId="444"/>
            <ac:spMk id="2" creationId="{9F128652-8AAE-E86C-E7E2-ACE57088DAD3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5:23.726" v="81" actId="20577"/>
          <ac:spMkLst>
            <pc:docMk/>
            <pc:sldMk cId="2327972331" sldId="444"/>
            <ac:spMk id="15" creationId="{58F63454-AF1B-7952-BA42-0BB9D5B893DF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6:07.617" v="98" actId="20577"/>
        <pc:sldMkLst>
          <pc:docMk/>
          <pc:sldMk cId="2601156388" sldId="445"/>
        </pc:sldMkLst>
        <pc:spChg chg="mod">
          <ac:chgData name="Sara Sussman" userId="S::sarafs@services.fnal.gov::ecd258dd-49d8-44e8-babc-aab0c8d9d32f" providerId="AD" clId="Web-{031C00BD-B90C-C978-89F1-45CA0CC062B9}" dt="2025-10-04T17:56:07.617" v="98" actId="20577"/>
          <ac:spMkLst>
            <pc:docMk/>
            <pc:sldMk cId="2601156388" sldId="445"/>
            <ac:spMk id="2" creationId="{CBCA17D0-C208-6A0F-6F68-40442BDA7D28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6:05.351" v="97" actId="20577"/>
          <ac:spMkLst>
            <pc:docMk/>
            <pc:sldMk cId="2601156388" sldId="445"/>
            <ac:spMk id="15" creationId="{EE46C8FF-4955-6F24-34B4-1C36FDBF118F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59.617" v="96" actId="20577"/>
        <pc:sldMkLst>
          <pc:docMk/>
          <pc:sldMk cId="1498792152" sldId="446"/>
        </pc:sldMkLst>
        <pc:spChg chg="mod">
          <ac:chgData name="Sara Sussman" userId="S::sarafs@services.fnal.gov::ecd258dd-49d8-44e8-babc-aab0c8d9d32f" providerId="AD" clId="Web-{031C00BD-B90C-C978-89F1-45CA0CC062B9}" dt="2025-10-04T17:55:59.617" v="96" actId="20577"/>
          <ac:spMkLst>
            <pc:docMk/>
            <pc:sldMk cId="1498792152" sldId="446"/>
            <ac:spMk id="2" creationId="{322A419D-EC2F-403B-F2F0-DFEE11398F96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5:54.210" v="95" actId="20577"/>
          <ac:spMkLst>
            <pc:docMk/>
            <pc:sldMk cId="1498792152" sldId="446"/>
            <ac:spMk id="15" creationId="{C798857B-4818-77DF-57B0-4488CF45BF91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49.726" v="94" actId="20577"/>
        <pc:sldMkLst>
          <pc:docMk/>
          <pc:sldMk cId="456161642" sldId="447"/>
        </pc:sldMkLst>
        <pc:spChg chg="mod">
          <ac:chgData name="Sara Sussman" userId="S::sarafs@services.fnal.gov::ecd258dd-49d8-44e8-babc-aab0c8d9d32f" providerId="AD" clId="Web-{031C00BD-B90C-C978-89F1-45CA0CC062B9}" dt="2025-10-04T17:55:49.726" v="94" actId="20577"/>
          <ac:spMkLst>
            <pc:docMk/>
            <pc:sldMk cId="456161642" sldId="447"/>
            <ac:spMk id="2" creationId="{144AA947-3D67-1510-ADD3-15A8FB5024C5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5:46.773" v="92" actId="20577"/>
          <ac:spMkLst>
            <pc:docMk/>
            <pc:sldMk cId="456161642" sldId="447"/>
            <ac:spMk id="15" creationId="{52C72754-7521-9C78-4603-FC825650D5E8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41.288" v="91" actId="20577"/>
        <pc:sldMkLst>
          <pc:docMk/>
          <pc:sldMk cId="3309916331" sldId="448"/>
        </pc:sldMkLst>
        <pc:spChg chg="mod">
          <ac:chgData name="Sara Sussman" userId="S::sarafs@services.fnal.gov::ecd258dd-49d8-44e8-babc-aab0c8d9d32f" providerId="AD" clId="Web-{031C00BD-B90C-C978-89F1-45CA0CC062B9}" dt="2025-10-04T17:55:41.288" v="91" actId="20577"/>
          <ac:spMkLst>
            <pc:docMk/>
            <pc:sldMk cId="3309916331" sldId="448"/>
            <ac:spMk id="2" creationId="{B4AB9B55-52CF-9703-9243-BADFD9FDD1BD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5:37.913" v="88" actId="20577"/>
          <ac:spMkLst>
            <pc:docMk/>
            <pc:sldMk cId="3309916331" sldId="448"/>
            <ac:spMk id="15" creationId="{117615A9-F3E4-4EAC-0447-FE723FB38158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5:34.179" v="87" actId="20577"/>
        <pc:sldMkLst>
          <pc:docMk/>
          <pc:sldMk cId="3100540774" sldId="449"/>
        </pc:sldMkLst>
        <pc:spChg chg="mod">
          <ac:chgData name="Sara Sussman" userId="S::sarafs@services.fnal.gov::ecd258dd-49d8-44e8-babc-aab0c8d9d32f" providerId="AD" clId="Web-{031C00BD-B90C-C978-89F1-45CA0CC062B9}" dt="2025-10-04T17:55:34.179" v="87" actId="20577"/>
          <ac:spMkLst>
            <pc:docMk/>
            <pc:sldMk cId="3100540774" sldId="449"/>
            <ac:spMk id="2" creationId="{8E1B45FE-E8D9-A7A1-91DA-A5F0D41E1096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5:24.007" v="83" actId="20577"/>
          <ac:spMkLst>
            <pc:docMk/>
            <pc:sldMk cId="3100540774" sldId="449"/>
            <ac:spMk id="15" creationId="{92E001DA-B275-19BE-1F7F-5EEBFAB9AEAA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6:58.851" v="109" actId="20577"/>
        <pc:sldMkLst>
          <pc:docMk/>
          <pc:sldMk cId="2811534282" sldId="450"/>
        </pc:sldMkLst>
        <pc:spChg chg="mod">
          <ac:chgData name="Sara Sussman" userId="S::sarafs@services.fnal.gov::ecd258dd-49d8-44e8-babc-aab0c8d9d32f" providerId="AD" clId="Web-{031C00BD-B90C-C978-89F1-45CA0CC062B9}" dt="2025-10-04T17:56:57.164" v="107" actId="20577"/>
          <ac:spMkLst>
            <pc:docMk/>
            <pc:sldMk cId="2811534282" sldId="450"/>
            <ac:spMk id="2" creationId="{59182CAF-6731-BD8F-99A8-83F26800C9E0}"/>
          </ac:spMkLst>
        </pc:spChg>
        <pc:spChg chg="mod">
          <ac:chgData name="Sara Sussman" userId="S::sarafs@services.fnal.gov::ecd258dd-49d8-44e8-babc-aab0c8d9d32f" providerId="AD" clId="Web-{031C00BD-B90C-C978-89F1-45CA0CC062B9}" dt="2025-10-04T17:56:58.851" v="109" actId="20577"/>
          <ac:spMkLst>
            <pc:docMk/>
            <pc:sldMk cId="2811534282" sldId="450"/>
            <ac:spMk id="15" creationId="{7E60BA30-28E3-7ABE-D851-017FAC0D5419}"/>
          </ac:spMkLst>
        </pc:spChg>
      </pc:sldChg>
      <pc:sldChg chg="modSp">
        <pc:chgData name="Sara Sussman" userId="S::sarafs@services.fnal.gov::ecd258dd-49d8-44e8-babc-aab0c8d9d32f" providerId="AD" clId="Web-{031C00BD-B90C-C978-89F1-45CA0CC062B9}" dt="2025-10-04T17:52:55.350" v="26" actId="20577"/>
        <pc:sldMkLst>
          <pc:docMk/>
          <pc:sldMk cId="1270110827" sldId="451"/>
        </pc:sldMkLst>
        <pc:spChg chg="mod">
          <ac:chgData name="Sara Sussman" userId="S::sarafs@services.fnal.gov::ecd258dd-49d8-44e8-babc-aab0c8d9d32f" providerId="AD" clId="Web-{031C00BD-B90C-C978-89F1-45CA0CC062B9}" dt="2025-10-04T17:52:55.350" v="26" actId="20577"/>
          <ac:spMkLst>
            <pc:docMk/>
            <pc:sldMk cId="1270110827" sldId="451"/>
            <ac:spMk id="15" creationId="{9252F793-D879-2986-86DE-D56C2901683A}"/>
          </ac:spMkLst>
        </pc:spChg>
      </pc:sldChg>
    </pc:docChg>
  </pc:docChgLst>
  <pc:docChgLst>
    <pc:chgData name="Olivia Seidel" userId="7223d511-7b6e-4226-8c68-118a5bef277e" providerId="ADAL" clId="{79DD5040-E11E-5BF8-9E4F-B8CAABA6EF0F}"/>
    <pc:docChg chg="undo custSel addSld delSld modSld sldOrd">
      <pc:chgData name="Olivia Seidel" userId="7223d511-7b6e-4226-8c68-118a5bef277e" providerId="ADAL" clId="{79DD5040-E11E-5BF8-9E4F-B8CAABA6EF0F}" dt="2025-10-10T02:00:17.410" v="2486"/>
      <pc:docMkLst>
        <pc:docMk/>
      </pc:docMkLst>
      <pc:sldChg chg="modSp mod">
        <pc:chgData name="Olivia Seidel" userId="7223d511-7b6e-4226-8c68-118a5bef277e" providerId="ADAL" clId="{79DD5040-E11E-5BF8-9E4F-B8CAABA6EF0F}" dt="2025-10-09T23:26:04.083" v="1086" actId="115"/>
        <pc:sldMkLst>
          <pc:docMk/>
          <pc:sldMk cId="3125526693" sldId="375"/>
        </pc:sldMkLst>
        <pc:spChg chg="mod">
          <ac:chgData name="Olivia Seidel" userId="7223d511-7b6e-4226-8c68-118a5bef277e" providerId="ADAL" clId="{79DD5040-E11E-5BF8-9E4F-B8CAABA6EF0F}" dt="2025-10-09T23:26:04.083" v="1086" actId="115"/>
          <ac:spMkLst>
            <pc:docMk/>
            <pc:sldMk cId="3125526693" sldId="375"/>
            <ac:spMk id="4" creationId="{193C9EA7-4287-6D04-62E1-63AD0BECCB26}"/>
          </ac:spMkLst>
        </pc:spChg>
      </pc:sldChg>
      <pc:sldChg chg="addSp delSp modSp mod modNotesTx">
        <pc:chgData name="Olivia Seidel" userId="7223d511-7b6e-4226-8c68-118a5bef277e" providerId="ADAL" clId="{79DD5040-E11E-5BF8-9E4F-B8CAABA6EF0F}" dt="2025-10-09T23:59:42.424" v="1121" actId="478"/>
        <pc:sldMkLst>
          <pc:docMk/>
          <pc:sldMk cId="1695738578" sldId="377"/>
        </pc:sldMkLst>
        <pc:spChg chg="add mod">
          <ac:chgData name="Olivia Seidel" userId="7223d511-7b6e-4226-8c68-118a5bef277e" providerId="ADAL" clId="{79DD5040-E11E-5BF8-9E4F-B8CAABA6EF0F}" dt="2025-10-03T23:24:40.768" v="367"/>
          <ac:spMkLst>
            <pc:docMk/>
            <pc:sldMk cId="1695738578" sldId="377"/>
            <ac:spMk id="2" creationId="{61728C4C-F3EE-C7F6-F9EC-948A7CE251AE}"/>
          </ac:spMkLst>
        </pc:spChg>
        <pc:spChg chg="mod">
          <ac:chgData name="Olivia Seidel" userId="7223d511-7b6e-4226-8c68-118a5bef277e" providerId="ADAL" clId="{79DD5040-E11E-5BF8-9E4F-B8CAABA6EF0F}" dt="2025-10-03T22:10:52.559" v="9" actId="20577"/>
          <ac:spMkLst>
            <pc:docMk/>
            <pc:sldMk cId="1695738578" sldId="377"/>
            <ac:spMk id="18" creationId="{57B6C774-6116-9B94-6675-F5FDAEC5ABF7}"/>
          </ac:spMkLst>
        </pc:spChg>
        <pc:spChg chg="del mod">
          <ac:chgData name="Olivia Seidel" userId="7223d511-7b6e-4226-8c68-118a5bef277e" providerId="ADAL" clId="{79DD5040-E11E-5BF8-9E4F-B8CAABA6EF0F}" dt="2025-10-09T23:59:33.483" v="1115" actId="478"/>
          <ac:spMkLst>
            <pc:docMk/>
            <pc:sldMk cId="1695738578" sldId="377"/>
            <ac:spMk id="19" creationId="{8DC54BB1-F046-9D43-78C2-14A18F14F347}"/>
          </ac:spMkLst>
        </pc:spChg>
        <pc:spChg chg="del mod">
          <ac:chgData name="Olivia Seidel" userId="7223d511-7b6e-4226-8c68-118a5bef277e" providerId="ADAL" clId="{79DD5040-E11E-5BF8-9E4F-B8CAABA6EF0F}" dt="2025-10-09T23:59:36.395" v="1117" actId="478"/>
          <ac:spMkLst>
            <pc:docMk/>
            <pc:sldMk cId="1695738578" sldId="377"/>
            <ac:spMk id="20" creationId="{1E7F5F99-C7FB-84B2-7667-EE8723CD8D53}"/>
          </ac:spMkLst>
        </pc:spChg>
        <pc:spChg chg="del mod">
          <ac:chgData name="Olivia Seidel" userId="7223d511-7b6e-4226-8c68-118a5bef277e" providerId="ADAL" clId="{79DD5040-E11E-5BF8-9E4F-B8CAABA6EF0F}" dt="2025-10-09T23:59:35.300" v="1116" actId="478"/>
          <ac:spMkLst>
            <pc:docMk/>
            <pc:sldMk cId="1695738578" sldId="377"/>
            <ac:spMk id="24" creationId="{ECC2601C-D263-9877-E5EC-B41218DCACD9}"/>
          </ac:spMkLst>
        </pc:spChg>
        <pc:spChg chg="del mod">
          <ac:chgData name="Olivia Seidel" userId="7223d511-7b6e-4226-8c68-118a5bef277e" providerId="ADAL" clId="{79DD5040-E11E-5BF8-9E4F-B8CAABA6EF0F}" dt="2025-10-09T23:59:39.626" v="1119" actId="478"/>
          <ac:spMkLst>
            <pc:docMk/>
            <pc:sldMk cId="1695738578" sldId="377"/>
            <ac:spMk id="26" creationId="{631B8998-A394-205D-D96D-1BA3BE082688}"/>
          </ac:spMkLst>
        </pc:spChg>
        <pc:picChg chg="del">
          <ac:chgData name="Olivia Seidel" userId="7223d511-7b6e-4226-8c68-118a5bef277e" providerId="ADAL" clId="{79DD5040-E11E-5BF8-9E4F-B8CAABA6EF0F}" dt="2025-10-09T23:59:38.155" v="1118" actId="478"/>
          <ac:picMkLst>
            <pc:docMk/>
            <pc:sldMk cId="1695738578" sldId="377"/>
            <ac:picMk id="22" creationId="{9FB876BA-1A84-9BEF-6F0B-A6E305147E2A}"/>
          </ac:picMkLst>
        </pc:picChg>
        <pc:picChg chg="del">
          <ac:chgData name="Olivia Seidel" userId="7223d511-7b6e-4226-8c68-118a5bef277e" providerId="ADAL" clId="{79DD5040-E11E-5BF8-9E4F-B8CAABA6EF0F}" dt="2025-10-09T23:59:41.203" v="1120" actId="478"/>
          <ac:picMkLst>
            <pc:docMk/>
            <pc:sldMk cId="1695738578" sldId="377"/>
            <ac:picMk id="1040" creationId="{CBB44E70-D58D-DBA9-1689-FCD7EFE4CBD0}"/>
          </ac:picMkLst>
        </pc:picChg>
        <pc:picChg chg="del">
          <ac:chgData name="Olivia Seidel" userId="7223d511-7b6e-4226-8c68-118a5bef277e" providerId="ADAL" clId="{79DD5040-E11E-5BF8-9E4F-B8CAABA6EF0F}" dt="2025-10-09T23:59:42.424" v="1121" actId="478"/>
          <ac:picMkLst>
            <pc:docMk/>
            <pc:sldMk cId="1695738578" sldId="377"/>
            <ac:picMk id="1058" creationId="{EB5504CF-FD9E-375C-0CF5-5280C7C20309}"/>
          </ac:picMkLst>
        </pc:picChg>
      </pc:sldChg>
      <pc:sldChg chg="addSp delSp modSp mod modNotesTx">
        <pc:chgData name="Olivia Seidel" userId="7223d511-7b6e-4226-8c68-118a5bef277e" providerId="ADAL" clId="{79DD5040-E11E-5BF8-9E4F-B8CAABA6EF0F}" dt="2025-10-03T23:24:44.662" v="369"/>
        <pc:sldMkLst>
          <pc:docMk/>
          <pc:sldMk cId="1082451462" sldId="378"/>
        </pc:sldMkLst>
        <pc:spChg chg="mod">
          <ac:chgData name="Olivia Seidel" userId="7223d511-7b6e-4226-8c68-118a5bef277e" providerId="ADAL" clId="{79DD5040-E11E-5BF8-9E4F-B8CAABA6EF0F}" dt="2025-10-03T22:17:33.413" v="27" actId="207"/>
          <ac:spMkLst>
            <pc:docMk/>
            <pc:sldMk cId="1082451462" sldId="378"/>
            <ac:spMk id="2" creationId="{EB80037B-6DD7-E288-8C6B-BD21B5316DCE}"/>
          </ac:spMkLst>
        </pc:spChg>
        <pc:spChg chg="mod">
          <ac:chgData name="Olivia Seidel" userId="7223d511-7b6e-4226-8c68-118a5bef277e" providerId="ADAL" clId="{79DD5040-E11E-5BF8-9E4F-B8CAABA6EF0F}" dt="2025-10-03T22:17:14.006" v="26" actId="207"/>
          <ac:spMkLst>
            <pc:docMk/>
            <pc:sldMk cId="1082451462" sldId="378"/>
            <ac:spMk id="4" creationId="{F583385E-472F-1D16-6DD2-0623FEE7A1B2}"/>
          </ac:spMkLst>
        </pc:spChg>
        <pc:spChg chg="add mod">
          <ac:chgData name="Olivia Seidel" userId="7223d511-7b6e-4226-8c68-118a5bef277e" providerId="ADAL" clId="{79DD5040-E11E-5BF8-9E4F-B8CAABA6EF0F}" dt="2025-10-03T23:24:44.662" v="369"/>
          <ac:spMkLst>
            <pc:docMk/>
            <pc:sldMk cId="1082451462" sldId="378"/>
            <ac:spMk id="5" creationId="{6ADC25B8-42BC-8194-C197-D3E86F30145E}"/>
          </ac:spMkLst>
        </pc:spChg>
        <pc:spChg chg="add mod">
          <ac:chgData name="Olivia Seidel" userId="7223d511-7b6e-4226-8c68-118a5bef277e" providerId="ADAL" clId="{79DD5040-E11E-5BF8-9E4F-B8CAABA6EF0F}" dt="2025-10-03T22:39:59.772" v="188" actId="1037"/>
          <ac:spMkLst>
            <pc:docMk/>
            <pc:sldMk cId="1082451462" sldId="378"/>
            <ac:spMk id="12" creationId="{3EE12132-DCDE-2574-59ED-DAB00F9F7E80}"/>
          </ac:spMkLst>
        </pc:spChg>
        <pc:spChg chg="add mod">
          <ac:chgData name="Olivia Seidel" userId="7223d511-7b6e-4226-8c68-118a5bef277e" providerId="ADAL" clId="{79DD5040-E11E-5BF8-9E4F-B8CAABA6EF0F}" dt="2025-10-03T22:39:46.574" v="187" actId="1036"/>
          <ac:spMkLst>
            <pc:docMk/>
            <pc:sldMk cId="1082451462" sldId="378"/>
            <ac:spMk id="13" creationId="{0E25F3F9-4762-8950-2053-8CACB3ADA0F7}"/>
          </ac:spMkLst>
        </pc:spChg>
        <pc:spChg chg="add mod">
          <ac:chgData name="Olivia Seidel" userId="7223d511-7b6e-4226-8c68-118a5bef277e" providerId="ADAL" clId="{79DD5040-E11E-5BF8-9E4F-B8CAABA6EF0F}" dt="2025-10-03T22:43:12.822" v="195" actId="208"/>
          <ac:spMkLst>
            <pc:docMk/>
            <pc:sldMk cId="1082451462" sldId="378"/>
            <ac:spMk id="16" creationId="{49678B03-8A36-6EED-E43F-4BBC883D52DF}"/>
          </ac:spMkLst>
        </pc:spChg>
        <pc:spChg chg="add mod">
          <ac:chgData name="Olivia Seidel" userId="7223d511-7b6e-4226-8c68-118a5bef277e" providerId="ADAL" clId="{79DD5040-E11E-5BF8-9E4F-B8CAABA6EF0F}" dt="2025-10-03T22:44:26.977" v="200" actId="208"/>
          <ac:spMkLst>
            <pc:docMk/>
            <pc:sldMk cId="1082451462" sldId="378"/>
            <ac:spMk id="22" creationId="{8A65299D-4CC2-1306-19E7-C95098BE97A5}"/>
          </ac:spMkLst>
        </pc:spChg>
        <pc:spChg chg="add mod">
          <ac:chgData name="Olivia Seidel" userId="7223d511-7b6e-4226-8c68-118a5bef277e" providerId="ADAL" clId="{79DD5040-E11E-5BF8-9E4F-B8CAABA6EF0F}" dt="2025-10-03T22:45:25.512" v="204" actId="1037"/>
          <ac:spMkLst>
            <pc:docMk/>
            <pc:sldMk cId="1082451462" sldId="378"/>
            <ac:spMk id="23" creationId="{AE9398E4-FCC1-FAD0-CBCC-9914B0C438A4}"/>
          </ac:spMkLst>
        </pc:spChg>
        <pc:spChg chg="add mod">
          <ac:chgData name="Olivia Seidel" userId="7223d511-7b6e-4226-8c68-118a5bef277e" providerId="ADAL" clId="{79DD5040-E11E-5BF8-9E4F-B8CAABA6EF0F}" dt="2025-10-03T22:45:54.840" v="207" actId="1076"/>
          <ac:spMkLst>
            <pc:docMk/>
            <pc:sldMk cId="1082451462" sldId="378"/>
            <ac:spMk id="24" creationId="{C6A20361-0AF8-A710-A043-3FC19D3FBD74}"/>
          </ac:spMkLst>
        </pc:spChg>
        <pc:spChg chg="add mod">
          <ac:chgData name="Olivia Seidel" userId="7223d511-7b6e-4226-8c68-118a5bef277e" providerId="ADAL" clId="{79DD5040-E11E-5BF8-9E4F-B8CAABA6EF0F}" dt="2025-10-03T22:46:14.552" v="217" actId="1035"/>
          <ac:spMkLst>
            <pc:docMk/>
            <pc:sldMk cId="1082451462" sldId="378"/>
            <ac:spMk id="26" creationId="{4B47C16A-E0EB-2BE9-030C-F57C78AE051E}"/>
          </ac:spMkLst>
        </pc:spChg>
        <pc:spChg chg="add mod">
          <ac:chgData name="Olivia Seidel" userId="7223d511-7b6e-4226-8c68-118a5bef277e" providerId="ADAL" clId="{79DD5040-E11E-5BF8-9E4F-B8CAABA6EF0F}" dt="2025-10-03T22:46:37.586" v="221" actId="1036"/>
          <ac:spMkLst>
            <pc:docMk/>
            <pc:sldMk cId="1082451462" sldId="378"/>
            <ac:spMk id="28" creationId="{2C641029-074D-AC84-CBB7-09C7885AD2DD}"/>
          </ac:spMkLst>
        </pc:spChg>
        <pc:spChg chg="mod">
          <ac:chgData name="Olivia Seidel" userId="7223d511-7b6e-4226-8c68-118a5bef277e" providerId="ADAL" clId="{79DD5040-E11E-5BF8-9E4F-B8CAABA6EF0F}" dt="2025-10-03T22:18:17.937" v="30" actId="692"/>
          <ac:spMkLst>
            <pc:docMk/>
            <pc:sldMk cId="1082451462" sldId="378"/>
            <ac:spMk id="204" creationId="{BAD86F70-976E-AA4B-B70A-BA9930CA6AC7}"/>
          </ac:spMkLst>
        </pc:spChg>
        <pc:spChg chg="mod">
          <ac:chgData name="Olivia Seidel" userId="7223d511-7b6e-4226-8c68-118a5bef277e" providerId="ADAL" clId="{79DD5040-E11E-5BF8-9E4F-B8CAABA6EF0F}" dt="2025-10-03T22:17:56.063" v="28" actId="207"/>
          <ac:spMkLst>
            <pc:docMk/>
            <pc:sldMk cId="1082451462" sldId="378"/>
            <ac:spMk id="209" creationId="{A2DC55C0-5410-0049-B170-42A455E6E458}"/>
          </ac:spMkLst>
        </pc:spChg>
        <pc:spChg chg="mod">
          <ac:chgData name="Olivia Seidel" userId="7223d511-7b6e-4226-8c68-118a5bef277e" providerId="ADAL" clId="{79DD5040-E11E-5BF8-9E4F-B8CAABA6EF0F}" dt="2025-10-03T22:17:59.347" v="29" actId="207"/>
          <ac:spMkLst>
            <pc:docMk/>
            <pc:sldMk cId="1082451462" sldId="378"/>
            <ac:spMk id="210" creationId="{0B885118-80F2-4C08-48E1-4776A314D020}"/>
          </ac:spMkLst>
        </pc:spChg>
        <pc:grpChg chg="mod">
          <ac:chgData name="Olivia Seidel" userId="7223d511-7b6e-4226-8c68-118a5bef277e" providerId="ADAL" clId="{79DD5040-E11E-5BF8-9E4F-B8CAABA6EF0F}" dt="2025-10-03T22:39:11.004" v="176" actId="1076"/>
          <ac:grpSpMkLst>
            <pc:docMk/>
            <pc:sldMk cId="1082451462" sldId="378"/>
            <ac:grpSpMk id="131" creationId="{FC6F68CD-12D6-988C-A057-4D122626F793}"/>
          </ac:grpSpMkLst>
        </pc:grpChg>
        <pc:grpChg chg="mod">
          <ac:chgData name="Olivia Seidel" userId="7223d511-7b6e-4226-8c68-118a5bef277e" providerId="ADAL" clId="{79DD5040-E11E-5BF8-9E4F-B8CAABA6EF0F}" dt="2025-10-03T22:42:51.107" v="192" actId="1076"/>
          <ac:grpSpMkLst>
            <pc:docMk/>
            <pc:sldMk cId="1082451462" sldId="378"/>
            <ac:grpSpMk id="192" creationId="{5388C728-D185-9F6A-3199-383882593224}"/>
          </ac:grpSpMkLst>
        </pc:grpChg>
        <pc:picChg chg="add mod">
          <ac:chgData name="Olivia Seidel" userId="7223d511-7b6e-4226-8c68-118a5bef277e" providerId="ADAL" clId="{79DD5040-E11E-5BF8-9E4F-B8CAABA6EF0F}" dt="2025-10-03T22:37:42.980" v="153" actId="14100"/>
          <ac:picMkLst>
            <pc:docMk/>
            <pc:sldMk cId="1082451462" sldId="378"/>
            <ac:picMk id="8" creationId="{76C319EB-D288-7B51-B3E3-67D35CCA4F61}"/>
          </ac:picMkLst>
        </pc:picChg>
        <pc:cxnChg chg="mod">
          <ac:chgData name="Olivia Seidel" userId="7223d511-7b6e-4226-8c68-118a5bef277e" providerId="ADAL" clId="{79DD5040-E11E-5BF8-9E4F-B8CAABA6EF0F}" dt="2025-10-03T22:16:55.505" v="24" actId="692"/>
          <ac:cxnSpMkLst>
            <pc:docMk/>
            <pc:sldMk cId="1082451462" sldId="378"/>
            <ac:cxnSpMk id="90" creationId="{011EEBE7-294D-13C2-6CB9-66A86EC78FA5}"/>
          </ac:cxnSpMkLst>
        </pc:cxnChg>
        <pc:cxnChg chg="mod">
          <ac:chgData name="Olivia Seidel" userId="7223d511-7b6e-4226-8c68-118a5bef277e" providerId="ADAL" clId="{79DD5040-E11E-5BF8-9E4F-B8CAABA6EF0F}" dt="2025-10-03T22:17:02.503" v="25" actId="692"/>
          <ac:cxnSpMkLst>
            <pc:docMk/>
            <pc:sldMk cId="1082451462" sldId="378"/>
            <ac:cxnSpMk id="91" creationId="{799E02E7-CECF-9CBD-EF33-37C4F168C213}"/>
          </ac:cxnSpMkLst>
        </pc:cxnChg>
        <pc:cxnChg chg="add del">
          <ac:chgData name="Olivia Seidel" userId="7223d511-7b6e-4226-8c68-118a5bef277e" providerId="ADAL" clId="{79DD5040-E11E-5BF8-9E4F-B8CAABA6EF0F}" dt="2025-10-03T22:32:40.949" v="127" actId="478"/>
          <ac:cxnSpMkLst>
            <pc:docMk/>
            <pc:sldMk cId="1082451462" sldId="378"/>
            <ac:cxnSpMk id="155" creationId="{2811F7C8-9F27-11CF-E004-0A830B433E8E}"/>
          </ac:cxnSpMkLst>
        </pc:cxnChg>
        <pc:cxnChg chg="add del">
          <ac:chgData name="Olivia Seidel" userId="7223d511-7b6e-4226-8c68-118a5bef277e" providerId="ADAL" clId="{79DD5040-E11E-5BF8-9E4F-B8CAABA6EF0F}" dt="2025-10-03T22:32:41.517" v="128" actId="478"/>
          <ac:cxnSpMkLst>
            <pc:docMk/>
            <pc:sldMk cId="1082451462" sldId="378"/>
            <ac:cxnSpMk id="161" creationId="{98058593-3507-011D-3838-065547F4C48E}"/>
          </ac:cxnSpMkLst>
        </pc:cxnChg>
        <pc:cxnChg chg="add del">
          <ac:chgData name="Olivia Seidel" userId="7223d511-7b6e-4226-8c68-118a5bef277e" providerId="ADAL" clId="{79DD5040-E11E-5BF8-9E4F-B8CAABA6EF0F}" dt="2025-10-03T22:32:41.871" v="129" actId="478"/>
          <ac:cxnSpMkLst>
            <pc:docMk/>
            <pc:sldMk cId="1082451462" sldId="378"/>
            <ac:cxnSpMk id="164" creationId="{1DF675A7-1641-5616-FBCA-E08D8D54AA87}"/>
          </ac:cxnSpMkLst>
        </pc:cxnChg>
        <pc:cxnChg chg="mod">
          <ac:chgData name="Olivia Seidel" userId="7223d511-7b6e-4226-8c68-118a5bef277e" providerId="ADAL" clId="{79DD5040-E11E-5BF8-9E4F-B8CAABA6EF0F}" dt="2025-10-03T22:18:17.937" v="30" actId="692"/>
          <ac:cxnSpMkLst>
            <pc:docMk/>
            <pc:sldMk cId="1082451462" sldId="378"/>
            <ac:cxnSpMk id="196" creationId="{008CF91F-FE35-448E-B29C-55579DB23ED2}"/>
          </ac:cxnSpMkLst>
        </pc:cxnChg>
        <pc:cxnChg chg="mod">
          <ac:chgData name="Olivia Seidel" userId="7223d511-7b6e-4226-8c68-118a5bef277e" providerId="ADAL" clId="{79DD5040-E11E-5BF8-9E4F-B8CAABA6EF0F}" dt="2025-10-03T22:18:17.937" v="30" actId="692"/>
          <ac:cxnSpMkLst>
            <pc:docMk/>
            <pc:sldMk cId="1082451462" sldId="378"/>
            <ac:cxnSpMk id="198" creationId="{4BEE5AEA-6876-32BA-94AF-4029B47749ED}"/>
          </ac:cxnSpMkLst>
        </pc:cxnChg>
        <pc:cxnChg chg="mod">
          <ac:chgData name="Olivia Seidel" userId="7223d511-7b6e-4226-8c68-118a5bef277e" providerId="ADAL" clId="{79DD5040-E11E-5BF8-9E4F-B8CAABA6EF0F}" dt="2025-10-03T22:18:17.937" v="30" actId="692"/>
          <ac:cxnSpMkLst>
            <pc:docMk/>
            <pc:sldMk cId="1082451462" sldId="378"/>
            <ac:cxnSpMk id="201" creationId="{6D8249D7-0602-C223-3427-E2DB75F42D11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08T19:24:01.023" v="518" actId="1076"/>
        <pc:sldMkLst>
          <pc:docMk/>
          <pc:sldMk cId="577401517" sldId="379"/>
        </pc:sldMkLst>
        <pc:spChg chg="add mod">
          <ac:chgData name="Olivia Seidel" userId="7223d511-7b6e-4226-8c68-118a5bef277e" providerId="ADAL" clId="{79DD5040-E11E-5BF8-9E4F-B8CAABA6EF0F}" dt="2025-10-03T23:24:45.919" v="370"/>
          <ac:spMkLst>
            <pc:docMk/>
            <pc:sldMk cId="577401517" sldId="379"/>
            <ac:spMk id="2" creationId="{13F9F7AB-D60D-1A9E-872D-0CF80FA3F46A}"/>
          </ac:spMkLst>
        </pc:spChg>
        <pc:spChg chg="add mod">
          <ac:chgData name="Olivia Seidel" userId="7223d511-7b6e-4226-8c68-118a5bef277e" providerId="ADAL" clId="{79DD5040-E11E-5BF8-9E4F-B8CAABA6EF0F}" dt="2025-10-03T22:23:04.556" v="57" actId="1076"/>
          <ac:spMkLst>
            <pc:docMk/>
            <pc:sldMk cId="577401517" sldId="379"/>
            <ac:spMk id="5" creationId="{094E73A8-43D4-C7DC-683A-B07FA4A4958F}"/>
          </ac:spMkLst>
        </pc:spChg>
        <pc:spChg chg="add mod">
          <ac:chgData name="Olivia Seidel" userId="7223d511-7b6e-4226-8c68-118a5bef277e" providerId="ADAL" clId="{79DD5040-E11E-5BF8-9E4F-B8CAABA6EF0F}" dt="2025-10-08T19:24:01.023" v="518" actId="1076"/>
          <ac:spMkLst>
            <pc:docMk/>
            <pc:sldMk cId="577401517" sldId="379"/>
            <ac:spMk id="7" creationId="{FC97403B-92D9-6B78-4D05-3DDAEFFF88AC}"/>
          </ac:spMkLst>
        </pc:spChg>
        <pc:spChg chg="mod">
          <ac:chgData name="Olivia Seidel" userId="7223d511-7b6e-4226-8c68-118a5bef277e" providerId="ADAL" clId="{79DD5040-E11E-5BF8-9E4F-B8CAABA6EF0F}" dt="2025-10-03T22:28:00.466" v="69" actId="115"/>
          <ac:spMkLst>
            <pc:docMk/>
            <pc:sldMk cId="577401517" sldId="379"/>
            <ac:spMk id="14" creationId="{3345A154-66E7-BD27-1B9F-01C2CE82933E}"/>
          </ac:spMkLst>
        </pc:spChg>
        <pc:spChg chg="mod">
          <ac:chgData name="Olivia Seidel" userId="7223d511-7b6e-4226-8c68-118a5bef277e" providerId="ADAL" clId="{79DD5040-E11E-5BF8-9E4F-B8CAABA6EF0F}" dt="2025-10-07T18:50:17.147" v="502" actId="14100"/>
          <ac:spMkLst>
            <pc:docMk/>
            <pc:sldMk cId="577401517" sldId="379"/>
            <ac:spMk id="18" creationId="{6008C660-9366-7F98-0B0B-524D5FF33AE9}"/>
          </ac:spMkLst>
        </pc:spChg>
        <pc:spChg chg="mod">
          <ac:chgData name="Olivia Seidel" userId="7223d511-7b6e-4226-8c68-118a5bef277e" providerId="ADAL" clId="{79DD5040-E11E-5BF8-9E4F-B8CAABA6EF0F}" dt="2025-10-08T19:23:46.281" v="516" actId="255"/>
          <ac:spMkLst>
            <pc:docMk/>
            <pc:sldMk cId="577401517" sldId="379"/>
            <ac:spMk id="21" creationId="{C85A88D2-E56E-ABAE-C6DF-3B18787AEF65}"/>
          </ac:spMkLst>
        </pc:spChg>
        <pc:spChg chg="add del mod">
          <ac:chgData name="Olivia Seidel" userId="7223d511-7b6e-4226-8c68-118a5bef277e" providerId="ADAL" clId="{79DD5040-E11E-5BF8-9E4F-B8CAABA6EF0F}" dt="2025-10-08T19:23:54.373" v="517" actId="1076"/>
          <ac:spMkLst>
            <pc:docMk/>
            <pc:sldMk cId="577401517" sldId="379"/>
            <ac:spMk id="22" creationId="{58DC440E-920A-2620-D897-F5E169462A8E}"/>
          </ac:spMkLst>
        </pc:spChg>
        <pc:spChg chg="mod">
          <ac:chgData name="Olivia Seidel" userId="7223d511-7b6e-4226-8c68-118a5bef277e" providerId="ADAL" clId="{79DD5040-E11E-5BF8-9E4F-B8CAABA6EF0F}" dt="2025-10-03T22:28:29.466" v="73" actId="3626"/>
          <ac:spMkLst>
            <pc:docMk/>
            <pc:sldMk cId="577401517" sldId="379"/>
            <ac:spMk id="25" creationId="{A03903C1-9048-5C67-3AEB-65E4CA524E86}"/>
          </ac:spMkLst>
        </pc:spChg>
      </pc:sldChg>
      <pc:sldChg chg="addSp modSp">
        <pc:chgData name="Olivia Seidel" userId="7223d511-7b6e-4226-8c68-118a5bef277e" providerId="ADAL" clId="{79DD5040-E11E-5BF8-9E4F-B8CAABA6EF0F}" dt="2025-10-03T23:25:30.869" v="405"/>
        <pc:sldMkLst>
          <pc:docMk/>
          <pc:sldMk cId="3571996353" sldId="380"/>
        </pc:sldMkLst>
        <pc:spChg chg="add mod">
          <ac:chgData name="Olivia Seidel" userId="7223d511-7b6e-4226-8c68-118a5bef277e" providerId="ADAL" clId="{79DD5040-E11E-5BF8-9E4F-B8CAABA6EF0F}" dt="2025-10-03T23:25:30.869" v="405"/>
          <ac:spMkLst>
            <pc:docMk/>
            <pc:sldMk cId="3571996353" sldId="380"/>
            <ac:spMk id="2" creationId="{F4084F58-56EE-9E43-9DBC-A17B7157D294}"/>
          </ac:spMkLst>
        </pc:spChg>
      </pc:sldChg>
      <pc:sldChg chg="addSp modSp mod">
        <pc:chgData name="Olivia Seidel" userId="7223d511-7b6e-4226-8c68-118a5bef277e" providerId="ADAL" clId="{79DD5040-E11E-5BF8-9E4F-B8CAABA6EF0F}" dt="2025-10-09T23:42:33.819" v="1109" actId="1076"/>
        <pc:sldMkLst>
          <pc:docMk/>
          <pc:sldMk cId="3157653755" sldId="381"/>
        </pc:sldMkLst>
        <pc:spChg chg="add mod">
          <ac:chgData name="Olivia Seidel" userId="7223d511-7b6e-4226-8c68-118a5bef277e" providerId="ADAL" clId="{79DD5040-E11E-5BF8-9E4F-B8CAABA6EF0F}" dt="2025-10-03T23:25:31.706" v="406"/>
          <ac:spMkLst>
            <pc:docMk/>
            <pc:sldMk cId="3157653755" sldId="381"/>
            <ac:spMk id="2" creationId="{76999FBA-FC20-0119-B2A4-A29688520836}"/>
          </ac:spMkLst>
        </pc:spChg>
        <pc:picChg chg="add mod">
          <ac:chgData name="Olivia Seidel" userId="7223d511-7b6e-4226-8c68-118a5bef277e" providerId="ADAL" clId="{79DD5040-E11E-5BF8-9E4F-B8CAABA6EF0F}" dt="2025-10-09T23:42:22.595" v="1107" actId="14100"/>
          <ac:picMkLst>
            <pc:docMk/>
            <pc:sldMk cId="3157653755" sldId="381"/>
            <ac:picMk id="3" creationId="{F7A8AE50-FE5A-AEDD-F943-B8AA64B13F5E}"/>
          </ac:picMkLst>
        </pc:picChg>
        <pc:picChg chg="add mod">
          <ac:chgData name="Olivia Seidel" userId="7223d511-7b6e-4226-8c68-118a5bef277e" providerId="ADAL" clId="{79DD5040-E11E-5BF8-9E4F-B8CAABA6EF0F}" dt="2025-10-09T23:42:33.819" v="1109" actId="1076"/>
          <ac:picMkLst>
            <pc:docMk/>
            <pc:sldMk cId="3157653755" sldId="381"/>
            <ac:picMk id="4" creationId="{333E1E62-A542-8B47-A3EE-A3EA71331665}"/>
          </ac:picMkLst>
        </pc:picChg>
      </pc:sldChg>
      <pc:sldChg chg="addSp modSp mod">
        <pc:chgData name="Olivia Seidel" userId="7223d511-7b6e-4226-8c68-118a5bef277e" providerId="ADAL" clId="{79DD5040-E11E-5BF8-9E4F-B8CAABA6EF0F}" dt="2025-10-03T23:24:48.444" v="372"/>
        <pc:sldMkLst>
          <pc:docMk/>
          <pc:sldMk cId="1330618975" sldId="382"/>
        </pc:sldMkLst>
        <pc:spChg chg="add mod">
          <ac:chgData name="Olivia Seidel" userId="7223d511-7b6e-4226-8c68-118a5bef277e" providerId="ADAL" clId="{79DD5040-E11E-5BF8-9E4F-B8CAABA6EF0F}" dt="2025-10-03T23:24:48.444" v="372"/>
          <ac:spMkLst>
            <pc:docMk/>
            <pc:sldMk cId="1330618975" sldId="382"/>
            <ac:spMk id="20" creationId="{07B2A175-ECC0-3BD6-0E2D-0697E3C26605}"/>
          </ac:spMkLst>
        </pc:spChg>
        <pc:spChg chg="mod">
          <ac:chgData name="Olivia Seidel" userId="7223d511-7b6e-4226-8c68-118a5bef277e" providerId="ADAL" clId="{79DD5040-E11E-5BF8-9E4F-B8CAABA6EF0F}" dt="2025-10-03T22:48:13.903" v="229" actId="115"/>
          <ac:spMkLst>
            <pc:docMk/>
            <pc:sldMk cId="1330618975" sldId="382"/>
            <ac:spMk id="42" creationId="{5FA29B4A-C32E-4127-8E77-D16464A72E43}"/>
          </ac:spMkLst>
        </pc:spChg>
      </pc:sldChg>
      <pc:sldChg chg="addSp delSp modSp mod">
        <pc:chgData name="Olivia Seidel" userId="7223d511-7b6e-4226-8c68-118a5bef277e" providerId="ADAL" clId="{79DD5040-E11E-5BF8-9E4F-B8CAABA6EF0F}" dt="2025-10-09T23:33:53.457" v="1103" actId="14100"/>
        <pc:sldMkLst>
          <pc:docMk/>
          <pc:sldMk cId="4060508480" sldId="383"/>
        </pc:sldMkLst>
        <pc:spChg chg="mod">
          <ac:chgData name="Olivia Seidel" userId="7223d511-7b6e-4226-8c68-118a5bef277e" providerId="ADAL" clId="{79DD5040-E11E-5BF8-9E4F-B8CAABA6EF0F}" dt="2025-10-09T23:33:31.995" v="1097"/>
          <ac:spMkLst>
            <pc:docMk/>
            <pc:sldMk cId="4060508480" sldId="383"/>
            <ac:spMk id="3" creationId="{B5A62059-D1FD-8687-C1F1-0742AD5DFEF4}"/>
          </ac:spMkLst>
        </pc:spChg>
        <pc:spChg chg="add mod">
          <ac:chgData name="Olivia Seidel" userId="7223d511-7b6e-4226-8c68-118a5bef277e" providerId="ADAL" clId="{79DD5040-E11E-5BF8-9E4F-B8CAABA6EF0F}" dt="2025-10-03T23:24:47.149" v="371"/>
          <ac:spMkLst>
            <pc:docMk/>
            <pc:sldMk cId="4060508480" sldId="383"/>
            <ac:spMk id="5" creationId="{D5D3087D-6B58-DCAE-E82A-83382139DFAD}"/>
          </ac:spMkLst>
        </pc:spChg>
        <pc:spChg chg="del">
          <ac:chgData name="Olivia Seidel" userId="7223d511-7b6e-4226-8c68-118a5bef277e" providerId="ADAL" clId="{79DD5040-E11E-5BF8-9E4F-B8CAABA6EF0F}" dt="2025-10-09T23:29:31.476" v="1092" actId="478"/>
          <ac:spMkLst>
            <pc:docMk/>
            <pc:sldMk cId="4060508480" sldId="383"/>
            <ac:spMk id="7" creationId="{9E1D13ED-29A2-426E-FEEF-2905A747510A}"/>
          </ac:spMkLst>
        </pc:spChg>
        <pc:spChg chg="add mod">
          <ac:chgData name="Olivia Seidel" userId="7223d511-7b6e-4226-8c68-118a5bef277e" providerId="ADAL" clId="{79DD5040-E11E-5BF8-9E4F-B8CAABA6EF0F}" dt="2025-10-09T23:29:36.159" v="1094" actId="1076"/>
          <ac:spMkLst>
            <pc:docMk/>
            <pc:sldMk cId="4060508480" sldId="383"/>
            <ac:spMk id="8" creationId="{4D27A110-B3B5-1FBD-6A0F-9D7BDDD9D503}"/>
          </ac:spMkLst>
        </pc:spChg>
        <pc:spChg chg="mod">
          <ac:chgData name="Olivia Seidel" userId="7223d511-7b6e-4226-8c68-118a5bef277e" providerId="ADAL" clId="{79DD5040-E11E-5BF8-9E4F-B8CAABA6EF0F}" dt="2025-10-03T22:30:51.885" v="109" actId="1076"/>
          <ac:spMkLst>
            <pc:docMk/>
            <pc:sldMk cId="4060508480" sldId="383"/>
            <ac:spMk id="14" creationId="{D26ED984-4E06-54E9-BCCE-BCE0EE6441EB}"/>
          </ac:spMkLst>
        </pc:spChg>
        <pc:spChg chg="mod">
          <ac:chgData name="Olivia Seidel" userId="7223d511-7b6e-4226-8c68-118a5bef277e" providerId="ADAL" clId="{79DD5040-E11E-5BF8-9E4F-B8CAABA6EF0F}" dt="2025-10-03T22:29:45.049" v="86" actId="20577"/>
          <ac:spMkLst>
            <pc:docMk/>
            <pc:sldMk cId="4060508480" sldId="383"/>
            <ac:spMk id="16" creationId="{2ACC0366-76EC-B97D-418A-CCC5F27971DC}"/>
          </ac:spMkLst>
        </pc:spChg>
        <pc:picChg chg="mod">
          <ac:chgData name="Olivia Seidel" userId="7223d511-7b6e-4226-8c68-118a5bef277e" providerId="ADAL" clId="{79DD5040-E11E-5BF8-9E4F-B8CAABA6EF0F}" dt="2025-10-03T22:30:44.770" v="107" actId="1035"/>
          <ac:picMkLst>
            <pc:docMk/>
            <pc:sldMk cId="4060508480" sldId="383"/>
            <ac:picMk id="13" creationId="{E3331E81-4A66-F75A-2D89-851D7F67FF63}"/>
          </ac:picMkLst>
        </pc:picChg>
        <pc:picChg chg="del">
          <ac:chgData name="Olivia Seidel" userId="7223d511-7b6e-4226-8c68-118a5bef277e" providerId="ADAL" clId="{79DD5040-E11E-5BF8-9E4F-B8CAABA6EF0F}" dt="2025-10-09T23:33:40.580" v="1098" actId="478"/>
          <ac:picMkLst>
            <pc:docMk/>
            <pc:sldMk cId="4060508480" sldId="383"/>
            <ac:picMk id="18" creationId="{CC6D1692-CF78-3EDB-1F5C-CA0562561243}"/>
          </ac:picMkLst>
        </pc:picChg>
        <pc:picChg chg="add mod">
          <ac:chgData name="Olivia Seidel" userId="7223d511-7b6e-4226-8c68-118a5bef277e" providerId="ADAL" clId="{79DD5040-E11E-5BF8-9E4F-B8CAABA6EF0F}" dt="2025-10-09T23:33:53.457" v="1103" actId="14100"/>
          <ac:picMkLst>
            <pc:docMk/>
            <pc:sldMk cId="4060508480" sldId="383"/>
            <ac:picMk id="22" creationId="{5A04F0D4-B75C-9320-AC38-6E4A02A92195}"/>
          </ac:picMkLst>
        </pc:picChg>
      </pc:sldChg>
      <pc:sldChg chg="addSp modSp mod">
        <pc:chgData name="Olivia Seidel" userId="7223d511-7b6e-4226-8c68-118a5bef277e" providerId="ADAL" clId="{79DD5040-E11E-5BF8-9E4F-B8CAABA6EF0F}" dt="2025-10-03T23:24:49.657" v="373"/>
        <pc:sldMkLst>
          <pc:docMk/>
          <pc:sldMk cId="2006806623" sldId="384"/>
        </pc:sldMkLst>
        <pc:spChg chg="add mod">
          <ac:chgData name="Olivia Seidel" userId="7223d511-7b6e-4226-8c68-118a5bef277e" providerId="ADAL" clId="{79DD5040-E11E-5BF8-9E4F-B8CAABA6EF0F}" dt="2025-10-03T23:24:49.657" v="373"/>
          <ac:spMkLst>
            <pc:docMk/>
            <pc:sldMk cId="2006806623" sldId="384"/>
            <ac:spMk id="2" creationId="{753924D8-98BF-BEE1-194E-9C37E29C9542}"/>
          </ac:spMkLst>
        </pc:spChg>
        <pc:spChg chg="mod">
          <ac:chgData name="Olivia Seidel" userId="7223d511-7b6e-4226-8c68-118a5bef277e" providerId="ADAL" clId="{79DD5040-E11E-5BF8-9E4F-B8CAABA6EF0F}" dt="2025-10-03T22:49:29.899" v="239" actId="255"/>
          <ac:spMkLst>
            <pc:docMk/>
            <pc:sldMk cId="2006806623" sldId="384"/>
            <ac:spMk id="7" creationId="{62A75231-290F-BDCB-DFC9-58F99F092547}"/>
          </ac:spMkLst>
        </pc:spChg>
      </pc:sldChg>
      <pc:sldChg chg="addSp modSp mod">
        <pc:chgData name="Olivia Seidel" userId="7223d511-7b6e-4226-8c68-118a5bef277e" providerId="ADAL" clId="{79DD5040-E11E-5BF8-9E4F-B8CAABA6EF0F}" dt="2025-10-07T18:48:55.297" v="486" actId="3626"/>
        <pc:sldMkLst>
          <pc:docMk/>
          <pc:sldMk cId="781995457" sldId="387"/>
        </pc:sldMkLst>
        <pc:spChg chg="add mod">
          <ac:chgData name="Olivia Seidel" userId="7223d511-7b6e-4226-8c68-118a5bef277e" providerId="ADAL" clId="{79DD5040-E11E-5BF8-9E4F-B8CAABA6EF0F}" dt="2025-10-03T23:25:23.308" v="400"/>
          <ac:spMkLst>
            <pc:docMk/>
            <pc:sldMk cId="781995457" sldId="387"/>
            <ac:spMk id="3" creationId="{F17C0F10-FA27-7F3A-26F1-F73F4C9D1CD7}"/>
          </ac:spMkLst>
        </pc:spChg>
        <pc:spChg chg="mod">
          <ac:chgData name="Olivia Seidel" userId="7223d511-7b6e-4226-8c68-118a5bef277e" providerId="ADAL" clId="{79DD5040-E11E-5BF8-9E4F-B8CAABA6EF0F}" dt="2025-10-07T18:48:55.297" v="486" actId="3626"/>
          <ac:spMkLst>
            <pc:docMk/>
            <pc:sldMk cId="781995457" sldId="387"/>
            <ac:spMk id="14" creationId="{330E1526-6A95-987F-7C35-7AB3FC6FDC40}"/>
          </ac:spMkLst>
        </pc:spChg>
      </pc:sldChg>
      <pc:sldChg chg="addSp modSp mod">
        <pc:chgData name="Olivia Seidel" userId="7223d511-7b6e-4226-8c68-118a5bef277e" providerId="ADAL" clId="{79DD5040-E11E-5BF8-9E4F-B8CAABA6EF0F}" dt="2025-10-03T23:25:25.393" v="401"/>
        <pc:sldMkLst>
          <pc:docMk/>
          <pc:sldMk cId="2554188093" sldId="388"/>
        </pc:sldMkLst>
        <pc:spChg chg="add mod">
          <ac:chgData name="Olivia Seidel" userId="7223d511-7b6e-4226-8c68-118a5bef277e" providerId="ADAL" clId="{79DD5040-E11E-5BF8-9E4F-B8CAABA6EF0F}" dt="2025-10-03T23:25:25.393" v="401"/>
          <ac:spMkLst>
            <pc:docMk/>
            <pc:sldMk cId="2554188093" sldId="388"/>
            <ac:spMk id="2" creationId="{C5ADC922-8E26-3B8C-1F30-3CAA566AAF9E}"/>
          </ac:spMkLst>
        </pc:spChg>
        <pc:spChg chg="mod">
          <ac:chgData name="Olivia Seidel" userId="7223d511-7b6e-4226-8c68-118a5bef277e" providerId="ADAL" clId="{79DD5040-E11E-5BF8-9E4F-B8CAABA6EF0F}" dt="2025-10-03T22:57:09.056" v="332" actId="3626"/>
          <ac:spMkLst>
            <pc:docMk/>
            <pc:sldMk cId="2554188093" sldId="388"/>
            <ac:spMk id="14" creationId="{EA239A07-46DE-4D59-3359-1BBA8B683344}"/>
          </ac:spMkLst>
        </pc:spChg>
      </pc:sldChg>
      <pc:sldChg chg="addSp modSp ord">
        <pc:chgData name="Olivia Seidel" userId="7223d511-7b6e-4226-8c68-118a5bef277e" providerId="ADAL" clId="{79DD5040-E11E-5BF8-9E4F-B8CAABA6EF0F}" dt="2025-10-09T23:42:47.372" v="1110" actId="20578"/>
        <pc:sldMkLst>
          <pc:docMk/>
          <pc:sldMk cId="928555559" sldId="398"/>
        </pc:sldMkLst>
        <pc:spChg chg="add mod">
          <ac:chgData name="Olivia Seidel" userId="7223d511-7b6e-4226-8c68-118a5bef277e" providerId="ADAL" clId="{79DD5040-E11E-5BF8-9E4F-B8CAABA6EF0F}" dt="2025-10-03T23:25:26.733" v="402"/>
          <ac:spMkLst>
            <pc:docMk/>
            <pc:sldMk cId="928555559" sldId="398"/>
            <ac:spMk id="2" creationId="{BE2C8F21-E92F-A754-49FF-80830D992B52}"/>
          </ac:spMkLst>
        </pc:spChg>
      </pc:sldChg>
      <pc:sldChg chg="modSp del mod">
        <pc:chgData name="Olivia Seidel" userId="7223d511-7b6e-4226-8c68-118a5bef277e" providerId="ADAL" clId="{79DD5040-E11E-5BF8-9E4F-B8CAABA6EF0F}" dt="2025-10-03T23:00:12.457" v="366" actId="2696"/>
        <pc:sldMkLst>
          <pc:docMk/>
          <pc:sldMk cId="1510273275" sldId="399"/>
        </pc:sldMkLst>
      </pc:sldChg>
      <pc:sldChg chg="addSp modSp">
        <pc:chgData name="Olivia Seidel" userId="7223d511-7b6e-4226-8c68-118a5bef277e" providerId="ADAL" clId="{79DD5040-E11E-5BF8-9E4F-B8CAABA6EF0F}" dt="2025-10-03T23:25:28.803" v="403"/>
        <pc:sldMkLst>
          <pc:docMk/>
          <pc:sldMk cId="1052715946" sldId="403"/>
        </pc:sldMkLst>
        <pc:spChg chg="add mod">
          <ac:chgData name="Olivia Seidel" userId="7223d511-7b6e-4226-8c68-118a5bef277e" providerId="ADAL" clId="{79DD5040-E11E-5BF8-9E4F-B8CAABA6EF0F}" dt="2025-10-03T23:25:28.803" v="403"/>
          <ac:spMkLst>
            <pc:docMk/>
            <pc:sldMk cId="1052715946" sldId="403"/>
            <ac:spMk id="2" creationId="{6B4C8A7D-8ECB-A9E8-1B6B-D45F9DD92E8B}"/>
          </ac:spMkLst>
        </pc:spChg>
      </pc:sldChg>
      <pc:sldChg chg="addSp modSp mod">
        <pc:chgData name="Olivia Seidel" userId="7223d511-7b6e-4226-8c68-118a5bef277e" providerId="ADAL" clId="{79DD5040-E11E-5BF8-9E4F-B8CAABA6EF0F}" dt="2025-10-03T23:24:43.696" v="368"/>
        <pc:sldMkLst>
          <pc:docMk/>
          <pc:sldMk cId="3936328116" sldId="405"/>
        </pc:sldMkLst>
        <pc:spChg chg="add mod">
          <ac:chgData name="Olivia Seidel" userId="7223d511-7b6e-4226-8c68-118a5bef277e" providerId="ADAL" clId="{79DD5040-E11E-5BF8-9E4F-B8CAABA6EF0F}" dt="2025-10-03T23:24:43.696" v="368"/>
          <ac:spMkLst>
            <pc:docMk/>
            <pc:sldMk cId="3936328116" sldId="405"/>
            <ac:spMk id="4" creationId="{BF8C83A2-A609-7AFC-B4E0-A4D8D7C4C21F}"/>
          </ac:spMkLst>
        </pc:spChg>
        <pc:spChg chg="mod">
          <ac:chgData name="Olivia Seidel" userId="7223d511-7b6e-4226-8c68-118a5bef277e" providerId="ADAL" clId="{79DD5040-E11E-5BF8-9E4F-B8CAABA6EF0F}" dt="2025-10-03T22:10:39.889" v="6" actId="20577"/>
          <ac:spMkLst>
            <pc:docMk/>
            <pc:sldMk cId="3936328116" sldId="405"/>
            <ac:spMk id="5" creationId="{9D75218E-7EC0-0927-7549-BABE2BBD4720}"/>
          </ac:spMkLst>
        </pc:spChg>
        <pc:spChg chg="mod">
          <ac:chgData name="Olivia Seidel" userId="7223d511-7b6e-4226-8c68-118a5bef277e" providerId="ADAL" clId="{79DD5040-E11E-5BF8-9E4F-B8CAABA6EF0F}" dt="2025-10-03T22:49:07.992" v="235" actId="20577"/>
          <ac:spMkLst>
            <pc:docMk/>
            <pc:sldMk cId="3936328116" sldId="405"/>
            <ac:spMk id="23" creationId="{3237B56D-645D-C4CC-D1C4-240993310FCC}"/>
          </ac:spMkLst>
        </pc:spChg>
      </pc:sldChg>
      <pc:sldChg chg="addSp modSp add del mod">
        <pc:chgData name="Olivia Seidel" userId="7223d511-7b6e-4226-8c68-118a5bef277e" providerId="ADAL" clId="{79DD5040-E11E-5BF8-9E4F-B8CAABA6EF0F}" dt="2025-10-06T22:34:31.242" v="411"/>
        <pc:sldMkLst>
          <pc:docMk/>
          <pc:sldMk cId="1741734950" sldId="406"/>
        </pc:sldMkLst>
      </pc:sldChg>
      <pc:sldChg chg="addSp modSp">
        <pc:chgData name="Olivia Seidel" userId="7223d511-7b6e-4226-8c68-118a5bef277e" providerId="ADAL" clId="{79DD5040-E11E-5BF8-9E4F-B8CAABA6EF0F}" dt="2025-10-03T23:25:29.588" v="404"/>
        <pc:sldMkLst>
          <pc:docMk/>
          <pc:sldMk cId="3786341410" sldId="407"/>
        </pc:sldMkLst>
        <pc:spChg chg="add mod">
          <ac:chgData name="Olivia Seidel" userId="7223d511-7b6e-4226-8c68-118a5bef277e" providerId="ADAL" clId="{79DD5040-E11E-5BF8-9E4F-B8CAABA6EF0F}" dt="2025-10-03T23:25:29.588" v="404"/>
          <ac:spMkLst>
            <pc:docMk/>
            <pc:sldMk cId="3786341410" sldId="407"/>
            <ac:spMk id="2" creationId="{915609B7-A65D-A24F-1617-403886893719}"/>
          </ac:spMkLst>
        </pc:spChg>
      </pc:sldChg>
      <pc:sldChg chg="addSp modSp del mod modNotesTx">
        <pc:chgData name="Olivia Seidel" userId="7223d511-7b6e-4226-8c68-118a5bef277e" providerId="ADAL" clId="{79DD5040-E11E-5BF8-9E4F-B8CAABA6EF0F}" dt="2025-10-10T00:14:22.325" v="1183" actId="2696"/>
        <pc:sldMkLst>
          <pc:docMk/>
          <pc:sldMk cId="2573810245" sldId="422"/>
        </pc:sldMkLst>
      </pc:sldChg>
      <pc:sldChg chg="addSp delSp modSp del mod modNotesTx">
        <pc:chgData name="Olivia Seidel" userId="7223d511-7b6e-4226-8c68-118a5bef277e" providerId="ADAL" clId="{79DD5040-E11E-5BF8-9E4F-B8CAABA6EF0F}" dt="2025-10-10T01:55:37.322" v="2402" actId="2696"/>
        <pc:sldMkLst>
          <pc:docMk/>
          <pc:sldMk cId="924041670" sldId="423"/>
        </pc:sldMkLst>
        <pc:spChg chg="mod">
          <ac:chgData name="Olivia Seidel" userId="7223d511-7b6e-4226-8c68-118a5bef277e" providerId="ADAL" clId="{79DD5040-E11E-5BF8-9E4F-B8CAABA6EF0F}" dt="2025-10-09T23:19:50.249" v="984" actId="1076"/>
          <ac:spMkLst>
            <pc:docMk/>
            <pc:sldMk cId="924041670" sldId="423"/>
            <ac:spMk id="4" creationId="{DFC8DA74-932C-3892-1709-1E4D40F31AED}"/>
          </ac:spMkLst>
        </pc:spChg>
        <pc:spChg chg="add mod">
          <ac:chgData name="Olivia Seidel" userId="7223d511-7b6e-4226-8c68-118a5bef277e" providerId="ADAL" clId="{79DD5040-E11E-5BF8-9E4F-B8CAABA6EF0F}" dt="2025-10-09T23:19:53.933" v="994" actId="1036"/>
          <ac:spMkLst>
            <pc:docMk/>
            <pc:sldMk cId="924041670" sldId="423"/>
            <ac:spMk id="5" creationId="{FD7F653A-580C-5DB7-678F-B03AD2000025}"/>
          </ac:spMkLst>
        </pc:spChg>
        <pc:spChg chg="add mod">
          <ac:chgData name="Olivia Seidel" userId="7223d511-7b6e-4226-8c68-118a5bef277e" providerId="ADAL" clId="{79DD5040-E11E-5BF8-9E4F-B8CAABA6EF0F}" dt="2025-10-09T23:20:24.028" v="998" actId="1076"/>
          <ac:spMkLst>
            <pc:docMk/>
            <pc:sldMk cId="924041670" sldId="423"/>
            <ac:spMk id="8" creationId="{78741182-6FAF-9191-6EB7-22AD9B6EA248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28" creationId="{E4389FAE-0022-8460-5144-AA7D490E905C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32" creationId="{126448D1-E01F-8877-56E3-EE1618D96728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40" creationId="{11DAAFE8-2665-1210-107D-517CBB3C8676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42" creationId="{843DD0C9-31F2-D3E2-C355-DA0048EAD1ED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46" creationId="{1217813F-06E8-0D0C-8331-DEAB172A1C5E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47" creationId="{45DE5074-152A-AEC6-C7F3-6ACB06443B12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48" creationId="{2A463CF1-D7A3-A712-4EA4-C64BC6981D17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52" creationId="{6A638738-4EEA-101D-9904-10A993216AB8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53" creationId="{DD2D7441-25C7-FD65-4773-B3B90F92C978}"/>
          </ac:spMkLst>
        </pc:spChg>
        <pc:spChg chg="mod">
          <ac:chgData name="Olivia Seidel" userId="7223d511-7b6e-4226-8c68-118a5bef277e" providerId="ADAL" clId="{79DD5040-E11E-5BF8-9E4F-B8CAABA6EF0F}" dt="2025-10-10T01:42:38.858" v="2218" actId="571"/>
          <ac:spMkLst>
            <pc:docMk/>
            <pc:sldMk cId="924041670" sldId="423"/>
            <ac:spMk id="61" creationId="{E7AB2122-8434-F1A3-EE3D-CB9050B39F5F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076" creationId="{85401FF0-FECE-47F2-D57D-E23B73813B05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077" creationId="{F63495A3-E3A3-D715-5E38-CC1D43DEC534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078" creationId="{F51DC9C6-F7D3-6C45-77C5-4ED25B09161F}"/>
          </ac:spMkLst>
        </pc:spChg>
        <pc:spChg chg="mod topLvl">
          <ac:chgData name="Olivia Seidel" userId="7223d511-7b6e-4226-8c68-118a5bef277e" providerId="ADAL" clId="{79DD5040-E11E-5BF8-9E4F-B8CAABA6EF0F}" dt="2025-10-10T01:42:42.960" v="2220" actId="165"/>
          <ac:spMkLst>
            <pc:docMk/>
            <pc:sldMk cId="924041670" sldId="423"/>
            <ac:spMk id="3094" creationId="{1EC5DDDD-5FAB-7C7C-7B6E-EF8FDF3C2B1B}"/>
          </ac:spMkLst>
        </pc:spChg>
        <pc:spChg chg="del mod topLvl">
          <ac:chgData name="Olivia Seidel" userId="7223d511-7b6e-4226-8c68-118a5bef277e" providerId="ADAL" clId="{79DD5040-E11E-5BF8-9E4F-B8CAABA6EF0F}" dt="2025-10-10T01:43:00.205" v="2224" actId="478"/>
          <ac:spMkLst>
            <pc:docMk/>
            <pc:sldMk cId="924041670" sldId="423"/>
            <ac:spMk id="3102" creationId="{D6D42740-1134-F91A-EB9B-DCD7A0C8BB18}"/>
          </ac:spMkLst>
        </pc:spChg>
        <pc:spChg chg="del mod">
          <ac:chgData name="Olivia Seidel" userId="7223d511-7b6e-4226-8c68-118a5bef277e" providerId="ADAL" clId="{79DD5040-E11E-5BF8-9E4F-B8CAABA6EF0F}" dt="2025-10-10T01:42:56.797" v="2223" actId="478"/>
          <ac:spMkLst>
            <pc:docMk/>
            <pc:sldMk cId="924041670" sldId="423"/>
            <ac:spMk id="3104" creationId="{617C9C38-428B-D2F3-FA9F-230D459F38C0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110" creationId="{CE5FA7EF-DFA5-D4A1-D336-8831C8D7C199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116" creationId="{6D3C1081-E989-3284-92A8-043E1EB975BC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118" creationId="{C27A0968-DF16-99C7-4A20-C57238D82AC1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123" creationId="{29A800FE-EB23-2E07-81DE-E2946EB341F2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200" creationId="{838DF224-A655-CD29-6FC3-0CDABE492730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201" creationId="{49E4C50B-00A6-7343-847C-3B0A044E72F4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202" creationId="{5C054DD7-5993-CA9B-A7C0-3F99383B71DE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206" creationId="{E0F19881-2410-F356-2140-8DC47B71F0BA}"/>
          </ac:spMkLst>
        </pc:spChg>
        <pc:spChg chg="mod">
          <ac:chgData name="Olivia Seidel" userId="7223d511-7b6e-4226-8c68-118a5bef277e" providerId="ADAL" clId="{79DD5040-E11E-5BF8-9E4F-B8CAABA6EF0F}" dt="2025-10-10T01:42:49.177" v="2221" actId="165"/>
          <ac:spMkLst>
            <pc:docMk/>
            <pc:sldMk cId="924041670" sldId="423"/>
            <ac:spMk id="3220" creationId="{043924AC-6AE1-8B10-C8D0-1EF781DDFE3E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37" creationId="{96DC07BB-47FF-341C-E2F5-AF231CE6E065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40" creationId="{2F54FE10-469E-5F58-444C-E1A9A36E85DD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42" creationId="{AFCD11B8-760C-08A0-ED29-6CD3306A8EA3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53" creationId="{70AC3819-CB18-1406-EC52-BD2F0BF32820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54" creationId="{4F8CCFEC-3C04-C671-8BB5-35EEB9D4272A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55" creationId="{C79925FF-A491-0EFE-C9F6-EA052F774BB7}"/>
          </ac:spMkLst>
        </pc:spChg>
        <pc:spChg chg="mod">
          <ac:chgData name="Olivia Seidel" userId="7223d511-7b6e-4226-8c68-118a5bef277e" providerId="ADAL" clId="{79DD5040-E11E-5BF8-9E4F-B8CAABA6EF0F}" dt="2025-10-10T01:43:04.504" v="2226"/>
          <ac:spMkLst>
            <pc:docMk/>
            <pc:sldMk cId="924041670" sldId="423"/>
            <ac:spMk id="3259" creationId="{8EC85C65-CE79-DA50-872A-C74934A440A9}"/>
          </ac:spMkLst>
        </pc:spChg>
        <pc:grpChg chg="del">
          <ac:chgData name="Olivia Seidel" userId="7223d511-7b6e-4226-8c68-118a5bef277e" providerId="ADAL" clId="{79DD5040-E11E-5BF8-9E4F-B8CAABA6EF0F}" dt="2025-10-10T01:42:40.052" v="2219" actId="478"/>
          <ac:grpSpMkLst>
            <pc:docMk/>
            <pc:sldMk cId="924041670" sldId="423"/>
            <ac:grpSpMk id="2" creationId="{DE8F7B01-AB86-C86B-3424-C4B7EA6269BF}"/>
          </ac:grpSpMkLst>
        </pc:grpChg>
        <pc:grpChg chg="mod">
          <ac:chgData name="Olivia Seidel" userId="7223d511-7b6e-4226-8c68-118a5bef277e" providerId="ADAL" clId="{79DD5040-E11E-5BF8-9E4F-B8CAABA6EF0F}" dt="2025-10-09T23:20:27.070" v="1000" actId="1076"/>
          <ac:grpSpMkLst>
            <pc:docMk/>
            <pc:sldMk cId="924041670" sldId="423"/>
            <ac:grpSpMk id="3093" creationId="{9CF58B80-07C1-B041-10EF-6EC211A160E3}"/>
          </ac:grpSpMkLst>
        </pc:grpChg>
        <pc:grpChg chg="del">
          <ac:chgData name="Olivia Seidel" userId="7223d511-7b6e-4226-8c68-118a5bef277e" providerId="ADAL" clId="{79DD5040-E11E-5BF8-9E4F-B8CAABA6EF0F}" dt="2025-10-10T01:42:51.876" v="2222" actId="478"/>
          <ac:grpSpMkLst>
            <pc:docMk/>
            <pc:sldMk cId="924041670" sldId="423"/>
            <ac:grpSpMk id="3099" creationId="{690A3CD1-A94F-E922-E844-AE5369493062}"/>
          </ac:grpSpMkLst>
        </pc:grpChg>
        <pc:grpChg chg="del">
          <ac:chgData name="Olivia Seidel" userId="7223d511-7b6e-4226-8c68-118a5bef277e" providerId="ADAL" clId="{79DD5040-E11E-5BF8-9E4F-B8CAABA6EF0F}" dt="2025-10-10T01:43:02.903" v="2225" actId="478"/>
          <ac:grpSpMkLst>
            <pc:docMk/>
            <pc:sldMk cId="924041670" sldId="423"/>
            <ac:grpSpMk id="3100" creationId="{F16E32C0-0995-AC05-143C-88A104E60056}"/>
          </ac:grpSpMkLst>
        </pc:grpChg>
        <pc:cxnChg chg="mod">
          <ac:chgData name="Olivia Seidel" userId="7223d511-7b6e-4226-8c68-118a5bef277e" providerId="ADAL" clId="{79DD5040-E11E-5BF8-9E4F-B8CAABA6EF0F}" dt="2025-10-10T01:42:40.052" v="2219" actId="478"/>
          <ac:cxnSpMkLst>
            <pc:docMk/>
            <pc:sldMk cId="924041670" sldId="423"/>
            <ac:cxnSpMk id="43" creationId="{898739A9-5F5A-FCEC-8332-713086265236}"/>
          </ac:cxnSpMkLst>
        </pc:cxnChg>
        <pc:cxnChg chg="mod">
          <ac:chgData name="Olivia Seidel" userId="7223d511-7b6e-4226-8c68-118a5bef277e" providerId="ADAL" clId="{79DD5040-E11E-5BF8-9E4F-B8CAABA6EF0F}" dt="2025-10-09T23:19:30.041" v="977" actId="14100"/>
          <ac:cxnSpMkLst>
            <pc:docMk/>
            <pc:sldMk cId="924041670" sldId="423"/>
            <ac:cxnSpMk id="3114" creationId="{82900047-C438-9B8D-B9F6-8FF866C8CDD2}"/>
          </ac:cxnSpMkLst>
        </pc:cxnChg>
        <pc:cxnChg chg="mod">
          <ac:chgData name="Olivia Seidel" userId="7223d511-7b6e-4226-8c68-118a5bef277e" providerId="ADAL" clId="{79DD5040-E11E-5BF8-9E4F-B8CAABA6EF0F}" dt="2025-10-09T23:19:22.072" v="976" actId="14100"/>
          <ac:cxnSpMkLst>
            <pc:docMk/>
            <pc:sldMk cId="924041670" sldId="423"/>
            <ac:cxnSpMk id="3115" creationId="{49795CCD-C3F3-3950-FB32-4A40A7EEE1D6}"/>
          </ac:cxnSpMkLst>
        </pc:cxnChg>
        <pc:cxnChg chg="mod">
          <ac:chgData name="Olivia Seidel" userId="7223d511-7b6e-4226-8c68-118a5bef277e" providerId="ADAL" clId="{79DD5040-E11E-5BF8-9E4F-B8CAABA6EF0F}" dt="2025-10-10T01:43:02.903" v="2225" actId="478"/>
          <ac:cxnSpMkLst>
            <pc:docMk/>
            <pc:sldMk cId="924041670" sldId="423"/>
            <ac:cxnSpMk id="3203" creationId="{33E966DD-8529-D1D7-317F-6A40211B51A9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55:15.656" v="2401" actId="1076"/>
        <pc:sldMkLst>
          <pc:docMk/>
          <pc:sldMk cId="3213433576" sldId="424"/>
        </pc:sldMkLst>
        <pc:spChg chg="del">
          <ac:chgData name="Olivia Seidel" userId="7223d511-7b6e-4226-8c68-118a5bef277e" providerId="ADAL" clId="{79DD5040-E11E-5BF8-9E4F-B8CAABA6EF0F}" dt="2025-10-10T01:53:26.621" v="2338" actId="478"/>
          <ac:spMkLst>
            <pc:docMk/>
            <pc:sldMk cId="3213433576" sldId="424"/>
            <ac:spMk id="3" creationId="{24315523-D784-3739-C0BA-3A084EB956A3}"/>
          </ac:spMkLst>
        </pc:spChg>
        <pc:spChg chg="add del">
          <ac:chgData name="Olivia Seidel" userId="7223d511-7b6e-4226-8c68-118a5bef277e" providerId="ADAL" clId="{79DD5040-E11E-5BF8-9E4F-B8CAABA6EF0F}" dt="2025-10-08T19:29:49.335" v="587" actId="478"/>
          <ac:spMkLst>
            <pc:docMk/>
            <pc:sldMk cId="3213433576" sldId="424"/>
            <ac:spMk id="4" creationId="{32C9352B-72A7-73F5-E260-C1CD1AD17773}"/>
          </ac:spMkLst>
        </pc:spChg>
        <pc:spChg chg="add mod">
          <ac:chgData name="Olivia Seidel" userId="7223d511-7b6e-4226-8c68-118a5bef277e" providerId="ADAL" clId="{79DD5040-E11E-5BF8-9E4F-B8CAABA6EF0F}" dt="2025-10-03T23:25:08.107" v="388"/>
          <ac:spMkLst>
            <pc:docMk/>
            <pc:sldMk cId="3213433576" sldId="424"/>
            <ac:spMk id="7" creationId="{BF4498C9-6583-F09F-9E55-10E44ABB2CEB}"/>
          </ac:spMkLst>
        </pc:spChg>
        <pc:spChg chg="mod topLvl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8" creationId="{3092C0D6-3FAF-FC03-AAF7-04BDCDB39BF4}"/>
          </ac:spMkLst>
        </pc:spChg>
        <pc:spChg chg="del mod topLvl">
          <ac:chgData name="Olivia Seidel" userId="7223d511-7b6e-4226-8c68-118a5bef277e" providerId="ADAL" clId="{79DD5040-E11E-5BF8-9E4F-B8CAABA6EF0F}" dt="2025-10-10T01:42:23.839" v="2213" actId="478"/>
          <ac:spMkLst>
            <pc:docMk/>
            <pc:sldMk cId="3213433576" sldId="424"/>
            <ac:spMk id="16" creationId="{74B837BC-52B2-BFFA-C5D1-D393EB96B679}"/>
          </ac:spMkLst>
        </pc:spChg>
        <pc:spChg chg="del mod topLvl">
          <ac:chgData name="Olivia Seidel" userId="7223d511-7b6e-4226-8c68-118a5bef277e" providerId="ADAL" clId="{79DD5040-E11E-5BF8-9E4F-B8CAABA6EF0F}" dt="2025-10-10T01:42:31.473" v="2215" actId="478"/>
          <ac:spMkLst>
            <pc:docMk/>
            <pc:sldMk cId="3213433576" sldId="424"/>
            <ac:spMk id="18" creationId="{47EB3303-C62D-CC79-57D4-3D24E4120F80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25" creationId="{06EDC495-674E-9CA7-86E9-D5351E7CC536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40" creationId="{2286D210-97E7-BF14-3A64-7E7B4B5745C5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44" creationId="{7EF596D5-431D-663A-05B9-AA75DF513EB1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46" creationId="{9EE11DF6-A45C-E89A-C2D1-789F23EF744A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50" creationId="{C6E5D904-9594-BBDA-B02D-AF447957ED8E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52" creationId="{D98EFFDE-5A61-5D38-6E37-BB82E44DFE84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59" creationId="{D0E5AA1C-3FC9-1766-F05E-C8F84A065DB0}"/>
          </ac:spMkLst>
        </pc:spChg>
        <pc:spChg chg="mod">
          <ac:chgData name="Olivia Seidel" userId="7223d511-7b6e-4226-8c68-118a5bef277e" providerId="ADAL" clId="{79DD5040-E11E-5BF8-9E4F-B8CAABA6EF0F}" dt="2025-10-10T01:42:14.148" v="2210" actId="165"/>
          <ac:spMkLst>
            <pc:docMk/>
            <pc:sldMk cId="3213433576" sldId="424"/>
            <ac:spMk id="60" creationId="{7B8E9A1A-5BB4-866A-8FD8-D5F4C25102CF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086" creationId="{27032E4B-936A-EDAB-93F4-9F4FD088F910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088" creationId="{311AC128-CFD1-5BB1-DE7C-CD4841E65F10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096" creationId="{91577728-191E-6F02-B4A0-3736B77469B2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099" creationId="{3B380713-4510-BFCF-E379-70A30B2E973C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100" creationId="{1B362CCE-EC82-38C0-2C0C-2F19C24CC7C1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105" creationId="{E3F78C7F-A1F8-77A2-6AD1-15FF15B1C061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107" creationId="{77390D85-9D3C-A7B3-4A96-B06D2B991375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109" creationId="{806DB227-D863-56D5-FCA0-07EFCA85FB5E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115" creationId="{EF890504-4A0C-D693-67D6-AE2EF1B65787}"/>
          </ac:spMkLst>
        </pc:spChg>
        <pc:spChg chg="mod">
          <ac:chgData name="Olivia Seidel" userId="7223d511-7b6e-4226-8c68-118a5bef277e" providerId="ADAL" clId="{79DD5040-E11E-5BF8-9E4F-B8CAABA6EF0F}" dt="2025-10-10T01:42:34.422" v="2217"/>
          <ac:spMkLst>
            <pc:docMk/>
            <pc:sldMk cId="3213433576" sldId="424"/>
            <ac:spMk id="3116" creationId="{0CE44827-5A75-C4E0-5CA7-D8C5D3B4D68C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20" creationId="{71BA4165-D230-297B-8368-9675CA99B895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22" creationId="{123D7F40-F45B-549D-10D7-668C5EC4A9BC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24" creationId="{A201A60F-B77E-BEA9-F794-F081B57F4DBF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27" creationId="{EEA11BD3-E538-5904-A56F-0818C757FC8D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28" creationId="{C0F3F1D1-CFC9-9BAF-8A23-AC9D8D3D12E4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29" creationId="{FB5CC7B8-BF4D-78E3-36F6-208EC5B7677F}"/>
          </ac:spMkLst>
        </pc:spChg>
        <pc:spChg chg="mod">
          <ac:chgData name="Olivia Seidel" userId="7223d511-7b6e-4226-8c68-118a5bef277e" providerId="ADAL" clId="{79DD5040-E11E-5BF8-9E4F-B8CAABA6EF0F}" dt="2025-10-10T01:53:27.342" v="2339"/>
          <ac:spMkLst>
            <pc:docMk/>
            <pc:sldMk cId="3213433576" sldId="424"/>
            <ac:spMk id="3130" creationId="{ACE89B04-888E-B6BC-4F46-01CA3F6F81E2}"/>
          </ac:spMkLst>
        </pc:spChg>
        <pc:spChg chg="add mod">
          <ac:chgData name="Olivia Seidel" userId="7223d511-7b6e-4226-8c68-118a5bef277e" providerId="ADAL" clId="{79DD5040-E11E-5BF8-9E4F-B8CAABA6EF0F}" dt="2025-10-10T01:54:55.027" v="2349"/>
          <ac:spMkLst>
            <pc:docMk/>
            <pc:sldMk cId="3213433576" sldId="424"/>
            <ac:spMk id="3135" creationId="{C59169F3-3AC2-38F4-9AE1-1788E5A58A6A}"/>
          </ac:spMkLst>
        </pc:spChg>
        <pc:spChg chg="add mod">
          <ac:chgData name="Olivia Seidel" userId="7223d511-7b6e-4226-8c68-118a5bef277e" providerId="ADAL" clId="{79DD5040-E11E-5BF8-9E4F-B8CAABA6EF0F}" dt="2025-10-10T01:55:15.656" v="2401" actId="1076"/>
          <ac:spMkLst>
            <pc:docMk/>
            <pc:sldMk cId="3213433576" sldId="424"/>
            <ac:spMk id="3136" creationId="{AA2D13E3-CF39-471A-AD28-62E81FA94C42}"/>
          </ac:spMkLst>
        </pc:spChg>
        <pc:grpChg chg="del">
          <ac:chgData name="Olivia Seidel" userId="7223d511-7b6e-4226-8c68-118a5bef277e" providerId="ADAL" clId="{79DD5040-E11E-5BF8-9E4F-B8CAABA6EF0F}" dt="2025-10-10T01:42:26" v="2214" actId="478"/>
          <ac:grpSpMkLst>
            <pc:docMk/>
            <pc:sldMk cId="3213433576" sldId="424"/>
            <ac:grpSpMk id="12" creationId="{8B646009-C3EB-8E42-B51B-E9E56A85E54F}"/>
          </ac:grpSpMkLst>
        </pc:grpChg>
        <pc:grpChg chg="del">
          <ac:chgData name="Olivia Seidel" userId="7223d511-7b6e-4226-8c68-118a5bef277e" providerId="ADAL" clId="{79DD5040-E11E-5BF8-9E4F-B8CAABA6EF0F}" dt="2025-10-10T01:42:33.605" v="2216" actId="478"/>
          <ac:grpSpMkLst>
            <pc:docMk/>
            <pc:sldMk cId="3213433576" sldId="424"/>
            <ac:grpSpMk id="13" creationId="{259E07E2-DE53-7C03-17DC-43103826EC6B}"/>
          </ac:grpSpMkLst>
        </pc:grpChg>
        <pc:grpChg chg="add del">
          <ac:chgData name="Olivia Seidel" userId="7223d511-7b6e-4226-8c68-118a5bef277e" providerId="ADAL" clId="{79DD5040-E11E-5BF8-9E4F-B8CAABA6EF0F}" dt="2025-10-10T01:42:31.473" v="2215" actId="478"/>
          <ac:grpSpMkLst>
            <pc:docMk/>
            <pc:sldMk cId="3213433576" sldId="424"/>
            <ac:grpSpMk id="14" creationId="{F2C156C7-0781-B339-05DD-C5B6F7270A2B}"/>
          </ac:grpSpMkLst>
        </pc:grpChg>
        <pc:grpChg chg="del mod topLvl">
          <ac:chgData name="Olivia Seidel" userId="7223d511-7b6e-4226-8c68-118a5bef277e" providerId="ADAL" clId="{79DD5040-E11E-5BF8-9E4F-B8CAABA6EF0F}" dt="2025-10-10T01:54:32.581" v="2346" actId="478"/>
          <ac:grpSpMkLst>
            <pc:docMk/>
            <pc:sldMk cId="3213433576" sldId="424"/>
            <ac:grpSpMk id="17" creationId="{222E75D6-E7FA-5502-44C7-6050B5436606}"/>
          </ac:grpSpMkLst>
        </pc:grpChg>
        <pc:grpChg chg="add del mod">
          <ac:chgData name="Olivia Seidel" userId="7223d511-7b6e-4226-8c68-118a5bef277e" providerId="ADAL" clId="{79DD5040-E11E-5BF8-9E4F-B8CAABA6EF0F}" dt="2025-10-10T01:54:36.322" v="2347" actId="478"/>
          <ac:grpSpMkLst>
            <pc:docMk/>
            <pc:sldMk cId="3213433576" sldId="424"/>
            <ac:grpSpMk id="3117" creationId="{F0AD5E11-25DD-C053-C7A3-DB28AC99F938}"/>
          </ac:grpSpMkLst>
        </pc:grpChg>
        <pc:grpChg chg="mod topLvl">
          <ac:chgData name="Olivia Seidel" userId="7223d511-7b6e-4226-8c68-118a5bef277e" providerId="ADAL" clId="{79DD5040-E11E-5BF8-9E4F-B8CAABA6EF0F}" dt="2025-10-10T01:54:36.322" v="2347" actId="478"/>
          <ac:grpSpMkLst>
            <pc:docMk/>
            <pc:sldMk cId="3213433576" sldId="424"/>
            <ac:grpSpMk id="3118" creationId="{9E804945-9BC3-2F2D-B328-1938DD7DCBA7}"/>
          </ac:grpSpMkLst>
        </pc:grpChg>
        <pc:grpChg chg="mod">
          <ac:chgData name="Olivia Seidel" userId="7223d511-7b6e-4226-8c68-118a5bef277e" providerId="ADAL" clId="{79DD5040-E11E-5BF8-9E4F-B8CAABA6EF0F}" dt="2025-10-10T01:53:27.342" v="2339"/>
          <ac:grpSpMkLst>
            <pc:docMk/>
            <pc:sldMk cId="3213433576" sldId="424"/>
            <ac:grpSpMk id="3123" creationId="{48151197-026E-59D1-3AFE-7AAB400C17DC}"/>
          </ac:grpSpMkLst>
        </pc:grpChg>
        <pc:cxnChg chg="mod">
          <ac:chgData name="Olivia Seidel" userId="7223d511-7b6e-4226-8c68-118a5bef277e" providerId="ADAL" clId="{79DD5040-E11E-5BF8-9E4F-B8CAABA6EF0F}" dt="2025-10-10T01:42:33.605" v="2216" actId="478"/>
          <ac:cxnSpMkLst>
            <pc:docMk/>
            <pc:sldMk cId="3213433576" sldId="424"/>
            <ac:cxnSpMk id="41" creationId="{E43D1C25-98C1-E913-2B54-4A5E45AE28BC}"/>
          </ac:cxnSpMkLst>
        </pc:cxnChg>
        <pc:cxnChg chg="del topLvl">
          <ac:chgData name="Olivia Seidel" userId="7223d511-7b6e-4226-8c68-118a5bef277e" providerId="ADAL" clId="{79DD5040-E11E-5BF8-9E4F-B8CAABA6EF0F}" dt="2025-10-10T01:54:36.322" v="2347" actId="478"/>
          <ac:cxnSpMkLst>
            <pc:docMk/>
            <pc:sldMk cId="3213433576" sldId="424"/>
            <ac:cxnSpMk id="3119" creationId="{5BE273F7-D287-AFFA-46E4-280C62E761D8}"/>
          </ac:cxnSpMkLst>
        </pc:cxnChg>
        <pc:cxnChg chg="add del mod">
          <ac:chgData name="Olivia Seidel" userId="7223d511-7b6e-4226-8c68-118a5bef277e" providerId="ADAL" clId="{79DD5040-E11E-5BF8-9E4F-B8CAABA6EF0F}" dt="2025-10-10T01:53:57.405" v="2343" actId="478"/>
          <ac:cxnSpMkLst>
            <pc:docMk/>
            <pc:sldMk cId="3213433576" sldId="424"/>
            <ac:cxnSpMk id="3132" creationId="{40200E82-AD40-2542-35BF-6C4D10522623}"/>
          </ac:cxnSpMkLst>
        </pc:cxnChg>
        <pc:cxnChg chg="add mod">
          <ac:chgData name="Olivia Seidel" userId="7223d511-7b6e-4226-8c68-118a5bef277e" providerId="ADAL" clId="{79DD5040-E11E-5BF8-9E4F-B8CAABA6EF0F}" dt="2025-10-10T01:54:37.211" v="2348"/>
          <ac:cxnSpMkLst>
            <pc:docMk/>
            <pc:sldMk cId="3213433576" sldId="424"/>
            <ac:cxnSpMk id="3134" creationId="{7BE817D4-40A7-83BF-7840-F781A647467B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49:09.190" v="2313" actId="1037"/>
        <pc:sldMkLst>
          <pc:docMk/>
          <pc:sldMk cId="1834130670" sldId="425"/>
        </pc:sldMkLst>
        <pc:spChg chg="mod">
          <ac:chgData name="Olivia Seidel" userId="7223d511-7b6e-4226-8c68-118a5bef277e" providerId="ADAL" clId="{79DD5040-E11E-5BF8-9E4F-B8CAABA6EF0F}" dt="2025-10-08T19:57:06.565" v="838"/>
          <ac:spMkLst>
            <pc:docMk/>
            <pc:sldMk cId="1834130670" sldId="425"/>
            <ac:spMk id="3" creationId="{4A5C0982-7F99-4803-ABD0-37CB89B5E8FB}"/>
          </ac:spMkLst>
        </pc:spChg>
        <pc:spChg chg="mod">
          <ac:chgData name="Olivia Seidel" userId="7223d511-7b6e-4226-8c68-118a5bef277e" providerId="ADAL" clId="{79DD5040-E11E-5BF8-9E4F-B8CAABA6EF0F}" dt="2025-10-08T19:41:57.902" v="701" actId="1076"/>
          <ac:spMkLst>
            <pc:docMk/>
            <pc:sldMk cId="1834130670" sldId="425"/>
            <ac:spMk id="4" creationId="{67B99666-00CC-0657-055E-6835935EB4DE}"/>
          </ac:spMkLst>
        </pc:spChg>
        <pc:spChg chg="add mod">
          <ac:chgData name="Olivia Seidel" userId="7223d511-7b6e-4226-8c68-118a5bef277e" providerId="ADAL" clId="{79DD5040-E11E-5BF8-9E4F-B8CAABA6EF0F}" dt="2025-10-03T23:25:07.184" v="387"/>
          <ac:spMkLst>
            <pc:docMk/>
            <pc:sldMk cId="1834130670" sldId="425"/>
            <ac:spMk id="7" creationId="{6C97BB26-FEB3-2944-BAB7-BC9111B07F90}"/>
          </ac:spMkLst>
        </pc:spChg>
        <pc:spChg chg="add mod">
          <ac:chgData name="Olivia Seidel" userId="7223d511-7b6e-4226-8c68-118a5bef277e" providerId="ADAL" clId="{79DD5040-E11E-5BF8-9E4F-B8CAABA6EF0F}" dt="2025-10-10T01:48:26.226" v="2259" actId="1076"/>
          <ac:spMkLst>
            <pc:docMk/>
            <pc:sldMk cId="1834130670" sldId="425"/>
            <ac:spMk id="8" creationId="{0D8988AB-CFA3-977A-FD83-398473BC0763}"/>
          </ac:spMkLst>
        </pc:spChg>
        <pc:spChg chg="del mod topLvl">
          <ac:chgData name="Olivia Seidel" userId="7223d511-7b6e-4226-8c68-118a5bef277e" providerId="ADAL" clId="{79DD5040-E11E-5BF8-9E4F-B8CAABA6EF0F}" dt="2025-10-10T01:40:03.115" v="2189" actId="478"/>
          <ac:spMkLst>
            <pc:docMk/>
            <pc:sldMk cId="1834130670" sldId="425"/>
            <ac:spMk id="8" creationId="{F66DCB37-1ABD-3698-59F7-CF7487417489}"/>
          </ac:spMkLst>
        </pc:spChg>
        <pc:spChg chg="add mod">
          <ac:chgData name="Olivia Seidel" userId="7223d511-7b6e-4226-8c68-118a5bef277e" providerId="ADAL" clId="{79DD5040-E11E-5BF8-9E4F-B8CAABA6EF0F}" dt="2025-10-10T01:49:09.190" v="2313" actId="1037"/>
          <ac:spMkLst>
            <pc:docMk/>
            <pc:sldMk cId="1834130670" sldId="425"/>
            <ac:spMk id="12" creationId="{E506919C-AA40-3B70-B3CF-EC7CE0EF1B2A}"/>
          </ac:spMkLst>
        </pc:spChg>
        <pc:spChg chg="add mod">
          <ac:chgData name="Olivia Seidel" userId="7223d511-7b6e-4226-8c68-118a5bef277e" providerId="ADAL" clId="{79DD5040-E11E-5BF8-9E4F-B8CAABA6EF0F}" dt="2025-10-09T18:29:42.254" v="964"/>
          <ac:spMkLst>
            <pc:docMk/>
            <pc:sldMk cId="1834130670" sldId="425"/>
            <ac:spMk id="16" creationId="{D9C947EA-3321-A73E-065E-DCBD7AE49131}"/>
          </ac:spMkLst>
        </pc:spChg>
        <pc:spChg chg="del mod topLvl">
          <ac:chgData name="Olivia Seidel" userId="7223d511-7b6e-4226-8c68-118a5bef277e" providerId="ADAL" clId="{79DD5040-E11E-5BF8-9E4F-B8CAABA6EF0F}" dt="2025-10-10T01:39:57.526" v="2186" actId="478"/>
          <ac:spMkLst>
            <pc:docMk/>
            <pc:sldMk cId="1834130670" sldId="425"/>
            <ac:spMk id="17" creationId="{AF0B6795-C872-7913-9BEB-BF8B269A882A}"/>
          </ac:spMkLst>
        </pc:spChg>
        <pc:spChg chg="add del mod">
          <ac:chgData name="Olivia Seidel" userId="7223d511-7b6e-4226-8c68-118a5bef277e" providerId="ADAL" clId="{79DD5040-E11E-5BF8-9E4F-B8CAABA6EF0F}" dt="2025-10-10T01:48:16.740" v="2257" actId="478"/>
          <ac:spMkLst>
            <pc:docMk/>
            <pc:sldMk cId="1834130670" sldId="425"/>
            <ac:spMk id="18" creationId="{7A90930F-687F-0E29-6807-18F3DC74054A}"/>
          </ac:spMkLst>
        </pc:spChg>
        <pc:spChg chg="del mod topLvl">
          <ac:chgData name="Olivia Seidel" userId="7223d511-7b6e-4226-8c68-118a5bef277e" providerId="ADAL" clId="{79DD5040-E11E-5BF8-9E4F-B8CAABA6EF0F}" dt="2025-10-10T01:40:00.407" v="2187" actId="478"/>
          <ac:spMkLst>
            <pc:docMk/>
            <pc:sldMk cId="1834130670" sldId="425"/>
            <ac:spMk id="21" creationId="{FED9768C-D762-540F-C94A-6880811690E7}"/>
          </ac:spMkLst>
        </pc:spChg>
        <pc:spChg chg="mod">
          <ac:chgData name="Olivia Seidel" userId="7223d511-7b6e-4226-8c68-118a5bef277e" providerId="ADAL" clId="{79DD5040-E11E-5BF8-9E4F-B8CAABA6EF0F}" dt="2025-10-10T01:48:09.584" v="2256" actId="1036"/>
          <ac:spMkLst>
            <pc:docMk/>
            <pc:sldMk cId="1834130670" sldId="425"/>
            <ac:spMk id="22" creationId="{64919E2E-FBFC-90AA-7EEF-D6A308D38F47}"/>
          </ac:spMkLst>
        </pc:spChg>
        <pc:spChg chg="mod">
          <ac:chgData name="Olivia Seidel" userId="7223d511-7b6e-4226-8c68-118a5bef277e" providerId="ADAL" clId="{79DD5040-E11E-5BF8-9E4F-B8CAABA6EF0F}" dt="2025-10-10T01:27:37.685" v="1892" actId="165"/>
          <ac:spMkLst>
            <pc:docMk/>
            <pc:sldMk cId="1834130670" sldId="425"/>
            <ac:spMk id="29" creationId="{3EE9E763-974C-A12A-EF9C-3AC5F752B4E8}"/>
          </ac:spMkLst>
        </pc:spChg>
        <pc:spChg chg="mod">
          <ac:chgData name="Olivia Seidel" userId="7223d511-7b6e-4226-8c68-118a5bef277e" providerId="ADAL" clId="{79DD5040-E11E-5BF8-9E4F-B8CAABA6EF0F}" dt="2025-10-10T01:27:37.685" v="1892" actId="165"/>
          <ac:spMkLst>
            <pc:docMk/>
            <pc:sldMk cId="1834130670" sldId="425"/>
            <ac:spMk id="30" creationId="{0B25A77F-443B-41B4-B615-AF0253B8DA7A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31" creationId="{A50E6B05-D6F9-A4DD-2CAA-66F4DE5A3F6B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35" creationId="{0CB24F11-4B7F-495B-3ECF-D57CD62D60B3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50" creationId="{4A1669E3-BCD1-3132-B8E4-A474C1022A6F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52" creationId="{AD581A15-79D4-E7D8-DC4A-6B3A22EC2AF4}"/>
          </ac:spMkLst>
        </pc:spChg>
        <pc:spChg chg="mod">
          <ac:chgData name="Olivia Seidel" userId="7223d511-7b6e-4226-8c68-118a5bef277e" providerId="ADAL" clId="{79DD5040-E11E-5BF8-9E4F-B8CAABA6EF0F}" dt="2025-10-10T01:27:37.685" v="1892" actId="165"/>
          <ac:spMkLst>
            <pc:docMk/>
            <pc:sldMk cId="1834130670" sldId="425"/>
            <ac:spMk id="57" creationId="{0693E2A5-E2D5-F24B-022F-B43CE4B41B5A}"/>
          </ac:spMkLst>
        </pc:spChg>
        <pc:spChg chg="mod">
          <ac:chgData name="Olivia Seidel" userId="7223d511-7b6e-4226-8c68-118a5bef277e" providerId="ADAL" clId="{79DD5040-E11E-5BF8-9E4F-B8CAABA6EF0F}" dt="2025-10-10T01:27:37.685" v="1892" actId="165"/>
          <ac:spMkLst>
            <pc:docMk/>
            <pc:sldMk cId="1834130670" sldId="425"/>
            <ac:spMk id="58" creationId="{9CD76C88-5CA4-44C4-1C2B-9221A6711314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60" creationId="{BB3C47E0-8905-98E4-326D-16F3B851498B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3075" creationId="{B9DC4AAC-8A8C-2E94-0E6F-DECD642D78F3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3076" creationId="{FB19BD9C-53BC-11E2-2B71-0663A717054D}"/>
          </ac:spMkLst>
        </pc:spChg>
        <pc:spChg chg="mod">
          <ac:chgData name="Olivia Seidel" userId="7223d511-7b6e-4226-8c68-118a5bef277e" providerId="ADAL" clId="{79DD5040-E11E-5BF8-9E4F-B8CAABA6EF0F}" dt="2025-10-10T01:39:50.783" v="2183" actId="165"/>
          <ac:spMkLst>
            <pc:docMk/>
            <pc:sldMk cId="1834130670" sldId="425"/>
            <ac:spMk id="3083" creationId="{0EC6FB12-9E7B-E1D2-AB14-1027323E229F}"/>
          </ac:spMkLst>
        </pc:spChg>
        <pc:spChg chg="mod">
          <ac:chgData name="Olivia Seidel" userId="7223d511-7b6e-4226-8c68-118a5bef277e" providerId="ADAL" clId="{79DD5040-E11E-5BF8-9E4F-B8CAABA6EF0F}" dt="2025-10-10T01:27:37.685" v="1892" actId="165"/>
          <ac:spMkLst>
            <pc:docMk/>
            <pc:sldMk cId="1834130670" sldId="425"/>
            <ac:spMk id="3084" creationId="{38CE7B7D-54CF-85FD-FC58-DB6DBDE7E02A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086" creationId="{090B7B86-4037-BAB8-74E1-7CEBE322E112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087" creationId="{A00E019B-BE1F-52E7-C000-4A809F1F6D50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098" creationId="{B014C477-FDE9-72D9-A34D-0827ED91F9A9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105" creationId="{2A597B5F-5192-17F7-F497-BC729F460CBA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107" creationId="{3B6F26A0-BD87-7353-F4BC-D5BAA9ECEB05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111" creationId="{7D8F763E-E087-F589-79A2-4DE7A6163B40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112" creationId="{3C3B787C-2845-F924-8201-9A9B7BE043D9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113" creationId="{AEFC9C4A-75E9-C8ED-C90C-ECF72DD5525B}"/>
          </ac:spMkLst>
        </pc:spChg>
        <pc:spChg chg="mod">
          <ac:chgData name="Olivia Seidel" userId="7223d511-7b6e-4226-8c68-118a5bef277e" providerId="ADAL" clId="{79DD5040-E11E-5BF8-9E4F-B8CAABA6EF0F}" dt="2025-10-10T01:40:03.831" v="2190"/>
          <ac:spMkLst>
            <pc:docMk/>
            <pc:sldMk cId="1834130670" sldId="425"/>
            <ac:spMk id="3114" creationId="{206EEA7B-D3E9-F36D-B03A-3B8769E6E780}"/>
          </ac:spMkLst>
        </pc:spChg>
        <pc:grpChg chg="mod">
          <ac:chgData name="Olivia Seidel" userId="7223d511-7b6e-4226-8c68-118a5bef277e" providerId="ADAL" clId="{79DD5040-E11E-5BF8-9E4F-B8CAABA6EF0F}" dt="2025-10-09T18:30:13.228" v="968" actId="1076"/>
          <ac:grpSpMkLst>
            <pc:docMk/>
            <pc:sldMk cId="1834130670" sldId="425"/>
            <ac:grpSpMk id="2" creationId="{18FF6AA7-780E-DFA3-2BFC-A9BC405F34D6}"/>
          </ac:grpSpMkLst>
        </pc:grpChg>
        <pc:grpChg chg="mod">
          <ac:chgData name="Olivia Seidel" userId="7223d511-7b6e-4226-8c68-118a5bef277e" providerId="ADAL" clId="{79DD5040-E11E-5BF8-9E4F-B8CAABA6EF0F}" dt="2025-10-10T01:39:47.515" v="2182" actId="1076"/>
          <ac:grpSpMkLst>
            <pc:docMk/>
            <pc:sldMk cId="1834130670" sldId="425"/>
            <ac:grpSpMk id="5" creationId="{95827B8C-E935-4444-ECE4-12B451E7F099}"/>
          </ac:grpSpMkLst>
        </pc:grpChg>
        <pc:grpChg chg="del">
          <ac:chgData name="Olivia Seidel" userId="7223d511-7b6e-4226-8c68-118a5bef277e" providerId="ADAL" clId="{79DD5040-E11E-5BF8-9E4F-B8CAABA6EF0F}" dt="2025-10-10T01:39:55.999" v="2185" actId="478"/>
          <ac:grpSpMkLst>
            <pc:docMk/>
            <pc:sldMk cId="1834130670" sldId="425"/>
            <ac:grpSpMk id="12" creationId="{970D515B-1AA6-3E55-E395-EBD9ECDB7E85}"/>
          </ac:grpSpMkLst>
        </pc:grpChg>
        <pc:grpChg chg="del">
          <ac:chgData name="Olivia Seidel" userId="7223d511-7b6e-4226-8c68-118a5bef277e" providerId="ADAL" clId="{79DD5040-E11E-5BF8-9E4F-B8CAABA6EF0F}" dt="2025-10-10T01:39:53.334" v="2184" actId="478"/>
          <ac:grpSpMkLst>
            <pc:docMk/>
            <pc:sldMk cId="1834130670" sldId="425"/>
            <ac:grpSpMk id="13" creationId="{D65540FE-48AF-C357-BAEB-674D2BB28CF2}"/>
          </ac:grpSpMkLst>
        </pc:grpChg>
        <pc:grpChg chg="del">
          <ac:chgData name="Olivia Seidel" userId="7223d511-7b6e-4226-8c68-118a5bef277e" providerId="ADAL" clId="{79DD5040-E11E-5BF8-9E4F-B8CAABA6EF0F}" dt="2025-10-10T01:40:00.407" v="2187" actId="478"/>
          <ac:grpSpMkLst>
            <pc:docMk/>
            <pc:sldMk cId="1834130670" sldId="425"/>
            <ac:grpSpMk id="14" creationId="{D48EBDB9-6D33-0A35-486D-525C4E8A6E6D}"/>
          </ac:grpSpMkLst>
        </pc:grpChg>
        <pc:grpChg chg="topLvl">
          <ac:chgData name="Olivia Seidel" userId="7223d511-7b6e-4226-8c68-118a5bef277e" providerId="ADAL" clId="{79DD5040-E11E-5BF8-9E4F-B8CAABA6EF0F}" dt="2025-10-10T01:40:00.407" v="2187" actId="478"/>
          <ac:grpSpMkLst>
            <pc:docMk/>
            <pc:sldMk cId="1834130670" sldId="425"/>
            <ac:grpSpMk id="20" creationId="{0EFF0AE0-7915-F9A0-7CCB-77276120703F}"/>
          </ac:grpSpMkLst>
        </pc:grpChg>
        <pc:cxnChg chg="add mod">
          <ac:chgData name="Olivia Seidel" userId="7223d511-7b6e-4226-8c68-118a5bef277e" providerId="ADAL" clId="{79DD5040-E11E-5BF8-9E4F-B8CAABA6EF0F}" dt="2025-10-10T01:48:01.695" v="2248" actId="1076"/>
          <ac:cxnSpMkLst>
            <pc:docMk/>
            <pc:sldMk cId="1834130670" sldId="425"/>
            <ac:cxnSpMk id="5" creationId="{39223FD2-9730-2D06-E174-14CA01B895F8}"/>
          </ac:cxnSpMkLst>
        </pc:cxnChg>
        <pc:cxnChg chg="del">
          <ac:chgData name="Olivia Seidel" userId="7223d511-7b6e-4226-8c68-118a5bef277e" providerId="ADAL" clId="{79DD5040-E11E-5BF8-9E4F-B8CAABA6EF0F}" dt="2025-10-10T01:47:50.382" v="2246" actId="478"/>
          <ac:cxnSpMkLst>
            <pc:docMk/>
            <pc:sldMk cId="1834130670" sldId="425"/>
            <ac:cxnSpMk id="27" creationId="{60288433-4969-7BD3-62ED-17B9988305DB}"/>
          </ac:cxnSpMkLst>
        </pc:cxnChg>
        <pc:cxnChg chg="mod">
          <ac:chgData name="Olivia Seidel" userId="7223d511-7b6e-4226-8c68-118a5bef277e" providerId="ADAL" clId="{79DD5040-E11E-5BF8-9E4F-B8CAABA6EF0F}" dt="2025-10-09T18:30:35.023" v="970" actId="14100"/>
          <ac:cxnSpMkLst>
            <pc:docMk/>
            <pc:sldMk cId="1834130670" sldId="425"/>
            <ac:cxnSpMk id="32" creationId="{C87EA1E0-E5A1-0452-74AB-7B216DFB765A}"/>
          </ac:cxnSpMkLst>
        </pc:cxnChg>
        <pc:cxnChg chg="mod">
          <ac:chgData name="Olivia Seidel" userId="7223d511-7b6e-4226-8c68-118a5bef277e" providerId="ADAL" clId="{79DD5040-E11E-5BF8-9E4F-B8CAABA6EF0F}" dt="2025-10-10T01:39:53.334" v="2184" actId="478"/>
          <ac:cxnSpMkLst>
            <pc:docMk/>
            <pc:sldMk cId="1834130670" sldId="425"/>
            <ac:cxnSpMk id="54" creationId="{6305080F-6AF3-0A73-C91F-2FA6068F9830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39:41.010" v="2180" actId="164"/>
        <pc:sldMkLst>
          <pc:docMk/>
          <pc:sldMk cId="4095596179" sldId="426"/>
        </pc:sldMkLst>
        <pc:spChg chg="add del mod">
          <ac:chgData name="Olivia Seidel" userId="7223d511-7b6e-4226-8c68-118a5bef277e" providerId="ADAL" clId="{79DD5040-E11E-5BF8-9E4F-B8CAABA6EF0F}" dt="2025-10-10T01:38:40.297" v="2171" actId="478"/>
          <ac:spMkLst>
            <pc:docMk/>
            <pc:sldMk cId="4095596179" sldId="426"/>
            <ac:spMk id="2" creationId="{0A890AF9-13B5-81EE-2100-9CBC9D4ADB23}"/>
          </ac:spMkLst>
        </pc:spChg>
        <pc:spChg chg="add del mod">
          <ac:chgData name="Olivia Seidel" userId="7223d511-7b6e-4226-8c68-118a5bef277e" providerId="ADAL" clId="{79DD5040-E11E-5BF8-9E4F-B8CAABA6EF0F}" dt="2025-10-10T01:38:43.838" v="2172" actId="478"/>
          <ac:spMkLst>
            <pc:docMk/>
            <pc:sldMk cId="4095596179" sldId="426"/>
            <ac:spMk id="3" creationId="{22DE3CCC-C61D-2464-0DD7-49788F3E0471}"/>
          </ac:spMkLst>
        </pc:spChg>
        <pc:spChg chg="add mod">
          <ac:chgData name="Olivia Seidel" userId="7223d511-7b6e-4226-8c68-118a5bef277e" providerId="ADAL" clId="{79DD5040-E11E-5BF8-9E4F-B8CAABA6EF0F}" dt="2025-10-03T23:25:06.117" v="386"/>
          <ac:spMkLst>
            <pc:docMk/>
            <pc:sldMk cId="4095596179" sldId="426"/>
            <ac:spMk id="7" creationId="{4788444A-F6F5-5E9F-DA2D-D173DC09EF0A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21" creationId="{41EE4897-5E43-E612-B631-342CB93C364A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22" creationId="{07F2F968-FF2D-2625-3C3A-97106E5F46C4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23" creationId="{75F09C55-3809-456B-A3D4-2200845C8BE4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28" creationId="{3B2230C2-7089-BEEC-E4F4-89C4843C7E5B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29" creationId="{8833CBC3-06BF-D2E9-D4D1-626564279B8F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31" creationId="{EFEC22E2-56F1-22E3-C57B-5FFBA3CE2184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35" creationId="{0DEA5500-9C6E-2793-14E6-6DD9D5469FA6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36" creationId="{89C51E84-A378-809E-A3B4-7FA7C9C671B4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37" creationId="{1F5C1DDC-9437-4A8F-E938-565FADDC1A78}"/>
          </ac:spMkLst>
        </pc:spChg>
        <pc:spChg chg="mod">
          <ac:chgData name="Olivia Seidel" userId="7223d511-7b6e-4226-8c68-118a5bef277e" providerId="ADAL" clId="{79DD5040-E11E-5BF8-9E4F-B8CAABA6EF0F}" dt="2025-10-10T01:27:28.658" v="1891"/>
          <ac:spMkLst>
            <pc:docMk/>
            <pc:sldMk cId="4095596179" sldId="426"/>
            <ac:spMk id="38" creationId="{DB702C94-796F-AC9A-95F1-15B55F9BE2E2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48" creationId="{10A9E4D5-796B-338B-0010-C0B199F81F8E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49" creationId="{08BAD833-8BFE-5866-4AA6-8FF07B9DE0BB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50" creationId="{F5C96B14-B44E-EF0B-0574-9AFECE0AF031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51" creationId="{E82D1F29-9117-45A4-DB2C-191DB696B46F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52" creationId="{2F2484BA-79F2-9160-EAFA-3B3162E96700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53" creationId="{6ED0EF7F-1BC3-E7D7-0BF4-E8E6A248CEFA}"/>
          </ac:spMkLst>
        </pc:spChg>
        <pc:spChg chg="mod">
          <ac:chgData name="Olivia Seidel" userId="7223d511-7b6e-4226-8c68-118a5bef277e" providerId="ADAL" clId="{79DD5040-E11E-5BF8-9E4F-B8CAABA6EF0F}" dt="2025-10-10T01:38:44.735" v="2173"/>
          <ac:spMkLst>
            <pc:docMk/>
            <pc:sldMk cId="4095596179" sldId="426"/>
            <ac:spMk id="54" creationId="{D7C66CF0-1E67-F214-B439-8EAD53F8E17A}"/>
          </ac:spMkLst>
        </pc:spChg>
        <pc:spChg chg="del">
          <ac:chgData name="Olivia Seidel" userId="7223d511-7b6e-4226-8c68-118a5bef277e" providerId="ADAL" clId="{79DD5040-E11E-5BF8-9E4F-B8CAABA6EF0F}" dt="2025-10-10T01:27:27.468" v="1890" actId="478"/>
          <ac:spMkLst>
            <pc:docMk/>
            <pc:sldMk cId="4095596179" sldId="426"/>
            <ac:spMk id="3123" creationId="{48EE58A1-5593-7633-1F45-79F113EABD48}"/>
          </ac:spMkLst>
        </pc:spChg>
        <pc:spChg chg="del">
          <ac:chgData name="Olivia Seidel" userId="7223d511-7b6e-4226-8c68-118a5bef277e" providerId="ADAL" clId="{79DD5040-E11E-5BF8-9E4F-B8CAABA6EF0F}" dt="2025-10-10T00:46:26.459" v="1610" actId="478"/>
          <ac:spMkLst>
            <pc:docMk/>
            <pc:sldMk cId="4095596179" sldId="426"/>
            <ac:spMk id="3125" creationId="{3767EE4F-2DD3-A3D0-C35D-8F25C53624D9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41" creationId="{F4BD1E2D-C944-4996-365E-F5AD4A0ED508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42" creationId="{87197F1E-8261-8B3D-5BFD-6A17092B6455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43" creationId="{BAF24605-F3E4-E4DE-2880-06D16790E543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44" creationId="{C9666792-4004-10EC-3846-D22725E4B541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49" creationId="{B0C4938A-3841-0B25-EEB9-7709AB6056E5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50" creationId="{F9346F19-57BC-C1EE-1D08-7E872AA7AAB4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54" creationId="{DBC60373-1BE6-EC14-2759-36AA6DC82F18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55" creationId="{A403796F-1293-AC4A-6A8A-CAAD61DECE20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56" creationId="{956E27EC-6B8B-41EE-0FC8-3CFE3B31CF5F}"/>
          </ac:spMkLst>
        </pc:spChg>
        <pc:spChg chg="mod">
          <ac:chgData name="Olivia Seidel" userId="7223d511-7b6e-4226-8c68-118a5bef277e" providerId="ADAL" clId="{79DD5040-E11E-5BF8-9E4F-B8CAABA6EF0F}" dt="2025-10-10T01:27:23.123" v="1888" actId="165"/>
          <ac:spMkLst>
            <pc:docMk/>
            <pc:sldMk cId="4095596179" sldId="426"/>
            <ac:spMk id="3163" creationId="{6F155D7F-96F0-ADBA-52AF-386BBE9DD955}"/>
          </ac:spMkLst>
        </pc:spChg>
        <pc:grpChg chg="mod">
          <ac:chgData name="Olivia Seidel" userId="7223d511-7b6e-4226-8c68-118a5bef277e" providerId="ADAL" clId="{79DD5040-E11E-5BF8-9E4F-B8CAABA6EF0F}" dt="2025-10-10T01:39:41.010" v="2180" actId="164"/>
          <ac:grpSpMkLst>
            <pc:docMk/>
            <pc:sldMk cId="4095596179" sldId="426"/>
            <ac:grpSpMk id="5" creationId="{B6728C3C-5453-F864-F0DD-4689F4D11687}"/>
          </ac:grpSpMkLst>
        </pc:grpChg>
        <pc:grpChg chg="add mod">
          <ac:chgData name="Olivia Seidel" userId="7223d511-7b6e-4226-8c68-118a5bef277e" providerId="ADAL" clId="{79DD5040-E11E-5BF8-9E4F-B8CAABA6EF0F}" dt="2025-10-10T01:39:24.399" v="2179" actId="164"/>
          <ac:grpSpMkLst>
            <pc:docMk/>
            <pc:sldMk cId="4095596179" sldId="426"/>
            <ac:grpSpMk id="39" creationId="{B08ED0F1-A71F-5FEC-4D3F-73BC16448DFE}"/>
          </ac:grpSpMkLst>
        </pc:grpChg>
        <pc:grpChg chg="mod">
          <ac:chgData name="Olivia Seidel" userId="7223d511-7b6e-4226-8c68-118a5bef277e" providerId="ADAL" clId="{79DD5040-E11E-5BF8-9E4F-B8CAABA6EF0F}" dt="2025-10-10T01:38:44.735" v="2173"/>
          <ac:grpSpMkLst>
            <pc:docMk/>
            <pc:sldMk cId="4095596179" sldId="426"/>
            <ac:grpSpMk id="40" creationId="{66AF036C-353A-39F5-0850-22AF2FDCA2EA}"/>
          </ac:grpSpMkLst>
        </pc:grpChg>
        <pc:grpChg chg="mod">
          <ac:chgData name="Olivia Seidel" userId="7223d511-7b6e-4226-8c68-118a5bef277e" providerId="ADAL" clId="{79DD5040-E11E-5BF8-9E4F-B8CAABA6EF0F}" dt="2025-10-10T01:38:44.735" v="2173"/>
          <ac:grpSpMkLst>
            <pc:docMk/>
            <pc:sldMk cId="4095596179" sldId="426"/>
            <ac:grpSpMk id="44" creationId="{DE938527-C313-8748-F216-E90C6DC759ED}"/>
          </ac:grpSpMkLst>
        </pc:grpChg>
        <pc:grpChg chg="add mod">
          <ac:chgData name="Olivia Seidel" userId="7223d511-7b6e-4226-8c68-118a5bef277e" providerId="ADAL" clId="{79DD5040-E11E-5BF8-9E4F-B8CAABA6EF0F}" dt="2025-10-10T01:39:41.010" v="2180" actId="164"/>
          <ac:grpSpMkLst>
            <pc:docMk/>
            <pc:sldMk cId="4095596179" sldId="426"/>
            <ac:grpSpMk id="59" creationId="{90C7AD15-4BB6-7D37-FDAC-537E99311F61}"/>
          </ac:grpSpMkLst>
        </pc:grpChg>
        <pc:grpChg chg="add mod">
          <ac:chgData name="Olivia Seidel" userId="7223d511-7b6e-4226-8c68-118a5bef277e" providerId="ADAL" clId="{79DD5040-E11E-5BF8-9E4F-B8CAABA6EF0F}" dt="2025-10-10T01:39:41.010" v="2180" actId="164"/>
          <ac:grpSpMkLst>
            <pc:docMk/>
            <pc:sldMk cId="4095596179" sldId="426"/>
            <ac:grpSpMk id="60" creationId="{EEDCA065-D3AD-97BC-6B4E-CFA5700D5B53}"/>
          </ac:grpSpMkLst>
        </pc:grpChg>
        <pc:grpChg chg="del">
          <ac:chgData name="Olivia Seidel" userId="7223d511-7b6e-4226-8c68-118a5bef277e" providerId="ADAL" clId="{79DD5040-E11E-5BF8-9E4F-B8CAABA6EF0F}" dt="2025-10-10T01:27:25.813" v="1889" actId="478"/>
          <ac:grpSpMkLst>
            <pc:docMk/>
            <pc:sldMk cId="4095596179" sldId="426"/>
            <ac:grpSpMk id="3120" creationId="{B91D4DD8-C4E2-DF4B-C55C-4024EF7271C4}"/>
          </ac:grpSpMkLst>
        </pc:grpChg>
        <pc:grpChg chg="del mod">
          <ac:chgData name="Olivia Seidel" userId="7223d511-7b6e-4226-8c68-118a5bef277e" providerId="ADAL" clId="{79DD5040-E11E-5BF8-9E4F-B8CAABA6EF0F}" dt="2025-10-10T01:39:14.430" v="2178" actId="478"/>
          <ac:grpSpMkLst>
            <pc:docMk/>
            <pc:sldMk cId="4095596179" sldId="426"/>
            <ac:grpSpMk id="3121" creationId="{4CB16491-4F98-B6E0-AFFE-961E8D87D21D}"/>
          </ac:grpSpMkLst>
        </pc:grpChg>
        <pc:cxnChg chg="add mod">
          <ac:chgData name="Olivia Seidel" userId="7223d511-7b6e-4226-8c68-118a5bef277e" providerId="ADAL" clId="{79DD5040-E11E-5BF8-9E4F-B8CAABA6EF0F}" dt="2025-10-10T01:39:24.399" v="2179" actId="164"/>
          <ac:cxnSpMkLst>
            <pc:docMk/>
            <pc:sldMk cId="4095596179" sldId="426"/>
            <ac:cxnSpMk id="55" creationId="{DE72161E-C73A-F546-990E-889A18D32CD2}"/>
          </ac:cxnSpMkLst>
        </pc:cxnChg>
        <pc:cxnChg chg="add mod">
          <ac:chgData name="Olivia Seidel" userId="7223d511-7b6e-4226-8c68-118a5bef277e" providerId="ADAL" clId="{79DD5040-E11E-5BF8-9E4F-B8CAABA6EF0F}" dt="2025-10-10T01:39:24.399" v="2179" actId="164"/>
          <ac:cxnSpMkLst>
            <pc:docMk/>
            <pc:sldMk cId="4095596179" sldId="426"/>
            <ac:cxnSpMk id="57" creationId="{767341DA-7E98-C248-AACD-2D7C46D59EE9}"/>
          </ac:cxnSpMkLst>
        </pc:cxnChg>
        <pc:cxnChg chg="add mod">
          <ac:chgData name="Olivia Seidel" userId="7223d511-7b6e-4226-8c68-118a5bef277e" providerId="ADAL" clId="{79DD5040-E11E-5BF8-9E4F-B8CAABA6EF0F}" dt="2025-10-10T01:39:24.399" v="2179" actId="164"/>
          <ac:cxnSpMkLst>
            <pc:docMk/>
            <pc:sldMk cId="4095596179" sldId="426"/>
            <ac:cxnSpMk id="58" creationId="{02E067C4-6902-A796-51D9-6FEC96CA4204}"/>
          </ac:cxnSpMkLst>
        </pc:cxnChg>
        <pc:cxnChg chg="mod">
          <ac:chgData name="Olivia Seidel" userId="7223d511-7b6e-4226-8c68-118a5bef277e" providerId="ADAL" clId="{79DD5040-E11E-5BF8-9E4F-B8CAABA6EF0F}" dt="2025-10-10T01:39:14.430" v="2178" actId="478"/>
          <ac:cxnSpMkLst>
            <pc:docMk/>
            <pc:sldMk cId="4095596179" sldId="426"/>
            <ac:cxnSpMk id="3145" creationId="{92109633-4325-77B2-527F-0AC6EE2278E5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36:34.694" v="2126" actId="478"/>
        <pc:sldMkLst>
          <pc:docMk/>
          <pc:sldMk cId="3170371893" sldId="427"/>
        </pc:sldMkLst>
        <pc:spChg chg="add del mod">
          <ac:chgData name="Olivia Seidel" userId="7223d511-7b6e-4226-8c68-118a5bef277e" providerId="ADAL" clId="{79DD5040-E11E-5BF8-9E4F-B8CAABA6EF0F}" dt="2025-10-10T00:42:41.081" v="1536" actId="478"/>
          <ac:spMkLst>
            <pc:docMk/>
            <pc:sldMk cId="3170371893" sldId="427"/>
            <ac:spMk id="2" creationId="{A8BB7AF9-74DE-7AA1-3C59-D0C5B708B918}"/>
          </ac:spMkLst>
        </pc:spChg>
        <pc:spChg chg="add del mod">
          <ac:chgData name="Olivia Seidel" userId="7223d511-7b6e-4226-8c68-118a5bef277e" providerId="ADAL" clId="{79DD5040-E11E-5BF8-9E4F-B8CAABA6EF0F}" dt="2025-10-10T00:24:48.576" v="1254" actId="1076"/>
          <ac:spMkLst>
            <pc:docMk/>
            <pc:sldMk cId="3170371893" sldId="427"/>
            <ac:spMk id="4" creationId="{D552B267-4989-75C0-2439-5AA9A02BDF1D}"/>
          </ac:spMkLst>
        </pc:spChg>
        <pc:spChg chg="add mod">
          <ac:chgData name="Olivia Seidel" userId="7223d511-7b6e-4226-8c68-118a5bef277e" providerId="ADAL" clId="{79DD5040-E11E-5BF8-9E4F-B8CAABA6EF0F}" dt="2025-10-03T23:25:04.626" v="385"/>
          <ac:spMkLst>
            <pc:docMk/>
            <pc:sldMk cId="3170371893" sldId="427"/>
            <ac:spMk id="7" creationId="{85060A3F-A6E5-A7DE-5796-BF4CC1BDF840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14" creationId="{79DD16FD-A300-FACE-D1B7-214211F2DDCC}"/>
          </ac:spMkLst>
        </pc:spChg>
        <pc:spChg chg="mod topLvl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16" creationId="{34CADAD8-E5F9-6462-E314-78A1C49AD934}"/>
          </ac:spMkLst>
        </pc:spChg>
        <pc:spChg chg="add del mod">
          <ac:chgData name="Olivia Seidel" userId="7223d511-7b6e-4226-8c68-118a5bef277e" providerId="ADAL" clId="{79DD5040-E11E-5BF8-9E4F-B8CAABA6EF0F}" dt="2025-10-10T00:29:48.252" v="1266" actId="21"/>
          <ac:spMkLst>
            <pc:docMk/>
            <pc:sldMk cId="3170371893" sldId="427"/>
            <ac:spMk id="19" creationId="{0E460124-3E1A-85A9-A661-14314C156E3B}"/>
          </ac:spMkLst>
        </pc:spChg>
        <pc:spChg chg="del mod topLvl">
          <ac:chgData name="Olivia Seidel" userId="7223d511-7b6e-4226-8c68-118a5bef277e" providerId="ADAL" clId="{79DD5040-E11E-5BF8-9E4F-B8CAABA6EF0F}" dt="2025-10-10T01:27:15.521" v="1886" actId="478"/>
          <ac:spMkLst>
            <pc:docMk/>
            <pc:sldMk cId="3170371893" sldId="427"/>
            <ac:spMk id="23" creationId="{559562F9-7341-BA2B-86E7-88B64734F00D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29" creationId="{B343EE15-D8B2-D06F-0822-2D914C46BB51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30" creationId="{B0B72C68-9CD6-FAF7-E5EB-95B7656969D4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31" creationId="{3D1CE3A3-E619-00C7-AC09-BE663F1703E4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32" creationId="{F6C6DFAC-FD26-CC8D-46CE-E200B3DFF125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35" creationId="{D1E67065-E328-36BD-E876-024193B49C5B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37" creationId="{D84900BE-74D9-93DF-68B4-8C8599E094F7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43" creationId="{55710E6E-95E6-334C-8C4F-1B9630B86E03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44" creationId="{8865B929-C53C-B2E5-F151-31C0EAC5DD13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45" creationId="{49496BBE-4245-A71C-7AE7-8BEA50017F24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50" creationId="{A510265F-B42A-0C0A-6B02-0371A174D2E2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51" creationId="{E51858A8-1A16-F83F-41B6-FBCBD1AABC91}"/>
          </ac:spMkLst>
        </pc:spChg>
        <pc:spChg chg="mod">
          <ac:chgData name="Olivia Seidel" userId="7223d511-7b6e-4226-8c68-118a5bef277e" providerId="ADAL" clId="{79DD5040-E11E-5BF8-9E4F-B8CAABA6EF0F}" dt="2025-10-09T18:25:55.458" v="962" actId="571"/>
          <ac:spMkLst>
            <pc:docMk/>
            <pc:sldMk cId="3170371893" sldId="427"/>
            <ac:spMk id="59" creationId="{12E79E66-CE05-8BFB-0065-FB0BF86D4B09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60" creationId="{BF0218B2-0F6E-C91B-B3AD-A80028A132FE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62" creationId="{4A75B683-5C9F-F15E-3215-43431B08A370}"/>
          </ac:spMkLst>
        </pc:spChg>
        <pc:spChg chg="add del mod">
          <ac:chgData name="Olivia Seidel" userId="7223d511-7b6e-4226-8c68-118a5bef277e" providerId="ADAL" clId="{79DD5040-E11E-5BF8-9E4F-B8CAABA6EF0F}" dt="2025-10-10T01:35:04.627" v="2118" actId="478"/>
          <ac:spMkLst>
            <pc:docMk/>
            <pc:sldMk cId="3170371893" sldId="427"/>
            <ac:spMk id="3077" creationId="{102CC203-A281-59BF-63D3-DC087A59547A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3092" creationId="{AB178496-E440-8BCD-A23E-81C0315B7138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3094" creationId="{2A1C853E-C576-4F8E-463E-B897665893EA}"/>
          </ac:spMkLst>
        </pc:spChg>
        <pc:spChg chg="mod">
          <ac:chgData name="Olivia Seidel" userId="7223d511-7b6e-4226-8c68-118a5bef277e" providerId="ADAL" clId="{79DD5040-E11E-5BF8-9E4F-B8CAABA6EF0F}" dt="2025-10-10T01:27:10.346" v="1884" actId="165"/>
          <ac:spMkLst>
            <pc:docMk/>
            <pc:sldMk cId="3170371893" sldId="427"/>
            <ac:spMk id="3101" creationId="{0C48CE37-56AA-DD6C-1E10-058F5B1E0394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04" creationId="{CC7E4C32-AE02-E565-0B45-ADA0CDD6061A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08" creationId="{EE2197A6-8D08-5C2A-1092-12B1F0A5C67E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09" creationId="{62BB50D4-6882-C120-260C-096F392ADC71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14" creationId="{EBE01EB5-1292-F6AA-D2AE-6437B24C019B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15" creationId="{24520D55-FF3A-1924-FCDD-CC60EA38E676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17" creationId="{74156707-E1FA-35BA-170D-BC6AB5372F1D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21" creationId="{CD2A5002-62BD-C936-0D12-DE947F41D2CD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22" creationId="{F23EE66D-4B5E-6284-81DA-A2218998604A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23" creationId="{51E40741-74C4-55ED-F775-E9EE523FFD67}"/>
          </ac:spMkLst>
        </pc:spChg>
        <pc:spChg chg="mod">
          <ac:chgData name="Olivia Seidel" userId="7223d511-7b6e-4226-8c68-118a5bef277e" providerId="ADAL" clId="{79DD5040-E11E-5BF8-9E4F-B8CAABA6EF0F}" dt="2025-10-10T01:27:16.702" v="1887"/>
          <ac:spMkLst>
            <pc:docMk/>
            <pc:sldMk cId="3170371893" sldId="427"/>
            <ac:spMk id="3124" creationId="{26E8DC6A-C1D1-E114-FDDF-336EA92BF7B0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34" creationId="{B3C4A3D4-E97B-8958-A506-105AC86FE78D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35" creationId="{1B708B51-585B-2F3C-4E00-AFFF9B16FEE6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36" creationId="{48B0F826-A8E4-DE6C-D271-61BBC37DCDEC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37" creationId="{0CDB6B67-A987-D6E5-DA6E-73D17A7BDE7D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38" creationId="{8F728DAB-6B66-BBA7-9F3E-941D06798BB1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39" creationId="{D8EDAABD-7626-6629-8F53-B8E42C9DC6AD}"/>
          </ac:spMkLst>
        </pc:spChg>
        <pc:spChg chg="mod">
          <ac:chgData name="Olivia Seidel" userId="7223d511-7b6e-4226-8c68-118a5bef277e" providerId="ADAL" clId="{79DD5040-E11E-5BF8-9E4F-B8CAABA6EF0F}" dt="2025-10-10T01:35:05.362" v="2119"/>
          <ac:spMkLst>
            <pc:docMk/>
            <pc:sldMk cId="3170371893" sldId="427"/>
            <ac:spMk id="3140" creationId="{20361812-FC58-167F-6F1B-AA8A1733476F}"/>
          </ac:spMkLst>
        </pc:spChg>
        <pc:grpChg chg="mod">
          <ac:chgData name="Olivia Seidel" userId="7223d511-7b6e-4226-8c68-118a5bef277e" providerId="ADAL" clId="{79DD5040-E11E-5BF8-9E4F-B8CAABA6EF0F}" dt="2025-10-10T00:43:35.620" v="1602" actId="1076"/>
          <ac:grpSpMkLst>
            <pc:docMk/>
            <pc:sldMk cId="3170371893" sldId="427"/>
            <ac:grpSpMk id="8" creationId="{FC8381CC-F5B6-15A8-298A-5ED4971CB357}"/>
          </ac:grpSpMkLst>
        </pc:grpChg>
        <pc:grpChg chg="del">
          <ac:chgData name="Olivia Seidel" userId="7223d511-7b6e-4226-8c68-118a5bef277e" providerId="ADAL" clId="{79DD5040-E11E-5BF8-9E4F-B8CAABA6EF0F}" dt="2025-10-10T01:27:13.521" v="1885" actId="478"/>
          <ac:grpSpMkLst>
            <pc:docMk/>
            <pc:sldMk cId="3170371893" sldId="427"/>
            <ac:grpSpMk id="17" creationId="{4986A146-A276-C475-063C-A1AFB9A7E8A5}"/>
          </ac:grpSpMkLst>
        </pc:grpChg>
        <pc:grpChg chg="del mod">
          <ac:chgData name="Olivia Seidel" userId="7223d511-7b6e-4226-8c68-118a5bef277e" providerId="ADAL" clId="{79DD5040-E11E-5BF8-9E4F-B8CAABA6EF0F}" dt="2025-10-10T01:36:34.694" v="2126" actId="478"/>
          <ac:grpSpMkLst>
            <pc:docMk/>
            <pc:sldMk cId="3170371893" sldId="427"/>
            <ac:grpSpMk id="18" creationId="{74DBF508-AD4B-CB09-11F6-8C8DCEA4A969}"/>
          </ac:grpSpMkLst>
        </pc:grpChg>
        <pc:grpChg chg="add mod">
          <ac:chgData name="Olivia Seidel" userId="7223d511-7b6e-4226-8c68-118a5bef277e" providerId="ADAL" clId="{79DD5040-E11E-5BF8-9E4F-B8CAABA6EF0F}" dt="2025-10-10T01:35:05.362" v="2119"/>
          <ac:grpSpMkLst>
            <pc:docMk/>
            <pc:sldMk cId="3170371893" sldId="427"/>
            <ac:grpSpMk id="3125" creationId="{7377FED3-16E3-FF7A-04CD-CEFFFCDB70F5}"/>
          </ac:grpSpMkLst>
        </pc:grpChg>
        <pc:grpChg chg="mod">
          <ac:chgData name="Olivia Seidel" userId="7223d511-7b6e-4226-8c68-118a5bef277e" providerId="ADAL" clId="{79DD5040-E11E-5BF8-9E4F-B8CAABA6EF0F}" dt="2025-10-10T01:35:05.362" v="2119"/>
          <ac:grpSpMkLst>
            <pc:docMk/>
            <pc:sldMk cId="3170371893" sldId="427"/>
            <ac:grpSpMk id="3128" creationId="{89BA44F5-352A-336F-3664-4DECEE1C52EB}"/>
          </ac:grpSpMkLst>
        </pc:grpChg>
        <pc:grpChg chg="mod">
          <ac:chgData name="Olivia Seidel" userId="7223d511-7b6e-4226-8c68-118a5bef277e" providerId="ADAL" clId="{79DD5040-E11E-5BF8-9E4F-B8CAABA6EF0F}" dt="2025-10-10T01:35:05.362" v="2119"/>
          <ac:grpSpMkLst>
            <pc:docMk/>
            <pc:sldMk cId="3170371893" sldId="427"/>
            <ac:grpSpMk id="3130" creationId="{CAC95141-2150-3917-523C-3E3D43831C92}"/>
          </ac:grpSpMkLst>
        </pc:grpChg>
        <pc:cxnChg chg="mod">
          <ac:chgData name="Olivia Seidel" userId="7223d511-7b6e-4226-8c68-118a5bef277e" providerId="ADAL" clId="{79DD5040-E11E-5BF8-9E4F-B8CAABA6EF0F}" dt="2025-10-10T01:36:34.694" v="2126" actId="478"/>
          <ac:cxnSpMkLst>
            <pc:docMk/>
            <pc:sldMk cId="3170371893" sldId="427"/>
            <ac:cxnSpMk id="47" creationId="{7BC5E15A-304F-98B8-594D-7FF820534D67}"/>
          </ac:cxnSpMkLst>
        </pc:cxnChg>
        <pc:cxnChg chg="mod">
          <ac:chgData name="Olivia Seidel" userId="7223d511-7b6e-4226-8c68-118a5bef277e" providerId="ADAL" clId="{79DD5040-E11E-5BF8-9E4F-B8CAABA6EF0F}" dt="2025-10-10T00:45:11.040" v="1609" actId="14100"/>
          <ac:cxnSpMkLst>
            <pc:docMk/>
            <pc:sldMk cId="3170371893" sldId="427"/>
            <ac:cxnSpMk id="57" creationId="{30A32D3B-EEA0-E755-AECD-C5DCCC6A9919}"/>
          </ac:cxnSpMkLst>
        </pc:cxnChg>
        <pc:cxnChg chg="add mod">
          <ac:chgData name="Olivia Seidel" userId="7223d511-7b6e-4226-8c68-118a5bef277e" providerId="ADAL" clId="{79DD5040-E11E-5BF8-9E4F-B8CAABA6EF0F}" dt="2025-10-10T01:35:35.080" v="2122" actId="166"/>
          <ac:cxnSpMkLst>
            <pc:docMk/>
            <pc:sldMk cId="3170371893" sldId="427"/>
            <ac:cxnSpMk id="3073" creationId="{803A2AA7-23E8-D26D-9E68-A07ACF5DD171}"/>
          </ac:cxnSpMkLst>
        </pc:cxnChg>
        <pc:cxnChg chg="mod">
          <ac:chgData name="Olivia Seidel" userId="7223d511-7b6e-4226-8c68-118a5bef277e" providerId="ADAL" clId="{79DD5040-E11E-5BF8-9E4F-B8CAABA6EF0F}" dt="2025-10-10T01:35:56.205" v="2125" actId="14100"/>
          <ac:cxnSpMkLst>
            <pc:docMk/>
            <pc:sldMk cId="3170371893" sldId="427"/>
            <ac:cxnSpMk id="3127" creationId="{D9C014D8-1D10-0BD9-4DD2-17D9B87CD03A}"/>
          </ac:cxnSpMkLst>
        </pc:cxnChg>
        <pc:cxnChg chg="add mod">
          <ac:chgData name="Olivia Seidel" userId="7223d511-7b6e-4226-8c68-118a5bef277e" providerId="ADAL" clId="{79DD5040-E11E-5BF8-9E4F-B8CAABA6EF0F}" dt="2025-10-10T01:35:49.759" v="2124" actId="14100"/>
          <ac:cxnSpMkLst>
            <pc:docMk/>
            <pc:sldMk cId="3170371893" sldId="427"/>
            <ac:cxnSpMk id="3141" creationId="{5067CEB9-062E-7BD8-DEAB-1496854DE8C6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34:49.305" v="2116" actId="164"/>
        <pc:sldMkLst>
          <pc:docMk/>
          <pc:sldMk cId="883696945" sldId="428"/>
        </pc:sldMkLst>
        <pc:spChg chg="add mod">
          <ac:chgData name="Olivia Seidel" userId="7223d511-7b6e-4226-8c68-118a5bef277e" providerId="ADAL" clId="{79DD5040-E11E-5BF8-9E4F-B8CAABA6EF0F}" dt="2025-10-03T23:25:03.460" v="384"/>
          <ac:spMkLst>
            <pc:docMk/>
            <pc:sldMk cId="883696945" sldId="428"/>
            <ac:spMk id="2" creationId="{9E0DF95F-F351-6D76-3D5F-E6880C854122}"/>
          </ac:spMkLst>
        </pc:spChg>
        <pc:spChg chg="mod">
          <ac:chgData name="Olivia Seidel" userId="7223d511-7b6e-4226-8c68-118a5bef277e" providerId="ADAL" clId="{79DD5040-E11E-5BF8-9E4F-B8CAABA6EF0F}" dt="2025-10-10T01:26:57.627" v="1880" actId="1076"/>
          <ac:spMkLst>
            <pc:docMk/>
            <pc:sldMk cId="883696945" sldId="428"/>
            <ac:spMk id="4" creationId="{5E375F6B-1B3E-70B1-71B6-001058EE5391}"/>
          </ac:spMkLst>
        </pc:spChg>
        <pc:spChg chg="mod topLvl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5" creationId="{F05F59DC-ADBB-F376-DD4D-1713F8266D4A}"/>
          </ac:spMkLst>
        </pc:spChg>
        <pc:spChg chg="del mod topLvl">
          <ac:chgData name="Olivia Seidel" userId="7223d511-7b6e-4226-8c68-118a5bef277e" providerId="ADAL" clId="{79DD5040-E11E-5BF8-9E4F-B8CAABA6EF0F}" dt="2025-10-10T01:27:02.524" v="1882" actId="478"/>
          <ac:spMkLst>
            <pc:docMk/>
            <pc:sldMk cId="883696945" sldId="428"/>
            <ac:spMk id="14" creationId="{5B170D92-2D08-CE25-9CCC-6DC77A0267C7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20" creationId="{512C6E18-755D-432F-EF67-B5BF8010E09A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21" creationId="{55DD3784-364B-E0FA-2A33-2BC525ECD72C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26" creationId="{93DB3A9D-19EE-EA37-66FE-471EBC12BD89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27" creationId="{43495F79-1AA9-5BD9-1464-90114E711BEE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28" creationId="{0E31F029-7CFD-6358-1A62-4F1E0271FE54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32" creationId="{3CDF85E6-B4FD-1110-0995-7BEE34378AB7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33" creationId="{37BAE2BE-84C0-B49B-20B0-E87590679E19}"/>
          </ac:spMkLst>
        </pc:spChg>
        <pc:spChg chg="mod">
          <ac:chgData name="Olivia Seidel" userId="7223d511-7b6e-4226-8c68-118a5bef277e" providerId="ADAL" clId="{79DD5040-E11E-5BF8-9E4F-B8CAABA6EF0F}" dt="2025-10-10T01:26:54.992" v="1878" actId="165"/>
          <ac:spMkLst>
            <pc:docMk/>
            <pc:sldMk cId="883696945" sldId="428"/>
            <ac:spMk id="42" creationId="{F7882275-B3B7-D814-A813-E2925AC0768A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47" creationId="{A64F4C6B-6870-1FC2-7B54-13E91BD952FE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50" creationId="{4708F16E-E19B-F9B7-7F47-E561CB39E733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51" creationId="{FC32A269-13ED-B031-FB53-B196D26A3D5C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52" creationId="{23158B66-9D05-3931-9FE4-305B8E9541C8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56" creationId="{8DD6F0C1-42E8-7D10-C83D-8FBF2613A576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57" creationId="{E3C75E3C-4F79-4B28-142A-F595D3D74F94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58" creationId="{E27022D6-39A7-5E88-20C1-243FCF356E72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60" creationId="{D2DD8271-9F30-E28D-2767-71D1DDC0BAF0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3075" creationId="{E5861648-6680-CF3B-4D34-2A7394300F2B}"/>
          </ac:spMkLst>
        </pc:spChg>
        <pc:spChg chg="mod">
          <ac:chgData name="Olivia Seidel" userId="7223d511-7b6e-4226-8c68-118a5bef277e" providerId="ADAL" clId="{79DD5040-E11E-5BF8-9E4F-B8CAABA6EF0F}" dt="2025-10-10T01:27:03.495" v="1883"/>
          <ac:spMkLst>
            <pc:docMk/>
            <pc:sldMk cId="883696945" sldId="428"/>
            <ac:spMk id="3076" creationId="{E8BF2E67-2A79-EFB6-B342-C7C0070E1E1A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84" creationId="{72A04FC2-A46A-3190-D9BC-370791EC409F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85" creationId="{8E2CF802-BE57-0FC3-BBC0-F67E3B675DC2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86" creationId="{F68E4CF2-DE93-91BE-27EB-8DCF800AF27B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87" creationId="{947F5BDE-B2E2-5632-7D50-79E59FE947A1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89" creationId="{E52F9C48-F3A4-2797-52D9-A3A183069C15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90" creationId="{55C7EDEB-E314-4F0C-701B-D9D6BAE7AE2A}"/>
          </ac:spMkLst>
        </pc:spChg>
        <pc:spChg chg="mod">
          <ac:chgData name="Olivia Seidel" userId="7223d511-7b6e-4226-8c68-118a5bef277e" providerId="ADAL" clId="{79DD5040-E11E-5BF8-9E4F-B8CAABA6EF0F}" dt="2025-10-10T01:33:54.987" v="2105"/>
          <ac:spMkLst>
            <pc:docMk/>
            <pc:sldMk cId="883696945" sldId="428"/>
            <ac:spMk id="3091" creationId="{142B7BC2-2A97-B0AB-2527-AA6AD2430A9E}"/>
          </ac:spMkLst>
        </pc:spChg>
        <pc:grpChg chg="del">
          <ac:chgData name="Olivia Seidel" userId="7223d511-7b6e-4226-8c68-118a5bef277e" providerId="ADAL" clId="{79DD5040-E11E-5BF8-9E4F-B8CAABA6EF0F}" dt="2025-10-10T01:27:00.603" v="1881" actId="478"/>
          <ac:grpSpMkLst>
            <pc:docMk/>
            <pc:sldMk cId="883696945" sldId="428"/>
            <ac:grpSpMk id="7" creationId="{3625BC19-FDA3-1225-A9E4-6D1DEC0142A0}"/>
          </ac:grpSpMkLst>
        </pc:grpChg>
        <pc:grpChg chg="del mod">
          <ac:chgData name="Olivia Seidel" userId="7223d511-7b6e-4226-8c68-118a5bef277e" providerId="ADAL" clId="{79DD5040-E11E-5BF8-9E4F-B8CAABA6EF0F}" dt="2025-10-10T01:34:36.712" v="2115" actId="478"/>
          <ac:grpSpMkLst>
            <pc:docMk/>
            <pc:sldMk cId="883696945" sldId="428"/>
            <ac:grpSpMk id="15" creationId="{339EDF51-0E46-320B-D602-6D1FFA4C181D}"/>
          </ac:grpSpMkLst>
        </pc:grpChg>
        <pc:grpChg chg="add mod">
          <ac:chgData name="Olivia Seidel" userId="7223d511-7b6e-4226-8c68-118a5bef277e" providerId="ADAL" clId="{79DD5040-E11E-5BF8-9E4F-B8CAABA6EF0F}" dt="2025-10-10T01:34:49.305" v="2116" actId="164"/>
          <ac:grpSpMkLst>
            <pc:docMk/>
            <pc:sldMk cId="883696945" sldId="428"/>
            <ac:grpSpMk id="3077" creationId="{138B08F4-C39B-5C59-91AF-D488AE002F13}"/>
          </ac:grpSpMkLst>
        </pc:grpChg>
        <pc:grpChg chg="mod">
          <ac:chgData name="Olivia Seidel" userId="7223d511-7b6e-4226-8c68-118a5bef277e" providerId="ADAL" clId="{79DD5040-E11E-5BF8-9E4F-B8CAABA6EF0F}" dt="2025-10-10T01:33:54.987" v="2105"/>
          <ac:grpSpMkLst>
            <pc:docMk/>
            <pc:sldMk cId="883696945" sldId="428"/>
            <ac:grpSpMk id="3078" creationId="{D159419B-186C-885E-7653-3CDE5FE65DA1}"/>
          </ac:grpSpMkLst>
        </pc:grpChg>
        <pc:grpChg chg="mod">
          <ac:chgData name="Olivia Seidel" userId="7223d511-7b6e-4226-8c68-118a5bef277e" providerId="ADAL" clId="{79DD5040-E11E-5BF8-9E4F-B8CAABA6EF0F}" dt="2025-10-10T01:33:54.987" v="2105"/>
          <ac:grpSpMkLst>
            <pc:docMk/>
            <pc:sldMk cId="883696945" sldId="428"/>
            <ac:grpSpMk id="3080" creationId="{15091226-E282-118A-3799-8E52CF9ECAFD}"/>
          </ac:grpSpMkLst>
        </pc:grpChg>
        <pc:grpChg chg="add mod">
          <ac:chgData name="Olivia Seidel" userId="7223d511-7b6e-4226-8c68-118a5bef277e" providerId="ADAL" clId="{79DD5040-E11E-5BF8-9E4F-B8CAABA6EF0F}" dt="2025-10-10T01:34:49.305" v="2116" actId="164"/>
          <ac:grpSpMkLst>
            <pc:docMk/>
            <pc:sldMk cId="883696945" sldId="428"/>
            <ac:grpSpMk id="3094" creationId="{BE8CA1AA-A4D0-31B4-084B-BAFB4AD35254}"/>
          </ac:grpSpMkLst>
        </pc:grpChg>
        <pc:cxnChg chg="mod">
          <ac:chgData name="Olivia Seidel" userId="7223d511-7b6e-4226-8c68-118a5bef277e" providerId="ADAL" clId="{79DD5040-E11E-5BF8-9E4F-B8CAABA6EF0F}" dt="2025-10-10T01:34:36.712" v="2115" actId="478"/>
          <ac:cxnSpMkLst>
            <pc:docMk/>
            <pc:sldMk cId="883696945" sldId="428"/>
            <ac:cxnSpMk id="24" creationId="{B30BD6F6-FF54-15E7-3D34-929F63AF58AF}"/>
          </ac:cxnSpMkLst>
        </pc:cxnChg>
        <pc:cxnChg chg="add del mod">
          <ac:chgData name="Olivia Seidel" userId="7223d511-7b6e-4226-8c68-118a5bef277e" providerId="ADAL" clId="{79DD5040-E11E-5BF8-9E4F-B8CAABA6EF0F}" dt="2025-10-10T01:34:25.587" v="2111" actId="21"/>
          <ac:cxnSpMkLst>
            <pc:docMk/>
            <pc:sldMk cId="883696945" sldId="428"/>
            <ac:cxnSpMk id="25" creationId="{CBC24702-AA6B-0BF6-E30A-A26CF609E308}"/>
          </ac:cxnSpMkLst>
        </pc:cxnChg>
        <pc:cxnChg chg="del">
          <ac:chgData name="Olivia Seidel" userId="7223d511-7b6e-4226-8c68-118a5bef277e" providerId="ADAL" clId="{79DD5040-E11E-5BF8-9E4F-B8CAABA6EF0F}" dt="2025-10-10T01:34:13.539" v="2107" actId="478"/>
          <ac:cxnSpMkLst>
            <pc:docMk/>
            <pc:sldMk cId="883696945" sldId="428"/>
            <ac:cxnSpMk id="3088" creationId="{6E45B125-E0DF-301C-F758-044AA0880E72}"/>
          </ac:cxnSpMkLst>
        </pc:cxnChg>
        <pc:cxnChg chg="add mod">
          <ac:chgData name="Olivia Seidel" userId="7223d511-7b6e-4226-8c68-118a5bef277e" providerId="ADAL" clId="{79DD5040-E11E-5BF8-9E4F-B8CAABA6EF0F}" dt="2025-10-10T01:34:49.305" v="2116" actId="164"/>
          <ac:cxnSpMkLst>
            <pc:docMk/>
            <pc:sldMk cId="883696945" sldId="428"/>
            <ac:cxnSpMk id="3092" creationId="{25967576-5E3E-2F97-CE2C-C43C5A0C7EDD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30:41.436" v="2051" actId="1036"/>
        <pc:sldMkLst>
          <pc:docMk/>
          <pc:sldMk cId="1129859235" sldId="429"/>
        </pc:sldMkLst>
        <pc:spChg chg="mod">
          <ac:chgData name="Olivia Seidel" userId="7223d511-7b6e-4226-8c68-118a5bef277e" providerId="ADAL" clId="{79DD5040-E11E-5BF8-9E4F-B8CAABA6EF0F}" dt="2025-10-10T01:28:26.526" v="1974" actId="1076"/>
          <ac:spMkLst>
            <pc:docMk/>
            <pc:sldMk cId="1129859235" sldId="429"/>
            <ac:spMk id="4" creationId="{B872C17F-6830-3018-0AA6-BF3DF03D0B80}"/>
          </ac:spMkLst>
        </pc:spChg>
        <pc:spChg chg="add mod">
          <ac:chgData name="Olivia Seidel" userId="7223d511-7b6e-4226-8c68-118a5bef277e" providerId="ADAL" clId="{79DD5040-E11E-5BF8-9E4F-B8CAABA6EF0F}" dt="2025-10-03T23:25:02.267" v="383"/>
          <ac:spMkLst>
            <pc:docMk/>
            <pc:sldMk cId="1129859235" sldId="429"/>
            <ac:spMk id="7" creationId="{FB0A2120-D0C5-8B55-9506-18F6FCF3F592}"/>
          </ac:spMkLst>
        </pc:spChg>
        <pc:spChg chg="add del mod">
          <ac:chgData name="Olivia Seidel" userId="7223d511-7b6e-4226-8c68-118a5bef277e" providerId="ADAL" clId="{79DD5040-E11E-5BF8-9E4F-B8CAABA6EF0F}" dt="2025-10-10T00:42:12.550" v="1533" actId="478"/>
          <ac:spMkLst>
            <pc:docMk/>
            <pc:sldMk cId="1129859235" sldId="429"/>
            <ac:spMk id="16" creationId="{F6BFA274-FA96-18CF-290D-49012BD2DE75}"/>
          </ac:spMkLst>
        </pc:spChg>
        <pc:spChg chg="add del mod">
          <ac:chgData name="Olivia Seidel" userId="7223d511-7b6e-4226-8c68-118a5bef277e" providerId="ADAL" clId="{79DD5040-E11E-5BF8-9E4F-B8CAABA6EF0F}" dt="2025-10-10T01:30:30.803" v="1996" actId="478"/>
          <ac:spMkLst>
            <pc:docMk/>
            <pc:sldMk cId="1129859235" sldId="429"/>
            <ac:spMk id="17" creationId="{D958732A-0398-5BED-D92E-4EBE14CAEA90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39" creationId="{BCBE1011-A1A2-D848-F89F-EE5C61ADC88A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42" creationId="{AD9286B4-0EDC-FE02-EE88-6C3D3B665819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43" creationId="{E57B5A4C-9A76-0AA3-F245-5B25C612450D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44" creationId="{F41056E9-8AFA-BF65-A01E-98AFD08F88A4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48" creationId="{044AA5FA-614F-E9F7-109C-E5E74048389F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50" creationId="{7782C718-C365-6AF8-70CD-3BB0023A4147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56" creationId="{48019E1F-150E-173D-3422-C174E7DFC2F2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57" creationId="{9CED4237-721A-2742-164F-C9308C428C2C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58" creationId="{48E9B61A-7FED-5F67-47F6-4131BD69E217}"/>
          </ac:spMkLst>
        </pc:spChg>
        <pc:spChg chg="mod topLvl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60" creationId="{A3394E0E-B6C0-B096-D47C-B22D63D774FF}"/>
          </ac:spMkLst>
        </pc:spChg>
        <pc:spChg chg="del">
          <ac:chgData name="Olivia Seidel" userId="7223d511-7b6e-4226-8c68-118a5bef277e" providerId="ADAL" clId="{79DD5040-E11E-5BF8-9E4F-B8CAABA6EF0F}" dt="2025-10-10T01:26:12.280" v="1867" actId="478"/>
          <ac:spMkLst>
            <pc:docMk/>
            <pc:sldMk cId="1129859235" sldId="429"/>
            <ac:spMk id="63" creationId="{38D53A48-012B-B65C-1907-1E567208A6ED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093" creationId="{D26F67EA-9B81-39A9-003F-9CC944A43750}"/>
          </ac:spMkLst>
        </pc:spChg>
        <pc:spChg chg="mod">
          <ac:chgData name="Olivia Seidel" userId="7223d511-7b6e-4226-8c68-118a5bef277e" providerId="ADAL" clId="{79DD5040-E11E-5BF8-9E4F-B8CAABA6EF0F}" dt="2025-10-10T01:29:08.428" v="1993" actId="1036"/>
          <ac:spMkLst>
            <pc:docMk/>
            <pc:sldMk cId="1129859235" sldId="429"/>
            <ac:spMk id="3094" creationId="{0C09A0A1-6CDE-1B5E-6CCB-21F6BAF74ECF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095" creationId="{D8FAC5BE-4EBE-0D2F-3B02-3A60C91AFD72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096" creationId="{3A50F490-8DB0-2668-8F81-3FFFE5FA5E4C}"/>
          </ac:spMkLst>
        </pc:spChg>
        <pc:spChg chg="mod">
          <ac:chgData name="Olivia Seidel" userId="7223d511-7b6e-4226-8c68-118a5bef277e" providerId="ADAL" clId="{79DD5040-E11E-5BF8-9E4F-B8CAABA6EF0F}" dt="2025-10-10T01:26:29.179" v="1873"/>
          <ac:spMkLst>
            <pc:docMk/>
            <pc:sldMk cId="1129859235" sldId="429"/>
            <ac:spMk id="3098" creationId="{1A2471EF-DDE8-6646-0444-82C14C782079}"/>
          </ac:spMkLst>
        </pc:spChg>
        <pc:spChg chg="mod">
          <ac:chgData name="Olivia Seidel" userId="7223d511-7b6e-4226-8c68-118a5bef277e" providerId="ADAL" clId="{79DD5040-E11E-5BF8-9E4F-B8CAABA6EF0F}" dt="2025-10-10T01:29:23.180" v="1995" actId="1076"/>
          <ac:spMkLst>
            <pc:docMk/>
            <pc:sldMk cId="1129859235" sldId="429"/>
            <ac:spMk id="3099" creationId="{98DCB07E-2642-AA26-243B-F8C2ED1B6AD5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100" creationId="{FE6A6D2C-D918-DA53-985C-CE7484504895}"/>
          </ac:spMkLst>
        </pc:spChg>
        <pc:spChg chg="add del mod">
          <ac:chgData name="Olivia Seidel" userId="7223d511-7b6e-4226-8c68-118a5bef277e" providerId="ADAL" clId="{79DD5040-E11E-5BF8-9E4F-B8CAABA6EF0F}" dt="2025-10-10T01:29:17.703" v="1994" actId="1076"/>
          <ac:spMkLst>
            <pc:docMk/>
            <pc:sldMk cId="1129859235" sldId="429"/>
            <ac:spMk id="3101" creationId="{5545BD75-16A7-0825-E0FA-BEF00372A219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105" creationId="{84FF14D1-D6EC-5756-BA93-9929A21AA16F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106" creationId="{52B5D0EE-61AE-CC76-28B4-32FB3BC15607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107" creationId="{8D849ADE-2B96-53EB-EEC8-F1A563A80095}"/>
          </ac:spMkLst>
        </pc:spChg>
        <pc:spChg chg="del mod">
          <ac:chgData name="Olivia Seidel" userId="7223d511-7b6e-4226-8c68-118a5bef277e" providerId="ADAL" clId="{79DD5040-E11E-5BF8-9E4F-B8CAABA6EF0F}" dt="2025-10-10T01:26:17.289" v="1869" actId="478"/>
          <ac:spMkLst>
            <pc:docMk/>
            <pc:sldMk cId="1129859235" sldId="429"/>
            <ac:spMk id="3113" creationId="{B163D064-E2DD-01A3-98D5-36DC45A27718}"/>
          </ac:spMkLst>
        </pc:spChg>
        <pc:spChg chg="mod">
          <ac:chgData name="Olivia Seidel" userId="7223d511-7b6e-4226-8c68-118a5bef277e" providerId="ADAL" clId="{79DD5040-E11E-5BF8-9E4F-B8CAABA6EF0F}" dt="2025-10-10T01:26:24.958" v="1871" actId="165"/>
          <ac:spMkLst>
            <pc:docMk/>
            <pc:sldMk cId="1129859235" sldId="429"/>
            <ac:spMk id="3114" creationId="{761B2501-F29E-36D4-B467-D29467590660}"/>
          </ac:spMkLst>
        </pc:spChg>
        <pc:spChg chg="del mod">
          <ac:chgData name="Olivia Seidel" userId="7223d511-7b6e-4226-8c68-118a5bef277e" providerId="ADAL" clId="{79DD5040-E11E-5BF8-9E4F-B8CAABA6EF0F}" dt="2025-10-10T01:26:19.607" v="1870" actId="478"/>
          <ac:spMkLst>
            <pc:docMk/>
            <pc:sldMk cId="1129859235" sldId="429"/>
            <ac:spMk id="3115" creationId="{FAAB0495-3377-6ADB-0184-E15695676EB5}"/>
          </ac:spMkLst>
        </pc:spChg>
        <pc:spChg chg="add mod">
          <ac:chgData name="Olivia Seidel" userId="7223d511-7b6e-4226-8c68-118a5bef277e" providerId="ADAL" clId="{79DD5040-E11E-5BF8-9E4F-B8CAABA6EF0F}" dt="2025-10-10T01:30:41.436" v="2051" actId="1036"/>
          <ac:spMkLst>
            <pc:docMk/>
            <pc:sldMk cId="1129859235" sldId="429"/>
            <ac:spMk id="3117" creationId="{CEA3A721-108F-27E7-969D-274A04D75F05}"/>
          </ac:spMkLst>
        </pc:spChg>
        <pc:grpChg chg="mod">
          <ac:chgData name="Olivia Seidel" userId="7223d511-7b6e-4226-8c68-118a5bef277e" providerId="ADAL" clId="{79DD5040-E11E-5BF8-9E4F-B8CAABA6EF0F}" dt="2025-10-09T18:24:55.550" v="956" actId="1076"/>
          <ac:grpSpMkLst>
            <pc:docMk/>
            <pc:sldMk cId="1129859235" sldId="429"/>
            <ac:grpSpMk id="59" creationId="{6F2837DF-CA6B-AF73-587D-DFD0444D8B8F}"/>
          </ac:grpSpMkLst>
        </pc:grpChg>
        <pc:grpChg chg="del">
          <ac:chgData name="Olivia Seidel" userId="7223d511-7b6e-4226-8c68-118a5bef277e" providerId="ADAL" clId="{79DD5040-E11E-5BF8-9E4F-B8CAABA6EF0F}" dt="2025-10-10T01:26:28.010" v="1872" actId="478"/>
          <ac:grpSpMkLst>
            <pc:docMk/>
            <pc:sldMk cId="1129859235" sldId="429"/>
            <ac:grpSpMk id="61" creationId="{BD2254F5-2749-CB34-4651-ED7382049FC5}"/>
          </ac:grpSpMkLst>
        </pc:grpChg>
        <pc:cxnChg chg="del">
          <ac:chgData name="Olivia Seidel" userId="7223d511-7b6e-4226-8c68-118a5bef277e" providerId="ADAL" clId="{79DD5040-E11E-5BF8-9E4F-B8CAABA6EF0F}" dt="2025-10-10T01:29:02.438" v="1981" actId="478"/>
          <ac:cxnSpMkLst>
            <pc:docMk/>
            <pc:sldMk cId="1129859235" sldId="429"/>
            <ac:cxnSpMk id="3092" creationId="{3DE2EC0A-CA68-0F10-5B52-A106AD835948}"/>
          </ac:cxnSpMkLst>
        </pc:cxnChg>
        <pc:cxnChg chg="mod">
          <ac:chgData name="Olivia Seidel" userId="7223d511-7b6e-4226-8c68-118a5bef277e" providerId="ADAL" clId="{79DD5040-E11E-5BF8-9E4F-B8CAABA6EF0F}" dt="2025-10-09T18:24:47.985" v="952" actId="14100"/>
          <ac:cxnSpMkLst>
            <pc:docMk/>
            <pc:sldMk cId="1129859235" sldId="429"/>
            <ac:cxnSpMk id="3097" creationId="{5EF259FE-6224-38BF-261F-845C72A3FD7E}"/>
          </ac:cxnSpMkLst>
        </pc:cxnChg>
        <pc:cxnChg chg="del">
          <ac:chgData name="Olivia Seidel" userId="7223d511-7b6e-4226-8c68-118a5bef277e" providerId="ADAL" clId="{79DD5040-E11E-5BF8-9E4F-B8CAABA6EF0F}" dt="2025-10-10T01:26:14.927" v="1868" actId="478"/>
          <ac:cxnSpMkLst>
            <pc:docMk/>
            <pc:sldMk cId="1129859235" sldId="429"/>
            <ac:cxnSpMk id="3112" creationId="{B56A209D-9803-B105-288E-22E1A4051989}"/>
          </ac:cxnSpMkLst>
        </pc:cxnChg>
        <pc:cxnChg chg="add mod">
          <ac:chgData name="Olivia Seidel" userId="7223d511-7b6e-4226-8c68-118a5bef277e" providerId="ADAL" clId="{79DD5040-E11E-5BF8-9E4F-B8CAABA6EF0F}" dt="2025-10-10T01:28:13.687" v="1972" actId="1035"/>
          <ac:cxnSpMkLst>
            <pc:docMk/>
            <pc:sldMk cId="1129859235" sldId="429"/>
            <ac:cxnSpMk id="3116" creationId="{0CC081C1-8A75-5B84-C0A9-55F009794440}"/>
          </ac:cxnSpMkLst>
        </pc:cxnChg>
      </pc:sldChg>
      <pc:sldChg chg="addSp delSp modSp del mod">
        <pc:chgData name="Olivia Seidel" userId="7223d511-7b6e-4226-8c68-118a5bef277e" providerId="ADAL" clId="{79DD5040-E11E-5BF8-9E4F-B8CAABA6EF0F}" dt="2025-10-10T01:25:03.476" v="1866" actId="2696"/>
        <pc:sldMkLst>
          <pc:docMk/>
          <pc:sldMk cId="2678659347" sldId="430"/>
        </pc:sldMkLst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36" creationId="{B171ED7C-3C37-062A-9C4C-AB2A283072B0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39" creationId="{2C01B273-14AC-E810-3392-93A8FBE7E737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40" creationId="{1EBF573A-9398-2E1E-CB72-C00C983EE090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60" creationId="{415333CE-4E0C-11A7-FFE6-7E1E92749634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61" creationId="{BDA51F48-CAF4-AADA-D4A0-2A64F878A52C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63" creationId="{B2410D55-338F-7559-27FC-E06EBCE18411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3093" creationId="{C93B977A-9D60-AC6A-B065-EBFA86D4F998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3094" creationId="{ED868D8A-B7C3-66CD-D4FE-72E052F19013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3095" creationId="{41539FC1-87AE-DA09-0C6B-2DC0B5A48C11}"/>
          </ac:spMkLst>
        </pc:spChg>
        <pc:spChg chg="mod">
          <ac:chgData name="Olivia Seidel" userId="7223d511-7b6e-4226-8c68-118a5bef277e" providerId="ADAL" clId="{79DD5040-E11E-5BF8-9E4F-B8CAABA6EF0F}" dt="2025-10-10T01:24:48.610" v="1862"/>
          <ac:spMkLst>
            <pc:docMk/>
            <pc:sldMk cId="2678659347" sldId="430"/>
            <ac:spMk id="3096" creationId="{8215E4BB-6BBB-68DC-A3E7-E34942A2D76C}"/>
          </ac:spMkLst>
        </pc:spChg>
        <pc:grpChg chg="del mod">
          <ac:chgData name="Olivia Seidel" userId="7223d511-7b6e-4226-8c68-118a5bef277e" providerId="ADAL" clId="{79DD5040-E11E-5BF8-9E4F-B8CAABA6EF0F}" dt="2025-10-10T01:24:47.255" v="1861" actId="478"/>
          <ac:grpSpMkLst>
            <pc:docMk/>
            <pc:sldMk cId="2678659347" sldId="430"/>
            <ac:grpSpMk id="7" creationId="{8BC5B27C-4CF3-52E8-45C7-7E22C71F216A}"/>
          </ac:grpSpMkLst>
        </pc:grpChg>
        <pc:cxnChg chg="add del mod">
          <ac:chgData name="Olivia Seidel" userId="7223d511-7b6e-4226-8c68-118a5bef277e" providerId="ADAL" clId="{79DD5040-E11E-5BF8-9E4F-B8CAABA6EF0F}" dt="2025-10-10T01:25:01.032" v="1865" actId="478"/>
          <ac:cxnSpMkLst>
            <pc:docMk/>
            <pc:sldMk cId="2678659347" sldId="430"/>
            <ac:cxnSpMk id="3097" creationId="{BBC9CE83-5A11-30E8-BCE1-EA0D1638663D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24:41.264" v="1860" actId="164"/>
        <pc:sldMkLst>
          <pc:docMk/>
          <pc:sldMk cId="2318298622" sldId="431"/>
        </pc:sldMkLst>
        <pc:spChg chg="add mod">
          <ac:chgData name="Olivia Seidel" userId="7223d511-7b6e-4226-8c68-118a5bef277e" providerId="ADAL" clId="{79DD5040-E11E-5BF8-9E4F-B8CAABA6EF0F}" dt="2025-10-03T23:25:00.292" v="381"/>
          <ac:spMkLst>
            <pc:docMk/>
            <pc:sldMk cId="2318298622" sldId="431"/>
            <ac:spMk id="7" creationId="{F35E89AF-FA83-A3F3-90C6-F2ABEA349D22}"/>
          </ac:spMkLst>
        </pc:spChg>
        <pc:spChg chg="add del mod">
          <ac:chgData name="Olivia Seidel" userId="7223d511-7b6e-4226-8c68-118a5bef277e" providerId="ADAL" clId="{79DD5040-E11E-5BF8-9E4F-B8CAABA6EF0F}" dt="2025-10-10T01:22:39.897" v="1847" actId="478"/>
          <ac:spMkLst>
            <pc:docMk/>
            <pc:sldMk cId="2318298622" sldId="431"/>
            <ac:spMk id="42" creationId="{BA831776-50E7-2233-6314-978884D2069B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44" creationId="{A8A0EA9C-DE95-5B12-1925-E5FFC6BA9754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47" creationId="{08412E77-94C2-75B5-C62C-9D4596F684F8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48" creationId="{52C0A2A8-10FE-208D-BE6C-ED755EF94D62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49" creationId="{6CDE616B-9BED-7EE5-809C-80FDB4B22326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53" creationId="{6AABD57A-F276-34A8-98DA-5359DBB0A20E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57" creationId="{4A0D60CF-40DF-F3F6-3035-30586E7691F4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61" creationId="{1DA580AA-9E73-719F-0073-AC6A20D5D860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62" creationId="{C67D2CF7-E852-3851-D68C-EAEA5AE25B22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63" creationId="{CED002F7-3E7B-5229-6568-87B14A433CC6}"/>
          </ac:spMkLst>
        </pc:spChg>
        <pc:spChg chg="mod">
          <ac:chgData name="Olivia Seidel" userId="7223d511-7b6e-4226-8c68-118a5bef277e" providerId="ADAL" clId="{79DD5040-E11E-5BF8-9E4F-B8CAABA6EF0F}" dt="2025-10-10T01:22:48.938" v="1850"/>
          <ac:spMkLst>
            <pc:docMk/>
            <pc:sldMk cId="2318298622" sldId="431"/>
            <ac:spMk id="3090" creationId="{8D11D66E-CF48-8320-2343-9AEC8FF25D53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096" creationId="{45277595-2C0D-28F7-A8A4-13C7C52A290B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099" creationId="{6095340C-026E-9C58-BB70-0B07C7A91453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00" creationId="{0FFD29CF-6111-DD18-F4C4-7C324BECE7AA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05" creationId="{8D376774-4F77-886C-3762-5DE59C81D371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07" creationId="{FE09F3D4-453D-CE49-A89B-71FD17E12425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09" creationId="{62077F43-0D21-4AE2-F331-60EB2FFD1257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13" creationId="{657EA7A2-10BB-33AA-DB59-2D4996B0F723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14" creationId="{9DE8E6D0-E99B-E5E3-51E8-F24EAC66B523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15" creationId="{F700FFEC-0807-FDC3-8815-BC60AD2C1A5A}"/>
          </ac:spMkLst>
        </pc:spChg>
        <pc:spChg chg="mod">
          <ac:chgData name="Olivia Seidel" userId="7223d511-7b6e-4226-8c68-118a5bef277e" providerId="ADAL" clId="{79DD5040-E11E-5BF8-9E4F-B8CAABA6EF0F}" dt="2025-10-10T01:23:13.872" v="1852"/>
          <ac:spMkLst>
            <pc:docMk/>
            <pc:sldMk cId="2318298622" sldId="431"/>
            <ac:spMk id="3116" creationId="{3C2356D7-AA17-DA4B-861A-9601B2414F3C}"/>
          </ac:spMkLst>
        </pc:spChg>
        <pc:grpChg chg="add del mod">
          <ac:chgData name="Olivia Seidel" userId="7223d511-7b6e-4226-8c68-118a5bef277e" providerId="ADAL" clId="{79DD5040-E11E-5BF8-9E4F-B8CAABA6EF0F}" dt="2025-10-10T01:23:22.561" v="1853" actId="478"/>
          <ac:grpSpMkLst>
            <pc:docMk/>
            <pc:sldMk cId="2318298622" sldId="431"/>
            <ac:grpSpMk id="8" creationId="{169C3F8D-67B6-64D1-9C23-AB025F8424BA}"/>
          </ac:grpSpMkLst>
        </pc:grpChg>
        <pc:grpChg chg="mod">
          <ac:chgData name="Olivia Seidel" userId="7223d511-7b6e-4226-8c68-118a5bef277e" providerId="ADAL" clId="{79DD5040-E11E-5BF8-9E4F-B8CAABA6EF0F}" dt="2025-10-10T01:24:41.264" v="1860" actId="164"/>
          <ac:grpSpMkLst>
            <pc:docMk/>
            <pc:sldMk cId="2318298622" sldId="431"/>
            <ac:grpSpMk id="3091" creationId="{A472097A-9DCB-8CE4-6CF0-7EAA67E4118C}"/>
          </ac:grpSpMkLst>
        </pc:grpChg>
        <pc:grpChg chg="add mod">
          <ac:chgData name="Olivia Seidel" userId="7223d511-7b6e-4226-8c68-118a5bef277e" providerId="ADAL" clId="{79DD5040-E11E-5BF8-9E4F-B8CAABA6EF0F}" dt="2025-10-10T01:24:41.264" v="1860" actId="164"/>
          <ac:grpSpMkLst>
            <pc:docMk/>
            <pc:sldMk cId="2318298622" sldId="431"/>
            <ac:grpSpMk id="3120" creationId="{B8168A16-E019-9DE4-CB79-CBD27F6CC922}"/>
          </ac:grpSpMkLst>
        </pc:grpChg>
        <pc:cxnChg chg="add mod">
          <ac:chgData name="Olivia Seidel" userId="7223d511-7b6e-4226-8c68-118a5bef277e" providerId="ADAL" clId="{79DD5040-E11E-5BF8-9E4F-B8CAABA6EF0F}" dt="2025-10-10T01:24:41.264" v="1860" actId="164"/>
          <ac:cxnSpMkLst>
            <pc:docMk/>
            <pc:sldMk cId="2318298622" sldId="431"/>
            <ac:cxnSpMk id="3117" creationId="{E308A2F1-8DB0-C83D-DD46-47E61133EE0F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23:10.600" v="1851" actId="164"/>
        <pc:sldMkLst>
          <pc:docMk/>
          <pc:sldMk cId="3808232646" sldId="432"/>
        </pc:sldMkLst>
        <pc:spChg chg="del mod">
          <ac:chgData name="Olivia Seidel" userId="7223d511-7b6e-4226-8c68-118a5bef277e" providerId="ADAL" clId="{79DD5040-E11E-5BF8-9E4F-B8CAABA6EF0F}" dt="2025-10-10T01:21:30.266" v="1838" actId="478"/>
          <ac:spMkLst>
            <pc:docMk/>
            <pc:sldMk cId="3808232646" sldId="432"/>
            <ac:spMk id="4" creationId="{AD6A145B-62BF-A43D-4D52-FD2F5A891DE0}"/>
          </ac:spMkLst>
        </pc:spChg>
        <pc:spChg chg="add mod">
          <ac:chgData name="Olivia Seidel" userId="7223d511-7b6e-4226-8c68-118a5bef277e" providerId="ADAL" clId="{79DD5040-E11E-5BF8-9E4F-B8CAABA6EF0F}" dt="2025-10-03T23:24:59.088" v="380"/>
          <ac:spMkLst>
            <pc:docMk/>
            <pc:sldMk cId="3808232646" sldId="432"/>
            <ac:spMk id="7" creationId="{04AB3209-B37D-8E15-2A5F-33414760210F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39" creationId="{5131D9F0-C9FB-89EC-8E8D-7713F1B88821}"/>
          </ac:spMkLst>
        </pc:spChg>
        <pc:spChg chg="add del mod topLvl">
          <ac:chgData name="Olivia Seidel" userId="7223d511-7b6e-4226-8c68-118a5bef277e" providerId="ADAL" clId="{79DD5040-E11E-5BF8-9E4F-B8CAABA6EF0F}" dt="2025-10-10T01:18:59.709" v="1813" actId="478"/>
          <ac:spMkLst>
            <pc:docMk/>
            <pc:sldMk cId="3808232646" sldId="432"/>
            <ac:spMk id="40" creationId="{AF1BBCC0-8139-7641-F1E1-362A2C0EE303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44" creationId="{1C9AEC48-A54A-CA54-F790-5D655E58E1D2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45" creationId="{6927F2DC-4014-20D1-8AC1-370093F16B65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50" creationId="{97213052-6E94-BD5B-486E-3B257211EBB7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51" creationId="{72918DFF-381E-5103-AAD6-06DEBE023004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52" creationId="{C2895F3D-F834-222B-B10F-F525136FC62E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54" creationId="{97FE0F55-1519-AB89-CD04-7EDBD1A3562C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59" creationId="{21940AE3-47B8-891B-90D3-42FF88278EEB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60" creationId="{154B3E75-4BFF-A2C6-96BC-75D3AF69D3F9}"/>
          </ac:spMkLst>
        </pc:spChg>
        <pc:spChg chg="mod">
          <ac:chgData name="Olivia Seidel" userId="7223d511-7b6e-4226-8c68-118a5bef277e" providerId="ADAL" clId="{79DD5040-E11E-5BF8-9E4F-B8CAABA6EF0F}" dt="2025-10-10T01:18:03.644" v="1798"/>
          <ac:spMkLst>
            <pc:docMk/>
            <pc:sldMk cId="3808232646" sldId="432"/>
            <ac:spMk id="61" creationId="{1EA228D7-391C-FE15-BC4E-C0558FD70EA5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091" creationId="{82697125-1B9D-3B01-A5E9-27B23A917EA4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095" creationId="{069773B9-C38B-05A2-CB45-E2E6BC5E661F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00" creationId="{617DCD25-C8E9-7F14-A123-4A59A9D7DE27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01" creationId="{9EBD4C6E-0486-59C8-A18E-96CAFF475D7F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02" creationId="{2602B5D4-9344-083F-60A2-37E1F3F6CA3E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04" creationId="{BF1C748C-DA22-09A0-67C4-BD8A57CD0D79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08" creationId="{4D692A18-6316-5F99-E83B-CC47BF4B8C3C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09" creationId="{1B017933-1E46-7AC2-12C7-74FA38C2EFAC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10" creationId="{20097ACE-D1DC-09A3-75EF-F80A2345083B}"/>
          </ac:spMkLst>
        </pc:spChg>
        <pc:spChg chg="mod">
          <ac:chgData name="Olivia Seidel" userId="7223d511-7b6e-4226-8c68-118a5bef277e" providerId="ADAL" clId="{79DD5040-E11E-5BF8-9E4F-B8CAABA6EF0F}" dt="2025-10-10T01:18:33.468" v="1803"/>
          <ac:spMkLst>
            <pc:docMk/>
            <pc:sldMk cId="3808232646" sldId="432"/>
            <ac:spMk id="3111" creationId="{1F72ECF8-395B-7ADA-DBAD-E09765C9211B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15" creationId="{AA9AD1F4-549F-CBBD-D938-25EFA4BA64DD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18" creationId="{0D36288D-76FC-E0EE-FDFC-299599973B9C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20" creationId="{E74976DA-BC58-E963-BE4F-6B4AFB94F329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24" creationId="{98C193C6-891F-E5BC-E01A-9ED1265A19C9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25" creationId="{8994B5EB-11F7-0BB2-64A9-F1DB9D87CB25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26" creationId="{07D50924-9D97-83E0-8FD8-8AC6834F4214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32" creationId="{55F13FCA-6AF6-1BB6-3490-4BF613FEA5FF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33" creationId="{B387A44F-9663-A1B8-CA23-9CC9AB488399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34" creationId="{84302001-3501-DA69-80D9-FD0A50B4B553}"/>
          </ac:spMkLst>
        </pc:spChg>
        <pc:spChg chg="mod">
          <ac:chgData name="Olivia Seidel" userId="7223d511-7b6e-4226-8c68-118a5bef277e" providerId="ADAL" clId="{79DD5040-E11E-5BF8-9E4F-B8CAABA6EF0F}" dt="2025-10-10T01:18:54.362" v="1812"/>
          <ac:spMkLst>
            <pc:docMk/>
            <pc:sldMk cId="3808232646" sldId="432"/>
            <ac:spMk id="3135" creationId="{748573CC-A8D0-9B5D-9CF0-F77DE3A7493C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42" creationId="{6319CD2F-FE7C-7C4C-68F3-4EE1B75E6DAD}"/>
          </ac:spMkLst>
        </pc:spChg>
        <pc:spChg chg="mod">
          <ac:chgData name="Olivia Seidel" userId="7223d511-7b6e-4226-8c68-118a5bef277e" providerId="ADAL" clId="{79DD5040-E11E-5BF8-9E4F-B8CAABA6EF0F}" dt="2025-10-10T01:22:05.187" v="1842"/>
          <ac:spMkLst>
            <pc:docMk/>
            <pc:sldMk cId="3808232646" sldId="432"/>
            <ac:spMk id="3145" creationId="{562F70C6-526D-3EE0-9659-5572439DEDBC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46" creationId="{143268E8-DA85-EFD8-7505-19FC26C72308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47" creationId="{56238E44-E952-D7BE-F98B-C42532893DBE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52" creationId="{CEF2B9DC-4E2C-DC9A-D339-E979014CB0D3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53" creationId="{A4286B7C-6EEC-AF3F-4251-4364FE400F2D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55" creationId="{F7E003D5-9009-F11A-904F-A8F4664DB8D0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59" creationId="{181646C7-BAC2-DCCF-FE9A-D581717E68E1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60" creationId="{004059CB-0771-CEAA-2788-3EE97736D961}"/>
          </ac:spMkLst>
        </pc:spChg>
        <pc:spChg chg="mod">
          <ac:chgData name="Olivia Seidel" userId="7223d511-7b6e-4226-8c68-118a5bef277e" providerId="ADAL" clId="{79DD5040-E11E-5BF8-9E4F-B8CAABA6EF0F}" dt="2025-10-10T01:20:48.739" v="1833"/>
          <ac:spMkLst>
            <pc:docMk/>
            <pc:sldMk cId="3808232646" sldId="432"/>
            <ac:spMk id="3161" creationId="{EC475565-D1CA-81E1-7BD5-5C66D945B7DF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66" creationId="{9D1F8666-AFF3-9B50-4938-33F9F8B32F1E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69" creationId="{C078F8C3-4910-50AD-C55D-B9C57D933EDF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70" creationId="{F0E620D9-3447-89D1-E6CC-8B2C9AB621D1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71" creationId="{3301FDD0-E8CC-DEA5-3881-5832904BF6D0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75" creationId="{6772EC0D-ACBC-AD68-C7AC-A45DE8F8063D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76" creationId="{CCA53A58-EB47-426D-3ACE-5875BFCCB1D7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77" creationId="{34BECBD1-22FD-2B55-605F-96DBF62CB02E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83" creationId="{D75504A9-7BC3-3F12-FB7A-BBA1C1893BA4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85" creationId="{D36F069A-B193-7D36-6E1F-953CD2286B7F}"/>
          </ac:spMkLst>
        </pc:spChg>
        <pc:spChg chg="mod">
          <ac:chgData name="Olivia Seidel" userId="7223d511-7b6e-4226-8c68-118a5bef277e" providerId="ADAL" clId="{79DD5040-E11E-5BF8-9E4F-B8CAABA6EF0F}" dt="2025-10-10T01:20:58.611" v="1835" actId="571"/>
          <ac:spMkLst>
            <pc:docMk/>
            <pc:sldMk cId="3808232646" sldId="432"/>
            <ac:spMk id="3186" creationId="{E87D8A2B-E233-09EA-1825-BE6BCF91CEA9}"/>
          </ac:spMkLst>
        </pc:spChg>
        <pc:spChg chg="add mod">
          <ac:chgData name="Olivia Seidel" userId="7223d511-7b6e-4226-8c68-118a5bef277e" providerId="ADAL" clId="{79DD5040-E11E-5BF8-9E4F-B8CAABA6EF0F}" dt="2025-10-10T01:21:35.474" v="1840" actId="167"/>
          <ac:spMkLst>
            <pc:docMk/>
            <pc:sldMk cId="3808232646" sldId="432"/>
            <ac:spMk id="3187" creationId="{0097A468-99C5-7C15-8D15-A6BE3B22B885}"/>
          </ac:spMkLst>
        </pc:spChg>
        <pc:grpChg chg="add del mod topLvl">
          <ac:chgData name="Olivia Seidel" userId="7223d511-7b6e-4226-8c68-118a5bef277e" providerId="ADAL" clId="{79DD5040-E11E-5BF8-9E4F-B8CAABA6EF0F}" dt="2025-10-10T01:20:42.418" v="1830" actId="478"/>
          <ac:grpSpMkLst>
            <pc:docMk/>
            <pc:sldMk cId="3808232646" sldId="432"/>
            <ac:grpSpMk id="8" creationId="{19AFD445-A111-E8D0-1A30-A2A319C9A521}"/>
          </ac:grpSpMkLst>
        </pc:grpChg>
        <pc:grpChg chg="mod">
          <ac:chgData name="Olivia Seidel" userId="7223d511-7b6e-4226-8c68-118a5bef277e" providerId="ADAL" clId="{79DD5040-E11E-5BF8-9E4F-B8CAABA6EF0F}" dt="2025-10-10T01:18:10.014" v="1800" actId="1076"/>
          <ac:grpSpMkLst>
            <pc:docMk/>
            <pc:sldMk cId="3808232646" sldId="432"/>
            <ac:grpSpMk id="35" creationId="{18BAC7D7-DB69-054B-57E8-D428E1940369}"/>
          </ac:grpSpMkLst>
        </pc:grpChg>
        <pc:grpChg chg="add del mod">
          <ac:chgData name="Olivia Seidel" userId="7223d511-7b6e-4226-8c68-118a5bef277e" providerId="ADAL" clId="{79DD5040-E11E-5BF8-9E4F-B8CAABA6EF0F}" dt="2025-10-10T01:18:59.709" v="1813" actId="478"/>
          <ac:grpSpMkLst>
            <pc:docMk/>
            <pc:sldMk cId="3808232646" sldId="432"/>
            <ac:grpSpMk id="41" creationId="{41215C94-B73D-D997-0912-E06674C258C9}"/>
          </ac:grpSpMkLst>
        </pc:grpChg>
        <pc:grpChg chg="mod">
          <ac:chgData name="Olivia Seidel" userId="7223d511-7b6e-4226-8c68-118a5bef277e" providerId="ADAL" clId="{79DD5040-E11E-5BF8-9E4F-B8CAABA6EF0F}" dt="2025-10-10T01:18:48.047" v="1807" actId="1076"/>
          <ac:grpSpMkLst>
            <pc:docMk/>
            <pc:sldMk cId="3808232646" sldId="432"/>
            <ac:grpSpMk id="62" creationId="{7B17B7C5-30B6-2605-10D1-EA9219BC2C56}"/>
          </ac:grpSpMkLst>
        </pc:grpChg>
        <pc:grpChg chg="del mod">
          <ac:chgData name="Olivia Seidel" userId="7223d511-7b6e-4226-8c68-118a5bef277e" providerId="ADAL" clId="{79DD5040-E11E-5BF8-9E4F-B8CAABA6EF0F}" dt="2025-10-10T01:21:46.170" v="1841" actId="478"/>
          <ac:grpSpMkLst>
            <pc:docMk/>
            <pc:sldMk cId="3808232646" sldId="432"/>
            <ac:grpSpMk id="3112" creationId="{4A89BF2F-14EB-BAAB-87BC-14DB96CC22E8}"/>
          </ac:grpSpMkLst>
        </pc:grpChg>
        <pc:grpChg chg="mod">
          <ac:chgData name="Olivia Seidel" userId="7223d511-7b6e-4226-8c68-118a5bef277e" providerId="ADAL" clId="{79DD5040-E11E-5BF8-9E4F-B8CAABA6EF0F}" dt="2025-10-10T01:23:10.600" v="1851" actId="164"/>
          <ac:grpSpMkLst>
            <pc:docMk/>
            <pc:sldMk cId="3808232646" sldId="432"/>
            <ac:grpSpMk id="3139" creationId="{A3FAEE32-1E27-727E-1499-75E7BAB3AFC5}"/>
          </ac:grpSpMkLst>
        </pc:grpChg>
        <pc:grpChg chg="del mod">
          <ac:chgData name="Olivia Seidel" userId="7223d511-7b6e-4226-8c68-118a5bef277e" providerId="ADAL" clId="{79DD5040-E11E-5BF8-9E4F-B8CAABA6EF0F}" dt="2025-10-10T01:21:15.741" v="1837" actId="478"/>
          <ac:grpSpMkLst>
            <pc:docMk/>
            <pc:sldMk cId="3808232646" sldId="432"/>
            <ac:grpSpMk id="3163" creationId="{0CDDAF85-D3DE-61A1-B987-38E63D0BFEC7}"/>
          </ac:grpSpMkLst>
        </pc:grpChg>
        <pc:grpChg chg="add mod">
          <ac:chgData name="Olivia Seidel" userId="7223d511-7b6e-4226-8c68-118a5bef277e" providerId="ADAL" clId="{79DD5040-E11E-5BF8-9E4F-B8CAABA6EF0F}" dt="2025-10-10T01:23:10.600" v="1851" actId="164"/>
          <ac:grpSpMkLst>
            <pc:docMk/>
            <pc:sldMk cId="3808232646" sldId="432"/>
            <ac:grpSpMk id="3188" creationId="{24E57F2E-E578-FDDF-F267-55C70210543D}"/>
          </ac:grpSpMkLst>
        </pc:grpChg>
        <pc:cxnChg chg="add mod">
          <ac:chgData name="Olivia Seidel" userId="7223d511-7b6e-4226-8c68-118a5bef277e" providerId="ADAL" clId="{79DD5040-E11E-5BF8-9E4F-B8CAABA6EF0F}" dt="2025-10-10T01:23:10.600" v="1851" actId="164"/>
          <ac:cxnSpMkLst>
            <pc:docMk/>
            <pc:sldMk cId="3808232646" sldId="432"/>
            <ac:cxnSpMk id="3136" creationId="{51778EA0-70FB-C993-BB59-B5D9CB2B4566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20:33.170" v="1829" actId="1076"/>
        <pc:sldMkLst>
          <pc:docMk/>
          <pc:sldMk cId="2950149275" sldId="435"/>
        </pc:sldMkLst>
        <pc:spChg chg="add mod">
          <ac:chgData name="Olivia Seidel" userId="7223d511-7b6e-4226-8c68-118a5bef277e" providerId="ADAL" clId="{79DD5040-E11E-5BF8-9E4F-B8CAABA6EF0F}" dt="2025-10-03T23:24:57.900" v="379"/>
          <ac:spMkLst>
            <pc:docMk/>
            <pc:sldMk cId="2950149275" sldId="435"/>
            <ac:spMk id="2" creationId="{F8E90322-D8D8-120F-EBA7-F4791E186DC4}"/>
          </ac:spMkLst>
        </pc:spChg>
        <pc:spChg chg="add mod">
          <ac:chgData name="Olivia Seidel" userId="7223d511-7b6e-4226-8c68-118a5bef277e" providerId="ADAL" clId="{79DD5040-E11E-5BF8-9E4F-B8CAABA6EF0F}" dt="2025-10-10T01:19:45.706" v="1819" actId="1076"/>
          <ac:spMkLst>
            <pc:docMk/>
            <pc:sldMk cId="2950149275" sldId="435"/>
            <ac:spMk id="3" creationId="{5C477783-34D6-B57B-6846-4B054A4C3C0C}"/>
          </ac:spMkLst>
        </pc:spChg>
        <pc:spChg chg="del mod">
          <ac:chgData name="Olivia Seidel" userId="7223d511-7b6e-4226-8c68-118a5bef277e" providerId="ADAL" clId="{79DD5040-E11E-5BF8-9E4F-B8CAABA6EF0F}" dt="2025-10-09T23:26:41.207" v="1087" actId="478"/>
          <ac:spMkLst>
            <pc:docMk/>
            <pc:sldMk cId="2950149275" sldId="435"/>
            <ac:spMk id="4" creationId="{B3A7BC53-3621-0D9E-2C99-8528AD963E48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22" creationId="{15A67D80-50D3-DDD1-5A40-503F6439EAB9}"/>
          </ac:spMkLst>
        </pc:spChg>
        <pc:spChg chg="add del mod topLvl">
          <ac:chgData name="Olivia Seidel" userId="7223d511-7b6e-4226-8c68-118a5bef277e" providerId="ADAL" clId="{79DD5040-E11E-5BF8-9E4F-B8CAABA6EF0F}" dt="2025-10-10T01:17:14.783" v="1792" actId="478"/>
          <ac:spMkLst>
            <pc:docMk/>
            <pc:sldMk cId="2950149275" sldId="435"/>
            <ac:spMk id="26" creationId="{0346EDEF-B4E8-C66D-2A4B-9546C618399B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29" creationId="{18E6A040-451B-4BBD-D78A-DDA81D4565D4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30" creationId="{E9D7C529-17C6-22A4-BE73-06C8D8B6C495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31" creationId="{04F27D68-05F4-3C3C-A298-E334C793CA7D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35" creationId="{0ED01C1D-AEDE-26A2-A92C-BB478238E120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36" creationId="{9198D0FE-D37E-CF33-0C2A-4085CC0F7547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37" creationId="{4AC3B6EF-4969-4882-4DE8-A57228B060B4}"/>
          </ac:spMkLst>
        </pc:spChg>
        <pc:spChg chg="mod">
          <ac:chgData name="Olivia Seidel" userId="7223d511-7b6e-4226-8c68-118a5bef277e" providerId="ADAL" clId="{79DD5040-E11E-5BF8-9E4F-B8CAABA6EF0F}" dt="2025-10-10T01:12:45.369" v="1756"/>
          <ac:spMkLst>
            <pc:docMk/>
            <pc:sldMk cId="2950149275" sldId="435"/>
            <ac:spMk id="39" creationId="{5415CDDD-39FB-96A4-0982-997A6876007F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41" creationId="{7AC7BBEE-3729-B1CD-9179-511C0F35632C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43" creationId="{6DA3D4E9-AC21-4D72-1945-E973F77AA0E3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44" creationId="{E7DDDF02-4124-6C81-C285-5A4B35E27C12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45" creationId="{9FD24444-2A9A-5CAB-76B7-B79FA874913C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49" creationId="{1FC3AFBD-0CC1-38B9-7441-D3434C67D68E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50" creationId="{A4AC37C8-018F-0CD4-2ACF-AB7C5996BD41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51" creationId="{A85036E5-42D9-3612-67EF-696802CB25F5}"/>
          </ac:spMkLst>
        </pc:spChg>
        <pc:spChg chg="mod">
          <ac:chgData name="Olivia Seidel" userId="7223d511-7b6e-4226-8c68-118a5bef277e" providerId="ADAL" clId="{79DD5040-E11E-5BF8-9E4F-B8CAABA6EF0F}" dt="2025-10-10T01:14:38.814" v="1771"/>
          <ac:spMkLst>
            <pc:docMk/>
            <pc:sldMk cId="2950149275" sldId="435"/>
            <ac:spMk id="53" creationId="{79F98820-8463-0A79-4B1B-1CCDC99B2749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55" creationId="{E2472DA3-4850-52C3-A505-B5F5590E508F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58" creationId="{51FEA6ED-6B1B-0ACD-1221-914CAC5D84FE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59" creationId="{6E52E272-E352-1A60-C65D-012367EBF041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60" creationId="{8058741E-4398-A020-C9CF-EE0517113C37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3090" creationId="{B3A9018E-41C9-E3EB-1CD9-0C1E2A0A08CB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3091" creationId="{5D47DE3C-7FFD-C223-500F-46E51132A341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3092" creationId="{C2174499-A468-4E96-5D26-70C8678B5AEB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3094" creationId="{1C83C0A1-33BF-76DA-5C69-9488E6F9C015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3099" creationId="{0FF91C9C-6C87-55E3-BF1D-124CDFF51212}"/>
          </ac:spMkLst>
        </pc:spChg>
        <pc:spChg chg="mod">
          <ac:chgData name="Olivia Seidel" userId="7223d511-7b6e-4226-8c68-118a5bef277e" providerId="ADAL" clId="{79DD5040-E11E-5BF8-9E4F-B8CAABA6EF0F}" dt="2025-10-10T01:17:04.412" v="1788"/>
          <ac:spMkLst>
            <pc:docMk/>
            <pc:sldMk cId="2950149275" sldId="435"/>
            <ac:spMk id="3101" creationId="{A2EB6241-E233-4519-64EF-CBB882A5C601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03" creationId="{7F9F396A-91C0-B307-3209-0505F8A78FE2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06" creationId="{614D9885-4153-E1C5-3DAC-E549C79EF181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07" creationId="{E5EF707B-7411-606C-AA64-A1346EF6E1B4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08" creationId="{2A4AABE0-6A50-2BE7-533C-C28EB5465DFD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13" creationId="{73128E3D-3A9F-4B85-546F-C8D6DC585EE5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14" creationId="{C43BB192-951C-7EAD-FA35-BE665C5E22C4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16" creationId="{05A13F9B-3C9F-3AB2-BE35-1DF1423979C4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21" creationId="{D58718CB-A7A7-8FE6-D2E1-FE1AA320719C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22" creationId="{A7C7039C-1EDE-508E-857C-4ED98DA5BF09}"/>
          </ac:spMkLst>
        </pc:spChg>
        <pc:spChg chg="mod">
          <ac:chgData name="Olivia Seidel" userId="7223d511-7b6e-4226-8c68-118a5bef277e" providerId="ADAL" clId="{79DD5040-E11E-5BF8-9E4F-B8CAABA6EF0F}" dt="2025-10-10T01:17:09.042" v="1791"/>
          <ac:spMkLst>
            <pc:docMk/>
            <pc:sldMk cId="2950149275" sldId="435"/>
            <ac:spMk id="3123" creationId="{54CE7C02-D2C6-C5A0-81BD-ECD671C285BF}"/>
          </ac:spMkLst>
        </pc:spChg>
        <pc:grpChg chg="del mod topLvl">
          <ac:chgData name="Olivia Seidel" userId="7223d511-7b6e-4226-8c68-118a5bef277e" providerId="ADAL" clId="{79DD5040-E11E-5BF8-9E4F-B8CAABA6EF0F}" dt="2025-10-10T01:17:30.084" v="1796" actId="478"/>
          <ac:grpSpMkLst>
            <pc:docMk/>
            <pc:sldMk cId="2950149275" sldId="435"/>
            <ac:grpSpMk id="5" creationId="{60A1B32C-680D-5A62-E46F-4BEAC391507D}"/>
          </ac:grpSpMkLst>
        </pc:grpChg>
        <pc:grpChg chg="add mod">
          <ac:chgData name="Olivia Seidel" userId="7223d511-7b6e-4226-8c68-118a5bef277e" providerId="ADAL" clId="{79DD5040-E11E-5BF8-9E4F-B8CAABA6EF0F}" dt="2025-10-10T01:12:45.369" v="1756"/>
          <ac:grpSpMkLst>
            <pc:docMk/>
            <pc:sldMk cId="2950149275" sldId="435"/>
            <ac:grpSpMk id="7" creationId="{6D4ABA53-1BB0-BC14-65F3-C3F3B359CEC5}"/>
          </ac:grpSpMkLst>
        </pc:grpChg>
        <pc:grpChg chg="add del mod">
          <ac:chgData name="Olivia Seidel" userId="7223d511-7b6e-4226-8c68-118a5bef277e" providerId="ADAL" clId="{79DD5040-E11E-5BF8-9E4F-B8CAABA6EF0F}" dt="2025-10-10T01:17:14.783" v="1792" actId="478"/>
          <ac:grpSpMkLst>
            <pc:docMk/>
            <pc:sldMk cId="2950149275" sldId="435"/>
            <ac:grpSpMk id="27" creationId="{2263488B-18E0-73FD-3452-E8E47746D201}"/>
          </ac:grpSpMkLst>
        </pc:grpChg>
        <pc:grpChg chg="mod">
          <ac:chgData name="Olivia Seidel" userId="7223d511-7b6e-4226-8c68-118a5bef277e" providerId="ADAL" clId="{79DD5040-E11E-5BF8-9E4F-B8CAABA6EF0F}" dt="2025-10-10T01:12:45.369" v="1756"/>
          <ac:grpSpMkLst>
            <pc:docMk/>
            <pc:sldMk cId="2950149275" sldId="435"/>
            <ac:grpSpMk id="32" creationId="{DED2B1E0-7D14-3777-CA88-DEFCA15D4102}"/>
          </ac:grpSpMkLst>
        </pc:grpChg>
        <pc:grpChg chg="add mod">
          <ac:chgData name="Olivia Seidel" userId="7223d511-7b6e-4226-8c68-118a5bef277e" providerId="ADAL" clId="{79DD5040-E11E-5BF8-9E4F-B8CAABA6EF0F}" dt="2025-10-10T01:14:38.814" v="1771"/>
          <ac:grpSpMkLst>
            <pc:docMk/>
            <pc:sldMk cId="2950149275" sldId="435"/>
            <ac:grpSpMk id="40" creationId="{3FAAF45C-00B2-A49E-445C-9E511DE91BAE}"/>
          </ac:grpSpMkLst>
        </pc:grpChg>
        <pc:grpChg chg="mod">
          <ac:chgData name="Olivia Seidel" userId="7223d511-7b6e-4226-8c68-118a5bef277e" providerId="ADAL" clId="{79DD5040-E11E-5BF8-9E4F-B8CAABA6EF0F}" dt="2025-10-10T01:14:38.814" v="1771"/>
          <ac:grpSpMkLst>
            <pc:docMk/>
            <pc:sldMk cId="2950149275" sldId="435"/>
            <ac:grpSpMk id="46" creationId="{FA2F8A28-CA82-3BFF-90AB-33556DF776C4}"/>
          </ac:grpSpMkLst>
        </pc:grpChg>
        <pc:grpChg chg="mod">
          <ac:chgData name="Olivia Seidel" userId="7223d511-7b6e-4226-8c68-118a5bef277e" providerId="ADAL" clId="{79DD5040-E11E-5BF8-9E4F-B8CAABA6EF0F}" dt="2025-10-10T01:18:28.994" v="1802" actId="164"/>
          <ac:grpSpMkLst>
            <pc:docMk/>
            <pc:sldMk cId="2950149275" sldId="435"/>
            <ac:grpSpMk id="3102" creationId="{6E03318B-CEB8-CC87-9209-D2E5803B134E}"/>
          </ac:grpSpMkLst>
        </pc:grpChg>
        <pc:grpChg chg="add mod">
          <ac:chgData name="Olivia Seidel" userId="7223d511-7b6e-4226-8c68-118a5bef277e" providerId="ADAL" clId="{79DD5040-E11E-5BF8-9E4F-B8CAABA6EF0F}" dt="2025-10-10T01:20:33.170" v="1829" actId="1076"/>
          <ac:grpSpMkLst>
            <pc:docMk/>
            <pc:sldMk cId="2950149275" sldId="435"/>
            <ac:grpSpMk id="3126" creationId="{74BA6CDF-7360-A4CD-6507-83B0B524508B}"/>
          </ac:grpSpMkLst>
        </pc:grpChg>
        <pc:cxnChg chg="del">
          <ac:chgData name="Olivia Seidel" userId="7223d511-7b6e-4226-8c68-118a5bef277e" providerId="ADAL" clId="{79DD5040-E11E-5BF8-9E4F-B8CAABA6EF0F}" dt="2025-10-10T01:17:20.185" v="1793" actId="21"/>
          <ac:cxnSpMkLst>
            <pc:docMk/>
            <pc:sldMk cId="2950149275" sldId="435"/>
            <ac:cxnSpMk id="21" creationId="{FD611619-9919-46FD-A5CA-E65B4B64E330}"/>
          </ac:cxnSpMkLst>
        </pc:cxnChg>
        <pc:cxnChg chg="add mod">
          <ac:chgData name="Olivia Seidel" userId="7223d511-7b6e-4226-8c68-118a5bef277e" providerId="ADAL" clId="{79DD5040-E11E-5BF8-9E4F-B8CAABA6EF0F}" dt="2025-10-10T01:20:12.979" v="1825" actId="1076"/>
          <ac:cxnSpMkLst>
            <pc:docMk/>
            <pc:sldMk cId="2950149275" sldId="435"/>
            <ac:cxnSpMk id="3124" creationId="{E13239B9-13BB-71A9-BD66-782CF23821B4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17:00.870" v="1787" actId="1076"/>
        <pc:sldMkLst>
          <pc:docMk/>
          <pc:sldMk cId="1766865581" sldId="436"/>
        </pc:sldMkLst>
        <pc:spChg chg="add mod">
          <ac:chgData name="Olivia Seidel" userId="7223d511-7b6e-4226-8c68-118a5bef277e" providerId="ADAL" clId="{79DD5040-E11E-5BF8-9E4F-B8CAABA6EF0F}" dt="2025-10-03T23:24:56.740" v="378"/>
          <ac:spMkLst>
            <pc:docMk/>
            <pc:sldMk cId="1766865581" sldId="436"/>
            <ac:spMk id="2" creationId="{BE82F2C1-013E-FE31-1030-5633014E703A}"/>
          </ac:spMkLst>
        </pc:spChg>
        <pc:spChg chg="mod">
          <ac:chgData name="Olivia Seidel" userId="7223d511-7b6e-4226-8c68-118a5bef277e" providerId="ADAL" clId="{79DD5040-E11E-5BF8-9E4F-B8CAABA6EF0F}" dt="2025-10-10T01:14:04.574" v="1765" actId="1076"/>
          <ac:spMkLst>
            <pc:docMk/>
            <pc:sldMk cId="1766865581" sldId="436"/>
            <ac:spMk id="4" creationId="{ACD640AD-27D9-D8E4-FA5E-669B97C22ABB}"/>
          </ac:spMkLst>
        </pc:spChg>
        <pc:spChg chg="mod">
          <ac:chgData name="Olivia Seidel" userId="7223d511-7b6e-4226-8c68-118a5bef277e" providerId="ADAL" clId="{79DD5040-E11E-5BF8-9E4F-B8CAABA6EF0F}" dt="2025-10-10T01:15:30.408" v="1783" actId="164"/>
          <ac:spMkLst>
            <pc:docMk/>
            <pc:sldMk cId="1766865581" sldId="436"/>
            <ac:spMk id="8" creationId="{251CCBCC-1E9F-F605-244E-B88406B2AB98}"/>
          </ac:spMkLst>
        </pc:spChg>
        <pc:spChg chg="mod">
          <ac:chgData name="Olivia Seidel" userId="7223d511-7b6e-4226-8c68-118a5bef277e" providerId="ADAL" clId="{79DD5040-E11E-5BF8-9E4F-B8CAABA6EF0F}" dt="2025-10-10T01:15:30.408" v="1783" actId="164"/>
          <ac:spMkLst>
            <pc:docMk/>
            <pc:sldMk cId="1766865581" sldId="436"/>
            <ac:spMk id="17" creationId="{9BC3B27B-FE14-C91D-D609-D9CDF3FDB554}"/>
          </ac:spMkLst>
        </pc:spChg>
        <pc:spChg chg="mod">
          <ac:chgData name="Olivia Seidel" userId="7223d511-7b6e-4226-8c68-118a5bef277e" providerId="ADAL" clId="{79DD5040-E11E-5BF8-9E4F-B8CAABA6EF0F}" dt="2025-10-10T01:15:30.408" v="1783" actId="164"/>
          <ac:spMkLst>
            <pc:docMk/>
            <pc:sldMk cId="1766865581" sldId="436"/>
            <ac:spMk id="18" creationId="{77E4B733-6CD6-89E4-965D-9BDC60D4320F}"/>
          </ac:spMkLst>
        </pc:spChg>
        <pc:spChg chg="add del mod">
          <ac:chgData name="Olivia Seidel" userId="7223d511-7b6e-4226-8c68-118a5bef277e" providerId="ADAL" clId="{79DD5040-E11E-5BF8-9E4F-B8CAABA6EF0F}" dt="2025-10-10T01:15:30.408" v="1783" actId="164"/>
          <ac:spMkLst>
            <pc:docMk/>
            <pc:sldMk cId="1766865581" sldId="436"/>
            <ac:spMk id="19" creationId="{BABCEE27-597A-858C-DB55-B4166D06F628}"/>
          </ac:spMkLst>
        </pc:spChg>
        <pc:spChg chg="del mod">
          <ac:chgData name="Olivia Seidel" userId="7223d511-7b6e-4226-8c68-118a5bef277e" providerId="ADAL" clId="{79DD5040-E11E-5BF8-9E4F-B8CAABA6EF0F}" dt="2025-10-10T01:12:11.088" v="1750" actId="478"/>
          <ac:spMkLst>
            <pc:docMk/>
            <pc:sldMk cId="1766865581" sldId="436"/>
            <ac:spMk id="22" creationId="{01CE8500-CD3F-6263-37A1-41117FA0F50F}"/>
          </ac:spMkLst>
        </pc:spChg>
        <pc:spChg chg="mod">
          <ac:chgData name="Olivia Seidel" userId="7223d511-7b6e-4226-8c68-118a5bef277e" providerId="ADAL" clId="{79DD5040-E11E-5BF8-9E4F-B8CAABA6EF0F}" dt="2025-10-10T01:15:30.408" v="1783" actId="164"/>
          <ac:spMkLst>
            <pc:docMk/>
            <pc:sldMk cId="1766865581" sldId="436"/>
            <ac:spMk id="23" creationId="{C58D414A-A4A1-B989-59DB-9D6DAC6A5D19}"/>
          </ac:spMkLst>
        </pc:spChg>
        <pc:spChg chg="del mod">
          <ac:chgData name="Olivia Seidel" userId="7223d511-7b6e-4226-8c68-118a5bef277e" providerId="ADAL" clId="{79DD5040-E11E-5BF8-9E4F-B8CAABA6EF0F}" dt="2025-10-10T01:12:06.745" v="1749" actId="478"/>
          <ac:spMkLst>
            <pc:docMk/>
            <pc:sldMk cId="1766865581" sldId="436"/>
            <ac:spMk id="24" creationId="{6013FA26-D4E2-F12C-5BDB-2E7C7B55CEE1}"/>
          </ac:spMkLst>
        </pc:spChg>
        <pc:spChg chg="add del mod">
          <ac:chgData name="Olivia Seidel" userId="7223d511-7b6e-4226-8c68-118a5bef277e" providerId="ADAL" clId="{79DD5040-E11E-5BF8-9E4F-B8CAABA6EF0F}" dt="2025-10-10T01:16:56.814" v="1785" actId="164"/>
          <ac:spMkLst>
            <pc:docMk/>
            <pc:sldMk cId="1766865581" sldId="436"/>
            <ac:spMk id="25" creationId="{46D7366B-06D8-359C-9725-CE372C7D4BF7}"/>
          </ac:spMkLst>
        </pc:spChg>
        <pc:spChg chg="mod">
          <ac:chgData name="Olivia Seidel" userId="7223d511-7b6e-4226-8c68-118a5bef277e" providerId="ADAL" clId="{79DD5040-E11E-5BF8-9E4F-B8CAABA6EF0F}" dt="2025-10-10T01:10:04.312" v="1720"/>
          <ac:spMkLst>
            <pc:docMk/>
            <pc:sldMk cId="1766865581" sldId="436"/>
            <ac:spMk id="27" creationId="{4F3EA4B8-297A-7625-587A-07E2D02C73E7}"/>
          </ac:spMkLst>
        </pc:spChg>
        <pc:spChg chg="mod">
          <ac:chgData name="Olivia Seidel" userId="7223d511-7b6e-4226-8c68-118a5bef277e" providerId="ADAL" clId="{79DD5040-E11E-5BF8-9E4F-B8CAABA6EF0F}" dt="2025-10-10T01:10:04.312" v="1720"/>
          <ac:spMkLst>
            <pc:docMk/>
            <pc:sldMk cId="1766865581" sldId="436"/>
            <ac:spMk id="28" creationId="{C1185691-AF12-9EEA-D4A5-151BB4B72922}"/>
          </ac:spMkLst>
        </pc:spChg>
        <pc:spChg chg="mod">
          <ac:chgData name="Olivia Seidel" userId="7223d511-7b6e-4226-8c68-118a5bef277e" providerId="ADAL" clId="{79DD5040-E11E-5BF8-9E4F-B8CAABA6EF0F}" dt="2025-10-10T01:10:04.312" v="1720"/>
          <ac:spMkLst>
            <pc:docMk/>
            <pc:sldMk cId="1766865581" sldId="436"/>
            <ac:spMk id="29" creationId="{2EBF1557-646B-23B2-DCCD-9575B75781D0}"/>
          </ac:spMkLst>
        </pc:spChg>
        <pc:spChg chg="mod">
          <ac:chgData name="Olivia Seidel" userId="7223d511-7b6e-4226-8c68-118a5bef277e" providerId="ADAL" clId="{79DD5040-E11E-5BF8-9E4F-B8CAABA6EF0F}" dt="2025-10-10T01:10:04.312" v="1720"/>
          <ac:spMkLst>
            <pc:docMk/>
            <pc:sldMk cId="1766865581" sldId="436"/>
            <ac:spMk id="31" creationId="{4D895977-2703-1ED3-1DEB-6E822888E985}"/>
          </ac:spMkLst>
        </pc:spChg>
        <pc:spChg chg="del mod">
          <ac:chgData name="Olivia Seidel" userId="7223d511-7b6e-4226-8c68-118a5bef277e" providerId="ADAL" clId="{79DD5040-E11E-5BF8-9E4F-B8CAABA6EF0F}" dt="2025-10-10T01:10:24.488" v="1723" actId="478"/>
          <ac:spMkLst>
            <pc:docMk/>
            <pc:sldMk cId="1766865581" sldId="436"/>
            <ac:spMk id="32" creationId="{E90F35E8-9DBE-01D8-043B-EDC8F2AC2D14}"/>
          </ac:spMkLst>
        </pc:spChg>
        <pc:spChg chg="add mod">
          <ac:chgData name="Olivia Seidel" userId="7223d511-7b6e-4226-8c68-118a5bef277e" providerId="ADAL" clId="{79DD5040-E11E-5BF8-9E4F-B8CAABA6EF0F}" dt="2025-10-10T01:16:56.814" v="1785" actId="164"/>
          <ac:spMkLst>
            <pc:docMk/>
            <pc:sldMk cId="1766865581" sldId="436"/>
            <ac:spMk id="39" creationId="{712A9716-09D4-A8FF-EBD2-205EFF8A5842}"/>
          </ac:spMkLst>
        </pc:spChg>
        <pc:spChg chg="add del mod">
          <ac:chgData name="Olivia Seidel" userId="7223d511-7b6e-4226-8c68-118a5bef277e" providerId="ADAL" clId="{79DD5040-E11E-5BF8-9E4F-B8CAABA6EF0F}" dt="2025-10-10T01:15:30.408" v="1783" actId="164"/>
          <ac:spMkLst>
            <pc:docMk/>
            <pc:sldMk cId="1766865581" sldId="436"/>
            <ac:spMk id="40" creationId="{41C6FFD3-7AFE-FAD5-2DE1-3327154FBD31}"/>
          </ac:spMkLst>
        </pc:spChg>
        <pc:spChg chg="add mod">
          <ac:chgData name="Olivia Seidel" userId="7223d511-7b6e-4226-8c68-118a5bef277e" providerId="ADAL" clId="{79DD5040-E11E-5BF8-9E4F-B8CAABA6EF0F}" dt="2025-10-10T01:16:56.814" v="1785" actId="164"/>
          <ac:spMkLst>
            <pc:docMk/>
            <pc:sldMk cId="1766865581" sldId="436"/>
            <ac:spMk id="42" creationId="{CBE289D4-AF26-8B48-CFE9-AAA72130BF4F}"/>
          </ac:spMkLst>
        </pc:spChg>
        <pc:grpChg chg="add mod">
          <ac:chgData name="Olivia Seidel" userId="7223d511-7b6e-4226-8c68-118a5bef277e" providerId="ADAL" clId="{79DD5040-E11E-5BF8-9E4F-B8CAABA6EF0F}" dt="2025-10-10T01:16:56.814" v="1785" actId="164"/>
          <ac:grpSpMkLst>
            <pc:docMk/>
            <pc:sldMk cId="1766865581" sldId="436"/>
            <ac:grpSpMk id="3" creationId="{AE9BFBE2-5D2E-33E0-9F75-E0F201ADB2DC}"/>
          </ac:grpSpMkLst>
        </pc:grpChg>
        <pc:grpChg chg="mod topLvl">
          <ac:chgData name="Olivia Seidel" userId="7223d511-7b6e-4226-8c68-118a5bef277e" providerId="ADAL" clId="{79DD5040-E11E-5BF8-9E4F-B8CAABA6EF0F}" dt="2025-10-10T01:16:56.814" v="1785" actId="164"/>
          <ac:grpSpMkLst>
            <pc:docMk/>
            <pc:sldMk cId="1766865581" sldId="436"/>
            <ac:grpSpMk id="5" creationId="{B77AA856-995E-4FED-60CD-E636349EC808}"/>
          </ac:grpSpMkLst>
        </pc:grpChg>
        <pc:grpChg chg="mod">
          <ac:chgData name="Olivia Seidel" userId="7223d511-7b6e-4226-8c68-118a5bef277e" providerId="ADAL" clId="{79DD5040-E11E-5BF8-9E4F-B8CAABA6EF0F}" dt="2025-10-10T01:15:30.408" v="1783" actId="164"/>
          <ac:grpSpMkLst>
            <pc:docMk/>
            <pc:sldMk cId="1766865581" sldId="436"/>
            <ac:grpSpMk id="12" creationId="{44BACF94-7005-6862-B6B4-9DAA11966284}"/>
          </ac:grpSpMkLst>
        </pc:grpChg>
        <pc:grpChg chg="add mod">
          <ac:chgData name="Olivia Seidel" userId="7223d511-7b6e-4226-8c68-118a5bef277e" providerId="ADAL" clId="{79DD5040-E11E-5BF8-9E4F-B8CAABA6EF0F}" dt="2025-10-10T01:15:30.408" v="1783" actId="164"/>
          <ac:grpSpMkLst>
            <pc:docMk/>
            <pc:sldMk cId="1766865581" sldId="436"/>
            <ac:grpSpMk id="41" creationId="{DB563EE4-D523-E0E7-8675-74AD47DAF861}"/>
          </ac:grpSpMkLst>
        </pc:grpChg>
        <pc:grpChg chg="add mod">
          <ac:chgData name="Olivia Seidel" userId="7223d511-7b6e-4226-8c68-118a5bef277e" providerId="ADAL" clId="{79DD5040-E11E-5BF8-9E4F-B8CAABA6EF0F}" dt="2025-10-10T01:17:00.870" v="1787" actId="1076"/>
          <ac:grpSpMkLst>
            <pc:docMk/>
            <pc:sldMk cId="1766865581" sldId="436"/>
            <ac:grpSpMk id="43" creationId="{B3F055DC-77DA-BCA8-A732-201A394CB12A}"/>
          </ac:grpSpMkLst>
        </pc:grpChg>
        <pc:cxnChg chg="mod">
          <ac:chgData name="Olivia Seidel" userId="7223d511-7b6e-4226-8c68-118a5bef277e" providerId="ADAL" clId="{79DD5040-E11E-5BF8-9E4F-B8CAABA6EF0F}" dt="2025-10-10T01:10:04.312" v="1720"/>
          <ac:cxnSpMkLst>
            <pc:docMk/>
            <pc:sldMk cId="1766865581" sldId="436"/>
            <ac:cxnSpMk id="7" creationId="{41B5904A-7C96-CC7C-4C3D-9C5BE81F0B4D}"/>
          </ac:cxnSpMkLst>
        </pc:cxnChg>
        <pc:cxnChg chg="del">
          <ac:chgData name="Olivia Seidel" userId="7223d511-7b6e-4226-8c68-118a5bef277e" providerId="ADAL" clId="{79DD5040-E11E-5BF8-9E4F-B8CAABA6EF0F}" dt="2025-10-10T01:10:14.742" v="1721" actId="478"/>
          <ac:cxnSpMkLst>
            <pc:docMk/>
            <pc:sldMk cId="1766865581" sldId="436"/>
            <ac:cxnSpMk id="16" creationId="{4F94BB6F-4638-B82B-90E1-A013B761F802}"/>
          </ac:cxnSpMkLst>
        </pc:cxnChg>
        <pc:cxnChg chg="mod">
          <ac:chgData name="Olivia Seidel" userId="7223d511-7b6e-4226-8c68-118a5bef277e" providerId="ADAL" clId="{79DD5040-E11E-5BF8-9E4F-B8CAABA6EF0F}" dt="2025-10-10T01:11:24.968" v="1747" actId="14100"/>
          <ac:cxnSpMkLst>
            <pc:docMk/>
            <pc:sldMk cId="1766865581" sldId="436"/>
            <ac:cxnSpMk id="20" creationId="{9DDDD4E0-09C4-8698-2582-39EF04A8C7BA}"/>
          </ac:cxnSpMkLst>
        </pc:cxnChg>
        <pc:cxnChg chg="mod">
          <ac:chgData name="Olivia Seidel" userId="7223d511-7b6e-4226-8c68-118a5bef277e" providerId="ADAL" clId="{79DD5040-E11E-5BF8-9E4F-B8CAABA6EF0F}" dt="2025-10-10T01:10:04.312" v="1720"/>
          <ac:cxnSpMkLst>
            <pc:docMk/>
            <pc:sldMk cId="1766865581" sldId="436"/>
            <ac:cxnSpMk id="21" creationId="{4A6AD38D-AD27-C128-71F8-C7485AD8CEC9}"/>
          </ac:cxnSpMkLst>
        </pc:cxnChg>
        <pc:cxnChg chg="mod">
          <ac:chgData name="Olivia Seidel" userId="7223d511-7b6e-4226-8c68-118a5bef277e" providerId="ADAL" clId="{79DD5040-E11E-5BF8-9E4F-B8CAABA6EF0F}" dt="2025-10-10T01:10:41.773" v="1730"/>
          <ac:cxnSpMkLst>
            <pc:docMk/>
            <pc:sldMk cId="1766865581" sldId="436"/>
            <ac:cxnSpMk id="26" creationId="{77571847-9CF3-9951-53DC-4BBC0A044FD7}"/>
          </ac:cxnSpMkLst>
        </pc:cxnChg>
        <pc:cxnChg chg="del mod">
          <ac:chgData name="Olivia Seidel" userId="7223d511-7b6e-4226-8c68-118a5bef277e" providerId="ADAL" clId="{79DD5040-E11E-5BF8-9E4F-B8CAABA6EF0F}" dt="2025-10-10T01:10:17.616" v="1722" actId="478"/>
          <ac:cxnSpMkLst>
            <pc:docMk/>
            <pc:sldMk cId="1766865581" sldId="436"/>
            <ac:cxnSpMk id="30" creationId="{31E97B52-8A9D-F270-5E10-0AEDC9C3EA55}"/>
          </ac:cxnSpMkLst>
        </pc:cxnChg>
      </pc:sldChg>
      <pc:sldChg chg="addSp modSp del">
        <pc:chgData name="Olivia Seidel" userId="7223d511-7b6e-4226-8c68-118a5bef277e" providerId="ADAL" clId="{79DD5040-E11E-5BF8-9E4F-B8CAABA6EF0F}" dt="2025-10-08T21:10:05.428" v="909" actId="2696"/>
        <pc:sldMkLst>
          <pc:docMk/>
          <pc:sldMk cId="3329355392" sldId="437"/>
        </pc:sldMkLst>
      </pc:sldChg>
      <pc:sldChg chg="addSp modSp del">
        <pc:chgData name="Olivia Seidel" userId="7223d511-7b6e-4226-8c68-118a5bef277e" providerId="ADAL" clId="{79DD5040-E11E-5BF8-9E4F-B8CAABA6EF0F}" dt="2025-10-08T21:10:18.730" v="912" actId="2696"/>
        <pc:sldMkLst>
          <pc:docMk/>
          <pc:sldMk cId="3909397614" sldId="438"/>
        </pc:sldMkLst>
      </pc:sldChg>
      <pc:sldChg chg="addSp delSp modSp mod">
        <pc:chgData name="Olivia Seidel" userId="7223d511-7b6e-4226-8c68-118a5bef277e" providerId="ADAL" clId="{79DD5040-E11E-5BF8-9E4F-B8CAABA6EF0F}" dt="2025-10-10T02:00:04.638" v="2476"/>
        <pc:sldMkLst>
          <pc:docMk/>
          <pc:sldMk cId="40773814" sldId="440"/>
        </pc:sldMkLst>
        <pc:spChg chg="add mod">
          <ac:chgData name="Olivia Seidel" userId="7223d511-7b6e-4226-8c68-118a5bef277e" providerId="ADAL" clId="{79DD5040-E11E-5BF8-9E4F-B8CAABA6EF0F}" dt="2025-10-03T23:25:16.687" v="395"/>
          <ac:spMkLst>
            <pc:docMk/>
            <pc:sldMk cId="40773814" sldId="440"/>
            <ac:spMk id="7" creationId="{B9CDA235-6634-C7EE-135B-9B500E44BDAE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13" creationId="{B4C34BA6-5696-4852-3E17-F47BE5B9EC96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16" creationId="{14AECB59-B8A3-EC8F-0F24-A88AE9BFA854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24" creationId="{B91F0442-E483-B88B-94FD-DB0DA572979B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29" creationId="{DAB2FF17-1558-F469-6B5D-9901367C9CCB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41" creationId="{CAC94D97-6BAD-8AC9-F25D-83FCF6F47346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43" creationId="{9BA9E6F5-D05A-D09B-82DC-8E46A8E8BCAC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44" creationId="{199C4F5C-AFF6-3211-9D0A-CBA5533A87D1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56" creationId="{91B779EF-CB4A-D1B8-3D9E-34B9566429ED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62" creationId="{18966FF8-F360-72B4-5BE9-1205E750D2B7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072" creationId="{DB2EE5EE-78CA-D68A-EEF2-2E0D318BB449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086" creationId="{A2C5CC29-0B18-D36D-E228-9621A36E077E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089" creationId="{388E68F9-1D5A-46F1-6E21-275160578DA8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092" creationId="{16D59A12-FCEF-4AE1-E307-BBD9E385A3CC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108" creationId="{5F3412C6-2E38-F049-968E-A2E5AEB36DD8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111" creationId="{0CC1515F-7F44-197A-2D1C-9FC7EF877E8E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112" creationId="{31192ECF-AE6E-A365-7884-81BE3F81C901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125" creationId="{6C350A77-F221-EFB5-2598-A45CF109405D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131" creationId="{89618BE9-4F32-3F7C-7E3B-8DB2C0007321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132" creationId="{88A18B09-8941-B81B-9305-05D478C37AF7}"/>
          </ac:spMkLst>
        </pc:spChg>
        <pc:spChg chg="mod">
          <ac:chgData name="Olivia Seidel" userId="7223d511-7b6e-4226-8c68-118a5bef277e" providerId="ADAL" clId="{79DD5040-E11E-5BF8-9E4F-B8CAABA6EF0F}" dt="2025-10-09T23:24:31.469" v="1047"/>
          <ac:spMkLst>
            <pc:docMk/>
            <pc:sldMk cId="40773814" sldId="440"/>
            <ac:spMk id="3200" creationId="{2B5081A9-D110-AFD7-F625-5E35B93B82FA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05" creationId="{C83A37E1-3BE8-A7FF-6335-A88FDAB7F7B3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09" creationId="{4744229D-46E4-35AB-5CFE-63AA004D5D43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12" creationId="{6F5D6B8B-52D8-78CB-0909-7E27C65972F6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15" creationId="{B8B7BCA9-7574-F10E-6901-2B5BCEE315B6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37" creationId="{0349EB32-2259-7E20-F01C-91D60E425543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48" creationId="{3903E221-C730-C07F-438E-AF22B904C5CE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55" creationId="{1272B2B1-4AA1-FD94-3161-8ECE06487561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57" creationId="{B491176A-474A-322B-7CE6-AA0FDDDEB8EA}"/>
          </ac:spMkLst>
        </pc:spChg>
        <pc:spChg chg="mod">
          <ac:chgData name="Olivia Seidel" userId="7223d511-7b6e-4226-8c68-118a5bef277e" providerId="ADAL" clId="{79DD5040-E11E-5BF8-9E4F-B8CAABA6EF0F}" dt="2025-10-10T01:57:53.903" v="2438"/>
          <ac:spMkLst>
            <pc:docMk/>
            <pc:sldMk cId="40773814" sldId="440"/>
            <ac:spMk id="3262" creationId="{8219393B-920F-FB76-5A7A-A40BE010AD29}"/>
          </ac:spMkLst>
        </pc:spChg>
        <pc:spChg chg="mod">
          <ac:chgData name="Olivia Seidel" userId="7223d511-7b6e-4226-8c68-118a5bef277e" providerId="ADAL" clId="{79DD5040-E11E-5BF8-9E4F-B8CAABA6EF0F}" dt="2025-10-10T02:00:04.638" v="2476"/>
          <ac:spMkLst>
            <pc:docMk/>
            <pc:sldMk cId="40773814" sldId="440"/>
            <ac:spMk id="3268" creationId="{6ABBEF0F-9B8C-6369-4B50-63C716E21C53}"/>
          </ac:spMkLst>
        </pc:spChg>
        <pc:grpChg chg="del">
          <ac:chgData name="Olivia Seidel" userId="7223d511-7b6e-4226-8c68-118a5bef277e" providerId="ADAL" clId="{79DD5040-E11E-5BF8-9E4F-B8CAABA6EF0F}" dt="2025-10-10T01:57:53.434" v="2437" actId="478"/>
          <ac:grpSpMkLst>
            <pc:docMk/>
            <pc:sldMk cId="40773814" sldId="440"/>
            <ac:grpSpMk id="3" creationId="{128689A5-C114-E119-F217-F4CE88C4D745}"/>
          </ac:grpSpMkLst>
        </pc:grpChg>
        <pc:grpChg chg="del">
          <ac:chgData name="Olivia Seidel" userId="7223d511-7b6e-4226-8c68-118a5bef277e" providerId="ADAL" clId="{79DD5040-E11E-5BF8-9E4F-B8CAABA6EF0F}" dt="2025-10-10T02:00:03.850" v="2475" actId="478"/>
          <ac:grpSpMkLst>
            <pc:docMk/>
            <pc:sldMk cId="40773814" sldId="440"/>
            <ac:grpSpMk id="3201" creationId="{6761365C-9A9E-7987-0794-DEC454E916E2}"/>
          </ac:grpSpMkLst>
        </pc:grpChg>
        <pc:grpChg chg="del">
          <ac:chgData name="Olivia Seidel" userId="7223d511-7b6e-4226-8c68-118a5bef277e" providerId="ADAL" clId="{79DD5040-E11E-5BF8-9E4F-B8CAABA6EF0F}" dt="2025-10-09T23:24:30.906" v="1046" actId="478"/>
          <ac:grpSpMkLst>
            <pc:docMk/>
            <pc:sldMk cId="40773814" sldId="440"/>
            <ac:grpSpMk id="3230" creationId="{45A253C4-80E1-BD55-8D3C-F564C3B479B0}"/>
          </ac:grpSpMkLst>
        </pc:grpChg>
        <pc:cxnChg chg="mod">
          <ac:chgData name="Olivia Seidel" userId="7223d511-7b6e-4226-8c68-118a5bef277e" providerId="ADAL" clId="{79DD5040-E11E-5BF8-9E4F-B8CAABA6EF0F}" dt="2025-10-10T01:57:53.434" v="2437" actId="478"/>
          <ac:cxnSpMkLst>
            <pc:docMk/>
            <pc:sldMk cId="40773814" sldId="440"/>
            <ac:cxnSpMk id="45" creationId="{7B968047-41E2-E524-CD41-7C8822358E21}"/>
          </ac:cxnSpMkLst>
        </pc:cxnChg>
        <pc:cxnChg chg="mod">
          <ac:chgData name="Olivia Seidel" userId="7223d511-7b6e-4226-8c68-118a5bef277e" providerId="ADAL" clId="{79DD5040-E11E-5BF8-9E4F-B8CAABA6EF0F}" dt="2025-10-10T02:00:03.850" v="2475" actId="478"/>
          <ac:cxnSpMkLst>
            <pc:docMk/>
            <pc:sldMk cId="40773814" sldId="440"/>
            <ac:cxnSpMk id="3239" creationId="{2AA982B1-75B3-865C-75D6-2D6C10C94923}"/>
          </ac:cxnSpMkLst>
        </pc:cxnChg>
        <pc:cxnChg chg="mod">
          <ac:chgData name="Olivia Seidel" userId="7223d511-7b6e-4226-8c68-118a5bef277e" providerId="ADAL" clId="{79DD5040-E11E-5BF8-9E4F-B8CAABA6EF0F}" dt="2025-10-09T23:24:30.906" v="1046" actId="478"/>
          <ac:cxnSpMkLst>
            <pc:docMk/>
            <pc:sldMk cId="40773814" sldId="440"/>
            <ac:cxnSpMk id="3264" creationId="{1239C99F-1F42-C877-B492-ED7E4CD09320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2:00:14.104" v="2483"/>
        <pc:sldMkLst>
          <pc:docMk/>
          <pc:sldMk cId="1261705689" sldId="441"/>
        </pc:sldMkLst>
        <pc:spChg chg="add mod">
          <ac:chgData name="Olivia Seidel" userId="7223d511-7b6e-4226-8c68-118a5bef277e" providerId="ADAL" clId="{79DD5040-E11E-5BF8-9E4F-B8CAABA6EF0F}" dt="2025-10-03T23:25:21.826" v="399"/>
          <ac:spMkLst>
            <pc:docMk/>
            <pc:sldMk cId="1261705689" sldId="441"/>
            <ac:spMk id="7" creationId="{F83FC31A-6C20-B28D-667A-13CB0F703985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17" creationId="{E22A0EB8-E590-1D7E-FDC9-B242D6BDE264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31" creationId="{DC3245F0-B44D-881F-E0FB-9DCD38EC4C3C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38" creationId="{422EC6BB-5EFF-B969-BE05-3276871E9B8A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59" creationId="{7425E9F9-DF2B-DA38-BFBC-9E7E2F152CC6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61" creationId="{93EEA8FD-4D75-6199-55AC-C280C7ECBFB1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62" creationId="{44C415FA-72D9-CABF-12A4-D98FA164D288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080" creationId="{ECE44E94-A872-4450-DCC6-62AFF1134D22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081" creationId="{C07147B6-4699-0693-48B7-45DC84117B99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084" creationId="{4EC05419-2F52-F2BD-8A84-A1957F4ED34D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089" creationId="{7E94555D-7085-7235-8B05-0DE0BED97650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090" creationId="{F5DCB9EA-C3F1-2F75-0E05-65C3EA0CD68A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3138" creationId="{DF57DC08-1F00-A099-634B-831AB572AD2B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3146" creationId="{7BAD04AA-4CA3-4573-76A1-BEDC4D86E632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3153" creationId="{DA93ECC4-4D7A-48DD-7EAF-4E895ED98C2D}"/>
          </ac:spMkLst>
        </pc:spChg>
        <pc:spChg chg="mod">
          <ac:chgData name="Olivia Seidel" userId="7223d511-7b6e-4226-8c68-118a5bef277e" providerId="ADAL" clId="{79DD5040-E11E-5BF8-9E4F-B8CAABA6EF0F}" dt="2025-10-09T23:24:42.847" v="1054"/>
          <ac:spMkLst>
            <pc:docMk/>
            <pc:sldMk cId="1261705689" sldId="441"/>
            <ac:spMk id="3154" creationId="{28E46AEE-3C68-5120-3F22-6BB6F6F330B5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167" creationId="{A95EDAB3-4A3A-67A0-B2FB-47AD9BC78978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185" creationId="{B73E36B1-BFDA-358F-23AF-D07AB6E7946E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187" creationId="{1E6C00E4-CDA1-714A-3B35-3997B4A8FD2C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189" creationId="{3E066AC2-1C04-66CB-3D64-633BF390E84E}"/>
          </ac:spMkLst>
        </pc:spChg>
        <pc:spChg chg="mod">
          <ac:chgData name="Olivia Seidel" userId="7223d511-7b6e-4226-8c68-118a5bef277e" providerId="ADAL" clId="{79DD5040-E11E-5BF8-9E4F-B8CAABA6EF0F}" dt="2025-10-10T01:58:02.875" v="2445"/>
          <ac:spMkLst>
            <pc:docMk/>
            <pc:sldMk cId="1261705689" sldId="441"/>
            <ac:spMk id="3190" creationId="{E793615E-031D-37ED-80C9-FBD0CA39FF2A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06" creationId="{5D79D8FB-B62A-6F1B-43DE-CB3F4F916ED3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07" creationId="{919A02C6-2D06-2DB2-1034-7611C1EE5341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08" creationId="{7155692D-2354-636C-0428-A2A996E439B6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12" creationId="{2A80F388-2BB7-C5F1-DE08-AAD720851F5C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13" creationId="{2ACF09FB-E8C0-906E-181A-5D12EE672726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16" creationId="{E8D8F904-9F73-9BE0-1359-AD5F0E591ED5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20" creationId="{E4A0BADD-E35A-632B-F66C-804DC90CF084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21" creationId="{A9C1E91F-EA50-05F2-0287-4EC07F0F4ACF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22" creationId="{0C518941-ED5C-0C05-B741-16701A2D6904}"/>
          </ac:spMkLst>
        </pc:spChg>
        <pc:spChg chg="mod">
          <ac:chgData name="Olivia Seidel" userId="7223d511-7b6e-4226-8c68-118a5bef277e" providerId="ADAL" clId="{79DD5040-E11E-5BF8-9E4F-B8CAABA6EF0F}" dt="2025-10-10T02:00:14.104" v="2483"/>
          <ac:spMkLst>
            <pc:docMk/>
            <pc:sldMk cId="1261705689" sldId="441"/>
            <ac:spMk id="3223" creationId="{EC1B24EB-8CC2-3098-3187-F4FCB344FC66}"/>
          </ac:spMkLst>
        </pc:spChg>
        <pc:grpChg chg="del">
          <ac:chgData name="Olivia Seidel" userId="7223d511-7b6e-4226-8c68-118a5bef277e" providerId="ADAL" clId="{79DD5040-E11E-5BF8-9E4F-B8CAABA6EF0F}" dt="2025-10-10T01:58:02.378" v="2444" actId="478"/>
          <ac:grpSpMkLst>
            <pc:docMk/>
            <pc:sldMk cId="1261705689" sldId="441"/>
            <ac:grpSpMk id="8" creationId="{B7641785-0F87-5132-F237-C7AE66F79159}"/>
          </ac:grpSpMkLst>
        </pc:grpChg>
        <pc:grpChg chg="del">
          <ac:chgData name="Olivia Seidel" userId="7223d511-7b6e-4226-8c68-118a5bef277e" providerId="ADAL" clId="{79DD5040-E11E-5BF8-9E4F-B8CAABA6EF0F}" dt="2025-10-10T02:00:13.329" v="2482" actId="478"/>
          <ac:grpSpMkLst>
            <pc:docMk/>
            <pc:sldMk cId="1261705689" sldId="441"/>
            <ac:grpSpMk id="3155" creationId="{08507ABC-8F5D-DD05-3C7E-4ED0FF4A4E49}"/>
          </ac:grpSpMkLst>
        </pc:grpChg>
        <pc:grpChg chg="add del mod">
          <ac:chgData name="Olivia Seidel" userId="7223d511-7b6e-4226-8c68-118a5bef277e" providerId="ADAL" clId="{79DD5040-E11E-5BF8-9E4F-B8CAABA6EF0F}" dt="2025-10-09T23:24:42.239" v="1053" actId="478"/>
          <ac:grpSpMkLst>
            <pc:docMk/>
            <pc:sldMk cId="1261705689" sldId="441"/>
            <ac:grpSpMk id="3194" creationId="{447CCB67-BCC8-71D3-3DA4-2F3A11CC2290}"/>
          </ac:grpSpMkLst>
        </pc:grpChg>
        <pc:cxnChg chg="mod">
          <ac:chgData name="Olivia Seidel" userId="7223d511-7b6e-4226-8c68-118a5bef277e" providerId="ADAL" clId="{79DD5040-E11E-5BF8-9E4F-B8CAABA6EF0F}" dt="2025-10-10T01:58:02.378" v="2444" actId="478"/>
          <ac:cxnSpMkLst>
            <pc:docMk/>
            <pc:sldMk cId="1261705689" sldId="441"/>
            <ac:cxnSpMk id="63" creationId="{12A2C078-9D26-A463-2DFF-2BDE543E009F}"/>
          </ac:cxnSpMkLst>
        </pc:cxnChg>
        <pc:cxnChg chg="mod">
          <ac:chgData name="Olivia Seidel" userId="7223d511-7b6e-4226-8c68-118a5bef277e" providerId="ADAL" clId="{79DD5040-E11E-5BF8-9E4F-B8CAABA6EF0F}" dt="2025-10-10T02:00:13.329" v="2482" actId="478"/>
          <ac:cxnSpMkLst>
            <pc:docMk/>
            <pc:sldMk cId="1261705689" sldId="441"/>
            <ac:cxnSpMk id="3193" creationId="{BBB2B1D2-DDA9-4BBA-726F-82993F6ABC2B}"/>
          </ac:cxnSpMkLst>
        </pc:cxnChg>
        <pc:cxnChg chg="mod">
          <ac:chgData name="Olivia Seidel" userId="7223d511-7b6e-4226-8c68-118a5bef277e" providerId="ADAL" clId="{79DD5040-E11E-5BF8-9E4F-B8CAABA6EF0F}" dt="2025-10-09T23:24:42.239" v="1053" actId="478"/>
          <ac:cxnSpMkLst>
            <pc:docMk/>
            <pc:sldMk cId="1261705689" sldId="441"/>
            <ac:cxnSpMk id="3228" creationId="{90B9A5DA-1E0C-5B10-34FF-38CB2FFEE874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2:00:11.678" v="2481"/>
        <pc:sldMkLst>
          <pc:docMk/>
          <pc:sldMk cId="4090684216" sldId="442"/>
        </pc:sldMkLst>
        <pc:spChg chg="add mod">
          <ac:chgData name="Olivia Seidel" userId="7223d511-7b6e-4226-8c68-118a5bef277e" providerId="ADAL" clId="{79DD5040-E11E-5BF8-9E4F-B8CAABA6EF0F}" dt="2025-10-03T23:25:18.926" v="397"/>
          <ac:spMkLst>
            <pc:docMk/>
            <pc:sldMk cId="4090684216" sldId="442"/>
            <ac:spMk id="7" creationId="{59AD7E98-5925-63AB-7A62-001677DA8295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19" creationId="{14DA713C-63CC-C1F1-C426-878249DCC0A8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32" creationId="{5A797759-CB8E-5624-351D-15ED5E41CC53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37" creationId="{3B524678-138C-CF07-C754-9F3C8AD7A498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43" creationId="{D51ADA65-7899-1347-D4B0-4BB3B9A752EF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51" creationId="{39C5D86C-58EF-F989-34BC-0BAA8826D35E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57" creationId="{773A0ED4-3EB7-9B5D-824E-A4B4290C3C89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60" creationId="{AFA83E62-AB6D-0CCE-ECAA-67B1BE7C67EA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072" creationId="{DD1B876E-7404-1BCE-52A2-70AAF2C7FFD3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080" creationId="{42F5F9CE-200C-A9CD-B4C0-A17726245685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082" creationId="{7BB77F27-C60D-C3BF-6425-132214D315CD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086" creationId="{032EB2A8-8132-3215-355E-2116D55D09B1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102" creationId="{017F7BBD-F994-C3D2-B3E6-7F2B886EFEAE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107" creationId="{8CBFEA8A-22DC-833C-C3D1-4615CE109E9C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108" creationId="{99A533B5-A4A9-148E-1C72-9E860267865B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126" creationId="{F9626230-4F09-3235-16E1-41C426D805A9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3138" creationId="{A9E20DBA-56CD-64B4-D5A7-71AC71C9FB60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3142" creationId="{D2F462D6-DA9A-C4DA-E9A1-A2722D75619D}"/>
          </ac:spMkLst>
        </pc:spChg>
        <pc:spChg chg="mod">
          <ac:chgData name="Olivia Seidel" userId="7223d511-7b6e-4226-8c68-118a5bef277e" providerId="ADAL" clId="{79DD5040-E11E-5BF8-9E4F-B8CAABA6EF0F}" dt="2025-10-09T23:24:39.398" v="1051"/>
          <ac:spMkLst>
            <pc:docMk/>
            <pc:sldMk cId="4090684216" sldId="442"/>
            <ac:spMk id="3143" creationId="{4BB6A35F-873F-F17A-9567-E894586C63F9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165" creationId="{ECD131FC-5A58-CDA0-D78B-9C5E2FE68051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166" creationId="{5AA98AAD-351F-C3EC-653D-67A17C59F7A7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167" creationId="{6E7D493F-E124-67AB-B77D-A6072C20866D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183" creationId="{87268CA0-5A87-9638-D714-A3062743FF54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187" creationId="{28EBE684-8621-90A4-AAD5-DCAC5B311C86}"/>
          </ac:spMkLst>
        </pc:spChg>
        <pc:spChg chg="mod">
          <ac:chgData name="Olivia Seidel" userId="7223d511-7b6e-4226-8c68-118a5bef277e" providerId="ADAL" clId="{79DD5040-E11E-5BF8-9E4F-B8CAABA6EF0F}" dt="2025-10-10T01:58:00.370" v="2443"/>
          <ac:spMkLst>
            <pc:docMk/>
            <pc:sldMk cId="4090684216" sldId="442"/>
            <ac:spMk id="3196" creationId="{A8E117D9-9AEF-81D2-AF24-46C169E16F5C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201" creationId="{0FB14F0D-F06F-5EAF-C994-CDE8E0117F44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205" creationId="{BFBDE816-A753-94D6-3A9B-50EF5BE2C815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211" creationId="{E2A9EAF4-D256-2D08-85CF-BF9E63F96EB9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212" creationId="{C3C45E65-9707-A15B-67B9-1A905A839266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218" creationId="{BF1BE491-11D2-CCE0-093B-BDDF5AD4EF8C}"/>
          </ac:spMkLst>
        </pc:spChg>
        <pc:spChg chg="mod">
          <ac:chgData name="Olivia Seidel" userId="7223d511-7b6e-4226-8c68-118a5bef277e" providerId="ADAL" clId="{79DD5040-E11E-5BF8-9E4F-B8CAABA6EF0F}" dt="2025-10-10T02:00:11.678" v="2481"/>
          <ac:spMkLst>
            <pc:docMk/>
            <pc:sldMk cId="4090684216" sldId="442"/>
            <ac:spMk id="3220" creationId="{E9BEF536-DBA6-9779-C7D2-9759E5419568}"/>
          </ac:spMkLst>
        </pc:spChg>
        <pc:grpChg chg="del">
          <ac:chgData name="Olivia Seidel" userId="7223d511-7b6e-4226-8c68-118a5bef277e" providerId="ADAL" clId="{79DD5040-E11E-5BF8-9E4F-B8CAABA6EF0F}" dt="2025-10-10T01:57:59.834" v="2442" actId="478"/>
          <ac:grpSpMkLst>
            <pc:docMk/>
            <pc:sldMk cId="4090684216" sldId="442"/>
            <ac:grpSpMk id="8" creationId="{2B774C5B-C58F-FD73-CCDA-424B6FCEBA4A}"/>
          </ac:grpSpMkLst>
        </pc:grpChg>
        <pc:grpChg chg="del mod">
          <ac:chgData name="Olivia Seidel" userId="7223d511-7b6e-4226-8c68-118a5bef277e" providerId="ADAL" clId="{79DD5040-E11E-5BF8-9E4F-B8CAABA6EF0F}" dt="2025-10-10T02:00:10.747" v="2480" actId="478"/>
          <ac:grpSpMkLst>
            <pc:docMk/>
            <pc:sldMk cId="4090684216" sldId="442"/>
            <ac:grpSpMk id="3153" creationId="{1ABFC90C-5A68-97BD-847B-AAC24C075385}"/>
          </ac:grpSpMkLst>
        </pc:grpChg>
        <pc:grpChg chg="del">
          <ac:chgData name="Olivia Seidel" userId="7223d511-7b6e-4226-8c68-118a5bef277e" providerId="ADAL" clId="{79DD5040-E11E-5BF8-9E4F-B8CAABA6EF0F}" dt="2025-10-09T23:24:38.768" v="1050" actId="478"/>
          <ac:grpSpMkLst>
            <pc:docMk/>
            <pc:sldMk cId="4090684216" sldId="442"/>
            <ac:grpSpMk id="3192" creationId="{37555AE8-0ACA-3189-1944-3B8EE281356E}"/>
          </ac:grpSpMkLst>
        </pc:grpChg>
        <pc:cxnChg chg="mod">
          <ac:chgData name="Olivia Seidel" userId="7223d511-7b6e-4226-8c68-118a5bef277e" providerId="ADAL" clId="{79DD5040-E11E-5BF8-9E4F-B8CAABA6EF0F}" dt="2025-10-10T01:57:59.834" v="2442" actId="478"/>
          <ac:cxnSpMkLst>
            <pc:docMk/>
            <pc:sldMk cId="4090684216" sldId="442"/>
            <ac:cxnSpMk id="61" creationId="{557421A3-E27F-1A53-CB22-D30AF8910822}"/>
          </ac:cxnSpMkLst>
        </pc:cxnChg>
        <pc:cxnChg chg="mod">
          <ac:chgData name="Olivia Seidel" userId="7223d511-7b6e-4226-8c68-118a5bef277e" providerId="ADAL" clId="{79DD5040-E11E-5BF8-9E4F-B8CAABA6EF0F}" dt="2025-10-10T02:00:10.747" v="2480" actId="478"/>
          <ac:cxnSpMkLst>
            <pc:docMk/>
            <pc:sldMk cId="4090684216" sldId="442"/>
            <ac:cxnSpMk id="3191" creationId="{7D15903C-1142-2DE4-6D34-D55FAABE007C}"/>
          </ac:cxnSpMkLst>
        </pc:cxnChg>
        <pc:cxnChg chg="mod">
          <ac:chgData name="Olivia Seidel" userId="7223d511-7b6e-4226-8c68-118a5bef277e" providerId="ADAL" clId="{79DD5040-E11E-5BF8-9E4F-B8CAABA6EF0F}" dt="2025-10-09T23:24:38.768" v="1050" actId="478"/>
          <ac:cxnSpMkLst>
            <pc:docMk/>
            <pc:sldMk cId="4090684216" sldId="442"/>
            <ac:cxnSpMk id="3226" creationId="{138808BD-2BD9-4100-D817-9C7F827CA618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2:00:07.066" v="2478"/>
        <pc:sldMkLst>
          <pc:docMk/>
          <pc:sldMk cId="2976926210" sldId="443"/>
        </pc:sldMkLst>
        <pc:spChg chg="add del">
          <ac:chgData name="Olivia Seidel" userId="7223d511-7b6e-4226-8c68-118a5bef277e" providerId="ADAL" clId="{79DD5040-E11E-5BF8-9E4F-B8CAABA6EF0F}" dt="2025-10-08T19:27:30.086" v="539" actId="478"/>
          <ac:spMkLst>
            <pc:docMk/>
            <pc:sldMk cId="2976926210" sldId="443"/>
            <ac:spMk id="4" creationId="{81581C0A-DFA3-72E5-7AA0-0ED8093CEA53}"/>
          </ac:spMkLst>
        </pc:spChg>
        <pc:spChg chg="add mod">
          <ac:chgData name="Olivia Seidel" userId="7223d511-7b6e-4226-8c68-118a5bef277e" providerId="ADAL" clId="{79DD5040-E11E-5BF8-9E4F-B8CAABA6EF0F}" dt="2025-10-03T23:25:18.390" v="396"/>
          <ac:spMkLst>
            <pc:docMk/>
            <pc:sldMk cId="2976926210" sldId="443"/>
            <ac:spMk id="7" creationId="{B9E67071-EEA3-58D3-90E5-CEB9BE81BF92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16" creationId="{A3B11750-2169-45B6-5279-E46A62BC10C0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19" creationId="{5D705A41-E116-3514-87C8-A6AE9720153D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43" creationId="{8D7F25A2-C258-4028-62DE-27E4F60CC895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44" creationId="{CFE973C6-4C7F-7A76-E797-BD84CA49CA21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50" creationId="{14890D15-66DB-2A3D-6BF8-E58B52EB286B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56" creationId="{C1E2277C-BD27-6847-9520-54BFC1B88AA8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57" creationId="{9ABD47CA-C280-B8B9-686F-B7B237AD73AB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63" creationId="{6480D090-6FF1-26C7-89E2-E08F83898493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072" creationId="{34997329-B6DD-9C8D-0A2B-E928DE9C99F8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077" creationId="{09D47C26-1F78-A8A6-E3C0-57ABCF53E10B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081" creationId="{C8DAA2D2-01C0-3E27-F5C9-2C41A91E4D06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086" creationId="{0CB04AE1-EC66-296A-E6C2-D33F9A9D9E78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088" creationId="{5E1596F9-F1EA-D5BC-F94F-3AE1930B1AD8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097" creationId="{7400421E-3D5B-81A2-DFE6-372C9D9D4FAB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101" creationId="{D0A9CBE2-8445-C59A-34F6-F550CA48BE9E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104" creationId="{BEB97E1D-83D1-2910-54CA-7EC4A0AA56CD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106" creationId="{6BA31B1E-0420-3141-C3D9-9FBA6AF47A42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204" creationId="{BDB5816C-F207-C68B-236A-DD419BACD8CC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212" creationId="{AE6B8450-8C0B-A449-C48D-1DE1F2975BA5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230" creationId="{26738511-A88E-F44C-6463-15E32824EEFD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232" creationId="{831B83A6-3282-B205-FEBC-ECC84590BE01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3251" creationId="{20311202-002E-AC75-4FC5-0B5AA9D59611}"/>
          </ac:spMkLst>
        </pc:spChg>
        <pc:spChg chg="mod">
          <ac:chgData name="Olivia Seidel" userId="7223d511-7b6e-4226-8c68-118a5bef277e" providerId="ADAL" clId="{79DD5040-E11E-5BF8-9E4F-B8CAABA6EF0F}" dt="2025-10-09T23:24:35.004" v="1049"/>
          <ac:spMkLst>
            <pc:docMk/>
            <pc:sldMk cId="2976926210" sldId="443"/>
            <ac:spMk id="3260" creationId="{5CAFDDDB-DD0F-56C8-A640-324F58E40DF7}"/>
          </ac:spMkLst>
        </pc:spChg>
        <pc:spChg chg="mod">
          <ac:chgData name="Olivia Seidel" userId="7223d511-7b6e-4226-8c68-118a5bef277e" providerId="ADAL" clId="{79DD5040-E11E-5BF8-9E4F-B8CAABA6EF0F}" dt="2025-10-10T01:57:57.118" v="2441"/>
          <ac:spMkLst>
            <pc:docMk/>
            <pc:sldMk cId="2976926210" sldId="443"/>
            <ac:spMk id="3262" creationId="{7399800E-3767-5F13-7313-B6A0FF6439B1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264" creationId="{D206C732-C640-F356-C9F2-089383E797CC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269" creationId="{764F09EB-BB69-08F8-F6CF-175934A65E5D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281" creationId="{F6283DDF-F2E2-25F2-3D8C-26333F77B9C4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282" creationId="{E16E616B-BDA3-4FE5-CA42-4692128E7F10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283" creationId="{16088A77-254C-F4E1-C0BA-3D5891DDF5A6}"/>
          </ac:spMkLst>
        </pc:spChg>
        <pc:spChg chg="mod">
          <ac:chgData name="Olivia Seidel" userId="7223d511-7b6e-4226-8c68-118a5bef277e" providerId="ADAL" clId="{79DD5040-E11E-5BF8-9E4F-B8CAABA6EF0F}" dt="2025-10-10T02:00:07.066" v="2478"/>
          <ac:spMkLst>
            <pc:docMk/>
            <pc:sldMk cId="2976926210" sldId="443"/>
            <ac:spMk id="3284" creationId="{AA2ED025-8DA2-8B42-5329-79D4D4587D83}"/>
          </ac:spMkLst>
        </pc:spChg>
        <pc:grpChg chg="del mod">
          <ac:chgData name="Olivia Seidel" userId="7223d511-7b6e-4226-8c68-118a5bef277e" providerId="ADAL" clId="{79DD5040-E11E-5BF8-9E4F-B8CAABA6EF0F}" dt="2025-10-10T01:57:56.570" v="2440" actId="478"/>
          <ac:grpSpMkLst>
            <pc:docMk/>
            <pc:sldMk cId="2976926210" sldId="443"/>
            <ac:grpSpMk id="8" creationId="{97B7BA5A-4C06-7FDC-391A-D1A24EA87FCF}"/>
          </ac:grpSpMkLst>
        </pc:grpChg>
        <pc:grpChg chg="del">
          <ac:chgData name="Olivia Seidel" userId="7223d511-7b6e-4226-8c68-118a5bef277e" providerId="ADAL" clId="{79DD5040-E11E-5BF8-9E4F-B8CAABA6EF0F}" dt="2025-10-09T23:24:34.471" v="1048" actId="478"/>
          <ac:grpSpMkLst>
            <pc:docMk/>
            <pc:sldMk cId="2976926210" sldId="443"/>
            <ac:grpSpMk id="3124" creationId="{8AB8128E-3368-2FBE-AC5A-E7C02526B323}"/>
          </ac:grpSpMkLst>
        </pc:grpChg>
        <pc:grpChg chg="del">
          <ac:chgData name="Olivia Seidel" userId="7223d511-7b6e-4226-8c68-118a5bef277e" providerId="ADAL" clId="{79DD5040-E11E-5BF8-9E4F-B8CAABA6EF0F}" dt="2025-10-10T02:00:06.294" v="2477" actId="478"/>
          <ac:grpSpMkLst>
            <pc:docMk/>
            <pc:sldMk cId="2976926210" sldId="443"/>
            <ac:grpSpMk id="3200" creationId="{9402C65E-2760-7C95-FBDF-408FFCE4ACEC}"/>
          </ac:grpSpMkLst>
        </pc:grpChg>
        <pc:cxnChg chg="mod">
          <ac:chgData name="Olivia Seidel" userId="7223d511-7b6e-4226-8c68-118a5bef277e" providerId="ADAL" clId="{79DD5040-E11E-5BF8-9E4F-B8CAABA6EF0F}" dt="2025-10-10T01:57:56.570" v="2440" actId="478"/>
          <ac:cxnSpMkLst>
            <pc:docMk/>
            <pc:sldMk cId="2976926210" sldId="443"/>
            <ac:cxnSpMk id="60" creationId="{71E79476-E4A3-154B-68F3-4BF93FB49045}"/>
          </ac:cxnSpMkLst>
        </pc:cxnChg>
        <pc:cxnChg chg="mod">
          <ac:chgData name="Olivia Seidel" userId="7223d511-7b6e-4226-8c68-118a5bef277e" providerId="ADAL" clId="{79DD5040-E11E-5BF8-9E4F-B8CAABA6EF0F}" dt="2025-10-09T23:24:34.471" v="1048" actId="478"/>
          <ac:cxnSpMkLst>
            <pc:docMk/>
            <pc:sldMk cId="2976926210" sldId="443"/>
            <ac:cxnSpMk id="3225" creationId="{0CC28346-41F9-190F-DF36-1F003C47E099}"/>
          </ac:cxnSpMkLst>
        </pc:cxnChg>
        <pc:cxnChg chg="mod">
          <ac:chgData name="Olivia Seidel" userId="7223d511-7b6e-4226-8c68-118a5bef277e" providerId="ADAL" clId="{79DD5040-E11E-5BF8-9E4F-B8CAABA6EF0F}" dt="2025-10-10T02:00:06.294" v="2477" actId="478"/>
          <ac:cxnSpMkLst>
            <pc:docMk/>
            <pc:sldMk cId="2976926210" sldId="443"/>
            <ac:cxnSpMk id="3238" creationId="{266710AA-9B8A-648D-36A6-D4F09315A17F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59:43.047" v="2462"/>
        <pc:sldMkLst>
          <pc:docMk/>
          <pc:sldMk cId="2327972331" sldId="444"/>
        </pc:sldMkLst>
        <pc:spChg chg="mod">
          <ac:chgData name="Olivia Seidel" userId="7223d511-7b6e-4226-8c68-118a5bef277e" providerId="ADAL" clId="{79DD5040-E11E-5BF8-9E4F-B8CAABA6EF0F}" dt="2025-10-08T19:56:01.263" v="830" actId="1076"/>
          <ac:spMkLst>
            <pc:docMk/>
            <pc:sldMk cId="2327972331" sldId="444"/>
            <ac:spMk id="4" creationId="{3F2C7C53-C7FE-9B97-D7CD-871781C10179}"/>
          </ac:spMkLst>
        </pc:spChg>
        <pc:spChg chg="add mod">
          <ac:chgData name="Olivia Seidel" userId="7223d511-7b6e-4226-8c68-118a5bef277e" providerId="ADAL" clId="{79DD5040-E11E-5BF8-9E4F-B8CAABA6EF0F}" dt="2025-10-03T23:25:10.479" v="390"/>
          <ac:spMkLst>
            <pc:docMk/>
            <pc:sldMk cId="2327972331" sldId="444"/>
            <ac:spMk id="7" creationId="{58894C03-606A-1E69-63FE-0983DD06836B}"/>
          </ac:spMkLst>
        </pc:spChg>
        <pc:spChg chg="del">
          <ac:chgData name="Olivia Seidel" userId="7223d511-7b6e-4226-8c68-118a5bef277e" providerId="ADAL" clId="{79DD5040-E11E-5BF8-9E4F-B8CAABA6EF0F}" dt="2025-10-10T01:57:25.997" v="2421" actId="478"/>
          <ac:spMkLst>
            <pc:docMk/>
            <pc:sldMk cId="2327972331" sldId="444"/>
            <ac:spMk id="12" creationId="{63996C65-E3B4-C0DB-5E2D-E590BBBF0315}"/>
          </ac:spMkLst>
        </pc:spChg>
        <pc:spChg chg="del mod topLvl">
          <ac:chgData name="Olivia Seidel" userId="7223d511-7b6e-4226-8c68-118a5bef277e" providerId="ADAL" clId="{79DD5040-E11E-5BF8-9E4F-B8CAABA6EF0F}" dt="2025-10-10T01:57:23.369" v="2419" actId="478"/>
          <ac:spMkLst>
            <pc:docMk/>
            <pc:sldMk cId="2327972331" sldId="444"/>
            <ac:spMk id="13" creationId="{8F1B3F66-0211-CCE6-1A61-E8351A180AC1}"/>
          </ac:spMkLst>
        </pc:spChg>
        <pc:spChg chg="del mod topLvl">
          <ac:chgData name="Olivia Seidel" userId="7223d511-7b6e-4226-8c68-118a5bef277e" providerId="ADAL" clId="{79DD5040-E11E-5BF8-9E4F-B8CAABA6EF0F}" dt="2025-10-10T01:57:30.138" v="2423" actId="478"/>
          <ac:spMkLst>
            <pc:docMk/>
            <pc:sldMk cId="2327972331" sldId="444"/>
            <ac:spMk id="16" creationId="{7DE969B2-2F59-B373-DFE5-E324EA3482FC}"/>
          </ac:spMkLst>
        </pc:spChg>
        <pc:spChg chg="del mod">
          <ac:chgData name="Olivia Seidel" userId="7223d511-7b6e-4226-8c68-118a5bef277e" providerId="ADAL" clId="{79DD5040-E11E-5BF8-9E4F-B8CAABA6EF0F}" dt="2025-10-10T01:44:09.267" v="2244" actId="478"/>
          <ac:spMkLst>
            <pc:docMk/>
            <pc:sldMk cId="2327972331" sldId="444"/>
            <ac:spMk id="20" creationId="{1D80EBD8-968B-F445-5E19-27EF040C6B4A}"/>
          </ac:spMkLst>
        </pc:spChg>
        <pc:spChg chg="del">
          <ac:chgData name="Olivia Seidel" userId="7223d511-7b6e-4226-8c68-118a5bef277e" providerId="ADAL" clId="{79DD5040-E11E-5BF8-9E4F-B8CAABA6EF0F}" dt="2025-10-10T01:44:00.141" v="2241" actId="478"/>
          <ac:spMkLst>
            <pc:docMk/>
            <pc:sldMk cId="2327972331" sldId="444"/>
            <ac:spMk id="22" creationId="{DD088D03-F2A9-4050-F03C-02D8E4A8ABED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24" creationId="{28BB8D8A-6AD6-A191-BB9D-E7E1CFE41D0F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28" creationId="{7A890B54-331D-A96A-A23E-1652BFBA1479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30" creationId="{2160D1A0-F70B-78F9-D4E8-E0255CDE2DE8}"/>
          </ac:spMkLst>
        </pc:spChg>
        <pc:spChg chg="mod">
          <ac:chgData name="Olivia Seidel" userId="7223d511-7b6e-4226-8c68-118a5bef277e" providerId="ADAL" clId="{79DD5040-E11E-5BF8-9E4F-B8CAABA6EF0F}" dt="2025-10-09T23:24:02.531" v="1036"/>
          <ac:spMkLst>
            <pc:docMk/>
            <pc:sldMk cId="2327972331" sldId="444"/>
            <ac:spMk id="34" creationId="{E3741D25-AEDC-BD12-E895-4E517373022F}"/>
          </ac:spMkLst>
        </pc:spChg>
        <pc:spChg chg="mod">
          <ac:chgData name="Olivia Seidel" userId="7223d511-7b6e-4226-8c68-118a5bef277e" providerId="ADAL" clId="{79DD5040-E11E-5BF8-9E4F-B8CAABA6EF0F}" dt="2025-10-09T23:24:02.531" v="1036"/>
          <ac:spMkLst>
            <pc:docMk/>
            <pc:sldMk cId="2327972331" sldId="444"/>
            <ac:spMk id="36" creationId="{1DAFEC83-EC9D-B22B-25D0-A213A964689F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42" creationId="{E3791915-CB3B-CF0E-CB03-1DB6E9C44263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43" creationId="{CFAB1606-9905-3698-D128-8F63ECC04F97}"/>
          </ac:spMkLst>
        </pc:spChg>
        <pc:spChg chg="mod">
          <ac:chgData name="Olivia Seidel" userId="7223d511-7b6e-4226-8c68-118a5bef277e" providerId="ADAL" clId="{79DD5040-E11E-5BF8-9E4F-B8CAABA6EF0F}" dt="2025-10-09T23:24:02.531" v="1036"/>
          <ac:spMkLst>
            <pc:docMk/>
            <pc:sldMk cId="2327972331" sldId="444"/>
            <ac:spMk id="44" creationId="{C39F9423-4A6B-70FE-E17F-D4729793F9AB}"/>
          </ac:spMkLst>
        </pc:spChg>
        <pc:spChg chg="mod">
          <ac:chgData name="Olivia Seidel" userId="7223d511-7b6e-4226-8c68-118a5bef277e" providerId="ADAL" clId="{79DD5040-E11E-5BF8-9E4F-B8CAABA6EF0F}" dt="2025-10-09T23:24:02.531" v="1036"/>
          <ac:spMkLst>
            <pc:docMk/>
            <pc:sldMk cId="2327972331" sldId="444"/>
            <ac:spMk id="49" creationId="{E3065488-ECD7-8AB7-F408-71F36FB8B392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50" creationId="{53DD1D53-30D9-11C9-8DEC-7B80C3255219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55" creationId="{15BCDEA2-ABDC-F822-82D0-7B7FF810A5FF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56" creationId="{85BD10F3-7787-1F1C-E030-FF0B56A0C2A7}"/>
          </ac:spMkLst>
        </pc:spChg>
        <pc:spChg chg="mod">
          <ac:chgData name="Olivia Seidel" userId="7223d511-7b6e-4226-8c68-118a5bef277e" providerId="ADAL" clId="{79DD5040-E11E-5BF8-9E4F-B8CAABA6EF0F}" dt="2025-10-10T01:43:54.472" v="2240" actId="165"/>
          <ac:spMkLst>
            <pc:docMk/>
            <pc:sldMk cId="2327972331" sldId="444"/>
            <ac:spMk id="62" creationId="{02DC29E1-2507-0F44-C357-53BE12718E94}"/>
          </ac:spMkLst>
        </pc:spChg>
        <pc:spChg chg="mod">
          <ac:chgData name="Olivia Seidel" userId="7223d511-7b6e-4226-8c68-118a5bef277e" providerId="ADAL" clId="{79DD5040-E11E-5BF8-9E4F-B8CAABA6EF0F}" dt="2025-10-09T23:24:02.531" v="1036"/>
          <ac:spMkLst>
            <pc:docMk/>
            <pc:sldMk cId="2327972331" sldId="444"/>
            <ac:spMk id="63" creationId="{3B81320F-F21E-FC55-F8B5-F7079EC65640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092" creationId="{714D803B-32C5-8772-1D2E-2F8CB76B7315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094" creationId="{CD719EB1-7826-552E-6C13-37772DB84083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06" creationId="{1658C03C-4634-13E0-C523-5E9DB99514F1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11" creationId="{7CB9289A-2097-2FAB-DE4F-9B58E021704F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15" creationId="{17449A36-7948-E4B2-84DD-5792D4383667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19" creationId="{65DAEED7-D82C-0840-6498-417E094A33C1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21" creationId="{39CA72C5-CBC6-F3CB-A5E6-7EC23D81D70B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22" creationId="{695B0868-6938-7723-D0B3-4E1801456A72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131" creationId="{994D9C08-8369-6979-7864-82087F1C628D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135" creationId="{9B460DDB-2920-4320-80E9-7576CB85CAA7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51" creationId="{6A869E28-EC76-EC48-0802-7A4C01B5DC99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52" creationId="{CDA39EE2-2841-12DD-36E2-DADEEE867983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53" creationId="{872C0544-7252-82AB-5471-ABDC0EB522CF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54" creationId="{0EA60AE1-A9B8-EAF2-5EA8-8CEDFF66729E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56" creationId="{40A0A661-51F1-16DB-6707-D31076703A4C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64" creationId="{0DF267DD-DDE0-26C1-948E-0EBB5F22D07C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67" creationId="{2E6119EC-EEAA-8D08-133F-EC907E33549A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73" creationId="{2049CCF4-AC1B-8751-6208-47275909B242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83" creationId="{7F9DEFC2-A18D-ABB1-1705-67A7762011E6}"/>
          </ac:spMkLst>
        </pc:spChg>
        <pc:spChg chg="mod">
          <ac:chgData name="Olivia Seidel" userId="7223d511-7b6e-4226-8c68-118a5bef277e" providerId="ADAL" clId="{79DD5040-E11E-5BF8-9E4F-B8CAABA6EF0F}" dt="2025-10-10T01:44:10.046" v="2245"/>
          <ac:spMkLst>
            <pc:docMk/>
            <pc:sldMk cId="2327972331" sldId="444"/>
            <ac:spMk id="3185" creationId="{7EDB832E-C8FE-B0E9-2B98-AE7CA409B81C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90" creationId="{46DEF941-36B1-7D6B-EF6C-DE3397ED37F4}"/>
          </ac:spMkLst>
        </pc:spChg>
        <pc:spChg chg="mod">
          <ac:chgData name="Olivia Seidel" userId="7223d511-7b6e-4226-8c68-118a5bef277e" providerId="ADAL" clId="{79DD5040-E11E-5BF8-9E4F-B8CAABA6EF0F}" dt="2025-10-10T01:57:30.967" v="2424"/>
          <ac:spMkLst>
            <pc:docMk/>
            <pc:sldMk cId="2327972331" sldId="444"/>
            <ac:spMk id="3199" creationId="{26CC46B2-DE78-C5E0-7CCE-5384C1351578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03" creationId="{27F2549D-8F36-B300-2127-73160E4A5B09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21" creationId="{D4D3E6A0-0535-4921-99DB-C5E71E89AD1C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25" creationId="{CA4B216B-07FF-F4E7-F58F-21788F2BF11C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26" creationId="{644879C4-2DC5-8234-E5CE-CCAC43B394B5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34" creationId="{FBBB93BA-1577-FFE7-EDE6-4E1535EB1266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37" creationId="{54E85A27-BC3A-5C01-188A-D5DD2DB1B4CB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47" creationId="{E11647D7-CA15-43FC-F05F-A5272BF14579}"/>
          </ac:spMkLst>
        </pc:spChg>
        <pc:spChg chg="mod">
          <ac:chgData name="Olivia Seidel" userId="7223d511-7b6e-4226-8c68-118a5bef277e" providerId="ADAL" clId="{79DD5040-E11E-5BF8-9E4F-B8CAABA6EF0F}" dt="2025-10-10T01:59:43.047" v="2462"/>
          <ac:spMkLst>
            <pc:docMk/>
            <pc:sldMk cId="2327972331" sldId="444"/>
            <ac:spMk id="3254" creationId="{5DE69DA1-BDDB-5E2F-A09F-38B49A7F00D1}"/>
          </ac:spMkLst>
        </pc:spChg>
        <pc:grpChg chg="del">
          <ac:chgData name="Olivia Seidel" userId="7223d511-7b6e-4226-8c68-118a5bef277e" providerId="ADAL" clId="{79DD5040-E11E-5BF8-9E4F-B8CAABA6EF0F}" dt="2025-10-10T01:44:04.747" v="2242" actId="478"/>
          <ac:grpSpMkLst>
            <pc:docMk/>
            <pc:sldMk cId="2327972331" sldId="444"/>
            <ac:grpSpMk id="17" creationId="{20C752C9-48F4-89B0-1103-C2E906F401E4}"/>
          </ac:grpSpMkLst>
        </pc:grpChg>
        <pc:grpChg chg="del">
          <ac:chgData name="Olivia Seidel" userId="7223d511-7b6e-4226-8c68-118a5bef277e" providerId="ADAL" clId="{79DD5040-E11E-5BF8-9E4F-B8CAABA6EF0F}" dt="2025-10-10T01:44:08.056" v="2243" actId="478"/>
          <ac:grpSpMkLst>
            <pc:docMk/>
            <pc:sldMk cId="2327972331" sldId="444"/>
            <ac:grpSpMk id="18" creationId="{C466C481-3077-659A-BD3D-BD35775302D1}"/>
          </ac:grpSpMkLst>
        </pc:grpChg>
        <pc:grpChg chg="del">
          <ac:chgData name="Olivia Seidel" userId="7223d511-7b6e-4226-8c68-118a5bef277e" providerId="ADAL" clId="{79DD5040-E11E-5BF8-9E4F-B8CAABA6EF0F}" dt="2025-10-10T01:57:22.048" v="2418" actId="478"/>
          <ac:grpSpMkLst>
            <pc:docMk/>
            <pc:sldMk cId="2327972331" sldId="444"/>
            <ac:grpSpMk id="19" creationId="{E869D876-51F2-DFF6-3AB7-255CA1EF363F}"/>
          </ac:grpSpMkLst>
        </pc:grpChg>
        <pc:grpChg chg="del">
          <ac:chgData name="Olivia Seidel" userId="7223d511-7b6e-4226-8c68-118a5bef277e" providerId="ADAL" clId="{79DD5040-E11E-5BF8-9E4F-B8CAABA6EF0F}" dt="2025-10-10T01:57:16.513" v="2417" actId="478"/>
          <ac:grpSpMkLst>
            <pc:docMk/>
            <pc:sldMk cId="2327972331" sldId="444"/>
            <ac:grpSpMk id="3136" creationId="{2899B104-EF97-AD66-4DDB-1E0CDF99BF42}"/>
          </ac:grpSpMkLst>
        </pc:grpChg>
        <pc:grpChg chg="add del mod">
          <ac:chgData name="Olivia Seidel" userId="7223d511-7b6e-4226-8c68-118a5bef277e" providerId="ADAL" clId="{79DD5040-E11E-5BF8-9E4F-B8CAABA6EF0F}" dt="2025-10-09T23:24:00.677" v="1035" actId="478"/>
          <ac:grpSpMkLst>
            <pc:docMk/>
            <pc:sldMk cId="2327972331" sldId="444"/>
            <ac:grpSpMk id="3178" creationId="{B01F7CF7-8D88-99D4-CE3C-6AF61E83ADB3}"/>
          </ac:grpSpMkLst>
        </pc:grpChg>
        <pc:grpChg chg="del">
          <ac:chgData name="Olivia Seidel" userId="7223d511-7b6e-4226-8c68-118a5bef277e" providerId="ADAL" clId="{79DD5040-E11E-5BF8-9E4F-B8CAABA6EF0F}" dt="2025-10-10T01:59:42.197" v="2461" actId="478"/>
          <ac:grpSpMkLst>
            <pc:docMk/>
            <pc:sldMk cId="2327972331" sldId="444"/>
            <ac:grpSpMk id="3186" creationId="{3B68BEE1-AC60-75F6-CBA6-C7CE2F01FE7B}"/>
          </ac:grpSpMkLst>
        </pc:grpChg>
        <pc:cxnChg chg="del">
          <ac:chgData name="Olivia Seidel" userId="7223d511-7b6e-4226-8c68-118a5bef277e" providerId="ADAL" clId="{79DD5040-E11E-5BF8-9E4F-B8CAABA6EF0F}" dt="2025-10-10T01:57:24.442" v="2420" actId="478"/>
          <ac:cxnSpMkLst>
            <pc:docMk/>
            <pc:sldMk cId="2327972331" sldId="444"/>
            <ac:cxnSpMk id="8" creationId="{B815A224-B26F-C08C-3398-E0F233DDEBBE}"/>
          </ac:cxnSpMkLst>
        </pc:cxnChg>
        <pc:cxnChg chg="mod">
          <ac:chgData name="Olivia Seidel" userId="7223d511-7b6e-4226-8c68-118a5bef277e" providerId="ADAL" clId="{79DD5040-E11E-5BF8-9E4F-B8CAABA6EF0F}" dt="2025-10-10T01:44:08.056" v="2243" actId="478"/>
          <ac:cxnSpMkLst>
            <pc:docMk/>
            <pc:sldMk cId="2327972331" sldId="444"/>
            <ac:cxnSpMk id="45" creationId="{11C46E49-9D51-BE1B-7792-A67BDD3D2D4F}"/>
          </ac:cxnSpMkLst>
        </pc:cxnChg>
        <pc:cxnChg chg="mod">
          <ac:chgData name="Olivia Seidel" userId="7223d511-7b6e-4226-8c68-118a5bef277e" providerId="ADAL" clId="{79DD5040-E11E-5BF8-9E4F-B8CAABA6EF0F}" dt="2025-10-10T01:59:42.197" v="2461" actId="478"/>
          <ac:cxnSpMkLst>
            <pc:docMk/>
            <pc:sldMk cId="2327972331" sldId="444"/>
            <ac:cxnSpMk id="3097" creationId="{53C013DE-068E-46FA-D7F8-D09021C9946D}"/>
          </ac:cxnSpMkLst>
        </pc:cxnChg>
        <pc:cxnChg chg="mod">
          <ac:chgData name="Olivia Seidel" userId="7223d511-7b6e-4226-8c68-118a5bef277e" providerId="ADAL" clId="{79DD5040-E11E-5BF8-9E4F-B8CAABA6EF0F}" dt="2025-10-09T23:24:00.677" v="1035" actId="478"/>
          <ac:cxnSpMkLst>
            <pc:docMk/>
            <pc:sldMk cId="2327972331" sldId="444"/>
            <ac:cxnSpMk id="3155" creationId="{ED174608-E7CE-5D8A-B167-3C49A8FA2802}"/>
          </ac:cxnSpMkLst>
        </pc:cxnChg>
        <pc:cxnChg chg="mod">
          <ac:chgData name="Olivia Seidel" userId="7223d511-7b6e-4226-8c68-118a5bef277e" providerId="ADAL" clId="{79DD5040-E11E-5BF8-9E4F-B8CAABA6EF0F}" dt="2025-10-10T01:57:16.513" v="2417" actId="478"/>
          <ac:cxnSpMkLst>
            <pc:docMk/>
            <pc:sldMk cId="2327972331" sldId="444"/>
            <ac:cxnSpMk id="3159" creationId="{408D046B-2577-9FAD-A14E-C756D0A2B311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2:00:00.510" v="2474"/>
        <pc:sldMkLst>
          <pc:docMk/>
          <pc:sldMk cId="2601156388" sldId="445"/>
        </pc:sldMkLst>
        <pc:spChg chg="add mod">
          <ac:chgData name="Olivia Seidel" userId="7223d511-7b6e-4226-8c68-118a5bef277e" providerId="ADAL" clId="{79DD5040-E11E-5BF8-9E4F-B8CAABA6EF0F}" dt="2025-10-03T23:25:15.879" v="394"/>
          <ac:spMkLst>
            <pc:docMk/>
            <pc:sldMk cId="2601156388" sldId="445"/>
            <ac:spMk id="7" creationId="{C584882E-8D03-8429-FF1B-1502DA7F625F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18" creationId="{2DFF4C77-3BFB-2AF1-C910-676C5C592D9E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19" creationId="{5327A6C4-A166-1FCE-5992-98E8349D4166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54" creationId="{A8CD960D-5852-AF00-84BF-07F5E89A9C11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60" creationId="{13815299-7B6C-B5A9-B053-4E52AD1CBE9C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62" creationId="{99044360-11A5-A6DC-883E-A45DB8DA3E23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075" creationId="{705636BF-DEE9-44A1-28A8-1223750659DF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089" creationId="{12137669-C155-BC5D-99FE-0277A4A20864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091" creationId="{384B6759-614F-4856-8310-82E15E1AB84E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108" creationId="{51A4400C-772B-1CF5-44F3-B4938B34AA9C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110" creationId="{6DBCB350-A7B2-0D97-404E-4F92905D635A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127" creationId="{7AE5A8C0-91AE-27F1-687A-5DAA065B6D1C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129" creationId="{E679A435-D98C-60B4-6AA6-008FDC4C2E24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132" creationId="{3421686C-DE62-7CDC-FA20-30263641619B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3140" creationId="{129DD4A8-C407-0D93-C7F4-E12C3D267661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3141" creationId="{67610796-6498-1354-F2DF-F0070985CF15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3146" creationId="{10F09635-D278-798C-7153-E916D946AD3A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3153" creationId="{4B5A9F4C-BB61-6C2F-C68B-5926B681F09C}"/>
          </ac:spMkLst>
        </pc:spChg>
        <pc:spChg chg="mod">
          <ac:chgData name="Olivia Seidel" userId="7223d511-7b6e-4226-8c68-118a5bef277e" providerId="ADAL" clId="{79DD5040-E11E-5BF8-9E4F-B8CAABA6EF0F}" dt="2025-10-09T23:27:12.744" v="1091"/>
          <ac:spMkLst>
            <pc:docMk/>
            <pc:sldMk cId="2601156388" sldId="445"/>
            <ac:spMk id="3154" creationId="{4C0FBDAC-8BE4-F74E-7B96-CB3B2619B925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60" creationId="{54398283-376F-2D58-A9D6-FF5D6E229044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70" creationId="{A433255B-FF6D-0964-EDE0-50EDB4465073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86" creationId="{1AD0E428-2766-8CAE-7036-ADAA1B0B79F8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87" creationId="{7C91269D-38C7-8556-186F-E9C12EA8A06B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88" creationId="{E68AC894-48A2-C6B8-1011-5F984B70A69E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90" creationId="{2BF15A83-147A-5D6F-58FD-FA897AB550D0}"/>
          </ac:spMkLst>
        </pc:spChg>
        <pc:spChg chg="mod">
          <ac:chgData name="Olivia Seidel" userId="7223d511-7b6e-4226-8c68-118a5bef277e" providerId="ADAL" clId="{79DD5040-E11E-5BF8-9E4F-B8CAABA6EF0F}" dt="2025-10-10T01:57:50.267" v="2436"/>
          <ac:spMkLst>
            <pc:docMk/>
            <pc:sldMk cId="2601156388" sldId="445"/>
            <ac:spMk id="3192" creationId="{D451302D-B411-AA86-CD01-4DB2DBDD08D3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204" creationId="{912EB10B-2799-08F7-B0EC-2A4FBF429D70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213" creationId="{CA11E17E-D9D4-CD54-804A-EA8534021925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215" creationId="{D525CB72-6223-6653-B248-34BCF0B211D0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221" creationId="{B563CA27-B507-B500-A87D-021D1823B7D7}"/>
          </ac:spMkLst>
        </pc:spChg>
        <pc:spChg chg="mod">
          <ac:chgData name="Olivia Seidel" userId="7223d511-7b6e-4226-8c68-118a5bef277e" providerId="ADAL" clId="{79DD5040-E11E-5BF8-9E4F-B8CAABA6EF0F}" dt="2025-10-10T02:00:00.510" v="2474"/>
          <ac:spMkLst>
            <pc:docMk/>
            <pc:sldMk cId="2601156388" sldId="445"/>
            <ac:spMk id="3223" creationId="{5E567E06-5982-7C10-45CD-68B5C4A21426}"/>
          </ac:spMkLst>
        </pc:spChg>
        <pc:grpChg chg="del">
          <ac:chgData name="Olivia Seidel" userId="7223d511-7b6e-4226-8c68-118a5bef277e" providerId="ADAL" clId="{79DD5040-E11E-5BF8-9E4F-B8CAABA6EF0F}" dt="2025-10-10T01:57:49.687" v="2435" actId="478"/>
          <ac:grpSpMkLst>
            <pc:docMk/>
            <pc:sldMk cId="2601156388" sldId="445"/>
            <ac:grpSpMk id="8" creationId="{0B68C6AE-2AA4-87A1-7E2A-18AF7C6F840E}"/>
          </ac:grpSpMkLst>
        </pc:grpChg>
        <pc:grpChg chg="del mod">
          <ac:chgData name="Olivia Seidel" userId="7223d511-7b6e-4226-8c68-118a5bef277e" providerId="ADAL" clId="{79DD5040-E11E-5BF8-9E4F-B8CAABA6EF0F}" dt="2025-10-10T01:59:59.751" v="2473" actId="478"/>
          <ac:grpSpMkLst>
            <pc:docMk/>
            <pc:sldMk cId="2601156388" sldId="445"/>
            <ac:grpSpMk id="3156" creationId="{1BD7D8F2-2FC4-0694-0A4C-798B5DC572A2}"/>
          </ac:grpSpMkLst>
        </pc:grpChg>
        <pc:grpChg chg="del">
          <ac:chgData name="Olivia Seidel" userId="7223d511-7b6e-4226-8c68-118a5bef277e" providerId="ADAL" clId="{79DD5040-E11E-5BF8-9E4F-B8CAABA6EF0F}" dt="2025-10-09T23:27:12.082" v="1090" actId="478"/>
          <ac:grpSpMkLst>
            <pc:docMk/>
            <pc:sldMk cId="2601156388" sldId="445"/>
            <ac:grpSpMk id="3195" creationId="{C8F4F363-3A81-5A50-C63D-5D5325925A5E}"/>
          </ac:grpSpMkLst>
        </pc:grpChg>
        <pc:cxnChg chg="mod">
          <ac:chgData name="Olivia Seidel" userId="7223d511-7b6e-4226-8c68-118a5bef277e" providerId="ADAL" clId="{79DD5040-E11E-5BF8-9E4F-B8CAABA6EF0F}" dt="2025-10-10T01:57:49.687" v="2435" actId="478"/>
          <ac:cxnSpMkLst>
            <pc:docMk/>
            <pc:sldMk cId="2601156388" sldId="445"/>
            <ac:cxnSpMk id="3136" creationId="{4804BF1D-403D-FB3B-FC30-F01D02E1A57F}"/>
          </ac:cxnSpMkLst>
        </pc:cxnChg>
        <pc:cxnChg chg="mod">
          <ac:chgData name="Olivia Seidel" userId="7223d511-7b6e-4226-8c68-118a5bef277e" providerId="ADAL" clId="{79DD5040-E11E-5BF8-9E4F-B8CAABA6EF0F}" dt="2025-10-10T01:59:59.751" v="2473" actId="478"/>
          <ac:cxnSpMkLst>
            <pc:docMk/>
            <pc:sldMk cId="2601156388" sldId="445"/>
            <ac:cxnSpMk id="3194" creationId="{2D97EC50-7736-EFBC-864A-F20B68AD4917}"/>
          </ac:cxnSpMkLst>
        </pc:cxnChg>
        <pc:cxnChg chg="mod">
          <ac:chgData name="Olivia Seidel" userId="7223d511-7b6e-4226-8c68-118a5bef277e" providerId="ADAL" clId="{79DD5040-E11E-5BF8-9E4F-B8CAABA6EF0F}" dt="2025-10-09T23:27:12.082" v="1090" actId="478"/>
          <ac:cxnSpMkLst>
            <pc:docMk/>
            <pc:sldMk cId="2601156388" sldId="445"/>
            <ac:cxnSpMk id="3229" creationId="{1E515606-3F59-1534-7329-AFA6A5673FD5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59:56.843" v="2471"/>
        <pc:sldMkLst>
          <pc:docMk/>
          <pc:sldMk cId="1498792152" sldId="446"/>
        </pc:sldMkLst>
        <pc:spChg chg="add del">
          <ac:chgData name="Olivia Seidel" userId="7223d511-7b6e-4226-8c68-118a5bef277e" providerId="ADAL" clId="{79DD5040-E11E-5BF8-9E4F-B8CAABA6EF0F}" dt="2025-10-08T19:28:17.927" v="555" actId="478"/>
          <ac:spMkLst>
            <pc:docMk/>
            <pc:sldMk cId="1498792152" sldId="446"/>
            <ac:spMk id="4" creationId="{FCD2B25F-AC07-1051-E31A-048114B197F7}"/>
          </ac:spMkLst>
        </pc:spChg>
        <pc:spChg chg="add mod">
          <ac:chgData name="Olivia Seidel" userId="7223d511-7b6e-4226-8c68-118a5bef277e" providerId="ADAL" clId="{79DD5040-E11E-5BF8-9E4F-B8CAABA6EF0F}" dt="2025-10-03T23:25:14.080" v="393"/>
          <ac:spMkLst>
            <pc:docMk/>
            <pc:sldMk cId="1498792152" sldId="446"/>
            <ac:spMk id="7" creationId="{F349E4D1-555A-D19E-CE00-1596855E391F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45" creationId="{8D3C5BCB-1250-899E-002C-5D63049C9D4E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46" creationId="{262DD40E-FCC9-CF04-0100-D7410978EDB6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51" creationId="{506EC2AA-5D85-EB69-980A-60801072D344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53" creationId="{9B3F6BB6-6987-3D57-25DC-08B9F8AAA2F8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62" creationId="{41511EB7-7965-8A1F-E088-009C48A6BDD6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075" creationId="{6C41F124-57B5-CC18-3E50-A0F4755B9779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076" creationId="{56454CCA-EF6A-A54F-70F2-D7B674CEC32B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081" creationId="{69964C0A-55E8-D9D6-903F-E65BFA1A1A2A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082" creationId="{B0A4DD76-09D3-4B81-6568-D7D32AD8BA71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084" creationId="{FBF4A221-8E7F-98EA-7ED6-35B3DDE2D51A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088" creationId="{5162A064-1CC0-8796-1BF2-C7B390CC2A67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100" creationId="{2AF7595D-DA27-7799-CB2D-EBE3DCECE96F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110" creationId="{88FF2FDC-4670-E981-ACF7-6EFC0057901A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126" creationId="{F33D2140-DB29-7F72-95B0-4730EE85BD1B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130" creationId="{87C98DBA-3B62-D829-53FC-2FF7214F2281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3138" creationId="{C1950F90-B8B3-F808-3730-A2CDB77C8ECA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3140" creationId="{08F2A30E-2A17-A048-C88C-452EE854D7FB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3146" creationId="{0982577C-8A80-6B89-C0AC-59884052B96D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3152" creationId="{1B5F92FE-BE23-56D9-FF4C-DCD7A5002FAD}"/>
          </ac:spMkLst>
        </pc:spChg>
        <pc:spChg chg="mod">
          <ac:chgData name="Olivia Seidel" userId="7223d511-7b6e-4226-8c68-118a5bef277e" providerId="ADAL" clId="{79DD5040-E11E-5BF8-9E4F-B8CAABA6EF0F}" dt="2025-10-09T23:24:26.700" v="1045"/>
          <ac:spMkLst>
            <pc:docMk/>
            <pc:sldMk cId="1498792152" sldId="446"/>
            <ac:spMk id="3154" creationId="{54F29572-35A7-5C01-79EA-3BDB726B5AAD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163" creationId="{EEF8A57A-E70E-2683-6152-E918359851F4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166" creationId="{51B5E225-4345-BF3D-DCED-5FFA3957A394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188" creationId="{A8C9B908-2AD7-DBF8-B80E-813B450ADFE8}"/>
          </ac:spMkLst>
        </pc:spChg>
        <pc:spChg chg="mod">
          <ac:chgData name="Olivia Seidel" userId="7223d511-7b6e-4226-8c68-118a5bef277e" providerId="ADAL" clId="{79DD5040-E11E-5BF8-9E4F-B8CAABA6EF0F}" dt="2025-10-10T01:57:46.222" v="2434"/>
          <ac:spMkLst>
            <pc:docMk/>
            <pc:sldMk cId="1498792152" sldId="446"/>
            <ac:spMk id="3190" creationId="{23110131-F43F-6CDA-A5EA-85BC0C942065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206" creationId="{2E2B2D7F-7758-0345-C1BE-F120C81F6192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207" creationId="{F6C700C0-1DF3-F99F-97CE-BD16FB93EC09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213" creationId="{80D18D89-F9AD-C187-C5DE-2E5F476D5A61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216" creationId="{E83416D0-7034-3B20-1FC3-80A5065A0BA9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220" creationId="{B6E37052-3292-F34C-0E88-800F92EE6EEC}"/>
          </ac:spMkLst>
        </pc:spChg>
        <pc:spChg chg="mod">
          <ac:chgData name="Olivia Seidel" userId="7223d511-7b6e-4226-8c68-118a5bef277e" providerId="ADAL" clId="{79DD5040-E11E-5BF8-9E4F-B8CAABA6EF0F}" dt="2025-10-10T01:59:56.843" v="2471"/>
          <ac:spMkLst>
            <pc:docMk/>
            <pc:sldMk cId="1498792152" sldId="446"/>
            <ac:spMk id="3223" creationId="{10FD0B9F-9655-AE04-82C4-D0F7A784C4E2}"/>
          </ac:spMkLst>
        </pc:spChg>
        <pc:grpChg chg="del mod">
          <ac:chgData name="Olivia Seidel" userId="7223d511-7b6e-4226-8c68-118a5bef277e" providerId="ADAL" clId="{79DD5040-E11E-5BF8-9E4F-B8CAABA6EF0F}" dt="2025-10-10T01:57:45.485" v="2433" actId="478"/>
          <ac:grpSpMkLst>
            <pc:docMk/>
            <pc:sldMk cId="1498792152" sldId="446"/>
            <ac:grpSpMk id="8" creationId="{E03804B2-FD03-F3EF-E518-23DA7B920AC5}"/>
          </ac:grpSpMkLst>
        </pc:grpChg>
        <pc:grpChg chg="del">
          <ac:chgData name="Olivia Seidel" userId="7223d511-7b6e-4226-8c68-118a5bef277e" providerId="ADAL" clId="{79DD5040-E11E-5BF8-9E4F-B8CAABA6EF0F}" dt="2025-10-10T01:59:56.132" v="2470" actId="478"/>
          <ac:grpSpMkLst>
            <pc:docMk/>
            <pc:sldMk cId="1498792152" sldId="446"/>
            <ac:grpSpMk id="3155" creationId="{574A7B27-EC13-8882-8029-C8478023957B}"/>
          </ac:grpSpMkLst>
        </pc:grpChg>
        <pc:grpChg chg="del">
          <ac:chgData name="Olivia Seidel" userId="7223d511-7b6e-4226-8c68-118a5bef277e" providerId="ADAL" clId="{79DD5040-E11E-5BF8-9E4F-B8CAABA6EF0F}" dt="2025-10-09T23:24:26.071" v="1044" actId="478"/>
          <ac:grpSpMkLst>
            <pc:docMk/>
            <pc:sldMk cId="1498792152" sldId="446"/>
            <ac:grpSpMk id="3194" creationId="{2AE3F055-8CC2-E834-F557-634BFA0FFD9B}"/>
          </ac:grpSpMkLst>
        </pc:grpChg>
        <pc:cxnChg chg="mod">
          <ac:chgData name="Olivia Seidel" userId="7223d511-7b6e-4226-8c68-118a5bef277e" providerId="ADAL" clId="{79DD5040-E11E-5BF8-9E4F-B8CAABA6EF0F}" dt="2025-10-10T01:57:45.485" v="2433" actId="478"/>
          <ac:cxnSpMkLst>
            <pc:docMk/>
            <pc:sldMk cId="1498792152" sldId="446"/>
            <ac:cxnSpMk id="63" creationId="{77120F4D-8E38-E1FD-1732-DADC3F19E014}"/>
          </ac:cxnSpMkLst>
        </pc:cxnChg>
        <pc:cxnChg chg="mod">
          <ac:chgData name="Olivia Seidel" userId="7223d511-7b6e-4226-8c68-118a5bef277e" providerId="ADAL" clId="{79DD5040-E11E-5BF8-9E4F-B8CAABA6EF0F}" dt="2025-10-10T01:59:56.132" v="2470" actId="478"/>
          <ac:cxnSpMkLst>
            <pc:docMk/>
            <pc:sldMk cId="1498792152" sldId="446"/>
            <ac:cxnSpMk id="3193" creationId="{4ECA2207-30D2-F13B-C029-D9F2A5022242}"/>
          </ac:cxnSpMkLst>
        </pc:cxnChg>
        <pc:cxnChg chg="mod">
          <ac:chgData name="Olivia Seidel" userId="7223d511-7b6e-4226-8c68-118a5bef277e" providerId="ADAL" clId="{79DD5040-E11E-5BF8-9E4F-B8CAABA6EF0F}" dt="2025-10-09T23:24:26.071" v="1044" actId="478"/>
          <ac:cxnSpMkLst>
            <pc:docMk/>
            <pc:sldMk cId="1498792152" sldId="446"/>
            <ac:cxnSpMk id="3228" creationId="{4B927071-2B20-A2F6-4128-384B8CE383F6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59:54.416" v="2469"/>
        <pc:sldMkLst>
          <pc:docMk/>
          <pc:sldMk cId="456161642" sldId="447"/>
        </pc:sldMkLst>
        <pc:spChg chg="add mod">
          <ac:chgData name="Olivia Seidel" userId="7223d511-7b6e-4226-8c68-118a5bef277e" providerId="ADAL" clId="{79DD5040-E11E-5BF8-9E4F-B8CAABA6EF0F}" dt="2025-10-03T23:25:13.002" v="392"/>
          <ac:spMkLst>
            <pc:docMk/>
            <pc:sldMk cId="456161642" sldId="447"/>
            <ac:spMk id="7" creationId="{187BF77E-0DA1-3756-E345-1433C5AE1606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17" creationId="{CB35BAE0-8C29-269E-57FF-21393B4B3B95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43" creationId="{3B9EA1AE-D116-7E74-F69D-D02D82DCC864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49" creationId="{BAB3D289-93A1-C940-C9EA-3DB4A154F88E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58" creationId="{DD44C307-6F1A-6C9C-F723-0E1AB1BEC098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59" creationId="{475B37CA-1E3C-746B-EBCA-88243A878A31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61" creationId="{BD27C410-576C-BDD6-46AF-57576958901B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072" creationId="{E4AE5384-007C-ABFD-3F3F-2BD720297C7A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079" creationId="{A8072A39-0666-4857-7983-E36A4F6D4BBB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087" creationId="{B0049A24-21F6-C658-9ABC-CCEF36D3AEEB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089" creationId="{B28C650B-FD18-20B5-CE7A-10FC89418844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090" creationId="{8B6D0CF0-1843-424A-1F76-2FE5D67A5AAB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109" creationId="{00DACC12-2AC3-8232-F19C-496536A80757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129" creationId="{7F8093C0-6F8C-03F1-A27C-22311AE60290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131" creationId="{1C34ED71-33C9-1C7F-BEE7-3823258A771A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3137" creationId="{10431D91-A3EA-2CDE-0253-37FE7DEE098F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3139" creationId="{250A90B0-626B-AA49-B6C2-D0317A5C7154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3143" creationId="{066CA87B-98D2-7DA5-A6CC-A7F3F477F820}"/>
          </ac:spMkLst>
        </pc:spChg>
        <pc:spChg chg="mod">
          <ac:chgData name="Olivia Seidel" userId="7223d511-7b6e-4226-8c68-118a5bef277e" providerId="ADAL" clId="{79DD5040-E11E-5BF8-9E4F-B8CAABA6EF0F}" dt="2025-10-09T23:24:18.270" v="1043"/>
          <ac:spMkLst>
            <pc:docMk/>
            <pc:sldMk cId="456161642" sldId="447"/>
            <ac:spMk id="3152" creationId="{6F7B2888-2882-BBE3-EA84-688CDD1BA1C5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158" creationId="{70887D14-E6A0-3A82-428C-2C5B11B10B2D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162" creationId="{AC969F2B-D06B-8863-45F9-AE85954AE8BA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166" creationId="{A785E012-4E30-F60F-EA56-9FF125FFB930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167" creationId="{140F7CD7-0821-7342-1B4C-3FD047CE4592}"/>
          </ac:spMkLst>
        </pc:spChg>
        <pc:spChg chg="mod">
          <ac:chgData name="Olivia Seidel" userId="7223d511-7b6e-4226-8c68-118a5bef277e" providerId="ADAL" clId="{79DD5040-E11E-5BF8-9E4F-B8CAABA6EF0F}" dt="2025-10-10T01:57:42.979" v="2431"/>
          <ac:spMkLst>
            <pc:docMk/>
            <pc:sldMk cId="456161642" sldId="447"/>
            <ac:spMk id="3190" creationId="{04C9DFB1-A1B8-69D5-780C-2A4E90F2576F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02" creationId="{13A6236A-2127-ABEC-9178-77C6BB163273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05" creationId="{719DD5D8-0C72-D768-58E3-B276FEBBF5F1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06" creationId="{A4FF701C-F921-A85C-8DF6-7916E16D241F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13" creationId="{AC8EF609-FF84-1934-2E8C-DA1022FC23BE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15" creationId="{4EE02502-C7E0-5DED-19EE-B6B28C9F1822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21" creationId="{E8B535E5-71A6-03DB-6D9A-147259F28778}"/>
          </ac:spMkLst>
        </pc:spChg>
        <pc:spChg chg="mod">
          <ac:chgData name="Olivia Seidel" userId="7223d511-7b6e-4226-8c68-118a5bef277e" providerId="ADAL" clId="{79DD5040-E11E-5BF8-9E4F-B8CAABA6EF0F}" dt="2025-10-10T01:59:54.416" v="2469"/>
          <ac:spMkLst>
            <pc:docMk/>
            <pc:sldMk cId="456161642" sldId="447"/>
            <ac:spMk id="3222" creationId="{2803D1D9-83F3-EC8F-64EA-CFD5900EC81B}"/>
          </ac:spMkLst>
        </pc:spChg>
        <pc:grpChg chg="del">
          <ac:chgData name="Olivia Seidel" userId="7223d511-7b6e-4226-8c68-118a5bef277e" providerId="ADAL" clId="{79DD5040-E11E-5BF8-9E4F-B8CAABA6EF0F}" dt="2025-10-10T01:57:42.294" v="2430" actId="478"/>
          <ac:grpSpMkLst>
            <pc:docMk/>
            <pc:sldMk cId="456161642" sldId="447"/>
            <ac:grpSpMk id="8" creationId="{5CA76C47-A4C6-BA45-7265-061AB82A9AED}"/>
          </ac:grpSpMkLst>
        </pc:grpChg>
        <pc:grpChg chg="del">
          <ac:chgData name="Olivia Seidel" userId="7223d511-7b6e-4226-8c68-118a5bef277e" providerId="ADAL" clId="{79DD5040-E11E-5BF8-9E4F-B8CAABA6EF0F}" dt="2025-10-10T01:59:53.629" v="2468" actId="478"/>
          <ac:grpSpMkLst>
            <pc:docMk/>
            <pc:sldMk cId="456161642" sldId="447"/>
            <ac:grpSpMk id="3154" creationId="{D8196657-7D52-DB6D-410A-EAC1C075AE4E}"/>
          </ac:grpSpMkLst>
        </pc:grpChg>
        <pc:grpChg chg="del">
          <ac:chgData name="Olivia Seidel" userId="7223d511-7b6e-4226-8c68-118a5bef277e" providerId="ADAL" clId="{79DD5040-E11E-5BF8-9E4F-B8CAABA6EF0F}" dt="2025-10-09T23:24:17.615" v="1042" actId="478"/>
          <ac:grpSpMkLst>
            <pc:docMk/>
            <pc:sldMk cId="456161642" sldId="447"/>
            <ac:grpSpMk id="3193" creationId="{3E62EF33-02E5-207E-C632-0A66E2AD80EA}"/>
          </ac:grpSpMkLst>
        </pc:grpChg>
        <pc:cxnChg chg="mod">
          <ac:chgData name="Olivia Seidel" userId="7223d511-7b6e-4226-8c68-118a5bef277e" providerId="ADAL" clId="{79DD5040-E11E-5BF8-9E4F-B8CAABA6EF0F}" dt="2025-10-10T01:57:42.294" v="2430" actId="478"/>
          <ac:cxnSpMkLst>
            <pc:docMk/>
            <pc:sldMk cId="456161642" sldId="447"/>
            <ac:cxnSpMk id="62" creationId="{8C1234B5-673E-AFFF-A0ED-EA7F47C2646B}"/>
          </ac:cxnSpMkLst>
        </pc:cxnChg>
        <pc:cxnChg chg="mod">
          <ac:chgData name="Olivia Seidel" userId="7223d511-7b6e-4226-8c68-118a5bef277e" providerId="ADAL" clId="{79DD5040-E11E-5BF8-9E4F-B8CAABA6EF0F}" dt="2025-10-10T01:59:53.629" v="2468" actId="478"/>
          <ac:cxnSpMkLst>
            <pc:docMk/>
            <pc:sldMk cId="456161642" sldId="447"/>
            <ac:cxnSpMk id="3192" creationId="{C2D0D63E-095F-262C-B285-D24E72DADAAA}"/>
          </ac:cxnSpMkLst>
        </pc:cxnChg>
        <pc:cxnChg chg="mod">
          <ac:chgData name="Olivia Seidel" userId="7223d511-7b6e-4226-8c68-118a5bef277e" providerId="ADAL" clId="{79DD5040-E11E-5BF8-9E4F-B8CAABA6EF0F}" dt="2025-10-09T23:24:17.615" v="1042" actId="478"/>
          <ac:cxnSpMkLst>
            <pc:docMk/>
            <pc:sldMk cId="456161642" sldId="447"/>
            <ac:cxnSpMk id="3227" creationId="{7EC6F620-E527-566C-3811-45DCF0C3E0B5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59:50.329" v="2467"/>
        <pc:sldMkLst>
          <pc:docMk/>
          <pc:sldMk cId="3309916331" sldId="448"/>
        </pc:sldMkLst>
        <pc:spChg chg="add mod">
          <ac:chgData name="Olivia Seidel" userId="7223d511-7b6e-4226-8c68-118a5bef277e" providerId="ADAL" clId="{79DD5040-E11E-5BF8-9E4F-B8CAABA6EF0F}" dt="2025-10-03T23:25:11.833" v="391"/>
          <ac:spMkLst>
            <pc:docMk/>
            <pc:sldMk cId="3309916331" sldId="448"/>
            <ac:spMk id="7" creationId="{339F86F3-B7C7-B6BD-DC47-6CAF548180FE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20" creationId="{EFBBBD40-F273-9116-A192-79773B91CB33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31" creationId="{449561C6-6148-416A-3E7F-66F1CB13BF09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33" creationId="{996696C7-5A6F-988E-7A1E-DEE92508FCE4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52" creationId="{A402D3E1-8BA0-CB2C-901A-695643DE2B58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59" creationId="{381E3462-0B95-B0EC-8C70-7856A63CE1C0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60" creationId="{40A95320-3702-D0FB-804D-F6DA71DEF3EB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079" creationId="{92203B5D-FC30-72BD-5B2D-80DDB28C1FC7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080" creationId="{539123FC-980B-6911-C945-1376F70C53C1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086" creationId="{BA92CAD2-7A79-80AF-FCD3-89643F813884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088" creationId="{F36D7EE7-961F-1A7D-7A26-C03F1877067C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089" creationId="{39093D51-4072-E521-D9D5-999C7D97DA65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102" creationId="{B7C3540D-6C2E-F90C-BD2D-E4F8E574545D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106" creationId="{43155A5D-A4F6-F865-564D-EE65D89FF5FD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107" creationId="{3D794C35-594B-D35D-74AD-8E128A0EC660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124" creationId="{D2A0F738-2919-79D7-E4D1-AA0DA76CA694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125" creationId="{783609D8-7CBA-D68B-0D38-AFE89000A3C2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3200" creationId="{BCCA6D9A-9DBB-602F-5E3D-E3F2B2DC00D9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3202" creationId="{80F29D70-FCEF-9E5E-0F7F-8C0F32264AC8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3208" creationId="{35D126E9-6BB8-32A5-E5E8-12AF1E8C47D5}"/>
          </ac:spMkLst>
        </pc:spChg>
        <pc:spChg chg="mod">
          <ac:chgData name="Olivia Seidel" userId="7223d511-7b6e-4226-8c68-118a5bef277e" providerId="ADAL" clId="{79DD5040-E11E-5BF8-9E4F-B8CAABA6EF0F}" dt="2025-10-09T23:24:14.398" v="1041"/>
          <ac:spMkLst>
            <pc:docMk/>
            <pc:sldMk cId="3309916331" sldId="448"/>
            <ac:spMk id="3216" creationId="{1864F827-4769-4201-2FAD-F51D34ECA188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248" creationId="{7863D61F-C815-1950-B077-38A7832A625F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249" creationId="{55B839E7-AB04-CE22-58B1-D33743EB81E2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250" creationId="{67DA8E6C-9F32-3648-1650-D5D6E9F532C0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251" creationId="{CBDF1E1C-0A3E-F4B8-11C7-07788C08696C}"/>
          </ac:spMkLst>
        </pc:spChg>
        <pc:spChg chg="mod">
          <ac:chgData name="Olivia Seidel" userId="7223d511-7b6e-4226-8c68-118a5bef277e" providerId="ADAL" clId="{79DD5040-E11E-5BF8-9E4F-B8CAABA6EF0F}" dt="2025-10-10T01:57:39.625" v="2429"/>
          <ac:spMkLst>
            <pc:docMk/>
            <pc:sldMk cId="3309916331" sldId="448"/>
            <ac:spMk id="3252" creationId="{CC5D4127-B9CB-3F76-F95D-E00932A77832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265" creationId="{7F87220E-D559-6F56-12BF-651C50DDCC03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274" creationId="{7EE8BE37-FED0-E431-A885-3818B830E167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278" creationId="{09AB56A1-D6C3-A560-4498-45D8BEF3ED44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284" creationId="{62F7CB3C-E9CC-1E03-B582-7D87162CD4E7}"/>
          </ac:spMkLst>
        </pc:spChg>
        <pc:spChg chg="mod">
          <ac:chgData name="Olivia Seidel" userId="7223d511-7b6e-4226-8c68-118a5bef277e" providerId="ADAL" clId="{79DD5040-E11E-5BF8-9E4F-B8CAABA6EF0F}" dt="2025-10-10T01:59:50.329" v="2467"/>
          <ac:spMkLst>
            <pc:docMk/>
            <pc:sldMk cId="3309916331" sldId="448"/>
            <ac:spMk id="3285" creationId="{85756C22-6A44-D0A4-D7E6-813CEC873AC1}"/>
          </ac:spMkLst>
        </pc:spChg>
        <pc:grpChg chg="del mod">
          <ac:chgData name="Olivia Seidel" userId="7223d511-7b6e-4226-8c68-118a5bef277e" providerId="ADAL" clId="{79DD5040-E11E-5BF8-9E4F-B8CAABA6EF0F}" dt="2025-10-10T01:57:38.868" v="2428" actId="478"/>
          <ac:grpSpMkLst>
            <pc:docMk/>
            <pc:sldMk cId="3309916331" sldId="448"/>
            <ac:grpSpMk id="8" creationId="{6F87A4DF-F240-948D-36CC-B827B052DD17}"/>
          </ac:grpSpMkLst>
        </pc:grpChg>
        <pc:grpChg chg="del">
          <ac:chgData name="Olivia Seidel" userId="7223d511-7b6e-4226-8c68-118a5bef277e" providerId="ADAL" clId="{79DD5040-E11E-5BF8-9E4F-B8CAABA6EF0F}" dt="2025-10-10T01:59:49.614" v="2466" actId="478"/>
          <ac:grpSpMkLst>
            <pc:docMk/>
            <pc:sldMk cId="3309916331" sldId="448"/>
            <ac:grpSpMk id="3217" creationId="{86B8D635-5827-3C09-A379-DBDC21A97EDE}"/>
          </ac:grpSpMkLst>
        </pc:grpChg>
        <pc:grpChg chg="del">
          <ac:chgData name="Olivia Seidel" userId="7223d511-7b6e-4226-8c68-118a5bef277e" providerId="ADAL" clId="{79DD5040-E11E-5BF8-9E4F-B8CAABA6EF0F}" dt="2025-10-09T23:24:13.908" v="1040" actId="478"/>
          <ac:grpSpMkLst>
            <pc:docMk/>
            <pc:sldMk cId="3309916331" sldId="448"/>
            <ac:grpSpMk id="3246" creationId="{2A9CD182-E3A3-A9C2-CBA1-299893F73832}"/>
          </ac:grpSpMkLst>
        </pc:grpChg>
        <pc:cxnChg chg="mod">
          <ac:chgData name="Olivia Seidel" userId="7223d511-7b6e-4226-8c68-118a5bef277e" providerId="ADAL" clId="{79DD5040-E11E-5BF8-9E4F-B8CAABA6EF0F}" dt="2025-10-10T01:57:38.868" v="2428" actId="478"/>
          <ac:cxnSpMkLst>
            <pc:docMk/>
            <pc:sldMk cId="3309916331" sldId="448"/>
            <ac:cxnSpMk id="61" creationId="{860D16C1-542F-EB8E-C9CC-A13789EF4692}"/>
          </ac:cxnSpMkLst>
        </pc:cxnChg>
        <pc:cxnChg chg="mod">
          <ac:chgData name="Olivia Seidel" userId="7223d511-7b6e-4226-8c68-118a5bef277e" providerId="ADAL" clId="{79DD5040-E11E-5BF8-9E4F-B8CAABA6EF0F}" dt="2025-10-10T01:59:49.614" v="2466" actId="478"/>
          <ac:cxnSpMkLst>
            <pc:docMk/>
            <pc:sldMk cId="3309916331" sldId="448"/>
            <ac:cxnSpMk id="3255" creationId="{74BBC812-9981-5E3F-A1D2-FA2F8667FF04}"/>
          </ac:cxnSpMkLst>
        </pc:cxnChg>
        <pc:cxnChg chg="mod">
          <ac:chgData name="Olivia Seidel" userId="7223d511-7b6e-4226-8c68-118a5bef277e" providerId="ADAL" clId="{79DD5040-E11E-5BF8-9E4F-B8CAABA6EF0F}" dt="2025-10-09T23:24:13.908" v="1040" actId="478"/>
          <ac:cxnSpMkLst>
            <pc:docMk/>
            <pc:sldMk cId="3309916331" sldId="448"/>
            <ac:cxnSpMk id="3280" creationId="{54BCF5ED-336E-0C77-8361-1A8B4909CAE7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1:59:46.518" v="2465"/>
        <pc:sldMkLst>
          <pc:docMk/>
          <pc:sldMk cId="3100540774" sldId="449"/>
        </pc:sldMkLst>
        <pc:spChg chg="add mod">
          <ac:chgData name="Olivia Seidel" userId="7223d511-7b6e-4226-8c68-118a5bef277e" providerId="ADAL" clId="{79DD5040-E11E-5BF8-9E4F-B8CAABA6EF0F}" dt="2025-10-03T23:25:47.937" v="409"/>
          <ac:spMkLst>
            <pc:docMk/>
            <pc:sldMk cId="3100540774" sldId="449"/>
            <ac:spMk id="7" creationId="{DD272994-2CA0-4657-5DF9-BF138E3F1E75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18" creationId="{72DC3424-E890-7837-9DC2-C1D0978F5848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43" creationId="{8D4A3D95-5C4D-2C96-E90E-A36C1528A939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45" creationId="{B5C7A2B6-BEED-ACBD-0F05-61EA981CABBA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49" creationId="{8D8956AA-CA79-752C-46E3-EB2831305A0D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56" creationId="{20E51694-1D96-D020-086F-DBA58783A54D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57" creationId="{9D051FE2-6E7C-4EC8-A740-46ABADADE358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63" creationId="{0A53A260-D585-53D4-C387-6412FCC5D010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072" creationId="{59B7455F-6BDF-FB62-D2DB-98694D28DFD6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079" creationId="{EE2EE216-FE2B-BA1F-55AE-8690DF19662F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085" creationId="{47DF17B1-B219-9F7A-A302-71E99C23EF63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088" creationId="{E04F312E-6B52-E1F4-92B7-D64C74C9BE74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099" creationId="{71BE669C-6AD6-8E50-0C2A-368A983C9519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101" creationId="{FCEBAAFC-76E4-4768-9548-7EC4778566ED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127" creationId="{2C2EF601-3D0F-93FA-3445-FC6ABFD6DC98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129" creationId="{D8758B3D-D7F9-7A4C-8929-7FA38921BAF7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3264" creationId="{45DACFB7-832E-E58D-31AC-17FBFE472FEF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3277" creationId="{DFD6C863-73E6-98AD-423E-BA0B43F734FC}"/>
          </ac:spMkLst>
        </pc:spChg>
        <pc:spChg chg="mod">
          <ac:chgData name="Olivia Seidel" userId="7223d511-7b6e-4226-8c68-118a5bef277e" providerId="ADAL" clId="{79DD5040-E11E-5BF8-9E4F-B8CAABA6EF0F}" dt="2025-10-09T23:24:09.989" v="1039"/>
          <ac:spMkLst>
            <pc:docMk/>
            <pc:sldMk cId="3100540774" sldId="449"/>
            <ac:spMk id="3278" creationId="{462CD834-581F-5FAF-937D-9F600E93B2F9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284" creationId="{6CE6C526-3725-04C5-65A2-E1DEDA08421C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286" creationId="{868A052D-7571-2824-7534-C7667B830EC5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291" creationId="{2115DFAC-CC6B-CB7D-978C-6E33F8B4A98B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293" creationId="{FF1D3F0F-D306-B6B6-01C9-0A0700434734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316" creationId="{5B1E03DD-6D8C-6A45-B6E8-7BE3E7C489CA}"/>
          </ac:spMkLst>
        </pc:spChg>
        <pc:spChg chg="mod">
          <ac:chgData name="Olivia Seidel" userId="7223d511-7b6e-4226-8c68-118a5bef277e" providerId="ADAL" clId="{79DD5040-E11E-5BF8-9E4F-B8CAABA6EF0F}" dt="2025-10-10T01:57:36.061" v="2426"/>
          <ac:spMkLst>
            <pc:docMk/>
            <pc:sldMk cId="3100540774" sldId="449"/>
            <ac:spMk id="3327" creationId="{C0CA0012-4793-6BF4-2D78-CA3A02570C7F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331" creationId="{EF1CF241-0B0C-3EBC-4A5E-24061C1457B3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333" creationId="{7850CD01-A259-8136-008B-F038544A959A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337" creationId="{926D42EB-44B8-2CA6-07EC-F2E13B63DFF9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341" creationId="{54942C00-DBF9-7BDF-B268-A71ACDFA1C81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346" creationId="{B49F8775-2E26-27AE-0FE4-D2E1E5F4A720}"/>
          </ac:spMkLst>
        </pc:spChg>
        <pc:spChg chg="mod">
          <ac:chgData name="Olivia Seidel" userId="7223d511-7b6e-4226-8c68-118a5bef277e" providerId="ADAL" clId="{79DD5040-E11E-5BF8-9E4F-B8CAABA6EF0F}" dt="2025-10-10T01:59:46.518" v="2465"/>
          <ac:spMkLst>
            <pc:docMk/>
            <pc:sldMk cId="3100540774" sldId="449"/>
            <ac:spMk id="3347" creationId="{C0A366F4-6EE2-BAAB-3E56-D55A7E2B9069}"/>
          </ac:spMkLst>
        </pc:spChg>
        <pc:grpChg chg="del">
          <ac:chgData name="Olivia Seidel" userId="7223d511-7b6e-4226-8c68-118a5bef277e" providerId="ADAL" clId="{79DD5040-E11E-5BF8-9E4F-B8CAABA6EF0F}" dt="2025-10-10T01:57:34.868" v="2425" actId="478"/>
          <ac:grpSpMkLst>
            <pc:docMk/>
            <pc:sldMk cId="3100540774" sldId="449"/>
            <ac:grpSpMk id="8" creationId="{6EE19FB8-98BF-6C5D-2D4A-4B3641F2E308}"/>
          </ac:grpSpMkLst>
        </pc:grpChg>
        <pc:grpChg chg="del mod">
          <ac:chgData name="Olivia Seidel" userId="7223d511-7b6e-4226-8c68-118a5bef277e" providerId="ADAL" clId="{79DD5040-E11E-5BF8-9E4F-B8CAABA6EF0F}" dt="2025-10-10T01:59:45.627" v="2464" actId="478"/>
          <ac:grpSpMkLst>
            <pc:docMk/>
            <pc:sldMk cId="3100540774" sldId="449"/>
            <ac:grpSpMk id="3280" creationId="{0AA2035E-4F9B-724E-EAA4-8732D2C887CC}"/>
          </ac:grpSpMkLst>
        </pc:grpChg>
        <pc:grpChg chg="del mod">
          <ac:chgData name="Olivia Seidel" userId="7223d511-7b6e-4226-8c68-118a5bef277e" providerId="ADAL" clId="{79DD5040-E11E-5BF8-9E4F-B8CAABA6EF0F}" dt="2025-10-09T23:24:09.465" v="1038" actId="478"/>
          <ac:grpSpMkLst>
            <pc:docMk/>
            <pc:sldMk cId="3100540774" sldId="449"/>
            <ac:grpSpMk id="3295" creationId="{B05D7BF4-C37E-568F-7582-E3297A5D597A}"/>
          </ac:grpSpMkLst>
        </pc:grpChg>
        <pc:cxnChg chg="mod">
          <ac:chgData name="Olivia Seidel" userId="7223d511-7b6e-4226-8c68-118a5bef277e" providerId="ADAL" clId="{79DD5040-E11E-5BF8-9E4F-B8CAABA6EF0F}" dt="2025-10-10T01:57:34.868" v="2425" actId="478"/>
          <ac:cxnSpMkLst>
            <pc:docMk/>
            <pc:sldMk cId="3100540774" sldId="449"/>
            <ac:cxnSpMk id="60" creationId="{D855A4FA-F005-3A78-E3D2-3930E9F8CD32}"/>
          </ac:cxnSpMkLst>
        </pc:cxnChg>
        <pc:cxnChg chg="mod">
          <ac:chgData name="Olivia Seidel" userId="7223d511-7b6e-4226-8c68-118a5bef277e" providerId="ADAL" clId="{79DD5040-E11E-5BF8-9E4F-B8CAABA6EF0F}" dt="2025-10-10T01:59:45.627" v="2464" actId="478"/>
          <ac:cxnSpMkLst>
            <pc:docMk/>
            <pc:sldMk cId="3100540774" sldId="449"/>
            <ac:cxnSpMk id="3318" creationId="{4C973610-5A08-3E54-1E59-8EAF2ABDCAC5}"/>
          </ac:cxnSpMkLst>
        </pc:cxnChg>
        <pc:cxnChg chg="mod">
          <ac:chgData name="Olivia Seidel" userId="7223d511-7b6e-4226-8c68-118a5bef277e" providerId="ADAL" clId="{79DD5040-E11E-5BF8-9E4F-B8CAABA6EF0F}" dt="2025-10-09T23:24:09.465" v="1038" actId="478"/>
          <ac:cxnSpMkLst>
            <pc:docMk/>
            <pc:sldMk cId="3100540774" sldId="449"/>
            <ac:cxnSpMk id="3329" creationId="{469D16FA-282B-E299-C7AF-C5621DFFFB00}"/>
          </ac:cxnSpMkLst>
        </pc:cxnChg>
      </pc:sldChg>
      <pc:sldChg chg="addSp delSp modSp mod">
        <pc:chgData name="Olivia Seidel" userId="7223d511-7b6e-4226-8c68-118a5bef277e" providerId="ADAL" clId="{79DD5040-E11E-5BF8-9E4F-B8CAABA6EF0F}" dt="2025-10-10T02:00:17.410" v="2486"/>
        <pc:sldMkLst>
          <pc:docMk/>
          <pc:sldMk cId="2811534282" sldId="450"/>
        </pc:sldMkLst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18" creationId="{81BAFD32-67D9-A0D8-5035-A9E6035A3404}"/>
          </ac:spMkLst>
        </pc:spChg>
        <pc:spChg chg="add mod">
          <ac:chgData name="Olivia Seidel" userId="7223d511-7b6e-4226-8c68-118a5bef277e" providerId="ADAL" clId="{79DD5040-E11E-5BF8-9E4F-B8CAABA6EF0F}" dt="2025-10-03T23:25:21.204" v="398"/>
          <ac:spMkLst>
            <pc:docMk/>
            <pc:sldMk cId="2811534282" sldId="450"/>
            <ac:spMk id="20" creationId="{028D92DF-0910-5550-FD86-36EC818BD1B6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40" creationId="{0D29AAB7-F48D-D49D-CB02-2CF2D54F50E1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45" creationId="{8481A6FE-4D0F-56CE-2614-4AE44072585E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075" creationId="{88384BAA-C9CC-4DC3-58E7-9B4E151B2A9A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076" creationId="{0B10A6B1-B7BB-E073-D4E5-12326F4F786D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077" creationId="{D8230CA7-CF12-E079-8909-0C7281C9CEF1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083" creationId="{F5C11F88-C722-4E76-50DD-F57A0A3290A8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092" creationId="{6E59B149-8B4E-83E4-C50B-E67B51E60363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094" creationId="{D8F45FAD-B474-CFAB-13BD-0FD920ABAED9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04" creationId="{B52F66E9-43F5-E986-F2DC-EE340A33C49F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08" creationId="{488C8B1C-2E41-9F34-A3F9-D07B1A2E3946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12" creationId="{F815E3E5-69C5-0E6D-49D9-5CAC7A3C53BB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31" creationId="{2E546A21-3260-466F-D6BB-19D8AA91E7B8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32" creationId="{FCAB933B-0A2A-0050-8A81-BAF91E6312A8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34" creationId="{8AA0579A-4D90-DEB7-217A-96088C1773B8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135" creationId="{8E3BFD8E-D74A-E4F7-51EE-711628F95C44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43" creationId="{6373B4BA-879D-8F0C-92EC-C212A739EE7E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61" creationId="{DF947EDB-1567-DA55-AA21-59D247443752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66" creationId="{3A1C5231-0FF9-A61D-1A1D-2F980821EE3D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77" creationId="{E22FDEFA-A525-3B28-8045-6593785F11A3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78" creationId="{1D08734F-F2D1-4C47-CB1E-5D2D7F084E09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79" creationId="{31D386AA-C391-ACE9-505B-6C03FB046A7F}"/>
          </ac:spMkLst>
        </pc:spChg>
        <pc:spChg chg="mod">
          <ac:chgData name="Olivia Seidel" userId="7223d511-7b6e-4226-8c68-118a5bef277e" providerId="ADAL" clId="{79DD5040-E11E-5BF8-9E4F-B8CAABA6EF0F}" dt="2025-10-10T01:58:06.154" v="2447"/>
          <ac:spMkLst>
            <pc:docMk/>
            <pc:sldMk cId="2811534282" sldId="450"/>
            <ac:spMk id="3183" creationId="{DC4CFB9C-265B-9058-CAAA-9272B39DC99E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190" creationId="{39A5D918-4A19-613E-D0F4-37779D4187E9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192" creationId="{9A1D8173-1AFA-9910-86FB-29D109E555F0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197" creationId="{C411622F-C8A8-6970-E7F5-0B95A3475024}"/>
          </ac:spMkLst>
        </pc:spChg>
        <pc:spChg chg="mod">
          <ac:chgData name="Olivia Seidel" userId="7223d511-7b6e-4226-8c68-118a5bef277e" providerId="ADAL" clId="{79DD5040-E11E-5BF8-9E4F-B8CAABA6EF0F}" dt="2025-10-09T23:24:46.068" v="1057"/>
          <ac:spMkLst>
            <pc:docMk/>
            <pc:sldMk cId="2811534282" sldId="450"/>
            <ac:spMk id="3198" creationId="{955D4154-F748-5890-B32C-97B25F90B6E8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200" creationId="{9C7EA333-9347-594E-3FFA-DA592D45A81F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216" creationId="{F3E0C626-1936-8BF9-4894-3276A7863077}"/>
          </ac:spMkLst>
        </pc:spChg>
        <pc:spChg chg="mod">
          <ac:chgData name="Olivia Seidel" userId="7223d511-7b6e-4226-8c68-118a5bef277e" providerId="ADAL" clId="{79DD5040-E11E-5BF8-9E4F-B8CAABA6EF0F}" dt="2025-10-10T02:00:17.410" v="2486"/>
          <ac:spMkLst>
            <pc:docMk/>
            <pc:sldMk cId="2811534282" sldId="450"/>
            <ac:spMk id="3218" creationId="{08A9FD35-64A2-F2F1-5324-69EEC90E3977}"/>
          </ac:spMkLst>
        </pc:spChg>
        <pc:grpChg chg="del mod">
          <ac:chgData name="Olivia Seidel" userId="7223d511-7b6e-4226-8c68-118a5bef277e" providerId="ADAL" clId="{79DD5040-E11E-5BF8-9E4F-B8CAABA6EF0F}" dt="2025-10-10T02:00:16.753" v="2485" actId="478"/>
          <ac:grpSpMkLst>
            <pc:docMk/>
            <pc:sldMk cId="2811534282" sldId="450"/>
            <ac:grpSpMk id="7" creationId="{4343479D-E434-7D47-D389-A4DF04FD7865}"/>
          </ac:grpSpMkLst>
        </pc:grpChg>
        <pc:grpChg chg="del mod">
          <ac:chgData name="Olivia Seidel" userId="7223d511-7b6e-4226-8c68-118a5bef277e" providerId="ADAL" clId="{79DD5040-E11E-5BF8-9E4F-B8CAABA6EF0F}" dt="2025-10-09T23:24:45.488" v="1056" actId="478"/>
          <ac:grpSpMkLst>
            <pc:docMk/>
            <pc:sldMk cId="2811534282" sldId="450"/>
            <ac:grpSpMk id="7" creationId="{5405B36B-0411-C68F-AB99-0E0DA21267EA}"/>
          </ac:grpSpMkLst>
        </pc:grpChg>
        <pc:grpChg chg="del">
          <ac:chgData name="Olivia Seidel" userId="7223d511-7b6e-4226-8c68-118a5bef277e" providerId="ADAL" clId="{79DD5040-E11E-5BF8-9E4F-B8CAABA6EF0F}" dt="2025-10-10T01:58:05.623" v="2446" actId="478"/>
          <ac:grpSpMkLst>
            <pc:docMk/>
            <pc:sldMk cId="2811534282" sldId="450"/>
            <ac:grpSpMk id="31" creationId="{550097D0-CD48-5868-3A75-DB2A58483324}"/>
          </ac:grpSpMkLst>
        </pc:grpChg>
        <pc:cxnChg chg="mod">
          <ac:chgData name="Olivia Seidel" userId="7223d511-7b6e-4226-8c68-118a5bef277e" providerId="ADAL" clId="{79DD5040-E11E-5BF8-9E4F-B8CAABA6EF0F}" dt="2025-10-09T23:24:45.488" v="1056" actId="478"/>
          <ac:cxnSpMkLst>
            <pc:docMk/>
            <pc:sldMk cId="2811534282" sldId="450"/>
            <ac:cxnSpMk id="3165" creationId="{6C6BFC0A-3B96-9173-196F-DF9D28C7AC18}"/>
          </ac:cxnSpMkLst>
        </pc:cxnChg>
        <pc:cxnChg chg="mod">
          <ac:chgData name="Olivia Seidel" userId="7223d511-7b6e-4226-8c68-118a5bef277e" providerId="ADAL" clId="{79DD5040-E11E-5BF8-9E4F-B8CAABA6EF0F}" dt="2025-10-10T02:00:16.753" v="2485" actId="478"/>
          <ac:cxnSpMkLst>
            <pc:docMk/>
            <pc:sldMk cId="2811534282" sldId="450"/>
            <ac:cxnSpMk id="3169" creationId="{BB0CB81D-839F-73A7-3538-7071891B1491}"/>
          </ac:cxnSpMkLst>
        </pc:cxnChg>
        <pc:cxnChg chg="mod">
          <ac:chgData name="Olivia Seidel" userId="7223d511-7b6e-4226-8c68-118a5bef277e" providerId="ADAL" clId="{79DD5040-E11E-5BF8-9E4F-B8CAABA6EF0F}" dt="2025-10-10T01:58:05.623" v="2446" actId="478"/>
          <ac:cxnSpMkLst>
            <pc:docMk/>
            <pc:sldMk cId="2811534282" sldId="450"/>
            <ac:cxnSpMk id="3193" creationId="{DBF64AF0-F9E7-679F-AE5D-EB2A13B6EBD2}"/>
          </ac:cxnSpMkLst>
        </pc:cxnChg>
      </pc:sldChg>
      <pc:sldChg chg="addSp delSp modSp add del mod">
        <pc:chgData name="Olivia Seidel" userId="7223d511-7b6e-4226-8c68-118a5bef277e" providerId="ADAL" clId="{79DD5040-E11E-5BF8-9E4F-B8CAABA6EF0F}" dt="2025-10-10T01:15:29.695" v="1781" actId="1076"/>
        <pc:sldMkLst>
          <pc:docMk/>
          <pc:sldMk cId="1270110827" sldId="451"/>
        </pc:sldMkLst>
        <pc:spChg chg="add mod">
          <ac:chgData name="Olivia Seidel" userId="7223d511-7b6e-4226-8c68-118a5bef277e" providerId="ADAL" clId="{79DD5040-E11E-5BF8-9E4F-B8CAABA6EF0F}" dt="2025-10-03T23:24:53.277" v="375"/>
          <ac:spMkLst>
            <pc:docMk/>
            <pc:sldMk cId="1270110827" sldId="451"/>
            <ac:spMk id="2" creationId="{3F8DF70C-F293-BB77-EFD5-5D20A6A8F49A}"/>
          </ac:spMkLst>
        </pc:spChg>
        <pc:spChg chg="mod">
          <ac:chgData name="Olivia Seidel" userId="7223d511-7b6e-4226-8c68-118a5bef277e" providerId="ADAL" clId="{79DD5040-E11E-5BF8-9E4F-B8CAABA6EF0F}" dt="2025-10-10T00:35:19.250" v="1313" actId="1076"/>
          <ac:spMkLst>
            <pc:docMk/>
            <pc:sldMk cId="1270110827" sldId="451"/>
            <ac:spMk id="4" creationId="{7760952A-8E1C-225C-0015-5BD27C551A34}"/>
          </ac:spMkLst>
        </pc:spChg>
        <pc:spChg chg="add del mod">
          <ac:chgData name="Olivia Seidel" userId="7223d511-7b6e-4226-8c68-118a5bef277e" providerId="ADAL" clId="{79DD5040-E11E-5BF8-9E4F-B8CAABA6EF0F}" dt="2025-10-10T00:34:44.408" v="1302" actId="478"/>
          <ac:spMkLst>
            <pc:docMk/>
            <pc:sldMk cId="1270110827" sldId="451"/>
            <ac:spMk id="22" creationId="{73902740-A4BD-DCFD-344F-5E451E54C634}"/>
          </ac:spMkLst>
        </pc:spChg>
        <pc:spChg chg="add mod">
          <ac:chgData name="Olivia Seidel" userId="7223d511-7b6e-4226-8c68-118a5bef277e" providerId="ADAL" clId="{79DD5040-E11E-5BF8-9E4F-B8CAABA6EF0F}" dt="2025-10-10T00:39:57.535" v="1408"/>
          <ac:spMkLst>
            <pc:docMk/>
            <pc:sldMk cId="1270110827" sldId="451"/>
            <ac:spMk id="23" creationId="{406A9788-A578-F445-645D-98C99F6E9FDD}"/>
          </ac:spMkLst>
        </pc:spChg>
        <pc:spChg chg="add del">
          <ac:chgData name="Olivia Seidel" userId="7223d511-7b6e-4226-8c68-118a5bef277e" providerId="ADAL" clId="{79DD5040-E11E-5BF8-9E4F-B8CAABA6EF0F}" dt="2025-10-10T00:33:27.662" v="1287" actId="478"/>
          <ac:spMkLst>
            <pc:docMk/>
            <pc:sldMk cId="1270110827" sldId="451"/>
            <ac:spMk id="37" creationId="{4FCE027B-680F-E585-DA0B-D0F16183A53E}"/>
          </ac:spMkLst>
        </pc:spChg>
        <pc:spChg chg="add del mod">
          <ac:chgData name="Olivia Seidel" userId="7223d511-7b6e-4226-8c68-118a5bef277e" providerId="ADAL" clId="{79DD5040-E11E-5BF8-9E4F-B8CAABA6EF0F}" dt="2025-10-10T00:39:59.927" v="1409" actId="478"/>
          <ac:spMkLst>
            <pc:docMk/>
            <pc:sldMk cId="1270110827" sldId="451"/>
            <ac:spMk id="38" creationId="{F27E7CAD-C135-9EEF-DD71-9062C69D19E9}"/>
          </ac:spMkLst>
        </pc:spChg>
        <pc:spChg chg="add mod">
          <ac:chgData name="Olivia Seidel" userId="7223d511-7b6e-4226-8c68-118a5bef277e" providerId="ADAL" clId="{79DD5040-E11E-5BF8-9E4F-B8CAABA6EF0F}" dt="2025-10-10T00:35:05.900" v="1308"/>
          <ac:spMkLst>
            <pc:docMk/>
            <pc:sldMk cId="1270110827" sldId="451"/>
            <ac:spMk id="39" creationId="{37F16DB0-7A7A-FE0B-1D21-499698F31212}"/>
          </ac:spMkLst>
        </pc:spChg>
        <pc:spChg chg="add del mod">
          <ac:chgData name="Olivia Seidel" userId="7223d511-7b6e-4226-8c68-118a5bef277e" providerId="ADAL" clId="{79DD5040-E11E-5BF8-9E4F-B8CAABA6EF0F}" dt="2025-10-10T00:37:55.484" v="1378" actId="21"/>
          <ac:spMkLst>
            <pc:docMk/>
            <pc:sldMk cId="1270110827" sldId="451"/>
            <ac:spMk id="40" creationId="{3AEC33CB-D81D-0B9B-10BE-351E8F1D8B4F}"/>
          </ac:spMkLst>
        </pc:spChg>
        <pc:spChg chg="add del mod">
          <ac:chgData name="Olivia Seidel" userId="7223d511-7b6e-4226-8c68-118a5bef277e" providerId="ADAL" clId="{79DD5040-E11E-5BF8-9E4F-B8CAABA6EF0F}" dt="2025-10-10T00:39:34.851" v="1400" actId="21"/>
          <ac:spMkLst>
            <pc:docMk/>
            <pc:sldMk cId="1270110827" sldId="451"/>
            <ac:spMk id="41" creationId="{7D024887-8E9F-129D-BF74-DC0C4459EC28}"/>
          </ac:spMkLst>
        </pc:spChg>
        <pc:spChg chg="add del mod">
          <ac:chgData name="Olivia Seidel" userId="7223d511-7b6e-4226-8c68-118a5bef277e" providerId="ADAL" clId="{79DD5040-E11E-5BF8-9E4F-B8CAABA6EF0F}" dt="2025-10-10T01:07:10.050" v="1707" actId="478"/>
          <ac:spMkLst>
            <pc:docMk/>
            <pc:sldMk cId="1270110827" sldId="451"/>
            <ac:spMk id="42" creationId="{31658E72-906E-DABB-A8F2-B9CCA2EA1D8B}"/>
          </ac:spMkLst>
        </pc:spChg>
        <pc:spChg chg="add mod">
          <ac:chgData name="Olivia Seidel" userId="7223d511-7b6e-4226-8c68-118a5bef277e" providerId="ADAL" clId="{79DD5040-E11E-5BF8-9E4F-B8CAABA6EF0F}" dt="2025-10-10T01:15:29.695" v="1781" actId="1076"/>
          <ac:spMkLst>
            <pc:docMk/>
            <pc:sldMk cId="1270110827" sldId="451"/>
            <ac:spMk id="43" creationId="{8504D064-75FE-1BBE-682A-208EB88AC36B}"/>
          </ac:spMkLst>
        </pc:spChg>
        <pc:spChg chg="add mod">
          <ac:chgData name="Olivia Seidel" userId="7223d511-7b6e-4226-8c68-118a5bef277e" providerId="ADAL" clId="{79DD5040-E11E-5BF8-9E4F-B8CAABA6EF0F}" dt="2025-10-10T01:04:29.668" v="1673"/>
          <ac:spMkLst>
            <pc:docMk/>
            <pc:sldMk cId="1270110827" sldId="451"/>
            <ac:spMk id="44" creationId="{EA42FAED-4865-2204-AC92-AB204BF85C27}"/>
          </ac:spMkLst>
        </pc:spChg>
        <pc:spChg chg="add del mod">
          <ac:chgData name="Olivia Seidel" userId="7223d511-7b6e-4226-8c68-118a5bef277e" providerId="ADAL" clId="{79DD5040-E11E-5BF8-9E4F-B8CAABA6EF0F}" dt="2025-10-10T01:07:52.172" v="1711" actId="478"/>
          <ac:spMkLst>
            <pc:docMk/>
            <pc:sldMk cId="1270110827" sldId="451"/>
            <ac:spMk id="45" creationId="{4FDF683E-7F80-C799-8D8B-8D27CA005421}"/>
          </ac:spMkLst>
        </pc:spChg>
        <pc:spChg chg="add mod">
          <ac:chgData name="Olivia Seidel" userId="7223d511-7b6e-4226-8c68-118a5bef277e" providerId="ADAL" clId="{79DD5040-E11E-5BF8-9E4F-B8CAABA6EF0F}" dt="2025-10-10T01:09:35.239" v="1719" actId="692"/>
          <ac:spMkLst>
            <pc:docMk/>
            <pc:sldMk cId="1270110827" sldId="451"/>
            <ac:spMk id="50" creationId="{0FBA41A7-F1C5-89C9-BBB7-30983F075A66}"/>
          </ac:spMkLst>
        </pc:spChg>
        <pc:spChg chg="mod">
          <ac:chgData name="Olivia Seidel" userId="7223d511-7b6e-4226-8c68-118a5bef277e" providerId="ADAL" clId="{79DD5040-E11E-5BF8-9E4F-B8CAABA6EF0F}" dt="2025-10-10T01:15:29.045" v="1779" actId="1076"/>
          <ac:spMkLst>
            <pc:docMk/>
            <pc:sldMk cId="1270110827" sldId="451"/>
            <ac:spMk id="3078" creationId="{319247F1-70AD-C441-470A-3F32D8C6F97E}"/>
          </ac:spMkLst>
        </pc:spChg>
        <pc:spChg chg="del">
          <ac:chgData name="Olivia Seidel" userId="7223d511-7b6e-4226-8c68-118a5bef277e" providerId="ADAL" clId="{79DD5040-E11E-5BF8-9E4F-B8CAABA6EF0F}" dt="2025-10-09T18:23:23.623" v="945" actId="478"/>
          <ac:spMkLst>
            <pc:docMk/>
            <pc:sldMk cId="1270110827" sldId="451"/>
            <ac:spMk id="3080" creationId="{15E74D7A-C871-CBB9-B8B2-5D008F07AB74}"/>
          </ac:spMkLst>
        </pc:spChg>
        <pc:spChg chg="del mod">
          <ac:chgData name="Olivia Seidel" userId="7223d511-7b6e-4226-8c68-118a5bef277e" providerId="ADAL" clId="{79DD5040-E11E-5BF8-9E4F-B8CAABA6EF0F}" dt="2025-10-10T00:35:02.781" v="1306" actId="21"/>
          <ac:spMkLst>
            <pc:docMk/>
            <pc:sldMk cId="1270110827" sldId="451"/>
            <ac:spMk id="3086" creationId="{8EFF2C7E-886D-0FBB-B8D6-9492A7C00178}"/>
          </ac:spMkLst>
        </pc:spChg>
        <pc:spChg chg="add del mod">
          <ac:chgData name="Olivia Seidel" userId="7223d511-7b6e-4226-8c68-118a5bef277e" providerId="ADAL" clId="{79DD5040-E11E-5BF8-9E4F-B8CAABA6EF0F}" dt="2025-10-10T01:15:29.550" v="1780" actId="1076"/>
          <ac:spMkLst>
            <pc:docMk/>
            <pc:sldMk cId="1270110827" sldId="451"/>
            <ac:spMk id="3088" creationId="{771A8318-297C-2E6E-E24E-84B508B5D3C8}"/>
          </ac:spMkLst>
        </pc:spChg>
        <pc:grpChg chg="mod">
          <ac:chgData name="Olivia Seidel" userId="7223d511-7b6e-4226-8c68-118a5bef277e" providerId="ADAL" clId="{79DD5040-E11E-5BF8-9E4F-B8CAABA6EF0F}" dt="2025-10-10T01:14:59.709" v="1776" actId="1076"/>
          <ac:grpSpMkLst>
            <pc:docMk/>
            <pc:sldMk cId="1270110827" sldId="451"/>
            <ac:grpSpMk id="3072" creationId="{D3C3CC91-B72E-15DA-5C02-149D9D48E94A}"/>
          </ac:grpSpMkLst>
        </pc:grpChg>
        <pc:cxnChg chg="add del mod">
          <ac:chgData name="Olivia Seidel" userId="7223d511-7b6e-4226-8c68-118a5bef277e" providerId="ADAL" clId="{79DD5040-E11E-5BF8-9E4F-B8CAABA6EF0F}" dt="2025-10-10T00:32:56.532" v="1285" actId="478"/>
          <ac:cxnSpMkLst>
            <pc:docMk/>
            <pc:sldMk cId="1270110827" sldId="451"/>
            <ac:cxnSpMk id="25" creationId="{4485D5B7-20E0-6520-C7AA-504B49BF57B7}"/>
          </ac:cxnSpMkLst>
        </pc:cxnChg>
        <pc:cxnChg chg="mod">
          <ac:chgData name="Olivia Seidel" userId="7223d511-7b6e-4226-8c68-118a5bef277e" providerId="ADAL" clId="{79DD5040-E11E-5BF8-9E4F-B8CAABA6EF0F}" dt="2025-10-10T01:06:42.893" v="1704" actId="14100"/>
          <ac:cxnSpMkLst>
            <pc:docMk/>
            <pc:sldMk cId="1270110827" sldId="451"/>
            <ac:cxnSpMk id="3076" creationId="{9172B6E8-DBF6-DBA7-D084-78AAF35E78CA}"/>
          </ac:cxnSpMkLst>
        </pc:cxnChg>
      </pc:sldChg>
      <pc:sldChg chg="addSp delSp modSp add del mod">
        <pc:chgData name="Olivia Seidel" userId="7223d511-7b6e-4226-8c68-118a5bef277e" providerId="ADAL" clId="{79DD5040-E11E-5BF8-9E4F-B8CAABA6EF0F}" dt="2025-10-10T01:56:36.309" v="2412" actId="2696"/>
        <pc:sldMkLst>
          <pc:docMk/>
          <pc:sldMk cId="3017202457" sldId="452"/>
        </pc:sldMkLst>
        <pc:spChg chg="mod topLvl">
          <ac:chgData name="Olivia Seidel" userId="7223d511-7b6e-4226-8c68-118a5bef277e" providerId="ADAL" clId="{79DD5040-E11E-5BF8-9E4F-B8CAABA6EF0F}" dt="2025-10-10T01:43:14.454" v="2228" actId="165"/>
          <ac:spMkLst>
            <pc:docMk/>
            <pc:sldMk cId="3017202457" sldId="452"/>
            <ac:spMk id="5" creationId="{5F52C148-B943-5ED0-3C07-231DD0EF877A}"/>
          </ac:spMkLst>
        </pc:spChg>
        <pc:spChg chg="del mod topLvl">
          <ac:chgData name="Olivia Seidel" userId="7223d511-7b6e-4226-8c68-118a5bef277e" providerId="ADAL" clId="{79DD5040-E11E-5BF8-9E4F-B8CAABA6EF0F}" dt="2025-10-10T01:43:39.113" v="2236" actId="478"/>
          <ac:spMkLst>
            <pc:docMk/>
            <pc:sldMk cId="3017202457" sldId="452"/>
            <ac:spMk id="17" creationId="{8F78B06A-3399-6C56-20F9-C927FFC78012}"/>
          </ac:spMkLst>
        </pc:spChg>
        <pc:spChg chg="del mod">
          <ac:chgData name="Olivia Seidel" userId="7223d511-7b6e-4226-8c68-118a5bef277e" providerId="ADAL" clId="{79DD5040-E11E-5BF8-9E4F-B8CAABA6EF0F}" dt="2025-10-10T01:43:30.325" v="2232" actId="478"/>
          <ac:spMkLst>
            <pc:docMk/>
            <pc:sldMk cId="3017202457" sldId="452"/>
            <ac:spMk id="19" creationId="{8A1D2AE5-9446-1C01-3BB8-531B21FCF872}"/>
          </ac:spMkLst>
        </pc:spChg>
        <pc:spChg chg="mod">
          <ac:chgData name="Olivia Seidel" userId="7223d511-7b6e-4226-8c68-118a5bef277e" providerId="ADAL" clId="{79DD5040-E11E-5BF8-9E4F-B8CAABA6EF0F}" dt="2025-10-09T23:21:48.494" v="1004"/>
          <ac:spMkLst>
            <pc:docMk/>
            <pc:sldMk cId="3017202457" sldId="452"/>
            <ac:spMk id="21" creationId="{787C896D-C3E3-6F6E-8D0B-2EFA16336487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25" creationId="{6A2579B0-ED24-4E5D-AB07-245478EDBB9B}"/>
          </ac:spMkLst>
        </pc:spChg>
        <pc:spChg chg="mod">
          <ac:chgData name="Olivia Seidel" userId="7223d511-7b6e-4226-8c68-118a5bef277e" providerId="ADAL" clId="{79DD5040-E11E-5BF8-9E4F-B8CAABA6EF0F}" dt="2025-10-09T23:21:48.494" v="1004"/>
          <ac:spMkLst>
            <pc:docMk/>
            <pc:sldMk cId="3017202457" sldId="452"/>
            <ac:spMk id="26" creationId="{99B14769-25B9-E04A-0892-E3EAA41CF783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33" creationId="{59A2CC16-459F-1110-20CC-292F9838C2D4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38" creationId="{9FCCB6B7-2789-6BCD-D711-40CC76695170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40" creationId="{E9F4DA8F-9A40-E69B-E836-6B2BB907C4BC}"/>
          </ac:spMkLst>
        </pc:spChg>
        <pc:spChg chg="mod">
          <ac:chgData name="Olivia Seidel" userId="7223d511-7b6e-4226-8c68-118a5bef277e" providerId="ADAL" clId="{79DD5040-E11E-5BF8-9E4F-B8CAABA6EF0F}" dt="2025-10-09T23:21:48.494" v="1004"/>
          <ac:spMkLst>
            <pc:docMk/>
            <pc:sldMk cId="3017202457" sldId="452"/>
            <ac:spMk id="41" creationId="{C8F6EEAA-77F8-014A-BA87-B6E0E12BCFB5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45" creationId="{838F85DA-5019-998C-20A0-933A6DF7E5DF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47" creationId="{7003C15C-36B3-08FA-F976-A3D65C636281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51" creationId="{588B251B-76B3-529C-D21D-40C95C9E138A}"/>
          </ac:spMkLst>
        </pc:spChg>
        <pc:spChg chg="mod">
          <ac:chgData name="Olivia Seidel" userId="7223d511-7b6e-4226-8c68-118a5bef277e" providerId="ADAL" clId="{79DD5040-E11E-5BF8-9E4F-B8CAABA6EF0F}" dt="2025-10-09T23:21:48.494" v="1004"/>
          <ac:spMkLst>
            <pc:docMk/>
            <pc:sldMk cId="3017202457" sldId="452"/>
            <ac:spMk id="52" creationId="{24AAF48B-343F-B29E-54B7-88F1A99A7F4A}"/>
          </ac:spMkLst>
        </pc:spChg>
        <pc:spChg chg="mod">
          <ac:chgData name="Olivia Seidel" userId="7223d511-7b6e-4226-8c68-118a5bef277e" providerId="ADAL" clId="{79DD5040-E11E-5BF8-9E4F-B8CAABA6EF0F}" dt="2025-10-09T23:21:48.494" v="1004"/>
          <ac:spMkLst>
            <pc:docMk/>
            <pc:sldMk cId="3017202457" sldId="452"/>
            <ac:spMk id="53" creationId="{C4577F53-E105-0DA6-12F5-4EFCCFCED4FD}"/>
          </ac:spMkLst>
        </pc:spChg>
        <pc:spChg chg="mod">
          <ac:chgData name="Olivia Seidel" userId="7223d511-7b6e-4226-8c68-118a5bef277e" providerId="ADAL" clId="{79DD5040-E11E-5BF8-9E4F-B8CAABA6EF0F}" dt="2025-10-10T01:43:20.977" v="2229" actId="165"/>
          <ac:spMkLst>
            <pc:docMk/>
            <pc:sldMk cId="3017202457" sldId="452"/>
            <ac:spMk id="60" creationId="{6399B5E8-2BBB-A72B-5848-C5FE2DF6AAD8}"/>
          </ac:spMkLst>
        </pc:spChg>
        <pc:spChg chg="mod">
          <ac:chgData name="Olivia Seidel" userId="7223d511-7b6e-4226-8c68-118a5bef277e" providerId="ADAL" clId="{79DD5040-E11E-5BF8-9E4F-B8CAABA6EF0F}" dt="2025-10-09T23:21:48.494" v="1004"/>
          <ac:spMkLst>
            <pc:docMk/>
            <pc:sldMk cId="3017202457" sldId="452"/>
            <ac:spMk id="61" creationId="{DF06DFE3-8C62-04EA-7582-DD64D2C428BC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73" creationId="{9C60241F-AE20-A380-7499-88E3F961AB76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75" creationId="{BB4D8B9A-DC29-AD38-91D1-84FABCD48B12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76" creationId="{F07BAFE3-1768-60D9-5490-26F442E02628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77" creationId="{9EB2F54D-1FB4-2596-AA9A-57225FDC8F9E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81" creationId="{7490EBBB-94B4-6021-369B-736CAE0E3C92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086" creationId="{752BEC67-97A9-73F3-C65A-B96EEE2F6C4E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89" creationId="{4F30C89A-9324-86DE-817C-3F3AE8AABFB1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089" creationId="{F40141CA-143A-ECDA-140B-8DED3B3C2DA3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091" creationId="{588946A8-90B8-248C-38DB-1222E023FF42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95" creationId="{00CF7038-6E09-2AFA-832A-167CDE8AD905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96" creationId="{1BA213DE-42B3-7857-0419-F9E417476A56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097" creationId="{74C8DE8E-803E-1F60-CA5E-9FADFCD53963}"/>
          </ac:spMkLst>
        </pc:spChg>
        <pc:spChg chg="add mod">
          <ac:chgData name="Olivia Seidel" userId="7223d511-7b6e-4226-8c68-118a5bef277e" providerId="ADAL" clId="{79DD5040-E11E-5BF8-9E4F-B8CAABA6EF0F}" dt="2025-10-09T23:22:46.757" v="1024" actId="1035"/>
          <ac:spMkLst>
            <pc:docMk/>
            <pc:sldMk cId="3017202457" sldId="452"/>
            <ac:spMk id="3098" creationId="{AFAEE783-9325-9FD4-C57A-AD3DC6F39223}"/>
          </ac:spMkLst>
        </pc:spChg>
        <pc:spChg chg="add mod">
          <ac:chgData name="Olivia Seidel" userId="7223d511-7b6e-4226-8c68-118a5bef277e" providerId="ADAL" clId="{79DD5040-E11E-5BF8-9E4F-B8CAABA6EF0F}" dt="2025-10-09T23:23:48.297" v="1034" actId="164"/>
          <ac:spMkLst>
            <pc:docMk/>
            <pc:sldMk cId="3017202457" sldId="452"/>
            <ac:spMk id="3099" creationId="{75B65F4C-F8C8-19BE-17EB-9A89D52C0633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02" creationId="{D4D7F4B7-D000-8EAD-B509-E9680A6CE02D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07" creationId="{37198823-2872-68F3-A228-D650CF07F831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11" creationId="{5C67C7B5-7C97-8C2D-3C1C-DD62B34171E4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13" creationId="{267F8302-68B5-CD30-BA2B-988D3321F1C2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19" creationId="{DC2649A0-E157-FC01-561A-23C4A6AEDEE5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20" creationId="{02553578-E4BA-04AE-5E86-813E9CAA6043}"/>
          </ac:spMkLst>
        </pc:spChg>
        <pc:spChg chg="mod">
          <ac:chgData name="Olivia Seidel" userId="7223d511-7b6e-4226-8c68-118a5bef277e" providerId="ADAL" clId="{79DD5040-E11E-5BF8-9E4F-B8CAABA6EF0F}" dt="2025-10-10T01:43:35.910" v="2235"/>
          <ac:spMkLst>
            <pc:docMk/>
            <pc:sldMk cId="3017202457" sldId="452"/>
            <ac:spMk id="3121" creationId="{056E69FF-D21C-C41F-2D1D-FAAD8D1708EA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39" creationId="{DE5CC2DF-A790-0B2A-CF1F-B6D1A7A2C0B9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42" creationId="{F78E9FB2-DF21-B149-0B6A-FF68762661C7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43" creationId="{B1864064-9E75-29B2-5153-835EA88B8A24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51" creationId="{73333025-A758-403A-BD37-84BB2802F066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55" creationId="{2F9E49E4-0D57-2C0F-56E0-C2E05E1FDCBB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60" creationId="{1AC09F12-D05F-B2FE-6082-B579827763C3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62" creationId="{9B130E34-6B9E-6382-07E7-DE35E2BBD526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64" creationId="{540C3E31-80C9-BC44-7A42-468C95266B24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68" creationId="{B2814838-9655-5C7B-E911-B8FF16E6243C}"/>
          </ac:spMkLst>
        </pc:spChg>
        <pc:spChg chg="mod">
          <ac:chgData name="Olivia Seidel" userId="7223d511-7b6e-4226-8c68-118a5bef277e" providerId="ADAL" clId="{79DD5040-E11E-5BF8-9E4F-B8CAABA6EF0F}" dt="2025-10-10T01:43:39.687" v="2237"/>
          <ac:spMkLst>
            <pc:docMk/>
            <pc:sldMk cId="3017202457" sldId="452"/>
            <ac:spMk id="3170" creationId="{03E83DD8-E2E5-ED97-43C5-2B28F8FD5128}"/>
          </ac:spMkLst>
        </pc:spChg>
        <pc:spChg chg="del mod">
          <ac:chgData name="Olivia Seidel" userId="7223d511-7b6e-4226-8c68-118a5bef277e" providerId="ADAL" clId="{79DD5040-E11E-5BF8-9E4F-B8CAABA6EF0F}" dt="2025-10-09T23:21:47.459" v="1003" actId="478"/>
          <ac:spMkLst>
            <pc:docMk/>
            <pc:sldMk cId="3017202457" sldId="452"/>
            <ac:spMk id="3174" creationId="{8FFD42C6-5F3B-0981-FACA-A0B28AA3CC43}"/>
          </ac:spMkLst>
        </pc:spChg>
        <pc:spChg chg="mod">
          <ac:chgData name="Olivia Seidel" userId="7223d511-7b6e-4226-8c68-118a5bef277e" providerId="ADAL" clId="{79DD5040-E11E-5BF8-9E4F-B8CAABA6EF0F}" dt="2025-10-09T23:22:01.782" v="1007" actId="571"/>
          <ac:spMkLst>
            <pc:docMk/>
            <pc:sldMk cId="3017202457" sldId="452"/>
            <ac:spMk id="3194" creationId="{EBEB8BC0-7F4F-EF0A-FF93-1A1D32BB7BE8}"/>
          </ac:spMkLst>
        </pc:spChg>
        <pc:grpChg chg="mod">
          <ac:chgData name="Olivia Seidel" userId="7223d511-7b6e-4226-8c68-118a5bef277e" providerId="ADAL" clId="{79DD5040-E11E-5BF8-9E4F-B8CAABA6EF0F}" dt="2025-10-09T23:23:48.297" v="1034" actId="164"/>
          <ac:grpSpMkLst>
            <pc:docMk/>
            <pc:sldMk cId="3017202457" sldId="452"/>
            <ac:grpSpMk id="3" creationId="{773909C7-8198-21C1-CF4C-8F1CF1C944C6}"/>
          </ac:grpSpMkLst>
        </pc:grpChg>
        <pc:grpChg chg="del">
          <ac:chgData name="Olivia Seidel" userId="7223d511-7b6e-4226-8c68-118a5bef277e" providerId="ADAL" clId="{79DD5040-E11E-5BF8-9E4F-B8CAABA6EF0F}" dt="2025-10-10T01:43:35.080" v="2234" actId="478"/>
          <ac:grpSpMkLst>
            <pc:docMk/>
            <pc:sldMk cId="3017202457" sldId="452"/>
            <ac:grpSpMk id="13" creationId="{5ED3FF23-D069-F399-325E-F8900F48F638}"/>
          </ac:grpSpMkLst>
        </pc:grpChg>
        <pc:grpChg chg="del">
          <ac:chgData name="Olivia Seidel" userId="7223d511-7b6e-4226-8c68-118a5bef277e" providerId="ADAL" clId="{79DD5040-E11E-5BF8-9E4F-B8CAABA6EF0F}" dt="2025-10-10T01:43:32.209" v="2233" actId="478"/>
          <ac:grpSpMkLst>
            <pc:docMk/>
            <pc:sldMk cId="3017202457" sldId="452"/>
            <ac:grpSpMk id="14" creationId="{12FC5FC0-6ED6-AB15-F440-23B7A5ECB63B}"/>
          </ac:grpSpMkLst>
        </pc:grpChg>
        <pc:grpChg chg="add del">
          <ac:chgData name="Olivia Seidel" userId="7223d511-7b6e-4226-8c68-118a5bef277e" providerId="ADAL" clId="{79DD5040-E11E-5BF8-9E4F-B8CAABA6EF0F}" dt="2025-10-10T01:43:27.399" v="2231" actId="478"/>
          <ac:grpSpMkLst>
            <pc:docMk/>
            <pc:sldMk cId="3017202457" sldId="452"/>
            <ac:grpSpMk id="16" creationId="{240D1618-2305-8C05-C595-C0FC9182E213}"/>
          </ac:grpSpMkLst>
        </pc:grpChg>
        <pc:grpChg chg="add mod">
          <ac:chgData name="Olivia Seidel" userId="7223d511-7b6e-4226-8c68-118a5bef277e" providerId="ADAL" clId="{79DD5040-E11E-5BF8-9E4F-B8CAABA6EF0F}" dt="2025-10-09T23:23:48.297" v="1034" actId="164"/>
          <ac:grpSpMkLst>
            <pc:docMk/>
            <pc:sldMk cId="3017202457" sldId="452"/>
            <ac:grpSpMk id="3101" creationId="{D73E14E0-5AC7-B895-3A99-F077CEA25D5B}"/>
          </ac:grpSpMkLst>
        </pc:grpChg>
        <pc:grpChg chg="del mod">
          <ac:chgData name="Olivia Seidel" userId="7223d511-7b6e-4226-8c68-118a5bef277e" providerId="ADAL" clId="{79DD5040-E11E-5BF8-9E4F-B8CAABA6EF0F}" dt="2025-10-09T23:21:44.849" v="1002" actId="478"/>
          <ac:grpSpMkLst>
            <pc:docMk/>
            <pc:sldMk cId="3017202457" sldId="452"/>
            <ac:grpSpMk id="3124" creationId="{412A312A-1F5B-633D-FC6D-37DE5AEC08C7}"/>
          </ac:grpSpMkLst>
        </pc:grpChg>
        <pc:cxnChg chg="add mod">
          <ac:chgData name="Olivia Seidel" userId="7223d511-7b6e-4226-8c68-118a5bef277e" providerId="ADAL" clId="{79DD5040-E11E-5BF8-9E4F-B8CAABA6EF0F}" dt="2025-10-09T23:23:48.297" v="1034" actId="164"/>
          <ac:cxnSpMkLst>
            <pc:docMk/>
            <pc:sldMk cId="3017202457" sldId="452"/>
            <ac:cxnSpMk id="2" creationId="{7A0A4153-A62E-CE64-5973-E4708F374A7D}"/>
          </ac:cxnSpMkLst>
        </pc:cxnChg>
        <pc:cxnChg chg="mod">
          <ac:chgData name="Olivia Seidel" userId="7223d511-7b6e-4226-8c68-118a5bef277e" providerId="ADAL" clId="{79DD5040-E11E-5BF8-9E4F-B8CAABA6EF0F}" dt="2025-10-09T23:22:17.803" v="1010"/>
          <ac:cxnSpMkLst>
            <pc:docMk/>
            <pc:sldMk cId="3017202457" sldId="452"/>
            <ac:cxnSpMk id="28" creationId="{4586E93C-7E15-8E37-F069-92870CB6A22A}"/>
          </ac:cxnSpMkLst>
        </pc:cxnChg>
        <pc:cxnChg chg="mod">
          <ac:chgData name="Olivia Seidel" userId="7223d511-7b6e-4226-8c68-118a5bef277e" providerId="ADAL" clId="{79DD5040-E11E-5BF8-9E4F-B8CAABA6EF0F}" dt="2025-10-10T01:43:32.209" v="2233" actId="478"/>
          <ac:cxnSpMkLst>
            <pc:docMk/>
            <pc:sldMk cId="3017202457" sldId="452"/>
            <ac:cxnSpMk id="42" creationId="{006138F8-D5CA-C510-C09D-C34F29C79A6C}"/>
          </ac:cxnSpMkLst>
        </pc:cxnChg>
        <pc:cxnChg chg="mod">
          <ac:chgData name="Olivia Seidel" userId="7223d511-7b6e-4226-8c68-118a5bef277e" providerId="ADAL" clId="{79DD5040-E11E-5BF8-9E4F-B8CAABA6EF0F}" dt="2025-10-09T23:21:44.849" v="1002" actId="478"/>
          <ac:cxnSpMkLst>
            <pc:docMk/>
            <pc:sldMk cId="3017202457" sldId="452"/>
            <ac:cxnSpMk id="3154" creationId="{28A6C3EB-5F34-2ED4-CF6A-9E0EFD6870E7}"/>
          </ac:cxnSpMkLst>
        </pc:cxnChg>
      </pc:sldChg>
      <pc:sldChg chg="addSp delSp modSp add mod">
        <pc:chgData name="Olivia Seidel" userId="7223d511-7b6e-4226-8c68-118a5bef277e" providerId="ADAL" clId="{79DD5040-E11E-5BF8-9E4F-B8CAABA6EF0F}" dt="2025-10-10T01:54:18.198" v="2345" actId="14100"/>
        <pc:sldMkLst>
          <pc:docMk/>
          <pc:sldMk cId="2097610121" sldId="453"/>
        </pc:sldMkLst>
        <pc:spChg chg="del">
          <ac:chgData name="Olivia Seidel" userId="7223d511-7b6e-4226-8c68-118a5bef277e" providerId="ADAL" clId="{79DD5040-E11E-5BF8-9E4F-B8CAABA6EF0F}" dt="2025-10-10T01:52:32.102" v="2331" actId="478"/>
          <ac:spMkLst>
            <pc:docMk/>
            <pc:sldMk cId="2097610121" sldId="453"/>
            <ac:spMk id="3" creationId="{68941A25-60F1-5F64-8036-1DCB39227029}"/>
          </ac:spMkLst>
        </pc:spChg>
        <pc:spChg chg="del">
          <ac:chgData name="Olivia Seidel" userId="7223d511-7b6e-4226-8c68-118a5bef277e" providerId="ADAL" clId="{79DD5040-E11E-5BF8-9E4F-B8CAABA6EF0F}" dt="2025-10-10T01:41:59.215" v="2207" actId="478"/>
          <ac:spMkLst>
            <pc:docMk/>
            <pc:sldMk cId="2097610121" sldId="453"/>
            <ac:spMk id="8" creationId="{7A218956-6053-F391-C131-0CF8D1F75571}"/>
          </ac:spMkLst>
        </pc:spChg>
        <pc:spChg chg="del mod topLvl">
          <ac:chgData name="Olivia Seidel" userId="7223d511-7b6e-4226-8c68-118a5bef277e" providerId="ADAL" clId="{79DD5040-E11E-5BF8-9E4F-B8CAABA6EF0F}" dt="2025-10-10T01:41:57.830" v="2206" actId="478"/>
          <ac:spMkLst>
            <pc:docMk/>
            <pc:sldMk cId="2097610121" sldId="453"/>
            <ac:spMk id="17" creationId="{7F5650B2-2A11-5F43-99F9-405081D29B20}"/>
          </ac:spMkLst>
        </pc:spChg>
        <pc:spChg chg="del topLvl">
          <ac:chgData name="Olivia Seidel" userId="7223d511-7b6e-4226-8c68-118a5bef277e" providerId="ADAL" clId="{79DD5040-E11E-5BF8-9E4F-B8CAABA6EF0F}" dt="2025-10-10T01:41:55.285" v="2204" actId="478"/>
          <ac:spMkLst>
            <pc:docMk/>
            <pc:sldMk cId="2097610121" sldId="453"/>
            <ac:spMk id="21" creationId="{87EA98CA-1AC5-BFEB-5EEB-5DC6A8DC6D45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22" creationId="{3FE1F6B5-A848-4F89-0F1D-FD9691CE786C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31" creationId="{8FFA975B-AD3E-E08D-6E4C-9A061F05731C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35" creationId="{751AE03D-034C-960A-DDCE-3E292504962B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47" creationId="{F8FF3CFB-C305-F009-0336-F781F86890CD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53" creationId="{743EDFF0-1921-F0D4-1B65-EC318735FFB0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58" creationId="{27A0E7C3-03B3-77C9-BAB8-557AA990AF53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62" creationId="{322D5790-C279-B2FD-AFE5-4E3883BCA92F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3076" creationId="{98A1F590-902B-20B9-9BF1-7567B145CF86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3077" creationId="{B7687A60-FE5A-94A3-6DF2-F608EA7011D9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3084" creationId="{64ED1DA8-1A51-A27E-487F-B406F8E4C573}"/>
          </ac:spMkLst>
        </pc:spChg>
        <pc:spChg chg="mod">
          <ac:chgData name="Olivia Seidel" userId="7223d511-7b6e-4226-8c68-118a5bef277e" providerId="ADAL" clId="{79DD5040-E11E-5BF8-9E4F-B8CAABA6EF0F}" dt="2025-10-10T01:41:47.491" v="2202" actId="165"/>
          <ac:spMkLst>
            <pc:docMk/>
            <pc:sldMk cId="2097610121" sldId="453"/>
            <ac:spMk id="3085" creationId="{31C74ACE-885A-B964-7018-333A863608C5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087" creationId="{7F42E51E-51F2-2870-C0C4-164EFCF84BB1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098" creationId="{D0CEA20B-4912-F7BD-0386-FDC541EC4C84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099" creationId="{066526A7-9AB5-364A-5DEE-E6292DAAB8FA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108" creationId="{D2142E54-7582-1F77-B1CC-BE7263BD4023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112" creationId="{4B73EC29-AABE-9CF5-559B-54896778689C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113" creationId="{4684CFD9-A9CD-5EFD-B195-0A0C66B7698F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114" creationId="{F0380480-36EE-6099-0470-55AD8720EC34}"/>
          </ac:spMkLst>
        </pc:spChg>
        <pc:spChg chg="mod">
          <ac:chgData name="Olivia Seidel" userId="7223d511-7b6e-4226-8c68-118a5bef277e" providerId="ADAL" clId="{79DD5040-E11E-5BF8-9E4F-B8CAABA6EF0F}" dt="2025-10-10T01:42:01.121" v="2208"/>
          <ac:spMkLst>
            <pc:docMk/>
            <pc:sldMk cId="2097610121" sldId="453"/>
            <ac:spMk id="3115" creationId="{104D5C80-77B0-BBFA-65A3-142D7A49C65A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17" creationId="{0C9D2B4D-2DE1-C998-CC8A-031F99DA06DC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19" creationId="{6A9B293F-F9DC-B2C4-5C5C-352BAB7A93B1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21" creationId="{6D6421A2-E372-69DB-0AEE-DD486D1DDEEC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24" creationId="{9E97417B-DD15-8B72-5277-5C582CFF39DC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25" creationId="{A5E8E9CF-BE6B-A9BF-936F-1C1827F3BE69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26" creationId="{4F0F7A19-0289-83FB-3D2B-E58C6363E0BC}"/>
          </ac:spMkLst>
        </pc:spChg>
        <pc:spChg chg="mod">
          <ac:chgData name="Olivia Seidel" userId="7223d511-7b6e-4226-8c68-118a5bef277e" providerId="ADAL" clId="{79DD5040-E11E-5BF8-9E4F-B8CAABA6EF0F}" dt="2025-10-10T01:52:32.779" v="2332"/>
          <ac:spMkLst>
            <pc:docMk/>
            <pc:sldMk cId="2097610121" sldId="453"/>
            <ac:spMk id="3127" creationId="{1B0B49BF-E111-F4A3-4291-571DF6ED325A}"/>
          </ac:spMkLst>
        </pc:spChg>
        <pc:grpChg chg="del">
          <ac:chgData name="Olivia Seidel" userId="7223d511-7b6e-4226-8c68-118a5bef277e" providerId="ADAL" clId="{79DD5040-E11E-5BF8-9E4F-B8CAABA6EF0F}" dt="2025-10-10T01:41:56.528" v="2205" actId="478"/>
          <ac:grpSpMkLst>
            <pc:docMk/>
            <pc:sldMk cId="2097610121" sldId="453"/>
            <ac:grpSpMk id="12" creationId="{09D14F9B-B8CB-2E53-5646-B24C9FAE0DF8}"/>
          </ac:grpSpMkLst>
        </pc:grpChg>
        <pc:grpChg chg="del">
          <ac:chgData name="Olivia Seidel" userId="7223d511-7b6e-4226-8c68-118a5bef277e" providerId="ADAL" clId="{79DD5040-E11E-5BF8-9E4F-B8CAABA6EF0F}" dt="2025-10-10T01:41:51.967" v="2203" actId="478"/>
          <ac:grpSpMkLst>
            <pc:docMk/>
            <pc:sldMk cId="2097610121" sldId="453"/>
            <ac:grpSpMk id="13" creationId="{FB1A9CC1-94B6-38FA-1515-2EA068EC5911}"/>
          </ac:grpSpMkLst>
        </pc:grpChg>
        <pc:grpChg chg="del">
          <ac:chgData name="Olivia Seidel" userId="7223d511-7b6e-4226-8c68-118a5bef277e" providerId="ADAL" clId="{79DD5040-E11E-5BF8-9E4F-B8CAABA6EF0F}" dt="2025-10-10T01:41:55.285" v="2204" actId="478"/>
          <ac:grpSpMkLst>
            <pc:docMk/>
            <pc:sldMk cId="2097610121" sldId="453"/>
            <ac:grpSpMk id="14" creationId="{AF4F16CF-C92A-2715-E17B-45FB05FF6462}"/>
          </ac:grpSpMkLst>
        </pc:grpChg>
        <pc:grpChg chg="del mod topLvl">
          <ac:chgData name="Olivia Seidel" userId="7223d511-7b6e-4226-8c68-118a5bef277e" providerId="ADAL" clId="{79DD5040-E11E-5BF8-9E4F-B8CAABA6EF0F}" dt="2025-10-10T01:52:48.500" v="2335" actId="478"/>
          <ac:grpSpMkLst>
            <pc:docMk/>
            <pc:sldMk cId="2097610121" sldId="453"/>
            <ac:grpSpMk id="20" creationId="{207EE6D2-8089-F950-8AAF-CC1398C264F1}"/>
          </ac:grpSpMkLst>
        </pc:grpChg>
        <pc:grpChg chg="add mod">
          <ac:chgData name="Olivia Seidel" userId="7223d511-7b6e-4226-8c68-118a5bef277e" providerId="ADAL" clId="{79DD5040-E11E-5BF8-9E4F-B8CAABA6EF0F}" dt="2025-10-10T01:53:19.636" v="2336" actId="164"/>
          <ac:grpSpMkLst>
            <pc:docMk/>
            <pc:sldMk cId="2097610121" sldId="453"/>
            <ac:grpSpMk id="3116" creationId="{BA070D06-3C11-476A-12F2-11F995D52B8D}"/>
          </ac:grpSpMkLst>
        </pc:grpChg>
        <pc:grpChg chg="mod">
          <ac:chgData name="Olivia Seidel" userId="7223d511-7b6e-4226-8c68-118a5bef277e" providerId="ADAL" clId="{79DD5040-E11E-5BF8-9E4F-B8CAABA6EF0F}" dt="2025-10-10T01:52:32.779" v="2332"/>
          <ac:grpSpMkLst>
            <pc:docMk/>
            <pc:sldMk cId="2097610121" sldId="453"/>
            <ac:grpSpMk id="3120" creationId="{033D2DCB-9473-E1A3-CB60-9F31E71FACBD}"/>
          </ac:grpSpMkLst>
        </pc:grpChg>
        <pc:grpChg chg="add mod">
          <ac:chgData name="Olivia Seidel" userId="7223d511-7b6e-4226-8c68-118a5bef277e" providerId="ADAL" clId="{79DD5040-E11E-5BF8-9E4F-B8CAABA6EF0F}" dt="2025-10-10T01:53:19.636" v="2336" actId="164"/>
          <ac:grpSpMkLst>
            <pc:docMk/>
            <pc:sldMk cId="2097610121" sldId="453"/>
            <ac:grpSpMk id="3130" creationId="{D5F28136-0CC4-45FA-943C-B25130BA5B35}"/>
          </ac:grpSpMkLst>
        </pc:grpChg>
        <pc:cxnChg chg="mod">
          <ac:chgData name="Olivia Seidel" userId="7223d511-7b6e-4226-8c68-118a5bef277e" providerId="ADAL" clId="{79DD5040-E11E-5BF8-9E4F-B8CAABA6EF0F}" dt="2025-10-10T01:41:51.967" v="2203" actId="478"/>
          <ac:cxnSpMkLst>
            <pc:docMk/>
            <pc:sldMk cId="2097610121" sldId="453"/>
            <ac:cxnSpMk id="54" creationId="{45FC302F-47B1-5A20-09EF-85816EC58546}"/>
          </ac:cxnSpMkLst>
        </pc:cxnChg>
        <pc:cxnChg chg="mod">
          <ac:chgData name="Olivia Seidel" userId="7223d511-7b6e-4226-8c68-118a5bef277e" providerId="ADAL" clId="{79DD5040-E11E-5BF8-9E4F-B8CAABA6EF0F}" dt="2025-10-10T01:52:32.779" v="2332"/>
          <ac:cxnSpMkLst>
            <pc:docMk/>
            <pc:sldMk cId="2097610121" sldId="453"/>
            <ac:cxnSpMk id="3123" creationId="{53FFA189-BC43-F583-9BC1-883F665672A3}"/>
          </ac:cxnSpMkLst>
        </pc:cxnChg>
        <pc:cxnChg chg="add mod">
          <ac:chgData name="Olivia Seidel" userId="7223d511-7b6e-4226-8c68-118a5bef277e" providerId="ADAL" clId="{79DD5040-E11E-5BF8-9E4F-B8CAABA6EF0F}" dt="2025-10-10T01:54:18.198" v="2345" actId="14100"/>
          <ac:cxnSpMkLst>
            <pc:docMk/>
            <pc:sldMk cId="2097610121" sldId="453"/>
            <ac:cxnSpMk id="3129" creationId="{4DF7B98C-4709-64E1-D0E7-1C8CCC0A696A}"/>
          </ac:cxnSpMkLst>
        </pc:cxnChg>
      </pc:sldChg>
      <pc:sldChg chg="addSp delSp modSp del mod">
        <pc:chgData name="Olivia Seidel" userId="7223d511-7b6e-4226-8c68-118a5bef277e" providerId="ADAL" clId="{79DD5040-E11E-5BF8-9E4F-B8CAABA6EF0F}" dt="2025-10-09T18:23:50.193" v="947" actId="2696"/>
        <pc:sldMkLst>
          <pc:docMk/>
          <pc:sldMk cId="155947101" sldId="454"/>
        </pc:sldMkLst>
        <pc:spChg chg="add mod">
          <ac:chgData name="Olivia Seidel" userId="7223d511-7b6e-4226-8c68-118a5bef277e" providerId="ADAL" clId="{79DD5040-E11E-5BF8-9E4F-B8CAABA6EF0F}" dt="2025-10-09T18:23:19.479" v="944"/>
          <ac:spMkLst>
            <pc:docMk/>
            <pc:sldMk cId="155947101" sldId="454"/>
            <ac:spMk id="3" creationId="{5ADF4CC1-934B-5FE5-697D-CD8B8706762C}"/>
          </ac:spMkLst>
        </pc:spChg>
        <pc:spChg chg="del">
          <ac:chgData name="Olivia Seidel" userId="7223d511-7b6e-4226-8c68-118a5bef277e" providerId="ADAL" clId="{79DD5040-E11E-5BF8-9E4F-B8CAABA6EF0F}" dt="2025-10-09T18:23:18.738" v="943" actId="478"/>
          <ac:spMkLst>
            <pc:docMk/>
            <pc:sldMk cId="155947101" sldId="454"/>
            <ac:spMk id="3080" creationId="{935F9718-9C39-131E-DD6D-4C2BEF7E9A3F}"/>
          </ac:spMkLst>
        </pc:spChg>
      </pc:sldChg>
      <pc:sldChg chg="addSp delSp modSp add mod">
        <pc:chgData name="Olivia Seidel" userId="7223d511-7b6e-4226-8c68-118a5bef277e" providerId="ADAL" clId="{79DD5040-E11E-5BF8-9E4F-B8CAABA6EF0F}" dt="2025-10-10T01:34:08.574" v="2106" actId="478"/>
        <pc:sldMkLst>
          <pc:docMk/>
          <pc:sldMk cId="403786676" sldId="454"/>
        </pc:sldMkLst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18" creationId="{7E68FFF4-E4E9-2C79-FBAD-43960336846C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19" creationId="{B21651FF-9DE8-5484-AEDC-101A05384108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21" creationId="{3883EA33-85DB-7077-77D6-AC64E946FF2E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25" creationId="{632B754A-CBBC-00C5-FEFB-92BC6A90B873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26" creationId="{B5A44FB4-4C0E-F9C2-3039-5FCF27E3E225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29" creationId="{0B67D6AA-59A9-49C4-3765-D025E7B3BEF1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33" creationId="{18F7BB40-9AFE-9C39-6665-422E230F81D9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34" creationId="{6E67CEFC-0F56-580F-31AA-0045691999BA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35" creationId="{CBF502BD-1C1D-2BD0-077E-B65F282A44F9}"/>
          </ac:spMkLst>
        </pc:spChg>
        <pc:spChg chg="mod">
          <ac:chgData name="Olivia Seidel" userId="7223d511-7b6e-4226-8c68-118a5bef277e" providerId="ADAL" clId="{79DD5040-E11E-5BF8-9E4F-B8CAABA6EF0F}" dt="2025-10-10T01:26:42.826" v="1877"/>
          <ac:spMkLst>
            <pc:docMk/>
            <pc:sldMk cId="403786676" sldId="454"/>
            <ac:spMk id="36" creationId="{9CF41018-4B50-9852-D16B-AB9F44286531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0" creationId="{60B649F4-0158-592F-9532-6E143560AA68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1" creationId="{A4D3F980-73C2-53D5-9353-5F3B7536A9D1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2" creationId="{474AE974-8CE9-EAA0-73EF-4989E6059762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3" creationId="{8F2AF01A-337A-E362-1419-5473EDB156E5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5" creationId="{A0DF1D4D-CBF8-9EE5-CF42-A66032A59A3A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6" creationId="{3E55C2C5-78A6-6173-20D8-0F6E729279B7}"/>
          </ac:spMkLst>
        </pc:spChg>
        <pc:spChg chg="mod">
          <ac:chgData name="Olivia Seidel" userId="7223d511-7b6e-4226-8c68-118a5bef277e" providerId="ADAL" clId="{79DD5040-E11E-5BF8-9E4F-B8CAABA6EF0F}" dt="2025-10-10T01:30:59.895" v="2053"/>
          <ac:spMkLst>
            <pc:docMk/>
            <pc:sldMk cId="403786676" sldId="454"/>
            <ac:spMk id="47" creationId="{5BCCE4D5-1684-BF92-07B4-AC60AA060968}"/>
          </ac:spMkLst>
        </pc:spChg>
        <pc:spChg chg="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1" creationId="{9E4B3FAE-4398-4BAD-C3D4-464573801FBF}"/>
          </ac:spMkLst>
        </pc:spChg>
        <pc:spChg chg="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2" creationId="{CE782C42-CDE8-F2A7-51C3-D82F5012708A}"/>
          </ac:spMkLst>
        </pc:spChg>
        <pc:spChg chg="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3" creationId="{9A26C8D7-F60D-81CF-E269-8EC525533692}"/>
          </ac:spMkLst>
        </pc:spChg>
        <pc:spChg chg="add del 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4" creationId="{DBD2FBFC-BFCF-50F0-C8EA-7C4CD5CE51D6}"/>
          </ac:spMkLst>
        </pc:spChg>
        <pc:spChg chg="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6" creationId="{24187DAA-085A-1FF2-8C41-43CA5353737C}"/>
          </ac:spMkLst>
        </pc:spChg>
        <pc:spChg chg="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7" creationId="{DD0FE395-95BE-620B-4D8A-42BB146A63B5}"/>
          </ac:spMkLst>
        </pc:spChg>
        <pc:spChg chg="mod">
          <ac:chgData name="Olivia Seidel" userId="7223d511-7b6e-4226-8c68-118a5bef277e" providerId="ADAL" clId="{79DD5040-E11E-5BF8-9E4F-B8CAABA6EF0F}" dt="2025-10-10T01:32:02.356" v="2062" actId="164"/>
          <ac:spMkLst>
            <pc:docMk/>
            <pc:sldMk cId="403786676" sldId="454"/>
            <ac:spMk id="58" creationId="{40741886-FC2E-8244-7FBC-B1F1FE8BB590}"/>
          </ac:spMkLst>
        </pc:spChg>
        <pc:spChg chg="mod topLvl">
          <ac:chgData name="Olivia Seidel" userId="7223d511-7b6e-4226-8c68-118a5bef277e" providerId="ADAL" clId="{79DD5040-E11E-5BF8-9E4F-B8CAABA6EF0F}" dt="2025-10-10T01:26:36.377" v="1874" actId="165"/>
          <ac:spMkLst>
            <pc:docMk/>
            <pc:sldMk cId="403786676" sldId="454"/>
            <ac:spMk id="60" creationId="{42546E15-B438-556D-1A00-30827EB225AA}"/>
          </ac:spMkLst>
        </pc:spChg>
        <pc:spChg chg="del mod topLvl">
          <ac:chgData name="Olivia Seidel" userId="7223d511-7b6e-4226-8c68-118a5bef277e" providerId="ADAL" clId="{79DD5040-E11E-5BF8-9E4F-B8CAABA6EF0F}" dt="2025-10-10T01:26:41.706" v="1876" actId="478"/>
          <ac:spMkLst>
            <pc:docMk/>
            <pc:sldMk cId="403786676" sldId="454"/>
            <ac:spMk id="63" creationId="{5ACD50C5-0A2B-F169-5416-B9DDCE28B84B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093" creationId="{DBC35B48-BC7E-C2B4-75B0-4FCF65986CD3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094" creationId="{24DDDF5A-75EF-FFDC-F1C6-2A14C52841EE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095" creationId="{9232997D-B656-9028-0E93-93B436497379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096" creationId="{B67C2654-ACC1-2F0E-9745-EFA2CAE8E01D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099" creationId="{E5AB6D7E-A249-2E7F-1EA5-D70592D9C2BC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100" creationId="{D5211F5E-FE08-ED9A-4EAB-9FFE09891D0F}"/>
          </ac:spMkLst>
        </pc:spChg>
        <pc:spChg chg="del mod topLvl">
          <ac:chgData name="Olivia Seidel" userId="7223d511-7b6e-4226-8c68-118a5bef277e" providerId="ADAL" clId="{79DD5040-E11E-5BF8-9E4F-B8CAABA6EF0F}" dt="2025-10-10T01:33:43.645" v="2102" actId="478"/>
          <ac:spMkLst>
            <pc:docMk/>
            <pc:sldMk cId="403786676" sldId="454"/>
            <ac:spMk id="3101" creationId="{01EA4263-E090-640B-7F9A-D6D9AEF0BD0C}"/>
          </ac:spMkLst>
        </pc:spChg>
        <pc:spChg chg="mod">
          <ac:chgData name="Olivia Seidel" userId="7223d511-7b6e-4226-8c68-118a5bef277e" providerId="ADAL" clId="{79DD5040-E11E-5BF8-9E4F-B8CAABA6EF0F}" dt="2025-10-10T01:26:36.377" v="1874" actId="165"/>
          <ac:spMkLst>
            <pc:docMk/>
            <pc:sldMk cId="403786676" sldId="454"/>
            <ac:spMk id="3105" creationId="{DE1603C1-15F2-FBAD-0BA3-88F31E242528}"/>
          </ac:spMkLst>
        </pc:spChg>
        <pc:spChg chg="mod">
          <ac:chgData name="Olivia Seidel" userId="7223d511-7b6e-4226-8c68-118a5bef277e" providerId="ADAL" clId="{79DD5040-E11E-5BF8-9E4F-B8CAABA6EF0F}" dt="2025-10-10T01:26:36.377" v="1874" actId="165"/>
          <ac:spMkLst>
            <pc:docMk/>
            <pc:sldMk cId="403786676" sldId="454"/>
            <ac:spMk id="3113" creationId="{018A49DA-3929-0603-E29C-1900B4152D6A}"/>
          </ac:spMkLst>
        </pc:spChg>
        <pc:grpChg chg="add mod">
          <ac:chgData name="Olivia Seidel" userId="7223d511-7b6e-4226-8c68-118a5bef277e" providerId="ADAL" clId="{79DD5040-E11E-5BF8-9E4F-B8CAABA6EF0F}" dt="2025-10-10T01:30:59.895" v="2053"/>
          <ac:grpSpMkLst>
            <pc:docMk/>
            <pc:sldMk cId="403786676" sldId="454"/>
            <ac:grpSpMk id="37" creationId="{F1F9C872-D40E-4047-BF90-5BF5BC05B35D}"/>
          </ac:grpSpMkLst>
        </pc:grpChg>
        <pc:grpChg chg="add mod">
          <ac:chgData name="Olivia Seidel" userId="7223d511-7b6e-4226-8c68-118a5bef277e" providerId="ADAL" clId="{79DD5040-E11E-5BF8-9E4F-B8CAABA6EF0F}" dt="2025-10-10T01:32:07.259" v="2063" actId="164"/>
          <ac:grpSpMkLst>
            <pc:docMk/>
            <pc:sldMk cId="403786676" sldId="454"/>
            <ac:grpSpMk id="48" creationId="{7583122A-5DAF-C050-1505-608AFE733D42}"/>
          </ac:grpSpMkLst>
        </pc:grpChg>
        <pc:grpChg chg="del">
          <ac:chgData name="Olivia Seidel" userId="7223d511-7b6e-4226-8c68-118a5bef277e" providerId="ADAL" clId="{79DD5040-E11E-5BF8-9E4F-B8CAABA6EF0F}" dt="2025-10-10T01:26:38.771" v="1875" actId="478"/>
          <ac:grpSpMkLst>
            <pc:docMk/>
            <pc:sldMk cId="403786676" sldId="454"/>
            <ac:grpSpMk id="61" creationId="{A8154ABD-2814-CFB1-9E1B-B8F66A6E07F2}"/>
          </ac:grpSpMkLst>
        </pc:grpChg>
        <pc:grpChg chg="add del mod">
          <ac:chgData name="Olivia Seidel" userId="7223d511-7b6e-4226-8c68-118a5bef277e" providerId="ADAL" clId="{79DD5040-E11E-5BF8-9E4F-B8CAABA6EF0F}" dt="2025-10-10T01:33:39.402" v="2101" actId="165"/>
          <ac:grpSpMkLst>
            <pc:docMk/>
            <pc:sldMk cId="403786676" sldId="454"/>
            <ac:grpSpMk id="62" creationId="{B4EE6867-9846-8B3D-849A-B7A64336E089}"/>
          </ac:grpSpMkLst>
        </pc:grpChg>
        <pc:grpChg chg="add mod">
          <ac:chgData name="Olivia Seidel" userId="7223d511-7b6e-4226-8c68-118a5bef277e" providerId="ADAL" clId="{79DD5040-E11E-5BF8-9E4F-B8CAABA6EF0F}" dt="2025-10-10T01:32:02.356" v="2062" actId="164"/>
          <ac:grpSpMkLst>
            <pc:docMk/>
            <pc:sldMk cId="403786676" sldId="454"/>
            <ac:grpSpMk id="3073" creationId="{AF52FCA0-4FFA-23E7-1122-25097A2F5502}"/>
          </ac:grpSpMkLst>
        </pc:grpChg>
        <pc:grpChg chg="add mod">
          <ac:chgData name="Olivia Seidel" userId="7223d511-7b6e-4226-8c68-118a5bef277e" providerId="ADAL" clId="{79DD5040-E11E-5BF8-9E4F-B8CAABA6EF0F}" dt="2025-10-10T01:33:49.304" v="2103" actId="164"/>
          <ac:grpSpMkLst>
            <pc:docMk/>
            <pc:sldMk cId="403786676" sldId="454"/>
            <ac:grpSpMk id="3075" creationId="{BDAC1021-DA07-AE91-B5CB-8B56AE0CA593}"/>
          </ac:grpSpMkLst>
        </pc:grpChg>
        <pc:grpChg chg="add mod">
          <ac:chgData name="Olivia Seidel" userId="7223d511-7b6e-4226-8c68-118a5bef277e" providerId="ADAL" clId="{79DD5040-E11E-5BF8-9E4F-B8CAABA6EF0F}" dt="2025-10-10T01:33:49.304" v="2103" actId="164"/>
          <ac:grpSpMkLst>
            <pc:docMk/>
            <pc:sldMk cId="403786676" sldId="454"/>
            <ac:grpSpMk id="3081" creationId="{11C00029-1D76-A34C-19BE-83EFD799E91D}"/>
          </ac:grpSpMkLst>
        </pc:grpChg>
        <pc:cxnChg chg="mod">
          <ac:chgData name="Olivia Seidel" userId="7223d511-7b6e-4226-8c68-118a5bef277e" providerId="ADAL" clId="{79DD5040-E11E-5BF8-9E4F-B8CAABA6EF0F}" dt="2025-10-10T01:30:59.895" v="2053"/>
          <ac:cxnSpMkLst>
            <pc:docMk/>
            <pc:sldMk cId="403786676" sldId="454"/>
            <ac:cxnSpMk id="38" creationId="{7A6363ED-DA7C-6359-2B28-8185B40B67F7}"/>
          </ac:cxnSpMkLst>
        </pc:cxnChg>
        <pc:cxnChg chg="mod">
          <ac:chgData name="Olivia Seidel" userId="7223d511-7b6e-4226-8c68-118a5bef277e" providerId="ADAL" clId="{79DD5040-E11E-5BF8-9E4F-B8CAABA6EF0F}" dt="2025-10-10T01:30:59.895" v="2053"/>
          <ac:cxnSpMkLst>
            <pc:docMk/>
            <pc:sldMk cId="403786676" sldId="454"/>
            <ac:cxnSpMk id="44" creationId="{A0596ACF-41FF-36E9-C907-F1BC184F18B4}"/>
          </ac:cxnSpMkLst>
        </pc:cxnChg>
        <pc:cxnChg chg="mod">
          <ac:chgData name="Olivia Seidel" userId="7223d511-7b6e-4226-8c68-118a5bef277e" providerId="ADAL" clId="{79DD5040-E11E-5BF8-9E4F-B8CAABA6EF0F}" dt="2025-10-10T01:31:05.503" v="2056"/>
          <ac:cxnSpMkLst>
            <pc:docMk/>
            <pc:sldMk cId="403786676" sldId="454"/>
            <ac:cxnSpMk id="49" creationId="{61A74BC4-A282-1CBA-4D99-608EC6B89F69}"/>
          </ac:cxnSpMkLst>
        </pc:cxnChg>
        <pc:cxnChg chg="mod">
          <ac:chgData name="Olivia Seidel" userId="7223d511-7b6e-4226-8c68-118a5bef277e" providerId="ADAL" clId="{79DD5040-E11E-5BF8-9E4F-B8CAABA6EF0F}" dt="2025-10-10T01:32:02.356" v="2062" actId="164"/>
          <ac:cxnSpMkLst>
            <pc:docMk/>
            <pc:sldMk cId="403786676" sldId="454"/>
            <ac:cxnSpMk id="50" creationId="{9DBBD86F-F516-1DDA-39F9-19CBF2EB51BB}"/>
          </ac:cxnSpMkLst>
        </pc:cxnChg>
        <pc:cxnChg chg="del mod">
          <ac:chgData name="Olivia Seidel" userId="7223d511-7b6e-4226-8c68-118a5bef277e" providerId="ADAL" clId="{79DD5040-E11E-5BF8-9E4F-B8CAABA6EF0F}" dt="2025-10-10T01:34:08.574" v="2106" actId="478"/>
          <ac:cxnSpMkLst>
            <pc:docMk/>
            <pc:sldMk cId="403786676" sldId="454"/>
            <ac:cxnSpMk id="55" creationId="{FC645D81-5372-098F-EF9E-E56CBD943C05}"/>
          </ac:cxnSpMkLst>
        </pc:cxnChg>
        <pc:cxnChg chg="add mod">
          <ac:chgData name="Olivia Seidel" userId="7223d511-7b6e-4226-8c68-118a5bef277e" providerId="ADAL" clId="{79DD5040-E11E-5BF8-9E4F-B8CAABA6EF0F}" dt="2025-10-10T01:32:24.691" v="2065"/>
          <ac:cxnSpMkLst>
            <pc:docMk/>
            <pc:sldMk cId="403786676" sldId="454"/>
            <ac:cxnSpMk id="3072" creationId="{EE73876A-57E2-AA05-73AB-4416A2AB3D07}"/>
          </ac:cxnSpMkLst>
        </pc:cxnChg>
        <pc:cxnChg chg="del">
          <ac:chgData name="Olivia Seidel" userId="7223d511-7b6e-4226-8c68-118a5bef277e" providerId="ADAL" clId="{79DD5040-E11E-5BF8-9E4F-B8CAABA6EF0F}" dt="2025-10-10T01:33:43.645" v="2102" actId="478"/>
          <ac:cxnSpMkLst>
            <pc:docMk/>
            <pc:sldMk cId="403786676" sldId="454"/>
            <ac:cxnSpMk id="3090" creationId="{544DDD9E-ED26-D526-E755-3B38BEFB1771}"/>
          </ac:cxnSpMkLst>
        </pc:cxnChg>
        <pc:cxnChg chg="del mod topLvl">
          <ac:chgData name="Olivia Seidel" userId="7223d511-7b6e-4226-8c68-118a5bef277e" providerId="ADAL" clId="{79DD5040-E11E-5BF8-9E4F-B8CAABA6EF0F}" dt="2025-10-10T01:33:43.645" v="2102" actId="478"/>
          <ac:cxnSpMkLst>
            <pc:docMk/>
            <pc:sldMk cId="403786676" sldId="454"/>
            <ac:cxnSpMk id="3091" creationId="{DE935E82-7CA0-7EC2-83D6-4D3758987BBD}"/>
          </ac:cxnSpMkLst>
        </pc:cxnChg>
        <pc:cxnChg chg="del">
          <ac:chgData name="Olivia Seidel" userId="7223d511-7b6e-4226-8c68-118a5bef277e" providerId="ADAL" clId="{79DD5040-E11E-5BF8-9E4F-B8CAABA6EF0F}" dt="2025-10-10T01:33:43.645" v="2102" actId="478"/>
          <ac:cxnSpMkLst>
            <pc:docMk/>
            <pc:sldMk cId="403786676" sldId="454"/>
            <ac:cxnSpMk id="3092" creationId="{1C211B20-F50D-DB0B-8109-FB5F388A2F37}"/>
          </ac:cxnSpMkLst>
        </pc:cxnChg>
        <pc:cxnChg chg="mod topLvl">
          <ac:chgData name="Olivia Seidel" userId="7223d511-7b6e-4226-8c68-118a5bef277e" providerId="ADAL" clId="{79DD5040-E11E-5BF8-9E4F-B8CAABA6EF0F}" dt="2025-10-10T01:33:49.304" v="2103" actId="164"/>
          <ac:cxnSpMkLst>
            <pc:docMk/>
            <pc:sldMk cId="403786676" sldId="454"/>
            <ac:cxnSpMk id="3097" creationId="{73B2DE54-9B37-726B-6772-B850676BA676}"/>
          </ac:cxnSpMkLst>
        </pc:cxnChg>
      </pc:sldChg>
      <pc:sldChg chg="add del">
        <pc:chgData name="Olivia Seidel" userId="7223d511-7b6e-4226-8c68-118a5bef277e" providerId="ADAL" clId="{79DD5040-E11E-5BF8-9E4F-B8CAABA6EF0F}" dt="2025-10-09T18:24:11.787" v="949"/>
        <pc:sldMkLst>
          <pc:docMk/>
          <pc:sldMk cId="754229668" sldId="454"/>
        </pc:sldMkLst>
      </pc:sldChg>
      <pc:sldChg chg="addSp delSp modSp add mod">
        <pc:chgData name="Olivia Seidel" userId="7223d511-7b6e-4226-8c68-118a5bef277e" providerId="ADAL" clId="{79DD5040-E11E-5BF8-9E4F-B8CAABA6EF0F}" dt="2025-10-10T01:52:26.504" v="2329" actId="164"/>
        <pc:sldMkLst>
          <pc:docMk/>
          <pc:sldMk cId="2190600591" sldId="455"/>
        </pc:sldMkLst>
        <pc:spChg chg="mod">
          <ac:chgData name="Olivia Seidel" userId="7223d511-7b6e-4226-8c68-118a5bef277e" providerId="ADAL" clId="{79DD5040-E11E-5BF8-9E4F-B8CAABA6EF0F}" dt="2025-10-10T01:52:26.504" v="2329" actId="164"/>
          <ac:spMkLst>
            <pc:docMk/>
            <pc:sldMk cId="2190600591" sldId="455"/>
            <ac:spMk id="3" creationId="{8BA0A0C0-5CB6-C3C6-E7BF-050E77529FBA}"/>
          </ac:spMkLst>
        </pc:spChg>
        <pc:spChg chg="del mod">
          <ac:chgData name="Olivia Seidel" userId="7223d511-7b6e-4226-8c68-118a5bef277e" providerId="ADAL" clId="{79DD5040-E11E-5BF8-9E4F-B8CAABA6EF0F}" dt="2025-10-10T01:51:02.244" v="2325" actId="478"/>
          <ac:spMkLst>
            <pc:docMk/>
            <pc:sldMk cId="2190600591" sldId="455"/>
            <ac:spMk id="4" creationId="{B6AD4CA1-9921-79D8-906F-6217700AE23C}"/>
          </ac:spMkLst>
        </pc:spChg>
        <pc:spChg chg="del">
          <ac:chgData name="Olivia Seidel" userId="7223d511-7b6e-4226-8c68-118a5bef277e" providerId="ADAL" clId="{79DD5040-E11E-5BF8-9E4F-B8CAABA6EF0F}" dt="2025-10-10T01:41:02.740" v="2197" actId="478"/>
          <ac:spMkLst>
            <pc:docMk/>
            <pc:sldMk cId="2190600591" sldId="455"/>
            <ac:spMk id="8" creationId="{4EA0F814-2D3B-5FE7-68AD-5CCE806B3418}"/>
          </ac:spMkLst>
        </pc:spChg>
        <pc:spChg chg="del mod topLvl">
          <ac:chgData name="Olivia Seidel" userId="7223d511-7b6e-4226-8c68-118a5bef277e" providerId="ADAL" clId="{79DD5040-E11E-5BF8-9E4F-B8CAABA6EF0F}" dt="2025-10-10T01:40:55.539" v="2196" actId="478"/>
          <ac:spMkLst>
            <pc:docMk/>
            <pc:sldMk cId="2190600591" sldId="455"/>
            <ac:spMk id="17" creationId="{71F0B734-B1C6-9911-16F8-CDEE41D4F16C}"/>
          </ac:spMkLst>
        </pc:spChg>
        <pc:spChg chg="del mod topLvl">
          <ac:chgData name="Olivia Seidel" userId="7223d511-7b6e-4226-8c68-118a5bef277e" providerId="ADAL" clId="{79DD5040-E11E-5BF8-9E4F-B8CAABA6EF0F}" dt="2025-10-10T01:41:32.447" v="2199" actId="478"/>
          <ac:spMkLst>
            <pc:docMk/>
            <pc:sldMk cId="2190600591" sldId="455"/>
            <ac:spMk id="21" creationId="{D5288886-0A8E-2465-AE6C-0BA2DAE082DD}"/>
          </ac:spMkLst>
        </pc:spChg>
        <pc:spChg chg="del mod">
          <ac:chgData name="Olivia Seidel" userId="7223d511-7b6e-4226-8c68-118a5bef277e" providerId="ADAL" clId="{79DD5040-E11E-5BF8-9E4F-B8CAABA6EF0F}" dt="2025-10-10T01:49:42.964" v="2316" actId="478"/>
          <ac:spMkLst>
            <pc:docMk/>
            <pc:sldMk cId="2190600591" sldId="455"/>
            <ac:spMk id="22" creationId="{5EBE8844-F1B8-F5F5-0F01-95A0C4F414FB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23" creationId="{616AEBFA-DA1F-FDA1-1E2D-0EF8726EE28C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30" creationId="{709821A9-3459-F200-7EBD-227C1B73B744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4" creationId="{FD47591C-E578-1FAF-25D1-2FDF27B2CA70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8" creationId="{D357BCB7-D7C2-39BE-7E20-1B07F157B9BA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9" creationId="{6B8EC09B-38B6-B3E2-FB89-28DA40845246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41" creationId="{EABC3C55-5D62-4F70-34CE-1D09DAC22A09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44" creationId="{2FCE990A-AABC-DA59-77A0-BAEF53EACB8F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44" creationId="{A2CA68D9-2ECF-3159-A59F-AFF2068FD0F4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50" creationId="{AFFCB02A-7858-22C5-8C85-600D697DF640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52" creationId="{16613C51-B34D-8CAB-C1D6-7B1C56E2AAFA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57" creationId="{2E2B6CEC-D152-4949-3F76-068D9EC6334E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3075" creationId="{37EB29A4-E61D-38C5-D00A-9756C818D8EC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75" creationId="{581F8767-BB16-2E09-9ABE-CCF240EF539D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3077" creationId="{5C41642C-6B67-DF41-AAAC-CE028A28A34B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78" creationId="{35C5368F-3527-1F12-0B1D-9CE780F776A4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80" creationId="{7ACC3AAF-C0FA-906E-6B10-7DE2D6E66824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85" creationId="{77CA09DE-5BF7-190A-6163-56645327F2F0}"/>
          </ac:spMkLst>
        </pc:spChg>
        <pc:spChg chg="mod">
          <ac:chgData name="Olivia Seidel" userId="7223d511-7b6e-4226-8c68-118a5bef277e" providerId="ADAL" clId="{79DD5040-E11E-5BF8-9E4F-B8CAABA6EF0F}" dt="2025-10-10T01:40:31.596" v="2194" actId="165"/>
          <ac:spMkLst>
            <pc:docMk/>
            <pc:sldMk cId="2190600591" sldId="455"/>
            <ac:spMk id="3085" creationId="{EDD6E131-13E2-4161-6FE8-92356714D49C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88" creationId="{CC6000FC-A63B-12E3-8AE8-74E8924374A2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93" creationId="{82552ACE-4705-FF4B-8BF4-C63D69D29752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093" creationId="{93A28B9E-1CF1-584E-1EEB-00D38CCEDBBC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94" creationId="{40593A53-7F48-4941-69DA-2CA886665B51}"/>
          </ac:spMkLst>
        </pc:spChg>
        <pc:spChg chg="mod">
          <ac:chgData name="Olivia Seidel" userId="7223d511-7b6e-4226-8c68-118a5bef277e" providerId="ADAL" clId="{79DD5040-E11E-5BF8-9E4F-B8CAABA6EF0F}" dt="2025-10-10T01:41:33.631" v="2200"/>
          <ac:spMkLst>
            <pc:docMk/>
            <pc:sldMk cId="2190600591" sldId="455"/>
            <ac:spMk id="3095" creationId="{C2155C1B-4228-13D3-26C7-D42BC94FA56C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097" creationId="{3D2C1DF6-BB26-B02A-8F1B-15CFFE914F74}"/>
          </ac:spMkLst>
        </pc:spChg>
        <pc:spChg chg="add mod">
          <ac:chgData name="Olivia Seidel" userId="7223d511-7b6e-4226-8c68-118a5bef277e" providerId="ADAL" clId="{79DD5040-E11E-5BF8-9E4F-B8CAABA6EF0F}" dt="2025-10-10T01:52:26.504" v="2329" actId="164"/>
          <ac:spMkLst>
            <pc:docMk/>
            <pc:sldMk cId="2190600591" sldId="455"/>
            <ac:spMk id="3097" creationId="{DA0A6AA9-197A-BA5C-EC6D-F2C53933DC73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099" creationId="{0AC3AE61-82F2-4C83-89F1-4B7B8DD68098}"/>
          </ac:spMkLst>
        </pc:spChg>
        <pc:spChg chg="add mod">
          <ac:chgData name="Olivia Seidel" userId="7223d511-7b6e-4226-8c68-118a5bef277e" providerId="ADAL" clId="{79DD5040-E11E-5BF8-9E4F-B8CAABA6EF0F}" dt="2025-10-10T01:51:06.026" v="2327" actId="167"/>
          <ac:spMkLst>
            <pc:docMk/>
            <pc:sldMk cId="2190600591" sldId="455"/>
            <ac:spMk id="3100" creationId="{9CCB10B5-95B2-595F-9F3C-E7EA3222E3F8}"/>
          </ac:spMkLst>
        </pc:spChg>
        <pc:spChg chg="add mod">
          <ac:chgData name="Olivia Seidel" userId="7223d511-7b6e-4226-8c68-118a5bef277e" providerId="ADAL" clId="{79DD5040-E11E-5BF8-9E4F-B8CAABA6EF0F}" dt="2025-10-10T01:52:26.504" v="2329" actId="164"/>
          <ac:spMkLst>
            <pc:docMk/>
            <pc:sldMk cId="2190600591" sldId="455"/>
            <ac:spMk id="3101" creationId="{C16C985E-7144-5430-55FA-87FA96B5D6FD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104" creationId="{F84F1C8B-1EB5-018B-77EC-FC593D28F021}"/>
          </ac:spMkLst>
        </pc:spChg>
        <pc:spChg chg="mod">
          <ac:chgData name="Olivia Seidel" userId="7223d511-7b6e-4226-8c68-118a5bef277e" providerId="ADAL" clId="{79DD5040-E11E-5BF8-9E4F-B8CAABA6EF0F}" dt="2025-10-10T01:40:16.359" v="2192" actId="571"/>
          <ac:spMkLst>
            <pc:docMk/>
            <pc:sldMk cId="2190600591" sldId="455"/>
            <ac:spMk id="3105" creationId="{2BC575B2-8B68-1B7D-670D-474EEC5983ED}"/>
          </ac:spMkLst>
        </pc:spChg>
        <pc:grpChg chg="del">
          <ac:chgData name="Olivia Seidel" userId="7223d511-7b6e-4226-8c68-118a5bef277e" providerId="ADAL" clId="{79DD5040-E11E-5BF8-9E4F-B8CAABA6EF0F}" dt="2025-10-10T01:40:38.717" v="2195" actId="478"/>
          <ac:grpSpMkLst>
            <pc:docMk/>
            <pc:sldMk cId="2190600591" sldId="455"/>
            <ac:grpSpMk id="12" creationId="{B2F8C1C1-0B98-EB78-A3E6-49E6B8C17F48}"/>
          </ac:grpSpMkLst>
        </pc:grpChg>
        <pc:grpChg chg="del">
          <ac:chgData name="Olivia Seidel" userId="7223d511-7b6e-4226-8c68-118a5bef277e" providerId="ADAL" clId="{79DD5040-E11E-5BF8-9E4F-B8CAABA6EF0F}" dt="2025-10-10T01:41:28.139" v="2198" actId="478"/>
          <ac:grpSpMkLst>
            <pc:docMk/>
            <pc:sldMk cId="2190600591" sldId="455"/>
            <ac:grpSpMk id="13" creationId="{3D00688B-6B80-3096-67BF-512030F68270}"/>
          </ac:grpSpMkLst>
        </pc:grpChg>
        <pc:grpChg chg="del">
          <ac:chgData name="Olivia Seidel" userId="7223d511-7b6e-4226-8c68-118a5bef277e" providerId="ADAL" clId="{79DD5040-E11E-5BF8-9E4F-B8CAABA6EF0F}" dt="2025-10-10T01:41:32.447" v="2199" actId="478"/>
          <ac:grpSpMkLst>
            <pc:docMk/>
            <pc:sldMk cId="2190600591" sldId="455"/>
            <ac:grpSpMk id="14" creationId="{DBF7A111-F4CC-0F17-CC63-3A08E2CD3E49}"/>
          </ac:grpSpMkLst>
        </pc:grpChg>
        <pc:grpChg chg="mod topLvl">
          <ac:chgData name="Olivia Seidel" userId="7223d511-7b6e-4226-8c68-118a5bef277e" providerId="ADAL" clId="{79DD5040-E11E-5BF8-9E4F-B8CAABA6EF0F}" dt="2025-10-10T01:52:26.504" v="2329" actId="164"/>
          <ac:grpSpMkLst>
            <pc:docMk/>
            <pc:sldMk cId="2190600591" sldId="455"/>
            <ac:grpSpMk id="20" creationId="{331DFBE2-7364-1573-D327-827D2BED5620}"/>
          </ac:grpSpMkLst>
        </pc:grpChg>
        <pc:grpChg chg="add mod">
          <ac:chgData name="Olivia Seidel" userId="7223d511-7b6e-4226-8c68-118a5bef277e" providerId="ADAL" clId="{79DD5040-E11E-5BF8-9E4F-B8CAABA6EF0F}" dt="2025-10-10T01:52:26.504" v="2329" actId="164"/>
          <ac:grpSpMkLst>
            <pc:docMk/>
            <pc:sldMk cId="2190600591" sldId="455"/>
            <ac:grpSpMk id="3102" creationId="{4602F076-F13F-0A6F-1B02-E43864918EE2}"/>
          </ac:grpSpMkLst>
        </pc:grpChg>
        <pc:cxnChg chg="del">
          <ac:chgData name="Olivia Seidel" userId="7223d511-7b6e-4226-8c68-118a5bef277e" providerId="ADAL" clId="{79DD5040-E11E-5BF8-9E4F-B8CAABA6EF0F}" dt="2025-10-10T01:49:31.417" v="2315" actId="478"/>
          <ac:cxnSpMkLst>
            <pc:docMk/>
            <pc:sldMk cId="2190600591" sldId="455"/>
            <ac:cxnSpMk id="27" creationId="{93651D89-E6D0-D8B6-8F17-C4BEBAC26E2D}"/>
          </ac:cxnSpMkLst>
        </pc:cxnChg>
        <pc:cxnChg chg="mod">
          <ac:chgData name="Olivia Seidel" userId="7223d511-7b6e-4226-8c68-118a5bef277e" providerId="ADAL" clId="{79DD5040-E11E-5BF8-9E4F-B8CAABA6EF0F}" dt="2025-10-10T01:50:43.200" v="2323" actId="14100"/>
          <ac:cxnSpMkLst>
            <pc:docMk/>
            <pc:sldMk cId="2190600591" sldId="455"/>
            <ac:cxnSpMk id="32" creationId="{BDE09CD8-AB47-BD56-D5B6-940FD15D2EA2}"/>
          </ac:cxnSpMkLst>
        </pc:cxnChg>
        <pc:cxnChg chg="mod">
          <ac:chgData name="Olivia Seidel" userId="7223d511-7b6e-4226-8c68-118a5bef277e" providerId="ADAL" clId="{79DD5040-E11E-5BF8-9E4F-B8CAABA6EF0F}" dt="2025-10-10T01:41:28.139" v="2198" actId="478"/>
          <ac:cxnSpMkLst>
            <pc:docMk/>
            <pc:sldMk cId="2190600591" sldId="455"/>
            <ac:cxnSpMk id="54" creationId="{32DF52E7-58E9-98CE-2738-EA6993FFAF7B}"/>
          </ac:cxnSpMkLst>
        </pc:cxnChg>
        <pc:cxnChg chg="add mod">
          <ac:chgData name="Olivia Seidel" userId="7223d511-7b6e-4226-8c68-118a5bef277e" providerId="ADAL" clId="{79DD5040-E11E-5BF8-9E4F-B8CAABA6EF0F}" dt="2025-10-10T01:52:26.504" v="2329" actId="164"/>
          <ac:cxnSpMkLst>
            <pc:docMk/>
            <pc:sldMk cId="2190600591" sldId="455"/>
            <ac:cxnSpMk id="3096" creationId="{B69F537D-E4A1-D17A-9DF6-2F1E77B467FF}"/>
          </ac:cxnSpMkLst>
        </pc:cxnChg>
      </pc:sldChg>
      <pc:sldChg chg="addSp delSp modSp add mod">
        <pc:chgData name="Olivia Seidel" userId="7223d511-7b6e-4226-8c68-118a5bef277e" providerId="ADAL" clId="{79DD5040-E11E-5BF8-9E4F-B8CAABA6EF0F}" dt="2025-10-10T00:04:12.801" v="1181"/>
        <pc:sldMkLst>
          <pc:docMk/>
          <pc:sldMk cId="2471880320" sldId="456"/>
        </pc:sldMkLst>
        <pc:spChg chg="add mod">
          <ac:chgData name="Olivia Seidel" userId="7223d511-7b6e-4226-8c68-118a5bef277e" providerId="ADAL" clId="{79DD5040-E11E-5BF8-9E4F-B8CAABA6EF0F}" dt="2025-10-10T00:04:12.801" v="1181"/>
          <ac:spMkLst>
            <pc:docMk/>
            <pc:sldMk cId="2471880320" sldId="456"/>
            <ac:spMk id="3" creationId="{39C744ED-3CB3-F747-02B8-2C4169259DE8}"/>
          </ac:spMkLst>
        </pc:spChg>
        <pc:spChg chg="del">
          <ac:chgData name="Olivia Seidel" userId="7223d511-7b6e-4226-8c68-118a5bef277e" providerId="ADAL" clId="{79DD5040-E11E-5BF8-9E4F-B8CAABA6EF0F}" dt="2025-10-10T00:04:12.284" v="1180" actId="478"/>
          <ac:spMkLst>
            <pc:docMk/>
            <pc:sldMk cId="2471880320" sldId="456"/>
            <ac:spMk id="19" creationId="{48BF2795-1DF5-E9E1-7AA9-AF2EC6FC4464}"/>
          </ac:spMkLst>
        </pc:spChg>
        <pc:spChg chg="del">
          <ac:chgData name="Olivia Seidel" userId="7223d511-7b6e-4226-8c68-118a5bef277e" providerId="ADAL" clId="{79DD5040-E11E-5BF8-9E4F-B8CAABA6EF0F}" dt="2025-10-09T23:59:49.418" v="1123" actId="478"/>
          <ac:spMkLst>
            <pc:docMk/>
            <pc:sldMk cId="2471880320" sldId="456"/>
            <ac:spMk id="20" creationId="{E0DED642-C10B-E221-6C50-F5C109BA0A4A}"/>
          </ac:spMkLst>
        </pc:spChg>
        <pc:spChg chg="del">
          <ac:chgData name="Olivia Seidel" userId="7223d511-7b6e-4226-8c68-118a5bef277e" providerId="ADAL" clId="{79DD5040-E11E-5BF8-9E4F-B8CAABA6EF0F}" dt="2025-10-09T23:59:48.281" v="1122" actId="478"/>
          <ac:spMkLst>
            <pc:docMk/>
            <pc:sldMk cId="2471880320" sldId="456"/>
            <ac:spMk id="24" creationId="{C1D231FB-460D-3BCC-9F95-2C39D295CEA1}"/>
          </ac:spMkLst>
        </pc:spChg>
        <pc:spChg chg="del">
          <ac:chgData name="Olivia Seidel" userId="7223d511-7b6e-4226-8c68-118a5bef277e" providerId="ADAL" clId="{79DD5040-E11E-5BF8-9E4F-B8CAABA6EF0F}" dt="2025-10-09T23:59:51.206" v="1125" actId="478"/>
          <ac:spMkLst>
            <pc:docMk/>
            <pc:sldMk cId="2471880320" sldId="456"/>
            <ac:spMk id="26" creationId="{33993752-0192-7CCE-BEF8-A509E9972CB6}"/>
          </ac:spMkLst>
        </pc:spChg>
        <pc:picChg chg="del">
          <ac:chgData name="Olivia Seidel" userId="7223d511-7b6e-4226-8c68-118a5bef277e" providerId="ADAL" clId="{79DD5040-E11E-5BF8-9E4F-B8CAABA6EF0F}" dt="2025-10-09T23:59:50.307" v="1124" actId="478"/>
          <ac:picMkLst>
            <pc:docMk/>
            <pc:sldMk cId="2471880320" sldId="456"/>
            <ac:picMk id="22" creationId="{24E81457-2C29-CC1C-0459-0F6C9E654481}"/>
          </ac:picMkLst>
        </pc:picChg>
        <pc:picChg chg="mod">
          <ac:chgData name="Olivia Seidel" userId="7223d511-7b6e-4226-8c68-118a5bef277e" providerId="ADAL" clId="{79DD5040-E11E-5BF8-9E4F-B8CAABA6EF0F}" dt="2025-10-10T00:00:36.104" v="1139" actId="1076"/>
          <ac:picMkLst>
            <pc:docMk/>
            <pc:sldMk cId="2471880320" sldId="456"/>
            <ac:picMk id="1038" creationId="{854DEDA6-1834-5CC0-1D9F-66EA8E2F0D92}"/>
          </ac:picMkLst>
        </pc:picChg>
        <pc:picChg chg="del">
          <ac:chgData name="Olivia Seidel" userId="7223d511-7b6e-4226-8c68-118a5bef277e" providerId="ADAL" clId="{79DD5040-E11E-5BF8-9E4F-B8CAABA6EF0F}" dt="2025-10-09T23:59:52.583" v="1126" actId="478"/>
          <ac:picMkLst>
            <pc:docMk/>
            <pc:sldMk cId="2471880320" sldId="456"/>
            <ac:picMk id="1040" creationId="{580F6BF7-1CEB-0331-E6AB-889FC0A5126E}"/>
          </ac:picMkLst>
        </pc:picChg>
        <pc:picChg chg="del">
          <ac:chgData name="Olivia Seidel" userId="7223d511-7b6e-4226-8c68-118a5bef277e" providerId="ADAL" clId="{79DD5040-E11E-5BF8-9E4F-B8CAABA6EF0F}" dt="2025-10-09T23:59:53.347" v="1127" actId="478"/>
          <ac:picMkLst>
            <pc:docMk/>
            <pc:sldMk cId="2471880320" sldId="456"/>
            <ac:picMk id="1058" creationId="{EBCBC468-BB69-95CD-2FA9-CA587CA9FC11}"/>
          </ac:picMkLst>
        </pc:picChg>
        <pc:inkChg chg="mod">
          <ac:chgData name="Olivia Seidel" userId="7223d511-7b6e-4226-8c68-118a5bef277e" providerId="ADAL" clId="{79DD5040-E11E-5BF8-9E4F-B8CAABA6EF0F}" dt="2025-10-10T00:00:41.978" v="1140" actId="167"/>
          <ac:inkMkLst>
            <pc:docMk/>
            <pc:sldMk cId="2471880320" sldId="456"/>
            <ac:inkMk id="1046" creationId="{D32A93C4-978B-A8B3-7AB8-8F9C9B0E694A}"/>
          </ac:inkMkLst>
        </pc:inkChg>
      </pc:sldChg>
      <pc:sldChg chg="addSp delSp modSp add mod">
        <pc:chgData name="Olivia Seidel" userId="7223d511-7b6e-4226-8c68-118a5bef277e" providerId="ADAL" clId="{79DD5040-E11E-5BF8-9E4F-B8CAABA6EF0F}" dt="2025-10-10T00:04:10.354" v="1179"/>
        <pc:sldMkLst>
          <pc:docMk/>
          <pc:sldMk cId="648669244" sldId="457"/>
        </pc:sldMkLst>
        <pc:spChg chg="add mod">
          <ac:chgData name="Olivia Seidel" userId="7223d511-7b6e-4226-8c68-118a5bef277e" providerId="ADAL" clId="{79DD5040-E11E-5BF8-9E4F-B8CAABA6EF0F}" dt="2025-10-10T00:04:10.354" v="1179"/>
          <ac:spMkLst>
            <pc:docMk/>
            <pc:sldMk cId="648669244" sldId="457"/>
            <ac:spMk id="3" creationId="{5FD89F87-3B57-FDDF-7CB9-921EC14DC0C0}"/>
          </ac:spMkLst>
        </pc:spChg>
        <pc:spChg chg="del">
          <ac:chgData name="Olivia Seidel" userId="7223d511-7b6e-4226-8c68-118a5bef277e" providerId="ADAL" clId="{79DD5040-E11E-5BF8-9E4F-B8CAABA6EF0F}" dt="2025-10-10T00:04:09.406" v="1178" actId="478"/>
          <ac:spMkLst>
            <pc:docMk/>
            <pc:sldMk cId="648669244" sldId="457"/>
            <ac:spMk id="19" creationId="{58027A71-182C-0819-01F8-BD425A2F3A45}"/>
          </ac:spMkLst>
        </pc:spChg>
        <pc:spChg chg="del">
          <ac:chgData name="Olivia Seidel" userId="7223d511-7b6e-4226-8c68-118a5bef277e" providerId="ADAL" clId="{79DD5040-E11E-5BF8-9E4F-B8CAABA6EF0F}" dt="2025-10-09T23:59:58.298" v="1128" actId="478"/>
          <ac:spMkLst>
            <pc:docMk/>
            <pc:sldMk cId="648669244" sldId="457"/>
            <ac:spMk id="24" creationId="{84C7C095-6ADF-5DAB-1BA3-C0E3AA3485B4}"/>
          </ac:spMkLst>
        </pc:spChg>
        <pc:spChg chg="del mod">
          <ac:chgData name="Olivia Seidel" userId="7223d511-7b6e-4226-8c68-118a5bef277e" providerId="ADAL" clId="{79DD5040-E11E-5BF8-9E4F-B8CAABA6EF0F}" dt="2025-10-10T00:00:02.504" v="1131" actId="478"/>
          <ac:spMkLst>
            <pc:docMk/>
            <pc:sldMk cId="648669244" sldId="457"/>
            <ac:spMk id="26" creationId="{7EFC8CDC-6718-236C-D57E-0AECE2736B45}"/>
          </ac:spMkLst>
        </pc:spChg>
        <pc:picChg chg="mod">
          <ac:chgData name="Olivia Seidel" userId="7223d511-7b6e-4226-8c68-118a5bef277e" providerId="ADAL" clId="{79DD5040-E11E-5BF8-9E4F-B8CAABA6EF0F}" dt="2025-10-10T00:00:58.198" v="1142" actId="166"/>
          <ac:picMkLst>
            <pc:docMk/>
            <pc:sldMk cId="648669244" sldId="457"/>
            <ac:picMk id="1038" creationId="{0A6BB02B-26C2-3F5B-4375-396CE05C3110}"/>
          </ac:picMkLst>
        </pc:picChg>
        <pc:picChg chg="del">
          <ac:chgData name="Olivia Seidel" userId="7223d511-7b6e-4226-8c68-118a5bef277e" providerId="ADAL" clId="{79DD5040-E11E-5BF8-9E4F-B8CAABA6EF0F}" dt="2025-10-10T00:00:00.346" v="1129" actId="478"/>
          <ac:picMkLst>
            <pc:docMk/>
            <pc:sldMk cId="648669244" sldId="457"/>
            <ac:picMk id="1040" creationId="{22536BB2-3F35-A0BE-61AA-90F2EDF9CCC7}"/>
          </ac:picMkLst>
        </pc:picChg>
        <pc:picChg chg="del">
          <ac:chgData name="Olivia Seidel" userId="7223d511-7b6e-4226-8c68-118a5bef277e" providerId="ADAL" clId="{79DD5040-E11E-5BF8-9E4F-B8CAABA6EF0F}" dt="2025-10-10T00:00:03.692" v="1132" actId="478"/>
          <ac:picMkLst>
            <pc:docMk/>
            <pc:sldMk cId="648669244" sldId="457"/>
            <ac:picMk id="1058" creationId="{FCAFC7F2-48C0-E42C-BF63-9103FC24867B}"/>
          </ac:picMkLst>
        </pc:picChg>
      </pc:sldChg>
      <pc:sldChg chg="delSp modSp add mod">
        <pc:chgData name="Olivia Seidel" userId="7223d511-7b6e-4226-8c68-118a5bef277e" providerId="ADAL" clId="{79DD5040-E11E-5BF8-9E4F-B8CAABA6EF0F}" dt="2025-10-10T00:03:52.084" v="1175" actId="20577"/>
        <pc:sldMkLst>
          <pc:docMk/>
          <pc:sldMk cId="386320253" sldId="458"/>
        </pc:sldMkLst>
        <pc:spChg chg="mod">
          <ac:chgData name="Olivia Seidel" userId="7223d511-7b6e-4226-8c68-118a5bef277e" providerId="ADAL" clId="{79DD5040-E11E-5BF8-9E4F-B8CAABA6EF0F}" dt="2025-10-10T00:03:52.084" v="1175" actId="20577"/>
          <ac:spMkLst>
            <pc:docMk/>
            <pc:sldMk cId="386320253" sldId="458"/>
            <ac:spMk id="19" creationId="{8841B00D-158A-AAB1-B8AF-C1F9AADBED5B}"/>
          </ac:spMkLst>
        </pc:spChg>
        <pc:spChg chg="del">
          <ac:chgData name="Olivia Seidel" userId="7223d511-7b6e-4226-8c68-118a5bef277e" providerId="ADAL" clId="{79DD5040-E11E-5BF8-9E4F-B8CAABA6EF0F}" dt="2025-10-10T00:01:54.956" v="1148" actId="478"/>
          <ac:spMkLst>
            <pc:docMk/>
            <pc:sldMk cId="386320253" sldId="458"/>
            <ac:spMk id="26" creationId="{BDA6FBB0-A73F-39EE-85A7-AA02A059BB70}"/>
          </ac:spMkLst>
        </pc:spChg>
        <pc:picChg chg="mod">
          <ac:chgData name="Olivia Seidel" userId="7223d511-7b6e-4226-8c68-118a5bef277e" providerId="ADAL" clId="{79DD5040-E11E-5BF8-9E4F-B8CAABA6EF0F}" dt="2025-10-10T00:01:08.604" v="1143" actId="1076"/>
          <ac:picMkLst>
            <pc:docMk/>
            <pc:sldMk cId="386320253" sldId="458"/>
            <ac:picMk id="1038" creationId="{6051841C-8821-0203-83C7-CF433D962BD5}"/>
          </ac:picMkLst>
        </pc:picChg>
        <pc:picChg chg="del">
          <ac:chgData name="Olivia Seidel" userId="7223d511-7b6e-4226-8c68-118a5bef277e" providerId="ADAL" clId="{79DD5040-E11E-5BF8-9E4F-B8CAABA6EF0F}" dt="2025-10-10T00:01:52.855" v="1147" actId="478"/>
          <ac:picMkLst>
            <pc:docMk/>
            <pc:sldMk cId="386320253" sldId="458"/>
            <ac:picMk id="1040" creationId="{1BDD4E4E-E3F5-383D-B9E7-67C973E72A5E}"/>
          </ac:picMkLst>
        </pc:picChg>
        <pc:picChg chg="del">
          <ac:chgData name="Olivia Seidel" userId="7223d511-7b6e-4226-8c68-118a5bef277e" providerId="ADAL" clId="{79DD5040-E11E-5BF8-9E4F-B8CAABA6EF0F}" dt="2025-10-10T00:01:55.623" v="1149" actId="478"/>
          <ac:picMkLst>
            <pc:docMk/>
            <pc:sldMk cId="386320253" sldId="458"/>
            <ac:picMk id="1058" creationId="{5B1ADD92-B569-E39E-9B8B-8C3FEAD61D4C}"/>
          </ac:picMkLst>
        </pc:picChg>
        <pc:inkChg chg="mod">
          <ac:chgData name="Olivia Seidel" userId="7223d511-7b6e-4226-8c68-118a5bef277e" providerId="ADAL" clId="{79DD5040-E11E-5BF8-9E4F-B8CAABA6EF0F}" dt="2025-10-10T00:01:17.816" v="1144" actId="167"/>
          <ac:inkMkLst>
            <pc:docMk/>
            <pc:sldMk cId="386320253" sldId="458"/>
            <ac:inkMk id="1047" creationId="{497C8EE7-3086-3A9D-2E1C-8CB7954CAB7E}"/>
          </ac:inkMkLst>
        </pc:inkChg>
      </pc:sldChg>
      <pc:sldChg chg="addSp delSp modSp add mod">
        <pc:chgData name="Olivia Seidel" userId="7223d511-7b6e-4226-8c68-118a5bef277e" providerId="ADAL" clId="{79DD5040-E11E-5BF8-9E4F-B8CAABA6EF0F}" dt="2025-10-10T00:04:02.832" v="1177"/>
        <pc:sldMkLst>
          <pc:docMk/>
          <pc:sldMk cId="637626753" sldId="459"/>
        </pc:sldMkLst>
        <pc:spChg chg="add mod">
          <ac:chgData name="Olivia Seidel" userId="7223d511-7b6e-4226-8c68-118a5bef277e" providerId="ADAL" clId="{79DD5040-E11E-5BF8-9E4F-B8CAABA6EF0F}" dt="2025-10-10T00:04:02.832" v="1177"/>
          <ac:spMkLst>
            <pc:docMk/>
            <pc:sldMk cId="637626753" sldId="459"/>
            <ac:spMk id="3" creationId="{748E046D-18A0-0D77-64F5-EE7569ACC9AB}"/>
          </ac:spMkLst>
        </pc:spChg>
        <pc:spChg chg="del">
          <ac:chgData name="Olivia Seidel" userId="7223d511-7b6e-4226-8c68-118a5bef277e" providerId="ADAL" clId="{79DD5040-E11E-5BF8-9E4F-B8CAABA6EF0F}" dt="2025-10-10T00:04:02.110" v="1176" actId="478"/>
          <ac:spMkLst>
            <pc:docMk/>
            <pc:sldMk cId="637626753" sldId="459"/>
            <ac:spMk id="19" creationId="{928DDB9A-778D-E9EB-EEC5-257AF8E0BA35}"/>
          </ac:spMkLst>
        </pc:spChg>
        <pc:picChg chg="del">
          <ac:chgData name="Olivia Seidel" userId="7223d511-7b6e-4226-8c68-118a5bef277e" providerId="ADAL" clId="{79DD5040-E11E-5BF8-9E4F-B8CAABA6EF0F}" dt="2025-10-10T00:01:40.641" v="1145" actId="478"/>
          <ac:picMkLst>
            <pc:docMk/>
            <pc:sldMk cId="637626753" sldId="459"/>
            <ac:picMk id="1038" creationId="{18F45A8B-14FD-7070-EC28-58E253352118}"/>
          </ac:picMkLst>
        </pc:picChg>
        <pc:picChg chg="add del">
          <ac:chgData name="Olivia Seidel" userId="7223d511-7b6e-4226-8c68-118a5bef277e" providerId="ADAL" clId="{79DD5040-E11E-5BF8-9E4F-B8CAABA6EF0F}" dt="2025-10-10T00:00:10.574" v="1134" actId="478"/>
          <ac:picMkLst>
            <pc:docMk/>
            <pc:sldMk cId="637626753" sldId="459"/>
            <ac:picMk id="1040" creationId="{983968E4-719A-FBA1-950F-0826C6096705}"/>
          </ac:picMkLst>
        </pc:picChg>
      </pc:sldChg>
      <pc:sldChg chg="delSp add del mod">
        <pc:chgData name="Olivia Seidel" userId="7223d511-7b6e-4226-8c68-118a5bef277e" providerId="ADAL" clId="{79DD5040-E11E-5BF8-9E4F-B8CAABA6EF0F}" dt="2025-10-10T00:01:44.763" v="1146" actId="2696"/>
        <pc:sldMkLst>
          <pc:docMk/>
          <pc:sldMk cId="2087399200" sldId="460"/>
        </pc:sldMkLst>
        <pc:spChg chg="del">
          <ac:chgData name="Olivia Seidel" userId="7223d511-7b6e-4226-8c68-118a5bef277e" providerId="ADAL" clId="{79DD5040-E11E-5BF8-9E4F-B8CAABA6EF0F}" dt="2025-10-10T00:00:16.388" v="1137" actId="478"/>
          <ac:spMkLst>
            <pc:docMk/>
            <pc:sldMk cId="2087399200" sldId="460"/>
            <ac:spMk id="26" creationId="{567F8A8B-A414-4524-3750-5A9DBDF5A920}"/>
          </ac:spMkLst>
        </pc:spChg>
        <pc:picChg chg="del">
          <ac:chgData name="Olivia Seidel" userId="7223d511-7b6e-4226-8c68-118a5bef277e" providerId="ADAL" clId="{79DD5040-E11E-5BF8-9E4F-B8CAABA6EF0F}" dt="2025-10-10T00:00:14.769" v="1136" actId="478"/>
          <ac:picMkLst>
            <pc:docMk/>
            <pc:sldMk cId="2087399200" sldId="460"/>
            <ac:picMk id="1040" creationId="{B43948B2-4BAC-CA39-144E-FDE4BE468283}"/>
          </ac:picMkLst>
        </pc:picChg>
        <pc:picChg chg="del">
          <ac:chgData name="Olivia Seidel" userId="7223d511-7b6e-4226-8c68-118a5bef277e" providerId="ADAL" clId="{79DD5040-E11E-5BF8-9E4F-B8CAABA6EF0F}" dt="2025-10-10T00:00:17.102" v="1138" actId="478"/>
          <ac:picMkLst>
            <pc:docMk/>
            <pc:sldMk cId="2087399200" sldId="460"/>
            <ac:picMk id="1058" creationId="{AE440D92-0B5D-27B2-B01B-8DE180749588}"/>
          </ac:picMkLst>
        </pc:picChg>
      </pc:sldChg>
      <pc:sldChg chg="addSp delSp modSp add mod">
        <pc:chgData name="Olivia Seidel" userId="7223d511-7b6e-4226-8c68-118a5bef277e" providerId="ADAL" clId="{79DD5040-E11E-5BF8-9E4F-B8CAABA6EF0F}" dt="2025-10-10T00:25:01.286" v="1260" actId="1076"/>
        <pc:sldMkLst>
          <pc:docMk/>
          <pc:sldMk cId="2416230002" sldId="460"/>
        </pc:sldMkLst>
        <pc:spChg chg="mod">
          <ac:chgData name="Olivia Seidel" userId="7223d511-7b6e-4226-8c68-118a5bef277e" providerId="ADAL" clId="{79DD5040-E11E-5BF8-9E4F-B8CAABA6EF0F}" dt="2025-10-10T00:14:51.829" v="1186" actId="164"/>
          <ac:spMkLst>
            <pc:docMk/>
            <pc:sldMk cId="2416230002" sldId="460"/>
            <ac:spMk id="4" creationId="{604BA33B-B085-A18F-A4D5-14676076021C}"/>
          </ac:spMkLst>
        </pc:spChg>
        <pc:spChg chg="mod">
          <ac:chgData name="Olivia Seidel" userId="7223d511-7b6e-4226-8c68-118a5bef277e" providerId="ADAL" clId="{79DD5040-E11E-5BF8-9E4F-B8CAABA6EF0F}" dt="2025-10-10T00:15:44.808" v="1200" actId="1076"/>
          <ac:spMkLst>
            <pc:docMk/>
            <pc:sldMk cId="2416230002" sldId="460"/>
            <ac:spMk id="5" creationId="{AAE72F73-C5F9-1F60-BE01-F75C2F1C0461}"/>
          </ac:spMkLst>
        </pc:spChg>
        <pc:spChg chg="add del mod">
          <ac:chgData name="Olivia Seidel" userId="7223d511-7b6e-4226-8c68-118a5bef277e" providerId="ADAL" clId="{79DD5040-E11E-5BF8-9E4F-B8CAABA6EF0F}" dt="2025-10-10T00:17:35.985" v="1221" actId="478"/>
          <ac:spMkLst>
            <pc:docMk/>
            <pc:sldMk cId="2416230002" sldId="460"/>
            <ac:spMk id="14" creationId="{91BF607F-82FD-3250-3E98-1094E6FAFA38}"/>
          </ac:spMkLst>
        </pc:spChg>
        <pc:spChg chg="mod">
          <ac:chgData name="Olivia Seidel" userId="7223d511-7b6e-4226-8c68-118a5bef277e" providerId="ADAL" clId="{79DD5040-E11E-5BF8-9E4F-B8CAABA6EF0F}" dt="2025-10-10T00:15:10.622" v="1191" actId="1076"/>
          <ac:spMkLst>
            <pc:docMk/>
            <pc:sldMk cId="2416230002" sldId="460"/>
            <ac:spMk id="15" creationId="{F1F08E60-7E59-0172-8E1C-2375AA0F6120}"/>
          </ac:spMkLst>
        </pc:spChg>
        <pc:spChg chg="add mod">
          <ac:chgData name="Olivia Seidel" userId="7223d511-7b6e-4226-8c68-118a5bef277e" providerId="ADAL" clId="{79DD5040-E11E-5BF8-9E4F-B8CAABA6EF0F}" dt="2025-10-10T00:17:40.349" v="1224" actId="1076"/>
          <ac:spMkLst>
            <pc:docMk/>
            <pc:sldMk cId="2416230002" sldId="460"/>
            <ac:spMk id="16" creationId="{40CEDB6E-DB9A-6170-C499-18269E2ECF5F}"/>
          </ac:spMkLst>
        </pc:spChg>
        <pc:spChg chg="add mod">
          <ac:chgData name="Olivia Seidel" userId="7223d511-7b6e-4226-8c68-118a5bef277e" providerId="ADAL" clId="{79DD5040-E11E-5BF8-9E4F-B8CAABA6EF0F}" dt="2025-10-10T00:25:01.286" v="1260" actId="1076"/>
          <ac:spMkLst>
            <pc:docMk/>
            <pc:sldMk cId="2416230002" sldId="460"/>
            <ac:spMk id="17" creationId="{A49B236A-6334-7350-29A2-7F0DBE78FF1E}"/>
          </ac:spMkLst>
        </pc:spChg>
        <pc:spChg chg="mod">
          <ac:chgData name="Olivia Seidel" userId="7223d511-7b6e-4226-8c68-118a5bef277e" providerId="ADAL" clId="{79DD5040-E11E-5BF8-9E4F-B8CAABA6EF0F}" dt="2025-10-10T00:15:39.788" v="1199" actId="1076"/>
          <ac:spMkLst>
            <pc:docMk/>
            <pc:sldMk cId="2416230002" sldId="460"/>
            <ac:spMk id="3089" creationId="{944FAF51-DA17-D89F-202B-417B62A40089}"/>
          </ac:spMkLst>
        </pc:spChg>
        <pc:spChg chg="mod">
          <ac:chgData name="Olivia Seidel" userId="7223d511-7b6e-4226-8c68-118a5bef277e" providerId="ADAL" clId="{79DD5040-E11E-5BF8-9E4F-B8CAABA6EF0F}" dt="2025-10-10T00:15:07.731" v="1189" actId="1076"/>
          <ac:spMkLst>
            <pc:docMk/>
            <pc:sldMk cId="2416230002" sldId="460"/>
            <ac:spMk id="3092" creationId="{B03612A1-F24D-72BD-2D42-9224093CC004}"/>
          </ac:spMkLst>
        </pc:spChg>
        <pc:grpChg chg="del mod">
          <ac:chgData name="Olivia Seidel" userId="7223d511-7b6e-4226-8c68-118a5bef277e" providerId="ADAL" clId="{79DD5040-E11E-5BF8-9E4F-B8CAABA6EF0F}" dt="2025-10-10T00:16:27.085" v="1214" actId="478"/>
          <ac:grpSpMkLst>
            <pc:docMk/>
            <pc:sldMk cId="2416230002" sldId="460"/>
            <ac:grpSpMk id="2" creationId="{BCF15240-2671-DA8B-1FFD-01909278C171}"/>
          </ac:grpSpMkLst>
        </pc:grpChg>
        <pc:grpChg chg="add mod">
          <ac:chgData name="Olivia Seidel" userId="7223d511-7b6e-4226-8c68-118a5bef277e" providerId="ADAL" clId="{79DD5040-E11E-5BF8-9E4F-B8CAABA6EF0F}" dt="2025-10-10T00:15:53.641" v="1212" actId="1036"/>
          <ac:grpSpMkLst>
            <pc:docMk/>
            <pc:sldMk cId="2416230002" sldId="460"/>
            <ac:grpSpMk id="12" creationId="{BC47C84A-D8FF-5647-4161-F0A47631F702}"/>
          </ac:grpSpMkLst>
        </pc:grpChg>
        <pc:grpChg chg="mod">
          <ac:chgData name="Olivia Seidel" userId="7223d511-7b6e-4226-8c68-118a5bef277e" providerId="ADAL" clId="{79DD5040-E11E-5BF8-9E4F-B8CAABA6EF0F}" dt="2025-10-10T00:14:51.829" v="1186" actId="164"/>
          <ac:grpSpMkLst>
            <pc:docMk/>
            <pc:sldMk cId="2416230002" sldId="460"/>
            <ac:grpSpMk id="56" creationId="{DB42FFBE-E0AD-C484-4B1E-DD8175ED592D}"/>
          </ac:grpSpMkLst>
        </pc:grpChg>
      </pc:sldChg>
      <pc:sldChg chg="addSp delSp modSp add mod">
        <pc:chgData name="Olivia Seidel" userId="7223d511-7b6e-4226-8c68-118a5bef277e" providerId="ADAL" clId="{79DD5040-E11E-5BF8-9E4F-B8CAABA6EF0F}" dt="2025-10-10T00:25:07.487" v="1262"/>
        <pc:sldMkLst>
          <pc:docMk/>
          <pc:sldMk cId="1739832748" sldId="461"/>
        </pc:sldMkLst>
        <pc:spChg chg="add del mod">
          <ac:chgData name="Olivia Seidel" userId="7223d511-7b6e-4226-8c68-118a5bef277e" providerId="ADAL" clId="{79DD5040-E11E-5BF8-9E4F-B8CAABA6EF0F}" dt="2025-10-10T00:17:01.212" v="1217" actId="21"/>
          <ac:spMkLst>
            <pc:docMk/>
            <pc:sldMk cId="1739832748" sldId="461"/>
            <ac:spMk id="14" creationId="{3EE33C22-963C-E2AC-5E80-DBE618B1275F}"/>
          </ac:spMkLst>
        </pc:spChg>
        <pc:spChg chg="add mod">
          <ac:chgData name="Olivia Seidel" userId="7223d511-7b6e-4226-8c68-118a5bef277e" providerId="ADAL" clId="{79DD5040-E11E-5BF8-9E4F-B8CAABA6EF0F}" dt="2025-10-10T00:17:51.887" v="1227"/>
          <ac:spMkLst>
            <pc:docMk/>
            <pc:sldMk cId="1739832748" sldId="461"/>
            <ac:spMk id="16" creationId="{BE2D7439-2E6F-DE71-9103-95316B078A1F}"/>
          </ac:spMkLst>
        </pc:spChg>
        <pc:spChg chg="add mod">
          <ac:chgData name="Olivia Seidel" userId="7223d511-7b6e-4226-8c68-118a5bef277e" providerId="ADAL" clId="{79DD5040-E11E-5BF8-9E4F-B8CAABA6EF0F}" dt="2025-10-10T00:25:07.487" v="1262"/>
          <ac:spMkLst>
            <pc:docMk/>
            <pc:sldMk cId="1739832748" sldId="461"/>
            <ac:spMk id="17" creationId="{2ADD11E6-4213-9FAC-9E24-5D31EA79E14D}"/>
          </ac:spMkLst>
        </pc:spChg>
        <pc:spChg chg="add del mod">
          <ac:chgData name="Olivia Seidel" userId="7223d511-7b6e-4226-8c68-118a5bef277e" providerId="ADAL" clId="{79DD5040-E11E-5BF8-9E4F-B8CAABA6EF0F}" dt="2025-10-10T00:25:06.492" v="1261" actId="478"/>
          <ac:spMkLst>
            <pc:docMk/>
            <pc:sldMk cId="1739832748" sldId="461"/>
            <ac:spMk id="3089" creationId="{F2C92CD1-474C-E887-8370-2C7274A6F9BD}"/>
          </ac:spMkLst>
        </pc:spChg>
      </pc:sldChg>
      <pc:sldChg chg="addSp modSp add mod">
        <pc:chgData name="Olivia Seidel" userId="7223d511-7b6e-4226-8c68-118a5bef277e" providerId="ADAL" clId="{79DD5040-E11E-5BF8-9E4F-B8CAABA6EF0F}" dt="2025-10-10T01:37:52.746" v="2168" actId="14100"/>
        <pc:sldMkLst>
          <pc:docMk/>
          <pc:sldMk cId="4215415170" sldId="462"/>
        </pc:sldMkLst>
        <pc:spChg chg="add mod">
          <ac:chgData name="Olivia Seidel" userId="7223d511-7b6e-4226-8c68-118a5bef277e" providerId="ADAL" clId="{79DD5040-E11E-5BF8-9E4F-B8CAABA6EF0F}" dt="2025-10-10T01:37:52.746" v="2168" actId="14100"/>
          <ac:spMkLst>
            <pc:docMk/>
            <pc:sldMk cId="4215415170" sldId="462"/>
            <ac:spMk id="3" creationId="{D6B78627-FA78-6F5C-7EAD-9A4608F151F1}"/>
          </ac:spMkLst>
        </pc:spChg>
        <pc:grpChg chg="mod">
          <ac:chgData name="Olivia Seidel" userId="7223d511-7b6e-4226-8c68-118a5bef277e" providerId="ADAL" clId="{79DD5040-E11E-5BF8-9E4F-B8CAABA6EF0F}" dt="2025-10-10T01:37:27.074" v="2135" actId="1076"/>
          <ac:grpSpMkLst>
            <pc:docMk/>
            <pc:sldMk cId="4215415170" sldId="462"/>
            <ac:grpSpMk id="3094" creationId="{ABE34C8C-6EAC-6124-6191-C894E2B99E0E}"/>
          </ac:grpSpMkLst>
        </pc:grpChg>
      </pc:sldChg>
      <pc:sldChg chg="addSp delSp modSp add mod">
        <pc:chgData name="Olivia Seidel" userId="7223d511-7b6e-4226-8c68-118a5bef277e" providerId="ADAL" clId="{79DD5040-E11E-5BF8-9E4F-B8CAABA6EF0F}" dt="2025-10-10T01:56:10.709" v="2408" actId="478"/>
        <pc:sldMkLst>
          <pc:docMk/>
          <pc:sldMk cId="4190304288" sldId="463"/>
        </pc:sldMkLst>
        <pc:spChg chg="del">
          <ac:chgData name="Olivia Seidel" userId="7223d511-7b6e-4226-8c68-118a5bef277e" providerId="ADAL" clId="{79DD5040-E11E-5BF8-9E4F-B8CAABA6EF0F}" dt="2025-10-10T01:56:10.709" v="2408" actId="478"/>
          <ac:spMkLst>
            <pc:docMk/>
            <pc:sldMk cId="4190304288" sldId="463"/>
            <ac:spMk id="3136" creationId="{C1F1FA03-1AF1-8095-E1CA-4B6862594C9D}"/>
          </ac:spMkLst>
        </pc:spChg>
        <pc:cxnChg chg="add mod">
          <ac:chgData name="Olivia Seidel" userId="7223d511-7b6e-4226-8c68-118a5bef277e" providerId="ADAL" clId="{79DD5040-E11E-5BF8-9E4F-B8CAABA6EF0F}" dt="2025-10-10T01:55:56.299" v="2404"/>
          <ac:cxnSpMkLst>
            <pc:docMk/>
            <pc:sldMk cId="4190304288" sldId="463"/>
            <ac:cxnSpMk id="2" creationId="{32A0E7BE-8744-E73D-AF86-D4B78E178D11}"/>
          </ac:cxnSpMkLst>
        </pc:cxnChg>
        <pc:cxnChg chg="add mod">
          <ac:chgData name="Olivia Seidel" userId="7223d511-7b6e-4226-8c68-118a5bef277e" providerId="ADAL" clId="{79DD5040-E11E-5BF8-9E4F-B8CAABA6EF0F}" dt="2025-10-10T01:56:10.709" v="2408" actId="478"/>
          <ac:cxnSpMkLst>
            <pc:docMk/>
            <pc:sldMk cId="4190304288" sldId="463"/>
            <ac:cxnSpMk id="3" creationId="{696C0630-94BF-5379-C62D-596616C1E303}"/>
          </ac:cxnSpMkLst>
        </pc:cxnChg>
      </pc:sldChg>
      <pc:sldChg chg="addSp modSp add mod">
        <pc:chgData name="Olivia Seidel" userId="7223d511-7b6e-4226-8c68-118a5bef277e" providerId="ADAL" clId="{79DD5040-E11E-5BF8-9E4F-B8CAABA6EF0F}" dt="2025-10-10T01:59:38.550" v="2460" actId="164"/>
        <pc:sldMkLst>
          <pc:docMk/>
          <pc:sldMk cId="1127358195" sldId="464"/>
        </pc:sldMkLst>
        <pc:spChg chg="mod">
          <ac:chgData name="Olivia Seidel" userId="7223d511-7b6e-4226-8c68-118a5bef277e" providerId="ADAL" clId="{79DD5040-E11E-5BF8-9E4F-B8CAABA6EF0F}" dt="2025-10-10T01:59:14.024" v="2451" actId="1076"/>
          <ac:spMkLst>
            <pc:docMk/>
            <pc:sldMk cId="1127358195" sldId="464"/>
            <ac:spMk id="4" creationId="{18B64F28-4E0F-998C-9AFB-9DF69F79A839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21" creationId="{E68B777F-A0E4-340F-AAEF-CE1CD0A5EC9F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23" creationId="{5E28C89B-93F7-9EE4-3510-3739C042C194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29" creationId="{516AEC72-588D-3FDB-01B9-6DEC211C0C15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30" creationId="{26A0B1B9-563D-5644-51F3-F02061312E6B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31" creationId="{0A4FE18E-2D3B-DF62-01C5-3C56ED6C0CAE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48" creationId="{171EB837-7BC8-ED3C-B233-081AB97F9BA1}"/>
          </ac:spMkLst>
        </pc:spChg>
        <pc:spChg chg="mod">
          <ac:chgData name="Olivia Seidel" userId="7223d511-7b6e-4226-8c68-118a5bef277e" providerId="ADAL" clId="{79DD5040-E11E-5BF8-9E4F-B8CAABA6EF0F}" dt="2025-10-10T01:59:28.111" v="2459"/>
          <ac:spMkLst>
            <pc:docMk/>
            <pc:sldMk cId="1127358195" sldId="464"/>
            <ac:spMk id="3120" creationId="{D2CFB78E-70BC-FA76-BF92-5516C60A1DBA}"/>
          </ac:spMkLst>
        </pc:spChg>
        <pc:spChg chg="mod">
          <ac:chgData name="Olivia Seidel" userId="7223d511-7b6e-4226-8c68-118a5bef277e" providerId="ADAL" clId="{79DD5040-E11E-5BF8-9E4F-B8CAABA6EF0F}" dt="2025-10-10T01:59:12.628" v="2450"/>
          <ac:spMkLst>
            <pc:docMk/>
            <pc:sldMk cId="1127358195" sldId="464"/>
            <ac:spMk id="3124" creationId="{527CA5EA-88CD-DD43-F948-174E3C6D9562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3135" creationId="{CDCBA6C7-D3C4-4A3C-A4AD-9120575505FA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3142" creationId="{14024E08-3B11-7A47-506C-7C7F353C0E55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3144" creationId="{7B6AAAAE-AB5D-5C7E-E1DF-14662C39916C}"/>
          </ac:spMkLst>
        </pc:spChg>
        <pc:spChg chg="mod">
          <ac:chgData name="Olivia Seidel" userId="7223d511-7b6e-4226-8c68-118a5bef277e" providerId="ADAL" clId="{79DD5040-E11E-5BF8-9E4F-B8CAABA6EF0F}" dt="2025-10-10T01:58:54.513" v="2449" actId="571"/>
          <ac:spMkLst>
            <pc:docMk/>
            <pc:sldMk cId="1127358195" sldId="464"/>
            <ac:spMk id="3150" creationId="{DC92EA22-9F19-3FFB-1049-A29DFB357EF4}"/>
          </ac:spMkLst>
        </pc:spChg>
        <pc:grpChg chg="add mod">
          <ac:chgData name="Olivia Seidel" userId="7223d511-7b6e-4226-8c68-118a5bef277e" providerId="ADAL" clId="{79DD5040-E11E-5BF8-9E4F-B8CAABA6EF0F}" dt="2025-10-10T01:59:38.550" v="2460" actId="164"/>
          <ac:grpSpMkLst>
            <pc:docMk/>
            <pc:sldMk cId="1127358195" sldId="464"/>
            <ac:grpSpMk id="14" creationId="{DDF72F6D-6D56-BF63-5C15-FE217CA8E03A}"/>
          </ac:grpSpMkLst>
        </pc:grpChg>
        <pc:grpChg chg="mod">
          <ac:chgData name="Olivia Seidel" userId="7223d511-7b6e-4226-8c68-118a5bef277e" providerId="ADAL" clId="{79DD5040-E11E-5BF8-9E4F-B8CAABA6EF0F}" dt="2025-10-10T01:57:03.724" v="2416" actId="164"/>
          <ac:grpSpMkLst>
            <pc:docMk/>
            <pc:sldMk cId="1127358195" sldId="464"/>
            <ac:grpSpMk id="19" creationId="{13BFF039-7E73-BA67-5E78-AC0B47F27A72}"/>
          </ac:grpSpMkLst>
        </pc:grpChg>
        <pc:grpChg chg="mod">
          <ac:chgData name="Olivia Seidel" userId="7223d511-7b6e-4226-8c68-118a5bef277e" providerId="ADAL" clId="{79DD5040-E11E-5BF8-9E4F-B8CAABA6EF0F}" dt="2025-10-10T01:57:03.724" v="2416" actId="164"/>
          <ac:grpSpMkLst>
            <pc:docMk/>
            <pc:sldMk cId="1127358195" sldId="464"/>
            <ac:grpSpMk id="3118" creationId="{6BF35C45-0ED5-E812-D3AD-50B3CB26BD06}"/>
          </ac:grpSpMkLst>
        </pc:grpChg>
        <pc:grpChg chg="add mod">
          <ac:chgData name="Olivia Seidel" userId="7223d511-7b6e-4226-8c68-118a5bef277e" providerId="ADAL" clId="{79DD5040-E11E-5BF8-9E4F-B8CAABA6EF0F}" dt="2025-10-10T01:59:38.550" v="2460" actId="164"/>
          <ac:grpSpMkLst>
            <pc:docMk/>
            <pc:sldMk cId="1127358195" sldId="464"/>
            <ac:grpSpMk id="3152" creationId="{BCC55CF8-2FEE-F0A9-739E-363A1B076CD9}"/>
          </ac:grpSpMkLst>
        </pc:grpChg>
        <pc:cxnChg chg="mod">
          <ac:chgData name="Olivia Seidel" userId="7223d511-7b6e-4226-8c68-118a5bef277e" providerId="ADAL" clId="{79DD5040-E11E-5BF8-9E4F-B8CAABA6EF0F}" dt="2025-10-10T01:59:38.550" v="2460" actId="164"/>
          <ac:cxnSpMkLst>
            <pc:docMk/>
            <pc:sldMk cId="1127358195" sldId="464"/>
            <ac:cxnSpMk id="2" creationId="{E64230D4-7F81-85DC-68A1-916F61C14023}"/>
          </ac:cxnSpMkLst>
        </pc:cxnChg>
        <pc:cxnChg chg="mod">
          <ac:chgData name="Olivia Seidel" userId="7223d511-7b6e-4226-8c68-118a5bef277e" providerId="ADAL" clId="{79DD5040-E11E-5BF8-9E4F-B8CAABA6EF0F}" dt="2025-10-10T01:59:38.550" v="2460" actId="164"/>
          <ac:cxnSpMkLst>
            <pc:docMk/>
            <pc:sldMk cId="1127358195" sldId="464"/>
            <ac:cxnSpMk id="3" creationId="{3461029B-2DA9-2C99-5CEB-47960BE5260C}"/>
          </ac:cxnSpMkLst>
        </pc:cxnChg>
        <pc:cxnChg chg="add mod">
          <ac:chgData name="Olivia Seidel" userId="7223d511-7b6e-4226-8c68-118a5bef277e" providerId="ADAL" clId="{79DD5040-E11E-5BF8-9E4F-B8CAABA6EF0F}" dt="2025-10-10T01:57:03.724" v="2416" actId="164"/>
          <ac:cxnSpMkLst>
            <pc:docMk/>
            <pc:sldMk cId="1127358195" sldId="464"/>
            <ac:cxnSpMk id="5" creationId="{5607BEA9-D39F-1628-07CD-AD4E5D47AD38}"/>
          </ac:cxnSpMkLst>
        </pc:cxnChg>
        <pc:cxnChg chg="mod">
          <ac:chgData name="Olivia Seidel" userId="7223d511-7b6e-4226-8c68-118a5bef277e" providerId="ADAL" clId="{79DD5040-E11E-5BF8-9E4F-B8CAABA6EF0F}" dt="2025-10-10T01:59:38.550" v="2460" actId="164"/>
          <ac:cxnSpMkLst>
            <pc:docMk/>
            <pc:sldMk cId="1127358195" sldId="464"/>
            <ac:cxnSpMk id="3134" creationId="{136767C9-EFAC-DB51-342B-E43B57E7BC04}"/>
          </ac:cxnSpMkLst>
        </pc:cxnChg>
      </pc:sldChg>
    </pc:docChg>
  </pc:docChgLst>
  <pc:docChgLst>
    <pc:chgData name="Olivia Seidel" userId="S::olivias@services.fnal.gov::7223d511-7b6e-4226-8c68-118a5bef277e" providerId="AD" clId="Web-{0AD938B2-ED8B-507C-47F4-F13E6440DC0D}"/>
    <pc:docChg chg="modSld">
      <pc:chgData name="Olivia Seidel" userId="S::olivias@services.fnal.gov::7223d511-7b6e-4226-8c68-118a5bef277e" providerId="AD" clId="Web-{0AD938B2-ED8B-507C-47F4-F13E6440DC0D}" dt="2025-10-03T20:26:17.644" v="15" actId="20577"/>
      <pc:docMkLst>
        <pc:docMk/>
      </pc:docMkLst>
      <pc:sldChg chg="delSp modSp">
        <pc:chgData name="Olivia Seidel" userId="S::olivias@services.fnal.gov::7223d511-7b6e-4226-8c68-118a5bef277e" providerId="AD" clId="Web-{0AD938B2-ED8B-507C-47F4-F13E6440DC0D}" dt="2025-10-03T20:24:46.331" v="7"/>
        <pc:sldMkLst>
          <pc:docMk/>
          <pc:sldMk cId="928555559" sldId="398"/>
        </pc:sldMkLst>
        <pc:spChg chg="mod">
          <ac:chgData name="Olivia Seidel" userId="S::olivias@services.fnal.gov::7223d511-7b6e-4226-8c68-118a5bef277e" providerId="AD" clId="Web-{0AD938B2-ED8B-507C-47F4-F13E6440DC0D}" dt="2025-10-03T20:24:19.206" v="4" actId="20577"/>
          <ac:spMkLst>
            <pc:docMk/>
            <pc:sldMk cId="928555559" sldId="398"/>
            <ac:spMk id="15" creationId="{8BA67C4D-E5BD-884A-8893-E1B8444D4EF0}"/>
          </ac:spMkLst>
        </pc:spChg>
      </pc:sldChg>
      <pc:sldChg chg="modSp">
        <pc:chgData name="Olivia Seidel" userId="S::olivias@services.fnal.gov::7223d511-7b6e-4226-8c68-118a5bef277e" providerId="AD" clId="Web-{0AD938B2-ED8B-507C-47F4-F13E6440DC0D}" dt="2025-10-03T20:25:10.222" v="9" actId="20577"/>
        <pc:sldMkLst>
          <pc:docMk/>
          <pc:sldMk cId="1510273275" sldId="399"/>
        </pc:sldMkLst>
      </pc:sldChg>
      <pc:sldChg chg="addSp modSp">
        <pc:chgData name="Olivia Seidel" userId="S::olivias@services.fnal.gov::7223d511-7b6e-4226-8c68-118a5bef277e" providerId="AD" clId="Web-{0AD938B2-ED8B-507C-47F4-F13E6440DC0D}" dt="2025-10-03T20:26:17.644" v="15" actId="20577"/>
        <pc:sldMkLst>
          <pc:docMk/>
          <pc:sldMk cId="3936328116" sldId="405"/>
        </pc:sldMkLst>
        <pc:spChg chg="add ord">
          <ac:chgData name="Olivia Seidel" userId="S::olivias@services.fnal.gov::7223d511-7b6e-4226-8c68-118a5bef277e" providerId="AD" clId="Web-{0AD938B2-ED8B-507C-47F4-F13E6440DC0D}" dt="2025-10-03T20:26:01.456" v="13"/>
          <ac:spMkLst>
            <pc:docMk/>
            <pc:sldMk cId="3936328116" sldId="405"/>
            <ac:spMk id="2" creationId="{E7848DEF-838C-FEFC-EEA7-6484BADC4D2A}"/>
          </ac:spMkLst>
        </pc:spChg>
        <pc:spChg chg="mod">
          <ac:chgData name="Olivia Seidel" userId="S::olivias@services.fnal.gov::7223d511-7b6e-4226-8c68-118a5bef277e" providerId="AD" clId="Web-{0AD938B2-ED8B-507C-47F4-F13E6440DC0D}" dt="2025-10-03T20:26:17.644" v="15" actId="20577"/>
          <ac:spMkLst>
            <pc:docMk/>
            <pc:sldMk cId="3936328116" sldId="405"/>
            <ac:spMk id="23" creationId="{3237B56D-645D-C4CC-D1C4-240993310FCC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6.22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9 24575,'6'-4'0,"10"1"0,26 2 0,34 1 0,4 0 0,-29 0 0,3 0 0,1 0 0,0 0 0,-1 0 0,2 0 0,10 0 0,2 0 0,-2 0 0,0 0 0,9 0 0,1 0 0,7-1 0,0 2 0,3-1 0,0 2 0,1 0 0,-1 3 0,3 5 0,2 3 0,3 3 0,1 3 0,1 1 0,-1 1 0,0 2 0,-2 0 0,-6-2 0,-2 0 0,-6 0 0,-2 0 0,-2 1 0,-3 2 0,-3-1 0,-2 2 0,-1 1 0,-3 1 0,-3 0 0,-2 0 0,-6-3 0,-3 0 0,32 16 0,-19-5 0,-9 3 0,1 6 0,5 7 0,-1 6 0,1 3 0,-2 1 0,-4 0 0,-8-5 0,-10-10 0,-10-7 0,-10 3 0,-7 12 0,-5 20 0,-3 15 0,0 0 0,-7-2 0,-12-7 0,-15 1 0,10-37 0,-4-1 0,-1 2 0,-2 0 0,-1-1 0,0 0 0,0-3 0,1 0 0,-22 30 0,11-15 0,13-11 0,6-5 0,-2 4 0,-6 14 0,-6 8 0,3-3 0,7-10 0,5-11 0,5-8 0,-1 2 0,-2 5 0,0-1 0,3-2 0,4-7 0,4 2 0,-1 10 0,-1 12 0,2 7 0,0-6 0,4-2 0,2-3 0,1-3 0,2-1 0,0-10 0,0-3 0,0 0 0,2 3 0,5 3 0,5-5 0,1-6 0,-2-8 0,0-8 0,1 0 0,4 1 0,8 3 0,6 2 0,9 1 0,5 0 0,2 0 0,0 1 0,-2-3 0,1-1 0,-1 1 0,-1-2 0,-2-1 0,-3-3 0,-1-1 0,-3-1 0,1 0 0,4 0 0,1-1 0,4-1 0,-1 0 0,0-2 0,3 1 0,4 0 0,5 1 0,3 5 0,6 3 0,4 1 0,-1-1 0,-2 0 0,-3-3 0,-5 3 0,0 0 0,-5-3 0,-3-1 0,0-2 0,5-3 0,7-2 0,6 0 0,-7-2 0,-11 0 0,-8-1 0,-1-1 0,1 2 0,0 0 0,-4 0 0,-2-2 0,2-1 0,0 0 0,-5 0 0,-5 0 0,-8 0 0,-10 0 0,-3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35.95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1 792 24575,'10'0'0,"9"0"0,12 0 0,19-3 0,23-4 0,16-6 0,-39 4 0,1-2 0,46-14 0,-6-8 0,-9-6 0,-3-4 0,-4-2 0,-2 3 0,5 1 0,4 3 0,7 1 0,-6 4 0,-11 5 0,-6 1 0,1-1 0,10-4 0,5-3 0,-9 3 0,-17 6 0,-15 6 0,-4 1 0,1-1 0,3-1 0,-1 4 0,-3 5 0,4 2 0,11 0 0,9-1 0,0 1 0,-9 2 0,-16 4 0,-13 2 0,-6 2 0,1 0 0,5 0 0,10 0 0,6 0 0,1 0 0,-3 0 0,-11 0 0,-10 1 0,-9 3 0,-4 6 0,-5 12 0,-9 13 0,-21 21 0,-21 17 0,19-30 0,-2 1 0,-1 2 0,1-2 0,-26 30 0,9-13 0,2-11 0,-1 0 0,-3 5 0,-1 1 0,7 2 0,-1 7 0,3-1 0,7-4 0,10-14 0,12-16 0,9-10 0,3-5 0,2-1 0,0-1 0,-2 2 0,0-1 0,-4-3 0,1-2 0,0 1 0,0 2 0,-4 7 0,-6 8 0,-3 5 0,3 0 0,6-7 0,4-9 0,5-4 0,-3-1 0,-3 5 0,-2 3 0,0 3 0,10-5 0,11-6 0,13-9 0,14-7 0,24-8 0,-14 2 0,7-3 0,23-4 0,7-2 0,-20 4 0,3-1 0,0-1 0,4-1 0,1-1 0,-1 1 0,-3 0 0,-2 1 0,0-1 0,21-7 0,-2 0 0,0 1 0,-1 1 0,-4 1 0,0 1 0,0 1 0,-1 1 0,-6 3 0,-3 1 0,-11 2 0,-4 2 0,33-6 0,-24 4 0,-3 0 0,4 1 0,-1 0 0,-6 0 0,-9 3 0,-1 0 0,4 1 0,6 1 0,-8 3 0,-8 2 0,3-1 0,8 0 0,13 1 0,4 0 0,-10 3 0,1 0 0,10 0 0,17 0 0,10 0 0,-10 0 0,-23 0 0,-24 0 0,-11 0 0,5 0 0,11 0 0,5 0 0,2 0 0,-18 0 0,2 0 0,-9 0 0,3 0 0,-2 1 0,-10 5 0,-8 10 0,-9 18 0,-24 21 0,-36 21 0,9-29 0,-9 1 0,-16 7 0,-8 0-223,22-15 1,-3-1-1,0-1 223,-2 0 0,-1-1 0,-1-1 0,-2-2 0,-1-1 0,0-1 0,4-5 0,0-1 0,1-1 0,-29 7 0,1-1-31,4-1 0,3-1 31,10-1 0,2 1 0,-3 4 0,-1 1 0,-2 5 0,0 1 0,-1 0 0,1 0 0,0 2 0,2-1 0,8-1 0,4 0 0,8-3 0,4 2 0,5 2 0,4 2 0,7 0 0,4 0 666,-22 38-666,18-17 64,15-19-64,10-17 0,7-11 0,5-4 0,22-9 0,63-33 0,-4-6 0,11-7 0,-15 6 0,4-2 0,2-2-329,-15 7 0,1-2 1,1 0-1,-1 0 329,1 1 0,0 0 0,0 1 0,-1 1 0,18-6 0,0 1 0,0 2 0,1 3 0,0 1 0,0 2 0,-2 4 0,0 2 0,0 1-267,-3 3 0,-1 2 0,1 1 267,2 0 0,-1 2 0,1-1 0,-2 1 0,0 1 0,-1-1 0,0 0 0,-1 0 0,-1 0 0,-7 1 0,-1-1 0,-3 0 0,19-6 0,-4-1 0,-12 2 0,-4 1 0,-15 4 0,-4 0 0,27-3 1259,-23 9-1259,-20 6 857,-12 2-857,-5 0 0,-1 1 0,3 7 0,7 5 0,1 5 0,-3 1 0,-8-1 0,-8 2 0,-3 10 0,-12 28 0,-5-13 0,-7 5 0,-14 19 0,-8 5 0,2-14 0,-5 2 0,-2 1-404,-10 8 1,-3 1 0,-1-1 403,-1 1 0,-1-1 0,-1-2 0,2-2 0,-1-3 0,2 0-104,8-8 0,1-1 0,1-2 104,-15 15 0,2-2 0,4-4 0,2-2 0,6-4 0,1-2 0,-1 0 0,-1-1 0,-1 0 0,-1 0 0,-2-2 0,-1 0 595,-1 0 1,-1-2-596,1-2 0,2-1 165,2-2 1,3 0-166,5-3 0,4 0 0,4-4 0,3 0 0,-26 36 0,11-2 0,8 5 0,9 0 0,6-3 0,6-6 0,3-4 0,4-6 0,4-6 0,7-12 0,4-12 0,2-10 0,0-6 0,0 2 0,4 5 0,7 7 0,5 2 0,5-5 0,2-8 0,8-7 0,16-7 0,33-15 0,-27 3 0,2-3 0,10-6 0,1-4 0,3-3 0,-1-3 0,-3-1 0,-1-2 0,-1-2 0,-1-1 0,-1-2 0,-1-2 0,3-3 0,0-3 0,-1-2 0,1-2 0,1-3 0,2 0 0,0-1 0,1 0 0,6-2 0,1 1 0,2 1 0,-1 0 0,-2 3 0,-2 0 0,-4 4 0,-1 0 0,-7 6 0,-2 2 0,-3 2 0,1 2 0,1 1 0,0 0 0,1 0 0,0 1 0,2-2 0,0 0 0,2-2 0,-1 0 0,-6 3 0,-1 2 0,-8 3 0,-1 3 0,23-12 0,-20 14 0,-1 5 0,6 4 0,7-4 0,4-2 0,-9 3 0,-10 3 0,-7 7 0,-8 4 0,0 2 0,-6 1 0,-7 10 0,-5 18 0,-5 21 0,-1 17 0,-2 11 0,-1 2 0,-2 3 0,-3 6 0,-9 4 0,-13 6 0,7-43 0,-2-1 0,-2 1 0,-2 0 0,0 1 0,-1 0 0,1 0 0,-1 0 0,1-4 0,0-1 0,1 1 0,1 0 0,0-1 0,1 1 0,0 1 0,0 3 0,-1 8 0,2 4 0,-2 15 0,3-3 0,-6 12 0,9-2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59.2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1346 24575,'0'17'0,"0"3"0,0 12 0,0 6 0,0-2 0,0-3 0,0 24 0,0-13 0,0 20 0,0-25 0,2-13 0,4-10 0,5-5 0,3-3 0,1-4 0,1 1 0,0-1 0,-1-1 0,-1 0 0,-1-2 0,4-3 0,13-16 0,23-31 0,-16 9 0,3-5 0,5-7 0,2-2 0,0-1 0,-1 2 0,-7 8 0,-3 3 0,20-23 0,-12 13 0,2 1 0,13-10 0,9-10 0,-1-1 0,-10 5 0,-9 9 0,-2 4 0,0-3 0,4-3 0,-1-1 0,-5 7 0,-9 13 0,-8 12 0,-2 3 0,6-1 0,7-6 0,2 1 0,-5 7 0,-3 0 0,1 2 0,14-7 0,10-6 0,-3 3 0,-10 7 0,-12 8 0,-1 2 0,6 1 0,5-4 0,-5 1 0,-8 5 0,-8 2 0,0 2 0,0-1 0,0-1 0,-1 2 0,-4 2 0,-5 5 0,-5 10 0,-4 27 0,-3 40 0,-1-23 0,-2 4 0,-4 13 0,-3 3 0,-4 8 0,-2 1 0,-4 7 0,-3 1 0,-1 5 0,-1 1 0,1 0 0,-1-2 0,2-2 0,-1-2 0,2-6 0,1-2 0,2-6 0,1-3 0,2-7 0,0-4 0,-7 34 0,9-30 0,7-26 0,5-16 0,2-10 0,1-3 0,0 4 0,0 13 0,10 20 0,9 13 0,8-2 0,4-13 0,-7-20 0,0-13 0,3-11 0,12-16 0,13-14 0,7-15 0,1-6 0,-2-2 0,6-5 0,-25 25 0,3-2 0,8-6 0,1-1 0,3-3 0,0-1 0,-4 4 0,-2-2 0,-6 2 0,-1-1 0,-3-1 0,-1-1 0,0-3 0,0-2 0,4-4 0,-1 0 0,-3 4 0,-1 2 0,22-24 0,-9 10 0,2 4 0,11-13 0,-26 30 0,1-2 0,-2 4 0,-2 1 0,23-29 0,-12 8 0,-3-2 0,3-7 0,-2 2 0,-1 6 0,-4 11 0,10-1 0,15-13 0,12-5 0,-6 2 0,-15 15 0,-21 22 0,-11 14 0,-4 3 0,-1 1 0,2-1 0,-1 1 0,-2 4 0,-2 6 0,3 17 0,7 21 0,6 25 0,3 26 0,-17-36 0,-2 2 0,-2 4 0,-3 2 0,-2 3 0,-2 0 0,-2 2 0,-1 2 0,-1 7 0,0 1 0,-1 4 0,-1 1 0,1-1 0,-1 0 0,-1-10 0,0-4 0,-3 28 0,4-32 0,-1-15 0,3 9 0,0 15 0,0 9 0,0-9 0,0-20 0,1-19 0,2-12 0,5-4 0,5 3 0,3 0 0,2 0 0,0-5 0,-3-7 0,1-4 0,6-3 0,10 0 0,15 0 0,11-4 0,6-17 0,4-20 0,0-20 0,-4-13 0,-6 2 0,-9 2 0,-8 3 0,-9 1 0,-5 4 0,-3 8 0,-6 9 0,-1 6 0,1 1 0,3-6 0,2-3 0,0 4 0,-2 6 0,-2 6 0,0 1 0,1-8 0,3-11 0,1-4 0,0 3 0,-2 10 0,-5 13 0,-1 1 0,0-2 0,2-6 0,1-4 0,0 7 0,-5 7 0,-3 6 0,-2 2 0,-1-1 0,2-3 0,1-4 0,-1 0 0,1 3 0,0 4 0,-1 5 0,1 1 0,-1 4 0,-1 3 0,0 2 0,-2 1 0,2 1 0,2 10 0,2 15 0,4 16 0,-3 13 0,-5-3 0,-2-9 0,-4-5 0,-1 4 0,0 21 0,-2 16 0,-3 11 0,-3 2 0,-5-10 0,-3-1 0,1-11 0,3-10 0,5-14 0,2-14 0,3-9 0,0-4 0,0 7 0,0 13 0,0 11 0,0 4 0,0-10 0,0-12 0,0-13 0,0-6 0,0-2 0,-1-4 0,-5-1 0,3-3 0,-3-2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1.14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273 1456 24575,'7'-4'0,"-1"-1"0,2-4 0,0-1 0,3-7 0,4-9 0,3-7 0,3-6 0,-4 4 0,-4 9 0,-3 10 0,-3 8 0,1 1 0,3-2 0,1-4 0,1-4 0,0 0 0,-4 4 0,-1 3 0,-2 5 0,1 3 0,4-2 0,9-6 0,13-7 0,9-6 0,-1 0 0,-9 6 0,-11 4 0,-6 2 0,2-4 0,6-7 0,12-9 0,5-6 0,1 1 0,-7 7 0,-10 12 0,-6 6 0,-4 3 0,-1 0 0,-1 2 0,-3-1 0,-1 2 0,-2 0 0,1-4 0,10-7 0,11-8 0,7-6 0,2 1 0,-8 6 0,-8 9 0,-6 3 0,-4 0 0,1-6 0,3-6 0,2 0 0,-2 4 0,-2 6 0,-5 5 0,-2 1 0,2-4 0,8-12 0,12-13 0,8-8 0,1-1 0,-7 9 0,-8 11 0,0 1 0,9-4 0,-1 2 0,6-3 0,-5 7 0,-7 8 0,-1 3 0,-6 8 0,4 3 0,8 0 0,9-2 0,4 0 0,-5-3 0,-8 0 0,-9 2 0,-7 1 0,-3 0 0,4-3 0,7-2 0,7-3 0,1 1 0,-3 1 0,-7 4 0,-4 2 0,2 2 0,9 0 0,10 0 0,6 0 0,0 0 0,-9 0 0,-10 0 0,-7 0 0,-2 0 0,8 0 0,17 0 0,14 0 0,5 0 0,-6 0 0,-14 0 0,-14 0 0,-9 0 0,-2 0 0,6 0 0,8 0 0,3-2 0,-1-1 0,-7 1 0,-6 0 0,-4 2 0,-1 0 0,3 0 0,4 0 0,13-2 0,11-5 0,5-3 0,0-2 0,-12 2 0,-10 4 0,-8 3 0,-4 3 0,2 0 0,6 0 0,12 4 0,8 6 0,-3 5 0,-6 0 0,-11-5 0,-8-4 0,-1-4 0,8 3 0,15-1 0,10 2 0,3-1 0,-9 0 0,-13-1 0,-9 0 0,-10 3 0,-3 2 0,-2 1 0,0-1 0,4 5 0,8 17 0,14 23 0,9 21 0,2 5 0,-6-13 0,-11-21 0,-9-16 0,-5-11 0,-6-7 0,0-1 0,3 5 0,3 12 0,2 11 0,-2 4 0,-3-6 0,-3-8 0,-2-7 0,0-4 0,0 1 0,0 1 0,0 1 0,0-1 0,0-5 0,0-4 0,0-3 0,0 0 0,0 1 0,0 1 0,0-2 0,2 0 0,2-1 0,4 6 0,8 11 0,6 12 0,3 3 0,0-6 0,-7-7 0,-5-10 0,-2-3 0,2 2 0,8 6 0,5 7 0,3 2 0,-3-6 0,-8-9 0,-5-4 0,1 1 0,13 9 0,15 14 0,10 6 0,-3 0 0,-12-9 0,-12-10 0,-12-4 0,-6-3 0,-3 0 0,-1 1 0,1 3 0,-1 11 0,2 12 0,1 6 0,-1-1 0,-1-10 0,0-15 0,2-10 0,3-7 0,4-1 0,8 8 0,6 6 0,0 4 0,-2-2 0,-7-4 0,-5-3 0,-2 0 0,0 2 0,4 6 0,5 4 0,2 3 0,-1 0 0,-1-3 0,-5-4 0,-5-6 0,-1-4 0,-1 0 0,4 1 0,10 11 0,12 19 0,10 10 0,0 6 0,-6-9 0,-10-17 0,-11-10 0,-6-9 0,-5-2 0,-1 8 0,2 18 0,0 15 0,0 7 0,-2-8 0,-2-11 0,-1-3 0,-2 3 0,-1 11 0,-4 6 0,-6-2 0,-3-9 0,-3-10 0,-1-7 0,-4 2 0,-5 5 0,-4 6 0,-5 5 0,-1 2 0,-1-1 0,0-4 0,0-1 0,-2-3 0,3-2 0,2-6 0,4-5 0,-1-6 0,-2-1 0,-2-1 0,-1-3 0,0-4 0,-4 0 0,-9 1 0,-14 7 0,-10 2 0,-7 1 0,-2 0 0,4 0 0,-2 0 0,2 2 0,2 1 0,1 2 0,1 0 0,-1 1 0,-2 1 0,2-1 0,10-2 0,9-3 0,6-6 0,-4 1 0,-14 0 0,-12 2 0,-10 2 0,-1 1 0,1-1 0,-4-2 0,46-12 0,-2-2 0,-3-1 0,0-1 0,-2-1 0,0-1 0,1 0 0,2-1 0,-47 4 0,12-3 0,13 0 0,14-1 0,13 1 0,12 0 0,12 0 0,4 0 0,0 3 0,-1 0 0,-1 1 0,-3 0 0,-3-1 0,-3 1 0,-4-1 0,-1 2 0,-4 1 0,-9 0 0,-7 2 0,-6 0 0,2-2 0,7-1 0,10-1 0,8-1 0,4 0 0,0-1 0,1-2 0,1 1 0,1-2 0,1 1 0,-5 2 0,-2 0 0,0 0 0,5 1 0,6-1 0,4-1 0,-4 2 0,-7-1 0,-6 1 0,0 0 0,6-1 0,2-1 0,-1 0 0,-10 1 0,-9 0 0,-1 0 0,5-2 0,12 0 0,10-3 0,4 2 0,0 0 0,-2 1 0,-1 1 0,-2-1 0,0 1 0,-4 1 0,1-2 0,3-1 0,3-2 0,10 0 0,2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6.35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3109 24575,'10'-11'0,"5"-4"0,6-6 0,-1 1 0,1 0 0,0-1 0,-1 0 0,3-2 0,-7 3 0,-2 2 0,-1-4 0,4-11 0,8-10 0,4-11 0,3-4 0,-1 1 0,-2 2 0,-3 5 0,-4 5 0,-4 9 0,-6 12 0,-5 1 0,-2-9 0,0-15 0,3-13 0,1-7 0,-1 0 0,0-5 0,0-4 0,3 3 0,-3 11 0,-2 17 0,-4 8 0,-2-4 0,2-21 0,1-30 0,0 34 0,1-2 0,1-5 0,0-1 0,1 3 0,-1 2 0,5-35 0,-2 31 0,-2 29 0,1 14 0,4-1 0,7-6 0,7-7 0,2 1 0,-1 7 0,-4 11 0,-5 11 0,-3 8 0,-3 10 0,1 17 0,4 20 0,10 25 0,-6-27 0,1 2 0,6 7 0,1 0 0,5 4 0,1 0 0,-1-4 0,0-1 0,-4-7 0,-2-2 0,20 33 0,-2-9 0,6 7 0,-22-34 0,0 1 0,-1-1 0,0 0 0,20 29 0,-14-22 0,-8-16 0,-2-3 0,3 5 0,1 5 0,0-2 0,-6-6 0,2-3 0,7 2 0,6 6 0,0-3 0,-4-5 0,-12-10 0,-4-9 0,-4-4 0,0-3 0,3 0 0,4-1 0,3 1 0,1-1 0,-1-1 0,-3-1 0,-2-1 0,0-1 0,0-6 0,1-9 0,0-7 0,-1-2 0,-1 4 0,-4 5 0,-6 6 0,-4-2 0,-1-6 0,5-12 0,7-15 0,4-6 0,3 4 0,-6 9 0,-5 14 0,-6 6 0,-4-1 0,0-15 0,-4-21 0,-10-27 0,2 31 0,-3 0 0,-4-2 0,-1 0 0,-4-4 0,-1 1 0,-1-1 0,-2-1 0,-1 1 0,0-1 0,1-3 0,0-1 0,1 2 0,1 0 0,4 2 0,1 1 0,1-1 0,1 1 0,1 3 0,0 1 0,2 4 0,0 0 0,-13-44 0,3 16 0,5 9 0,5 9 0,3 6 0,5 5 0,3 6 0,2 5 0,3 5 0,0 0 0,0 6 0,2 8 0,13 7 0,18 6 0,16 3 0,11 2 0,1 1 0,1 8 0,8 16 0,14 24 0,-36-15 0,0 6 0,5 6 0,0 3 0,3 9 0,0 5 0,1 11 0,-1 7-272,-16-19 0,-1 4 0,0 0 272,0 5 0,-1 0 0,0 2 0,-1 1 0,1 0 0,0-1 0,-1-3 0,1-2 0,-1-2 0,-1-7 0,-1-2 0,1-1 0,14 18 0,1-4 0,-5-11 0,-1-5 0,-2-8 0,-1-3 0,-4-6 0,0-3 0,32 21 0,-13-14 816,-13-10-816,-7-9 0,-8-5 0,-6-8 0,-3-4 0,-5-5 0,-4-10 0,-5-23 0,-6-34 0,-2 18 0,-4-3 0,-3-10 0,-4-3 0,-4-4 0,-4 0 0,-3 1 0,-3 1 0,-1 2 0,-1 1 0,-3-1 0,0 0 0,1 3 0,-2 0 0,-1 0 0,-1 1 0,0 1 0,0 2 0,1 7 0,1 3 0,1 2 0,0 2 0,-24-32 0,6 11 0,6 3 0,3 2 0,6 4 0,4 0 0,5 8 0,8 7 0,5 12 0,6 8 0,2 1 0,3-5 0,1-14 0,1-9 0,0 1 0,0 7 0,0 21 0,0 9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9.4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292 0 24575,'11'0'0,"3"0"0,4 0 0,2 0 0,-4 0 0,0 0 0,-1 0 0,1 0 0,2 1 0,0 1 0,-2 1 0,-1 3 0,1 0 0,-1-1 0,0 0 0,-4 1 0,-6 0 0,-3 1 0,-3 0 0,-3-1 0,-11 3 0,-15 7 0,-18 12 0,-12 10 0,2 2 0,0 0 0,5 2 0,-1 1 0,3 0 0,13-8 0,12-9 0,10-8 0,5-2 0,2 2 0,1 1 0,2 1 0,3-3 0,10-7 0,16-4 0,17-5 0,22 0 0,21-1 0,12 0 0,-44 0 0,1 0 0,48 0 0,-12 0 0,-10 0 0,-9-2 0,-9-1 0,-7-3 0,1-1 0,10-2 0,16-2 0,8 2 0,-7 4 0,-18 2 0,-20 3 0,-11 0 0,-1 0 0,6 0 0,2 0 0,-3 0 0,-7 0 0,-1 0 0,6 0 0,5 0 0,1 0 0,-7 0 0,-10 0 0,-6 0 0,1 0 0,3 0 0,1 0 0,2 0 0,-8 2 0,-6 1 0,-7 1 0,-11 3 0,-11 4 0,-14 9 0,-14 8 0,-5 5 0,0 1 0,1 0 0,1 3 0,-5 3 0,2-2 0,7-6 0,10-6 0,5-6 0,-1 2 0,-4 2 0,-4 3 0,4 1 0,0 1 0,1 1 0,-1 2 0,1 0 0,8-4 0,10-7 0,11-5 0,4-3 0,2-2 0,0 2 0,2 7 0,10 13 0,9 9 0,7 2 0,3-9 0,4-15 0,10-10 0,11-7 0,5-3 0,-4 0 0,-4-1 0,0-8 0,4-6 0,5-9 0,0-1 0,0 4 0,3 2 0,2 7 0,2 3 0,-2 6 0,-14 3 0,-7 0 0,0 0 0,6 0 0,10 0 0,-3 0 0,-9 0 0,-13 0 0,-11 0 0,-3 0 0,4 0 0,2 0 0,0 0 0,-5 0 0,-8 0 0,-3 0 0,0 1 0,1 1 0,0 2 0,-5 1 0,-4 2 0,-4 3 0,-2 3 0,-8 4 0,-21 7 0,-35 15 0,20-14 0,-4 2 0,-7 4 0,-2 1 0,3-1 0,0 0 0,7-4 0,0 0 0,0 0 0,0 0 0,0-1 0,-1 2 0,-5 1 0,0 0 0,-1 2 0,1 1 0,1-1 0,1 0 0,2-1 0,2 1 0,2 0 0,1-1 0,-37 25 0,16-11 0,15-10 0,9-9 0,0 2 0,-8 6 0,-12 10 0,-7 6 0,0 2 0,5-2 0,13-8 0,13-9 0,12-7 0,7-2 0,5-1 0,2 2 0,-2 4 0,1-1 0,3-2 0,1-3 0,6-9 0,10-1 0,27 1 0,41 4 0,-15-6 0,7-2 0,14 0 0,4-3 0,8-5 0,1-6 0,0-7 0,-1-7 0,0-8 0,-2-7 0,-2-5 0,-1-2 0,-4-1 0,-1 1 0,-4 2 0,0 3 0,-9 4 0,-1 2 0,-2 3 0,-2 2 0,-2 3 0,-1 1 0,-5 4 0,-1 0 0,-4 4 0,0 0 0,43-6 0,-10 10 0,-12 3 0,-17 6 0,-19 0 0,-10 0 0,-5-2 0,-3-1 0,-4 1 0,-4 0 0,-4 2 0,1 0 0,0 0 0,-6 1 0,-16 9 0,-23 11 0,-28 16 0,23-12 0,-3 0 0,-8 4 0,-2 1 0,-4 3 0,-1 0 0,-3 1 0,0 0 0,1 2 0,0 0 0,6-1 0,1 0 0,4-2 0,2 1 0,3-1 0,2 0 0,2-1 0,2 0 0,0 1 0,1 0 0,-30 31 0,13-8 0,7-2 0,10-7 0,1-1 0,0 3 0,-1 1 0,-1 3 0,2-4 0,4-5 0,6-10 0,7-8 0,7 0 0,4 4 0,3 2 0,3-1 0,10-9 0,19-10 0,37-6 0,-8-6 0,5-5 0,20-8 0,4-7 0,9-7 0,1-6 0,-30 7 0,-1-3 0,0-1 0,-1-3 0,-2-1 0,0 1 0,21-13 0,-3 1 0,-4 3 0,-1 1 0,-7 4 0,-2 3 0,-5 4 0,-1 1 0,-1 3 0,0 2 0,2 2 0,-1 2 0,2 1 0,-1 1 0,-2 2 0,0 1 0,-2 1 0,-1 0 0,43-15 0,-8 2 0,-12-1 0,-16 4 0,-17 7 0,-15 6 0,-10 7 0,-4 2 0,-3 0 0,0 2 0,0 0 0,-1 1 0,-7 5 0,-16 17 0,-25 23 0,-24 25 0,22-27 0,-1 1 0,-1 3 0,0 0 0,2 1 0,0 1 0,4 0 0,2 1 0,3-1 0,2 0 0,-19 35 0,17-20 0,10-21 0,10-12 0,4-6 0,1-3 0,1-6 0,3-8 0,0-4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6.22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9 24575,'6'-4'0,"10"1"0,26 2 0,34 1 0,4 0 0,-29 0 0,3 0 0,1 0 0,0 0 0,-1 0 0,2 0 0,10 0 0,2 0 0,-2 0 0,0 0 0,9 0 0,1 0 0,7-1 0,0 2 0,3-1 0,0 2 0,1 0 0,-1 3 0,3 5 0,2 3 0,3 3 0,1 3 0,1 1 0,-1 1 0,0 2 0,-2 0 0,-6-2 0,-2 0 0,-6 0 0,-2 0 0,-2 1 0,-3 2 0,-3-1 0,-2 2 0,-1 1 0,-3 1 0,-3 0 0,-2 0 0,-6-3 0,-3 0 0,32 16 0,-19-5 0,-9 3 0,1 6 0,5 7 0,-1 6 0,1 3 0,-2 1 0,-4 0 0,-8-5 0,-10-10 0,-10-7 0,-10 3 0,-7 12 0,-5 20 0,-3 15 0,0 0 0,-7-2 0,-12-7 0,-15 1 0,10-37 0,-4-1 0,-1 2 0,-2 0 0,-1-1 0,0 0 0,0-3 0,1 0 0,-22 30 0,11-15 0,13-11 0,6-5 0,-2 4 0,-6 14 0,-6 8 0,3-3 0,7-10 0,5-11 0,5-8 0,-1 2 0,-2 5 0,0-1 0,3-2 0,4-7 0,4 2 0,-1 10 0,-1 12 0,2 7 0,0-6 0,4-2 0,2-3 0,1-3 0,2-1 0,0-10 0,0-3 0,0 0 0,2 3 0,5 3 0,5-5 0,1-6 0,-2-8 0,0-8 0,1 0 0,4 1 0,8 3 0,6 2 0,9 1 0,5 0 0,2 0 0,0 1 0,-2-3 0,1-1 0,-1 1 0,-1-2 0,-2-1 0,-3-3 0,-1-1 0,-3-1 0,1 0 0,4 0 0,1-1 0,4-1 0,-1 0 0,0-2 0,3 1 0,4 0 0,5 1 0,3 5 0,6 3 0,4 1 0,-1-1 0,-2 0 0,-3-3 0,-5 3 0,0 0 0,-5-3 0,-3-1 0,0-2 0,5-3 0,7-2 0,6 0 0,-7-2 0,-11 0 0,-8-1 0,-1-1 0,1 2 0,0 0 0,-4 0 0,-2-2 0,2-1 0,0 0 0,-5 0 0,-5 0 0,-8 0 0,-10 0 0,-3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9.59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24575,'21'0'0,"18"0"0,23 0 0,0 0 0,-3 0 0,-12 0 0,-5 0 0,12 0 0,6 0 0,15 2 0,6 2 0,-8 0 0,-15 1 0,-11 0 0,3 2 0,18 2 0,23 0 0,-40-4 0,1 1 0,-1-1 0,-1 0 0,40 5 0,-17 1 0,-16-2 0,-7 3 0,-7 1 0,0 3 0,6 2 0,2 1 0,-5 0 0,-9-2 0,-12-5 0,-5-4 0,9-1 0,10 5 0,12 5 0,7 3 0,-3-1 0,-3-1 0,-1-2 0,-3-3 0,-4 0 0,-8-2 0,-10-2 0,-9-1 0,-2 0 0,3 3 0,3 2 0,2 0 0,-3-2 0,-5-3 0,-2 1 0,0 5 0,7 7 0,6 8 0,1 0 0,-1-3 0,-8-5 0,-6-7 0,-3-1 0,0 4 0,3 5 0,6 7 0,7 8 0,3 3 0,0-1 0,-2-4 0,-5-9 0,-4-3 0,-1 2 0,-2 5 0,-1 1 0,-1 1 0,-3 0 0,1-3 0,-3 2 0,0 3 0,-2-4 0,-2-1 0,-1-6 0,-2-3 0,0 1 0,0 0 0,0 3 0,0 2 0,0 3 0,-1 0 0,-1-3 0,-2-6 0,-1-1 0,-3 5 0,0 3 0,-1 10 0,0 0 0,1-2 0,2-5 0,1-4 0,0 0 0,0 10 0,-2 10 0,1 2 0,0 0 0,4-14 0,2-15 0,0-11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8:32.07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24575,'16'0'0,"10"0"0,21 0 0,2 0 0,11 0 0,-1 0 0,-6 0 0,1 0 0,-11 0 0,-4 0 0,1 0 0,-4 0 0,-5 0 0,-6 0 0,-7 0 0,-5 2 0,-2 0 0,5 0 0,15 0 0,17-2 0,10 0 0,0 0 0,-11 0 0,-13 0 0,-12 0 0,-9 0 0,3 0 0,8 0 0,15 0 0,12 0 0,5 0 0,-6 0 0,-7 0 0,-7 0 0,-7 0 0,-4 0 0,-5 0 0,0 0 0,7 0 0,12 0 0,10 0 0,6 0 0,-2 0 0,-8 0 0,-9 0 0,-9 0 0,-8 0 0,-5 0 0,-3 0 0,7 0 0,13 0 0,15 0 0,10 0 0,-5 0 0,-8 0 0,-15 0 0,-8 0 0,-7 0 0,-1 0 0,10 0 0,16 0 0,12 0 0,4 0 0,-9 0 0,-14 0 0,-11 0 0,-7 0 0,5 0 0,3 0 0,11 0 0,6 0 0,-7 0 0,0 0 0,-13 0 0,-5 0 0,-2 0 0,3 0 0,8 0 0,10 0 0,2 0 0,-3 0 0,-6 0 0,-11 2 0,-4 0 0,-3 0 0,-2 0 0,5 0 0,5 0 0,8 3 0,8 1 0,5 0 0,1 1 0,-5 0 0,-5-2 0,-8 2 0,-5-3 0,0-1 0,9-1 0,1-2 0,9 0 0,1 0 0,-8 0 0,-1 0 0,-11 0 0,-2 0 0,9 3 0,13 2 0,9 3 0,0-1 0,-10-1 0,-12-2 0,-7 1 0,-2 0 0,7-1 0,11 1 0,6 0 0,4 3 0,-3-3 0,-2 2 0,2 1 0,3 2 0,4 3 0,-7-3 0,-6-1 0,-9-4 0,-6-3 0,3 1 0,9-1 0,1 2 0,4 1 0,-3 0 0,-8 0 0,0-2 0,-5-1 0,6-1 0,2-1 0,6 0 0,0 0 0,-6 0 0,-3 2 0,-9 2 0,4 3 0,22 10 0,-5-6 0,21 8 0,-27-9 0,-3 0 0,-11-3 0,-5-3 0,3-2 0,4 0 0,0 0 0,1 2 0,-3 1 0,-2-1 0,-1 1 0,4-3 0,10 3 0,0-1 0,6 4 0,-3 1 0,-7 0 0,0-2 0,-7-3 0,3-2 0,3-1 0,0 1 0,-1 3 0,-1-1 0,0-1 0,13 4 0,2 0 0,8 6 0,4 4 0,-10 0 0,-5-1 0,-13-4 0,-6-6 0,-2-1 0,2 2 0,0-2 0,5 4 0,3-2 0,-3 0 0,-1-1 0,-4-3 0,9-1 0,16 7 0,14 6 0,3 6 0,-8 0 0,-17-7 0,-12-5 0,-9-3 0,-3 0 0,0 2 0,12 4 0,11 2 0,10 4 0,0 2 0,-8-3 0,-8-1 0,-10-4 0,-2-2 0,0 1 0,6 1 0,7 6 0,8 6 0,2 3 0,-3 0 0,-6-7 0,-7-4 0,-6-5 0,-2 0 0,5 7 0,7 3 0,4 3 0,0-1 0,-8-6 0,-6-4 0,-4-2 0,0-1 0,4 2 0,1 3 0,3 4 0,2 1 0,-1 1 0,-1-2 0,-5-6 0,-2-3 0,4 0 0,7 7 0,4 2 0,1 4 0,-1-1 0,-3-4 0,-4-2 0,-4-5 0,-2-2 0,1 2 0,1 0 0,-1 0 0,-3 3 0,1 9 0,2 4 0,3 8 0,-1 0 0,-2-7 0,-1-2 0,-4-10 0,-4-5 0,-1-3 0,-1-2 0,-1-4 0,-1-4 0,0-7 0,0-4 0,1 0 0,0 4 0,2 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25.5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24575,'0'5'0,"0"0"0,0 2 0,0 1 0,0 3 0,0 1 0,0-2 0,0-1 0,0 1 0,2-2 0,0 2 0,1 1 0,-2-2 0,1 1 0,1 1 0,2-1 0,-1 3 0,0-1 0,1-1 0,0 0 0,-1-1 0,0-1 0,-1-2 0,0 1 0,1-1 0,-2 2 0,2-1 0,-1 0 0,0 2 0,1 1 0,-1 1 0,1-1 0,0 0 0,-2-2 0,0 1 0,-1-1 0,0-2 0,1 2 0,2 1 0,1 3 0,0 1 0,0-1 0,0 0 0,1-1 0,-1 1 0,1 0 0,-1-1 0,0 0 0,0 0 0,1-1 0,-1 2 0,1-2 0,-2 0 0,0-2 0,1-1 0,-1 1 0,1 1 0,0 1 0,1-1 0,1-1 0,1 0 0,1 1 0,0 3 0,1 3 0,2 2 0,-1-1 0,0-2 0,-3-2 0,-2-1 0,1 0 0,-1 0 0,0-1 0,2 1 0,-1 0 0,0 1 0,2 1 0,0 0 0,0 1 0,1-2 0,-1 2 0,0-2 0,1 0 0,-1-1 0,0-1 0,0-2 0,0 1 0,1-3 0,2-1 0,-1 2 0,10 12 0,-5-5 0,9 8 0,-7-10 0,0-1 0,0 1 0,0-1 0,0 1 0,0 1 0,0-3 0,0 1 0,0-3 0,0 3 0,0 0 0,0 1 0,0-1 0,0-1 0,0 0 0,0-1 0,3 0 0,0 0 0,2-1 0,0 1 0,-2 0 0,2-1 0,-2 0 0,0-2 0,2 0 0,1-1 0,0 2 0,2 1 0,-3-1 0,-2-2 0,-1-1 0,-2-3 0,0 0 0,1-2 0,2 0 0,6 0 0,7 0 0,7 0 0,3 0 0,0 0 0,3 0 0,-1 0 0,3 0 0,-4 0 0,-4 0 0,-1 0 0,-3 0 0,0 0 0,-2 0 0,-6 0 0,0 0 0,-3 0 0,1 0 0,2 0 0,-1 0 0,4 0 0,2 0 0,0 0 0,0 0 0,-5 0 0,-3 0 0,-3 0 0,-2 0 0,-1 0 0,-1 0 0,-2 0 0,1 0 0,1 0 0,2 0 0,5 0 0,5 0 0,5 2 0,-1 3 0,-1 2 0,-2 2 0,-5-2 0,-2-1 0,-6-1 0,-5-2 0,-1-1 0,-2-2 0,0 2 0,2 0 0,-2 1 0,2-1 0,4 0 0,5 0 0,5 1 0,5 1 0,5-2 0,5 1 0,0 0 0,-1-1 0,-6 1 0,0 1 0,0 0 0,2 0 0,0 1 0,-1-3 0,1 2 0,-2 0 0,-2-2 0,-6 1 0,-4-2 0,-1-1 0,-1 0 0,0 1 0,-3 2 0,2-1 0,4 0 0,2-2 0,1 0 0,-1 0 0,-3 0 0,-1 2 0,1 1 0,1-1 0,2 1 0,0-1 0,1 0 0,-1 3 0,0-1 0,-1 1 0,-2 0 0,-3 0 0,-4 0 0,-1-1 0,-2 1 0,1 0 0,2 0 0,0-1 0,4 1 0,6 2 0,8 2 0,6 4 0,1 0 0,2 1 0,-2-1 0,0 2 0,-1 3 0,-5-1 0,-4 2 0,-4-2 0,-1-1 0,0-3 0,-3-3 0,0-2 0,-3-4 0,-4 1 0,-2-2 0,-1 0 0,0 1 0,3-2 0,2 2 0,0 0 0,0-1 0,0-1 0,2-1 0,4-1 0,2 2 0,3 1 0,0 1 0,2 1 0,0 0 0,4 2 0,-4-1 0,-4 1 0,-4 0 0,-5-3 0,-2 3 0,-2-3 0,-3-2 0,-1 1 0,1-1 0,-1 1 0,3-1 0,4 1 0,5 0 0,4 0 0,0 1 0,-1 0 0,-2 2 0,-2 1 0,2-1 0,-1 0 0,-1-3 0,2 1 0,3 1 0,5 3 0,6 2 0,0-1 0,-2 1 0,-4-3 0,-4-1 0,-2 1 0,-1-2 0,-3 1 0,-2 0 0,-4-1 0,-1-1 0,2-1 0,2-1 0,6 1 0,2 0 0,-3 2 0,-3 1 0,-7 1 0,-6 0 0,-2-2 0,3 1 0,3 3 0,7 1 0,5 3 0,3-1 0,5 2 0,9 3 0,7 2 0,3 3 0,-4 1 0,-11-2 0,-11-6 0,-7-5 0,-4-3 0,-1-1 0,0 1 0,-1-2 0,-1 0 0,-2-1 0,3 1 0,7 5 0,9 3 0,2-1 0,-1-1 0,-7-5 0,-4 1 0,-2 1 0,-1 1 0,-2 0 0,1-4 0,-1-1 0,1 1 0,1 4 0,2 4 0,5 1 0,0 0 0,0-3 0,-4-2 0,-6-1 0,-2 0 0,-1 3 0,2 3 0,3 0 0,0 0 0,-4-3 0,-2-2 0,-2-2 0,-1 0 0,4 2 0,2 4 0,5 2 0,2 3 0,0 0 0,-4-2 0,-3-3 0,-4-3 0,1 0 0,2 1 0,5 3 0,1 2 0,-1-1 0,-1-2 0,-4-3 0,-4-2 0,1 1 0,1 3 0,5 1 0,0 2 0,0-2 0,-5-2 0,-1-4 0,-2-1 0,-1 1 0,-1 0 0,1 3 0,2 2 0,2-2 0,-1 0 0,0-1 0,-1-1 0,0 1 0,2 3 0,0 0 0,1 2 0,1 1 0,0-1 0,-3 2 0,0-3 0,-1 1 0,-1 0 0,1-3 0,-1 1 0,0-3 0,-2 0 0,-1 2 0,-1-1 0,2 2 0,0-1 0,0-2 0,0 0 0,0-2 0,0 1 0,1 0 0,-1 0 0,-2 1 0,2-2 0,1 2 0,1 1 0,1 3 0,-1 2 0,2 2 0,-1 1 0,1-3 0,-1-3 0,-1-3 0,-1-3 0,1 2 0,0 0 0,1 2 0,3 4 0,0 2 0,1 1 0,-1-3 0,-3-2 0,-1-7 0,-2-2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50.241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24575,'0'6'0,"0"0"0,0 2 0,0 0 0,0 0 0,2-2 0,0 0 0,1 1 0,-2-2 0,1 2 0,1 1 0,-1 0 0,0 1 0,-2 0 0,0-1 0,0-1 0,2-1 0,1 1 0,-1 0 0,2 0 0,-2 0 0,1 1 0,-2 0 0,-1 0 0,0 0 0,1 0 0,1 0 0,0 1 0,0-1 0,0 0 0,-2 1 0,0-1 0,0 0 0,0 0 0,1 0 0,1 1 0,0 1 0,0 0 0,0 1 0,-1 2 0,1 1 0,0-1 0,2-2 0,-1-2 0,-1 0 0,0 0 0,1 0 0,0-1 0,1 1 0,1 1 0,-1 0 0,1-1 0,-1 1 0,-1-2 0,2 0 0,0 0 0,1 2 0,0 1 0,1 0 0,1 1 0,1-2 0,0 2 0,0-1 0,-1 1 0,2 0 0,-1 0 0,0 0 0,2-1 0,0 0 0,0 0 0,2 0 0,1-2 0,2 2 0,2 1 0,1 2 0,2-1 0,2 1 0,3 1 0,0-1 0,1 1 0,-1-1 0,-2 0 0,-1 0 0,3 2 0,0 1 0,0 1 0,-2-1 0,-4-4 0,-4-3 0,-2-4 0,-1 1 0,-2 0 0,2 1 0,0 4 0,1-1 0,1 2 0,3 3 0,5 1 0,4 2 0,4 1 0,0 2 0,0 0 0,-2-3 0,1-1 0,0-4 0,0-1 0,-1 0 0,2-3 0,5 2 0,4 0 0,6 3 0,3 1 0,-2-3 0,2 0 0,0-2 0,1-1 0,6 1 0,0 2 0,3-1 0,7 1 0,2-2 0,6-2 0,5 1 0,3-3 0,3-1 0,-1-1 0,-4-2 0,-5 3 0,0-1 0,0 0 0,3 1 0,8-3 0,2 0 0,0-3 0,0 0 0,0 0 0,3 0 0,3 0 0,-2 0 0,-4 0 0,-4 0 0,0 0 0,3 0 0,9 0 0,-43 0 0,2 0 0,2 0 0,2 0 0,3 0 0,1 0 0,0-1 0,-1-1 0,-4-1 0,-2 0 0,-3 0 0,-3-1 0,36-4 0,-15 0 0,-10 0 0,-9-1 0,-5 0 0,-4 2 0,-6 0 0,0 1 0,0 0 0,2-1 0,4-2 0,0 0 0,-4 1 0,-8 4 0,-7-1 0,-7 2 0,-1 1 0,-1-2 0,1 1 0,0 1 0,-6 0 0,-4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9.59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24575,'21'0'0,"18"0"0,23 0 0,0 0 0,-3 0 0,-12 0 0,-5 0 0,12 0 0,6 0 0,15 2 0,6 2 0,-8 0 0,-15 1 0,-11 0 0,3 2 0,18 2 0,23 0 0,-40-4 0,1 1 0,-1-1 0,-1 0 0,40 5 0,-17 1 0,-16-2 0,-7 3 0,-7 1 0,0 3 0,6 2 0,2 1 0,-5 0 0,-9-2 0,-12-5 0,-5-4 0,9-1 0,10 5 0,12 5 0,7 3 0,-3-1 0,-3-1 0,-1-2 0,-3-3 0,-4 0 0,-8-2 0,-10-2 0,-9-1 0,-2 0 0,3 3 0,3 2 0,2 0 0,-3-2 0,-5-3 0,-2 1 0,0 5 0,7 7 0,6 8 0,1 0 0,-1-3 0,-8-5 0,-6-7 0,-3-1 0,0 4 0,3 5 0,6 7 0,7 8 0,3 3 0,0-1 0,-2-4 0,-5-9 0,-4-3 0,-1 2 0,-2 5 0,-1 1 0,-1 1 0,-3 0 0,1-3 0,-3 2 0,0 3 0,-2-4 0,-2-1 0,-1-6 0,-2-3 0,0 1 0,0 0 0,0 3 0,0 2 0,0 3 0,-1 0 0,-1-3 0,-2-6 0,-1-1 0,-3 5 0,0 3 0,-1 10 0,0 0 0,1-2 0,2-5 0,1-4 0,0 0 0,0 10 0,-2 10 0,1 2 0,0 0 0,4-14 0,2-15 0,0-11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3.536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24575,'0'10'0,"0"3"0,0 4 0,0-2 0,0-2 0,0 0 0,0 0 0,0 0 0,0-2 0,0-1 0,0-2 0,0 0 0,0 1 0,0-1 0,0 2 0,0 1 0,0-1 0,0 2 0,0-2 0,0 1 0,0 1 0,0 0 0,0 2 0,0 0 0,0-3 0,0-1 0,0-2 0,0-1 0,0 1 0,2 4 0,2 3 0,0 2 0,3 3 0,-2 1 0,0 0 0,2 0 0,-3-3 0,1-1 0,-1 0 0,-1-2 0,2-2 0,-1-2 0,0 1 0,2 3 0,0 5 0,4 9 0,0 7 0,1 6 0,0 2 0,0-5 0,-1-5 0,0-7 0,-2-5 0,0-4 0,0 0 0,1 2 0,2 4 0,0 1 0,0 2 0,-2-2 0,3 0 0,0 2 0,0 2 0,2 1 0,-2-2 0,2 1 0,1 2 0,-1 4 0,3 2 0,1 3 0,2-2 0,-3-2 0,0-4 0,-3-3 0,0-4 0,-1-4 0,-1-1 0,1-2 0,1 0 0,5 3 0,5 6 0,7 6 0,8 6 0,3 1 0,6 5 0,8 3 0,4 5 0,7 1 0,4-1 0,3 1 0,8 3 0,-37-27 0,1 1 0,1 0 0,1 0 0,0 0 0,-1-2 0,-2-2 0,1-2 0,-1-2 0,1-2 0,5-2 0,1 0 0,7 1 0,1 1 0,5 0 0,1 0 0,-1-1 0,0-1 0,-5-1 0,1-2 0,-2-1 0,2-2 0,-1 0 0,1 0 0,8 0 0,3 0 0,10 0 0,2-2 0,6 2 0,3-1 0,-25-4 0,0 1 0,2-1-214,2 1 1,2 0 0,0 0 213,2 1 0,2 0 0,0 1 0,4-1 0,1 1 0,-1-1 0,2 1 0,0-1 0,0 0 0,0 1 0,0-1 0,0-1 0,2 0 0,-1 0 0,1-1 0,-3-1 0,1-1 0,-1-1 0,0-1 0,0-1 0,0-1 0,-4 0 0,-1-1 0,-1 0 0,-6-1 0,-1 0 0,-1 0 0,26 0 0,-4 0 0,-12 0 0,-3 0 0,-7 0 0,-1 0 0,-8 0 0,-2 0 0,-2 0 0,0 0 0,-4 0 0,0 0 640,48 0-640,-5-2 0,-13-4 0,-6 1 0,-6 0 0,0 0 0,3 2 0,-11-2 0,-12 0 0,-17 2 0,-13-1 0,-8 1 0,-5 1 0,-4 0 0,-3 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9.06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0 181 24575,'7'0'0,"1"0"0,2 0 0,2 0 0,1 0 0,6 0 0,6 0 0,2 0 0,-1 0 0,-6 0 0,-6 0 0,-4 0 0,-1 0 0,4 0 0,9 0 0,9 0 0,6 0 0,-2 0 0,-6-2 0,-8-1 0,-7 1 0,1 0 0,5 2 0,10 0 0,9 0 0,5 0 0,-2 0 0,-8 0 0,-7 0 0,-7 0 0,2 0 0,10 0 0,11 0 0,11 0 0,7 0 0,0 0 0,1 0 0,-3 0 0,-7 0 0,-11 0 0,-6 0 0,6 0 0,18 0 0,27 0 0,-36 0 0,2 0 0,0-1 0,-1-1 0,45-1 0,-19-3 0,-9 0 0,-6 1 0,-2-2 0,2 0 0,-3-1 0,0 1 0,2-2 0,-6 2 0,-7 1 0,-13 1 0,-11 2 0,-1 1 0,8 1 0,14-2 0,11-2 0,3 0 0,-8 0 0,-13 0 0,-13 2 0,-9 1 0,0 2 0,5-2 0,12-1 0,14-2 0,7-3 0,-4 3 0,-10 0 0,-12 3 0,-9 2 0,-4 0 0,0 0 0,10-3 0,15 0 0,10-2 0,0 0 0,-10 2 0,-15 1 0,-8 2 0,-8-1 0,-3-2 0,-4 1 0,0 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3.03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1 253 24575,'2'0'0,"1"0"0,6 0 0,1-4 0,5-5 0,13-8 0,15-14 0,12-5 0,1 0 0,-11 7 0,-13 14 0,-11 7 0,-6 2 0,3 1 0,1-1 0,3 0 0,1 1 0,-4-1 0,-2 1 0,-3 1 0,-4 2 0,-1 2 0,0-1 0,6-3 0,3-1 0,3-1 0,-2 1 0,-7 4 0,-5 5 0,-6 8 0,-4 9 0,0 6 0,-1 8 0,-1 2 0,-1-4 0,1-6 0,3-8 0,2-7 0,2-8 0,4-12 0,5-8 0,5-2 0,2-3 0,0 5 0,5 0 0,4 2 0,2 4 0,0 3 0,-6 4 0,4 0 0,6-2 0,11-3 0,10 0 0,3-2 0,-2 0 0,-7 0 0,-7 0 0,-8 2 0,-9 3 0,-7 3 0,-6 2 0,0-2 0,0 0 0,3-1 0,-2 1 0,-1 2 0,-2 0 0,-2 2 0,-1 1 0,-4 4 0,-2 3 0,0 5 0,0 2 0,0 1 0,0-3 0,0-1 0,0-3 0,0-2 0,0 2 0,0 1 0,1 2 0,2-2 0,3-4 0,2-5 0,4-3 0,3 0 0,13-2 0,5-3 0,2 0 0,-1-2 0,-2 0 0,5-3 0,4-3 0,6 0 0,2 1 0,0 2 0,3-1 0,-6 0 0,-5 3 0,-3 2 0,3 0 0,8 1 0,1-3 0,-6 2 0,-11 2 0,-11 0 0,-6 2 0,4-2 0,6-1 0,4 2 0,-1 1 0,-6 1 0,-9 0 0,-5 1 0,-5 5 0,-4 4 0,-2 7 0,-5 2 0,-2 0 0,0-1 0,0-2 0,4-3 0,-1-3 0,0-1 0,1-1 0,0 0 0,2 0 0,0 0 0,1 2 0,0-1 0,-2 2 0,1 0 0,0 0 0,-1-2 0,1-2 0,1 0 0,0 1 0,2 1 0,0 0 0,0 3 0,0 0 0,0 0 0,0-2 0,1-2 0,2-3 0,2-2 0,1-2 0,2 0 0,2-3 0,2-4 0,7-4 0,8-1 0,12 2 0,14 0 0,6 1 0,10 1 0,0 0 0,4 3 0,3-1 0,-2 1 0,-4-1 0,-9 1 0,-11 2 0,-13 1 0,-12 0 0,-7 0 0,-4-1 0,-7 1 0,0 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35.95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1 792 24575,'10'0'0,"9"0"0,12 0 0,19-3 0,23-4 0,16-6 0,-39 4 0,1-2 0,46-14 0,-6-8 0,-9-6 0,-3-4 0,-4-2 0,-2 3 0,5 1 0,4 3 0,7 1 0,-6 4 0,-11 5 0,-6 1 0,1-1 0,10-4 0,5-3 0,-9 3 0,-17 6 0,-15 6 0,-4 1 0,1-1 0,3-1 0,-1 4 0,-3 5 0,4 2 0,11 0 0,9-1 0,0 1 0,-9 2 0,-16 4 0,-13 2 0,-6 2 0,1 0 0,5 0 0,10 0 0,6 0 0,1 0 0,-3 0 0,-11 0 0,-10 1 0,-9 3 0,-4 6 0,-5 12 0,-9 13 0,-21 21 0,-21 17 0,19-30 0,-2 1 0,-1 2 0,1-2 0,-26 30 0,9-13 0,2-11 0,-1 0 0,-3 5 0,-1 1 0,7 2 0,-1 7 0,3-1 0,7-4 0,10-14 0,12-16 0,9-10 0,3-5 0,2-1 0,0-1 0,-2 2 0,0-1 0,-4-3 0,1-2 0,0 1 0,0 2 0,-4 7 0,-6 8 0,-3 5 0,3 0 0,6-7 0,4-9 0,5-4 0,-3-1 0,-3 5 0,-2 3 0,0 3 0,10-5 0,11-6 0,13-9 0,14-7 0,24-8 0,-14 2 0,7-3 0,23-4 0,7-2 0,-20 4 0,3-1 0,0-1 0,4-1 0,1-1 0,-1 1 0,-3 0 0,-2 1 0,0-1 0,21-7 0,-2 0 0,0 1 0,-1 1 0,-4 1 0,0 1 0,0 1 0,-1 1 0,-6 3 0,-3 1 0,-11 2 0,-4 2 0,33-6 0,-24 4 0,-3 0 0,4 1 0,-1 0 0,-6 0 0,-9 3 0,-1 0 0,4 1 0,6 1 0,-8 3 0,-8 2 0,3-1 0,8 0 0,13 1 0,4 0 0,-10 3 0,1 0 0,10 0 0,17 0 0,10 0 0,-10 0 0,-23 0 0,-24 0 0,-11 0 0,5 0 0,11 0 0,5 0 0,2 0 0,-18 0 0,2 0 0,-9 0 0,3 0 0,-2 1 0,-10 5 0,-8 10 0,-9 18 0,-24 21 0,-36 21 0,9-29 0,-9 1 0,-16 7 0,-8 0-223,22-15 1,-3-1-1,0-1 223,-2 0 0,-1-1 0,-1-1 0,-2-2 0,-1-1 0,0-1 0,4-5 0,0-1 0,1-1 0,-29 7 0,1-1-31,4-1 0,3-1 31,10-1 0,2 1 0,-3 4 0,-1 1 0,-2 5 0,0 1 0,-1 0 0,1 0 0,0 2 0,2-1 0,8-1 0,4 0 0,8-3 0,4 2 0,5 2 0,4 2 0,7 0 0,4 0 666,-22 38-666,18-17 64,15-19-64,10-17 0,7-11 0,5-4 0,22-9 0,63-33 0,-4-6 0,11-7 0,-15 6 0,4-2 0,2-2-329,-15 7 0,1-2 1,1 0-1,-1 0 329,1 1 0,0 0 0,0 1 0,-1 1 0,18-6 0,0 1 0,0 2 0,1 3 0,0 1 0,0 2 0,-2 4 0,0 2 0,0 1-267,-3 3 0,-1 2 0,1 1 267,2 0 0,-1 2 0,1-1 0,-2 1 0,0 1 0,-1-1 0,0 0 0,-1 0 0,-1 0 0,-7 1 0,-1-1 0,-3 0 0,19-6 0,-4-1 0,-12 2 0,-4 1 0,-15 4 0,-4 0 0,27-3 1259,-23 9-1259,-20 6 857,-12 2-857,-5 0 0,-1 1 0,3 7 0,7 5 0,1 5 0,-3 1 0,-8-1 0,-8 2 0,-3 10 0,-12 28 0,-5-13 0,-7 5 0,-14 19 0,-8 5 0,2-14 0,-5 2 0,-2 1-404,-10 8 1,-3 1 0,-1-1 403,-1 1 0,-1-1 0,-1-2 0,2-2 0,-1-3 0,2 0-104,8-8 0,1-1 0,1-2 104,-15 15 0,2-2 0,4-4 0,2-2 0,6-4 0,1-2 0,-1 0 0,-1-1 0,-1 0 0,-1 0 0,-2-2 0,-1 0 595,-1 0 1,-1-2-596,1-2 0,2-1 165,2-2 1,3 0-166,5-3 0,4 0 0,4-4 0,3 0 0,-26 36 0,11-2 0,8 5 0,9 0 0,6-3 0,6-6 0,3-4 0,4-6 0,4-6 0,7-12 0,4-12 0,2-10 0,0-6 0,0 2 0,4 5 0,7 7 0,5 2 0,5-5 0,2-8 0,8-7 0,16-7 0,33-15 0,-27 3 0,2-3 0,10-6 0,1-4 0,3-3 0,-1-3 0,-3-1 0,-1-2 0,-1-2 0,-1-1 0,-1-2 0,-1-2 0,3-3 0,0-3 0,-1-2 0,1-2 0,1-3 0,2 0 0,0-1 0,1 0 0,6-2 0,1 1 0,2 1 0,-1 0 0,-2 3 0,-2 0 0,-4 4 0,-1 0 0,-7 6 0,-2 2 0,-3 2 0,1 2 0,1 1 0,0 0 0,1 0 0,0 1 0,2-2 0,0 0 0,2-2 0,-1 0 0,-6 3 0,-1 2 0,-8 3 0,-1 3 0,23-12 0,-20 14 0,-1 5 0,6 4 0,7-4 0,4-2 0,-9 3 0,-10 3 0,-7 7 0,-8 4 0,0 2 0,-6 1 0,-7 10 0,-5 18 0,-5 21 0,-1 17 0,-2 11 0,-1 2 0,-2 3 0,-3 6 0,-9 4 0,-13 6 0,7-43 0,-2-1 0,-2 1 0,-2 0 0,0 1 0,-1 0 0,1 0 0,-1 0 0,1-4 0,0-1 0,1 1 0,1 0 0,0-1 0,1 1 0,0 1 0,0 3 0,-1 8 0,2 4 0,-2 15 0,3-3 0,-6 12 0,9-2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59.2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1346 24575,'0'17'0,"0"3"0,0 12 0,0 6 0,0-2 0,0-3 0,0 24 0,0-13 0,0 20 0,0-25 0,2-13 0,4-10 0,5-5 0,3-3 0,1-4 0,1 1 0,0-1 0,-1-1 0,-1 0 0,-1-2 0,4-3 0,13-16 0,23-31 0,-16 9 0,3-5 0,5-7 0,2-2 0,0-1 0,-1 2 0,-7 8 0,-3 3 0,20-23 0,-12 13 0,2 1 0,13-10 0,9-10 0,-1-1 0,-10 5 0,-9 9 0,-2 4 0,0-3 0,4-3 0,-1-1 0,-5 7 0,-9 13 0,-8 12 0,-2 3 0,6-1 0,7-6 0,2 1 0,-5 7 0,-3 0 0,1 2 0,14-7 0,10-6 0,-3 3 0,-10 7 0,-12 8 0,-1 2 0,6 1 0,5-4 0,-5 1 0,-8 5 0,-8 2 0,0 2 0,0-1 0,0-1 0,-1 2 0,-4 2 0,-5 5 0,-5 10 0,-4 27 0,-3 40 0,-1-23 0,-2 4 0,-4 13 0,-3 3 0,-4 8 0,-2 1 0,-4 7 0,-3 1 0,-1 5 0,-1 1 0,1 0 0,-1-2 0,2-2 0,-1-2 0,2-6 0,1-2 0,2-6 0,1-3 0,2-7 0,0-4 0,-7 34 0,9-30 0,7-26 0,5-16 0,2-10 0,1-3 0,0 4 0,0 13 0,10 20 0,9 13 0,8-2 0,4-13 0,-7-20 0,0-13 0,3-11 0,12-16 0,13-14 0,7-15 0,1-6 0,-2-2 0,6-5 0,-25 25 0,3-2 0,8-6 0,1-1 0,3-3 0,0-1 0,-4 4 0,-2-2 0,-6 2 0,-1-1 0,-3-1 0,-1-1 0,0-3 0,0-2 0,4-4 0,-1 0 0,-3 4 0,-1 2 0,22-24 0,-9 10 0,2 4 0,11-13 0,-26 30 0,1-2 0,-2 4 0,-2 1 0,23-29 0,-12 8 0,-3-2 0,3-7 0,-2 2 0,-1 6 0,-4 11 0,10-1 0,15-13 0,12-5 0,-6 2 0,-15 15 0,-21 22 0,-11 14 0,-4 3 0,-1 1 0,2-1 0,-1 1 0,-2 4 0,-2 6 0,3 17 0,7 21 0,6 25 0,3 26 0,-17-36 0,-2 2 0,-2 4 0,-3 2 0,-2 3 0,-2 0 0,-2 2 0,-1 2 0,-1 7 0,0 1 0,-1 4 0,-1 1 0,1-1 0,-1 0 0,-1-10 0,0-4 0,-3 28 0,4-32 0,-1-15 0,3 9 0,0 15 0,0 9 0,0-9 0,0-20 0,1-19 0,2-12 0,5-4 0,5 3 0,3 0 0,2 0 0,0-5 0,-3-7 0,1-4 0,6-3 0,10 0 0,15 0 0,11-4 0,6-17 0,4-20 0,0-20 0,-4-13 0,-6 2 0,-9 2 0,-8 3 0,-9 1 0,-5 4 0,-3 8 0,-6 9 0,-1 6 0,1 1 0,3-6 0,2-3 0,0 4 0,-2 6 0,-2 6 0,0 1 0,1-8 0,3-11 0,1-4 0,0 3 0,-2 10 0,-5 13 0,-1 1 0,0-2 0,2-6 0,1-4 0,0 7 0,-5 7 0,-3 6 0,-2 2 0,-1-1 0,2-3 0,1-4 0,-1 0 0,1 3 0,0 4 0,-1 5 0,1 1 0,-1 4 0,-1 3 0,0 2 0,-2 1 0,2 1 0,2 10 0,2 15 0,4 16 0,-3 13 0,-5-3 0,-2-9 0,-4-5 0,-1 4 0,0 21 0,-2 16 0,-3 11 0,-3 2 0,-5-10 0,-3-1 0,1-11 0,3-10 0,5-14 0,2-14 0,3-9 0,0-4 0,0 7 0,0 13 0,0 11 0,0 4 0,0-10 0,0-12 0,0-13 0,0-6 0,0-2 0,-1-4 0,-5-1 0,3-3 0,-3-2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1.14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273 1456 24575,'7'-4'0,"-1"-1"0,2-4 0,0-1 0,3-7 0,4-9 0,3-7 0,3-6 0,-4 4 0,-4 9 0,-3 10 0,-3 8 0,1 1 0,3-2 0,1-4 0,1-4 0,0 0 0,-4 4 0,-1 3 0,-2 5 0,1 3 0,4-2 0,9-6 0,13-7 0,9-6 0,-1 0 0,-9 6 0,-11 4 0,-6 2 0,2-4 0,6-7 0,12-9 0,5-6 0,1 1 0,-7 7 0,-10 12 0,-6 6 0,-4 3 0,-1 0 0,-1 2 0,-3-1 0,-1 2 0,-2 0 0,1-4 0,10-7 0,11-8 0,7-6 0,2 1 0,-8 6 0,-8 9 0,-6 3 0,-4 0 0,1-6 0,3-6 0,2 0 0,-2 4 0,-2 6 0,-5 5 0,-2 1 0,2-4 0,8-12 0,12-13 0,8-8 0,1-1 0,-7 9 0,-8 11 0,0 1 0,9-4 0,-1 2 0,6-3 0,-5 7 0,-7 8 0,-1 3 0,-6 8 0,4 3 0,8 0 0,9-2 0,4 0 0,-5-3 0,-8 0 0,-9 2 0,-7 1 0,-3 0 0,4-3 0,7-2 0,7-3 0,1 1 0,-3 1 0,-7 4 0,-4 2 0,2 2 0,9 0 0,10 0 0,6 0 0,0 0 0,-9 0 0,-10 0 0,-7 0 0,-2 0 0,8 0 0,17 0 0,14 0 0,5 0 0,-6 0 0,-14 0 0,-14 0 0,-9 0 0,-2 0 0,6 0 0,8 0 0,3-2 0,-1-1 0,-7 1 0,-6 0 0,-4 2 0,-1 0 0,3 0 0,4 0 0,13-2 0,11-5 0,5-3 0,0-2 0,-12 2 0,-10 4 0,-8 3 0,-4 3 0,2 0 0,6 0 0,12 4 0,8 6 0,-3 5 0,-6 0 0,-11-5 0,-8-4 0,-1-4 0,8 3 0,15-1 0,10 2 0,3-1 0,-9 0 0,-13-1 0,-9 0 0,-10 3 0,-3 2 0,-2 1 0,0-1 0,4 5 0,8 17 0,14 23 0,9 21 0,2 5 0,-6-13 0,-11-21 0,-9-16 0,-5-11 0,-6-7 0,0-1 0,3 5 0,3 12 0,2 11 0,-2 4 0,-3-6 0,-3-8 0,-2-7 0,0-4 0,0 1 0,0 1 0,0 1 0,0-1 0,0-5 0,0-4 0,0-3 0,0 0 0,0 1 0,0 1 0,0-2 0,2 0 0,2-1 0,4 6 0,8 11 0,6 12 0,3 3 0,0-6 0,-7-7 0,-5-10 0,-2-3 0,2 2 0,8 6 0,5 7 0,3 2 0,-3-6 0,-8-9 0,-5-4 0,1 1 0,13 9 0,15 14 0,10 6 0,-3 0 0,-12-9 0,-12-10 0,-12-4 0,-6-3 0,-3 0 0,-1 1 0,1 3 0,-1 11 0,2 12 0,1 6 0,-1-1 0,-1-10 0,0-15 0,2-10 0,3-7 0,4-1 0,8 8 0,6 6 0,0 4 0,-2-2 0,-7-4 0,-5-3 0,-2 0 0,0 2 0,4 6 0,5 4 0,2 3 0,-1 0 0,-1-3 0,-5-4 0,-5-6 0,-1-4 0,-1 0 0,4 1 0,10 11 0,12 19 0,10 10 0,0 6 0,-6-9 0,-10-17 0,-11-10 0,-6-9 0,-5-2 0,-1 8 0,2 18 0,0 15 0,0 7 0,-2-8 0,-2-11 0,-1-3 0,-2 3 0,-1 11 0,-4 6 0,-6-2 0,-3-9 0,-3-10 0,-1-7 0,-4 2 0,-5 5 0,-4 6 0,-5 5 0,-1 2 0,-1-1 0,0-4 0,0-1 0,-2-3 0,3-2 0,2-6 0,4-5 0,-1-6 0,-2-1 0,-2-1 0,-1-3 0,0-4 0,-4 0 0,-9 1 0,-14 7 0,-10 2 0,-7 1 0,-2 0 0,4 0 0,-2 0 0,2 2 0,2 1 0,1 2 0,1 0 0,-1 1 0,-2 1 0,2-1 0,10-2 0,9-3 0,6-6 0,-4 1 0,-14 0 0,-12 2 0,-10 2 0,-1 1 0,1-1 0,-4-2 0,46-12 0,-2-2 0,-3-1 0,0-1 0,-2-1 0,0-1 0,1 0 0,2-1 0,-47 4 0,12-3 0,13 0 0,14-1 0,13 1 0,12 0 0,12 0 0,4 0 0,0 3 0,-1 0 0,-1 1 0,-3 0 0,-3-1 0,-3 1 0,-4-1 0,-1 2 0,-4 1 0,-9 0 0,-7 2 0,-6 0 0,2-2 0,7-1 0,10-1 0,8-1 0,4 0 0,0-1 0,1-2 0,1 1 0,1-2 0,1 1 0,-5 2 0,-2 0 0,0 0 0,5 1 0,6-1 0,4-1 0,-4 2 0,-7-1 0,-6 1 0,0 0 0,6-1 0,2-1 0,-1 0 0,-10 1 0,-9 0 0,-1 0 0,5-2 0,12 0 0,10-3 0,4 2 0,0 0 0,-2 1 0,-1 1 0,-2-1 0,0 1 0,-4 1 0,1-2 0,3-1 0,3-2 0,10 0 0,2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6.35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3109 24575,'10'-11'0,"5"-4"0,6-6 0,-1 1 0,1 0 0,0-1 0,-1 0 0,3-2 0,-7 3 0,-2 2 0,-1-4 0,4-11 0,8-10 0,4-11 0,3-4 0,-1 1 0,-2 2 0,-3 5 0,-4 5 0,-4 9 0,-6 12 0,-5 1 0,-2-9 0,0-15 0,3-13 0,1-7 0,-1 0 0,0-5 0,0-4 0,3 3 0,-3 11 0,-2 17 0,-4 8 0,-2-4 0,2-21 0,1-30 0,0 34 0,1-2 0,1-5 0,0-1 0,1 3 0,-1 2 0,5-35 0,-2 31 0,-2 29 0,1 14 0,4-1 0,7-6 0,7-7 0,2 1 0,-1 7 0,-4 11 0,-5 11 0,-3 8 0,-3 10 0,1 17 0,4 20 0,10 25 0,-6-27 0,1 2 0,6 7 0,1 0 0,5 4 0,1 0 0,-1-4 0,0-1 0,-4-7 0,-2-2 0,20 33 0,-2-9 0,6 7 0,-22-34 0,0 1 0,-1-1 0,0 0 0,20 29 0,-14-22 0,-8-16 0,-2-3 0,3 5 0,1 5 0,0-2 0,-6-6 0,2-3 0,7 2 0,6 6 0,0-3 0,-4-5 0,-12-10 0,-4-9 0,-4-4 0,0-3 0,3 0 0,4-1 0,3 1 0,1-1 0,-1-1 0,-3-1 0,-2-1 0,0-1 0,0-6 0,1-9 0,0-7 0,-1-2 0,-1 4 0,-4 5 0,-6 6 0,-4-2 0,-1-6 0,5-12 0,7-15 0,4-6 0,3 4 0,-6 9 0,-5 14 0,-6 6 0,-4-1 0,0-15 0,-4-21 0,-10-27 0,2 31 0,-3 0 0,-4-2 0,-1 0 0,-4-4 0,-1 1 0,-1-1 0,-2-1 0,-1 1 0,0-1 0,1-3 0,0-1 0,1 2 0,1 0 0,4 2 0,1 1 0,1-1 0,1 1 0,1 3 0,0 1 0,2 4 0,0 0 0,-13-44 0,3 16 0,5 9 0,5 9 0,3 6 0,5 5 0,3 6 0,2 5 0,3 5 0,0 0 0,0 6 0,2 8 0,13 7 0,18 6 0,16 3 0,11 2 0,1 1 0,1 8 0,8 16 0,14 24 0,-36-15 0,0 6 0,5 6 0,0 3 0,3 9 0,0 5 0,1 11 0,-1 7-272,-16-19 0,-1 4 0,0 0 272,0 5 0,-1 0 0,0 2 0,-1 1 0,1 0 0,0-1 0,-1-3 0,1-2 0,-1-2 0,-1-7 0,-1-2 0,1-1 0,14 18 0,1-4 0,-5-11 0,-1-5 0,-2-8 0,-1-3 0,-4-6 0,0-3 0,32 21 0,-13-14 816,-13-10-816,-7-9 0,-8-5 0,-6-8 0,-3-4 0,-5-5 0,-4-10 0,-5-23 0,-6-34 0,-2 18 0,-4-3 0,-3-10 0,-4-3 0,-4-4 0,-4 0 0,-3 1 0,-3 1 0,-1 2 0,-1 1 0,-3-1 0,0 0 0,1 3 0,-2 0 0,-1 0 0,-1 1 0,0 1 0,0 2 0,1 7 0,1 3 0,1 2 0,0 2 0,-24-32 0,6 11 0,6 3 0,3 2 0,6 4 0,4 0 0,5 8 0,8 7 0,5 12 0,6 8 0,2 1 0,3-5 0,1-14 0,1-9 0,0 1 0,0 7 0,0 21 0,0 9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6.22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9 24575,'6'-4'0,"10"1"0,26 2 0,34 1 0,4 0 0,-29 0 0,3 0 0,1 0 0,0 0 0,-1 0 0,2 0 0,10 0 0,2 0 0,-2 0 0,0 0 0,9 0 0,1 0 0,7-1 0,0 2 0,3-1 0,0 2 0,1 0 0,-1 3 0,3 5 0,2 3 0,3 3 0,1 3 0,1 1 0,-1 1 0,0 2 0,-2 0 0,-6-2 0,-2 0 0,-6 0 0,-2 0 0,-2 1 0,-3 2 0,-3-1 0,-2 2 0,-1 1 0,-3 1 0,-3 0 0,-2 0 0,-6-3 0,-3 0 0,32 16 0,-19-5 0,-9 3 0,1 6 0,5 7 0,-1 6 0,1 3 0,-2 1 0,-4 0 0,-8-5 0,-10-10 0,-10-7 0,-10 3 0,-7 12 0,-5 20 0,-3 15 0,0 0 0,-7-2 0,-12-7 0,-15 1 0,10-37 0,-4-1 0,-1 2 0,-2 0 0,-1-1 0,0 0 0,0-3 0,1 0 0,-22 30 0,11-15 0,13-11 0,6-5 0,-2 4 0,-6 14 0,-6 8 0,3-3 0,7-10 0,5-11 0,5-8 0,-1 2 0,-2 5 0,0-1 0,3-2 0,4-7 0,4 2 0,-1 10 0,-1 12 0,2 7 0,0-6 0,4-2 0,2-3 0,1-3 0,2-1 0,0-10 0,0-3 0,0 0 0,2 3 0,5 3 0,5-5 0,1-6 0,-2-8 0,0-8 0,1 0 0,4 1 0,8 3 0,6 2 0,9 1 0,5 0 0,2 0 0,0 1 0,-2-3 0,1-1 0,-1 1 0,-1-2 0,-2-1 0,-3-3 0,-1-1 0,-3-1 0,1 0 0,4 0 0,1-1 0,4-1 0,-1 0 0,0-2 0,3 1 0,4 0 0,5 1 0,3 5 0,6 3 0,4 1 0,-1-1 0,-2 0 0,-3-3 0,-5 3 0,0 0 0,-5-3 0,-3-1 0,0-2 0,5-3 0,7-2 0,6 0 0,-7-2 0,-11 0 0,-8-1 0,-1-1 0,1 2 0,0 0 0,-4 0 0,-2-2 0,2-1 0,0 0 0,-5 0 0,-5 0 0,-8 0 0,-10 0 0,-3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9.59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24575,'21'0'0,"18"0"0,23 0 0,0 0 0,-3 0 0,-12 0 0,-5 0 0,12 0 0,6 0 0,15 2 0,6 2 0,-8 0 0,-15 1 0,-11 0 0,3 2 0,18 2 0,23 0 0,-40-4 0,1 1 0,-1-1 0,-1 0 0,40 5 0,-17 1 0,-16-2 0,-7 3 0,-7 1 0,0 3 0,6 2 0,2 1 0,-5 0 0,-9-2 0,-12-5 0,-5-4 0,9-1 0,10 5 0,12 5 0,7 3 0,-3-1 0,-3-1 0,-1-2 0,-3-3 0,-4 0 0,-8-2 0,-10-2 0,-9-1 0,-2 0 0,3 3 0,3 2 0,2 0 0,-3-2 0,-5-3 0,-2 1 0,0 5 0,7 7 0,6 8 0,1 0 0,-1-3 0,-8-5 0,-6-7 0,-3-1 0,0 4 0,3 5 0,6 7 0,7 8 0,3 3 0,0-1 0,-2-4 0,-5-9 0,-4-3 0,-1 2 0,-2 5 0,-1 1 0,-1 1 0,-3 0 0,1-3 0,-3 2 0,0 3 0,-2-4 0,-2-1 0,-1-6 0,-2-3 0,0 1 0,0 0 0,0 3 0,0 2 0,0 3 0,-1 0 0,-1-3 0,-2-6 0,-1-1 0,-3 5 0,0 3 0,-1 10 0,0 0 0,1-2 0,2-5 0,1-4 0,0 0 0,0 10 0,-2 10 0,1 2 0,0 0 0,4-14 0,2-15 0,0-11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8:32.07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24575,'16'0'0,"10"0"0,21 0 0,2 0 0,11 0 0,-1 0 0,-6 0 0,1 0 0,-11 0 0,-4 0 0,1 0 0,-4 0 0,-5 0 0,-6 0 0,-7 0 0,-5 2 0,-2 0 0,5 0 0,15 0 0,17-2 0,10 0 0,0 0 0,-11 0 0,-13 0 0,-12 0 0,-9 0 0,3 0 0,8 0 0,15 0 0,12 0 0,5 0 0,-6 0 0,-7 0 0,-7 0 0,-7 0 0,-4 0 0,-5 0 0,0 0 0,7 0 0,12 0 0,10 0 0,6 0 0,-2 0 0,-8 0 0,-9 0 0,-9 0 0,-8 0 0,-5 0 0,-3 0 0,7 0 0,13 0 0,15 0 0,10 0 0,-5 0 0,-8 0 0,-15 0 0,-8 0 0,-7 0 0,-1 0 0,10 0 0,16 0 0,12 0 0,4 0 0,-9 0 0,-14 0 0,-11 0 0,-7 0 0,5 0 0,3 0 0,11 0 0,6 0 0,-7 0 0,0 0 0,-13 0 0,-5 0 0,-2 0 0,3 0 0,8 0 0,10 0 0,2 0 0,-3 0 0,-6 0 0,-11 2 0,-4 0 0,-3 0 0,-2 0 0,5 0 0,5 0 0,8 3 0,8 1 0,5 0 0,1 1 0,-5 0 0,-5-2 0,-8 2 0,-5-3 0,0-1 0,9-1 0,1-2 0,9 0 0,1 0 0,-8 0 0,-1 0 0,-11 0 0,-2 0 0,9 3 0,13 2 0,9 3 0,0-1 0,-10-1 0,-12-2 0,-7 1 0,-2 0 0,7-1 0,11 1 0,6 0 0,4 3 0,-3-3 0,-2 2 0,2 1 0,3 2 0,4 3 0,-7-3 0,-6-1 0,-9-4 0,-6-3 0,3 1 0,9-1 0,1 2 0,4 1 0,-3 0 0,-8 0 0,0-2 0,-5-1 0,6-1 0,2-1 0,6 0 0,0 0 0,-6 0 0,-3 2 0,-9 2 0,4 3 0,22 10 0,-5-6 0,21 8 0,-27-9 0,-3 0 0,-11-3 0,-5-3 0,3-2 0,4 0 0,0 0 0,1 2 0,-3 1 0,-2-1 0,-1 1 0,4-3 0,10 3 0,0-1 0,6 4 0,-3 1 0,-7 0 0,0-2 0,-7-3 0,3-2 0,3-1 0,0 1 0,-1 3 0,-1-1 0,0-1 0,13 4 0,2 0 0,8 6 0,4 4 0,-10 0 0,-5-1 0,-13-4 0,-6-6 0,-2-1 0,2 2 0,0-2 0,5 4 0,3-2 0,-3 0 0,-1-1 0,-4-3 0,9-1 0,16 7 0,14 6 0,3 6 0,-8 0 0,-17-7 0,-12-5 0,-9-3 0,-3 0 0,0 2 0,12 4 0,11 2 0,10 4 0,0 2 0,-8-3 0,-8-1 0,-10-4 0,-2-2 0,0 1 0,6 1 0,7 6 0,8 6 0,2 3 0,-3 0 0,-6-7 0,-7-4 0,-6-5 0,-2 0 0,5 7 0,7 3 0,4 3 0,0-1 0,-8-6 0,-6-4 0,-4-2 0,0-1 0,4 2 0,1 3 0,3 4 0,2 1 0,-1 1 0,-1-2 0,-5-6 0,-2-3 0,4 0 0,7 7 0,4 2 0,1 4 0,-1-1 0,-3-4 0,-4-2 0,-4-5 0,-2-2 0,1 2 0,1 0 0,-1 0 0,-3 3 0,1 9 0,2 4 0,3 8 0,-1 0 0,-2-7 0,-1-2 0,-4-10 0,-4-5 0,-1-3 0,-1-2 0,-1-4 0,-1-4 0,0-7 0,0-4 0,1 0 0,0 4 0,2 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8:32.07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24575,'16'0'0,"10"0"0,21 0 0,2 0 0,11 0 0,-1 0 0,-6 0 0,1 0 0,-11 0 0,-4 0 0,1 0 0,-4 0 0,-5 0 0,-6 0 0,-7 0 0,-5 2 0,-2 0 0,5 0 0,15 0 0,17-2 0,10 0 0,0 0 0,-11 0 0,-13 0 0,-12 0 0,-9 0 0,3 0 0,8 0 0,15 0 0,12 0 0,5 0 0,-6 0 0,-7 0 0,-7 0 0,-7 0 0,-4 0 0,-5 0 0,0 0 0,7 0 0,12 0 0,10 0 0,6 0 0,-2 0 0,-8 0 0,-9 0 0,-9 0 0,-8 0 0,-5 0 0,-3 0 0,7 0 0,13 0 0,15 0 0,10 0 0,-5 0 0,-8 0 0,-15 0 0,-8 0 0,-7 0 0,-1 0 0,10 0 0,16 0 0,12 0 0,4 0 0,-9 0 0,-14 0 0,-11 0 0,-7 0 0,5 0 0,3 0 0,11 0 0,6 0 0,-7 0 0,0 0 0,-13 0 0,-5 0 0,-2 0 0,3 0 0,8 0 0,10 0 0,2 0 0,-3 0 0,-6 0 0,-11 2 0,-4 0 0,-3 0 0,-2 0 0,5 0 0,5 0 0,8 3 0,8 1 0,5 0 0,1 1 0,-5 0 0,-5-2 0,-8 2 0,-5-3 0,0-1 0,9-1 0,1-2 0,9 0 0,1 0 0,-8 0 0,-1 0 0,-11 0 0,-2 0 0,9 3 0,13 2 0,9 3 0,0-1 0,-10-1 0,-12-2 0,-7 1 0,-2 0 0,7-1 0,11 1 0,6 0 0,4 3 0,-3-3 0,-2 2 0,2 1 0,3 2 0,4 3 0,-7-3 0,-6-1 0,-9-4 0,-6-3 0,3 1 0,9-1 0,1 2 0,4 1 0,-3 0 0,-8 0 0,0-2 0,-5-1 0,6-1 0,2-1 0,6 0 0,0 0 0,-6 0 0,-3 2 0,-9 2 0,4 3 0,22 10 0,-5-6 0,21 8 0,-27-9 0,-3 0 0,-11-3 0,-5-3 0,3-2 0,4 0 0,0 0 0,1 2 0,-3 1 0,-2-1 0,-1 1 0,4-3 0,10 3 0,0-1 0,6 4 0,-3 1 0,-7 0 0,0-2 0,-7-3 0,3-2 0,3-1 0,0 1 0,-1 3 0,-1-1 0,0-1 0,13 4 0,2 0 0,8 6 0,4 4 0,-10 0 0,-5-1 0,-13-4 0,-6-6 0,-2-1 0,2 2 0,0-2 0,5 4 0,3-2 0,-3 0 0,-1-1 0,-4-3 0,9-1 0,16 7 0,14 6 0,3 6 0,-8 0 0,-17-7 0,-12-5 0,-9-3 0,-3 0 0,0 2 0,12 4 0,11 2 0,10 4 0,0 2 0,-8-3 0,-8-1 0,-10-4 0,-2-2 0,0 1 0,6 1 0,7 6 0,8 6 0,2 3 0,-3 0 0,-6-7 0,-7-4 0,-6-5 0,-2 0 0,5 7 0,7 3 0,4 3 0,0-1 0,-8-6 0,-6-4 0,-4-2 0,0-1 0,4 2 0,1 3 0,3 4 0,2 1 0,-1 1 0,-1-2 0,-5-6 0,-2-3 0,4 0 0,7 7 0,4 2 0,1 4 0,-1-1 0,-3-4 0,-4-2 0,-4-5 0,-2-2 0,1 2 0,1 0 0,-1 0 0,-3 3 0,1 9 0,2 4 0,3 8 0,-1 0 0,-2-7 0,-1-2 0,-4-10 0,-4-5 0,-1-3 0,-1-2 0,-1-4 0,-1-4 0,0-7 0,0-4 0,1 0 0,0 4 0,2 4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25.5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24575,'0'5'0,"0"0"0,0 2 0,0 1 0,0 3 0,0 1 0,0-2 0,0-1 0,0 1 0,2-2 0,0 2 0,1 1 0,-2-2 0,1 1 0,1 1 0,2-1 0,-1 3 0,0-1 0,1-1 0,0 0 0,-1-1 0,0-1 0,-1-2 0,0 1 0,1-1 0,-2 2 0,2-1 0,-1 0 0,0 2 0,1 1 0,-1 1 0,1-1 0,0 0 0,-2-2 0,0 1 0,-1-1 0,0-2 0,1 2 0,2 1 0,1 3 0,0 1 0,0-1 0,0 0 0,1-1 0,-1 1 0,1 0 0,-1-1 0,0 0 0,0 0 0,1-1 0,-1 2 0,1-2 0,-2 0 0,0-2 0,1-1 0,-1 1 0,1 1 0,0 1 0,1-1 0,1-1 0,1 0 0,1 1 0,0 3 0,1 3 0,2 2 0,-1-1 0,0-2 0,-3-2 0,-2-1 0,1 0 0,-1 0 0,0-1 0,2 1 0,-1 0 0,0 1 0,2 1 0,0 0 0,0 1 0,1-2 0,-1 2 0,0-2 0,1 0 0,-1-1 0,0-1 0,0-2 0,0 1 0,1-3 0,2-1 0,-1 2 0,10 12 0,-5-5 0,9 8 0,-7-10 0,0-1 0,0 1 0,0-1 0,0 1 0,0 1 0,0-3 0,0 1 0,0-3 0,0 3 0,0 0 0,0 1 0,0-1 0,0-1 0,0 0 0,0-1 0,3 0 0,0 0 0,2-1 0,0 1 0,-2 0 0,2-1 0,-2 0 0,0-2 0,2 0 0,1-1 0,0 2 0,2 1 0,-3-1 0,-2-2 0,-1-1 0,-2-3 0,0 0 0,1-2 0,2 0 0,6 0 0,7 0 0,7 0 0,3 0 0,0 0 0,3 0 0,-1 0 0,3 0 0,-4 0 0,-4 0 0,-1 0 0,-3 0 0,0 0 0,-2 0 0,-6 0 0,0 0 0,-3 0 0,1 0 0,2 0 0,-1 0 0,4 0 0,2 0 0,0 0 0,0 0 0,-5 0 0,-3 0 0,-3 0 0,-2 0 0,-1 0 0,-1 0 0,-2 0 0,1 0 0,1 0 0,2 0 0,5 0 0,5 0 0,5 2 0,-1 3 0,-1 2 0,-2 2 0,-5-2 0,-2-1 0,-6-1 0,-5-2 0,-1-1 0,-2-2 0,0 2 0,2 0 0,-2 1 0,2-1 0,4 0 0,5 0 0,5 1 0,5 1 0,5-2 0,5 1 0,0 0 0,-1-1 0,-6 1 0,0 1 0,0 0 0,2 0 0,0 1 0,-1-3 0,1 2 0,-2 0 0,-2-2 0,-6 1 0,-4-2 0,-1-1 0,-1 0 0,0 1 0,-3 2 0,2-1 0,4 0 0,2-2 0,1 0 0,-1 0 0,-3 0 0,-1 2 0,1 1 0,1-1 0,2 1 0,0-1 0,1 0 0,-1 3 0,0-1 0,-1 1 0,-2 0 0,-3 0 0,-4 0 0,-1-1 0,-2 1 0,1 0 0,2 0 0,0-1 0,4 1 0,6 2 0,8 2 0,6 4 0,1 0 0,2 1 0,-2-1 0,0 2 0,-1 3 0,-5-1 0,-4 2 0,-4-2 0,-1-1 0,0-3 0,-3-3 0,0-2 0,-3-4 0,-4 1 0,-2-2 0,-1 0 0,0 1 0,3-2 0,2 2 0,0 0 0,0-1 0,0-1 0,2-1 0,4-1 0,2 2 0,3 1 0,0 1 0,2 1 0,0 0 0,4 2 0,-4-1 0,-4 1 0,-4 0 0,-5-3 0,-2 3 0,-2-3 0,-3-2 0,-1 1 0,1-1 0,-1 1 0,3-1 0,4 1 0,5 0 0,4 0 0,0 1 0,-1 0 0,-2 2 0,-2 1 0,2-1 0,-1 0 0,-1-3 0,2 1 0,3 1 0,5 3 0,6 2 0,0-1 0,-2 1 0,-4-3 0,-4-1 0,-2 1 0,-1-2 0,-3 1 0,-2 0 0,-4-1 0,-1-1 0,2-1 0,2-1 0,6 1 0,2 0 0,-3 2 0,-3 1 0,-7 1 0,-6 0 0,-2-2 0,3 1 0,3 3 0,7 1 0,5 3 0,3-1 0,5 2 0,9 3 0,7 2 0,3 3 0,-4 1 0,-11-2 0,-11-6 0,-7-5 0,-4-3 0,-1-1 0,0 1 0,-1-2 0,-1 0 0,-2-1 0,3 1 0,7 5 0,9 3 0,2-1 0,-1-1 0,-7-5 0,-4 1 0,-2 1 0,-1 1 0,-2 0 0,1-4 0,-1-1 0,1 1 0,1 4 0,2 4 0,5 1 0,0 0 0,0-3 0,-4-2 0,-6-1 0,-2 0 0,-1 3 0,2 3 0,3 0 0,0 0 0,-4-3 0,-2-2 0,-2-2 0,-1 0 0,4 2 0,2 4 0,5 2 0,2 3 0,0 0 0,-4-2 0,-3-3 0,-4-3 0,1 0 0,2 1 0,5 3 0,1 2 0,-1-1 0,-1-2 0,-4-3 0,-4-2 0,1 1 0,1 3 0,5 1 0,0 2 0,0-2 0,-5-2 0,-1-4 0,-2-1 0,-1 1 0,-1 0 0,1 3 0,2 2 0,2-2 0,-1 0 0,0-1 0,-1-1 0,0 1 0,2 3 0,0 0 0,1 2 0,1 1 0,0-1 0,-3 2 0,0-3 0,-1 1 0,-1 0 0,1-3 0,-1 1 0,0-3 0,-2 0 0,-1 2 0,-1-1 0,2 2 0,0-1 0,0-2 0,0 0 0,0-2 0,0 1 0,1 0 0,-1 0 0,-2 1 0,2-2 0,1 2 0,1 1 0,1 3 0,-1 2 0,2 2 0,-1 1 0,1-3 0,-1-3 0,-1-3 0,-1-3 0,1 2 0,0 0 0,1 2 0,3 4 0,0 2 0,1 1 0,-1-3 0,-3-2 0,-1-7 0,-2-2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50.241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24575,'0'6'0,"0"0"0,0 2 0,0 0 0,0 0 0,2-2 0,0 0 0,1 1 0,-2-2 0,1 2 0,1 1 0,-1 0 0,0 1 0,-2 0 0,0-1 0,0-1 0,2-1 0,1 1 0,-1 0 0,2 0 0,-2 0 0,1 1 0,-2 0 0,-1 0 0,0 0 0,1 0 0,1 0 0,0 1 0,0-1 0,0 0 0,-2 1 0,0-1 0,0 0 0,0 0 0,1 0 0,1 1 0,0 1 0,0 0 0,0 1 0,-1 2 0,1 1 0,0-1 0,2-2 0,-1-2 0,-1 0 0,0 0 0,1 0 0,0-1 0,1 1 0,1 1 0,-1 0 0,1-1 0,-1 1 0,-1-2 0,2 0 0,0 0 0,1 2 0,0 1 0,1 0 0,1 1 0,1-2 0,0 2 0,0-1 0,-1 1 0,2 0 0,-1 0 0,0 0 0,2-1 0,0 0 0,0 0 0,2 0 0,1-2 0,2 2 0,2 1 0,1 2 0,2-1 0,2 1 0,3 1 0,0-1 0,1 1 0,-1-1 0,-2 0 0,-1 0 0,3 2 0,0 1 0,0 1 0,-2-1 0,-4-4 0,-4-3 0,-2-4 0,-1 1 0,-2 0 0,2 1 0,0 4 0,1-1 0,1 2 0,3 3 0,5 1 0,4 2 0,4 1 0,0 2 0,0 0 0,-2-3 0,1-1 0,0-4 0,0-1 0,-1 0 0,2-3 0,5 2 0,4 0 0,6 3 0,3 1 0,-2-3 0,2 0 0,0-2 0,1-1 0,6 1 0,0 2 0,3-1 0,7 1 0,2-2 0,6-2 0,5 1 0,3-3 0,3-1 0,-1-1 0,-4-2 0,-5 3 0,0-1 0,0 0 0,3 1 0,8-3 0,2 0 0,0-3 0,0 0 0,0 0 0,3 0 0,3 0 0,-2 0 0,-4 0 0,-4 0 0,0 0 0,3 0 0,9 0 0,-43 0 0,2 0 0,2 0 0,2 0 0,3 0 0,1 0 0,0-1 0,-1-1 0,-4-1 0,-2 0 0,-3 0 0,-3-1 0,36-4 0,-15 0 0,-10 0 0,-9-1 0,-5 0 0,-4 2 0,-6 0 0,0 1 0,0 0 0,2-1 0,4-2 0,0 0 0,-4 1 0,-8 4 0,-7-1 0,-7 2 0,-1 1 0,-1-2 0,1 1 0,0 1 0,-6 0 0,-4 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3.536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24575,'0'10'0,"0"3"0,0 4 0,0-2 0,0-2 0,0 0 0,0 0 0,0 0 0,0-2 0,0-1 0,0-2 0,0 0 0,0 1 0,0-1 0,0 2 0,0 1 0,0-1 0,0 2 0,0-2 0,0 1 0,0 1 0,0 0 0,0 2 0,0 0 0,0-3 0,0-1 0,0-2 0,0-1 0,0 1 0,2 4 0,2 3 0,0 2 0,3 3 0,-2 1 0,0 0 0,2 0 0,-3-3 0,1-1 0,-1 0 0,-1-2 0,2-2 0,-1-2 0,0 1 0,2 3 0,0 5 0,4 9 0,0 7 0,1 6 0,0 2 0,0-5 0,-1-5 0,0-7 0,-2-5 0,0-4 0,0 0 0,1 2 0,2 4 0,0 1 0,0 2 0,-2-2 0,3 0 0,0 2 0,0 2 0,2 1 0,-2-2 0,2 1 0,1 2 0,-1 4 0,3 2 0,1 3 0,2-2 0,-3-2 0,0-4 0,-3-3 0,0-4 0,-1-4 0,-1-1 0,1-2 0,1 0 0,5 3 0,5 6 0,7 6 0,8 6 0,3 1 0,6 5 0,8 3 0,4 5 0,7 1 0,4-1 0,3 1 0,8 3 0,-37-27 0,1 1 0,1 0 0,1 0 0,0 0 0,-1-2 0,-2-2 0,1-2 0,-1-2 0,1-2 0,5-2 0,1 0 0,7 1 0,1 1 0,5 0 0,1 0 0,-1-1 0,0-1 0,-5-1 0,1-2 0,-2-1 0,2-2 0,-1 0 0,1 0 0,8 0 0,3 0 0,10 0 0,2-2 0,6 2 0,3-1 0,-25-4 0,0 1 0,2-1-214,2 1 1,2 0 0,0 0 213,2 1 0,2 0 0,0 1 0,4-1 0,1 1 0,-1-1 0,2 1 0,0-1 0,0 0 0,0 1 0,0-1 0,0-1 0,2 0 0,-1 0 0,1-1 0,-3-1 0,1-1 0,-1-1 0,0-1 0,0-1 0,0-1 0,-4 0 0,-1-1 0,-1 0 0,-6-1 0,-1 0 0,-1 0 0,26 0 0,-4 0 0,-12 0 0,-3 0 0,-7 0 0,-1 0 0,-8 0 0,-2 0 0,-2 0 0,0 0 0,-4 0 0,0 0 640,48 0-640,-5-2 0,-13-4 0,-6 1 0,-6 0 0,0 0 0,3 2 0,-11-2 0,-12 0 0,-17 2 0,-13-1 0,-8 1 0,-5 1 0,-4 0 0,-3 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9.06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0 181 24575,'7'0'0,"1"0"0,2 0 0,2 0 0,1 0 0,6 0 0,6 0 0,2 0 0,-1 0 0,-6 0 0,-6 0 0,-4 0 0,-1 0 0,4 0 0,9 0 0,9 0 0,6 0 0,-2 0 0,-6-2 0,-8-1 0,-7 1 0,1 0 0,5 2 0,10 0 0,9 0 0,5 0 0,-2 0 0,-8 0 0,-7 0 0,-7 0 0,2 0 0,10 0 0,11 0 0,11 0 0,7 0 0,0 0 0,1 0 0,-3 0 0,-7 0 0,-11 0 0,-6 0 0,6 0 0,18 0 0,27 0 0,-36 0 0,2 0 0,0-1 0,-1-1 0,45-1 0,-19-3 0,-9 0 0,-6 1 0,-2-2 0,2 0 0,-3-1 0,0 1 0,2-2 0,-6 2 0,-7 1 0,-13 1 0,-11 2 0,-1 1 0,8 1 0,14-2 0,11-2 0,3 0 0,-8 0 0,-13 0 0,-13 2 0,-9 1 0,0 2 0,5-2 0,12-1 0,14-2 0,7-3 0,-4 3 0,-10 0 0,-12 3 0,-9 2 0,-4 0 0,0 0 0,10-3 0,15 0 0,10-2 0,0 0 0,-10 2 0,-15 1 0,-8 2 0,-8-1 0,-3-2 0,-4 1 0,0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3.03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1 253 24575,'2'0'0,"1"0"0,6 0 0,1-4 0,5-5 0,13-8 0,15-14 0,12-5 0,1 0 0,-11 7 0,-13 14 0,-11 7 0,-6 2 0,3 1 0,1-1 0,3 0 0,1 1 0,-4-1 0,-2 1 0,-3 1 0,-4 2 0,-1 2 0,0-1 0,6-3 0,3-1 0,3-1 0,-2 1 0,-7 4 0,-5 5 0,-6 8 0,-4 9 0,0 6 0,-1 8 0,-1 2 0,-1-4 0,1-6 0,3-8 0,2-7 0,2-8 0,4-12 0,5-8 0,5-2 0,2-3 0,0 5 0,5 0 0,4 2 0,2 4 0,0 3 0,-6 4 0,4 0 0,6-2 0,11-3 0,10 0 0,3-2 0,-2 0 0,-7 0 0,-7 0 0,-8 2 0,-9 3 0,-7 3 0,-6 2 0,0-2 0,0 0 0,3-1 0,-2 1 0,-1 2 0,-2 0 0,-2 2 0,-1 1 0,-4 4 0,-2 3 0,0 5 0,0 2 0,0 1 0,0-3 0,0-1 0,0-3 0,0-2 0,0 2 0,0 1 0,1 2 0,2-2 0,3-4 0,2-5 0,4-3 0,3 0 0,13-2 0,5-3 0,2 0 0,-1-2 0,-2 0 0,5-3 0,4-3 0,6 0 0,2 1 0,0 2 0,3-1 0,-6 0 0,-5 3 0,-3 2 0,3 0 0,8 1 0,1-3 0,-6 2 0,-11 2 0,-11 0 0,-6 2 0,4-2 0,6-1 0,4 2 0,-1 1 0,-6 1 0,-9 0 0,-5 1 0,-5 5 0,-4 4 0,-2 7 0,-5 2 0,-2 0 0,0-1 0,0-2 0,4-3 0,-1-3 0,0-1 0,1-1 0,0 0 0,2 0 0,0 0 0,1 2 0,0-1 0,-2 2 0,1 0 0,0 0 0,-1-2 0,1-2 0,1 0 0,0 1 0,2 1 0,0 0 0,0 3 0,0 0 0,0 0 0,0-2 0,1-2 0,2-3 0,2-2 0,1-2 0,2 0 0,2-3 0,2-4 0,7-4 0,8-1 0,12 2 0,14 0 0,6 1 0,10 1 0,0 0 0,4 3 0,3-1 0,-2 1 0,-4-1 0,-9 1 0,-11 2 0,-13 1 0,-12 0 0,-7 0 0,-4-1 0,-7 1 0,0 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9.4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292 0 24575,'11'0'0,"3"0"0,4 0 0,2 0 0,-4 0 0,0 0 0,-1 0 0,1 0 0,2 1 0,0 1 0,-2 1 0,-1 3 0,1 0 0,-1-1 0,0 0 0,-4 1 0,-6 0 0,-3 1 0,-3 0 0,-3-1 0,-11 3 0,-15 7 0,-18 12 0,-12 10 0,2 2 0,0 0 0,5 2 0,-1 1 0,3 0 0,13-8 0,12-9 0,10-8 0,5-2 0,2 2 0,1 1 0,2 1 0,3-3 0,10-7 0,16-4 0,17-5 0,22 0 0,21-1 0,12 0 0,-44 0 0,1 0 0,48 0 0,-12 0 0,-10 0 0,-9-2 0,-9-1 0,-7-3 0,1-1 0,10-2 0,16-2 0,8 2 0,-7 4 0,-18 2 0,-20 3 0,-11 0 0,-1 0 0,6 0 0,2 0 0,-3 0 0,-7 0 0,-1 0 0,6 0 0,5 0 0,1 0 0,-7 0 0,-10 0 0,-6 0 0,1 0 0,3 0 0,1 0 0,2 0 0,-8 2 0,-6 1 0,-7 1 0,-11 3 0,-11 4 0,-14 9 0,-14 8 0,-5 5 0,0 1 0,1 0 0,1 3 0,-5 3 0,2-2 0,7-6 0,10-6 0,5-6 0,-1 2 0,-4 2 0,-4 3 0,4 1 0,0 1 0,1 1 0,-1 2 0,1 0 0,8-4 0,10-7 0,11-5 0,4-3 0,2-2 0,0 2 0,2 7 0,10 13 0,9 9 0,7 2 0,3-9 0,4-15 0,10-10 0,11-7 0,5-3 0,-4 0 0,-4-1 0,0-8 0,4-6 0,5-9 0,0-1 0,0 4 0,3 2 0,2 7 0,2 3 0,-2 6 0,-14 3 0,-7 0 0,0 0 0,6 0 0,10 0 0,-3 0 0,-9 0 0,-13 0 0,-11 0 0,-3 0 0,4 0 0,2 0 0,0 0 0,-5 0 0,-8 0 0,-3 0 0,0 1 0,1 1 0,0 2 0,-5 1 0,-4 2 0,-4 3 0,-2 3 0,-8 4 0,-21 7 0,-35 15 0,20-14 0,-4 2 0,-7 4 0,-2 1 0,3-1 0,0 0 0,7-4 0,0 0 0,0 0 0,0 0 0,0-1 0,-1 2 0,-5 1 0,0 0 0,-1 2 0,1 1 0,1-1 0,1 0 0,2-1 0,2 1 0,2 0 0,1-1 0,-37 25 0,16-11 0,15-10 0,9-9 0,0 2 0,-8 6 0,-12 10 0,-7 6 0,0 2 0,5-2 0,13-8 0,13-9 0,12-7 0,7-2 0,5-1 0,2 2 0,-2 4 0,1-1 0,3-2 0,1-3 0,6-9 0,10-1 0,27 1 0,41 4 0,-15-6 0,7-2 0,14 0 0,4-3 0,8-5 0,1-6 0,0-7 0,-1-7 0,0-8 0,-2-7 0,-2-5 0,-1-2 0,-4-1 0,-1 1 0,-4 2 0,0 3 0,-9 4 0,-1 2 0,-2 3 0,-2 2 0,-2 3 0,-1 1 0,-5 4 0,-1 0 0,-4 4 0,0 0 0,43-6 0,-10 10 0,-12 3 0,-17 6 0,-19 0 0,-10 0 0,-5-2 0,-3-1 0,-4 1 0,-4 0 0,-4 2 0,1 0 0,0 0 0,-6 1 0,-16 9 0,-23 11 0,-28 16 0,23-12 0,-3 0 0,-8 4 0,-2 1 0,-4 3 0,-1 0 0,-3 1 0,0 0 0,1 2 0,0 0 0,6-1 0,1 0 0,4-2 0,2 1 0,3-1 0,2 0 0,2-1 0,2 0 0,0 1 0,1 0 0,-30 31 0,13-8 0,7-2 0,10-7 0,1-1 0,0 3 0,-1 1 0,-1 3 0,2-4 0,4-5 0,6-10 0,7-8 0,7 0 0,4 4 0,3 2 0,3-1 0,10-9 0,19-10 0,37-6 0,-8-6 0,5-5 0,20-8 0,4-7 0,9-7 0,1-6 0,-30 7 0,-1-3 0,0-1 0,-1-3 0,-2-1 0,0 1 0,21-13 0,-3 1 0,-4 3 0,-1 1 0,-7 4 0,-2 3 0,-5 4 0,-1 1 0,-1 3 0,0 2 0,2 2 0,-1 2 0,2 1 0,-1 1 0,-2 2 0,0 1 0,-2 1 0,-1 0 0,43-15 0,-8 2 0,-12-1 0,-16 4 0,-17 7 0,-15 6 0,-10 7 0,-4 2 0,-3 0 0,0 2 0,0 0 0,-1 1 0,-7 5 0,-16 17 0,-25 23 0,-24 25 0,22-27 0,-1 1 0,-1 3 0,0 0 0,2 1 0,0 1 0,4 0 0,2 1 0,3-1 0,2 0 0,-19 35 0,17-20 0,10-21 0,10-12 0,4-6 0,1-3 0,1-6 0,3-8 0,0-4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35.95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1 792 24575,'10'0'0,"9"0"0,12 0 0,19-3 0,23-4 0,16-6 0,-39 4 0,1-2 0,46-14 0,-6-8 0,-9-6 0,-3-4 0,-4-2 0,-2 3 0,5 1 0,4 3 0,7 1 0,-6 4 0,-11 5 0,-6 1 0,1-1 0,10-4 0,5-3 0,-9 3 0,-17 6 0,-15 6 0,-4 1 0,1-1 0,3-1 0,-1 4 0,-3 5 0,4 2 0,11 0 0,9-1 0,0 1 0,-9 2 0,-16 4 0,-13 2 0,-6 2 0,1 0 0,5 0 0,10 0 0,6 0 0,1 0 0,-3 0 0,-11 0 0,-10 1 0,-9 3 0,-4 6 0,-5 12 0,-9 13 0,-21 21 0,-21 17 0,19-30 0,-2 1 0,-1 2 0,1-2 0,-26 30 0,9-13 0,2-11 0,-1 0 0,-3 5 0,-1 1 0,7 2 0,-1 7 0,3-1 0,7-4 0,10-14 0,12-16 0,9-10 0,3-5 0,2-1 0,0-1 0,-2 2 0,0-1 0,-4-3 0,1-2 0,0 1 0,0 2 0,-4 7 0,-6 8 0,-3 5 0,3 0 0,6-7 0,4-9 0,5-4 0,-3-1 0,-3 5 0,-2 3 0,0 3 0,10-5 0,11-6 0,13-9 0,14-7 0,24-8 0,-14 2 0,7-3 0,23-4 0,7-2 0,-20 4 0,3-1 0,0-1 0,4-1 0,1-1 0,-1 1 0,-3 0 0,-2 1 0,0-1 0,21-7 0,-2 0 0,0 1 0,-1 1 0,-4 1 0,0 1 0,0 1 0,-1 1 0,-6 3 0,-3 1 0,-11 2 0,-4 2 0,33-6 0,-24 4 0,-3 0 0,4 1 0,-1 0 0,-6 0 0,-9 3 0,-1 0 0,4 1 0,6 1 0,-8 3 0,-8 2 0,3-1 0,8 0 0,13 1 0,4 0 0,-10 3 0,1 0 0,10 0 0,17 0 0,10 0 0,-10 0 0,-23 0 0,-24 0 0,-11 0 0,5 0 0,11 0 0,5 0 0,2 0 0,-18 0 0,2 0 0,-9 0 0,3 0 0,-2 1 0,-10 5 0,-8 10 0,-9 18 0,-24 21 0,-36 21 0,9-29 0,-9 1 0,-16 7 0,-8 0-223,22-15 1,-3-1-1,0-1 223,-2 0 0,-1-1 0,-1-1 0,-2-2 0,-1-1 0,0-1 0,4-5 0,0-1 0,1-1 0,-29 7 0,1-1-31,4-1 0,3-1 31,10-1 0,2 1 0,-3 4 0,-1 1 0,-2 5 0,0 1 0,-1 0 0,1 0 0,0 2 0,2-1 0,8-1 0,4 0 0,8-3 0,4 2 0,5 2 0,4 2 0,7 0 0,4 0 666,-22 38-666,18-17 64,15-19-64,10-17 0,7-11 0,5-4 0,22-9 0,63-33 0,-4-6 0,11-7 0,-15 6 0,4-2 0,2-2-329,-15 7 0,1-2 1,1 0-1,-1 0 329,1 1 0,0 0 0,0 1 0,-1 1 0,18-6 0,0 1 0,0 2 0,1 3 0,0 1 0,0 2 0,-2 4 0,0 2 0,0 1-267,-3 3 0,-1 2 0,1 1 267,2 0 0,-1 2 0,1-1 0,-2 1 0,0 1 0,-1-1 0,0 0 0,-1 0 0,-1 0 0,-7 1 0,-1-1 0,-3 0 0,19-6 0,-4-1 0,-12 2 0,-4 1 0,-15 4 0,-4 0 0,27-3 1259,-23 9-1259,-20 6 857,-12 2-857,-5 0 0,-1 1 0,3 7 0,7 5 0,1 5 0,-3 1 0,-8-1 0,-8 2 0,-3 10 0,-12 28 0,-5-13 0,-7 5 0,-14 19 0,-8 5 0,2-14 0,-5 2 0,-2 1-404,-10 8 1,-3 1 0,-1-1 403,-1 1 0,-1-1 0,-1-2 0,2-2 0,-1-3 0,2 0-104,8-8 0,1-1 0,1-2 104,-15 15 0,2-2 0,4-4 0,2-2 0,6-4 0,1-2 0,-1 0 0,-1-1 0,-1 0 0,-1 0 0,-2-2 0,-1 0 595,-1 0 1,-1-2-596,1-2 0,2-1 165,2-2 1,3 0-166,5-3 0,4 0 0,4-4 0,3 0 0,-26 36 0,11-2 0,8 5 0,9 0 0,6-3 0,6-6 0,3-4 0,4-6 0,4-6 0,7-12 0,4-12 0,2-10 0,0-6 0,0 2 0,4 5 0,7 7 0,5 2 0,5-5 0,2-8 0,8-7 0,16-7 0,33-15 0,-27 3 0,2-3 0,10-6 0,1-4 0,3-3 0,-1-3 0,-3-1 0,-1-2 0,-1-2 0,-1-1 0,-1-2 0,-1-2 0,3-3 0,0-3 0,-1-2 0,1-2 0,1-3 0,2 0 0,0-1 0,1 0 0,6-2 0,1 1 0,2 1 0,-1 0 0,-2 3 0,-2 0 0,-4 4 0,-1 0 0,-7 6 0,-2 2 0,-3 2 0,1 2 0,1 1 0,0 0 0,1 0 0,0 1 0,2-2 0,0 0 0,2-2 0,-1 0 0,-6 3 0,-1 2 0,-8 3 0,-1 3 0,23-12 0,-20 14 0,-1 5 0,6 4 0,7-4 0,4-2 0,-9 3 0,-10 3 0,-7 7 0,-8 4 0,0 2 0,-6 1 0,-7 10 0,-5 18 0,-5 21 0,-1 17 0,-2 11 0,-1 2 0,-2 3 0,-3 6 0,-9 4 0,-13 6 0,7-43 0,-2-1 0,-2 1 0,-2 0 0,0 1 0,-1 0 0,1 0 0,-1 0 0,1-4 0,0-1 0,1 1 0,1 0 0,0-1 0,1 1 0,0 1 0,0 3 0,-1 8 0,2 4 0,-2 15 0,3-3 0,-6 12 0,9-2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59.2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1346 24575,'0'17'0,"0"3"0,0 12 0,0 6 0,0-2 0,0-3 0,0 24 0,0-13 0,0 20 0,0-25 0,2-13 0,4-10 0,5-5 0,3-3 0,1-4 0,1 1 0,0-1 0,-1-1 0,-1 0 0,-1-2 0,4-3 0,13-16 0,23-31 0,-16 9 0,3-5 0,5-7 0,2-2 0,0-1 0,-1 2 0,-7 8 0,-3 3 0,20-23 0,-12 13 0,2 1 0,13-10 0,9-10 0,-1-1 0,-10 5 0,-9 9 0,-2 4 0,0-3 0,4-3 0,-1-1 0,-5 7 0,-9 13 0,-8 12 0,-2 3 0,6-1 0,7-6 0,2 1 0,-5 7 0,-3 0 0,1 2 0,14-7 0,10-6 0,-3 3 0,-10 7 0,-12 8 0,-1 2 0,6 1 0,5-4 0,-5 1 0,-8 5 0,-8 2 0,0 2 0,0-1 0,0-1 0,-1 2 0,-4 2 0,-5 5 0,-5 10 0,-4 27 0,-3 40 0,-1-23 0,-2 4 0,-4 13 0,-3 3 0,-4 8 0,-2 1 0,-4 7 0,-3 1 0,-1 5 0,-1 1 0,1 0 0,-1-2 0,2-2 0,-1-2 0,2-6 0,1-2 0,2-6 0,1-3 0,2-7 0,0-4 0,-7 34 0,9-30 0,7-26 0,5-16 0,2-10 0,1-3 0,0 4 0,0 13 0,10 20 0,9 13 0,8-2 0,4-13 0,-7-20 0,0-13 0,3-11 0,12-16 0,13-14 0,7-15 0,1-6 0,-2-2 0,6-5 0,-25 25 0,3-2 0,8-6 0,1-1 0,3-3 0,0-1 0,-4 4 0,-2-2 0,-6 2 0,-1-1 0,-3-1 0,-1-1 0,0-3 0,0-2 0,4-4 0,-1 0 0,-3 4 0,-1 2 0,22-24 0,-9 10 0,2 4 0,11-13 0,-26 30 0,1-2 0,-2 4 0,-2 1 0,23-29 0,-12 8 0,-3-2 0,3-7 0,-2 2 0,-1 6 0,-4 11 0,10-1 0,15-13 0,12-5 0,-6 2 0,-15 15 0,-21 22 0,-11 14 0,-4 3 0,-1 1 0,2-1 0,-1 1 0,-2 4 0,-2 6 0,3 17 0,7 21 0,6 25 0,3 26 0,-17-36 0,-2 2 0,-2 4 0,-3 2 0,-2 3 0,-2 0 0,-2 2 0,-1 2 0,-1 7 0,0 1 0,-1 4 0,-1 1 0,1-1 0,-1 0 0,-1-10 0,0-4 0,-3 28 0,4-32 0,-1-15 0,3 9 0,0 15 0,0 9 0,0-9 0,0-20 0,1-19 0,2-12 0,5-4 0,5 3 0,3 0 0,2 0 0,0-5 0,-3-7 0,1-4 0,6-3 0,10 0 0,15 0 0,11-4 0,6-17 0,4-20 0,0-20 0,-4-13 0,-6 2 0,-9 2 0,-8 3 0,-9 1 0,-5 4 0,-3 8 0,-6 9 0,-1 6 0,1 1 0,3-6 0,2-3 0,0 4 0,-2 6 0,-2 6 0,0 1 0,1-8 0,3-11 0,1-4 0,0 3 0,-2 10 0,-5 13 0,-1 1 0,0-2 0,2-6 0,1-4 0,0 7 0,-5 7 0,-3 6 0,-2 2 0,-1-1 0,2-3 0,1-4 0,-1 0 0,1 3 0,0 4 0,-1 5 0,1 1 0,-1 4 0,-1 3 0,0 2 0,-2 1 0,2 1 0,2 10 0,2 15 0,4 16 0,-3 13 0,-5-3 0,-2-9 0,-4-5 0,-1 4 0,0 21 0,-2 16 0,-3 11 0,-3 2 0,-5-10 0,-3-1 0,1-11 0,3-10 0,5-14 0,2-14 0,3-9 0,0-4 0,0 7 0,0 13 0,0 11 0,0 4 0,0-10 0,0-12 0,0-13 0,0-6 0,0-2 0,-1-4 0,-5-1 0,3-3 0,-3-2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1.14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273 1456 24575,'7'-4'0,"-1"-1"0,2-4 0,0-1 0,3-7 0,4-9 0,3-7 0,3-6 0,-4 4 0,-4 9 0,-3 10 0,-3 8 0,1 1 0,3-2 0,1-4 0,1-4 0,0 0 0,-4 4 0,-1 3 0,-2 5 0,1 3 0,4-2 0,9-6 0,13-7 0,9-6 0,-1 0 0,-9 6 0,-11 4 0,-6 2 0,2-4 0,6-7 0,12-9 0,5-6 0,1 1 0,-7 7 0,-10 12 0,-6 6 0,-4 3 0,-1 0 0,-1 2 0,-3-1 0,-1 2 0,-2 0 0,1-4 0,10-7 0,11-8 0,7-6 0,2 1 0,-8 6 0,-8 9 0,-6 3 0,-4 0 0,1-6 0,3-6 0,2 0 0,-2 4 0,-2 6 0,-5 5 0,-2 1 0,2-4 0,8-12 0,12-13 0,8-8 0,1-1 0,-7 9 0,-8 11 0,0 1 0,9-4 0,-1 2 0,6-3 0,-5 7 0,-7 8 0,-1 3 0,-6 8 0,4 3 0,8 0 0,9-2 0,4 0 0,-5-3 0,-8 0 0,-9 2 0,-7 1 0,-3 0 0,4-3 0,7-2 0,7-3 0,1 1 0,-3 1 0,-7 4 0,-4 2 0,2 2 0,9 0 0,10 0 0,6 0 0,0 0 0,-9 0 0,-10 0 0,-7 0 0,-2 0 0,8 0 0,17 0 0,14 0 0,5 0 0,-6 0 0,-14 0 0,-14 0 0,-9 0 0,-2 0 0,6 0 0,8 0 0,3-2 0,-1-1 0,-7 1 0,-6 0 0,-4 2 0,-1 0 0,3 0 0,4 0 0,13-2 0,11-5 0,5-3 0,0-2 0,-12 2 0,-10 4 0,-8 3 0,-4 3 0,2 0 0,6 0 0,12 4 0,8 6 0,-3 5 0,-6 0 0,-11-5 0,-8-4 0,-1-4 0,8 3 0,15-1 0,10 2 0,3-1 0,-9 0 0,-13-1 0,-9 0 0,-10 3 0,-3 2 0,-2 1 0,0-1 0,4 5 0,8 17 0,14 23 0,9 21 0,2 5 0,-6-13 0,-11-21 0,-9-16 0,-5-11 0,-6-7 0,0-1 0,3 5 0,3 12 0,2 11 0,-2 4 0,-3-6 0,-3-8 0,-2-7 0,0-4 0,0 1 0,0 1 0,0 1 0,0-1 0,0-5 0,0-4 0,0-3 0,0 0 0,0 1 0,0 1 0,0-2 0,2 0 0,2-1 0,4 6 0,8 11 0,6 12 0,3 3 0,0-6 0,-7-7 0,-5-10 0,-2-3 0,2 2 0,8 6 0,5 7 0,3 2 0,-3-6 0,-8-9 0,-5-4 0,1 1 0,13 9 0,15 14 0,10 6 0,-3 0 0,-12-9 0,-12-10 0,-12-4 0,-6-3 0,-3 0 0,-1 1 0,1 3 0,-1 11 0,2 12 0,1 6 0,-1-1 0,-1-10 0,0-15 0,2-10 0,3-7 0,4-1 0,8 8 0,6 6 0,0 4 0,-2-2 0,-7-4 0,-5-3 0,-2 0 0,0 2 0,4 6 0,5 4 0,2 3 0,-1 0 0,-1-3 0,-5-4 0,-5-6 0,-1-4 0,-1 0 0,4 1 0,10 11 0,12 19 0,10 10 0,0 6 0,-6-9 0,-10-17 0,-11-10 0,-6-9 0,-5-2 0,-1 8 0,2 18 0,0 15 0,0 7 0,-2-8 0,-2-11 0,-1-3 0,-2 3 0,-1 11 0,-4 6 0,-6-2 0,-3-9 0,-3-10 0,-1-7 0,-4 2 0,-5 5 0,-4 6 0,-5 5 0,-1 2 0,-1-1 0,0-4 0,0-1 0,-2-3 0,3-2 0,2-6 0,4-5 0,-1-6 0,-2-1 0,-2-1 0,-1-3 0,0-4 0,-4 0 0,-9 1 0,-14 7 0,-10 2 0,-7 1 0,-2 0 0,4 0 0,-2 0 0,2 2 0,2 1 0,1 2 0,1 0 0,-1 1 0,-2 1 0,2-1 0,10-2 0,9-3 0,6-6 0,-4 1 0,-14 0 0,-12 2 0,-10 2 0,-1 1 0,1-1 0,-4-2 0,46-12 0,-2-2 0,-3-1 0,0-1 0,-2-1 0,0-1 0,1 0 0,2-1 0,-47 4 0,12-3 0,13 0 0,14-1 0,13 1 0,12 0 0,12 0 0,4 0 0,0 3 0,-1 0 0,-1 1 0,-3 0 0,-3-1 0,-3 1 0,-4-1 0,-1 2 0,-4 1 0,-9 0 0,-7 2 0,-6 0 0,2-2 0,7-1 0,10-1 0,8-1 0,4 0 0,0-1 0,1-2 0,1 1 0,1-2 0,1 1 0,-5 2 0,-2 0 0,0 0 0,5 1 0,6-1 0,4-1 0,-4 2 0,-7-1 0,-6 1 0,0 0 0,6-1 0,2-1 0,-1 0 0,-10 1 0,-9 0 0,-1 0 0,5-2 0,12 0 0,10-3 0,4 2 0,0 0 0,-2 1 0,-1 1 0,-2-1 0,0 1 0,-4 1 0,1-2 0,3-1 0,3-2 0,10 0 0,2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6.35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3109 24575,'10'-11'0,"5"-4"0,6-6 0,-1 1 0,1 0 0,0-1 0,-1 0 0,3-2 0,-7 3 0,-2 2 0,-1-4 0,4-11 0,8-10 0,4-11 0,3-4 0,-1 1 0,-2 2 0,-3 5 0,-4 5 0,-4 9 0,-6 12 0,-5 1 0,-2-9 0,0-15 0,3-13 0,1-7 0,-1 0 0,0-5 0,0-4 0,3 3 0,-3 11 0,-2 17 0,-4 8 0,-2-4 0,2-21 0,1-30 0,0 34 0,1-2 0,1-5 0,0-1 0,1 3 0,-1 2 0,5-35 0,-2 31 0,-2 29 0,1 14 0,4-1 0,7-6 0,7-7 0,2 1 0,-1 7 0,-4 11 0,-5 11 0,-3 8 0,-3 10 0,1 17 0,4 20 0,10 25 0,-6-27 0,1 2 0,6 7 0,1 0 0,5 4 0,1 0 0,-1-4 0,0-1 0,-4-7 0,-2-2 0,20 33 0,-2-9 0,6 7 0,-22-34 0,0 1 0,-1-1 0,0 0 0,20 29 0,-14-22 0,-8-16 0,-2-3 0,3 5 0,1 5 0,0-2 0,-6-6 0,2-3 0,7 2 0,6 6 0,0-3 0,-4-5 0,-12-10 0,-4-9 0,-4-4 0,0-3 0,3 0 0,4-1 0,3 1 0,1-1 0,-1-1 0,-3-1 0,-2-1 0,0-1 0,0-6 0,1-9 0,0-7 0,-1-2 0,-1 4 0,-4 5 0,-6 6 0,-4-2 0,-1-6 0,5-12 0,7-15 0,4-6 0,3 4 0,-6 9 0,-5 14 0,-6 6 0,-4-1 0,0-15 0,-4-21 0,-10-27 0,2 31 0,-3 0 0,-4-2 0,-1 0 0,-4-4 0,-1 1 0,-1-1 0,-2-1 0,-1 1 0,0-1 0,1-3 0,0-1 0,1 2 0,1 0 0,4 2 0,1 1 0,1-1 0,1 1 0,1 3 0,0 1 0,2 4 0,0 0 0,-13-44 0,3 16 0,5 9 0,5 9 0,3 6 0,5 5 0,3 6 0,2 5 0,3 5 0,0 0 0,0 6 0,2 8 0,13 7 0,18 6 0,16 3 0,11 2 0,1 1 0,1 8 0,8 16 0,14 24 0,-36-15 0,0 6 0,5 6 0,0 3 0,3 9 0,0 5 0,1 11 0,-1 7-272,-16-19 0,-1 4 0,0 0 272,0 5 0,-1 0 0,0 2 0,-1 1 0,1 0 0,0-1 0,-1-3 0,1-2 0,-1-2 0,-1-7 0,-1-2 0,1-1 0,14 18 0,1-4 0,-5-11 0,-1-5 0,-2-8 0,-1-3 0,-4-6 0,0-3 0,32 21 0,-13-14 816,-13-10-816,-7-9 0,-8-5 0,-6-8 0,-3-4 0,-5-5 0,-4-10 0,-5-23 0,-6-34 0,-2 18 0,-4-3 0,-3-10 0,-4-3 0,-4-4 0,-4 0 0,-3 1 0,-3 1 0,-1 2 0,-1 1 0,-3-1 0,0 0 0,1 3 0,-2 0 0,-1 0 0,-1 1 0,0 1 0,0 2 0,1 7 0,1 3 0,1 2 0,0 2 0,-24-32 0,6 11 0,6 3 0,3 2 0,6 4 0,4 0 0,5 8 0,8 7 0,5 12 0,6 8 0,2 1 0,3-5 0,1-14 0,1-9 0,0 1 0,0 7 0,0 21 0,0 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25.5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24575,'0'5'0,"0"0"0,0 2 0,0 1 0,0 3 0,0 1 0,0-2 0,0-1 0,0 1 0,2-2 0,0 2 0,1 1 0,-2-2 0,1 1 0,1 1 0,2-1 0,-1 3 0,0-1 0,1-1 0,0 0 0,-1-1 0,0-1 0,-1-2 0,0 1 0,1-1 0,-2 2 0,2-1 0,-1 0 0,0 2 0,1 1 0,-1 1 0,1-1 0,0 0 0,-2-2 0,0 1 0,-1-1 0,0-2 0,1 2 0,2 1 0,1 3 0,0 1 0,0-1 0,0 0 0,1-1 0,-1 1 0,1 0 0,-1-1 0,0 0 0,0 0 0,1-1 0,-1 2 0,1-2 0,-2 0 0,0-2 0,1-1 0,-1 1 0,1 1 0,0 1 0,1-1 0,1-1 0,1 0 0,1 1 0,0 3 0,1 3 0,2 2 0,-1-1 0,0-2 0,-3-2 0,-2-1 0,1 0 0,-1 0 0,0-1 0,2 1 0,-1 0 0,0 1 0,2 1 0,0 0 0,0 1 0,1-2 0,-1 2 0,0-2 0,1 0 0,-1-1 0,0-1 0,0-2 0,0 1 0,1-3 0,2-1 0,-1 2 0,10 12 0,-5-5 0,9 8 0,-7-10 0,0-1 0,0 1 0,0-1 0,0 1 0,0 1 0,0-3 0,0 1 0,0-3 0,0 3 0,0 0 0,0 1 0,0-1 0,0-1 0,0 0 0,0-1 0,3 0 0,0 0 0,2-1 0,0 1 0,-2 0 0,2-1 0,-2 0 0,0-2 0,2 0 0,1-1 0,0 2 0,2 1 0,-3-1 0,-2-2 0,-1-1 0,-2-3 0,0 0 0,1-2 0,2 0 0,6 0 0,7 0 0,7 0 0,3 0 0,0 0 0,3 0 0,-1 0 0,3 0 0,-4 0 0,-4 0 0,-1 0 0,-3 0 0,0 0 0,-2 0 0,-6 0 0,0 0 0,-3 0 0,1 0 0,2 0 0,-1 0 0,4 0 0,2 0 0,0 0 0,0 0 0,-5 0 0,-3 0 0,-3 0 0,-2 0 0,-1 0 0,-1 0 0,-2 0 0,1 0 0,1 0 0,2 0 0,5 0 0,5 0 0,5 2 0,-1 3 0,-1 2 0,-2 2 0,-5-2 0,-2-1 0,-6-1 0,-5-2 0,-1-1 0,-2-2 0,0 2 0,2 0 0,-2 1 0,2-1 0,4 0 0,5 0 0,5 1 0,5 1 0,5-2 0,5 1 0,0 0 0,-1-1 0,-6 1 0,0 1 0,0 0 0,2 0 0,0 1 0,-1-3 0,1 2 0,-2 0 0,-2-2 0,-6 1 0,-4-2 0,-1-1 0,-1 0 0,0 1 0,-3 2 0,2-1 0,4 0 0,2-2 0,1 0 0,-1 0 0,-3 0 0,-1 2 0,1 1 0,1-1 0,2 1 0,0-1 0,1 0 0,-1 3 0,0-1 0,-1 1 0,-2 0 0,-3 0 0,-4 0 0,-1-1 0,-2 1 0,1 0 0,2 0 0,0-1 0,4 1 0,6 2 0,8 2 0,6 4 0,1 0 0,2 1 0,-2-1 0,0 2 0,-1 3 0,-5-1 0,-4 2 0,-4-2 0,-1-1 0,0-3 0,-3-3 0,0-2 0,-3-4 0,-4 1 0,-2-2 0,-1 0 0,0 1 0,3-2 0,2 2 0,0 0 0,0-1 0,0-1 0,2-1 0,4-1 0,2 2 0,3 1 0,0 1 0,2 1 0,0 0 0,4 2 0,-4-1 0,-4 1 0,-4 0 0,-5-3 0,-2 3 0,-2-3 0,-3-2 0,-1 1 0,1-1 0,-1 1 0,3-1 0,4 1 0,5 0 0,4 0 0,0 1 0,-1 0 0,-2 2 0,-2 1 0,2-1 0,-1 0 0,-1-3 0,2 1 0,3 1 0,5 3 0,6 2 0,0-1 0,-2 1 0,-4-3 0,-4-1 0,-2 1 0,-1-2 0,-3 1 0,-2 0 0,-4-1 0,-1-1 0,2-1 0,2-1 0,6 1 0,2 0 0,-3 2 0,-3 1 0,-7 1 0,-6 0 0,-2-2 0,3 1 0,3 3 0,7 1 0,5 3 0,3-1 0,5 2 0,9 3 0,7 2 0,3 3 0,-4 1 0,-11-2 0,-11-6 0,-7-5 0,-4-3 0,-1-1 0,0 1 0,-1-2 0,-1 0 0,-2-1 0,3 1 0,7 5 0,9 3 0,2-1 0,-1-1 0,-7-5 0,-4 1 0,-2 1 0,-1 1 0,-2 0 0,1-4 0,-1-1 0,1 1 0,1 4 0,2 4 0,5 1 0,0 0 0,0-3 0,-4-2 0,-6-1 0,-2 0 0,-1 3 0,2 3 0,3 0 0,0 0 0,-4-3 0,-2-2 0,-2-2 0,-1 0 0,4 2 0,2 4 0,5 2 0,2 3 0,0 0 0,-4-2 0,-3-3 0,-4-3 0,1 0 0,2 1 0,5 3 0,1 2 0,-1-1 0,-1-2 0,-4-3 0,-4-2 0,1 1 0,1 3 0,5 1 0,0 2 0,0-2 0,-5-2 0,-1-4 0,-2-1 0,-1 1 0,-1 0 0,1 3 0,2 2 0,2-2 0,-1 0 0,0-1 0,-1-1 0,0 1 0,2 3 0,0 0 0,1 2 0,1 1 0,0-1 0,-3 2 0,0-3 0,-1 1 0,-1 0 0,1-3 0,-1 1 0,0-3 0,-2 0 0,-1 2 0,-1-1 0,2 2 0,0-1 0,0-2 0,0 0 0,0-2 0,0 1 0,1 0 0,-1 0 0,-2 1 0,2-2 0,1 2 0,1 1 0,1 3 0,-1 2 0,2 2 0,-1 1 0,1-3 0,-1-3 0,-1-3 0,-1-3 0,1 2 0,0 0 0,1 2 0,3 4 0,0 2 0,1 1 0,-1-3 0,-3-2 0,-1-7 0,-2-2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35.95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1 792 24575,'10'0'0,"9"0"0,12 0 0,19-3 0,23-4 0,16-6 0,-39 4 0,1-2 0,46-14 0,-6-8 0,-9-6 0,-3-4 0,-4-2 0,-2 3 0,5 1 0,4 3 0,7 1 0,-6 4 0,-11 5 0,-6 1 0,1-1 0,10-4 0,5-3 0,-9 3 0,-17 6 0,-15 6 0,-4 1 0,1-1 0,3-1 0,-1 4 0,-3 5 0,4 2 0,11 0 0,9-1 0,0 1 0,-9 2 0,-16 4 0,-13 2 0,-6 2 0,1 0 0,5 0 0,10 0 0,6 0 0,1 0 0,-3 0 0,-11 0 0,-10 1 0,-9 3 0,-4 6 0,-5 12 0,-9 13 0,-21 21 0,-21 17 0,19-30 0,-2 1 0,-1 2 0,1-2 0,-26 30 0,9-13 0,2-11 0,-1 0 0,-3 5 0,-1 1 0,7 2 0,-1 7 0,3-1 0,7-4 0,10-14 0,12-16 0,9-10 0,3-5 0,2-1 0,0-1 0,-2 2 0,0-1 0,-4-3 0,1-2 0,0 1 0,0 2 0,-4 7 0,-6 8 0,-3 5 0,3 0 0,6-7 0,4-9 0,5-4 0,-3-1 0,-3 5 0,-2 3 0,0 3 0,10-5 0,11-6 0,13-9 0,14-7 0,24-8 0,-14 2 0,7-3 0,23-4 0,7-2 0,-20 4 0,3-1 0,0-1 0,4-1 0,1-1 0,-1 1 0,-3 0 0,-2 1 0,0-1 0,21-7 0,-2 0 0,0 1 0,-1 1 0,-4 1 0,0 1 0,0 1 0,-1 1 0,-6 3 0,-3 1 0,-11 2 0,-4 2 0,33-6 0,-24 4 0,-3 0 0,4 1 0,-1 0 0,-6 0 0,-9 3 0,-1 0 0,4 1 0,6 1 0,-8 3 0,-8 2 0,3-1 0,8 0 0,13 1 0,4 0 0,-10 3 0,1 0 0,10 0 0,17 0 0,10 0 0,-10 0 0,-23 0 0,-24 0 0,-11 0 0,5 0 0,11 0 0,5 0 0,2 0 0,-18 0 0,2 0 0,-9 0 0,3 0 0,-2 1 0,-10 5 0,-8 10 0,-9 18 0,-24 21 0,-36 21 0,9-29 0,-9 1 0,-16 7 0,-8 0-223,22-15 1,-3-1-1,0-1 223,-2 0 0,-1-1 0,-1-1 0,-2-2 0,-1-1 0,0-1 0,4-5 0,0-1 0,1-1 0,-29 7 0,1-1-31,4-1 0,3-1 31,10-1 0,2 1 0,-3 4 0,-1 1 0,-2 5 0,0 1 0,-1 0 0,1 0 0,0 2 0,2-1 0,8-1 0,4 0 0,8-3 0,4 2 0,5 2 0,4 2 0,7 0 0,4 0 666,-22 38-666,18-17 64,15-19-64,10-17 0,7-11 0,5-4 0,22-9 0,63-33 0,-4-6 0,11-7 0,-15 6 0,4-2 0,2-2-329,-15 7 0,1-2 1,1 0-1,-1 0 329,1 1 0,0 0 0,0 1 0,-1 1 0,18-6 0,0 1 0,0 2 0,1 3 0,0 1 0,0 2 0,-2 4 0,0 2 0,0 1-267,-3 3 0,-1 2 0,1 1 267,2 0 0,-1 2 0,1-1 0,-2 1 0,0 1 0,-1-1 0,0 0 0,-1 0 0,-1 0 0,-7 1 0,-1-1 0,-3 0 0,19-6 0,-4-1 0,-12 2 0,-4 1 0,-15 4 0,-4 0 0,27-3 1259,-23 9-1259,-20 6 857,-12 2-857,-5 0 0,-1 1 0,3 7 0,7 5 0,1 5 0,-3 1 0,-8-1 0,-8 2 0,-3 10 0,-12 28 0,-5-13 0,-7 5 0,-14 19 0,-8 5 0,2-14 0,-5 2 0,-2 1-404,-10 8 1,-3 1 0,-1-1 403,-1 1 0,-1-1 0,-1-2 0,2-2 0,-1-3 0,2 0-104,8-8 0,1-1 0,1-2 104,-15 15 0,2-2 0,4-4 0,2-2 0,6-4 0,1-2 0,-1 0 0,-1-1 0,-1 0 0,-1 0 0,-2-2 0,-1 0 595,-1 0 1,-1-2-596,1-2 0,2-1 165,2-2 1,3 0-166,5-3 0,4 0 0,4-4 0,3 0 0,-26 36 0,11-2 0,8 5 0,9 0 0,6-3 0,6-6 0,3-4 0,4-6 0,4-6 0,7-12 0,4-12 0,2-10 0,0-6 0,0 2 0,4 5 0,7 7 0,5 2 0,5-5 0,2-8 0,8-7 0,16-7 0,33-15 0,-27 3 0,2-3 0,10-6 0,1-4 0,3-3 0,-1-3 0,-3-1 0,-1-2 0,-1-2 0,-1-1 0,-1-2 0,-1-2 0,3-3 0,0-3 0,-1-2 0,1-2 0,1-3 0,2 0 0,0-1 0,1 0 0,6-2 0,1 1 0,2 1 0,-1 0 0,-2 3 0,-2 0 0,-4 4 0,-1 0 0,-7 6 0,-2 2 0,-3 2 0,1 2 0,1 1 0,0 0 0,1 0 0,0 1 0,2-2 0,0 0 0,2-2 0,-1 0 0,-6 3 0,-1 2 0,-8 3 0,-1 3 0,23-12 0,-20 14 0,-1 5 0,6 4 0,7-4 0,4-2 0,-9 3 0,-10 3 0,-7 7 0,-8 4 0,0 2 0,-6 1 0,-7 10 0,-5 18 0,-5 21 0,-1 17 0,-2 11 0,-1 2 0,-2 3 0,-3 6 0,-9 4 0,-13 6 0,7-43 0,-2-1 0,-2 1 0,-2 0 0,0 1 0,-1 0 0,1 0 0,-1 0 0,1-4 0,0-1 0,1 1 0,1 0 0,0-1 0,1 1 0,0 1 0,0 3 0,-1 8 0,2 4 0,-2 15 0,3-3 0,-6 12 0,9-2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6.22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9 24575,'6'-4'0,"10"1"0,26 2 0,34 1 0,4 0 0,-29 0 0,3 0 0,1 0 0,0 0 0,-1 0 0,2 0 0,10 0 0,2 0 0,-2 0 0,0 0 0,9 0 0,1 0 0,7-1 0,0 2 0,3-1 0,0 2 0,1 0 0,-1 3 0,3 5 0,2 3 0,3 3 0,1 3 0,1 1 0,-1 1 0,0 2 0,-2 0 0,-6-2 0,-2 0 0,-6 0 0,-2 0 0,-2 1 0,-3 2 0,-3-1 0,-2 2 0,-1 1 0,-3 1 0,-3 0 0,-2 0 0,-6-3 0,-3 0 0,32 16 0,-19-5 0,-9 3 0,1 6 0,5 7 0,-1 6 0,1 3 0,-2 1 0,-4 0 0,-8-5 0,-10-10 0,-10-7 0,-10 3 0,-7 12 0,-5 20 0,-3 15 0,0 0 0,-7-2 0,-12-7 0,-15 1 0,10-37 0,-4-1 0,-1 2 0,-2 0 0,-1-1 0,0 0 0,0-3 0,1 0 0,-22 30 0,11-15 0,13-11 0,6-5 0,-2 4 0,-6 14 0,-6 8 0,3-3 0,7-10 0,5-11 0,5-8 0,-1 2 0,-2 5 0,0-1 0,3-2 0,4-7 0,4 2 0,-1 10 0,-1 12 0,2 7 0,0-6 0,4-2 0,2-3 0,1-3 0,2-1 0,0-10 0,0-3 0,0 0 0,2 3 0,5 3 0,5-5 0,1-6 0,-2-8 0,0-8 0,1 0 0,4 1 0,8 3 0,6 2 0,9 1 0,5 0 0,2 0 0,0 1 0,-2-3 0,1-1 0,-1 1 0,-1-2 0,-2-1 0,-3-3 0,-1-1 0,-3-1 0,1 0 0,4 0 0,1-1 0,4-1 0,-1 0 0,0-2 0,3 1 0,4 0 0,5 1 0,3 5 0,6 3 0,4 1 0,-1-1 0,-2 0 0,-3-3 0,-5 3 0,0 0 0,-5-3 0,-3-1 0,0-2 0,5-3 0,7-2 0,6 0 0,-7-2 0,-11 0 0,-8-1 0,-1-1 0,1 2 0,0 0 0,-4 0 0,-2-2 0,2-1 0,0 0 0,-5 0 0,-5 0 0,-8 0 0,-10 0 0,-3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9.59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24575,'21'0'0,"18"0"0,23 0 0,0 0 0,-3 0 0,-12 0 0,-5 0 0,12 0 0,6 0 0,15 2 0,6 2 0,-8 0 0,-15 1 0,-11 0 0,3 2 0,18 2 0,23 0 0,-40-4 0,1 1 0,-1-1 0,-1 0 0,40 5 0,-17 1 0,-16-2 0,-7 3 0,-7 1 0,0 3 0,6 2 0,2 1 0,-5 0 0,-9-2 0,-12-5 0,-5-4 0,9-1 0,10 5 0,12 5 0,7 3 0,-3-1 0,-3-1 0,-1-2 0,-3-3 0,-4 0 0,-8-2 0,-10-2 0,-9-1 0,-2 0 0,3 3 0,3 2 0,2 0 0,-3-2 0,-5-3 0,-2 1 0,0 5 0,7 7 0,6 8 0,1 0 0,-1-3 0,-8-5 0,-6-7 0,-3-1 0,0 4 0,3 5 0,6 7 0,7 8 0,3 3 0,0-1 0,-2-4 0,-5-9 0,-4-3 0,-1 2 0,-2 5 0,-1 1 0,-1 1 0,-3 0 0,1-3 0,-3 2 0,0 3 0,-2-4 0,-2-1 0,-1-6 0,-2-3 0,0 1 0,0 0 0,0 3 0,0 2 0,0 3 0,-1 0 0,-1-3 0,-2-6 0,-1-1 0,-3 5 0,0 3 0,-1 10 0,0 0 0,1-2 0,2-5 0,1-4 0,0 0 0,0 10 0,-2 10 0,1 2 0,0 0 0,4-14 0,2-15 0,0-11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8:32.07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24575,'16'0'0,"10"0"0,21 0 0,2 0 0,11 0 0,-1 0 0,-6 0 0,1 0 0,-11 0 0,-4 0 0,1 0 0,-4 0 0,-5 0 0,-6 0 0,-7 0 0,-5 2 0,-2 0 0,5 0 0,15 0 0,17-2 0,10 0 0,0 0 0,-11 0 0,-13 0 0,-12 0 0,-9 0 0,3 0 0,8 0 0,15 0 0,12 0 0,5 0 0,-6 0 0,-7 0 0,-7 0 0,-7 0 0,-4 0 0,-5 0 0,0 0 0,7 0 0,12 0 0,10 0 0,6 0 0,-2 0 0,-8 0 0,-9 0 0,-9 0 0,-8 0 0,-5 0 0,-3 0 0,7 0 0,13 0 0,15 0 0,10 0 0,-5 0 0,-8 0 0,-15 0 0,-8 0 0,-7 0 0,-1 0 0,10 0 0,16 0 0,12 0 0,4 0 0,-9 0 0,-14 0 0,-11 0 0,-7 0 0,5 0 0,3 0 0,11 0 0,6 0 0,-7 0 0,0 0 0,-13 0 0,-5 0 0,-2 0 0,3 0 0,8 0 0,10 0 0,2 0 0,-3 0 0,-6 0 0,-11 2 0,-4 0 0,-3 0 0,-2 0 0,5 0 0,5 0 0,8 3 0,8 1 0,5 0 0,1 1 0,-5 0 0,-5-2 0,-8 2 0,-5-3 0,0-1 0,9-1 0,1-2 0,9 0 0,1 0 0,-8 0 0,-1 0 0,-11 0 0,-2 0 0,9 3 0,13 2 0,9 3 0,0-1 0,-10-1 0,-12-2 0,-7 1 0,-2 0 0,7-1 0,11 1 0,6 0 0,4 3 0,-3-3 0,-2 2 0,2 1 0,3 2 0,4 3 0,-7-3 0,-6-1 0,-9-4 0,-6-3 0,3 1 0,9-1 0,1 2 0,4 1 0,-3 0 0,-8 0 0,0-2 0,-5-1 0,6-1 0,2-1 0,6 0 0,0 0 0,-6 0 0,-3 2 0,-9 2 0,4 3 0,22 10 0,-5-6 0,21 8 0,-27-9 0,-3 0 0,-11-3 0,-5-3 0,3-2 0,4 0 0,0 0 0,1 2 0,-3 1 0,-2-1 0,-1 1 0,4-3 0,10 3 0,0-1 0,6 4 0,-3 1 0,-7 0 0,0-2 0,-7-3 0,3-2 0,3-1 0,0 1 0,-1 3 0,-1-1 0,0-1 0,13 4 0,2 0 0,8 6 0,4 4 0,-10 0 0,-5-1 0,-13-4 0,-6-6 0,-2-1 0,2 2 0,0-2 0,5 4 0,3-2 0,-3 0 0,-1-1 0,-4-3 0,9-1 0,16 7 0,14 6 0,3 6 0,-8 0 0,-17-7 0,-12-5 0,-9-3 0,-3 0 0,0 2 0,12 4 0,11 2 0,10 4 0,0 2 0,-8-3 0,-8-1 0,-10-4 0,-2-2 0,0 1 0,6 1 0,7 6 0,8 6 0,2 3 0,-3 0 0,-6-7 0,-7-4 0,-6-5 0,-2 0 0,5 7 0,7 3 0,4 3 0,0-1 0,-8-6 0,-6-4 0,-4-2 0,0-1 0,4 2 0,1 3 0,3 4 0,2 1 0,-1 1 0,-1-2 0,-5-6 0,-2-3 0,4 0 0,7 7 0,4 2 0,1 4 0,-1-1 0,-3-4 0,-4-2 0,-4-5 0,-2-2 0,1 2 0,1 0 0,-1 0 0,-3 3 0,1 9 0,2 4 0,3 8 0,-1 0 0,-2-7 0,-1-2 0,-4-10 0,-4-5 0,-1-3 0,-1-2 0,-1-4 0,-1-4 0,0-7 0,0-4 0,1 0 0,0 4 0,2 4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25.5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24575,'0'5'0,"0"0"0,0 2 0,0 1 0,0 3 0,0 1 0,0-2 0,0-1 0,0 1 0,2-2 0,0 2 0,1 1 0,-2-2 0,1 1 0,1 1 0,2-1 0,-1 3 0,0-1 0,1-1 0,0 0 0,-1-1 0,0-1 0,-1-2 0,0 1 0,1-1 0,-2 2 0,2-1 0,-1 0 0,0 2 0,1 1 0,-1 1 0,1-1 0,0 0 0,-2-2 0,0 1 0,-1-1 0,0-2 0,1 2 0,2 1 0,1 3 0,0 1 0,0-1 0,0 0 0,1-1 0,-1 1 0,1 0 0,-1-1 0,0 0 0,0 0 0,1-1 0,-1 2 0,1-2 0,-2 0 0,0-2 0,1-1 0,-1 1 0,1 1 0,0 1 0,1-1 0,1-1 0,1 0 0,1 1 0,0 3 0,1 3 0,2 2 0,-1-1 0,0-2 0,-3-2 0,-2-1 0,1 0 0,-1 0 0,0-1 0,2 1 0,-1 0 0,0 1 0,2 1 0,0 0 0,0 1 0,1-2 0,-1 2 0,0-2 0,1 0 0,-1-1 0,0-1 0,0-2 0,0 1 0,1-3 0,2-1 0,-1 2 0,10 12 0,-5-5 0,9 8 0,-7-10 0,0-1 0,0 1 0,0-1 0,0 1 0,0 1 0,0-3 0,0 1 0,0-3 0,0 3 0,0 0 0,0 1 0,0-1 0,0-1 0,0 0 0,0-1 0,3 0 0,0 0 0,2-1 0,0 1 0,-2 0 0,2-1 0,-2 0 0,0-2 0,2 0 0,1-1 0,0 2 0,2 1 0,-3-1 0,-2-2 0,-1-1 0,-2-3 0,0 0 0,1-2 0,2 0 0,6 0 0,7 0 0,7 0 0,3 0 0,0 0 0,3 0 0,-1 0 0,3 0 0,-4 0 0,-4 0 0,-1 0 0,-3 0 0,0 0 0,-2 0 0,-6 0 0,0 0 0,-3 0 0,1 0 0,2 0 0,-1 0 0,4 0 0,2 0 0,0 0 0,0 0 0,-5 0 0,-3 0 0,-3 0 0,-2 0 0,-1 0 0,-1 0 0,-2 0 0,1 0 0,1 0 0,2 0 0,5 0 0,5 0 0,5 2 0,-1 3 0,-1 2 0,-2 2 0,-5-2 0,-2-1 0,-6-1 0,-5-2 0,-1-1 0,-2-2 0,0 2 0,2 0 0,-2 1 0,2-1 0,4 0 0,5 0 0,5 1 0,5 1 0,5-2 0,5 1 0,0 0 0,-1-1 0,-6 1 0,0 1 0,0 0 0,2 0 0,0 1 0,-1-3 0,1 2 0,-2 0 0,-2-2 0,-6 1 0,-4-2 0,-1-1 0,-1 0 0,0 1 0,-3 2 0,2-1 0,4 0 0,2-2 0,1 0 0,-1 0 0,-3 0 0,-1 2 0,1 1 0,1-1 0,2 1 0,0-1 0,1 0 0,-1 3 0,0-1 0,-1 1 0,-2 0 0,-3 0 0,-4 0 0,-1-1 0,-2 1 0,1 0 0,2 0 0,0-1 0,4 1 0,6 2 0,8 2 0,6 4 0,1 0 0,2 1 0,-2-1 0,0 2 0,-1 3 0,-5-1 0,-4 2 0,-4-2 0,-1-1 0,0-3 0,-3-3 0,0-2 0,-3-4 0,-4 1 0,-2-2 0,-1 0 0,0 1 0,3-2 0,2 2 0,0 0 0,0-1 0,0-1 0,2-1 0,4-1 0,2 2 0,3 1 0,0 1 0,2 1 0,0 0 0,4 2 0,-4-1 0,-4 1 0,-4 0 0,-5-3 0,-2 3 0,-2-3 0,-3-2 0,-1 1 0,1-1 0,-1 1 0,3-1 0,4 1 0,5 0 0,4 0 0,0 1 0,-1 0 0,-2 2 0,-2 1 0,2-1 0,-1 0 0,-1-3 0,2 1 0,3 1 0,5 3 0,6 2 0,0-1 0,-2 1 0,-4-3 0,-4-1 0,-2 1 0,-1-2 0,-3 1 0,-2 0 0,-4-1 0,-1-1 0,2-1 0,2-1 0,6 1 0,2 0 0,-3 2 0,-3 1 0,-7 1 0,-6 0 0,-2-2 0,3 1 0,3 3 0,7 1 0,5 3 0,3-1 0,5 2 0,9 3 0,7 2 0,3 3 0,-4 1 0,-11-2 0,-11-6 0,-7-5 0,-4-3 0,-1-1 0,0 1 0,-1-2 0,-1 0 0,-2-1 0,3 1 0,7 5 0,9 3 0,2-1 0,-1-1 0,-7-5 0,-4 1 0,-2 1 0,-1 1 0,-2 0 0,1-4 0,-1-1 0,1 1 0,1 4 0,2 4 0,5 1 0,0 0 0,0-3 0,-4-2 0,-6-1 0,-2 0 0,-1 3 0,2 3 0,3 0 0,0 0 0,-4-3 0,-2-2 0,-2-2 0,-1 0 0,4 2 0,2 4 0,5 2 0,2 3 0,0 0 0,-4-2 0,-3-3 0,-4-3 0,1 0 0,2 1 0,5 3 0,1 2 0,-1-1 0,-1-2 0,-4-3 0,-4-2 0,1 1 0,1 3 0,5 1 0,0 2 0,0-2 0,-5-2 0,-1-4 0,-2-1 0,-1 1 0,-1 0 0,1 3 0,2 2 0,2-2 0,-1 0 0,0-1 0,-1-1 0,0 1 0,2 3 0,0 0 0,1 2 0,1 1 0,0-1 0,-3 2 0,0-3 0,-1 1 0,-1 0 0,1-3 0,-1 1 0,0-3 0,-2 0 0,-1 2 0,-1-1 0,2 2 0,0-1 0,0-2 0,0 0 0,0-2 0,0 1 0,1 0 0,-1 0 0,-2 1 0,2-2 0,1 2 0,1 1 0,1 3 0,-1 2 0,2 2 0,-1 1 0,1-3 0,-1-3 0,-1-3 0,-1-3 0,1 2 0,0 0 0,1 2 0,3 4 0,0 2 0,1 1 0,-1-3 0,-3-2 0,-1-7 0,-2-2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50.241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24575,'0'6'0,"0"0"0,0 2 0,0 0 0,0 0 0,2-2 0,0 0 0,1 1 0,-2-2 0,1 2 0,1 1 0,-1 0 0,0 1 0,-2 0 0,0-1 0,0-1 0,2-1 0,1 1 0,-1 0 0,2 0 0,-2 0 0,1 1 0,-2 0 0,-1 0 0,0 0 0,1 0 0,1 0 0,0 1 0,0-1 0,0 0 0,-2 1 0,0-1 0,0 0 0,0 0 0,1 0 0,1 1 0,0 1 0,0 0 0,0 1 0,-1 2 0,1 1 0,0-1 0,2-2 0,-1-2 0,-1 0 0,0 0 0,1 0 0,0-1 0,1 1 0,1 1 0,-1 0 0,1-1 0,-1 1 0,-1-2 0,2 0 0,0 0 0,1 2 0,0 1 0,1 0 0,1 1 0,1-2 0,0 2 0,0-1 0,-1 1 0,2 0 0,-1 0 0,0 0 0,2-1 0,0 0 0,0 0 0,2 0 0,1-2 0,2 2 0,2 1 0,1 2 0,2-1 0,2 1 0,3 1 0,0-1 0,1 1 0,-1-1 0,-2 0 0,-1 0 0,3 2 0,0 1 0,0 1 0,-2-1 0,-4-4 0,-4-3 0,-2-4 0,-1 1 0,-2 0 0,2 1 0,0 4 0,1-1 0,1 2 0,3 3 0,5 1 0,4 2 0,4 1 0,0 2 0,0 0 0,-2-3 0,1-1 0,0-4 0,0-1 0,-1 0 0,2-3 0,5 2 0,4 0 0,6 3 0,3 1 0,-2-3 0,2 0 0,0-2 0,1-1 0,6 1 0,0 2 0,3-1 0,7 1 0,2-2 0,6-2 0,5 1 0,3-3 0,3-1 0,-1-1 0,-4-2 0,-5 3 0,0-1 0,0 0 0,3 1 0,8-3 0,2 0 0,0-3 0,0 0 0,0 0 0,3 0 0,3 0 0,-2 0 0,-4 0 0,-4 0 0,0 0 0,3 0 0,9 0 0,-43 0 0,2 0 0,2 0 0,2 0 0,3 0 0,1 0 0,0-1 0,-1-1 0,-4-1 0,-2 0 0,-3 0 0,-3-1 0,36-4 0,-15 0 0,-10 0 0,-9-1 0,-5 0 0,-4 2 0,-6 0 0,0 1 0,0 0 0,2-1 0,4-2 0,0 0 0,-4 1 0,-8 4 0,-7-1 0,-7 2 0,-1 1 0,-1-2 0,1 1 0,0 1 0,-6 0 0,-4 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3.536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24575,'0'10'0,"0"3"0,0 4 0,0-2 0,0-2 0,0 0 0,0 0 0,0 0 0,0-2 0,0-1 0,0-2 0,0 0 0,0 1 0,0-1 0,0 2 0,0 1 0,0-1 0,0 2 0,0-2 0,0 1 0,0 1 0,0 0 0,0 2 0,0 0 0,0-3 0,0-1 0,0-2 0,0-1 0,0 1 0,2 4 0,2 3 0,0 2 0,3 3 0,-2 1 0,0 0 0,2 0 0,-3-3 0,1-1 0,-1 0 0,-1-2 0,2-2 0,-1-2 0,0 1 0,2 3 0,0 5 0,4 9 0,0 7 0,1 6 0,0 2 0,0-5 0,-1-5 0,0-7 0,-2-5 0,0-4 0,0 0 0,1 2 0,2 4 0,0 1 0,0 2 0,-2-2 0,3 0 0,0 2 0,0 2 0,2 1 0,-2-2 0,2 1 0,1 2 0,-1 4 0,3 2 0,1 3 0,2-2 0,-3-2 0,0-4 0,-3-3 0,0-4 0,-1-4 0,-1-1 0,1-2 0,1 0 0,5 3 0,5 6 0,7 6 0,8 6 0,3 1 0,6 5 0,8 3 0,4 5 0,7 1 0,4-1 0,3 1 0,8 3 0,-37-27 0,1 1 0,1 0 0,1 0 0,0 0 0,-1-2 0,-2-2 0,1-2 0,-1-2 0,1-2 0,5-2 0,1 0 0,7 1 0,1 1 0,5 0 0,1 0 0,-1-1 0,0-1 0,-5-1 0,1-2 0,-2-1 0,2-2 0,-1 0 0,1 0 0,8 0 0,3 0 0,10 0 0,2-2 0,6 2 0,3-1 0,-25-4 0,0 1 0,2-1-214,2 1 1,2 0 0,0 0 213,2 1 0,2 0 0,0 1 0,4-1 0,1 1 0,-1-1 0,2 1 0,0-1 0,0 0 0,0 1 0,0-1 0,0-1 0,2 0 0,-1 0 0,1-1 0,-3-1 0,1-1 0,-1-1 0,0-1 0,0-1 0,0-1 0,-4 0 0,-1-1 0,-1 0 0,-6-1 0,-1 0 0,-1 0 0,26 0 0,-4 0 0,-12 0 0,-3 0 0,-7 0 0,-1 0 0,-8 0 0,-2 0 0,-2 0 0,0 0 0,-4 0 0,0 0 640,48 0-640,-5-2 0,-13-4 0,-6 1 0,-6 0 0,0 0 0,3 2 0,-11-2 0,-12 0 0,-17 2 0,-13-1 0,-8 1 0,-5 1 0,-4 0 0,-3 2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9.06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0 181 24575,'7'0'0,"1"0"0,2 0 0,2 0 0,1 0 0,6 0 0,6 0 0,2 0 0,-1 0 0,-6 0 0,-6 0 0,-4 0 0,-1 0 0,4 0 0,9 0 0,9 0 0,6 0 0,-2 0 0,-6-2 0,-8-1 0,-7 1 0,1 0 0,5 2 0,10 0 0,9 0 0,5 0 0,-2 0 0,-8 0 0,-7 0 0,-7 0 0,2 0 0,10 0 0,11 0 0,11 0 0,7 0 0,0 0 0,1 0 0,-3 0 0,-7 0 0,-11 0 0,-6 0 0,6 0 0,18 0 0,27 0 0,-36 0 0,2 0 0,0-1 0,-1-1 0,45-1 0,-19-3 0,-9 0 0,-6 1 0,-2-2 0,2 0 0,-3-1 0,0 1 0,2-2 0,-6 2 0,-7 1 0,-13 1 0,-11 2 0,-1 1 0,8 1 0,14-2 0,11-2 0,3 0 0,-8 0 0,-13 0 0,-13 2 0,-9 1 0,0 2 0,5-2 0,12-1 0,14-2 0,7-3 0,-4 3 0,-10 0 0,-12 3 0,-9 2 0,-4 0 0,0 0 0,10-3 0,15 0 0,10-2 0,0 0 0,-10 2 0,-15 1 0,-8 2 0,-8-1 0,-3-2 0,-4 1 0,0 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3.03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1 253 24575,'2'0'0,"1"0"0,6 0 0,1-4 0,5-5 0,13-8 0,15-14 0,12-5 0,1 0 0,-11 7 0,-13 14 0,-11 7 0,-6 2 0,3 1 0,1-1 0,3 0 0,1 1 0,-4-1 0,-2 1 0,-3 1 0,-4 2 0,-1 2 0,0-1 0,6-3 0,3-1 0,3-1 0,-2 1 0,-7 4 0,-5 5 0,-6 8 0,-4 9 0,0 6 0,-1 8 0,-1 2 0,-1-4 0,1-6 0,3-8 0,2-7 0,2-8 0,4-12 0,5-8 0,5-2 0,2-3 0,0 5 0,5 0 0,4 2 0,2 4 0,0 3 0,-6 4 0,4 0 0,6-2 0,11-3 0,10 0 0,3-2 0,-2 0 0,-7 0 0,-7 0 0,-8 2 0,-9 3 0,-7 3 0,-6 2 0,0-2 0,0 0 0,3-1 0,-2 1 0,-1 2 0,-2 0 0,-2 2 0,-1 1 0,-4 4 0,-2 3 0,0 5 0,0 2 0,0 1 0,0-3 0,0-1 0,0-3 0,0-2 0,0 2 0,0 1 0,1 2 0,2-2 0,3-4 0,2-5 0,4-3 0,3 0 0,13-2 0,5-3 0,2 0 0,-1-2 0,-2 0 0,5-3 0,4-3 0,6 0 0,2 1 0,0 2 0,3-1 0,-6 0 0,-5 3 0,-3 2 0,3 0 0,8 1 0,1-3 0,-6 2 0,-11 2 0,-11 0 0,-6 2 0,4-2 0,6-1 0,4 2 0,-1 1 0,-6 1 0,-9 0 0,-5 1 0,-5 5 0,-4 4 0,-2 7 0,-5 2 0,-2 0 0,0-1 0,0-2 0,4-3 0,-1-3 0,0-1 0,1-1 0,0 0 0,2 0 0,0 0 0,1 2 0,0-1 0,-2 2 0,1 0 0,0 0 0,-1-2 0,1-2 0,1 0 0,0 1 0,2 1 0,0 0 0,0 3 0,0 0 0,0 0 0,0-2 0,1-2 0,2-3 0,2-2 0,1-2 0,2 0 0,2-3 0,2-4 0,7-4 0,8-1 0,12 2 0,14 0 0,6 1 0,10 1 0,0 0 0,4 3 0,3-1 0,-2 1 0,-4-1 0,-9 1 0,-11 2 0,-13 1 0,-12 0 0,-7 0 0,-4-1 0,-7 1 0,0 2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9.4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292 0 24575,'11'0'0,"3"0"0,4 0 0,2 0 0,-4 0 0,0 0 0,-1 0 0,1 0 0,2 1 0,0 1 0,-2 1 0,-1 3 0,1 0 0,-1-1 0,0 0 0,-4 1 0,-6 0 0,-3 1 0,-3 0 0,-3-1 0,-11 3 0,-15 7 0,-18 12 0,-12 10 0,2 2 0,0 0 0,5 2 0,-1 1 0,3 0 0,13-8 0,12-9 0,10-8 0,5-2 0,2 2 0,1 1 0,2 1 0,3-3 0,10-7 0,16-4 0,17-5 0,22 0 0,21-1 0,12 0 0,-44 0 0,1 0 0,48 0 0,-12 0 0,-10 0 0,-9-2 0,-9-1 0,-7-3 0,1-1 0,10-2 0,16-2 0,8 2 0,-7 4 0,-18 2 0,-20 3 0,-11 0 0,-1 0 0,6 0 0,2 0 0,-3 0 0,-7 0 0,-1 0 0,6 0 0,5 0 0,1 0 0,-7 0 0,-10 0 0,-6 0 0,1 0 0,3 0 0,1 0 0,2 0 0,-8 2 0,-6 1 0,-7 1 0,-11 3 0,-11 4 0,-14 9 0,-14 8 0,-5 5 0,0 1 0,1 0 0,1 3 0,-5 3 0,2-2 0,7-6 0,10-6 0,5-6 0,-1 2 0,-4 2 0,-4 3 0,4 1 0,0 1 0,1 1 0,-1 2 0,1 0 0,8-4 0,10-7 0,11-5 0,4-3 0,2-2 0,0 2 0,2 7 0,10 13 0,9 9 0,7 2 0,3-9 0,4-15 0,10-10 0,11-7 0,5-3 0,-4 0 0,-4-1 0,0-8 0,4-6 0,5-9 0,0-1 0,0 4 0,3 2 0,2 7 0,2 3 0,-2 6 0,-14 3 0,-7 0 0,0 0 0,6 0 0,10 0 0,-3 0 0,-9 0 0,-13 0 0,-11 0 0,-3 0 0,4 0 0,2 0 0,0 0 0,-5 0 0,-8 0 0,-3 0 0,0 1 0,1 1 0,0 2 0,-5 1 0,-4 2 0,-4 3 0,-2 3 0,-8 4 0,-21 7 0,-35 15 0,20-14 0,-4 2 0,-7 4 0,-2 1 0,3-1 0,0 0 0,7-4 0,0 0 0,0 0 0,0 0 0,0-1 0,-1 2 0,-5 1 0,0 0 0,-1 2 0,1 1 0,1-1 0,1 0 0,2-1 0,2 1 0,2 0 0,1-1 0,-37 25 0,16-11 0,15-10 0,9-9 0,0 2 0,-8 6 0,-12 10 0,-7 6 0,0 2 0,5-2 0,13-8 0,13-9 0,12-7 0,7-2 0,5-1 0,2 2 0,-2 4 0,1-1 0,3-2 0,1-3 0,6-9 0,10-1 0,27 1 0,41 4 0,-15-6 0,7-2 0,14 0 0,4-3 0,8-5 0,1-6 0,0-7 0,-1-7 0,0-8 0,-2-7 0,-2-5 0,-1-2 0,-4-1 0,-1 1 0,-4 2 0,0 3 0,-9 4 0,-1 2 0,-2 3 0,-2 2 0,-2 3 0,-1 1 0,-5 4 0,-1 0 0,-4 4 0,0 0 0,43-6 0,-10 10 0,-12 3 0,-17 6 0,-19 0 0,-10 0 0,-5-2 0,-3-1 0,-4 1 0,-4 0 0,-4 2 0,1 0 0,0 0 0,-6 1 0,-16 9 0,-23 11 0,-28 16 0,23-12 0,-3 0 0,-8 4 0,-2 1 0,-4 3 0,-1 0 0,-3 1 0,0 0 0,1 2 0,0 0 0,6-1 0,1 0 0,4-2 0,2 1 0,3-1 0,2 0 0,2-1 0,2 0 0,0 1 0,1 0 0,-30 31 0,13-8 0,7-2 0,10-7 0,1-1 0,0 3 0,-1 1 0,-1 3 0,2-4 0,4-5 0,6-10 0,7-8 0,7 0 0,4 4 0,3 2 0,3-1 0,10-9 0,19-10 0,37-6 0,-8-6 0,5-5 0,20-8 0,4-7 0,9-7 0,1-6 0,-30 7 0,-1-3 0,0-1 0,-1-3 0,-2-1 0,0 1 0,21-13 0,-3 1 0,-4 3 0,-1 1 0,-7 4 0,-2 3 0,-5 4 0,-1 1 0,-1 3 0,0 2 0,2 2 0,-1 2 0,2 1 0,-1 1 0,-2 2 0,0 1 0,-2 1 0,-1 0 0,43-15 0,-8 2 0,-12-1 0,-16 4 0,-17 7 0,-15 6 0,-10 7 0,-4 2 0,-3 0 0,0 2 0,0 0 0,-1 1 0,-7 5 0,-16 17 0,-25 23 0,-24 25 0,22-27 0,-1 1 0,-1 3 0,0 0 0,2 1 0,0 1 0,4 0 0,2 1 0,3-1 0,2 0 0,-19 35 0,17-20 0,10-21 0,10-12 0,4-6 0,1-3 0,1-6 0,3-8 0,0-4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50.241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24575,'0'6'0,"0"0"0,0 2 0,0 0 0,0 0 0,2-2 0,0 0 0,1 1 0,-2-2 0,1 2 0,1 1 0,-1 0 0,0 1 0,-2 0 0,0-1 0,0-1 0,2-1 0,1 1 0,-1 0 0,2 0 0,-2 0 0,1 1 0,-2 0 0,-1 0 0,0 0 0,1 0 0,1 0 0,0 1 0,0-1 0,0 0 0,-2 1 0,0-1 0,0 0 0,0 0 0,1 0 0,1 1 0,0 1 0,0 0 0,0 1 0,-1 2 0,1 1 0,0-1 0,2-2 0,-1-2 0,-1 0 0,0 0 0,1 0 0,0-1 0,1 1 0,1 1 0,-1 0 0,1-1 0,-1 1 0,-1-2 0,2 0 0,0 0 0,1 2 0,0 1 0,1 0 0,1 1 0,1-2 0,0 2 0,0-1 0,-1 1 0,2 0 0,-1 0 0,0 0 0,2-1 0,0 0 0,0 0 0,2 0 0,1-2 0,2 2 0,2 1 0,1 2 0,2-1 0,2 1 0,3 1 0,0-1 0,1 1 0,-1-1 0,-2 0 0,-1 0 0,3 2 0,0 1 0,0 1 0,-2-1 0,-4-4 0,-4-3 0,-2-4 0,-1 1 0,-2 0 0,2 1 0,0 4 0,1-1 0,1 2 0,3 3 0,5 1 0,4 2 0,4 1 0,0 2 0,0 0 0,-2-3 0,1-1 0,0-4 0,0-1 0,-1 0 0,2-3 0,5 2 0,4 0 0,6 3 0,3 1 0,-2-3 0,2 0 0,0-2 0,1-1 0,6 1 0,0 2 0,3-1 0,7 1 0,2-2 0,6-2 0,5 1 0,3-3 0,3-1 0,-1-1 0,-4-2 0,-5 3 0,0-1 0,0 0 0,3 1 0,8-3 0,2 0 0,0-3 0,0 0 0,0 0 0,3 0 0,3 0 0,-2 0 0,-4 0 0,-4 0 0,0 0 0,3 0 0,9 0 0,-43 0 0,2 0 0,2 0 0,2 0 0,3 0 0,1 0 0,0-1 0,-1-1 0,-4-1 0,-2 0 0,-3 0 0,-3-1 0,36-4 0,-15 0 0,-10 0 0,-9-1 0,-5 0 0,-4 2 0,-6 0 0,0 1 0,0 0 0,2-1 0,4-2 0,0 0 0,-4 1 0,-8 4 0,-7-1 0,-7 2 0,-1 1 0,-1-2 0,1 1 0,0 1 0,-6 0 0,-4 2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59.2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1346 24575,'0'17'0,"0"3"0,0 12 0,0 6 0,0-2 0,0-3 0,0 24 0,0-13 0,0 20 0,0-25 0,2-13 0,4-10 0,5-5 0,3-3 0,1-4 0,1 1 0,0-1 0,-1-1 0,-1 0 0,-1-2 0,4-3 0,13-16 0,23-31 0,-16 9 0,3-5 0,5-7 0,2-2 0,0-1 0,-1 2 0,-7 8 0,-3 3 0,20-23 0,-12 13 0,2 1 0,13-10 0,9-10 0,-1-1 0,-10 5 0,-9 9 0,-2 4 0,0-3 0,4-3 0,-1-1 0,-5 7 0,-9 13 0,-8 12 0,-2 3 0,6-1 0,7-6 0,2 1 0,-5 7 0,-3 0 0,1 2 0,14-7 0,10-6 0,-3 3 0,-10 7 0,-12 8 0,-1 2 0,6 1 0,5-4 0,-5 1 0,-8 5 0,-8 2 0,0 2 0,0-1 0,0-1 0,-1 2 0,-4 2 0,-5 5 0,-5 10 0,-4 27 0,-3 40 0,-1-23 0,-2 4 0,-4 13 0,-3 3 0,-4 8 0,-2 1 0,-4 7 0,-3 1 0,-1 5 0,-1 1 0,1 0 0,-1-2 0,2-2 0,-1-2 0,2-6 0,1-2 0,2-6 0,1-3 0,2-7 0,0-4 0,-7 34 0,9-30 0,7-26 0,5-16 0,2-10 0,1-3 0,0 4 0,0 13 0,10 20 0,9 13 0,8-2 0,4-13 0,-7-20 0,0-13 0,3-11 0,12-16 0,13-14 0,7-15 0,1-6 0,-2-2 0,6-5 0,-25 25 0,3-2 0,8-6 0,1-1 0,3-3 0,0-1 0,-4 4 0,-2-2 0,-6 2 0,-1-1 0,-3-1 0,-1-1 0,0-3 0,0-2 0,4-4 0,-1 0 0,-3 4 0,-1 2 0,22-24 0,-9 10 0,2 4 0,11-13 0,-26 30 0,1-2 0,-2 4 0,-2 1 0,23-29 0,-12 8 0,-3-2 0,3-7 0,-2 2 0,-1 6 0,-4 11 0,10-1 0,15-13 0,12-5 0,-6 2 0,-15 15 0,-21 22 0,-11 14 0,-4 3 0,-1 1 0,2-1 0,-1 1 0,-2 4 0,-2 6 0,3 17 0,7 21 0,6 25 0,3 26 0,-17-36 0,-2 2 0,-2 4 0,-3 2 0,-2 3 0,-2 0 0,-2 2 0,-1 2 0,-1 7 0,0 1 0,-1 4 0,-1 1 0,1-1 0,-1 0 0,-1-10 0,0-4 0,-3 28 0,4-32 0,-1-15 0,3 9 0,0 15 0,0 9 0,0-9 0,0-20 0,1-19 0,2-12 0,5-4 0,5 3 0,3 0 0,2 0 0,0-5 0,-3-7 0,1-4 0,6-3 0,10 0 0,15 0 0,11-4 0,6-17 0,4-20 0,0-20 0,-4-13 0,-6 2 0,-9 2 0,-8 3 0,-9 1 0,-5 4 0,-3 8 0,-6 9 0,-1 6 0,1 1 0,3-6 0,2-3 0,0 4 0,-2 6 0,-2 6 0,0 1 0,1-8 0,3-11 0,1-4 0,0 3 0,-2 10 0,-5 13 0,-1 1 0,0-2 0,2-6 0,1-4 0,0 7 0,-5 7 0,-3 6 0,-2 2 0,-1-1 0,2-3 0,1-4 0,-1 0 0,1 3 0,0 4 0,-1 5 0,1 1 0,-1 4 0,-1 3 0,0 2 0,-2 1 0,2 1 0,2 10 0,2 15 0,4 16 0,-3 13 0,-5-3 0,-2-9 0,-4-5 0,-1 4 0,0 21 0,-2 16 0,-3 11 0,-3 2 0,-5-10 0,-3-1 0,1-11 0,3-10 0,5-14 0,2-14 0,3-9 0,0-4 0,0 7 0,0 13 0,0 11 0,0 4 0,0-10 0,0-12 0,0-13 0,0-6 0,0-2 0,-1-4 0,-5-1 0,3-3 0,-3-2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1.14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273 1456 24575,'7'-4'0,"-1"-1"0,2-4 0,0-1 0,3-7 0,4-9 0,3-7 0,3-6 0,-4 4 0,-4 9 0,-3 10 0,-3 8 0,1 1 0,3-2 0,1-4 0,1-4 0,0 0 0,-4 4 0,-1 3 0,-2 5 0,1 3 0,4-2 0,9-6 0,13-7 0,9-6 0,-1 0 0,-9 6 0,-11 4 0,-6 2 0,2-4 0,6-7 0,12-9 0,5-6 0,1 1 0,-7 7 0,-10 12 0,-6 6 0,-4 3 0,-1 0 0,-1 2 0,-3-1 0,-1 2 0,-2 0 0,1-4 0,10-7 0,11-8 0,7-6 0,2 1 0,-8 6 0,-8 9 0,-6 3 0,-4 0 0,1-6 0,3-6 0,2 0 0,-2 4 0,-2 6 0,-5 5 0,-2 1 0,2-4 0,8-12 0,12-13 0,8-8 0,1-1 0,-7 9 0,-8 11 0,0 1 0,9-4 0,-1 2 0,6-3 0,-5 7 0,-7 8 0,-1 3 0,-6 8 0,4 3 0,8 0 0,9-2 0,4 0 0,-5-3 0,-8 0 0,-9 2 0,-7 1 0,-3 0 0,4-3 0,7-2 0,7-3 0,1 1 0,-3 1 0,-7 4 0,-4 2 0,2 2 0,9 0 0,10 0 0,6 0 0,0 0 0,-9 0 0,-10 0 0,-7 0 0,-2 0 0,8 0 0,17 0 0,14 0 0,5 0 0,-6 0 0,-14 0 0,-14 0 0,-9 0 0,-2 0 0,6 0 0,8 0 0,3-2 0,-1-1 0,-7 1 0,-6 0 0,-4 2 0,-1 0 0,3 0 0,4 0 0,13-2 0,11-5 0,5-3 0,0-2 0,-12 2 0,-10 4 0,-8 3 0,-4 3 0,2 0 0,6 0 0,12 4 0,8 6 0,-3 5 0,-6 0 0,-11-5 0,-8-4 0,-1-4 0,8 3 0,15-1 0,10 2 0,3-1 0,-9 0 0,-13-1 0,-9 0 0,-10 3 0,-3 2 0,-2 1 0,0-1 0,4 5 0,8 17 0,14 23 0,9 21 0,2 5 0,-6-13 0,-11-21 0,-9-16 0,-5-11 0,-6-7 0,0-1 0,3 5 0,3 12 0,2 11 0,-2 4 0,-3-6 0,-3-8 0,-2-7 0,0-4 0,0 1 0,0 1 0,0 1 0,0-1 0,0-5 0,0-4 0,0-3 0,0 0 0,0 1 0,0 1 0,0-2 0,2 0 0,2-1 0,4 6 0,8 11 0,6 12 0,3 3 0,0-6 0,-7-7 0,-5-10 0,-2-3 0,2 2 0,8 6 0,5 7 0,3 2 0,-3-6 0,-8-9 0,-5-4 0,1 1 0,13 9 0,15 14 0,10 6 0,-3 0 0,-12-9 0,-12-10 0,-12-4 0,-6-3 0,-3 0 0,-1 1 0,1 3 0,-1 11 0,2 12 0,1 6 0,-1-1 0,-1-10 0,0-15 0,2-10 0,3-7 0,4-1 0,8 8 0,6 6 0,0 4 0,-2-2 0,-7-4 0,-5-3 0,-2 0 0,0 2 0,4 6 0,5 4 0,2 3 0,-1 0 0,-1-3 0,-5-4 0,-5-6 0,-1-4 0,-1 0 0,4 1 0,10 11 0,12 19 0,10 10 0,0 6 0,-6-9 0,-10-17 0,-11-10 0,-6-9 0,-5-2 0,-1 8 0,2 18 0,0 15 0,0 7 0,-2-8 0,-2-11 0,-1-3 0,-2 3 0,-1 11 0,-4 6 0,-6-2 0,-3-9 0,-3-10 0,-1-7 0,-4 2 0,-5 5 0,-4 6 0,-5 5 0,-1 2 0,-1-1 0,0-4 0,0-1 0,-2-3 0,3-2 0,2-6 0,4-5 0,-1-6 0,-2-1 0,-2-1 0,-1-3 0,0-4 0,-4 0 0,-9 1 0,-14 7 0,-10 2 0,-7 1 0,-2 0 0,4 0 0,-2 0 0,2 2 0,2 1 0,1 2 0,1 0 0,-1 1 0,-2 1 0,2-1 0,10-2 0,9-3 0,6-6 0,-4 1 0,-14 0 0,-12 2 0,-10 2 0,-1 1 0,1-1 0,-4-2 0,46-12 0,-2-2 0,-3-1 0,0-1 0,-2-1 0,0-1 0,1 0 0,2-1 0,-47 4 0,12-3 0,13 0 0,14-1 0,13 1 0,12 0 0,12 0 0,4 0 0,0 3 0,-1 0 0,-1 1 0,-3 0 0,-3-1 0,-3 1 0,-4-1 0,-1 2 0,-4 1 0,-9 0 0,-7 2 0,-6 0 0,2-2 0,7-1 0,10-1 0,8-1 0,4 0 0,0-1 0,1-2 0,1 1 0,1-2 0,1 1 0,-5 2 0,-2 0 0,0 0 0,5 1 0,6-1 0,4-1 0,-4 2 0,-7-1 0,-6 1 0,0 0 0,6-1 0,2-1 0,-1 0 0,-10 1 0,-9 0 0,-1 0 0,5-2 0,12 0 0,10-3 0,4 2 0,0 0 0,-2 1 0,-1 1 0,-2-1 0,0 1 0,-4 1 0,1-2 0,3-1 0,3-2 0,10 0 0,2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6.35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3109 24575,'10'-11'0,"5"-4"0,6-6 0,-1 1 0,1 0 0,0-1 0,-1 0 0,3-2 0,-7 3 0,-2 2 0,-1-4 0,4-11 0,8-10 0,4-11 0,3-4 0,-1 1 0,-2 2 0,-3 5 0,-4 5 0,-4 9 0,-6 12 0,-5 1 0,-2-9 0,0-15 0,3-13 0,1-7 0,-1 0 0,0-5 0,0-4 0,3 3 0,-3 11 0,-2 17 0,-4 8 0,-2-4 0,2-21 0,1-30 0,0 34 0,1-2 0,1-5 0,0-1 0,1 3 0,-1 2 0,5-35 0,-2 31 0,-2 29 0,1 14 0,4-1 0,7-6 0,7-7 0,2 1 0,-1 7 0,-4 11 0,-5 11 0,-3 8 0,-3 10 0,1 17 0,4 20 0,10 25 0,-6-27 0,1 2 0,6 7 0,1 0 0,5 4 0,1 0 0,-1-4 0,0-1 0,-4-7 0,-2-2 0,20 33 0,-2-9 0,6 7 0,-22-34 0,0 1 0,-1-1 0,0 0 0,20 29 0,-14-22 0,-8-16 0,-2-3 0,3 5 0,1 5 0,0-2 0,-6-6 0,2-3 0,7 2 0,6 6 0,0-3 0,-4-5 0,-12-10 0,-4-9 0,-4-4 0,0-3 0,3 0 0,4-1 0,3 1 0,1-1 0,-1-1 0,-3-1 0,-2-1 0,0-1 0,0-6 0,1-9 0,0-7 0,-1-2 0,-1 4 0,-4 5 0,-6 6 0,-4-2 0,-1-6 0,5-12 0,7-15 0,4-6 0,3 4 0,-6 9 0,-5 14 0,-6 6 0,-4-1 0,0-15 0,-4-21 0,-10-27 0,2 31 0,-3 0 0,-4-2 0,-1 0 0,-4-4 0,-1 1 0,-1-1 0,-2-1 0,-1 1 0,0-1 0,1-3 0,0-1 0,1 2 0,1 0 0,4 2 0,1 1 0,1-1 0,1 1 0,1 3 0,0 1 0,2 4 0,0 0 0,-13-44 0,3 16 0,5 9 0,5 9 0,3 6 0,5 5 0,3 6 0,2 5 0,3 5 0,0 0 0,0 6 0,2 8 0,13 7 0,18 6 0,16 3 0,11 2 0,1 1 0,1 8 0,8 16 0,14 24 0,-36-15 0,0 6 0,5 6 0,0 3 0,3 9 0,0 5 0,1 11 0,-1 7-272,-16-19 0,-1 4 0,0 0 272,0 5 0,-1 0 0,0 2 0,-1 1 0,1 0 0,0-1 0,-1-3 0,1-2 0,-1-2 0,-1-7 0,-1-2 0,1-1 0,14 18 0,1-4 0,-5-11 0,-1-5 0,-2-8 0,-1-3 0,-4-6 0,0-3 0,32 21 0,-13-14 816,-13-10-816,-7-9 0,-8-5 0,-6-8 0,-3-4 0,-5-5 0,-4-10 0,-5-23 0,-6-34 0,-2 18 0,-4-3 0,-3-10 0,-4-3 0,-4-4 0,-4 0 0,-3 1 0,-3 1 0,-1 2 0,-1 1 0,-3-1 0,0 0 0,1 3 0,-2 0 0,-1 0 0,-1 1 0,0 1 0,0 2 0,1 7 0,1 3 0,1 2 0,0 2 0,-24-32 0,6 11 0,6 3 0,3 2 0,6 4 0,4 0 0,5 8 0,8 7 0,5 12 0,6 8 0,2 1 0,3-5 0,1-14 0,1-9 0,0 1 0,0 7 0,0 21 0,0 9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6.22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9 24575,'6'-4'0,"10"1"0,26 2 0,34 1 0,4 0 0,-29 0 0,3 0 0,1 0 0,0 0 0,-1 0 0,2 0 0,10 0 0,2 0 0,-2 0 0,0 0 0,9 0 0,1 0 0,7-1 0,0 2 0,3-1 0,0 2 0,1 0 0,-1 3 0,3 5 0,2 3 0,3 3 0,1 3 0,1 1 0,-1 1 0,0 2 0,-2 0 0,-6-2 0,-2 0 0,-6 0 0,-2 0 0,-2 1 0,-3 2 0,-3-1 0,-2 2 0,-1 1 0,-3 1 0,-3 0 0,-2 0 0,-6-3 0,-3 0 0,32 16 0,-19-5 0,-9 3 0,1 6 0,5 7 0,-1 6 0,1 3 0,-2 1 0,-4 0 0,-8-5 0,-10-10 0,-10-7 0,-10 3 0,-7 12 0,-5 20 0,-3 15 0,0 0 0,-7-2 0,-12-7 0,-15 1 0,10-37 0,-4-1 0,-1 2 0,-2 0 0,-1-1 0,0 0 0,0-3 0,1 0 0,-22 30 0,11-15 0,13-11 0,6-5 0,-2 4 0,-6 14 0,-6 8 0,3-3 0,7-10 0,5-11 0,5-8 0,-1 2 0,-2 5 0,0-1 0,3-2 0,4-7 0,4 2 0,-1 10 0,-1 12 0,2 7 0,0-6 0,4-2 0,2-3 0,1-3 0,2-1 0,0-10 0,0-3 0,0 0 0,2 3 0,5 3 0,5-5 0,1-6 0,-2-8 0,0-8 0,1 0 0,4 1 0,8 3 0,6 2 0,9 1 0,5 0 0,2 0 0,0 1 0,-2-3 0,1-1 0,-1 1 0,-1-2 0,-2-1 0,-3-3 0,-1-1 0,-3-1 0,1 0 0,4 0 0,1-1 0,4-1 0,-1 0 0,0-2 0,3 1 0,4 0 0,5 1 0,3 5 0,6 3 0,4 1 0,-1-1 0,-2 0 0,-3-3 0,-5 3 0,0 0 0,-5-3 0,-3-1 0,0-2 0,5-3 0,7-2 0,6 0 0,-7-2 0,-11 0 0,-8-1 0,-1-1 0,1 2 0,0 0 0,-4 0 0,-2-2 0,2-1 0,0 0 0,-5 0 0,-5 0 0,-8 0 0,-10 0 0,-3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7:59.59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24575,'21'0'0,"18"0"0,23 0 0,0 0 0,-3 0 0,-12 0 0,-5 0 0,12 0 0,6 0 0,15 2 0,6 2 0,-8 0 0,-15 1 0,-11 0 0,3 2 0,18 2 0,23 0 0,-40-4 0,1 1 0,-1-1 0,-1 0 0,40 5 0,-17 1 0,-16-2 0,-7 3 0,-7 1 0,0 3 0,6 2 0,2 1 0,-5 0 0,-9-2 0,-12-5 0,-5-4 0,9-1 0,10 5 0,12 5 0,7 3 0,-3-1 0,-3-1 0,-1-2 0,-3-3 0,-4 0 0,-8-2 0,-10-2 0,-9-1 0,-2 0 0,3 3 0,3 2 0,2 0 0,-3-2 0,-5-3 0,-2 1 0,0 5 0,7 7 0,6 8 0,1 0 0,-1-3 0,-8-5 0,-6-7 0,-3-1 0,0 4 0,3 5 0,6 7 0,7 8 0,3 3 0,0-1 0,-2-4 0,-5-9 0,-4-3 0,-1 2 0,-2 5 0,-1 1 0,-1 1 0,-3 0 0,1-3 0,-3 2 0,0 3 0,-2-4 0,-2-1 0,-1-6 0,-2-3 0,0 1 0,0 0 0,0 3 0,0 2 0,0 3 0,-1 0 0,-1-3 0,-2-6 0,-1-1 0,-3 5 0,0 3 0,-1 10 0,0 0 0,1-2 0,2-5 0,1-4 0,0 0 0,0 10 0,-2 10 0,1 2 0,0 0 0,4-14 0,2-15 0,0-11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08:32.07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24575,'16'0'0,"10"0"0,21 0 0,2 0 0,11 0 0,-1 0 0,-6 0 0,1 0 0,-11 0 0,-4 0 0,1 0 0,-4 0 0,-5 0 0,-6 0 0,-7 0 0,-5 2 0,-2 0 0,5 0 0,15 0 0,17-2 0,10 0 0,0 0 0,-11 0 0,-13 0 0,-12 0 0,-9 0 0,3 0 0,8 0 0,15 0 0,12 0 0,5 0 0,-6 0 0,-7 0 0,-7 0 0,-7 0 0,-4 0 0,-5 0 0,0 0 0,7 0 0,12 0 0,10 0 0,6 0 0,-2 0 0,-8 0 0,-9 0 0,-9 0 0,-8 0 0,-5 0 0,-3 0 0,7 0 0,13 0 0,15 0 0,10 0 0,-5 0 0,-8 0 0,-15 0 0,-8 0 0,-7 0 0,-1 0 0,10 0 0,16 0 0,12 0 0,4 0 0,-9 0 0,-14 0 0,-11 0 0,-7 0 0,5 0 0,3 0 0,11 0 0,6 0 0,-7 0 0,0 0 0,-13 0 0,-5 0 0,-2 0 0,3 0 0,8 0 0,10 0 0,2 0 0,-3 0 0,-6 0 0,-11 2 0,-4 0 0,-3 0 0,-2 0 0,5 0 0,5 0 0,8 3 0,8 1 0,5 0 0,1 1 0,-5 0 0,-5-2 0,-8 2 0,-5-3 0,0-1 0,9-1 0,1-2 0,9 0 0,1 0 0,-8 0 0,-1 0 0,-11 0 0,-2 0 0,9 3 0,13 2 0,9 3 0,0-1 0,-10-1 0,-12-2 0,-7 1 0,-2 0 0,7-1 0,11 1 0,6 0 0,4 3 0,-3-3 0,-2 2 0,2 1 0,3 2 0,4 3 0,-7-3 0,-6-1 0,-9-4 0,-6-3 0,3 1 0,9-1 0,1 2 0,4 1 0,-3 0 0,-8 0 0,0-2 0,-5-1 0,6-1 0,2-1 0,6 0 0,0 0 0,-6 0 0,-3 2 0,-9 2 0,4 3 0,22 10 0,-5-6 0,21 8 0,-27-9 0,-3 0 0,-11-3 0,-5-3 0,3-2 0,4 0 0,0 0 0,1 2 0,-3 1 0,-2-1 0,-1 1 0,4-3 0,10 3 0,0-1 0,6 4 0,-3 1 0,-7 0 0,0-2 0,-7-3 0,3-2 0,3-1 0,0 1 0,-1 3 0,-1-1 0,0-1 0,13 4 0,2 0 0,8 6 0,4 4 0,-10 0 0,-5-1 0,-13-4 0,-6-6 0,-2-1 0,2 2 0,0-2 0,5 4 0,3-2 0,-3 0 0,-1-1 0,-4-3 0,9-1 0,16 7 0,14 6 0,3 6 0,-8 0 0,-17-7 0,-12-5 0,-9-3 0,-3 0 0,0 2 0,12 4 0,11 2 0,10 4 0,0 2 0,-8-3 0,-8-1 0,-10-4 0,-2-2 0,0 1 0,6 1 0,7 6 0,8 6 0,2 3 0,-3 0 0,-6-7 0,-7-4 0,-6-5 0,-2 0 0,5 7 0,7 3 0,4 3 0,0-1 0,-8-6 0,-6-4 0,-4-2 0,0-1 0,4 2 0,1 3 0,3 4 0,2 1 0,-1 1 0,-1-2 0,-5-6 0,-2-3 0,4 0 0,7 7 0,4 2 0,1 4 0,-1-1 0,-3-4 0,-4-2 0,-4-5 0,-2-2 0,1 2 0,1 0 0,-1 0 0,-3 3 0,1 9 0,2 4 0,3 8 0,-1 0 0,-2-7 0,-1-2 0,-4-10 0,-4-5 0,-1-3 0,-1-2 0,-1-4 0,-1-4 0,0-7 0,0-4 0,1 0 0,0 4 0,2 4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25.5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24575,'0'5'0,"0"0"0,0 2 0,0 1 0,0 3 0,0 1 0,0-2 0,0-1 0,0 1 0,2-2 0,0 2 0,1 1 0,-2-2 0,1 1 0,1 1 0,2-1 0,-1 3 0,0-1 0,1-1 0,0 0 0,-1-1 0,0-1 0,-1-2 0,0 1 0,1-1 0,-2 2 0,2-1 0,-1 0 0,0 2 0,1 1 0,-1 1 0,1-1 0,0 0 0,-2-2 0,0 1 0,-1-1 0,0-2 0,1 2 0,2 1 0,1 3 0,0 1 0,0-1 0,0 0 0,1-1 0,-1 1 0,1 0 0,-1-1 0,0 0 0,0 0 0,1-1 0,-1 2 0,1-2 0,-2 0 0,0-2 0,1-1 0,-1 1 0,1 1 0,0 1 0,1-1 0,1-1 0,1 0 0,1 1 0,0 3 0,1 3 0,2 2 0,-1-1 0,0-2 0,-3-2 0,-2-1 0,1 0 0,-1 0 0,0-1 0,2 1 0,-1 0 0,0 1 0,2 1 0,0 0 0,0 1 0,1-2 0,-1 2 0,0-2 0,1 0 0,-1-1 0,0-1 0,0-2 0,0 1 0,1-3 0,2-1 0,-1 2 0,10 12 0,-5-5 0,9 8 0,-7-10 0,0-1 0,0 1 0,0-1 0,0 1 0,0 1 0,0-3 0,0 1 0,0-3 0,0 3 0,0 0 0,0 1 0,0-1 0,0-1 0,0 0 0,0-1 0,3 0 0,0 0 0,2-1 0,0 1 0,-2 0 0,2-1 0,-2 0 0,0-2 0,2 0 0,1-1 0,0 2 0,2 1 0,-3-1 0,-2-2 0,-1-1 0,-2-3 0,0 0 0,1-2 0,2 0 0,6 0 0,7 0 0,7 0 0,3 0 0,0 0 0,3 0 0,-1 0 0,3 0 0,-4 0 0,-4 0 0,-1 0 0,-3 0 0,0 0 0,-2 0 0,-6 0 0,0 0 0,-3 0 0,1 0 0,2 0 0,-1 0 0,4 0 0,2 0 0,0 0 0,0 0 0,-5 0 0,-3 0 0,-3 0 0,-2 0 0,-1 0 0,-1 0 0,-2 0 0,1 0 0,1 0 0,2 0 0,5 0 0,5 0 0,5 2 0,-1 3 0,-1 2 0,-2 2 0,-5-2 0,-2-1 0,-6-1 0,-5-2 0,-1-1 0,-2-2 0,0 2 0,2 0 0,-2 1 0,2-1 0,4 0 0,5 0 0,5 1 0,5 1 0,5-2 0,5 1 0,0 0 0,-1-1 0,-6 1 0,0 1 0,0 0 0,2 0 0,0 1 0,-1-3 0,1 2 0,-2 0 0,-2-2 0,-6 1 0,-4-2 0,-1-1 0,-1 0 0,0 1 0,-3 2 0,2-1 0,4 0 0,2-2 0,1 0 0,-1 0 0,-3 0 0,-1 2 0,1 1 0,1-1 0,2 1 0,0-1 0,1 0 0,-1 3 0,0-1 0,-1 1 0,-2 0 0,-3 0 0,-4 0 0,-1-1 0,-2 1 0,1 0 0,2 0 0,0-1 0,4 1 0,6 2 0,8 2 0,6 4 0,1 0 0,2 1 0,-2-1 0,0 2 0,-1 3 0,-5-1 0,-4 2 0,-4-2 0,-1-1 0,0-3 0,-3-3 0,0-2 0,-3-4 0,-4 1 0,-2-2 0,-1 0 0,0 1 0,3-2 0,2 2 0,0 0 0,0-1 0,0-1 0,2-1 0,4-1 0,2 2 0,3 1 0,0 1 0,2 1 0,0 0 0,4 2 0,-4-1 0,-4 1 0,-4 0 0,-5-3 0,-2 3 0,-2-3 0,-3-2 0,-1 1 0,1-1 0,-1 1 0,3-1 0,4 1 0,5 0 0,4 0 0,0 1 0,-1 0 0,-2 2 0,-2 1 0,2-1 0,-1 0 0,-1-3 0,2 1 0,3 1 0,5 3 0,6 2 0,0-1 0,-2 1 0,-4-3 0,-4-1 0,-2 1 0,-1-2 0,-3 1 0,-2 0 0,-4-1 0,-1-1 0,2-1 0,2-1 0,6 1 0,2 0 0,-3 2 0,-3 1 0,-7 1 0,-6 0 0,-2-2 0,3 1 0,3 3 0,7 1 0,5 3 0,3-1 0,5 2 0,9 3 0,7 2 0,3 3 0,-4 1 0,-11-2 0,-11-6 0,-7-5 0,-4-3 0,-1-1 0,0 1 0,-1-2 0,-1 0 0,-2-1 0,3 1 0,7 5 0,9 3 0,2-1 0,-1-1 0,-7-5 0,-4 1 0,-2 1 0,-1 1 0,-2 0 0,1-4 0,-1-1 0,1 1 0,1 4 0,2 4 0,5 1 0,0 0 0,0-3 0,-4-2 0,-6-1 0,-2 0 0,-1 3 0,2 3 0,3 0 0,0 0 0,-4-3 0,-2-2 0,-2-2 0,-1 0 0,4 2 0,2 4 0,5 2 0,2 3 0,0 0 0,-4-2 0,-3-3 0,-4-3 0,1 0 0,2 1 0,5 3 0,1 2 0,-1-1 0,-1-2 0,-4-3 0,-4-2 0,1 1 0,1 3 0,5 1 0,0 2 0,0-2 0,-5-2 0,-1-4 0,-2-1 0,-1 1 0,-1 0 0,1 3 0,2 2 0,2-2 0,-1 0 0,0-1 0,-1-1 0,0 1 0,2 3 0,0 0 0,1 2 0,1 1 0,0-1 0,-3 2 0,0-3 0,-1 1 0,-1 0 0,1-3 0,-1 1 0,0-3 0,-2 0 0,-1 2 0,-1-1 0,2 2 0,0-1 0,0-2 0,0 0 0,0-2 0,0 1 0,1 0 0,-1 0 0,-2 1 0,2-2 0,1 2 0,1 1 0,1 3 0,-1 2 0,2 2 0,-1 1 0,1-3 0,-1-3 0,-1-3 0,-1-3 0,1 2 0,0 0 0,1 2 0,3 4 0,0 2 0,1 1 0,-1-3 0,-3-2 0,-1-7 0,-2-2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0:50.241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 24575,'0'6'0,"0"0"0,0 2 0,0 0 0,0 0 0,2-2 0,0 0 0,1 1 0,-2-2 0,1 2 0,1 1 0,-1 0 0,0 1 0,-2 0 0,0-1 0,0-1 0,2-1 0,1 1 0,-1 0 0,2 0 0,-2 0 0,1 1 0,-2 0 0,-1 0 0,0 0 0,1 0 0,1 0 0,0 1 0,0-1 0,0 0 0,-2 1 0,0-1 0,0 0 0,0 0 0,1 0 0,1 1 0,0 1 0,0 0 0,0 1 0,-1 2 0,1 1 0,0-1 0,2-2 0,-1-2 0,-1 0 0,0 0 0,1 0 0,0-1 0,1 1 0,1 1 0,-1 0 0,1-1 0,-1 1 0,-1-2 0,2 0 0,0 0 0,1 2 0,0 1 0,1 0 0,1 1 0,1-2 0,0 2 0,0-1 0,-1 1 0,2 0 0,-1 0 0,0 0 0,2-1 0,0 0 0,0 0 0,2 0 0,1-2 0,2 2 0,2 1 0,1 2 0,2-1 0,2 1 0,3 1 0,0-1 0,1 1 0,-1-1 0,-2 0 0,-1 0 0,3 2 0,0 1 0,0 1 0,-2-1 0,-4-4 0,-4-3 0,-2-4 0,-1 1 0,-2 0 0,2 1 0,0 4 0,1-1 0,1 2 0,3 3 0,5 1 0,4 2 0,4 1 0,0 2 0,0 0 0,-2-3 0,1-1 0,0-4 0,0-1 0,-1 0 0,2-3 0,5 2 0,4 0 0,6 3 0,3 1 0,-2-3 0,2 0 0,0-2 0,1-1 0,6 1 0,0 2 0,3-1 0,7 1 0,2-2 0,6-2 0,5 1 0,3-3 0,3-1 0,-1-1 0,-4-2 0,-5 3 0,0-1 0,0 0 0,3 1 0,8-3 0,2 0 0,0-3 0,0 0 0,0 0 0,3 0 0,3 0 0,-2 0 0,-4 0 0,-4 0 0,0 0 0,3 0 0,9 0 0,-43 0 0,2 0 0,2 0 0,2 0 0,3 0 0,1 0 0,0-1 0,-1-1 0,-4-1 0,-2 0 0,-3 0 0,-3-1 0,36-4 0,-15 0 0,-10 0 0,-9-1 0,-5 0 0,-4 2 0,-6 0 0,0 1 0,0 0 0,2-1 0,4-2 0,0 0 0,-4 1 0,-8 4 0,-7-1 0,-7 2 0,-1 1 0,-1-2 0,1 1 0,0 1 0,-6 0 0,-4 2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3.536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24575,'0'10'0,"0"3"0,0 4 0,0-2 0,0-2 0,0 0 0,0 0 0,0 0 0,0-2 0,0-1 0,0-2 0,0 0 0,0 1 0,0-1 0,0 2 0,0 1 0,0-1 0,0 2 0,0-2 0,0 1 0,0 1 0,0 0 0,0 2 0,0 0 0,0-3 0,0-1 0,0-2 0,0-1 0,0 1 0,2 4 0,2 3 0,0 2 0,3 3 0,-2 1 0,0 0 0,2 0 0,-3-3 0,1-1 0,-1 0 0,-1-2 0,2-2 0,-1-2 0,0 1 0,2 3 0,0 5 0,4 9 0,0 7 0,1 6 0,0 2 0,0-5 0,-1-5 0,0-7 0,-2-5 0,0-4 0,0 0 0,1 2 0,2 4 0,0 1 0,0 2 0,-2-2 0,3 0 0,0 2 0,0 2 0,2 1 0,-2-2 0,2 1 0,1 2 0,-1 4 0,3 2 0,1 3 0,2-2 0,-3-2 0,0-4 0,-3-3 0,0-4 0,-1-4 0,-1-1 0,1-2 0,1 0 0,5 3 0,5 6 0,7 6 0,8 6 0,3 1 0,6 5 0,8 3 0,4 5 0,7 1 0,4-1 0,3 1 0,8 3 0,-37-27 0,1 1 0,1 0 0,1 0 0,0 0 0,-1-2 0,-2-2 0,1-2 0,-1-2 0,1-2 0,5-2 0,1 0 0,7 1 0,1 1 0,5 0 0,1 0 0,-1-1 0,0-1 0,-5-1 0,1-2 0,-2-1 0,2-2 0,-1 0 0,1 0 0,8 0 0,3 0 0,10 0 0,2-2 0,6 2 0,3-1 0,-25-4 0,0 1 0,2-1-214,2 1 1,2 0 0,0 0 213,2 1 0,2 0 0,0 1 0,4-1 0,1 1 0,-1-1 0,2 1 0,0-1 0,0 0 0,0 1 0,0-1 0,0-1 0,2 0 0,-1 0 0,1-1 0,-3-1 0,1-1 0,-1-1 0,0-1 0,0-1 0,0-1 0,-4 0 0,-1-1 0,-1 0 0,-6-1 0,-1 0 0,-1 0 0,26 0 0,-4 0 0,-12 0 0,-3 0 0,-7 0 0,-1 0 0,-8 0 0,-2 0 0,-2 0 0,0 0 0,-4 0 0,0 0 640,48 0-640,-5-2 0,-13-4 0,-6 1 0,-6 0 0,0 0 0,3 2 0,-11-2 0,-12 0 0,-17 2 0,-13-1 0,-8 1 0,-5 1 0,-4 0 0,-3 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9.06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0 181 24575,'7'0'0,"1"0"0,2 0 0,2 0 0,1 0 0,6 0 0,6 0 0,2 0 0,-1 0 0,-6 0 0,-6 0 0,-4 0 0,-1 0 0,4 0 0,9 0 0,9 0 0,6 0 0,-2 0 0,-6-2 0,-8-1 0,-7 1 0,1 0 0,5 2 0,10 0 0,9 0 0,5 0 0,-2 0 0,-8 0 0,-7 0 0,-7 0 0,2 0 0,10 0 0,11 0 0,11 0 0,7 0 0,0 0 0,1 0 0,-3 0 0,-7 0 0,-11 0 0,-6 0 0,6 0 0,18 0 0,27 0 0,-36 0 0,2 0 0,0-1 0,-1-1 0,45-1 0,-19-3 0,-9 0 0,-6 1 0,-2-2 0,2 0 0,-3-1 0,0 1 0,2-2 0,-6 2 0,-7 1 0,-13 1 0,-11 2 0,-1 1 0,8 1 0,14-2 0,11-2 0,3 0 0,-8 0 0,-13 0 0,-13 2 0,-9 1 0,0 2 0,5-2 0,12-1 0,14-2 0,7-3 0,-4 3 0,-10 0 0,-12 3 0,-9 2 0,-4 0 0,0 0 0,10-3 0,15 0 0,10-2 0,0 0 0,-10 2 0,-15 1 0,-8 2 0,-8-1 0,-3-2 0,-4 1 0,0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3.536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24575,'0'10'0,"0"3"0,0 4 0,0-2 0,0-2 0,0 0 0,0 0 0,0 0 0,0-2 0,0-1 0,0-2 0,0 0 0,0 1 0,0-1 0,0 2 0,0 1 0,0-1 0,0 2 0,0-2 0,0 1 0,0 1 0,0 0 0,0 2 0,0 0 0,0-3 0,0-1 0,0-2 0,0-1 0,0 1 0,2 4 0,2 3 0,0 2 0,3 3 0,-2 1 0,0 0 0,2 0 0,-3-3 0,1-1 0,-1 0 0,-1-2 0,2-2 0,-1-2 0,0 1 0,2 3 0,0 5 0,4 9 0,0 7 0,1 6 0,0 2 0,0-5 0,-1-5 0,0-7 0,-2-5 0,0-4 0,0 0 0,1 2 0,2 4 0,0 1 0,0 2 0,-2-2 0,3 0 0,0 2 0,0 2 0,2 1 0,-2-2 0,2 1 0,1 2 0,-1 4 0,3 2 0,1 3 0,2-2 0,-3-2 0,0-4 0,-3-3 0,0-4 0,-1-4 0,-1-1 0,1-2 0,1 0 0,5 3 0,5 6 0,7 6 0,8 6 0,3 1 0,6 5 0,8 3 0,4 5 0,7 1 0,4-1 0,3 1 0,8 3 0,-37-27 0,1 1 0,1 0 0,1 0 0,0 0 0,-1-2 0,-2-2 0,1-2 0,-1-2 0,1-2 0,5-2 0,1 0 0,7 1 0,1 1 0,5 0 0,1 0 0,-1-1 0,0-1 0,-5-1 0,1-2 0,-2-1 0,2-2 0,-1 0 0,1 0 0,8 0 0,3 0 0,10 0 0,2-2 0,6 2 0,3-1 0,-25-4 0,0 1 0,2-1-214,2 1 1,2 0 0,0 0 213,2 1 0,2 0 0,0 1 0,4-1 0,1 1 0,-1-1 0,2 1 0,0-1 0,0 0 0,0 1 0,0-1 0,0-1 0,2 0 0,-1 0 0,1-1 0,-3-1 0,1-1 0,-1-1 0,0-1 0,0-1 0,0-1 0,-4 0 0,-1-1 0,-1 0 0,-6-1 0,-1 0 0,-1 0 0,26 0 0,-4 0 0,-12 0 0,-3 0 0,-7 0 0,-1 0 0,-8 0 0,-2 0 0,-2 0 0,0 0 0,-4 0 0,0 0 640,48 0-640,-5-2 0,-13-4 0,-6 1 0,-6 0 0,0 0 0,3 2 0,-11-2 0,-12 0 0,-17 2 0,-13-1 0,-8 1 0,-5 1 0,-4 0 0,-3 2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3.03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1 253 24575,'2'0'0,"1"0"0,6 0 0,1-4 0,5-5 0,13-8 0,15-14 0,12-5 0,1 0 0,-11 7 0,-13 14 0,-11 7 0,-6 2 0,3 1 0,1-1 0,3 0 0,1 1 0,-4-1 0,-2 1 0,-3 1 0,-4 2 0,-1 2 0,0-1 0,6-3 0,3-1 0,3-1 0,-2 1 0,-7 4 0,-5 5 0,-6 8 0,-4 9 0,0 6 0,-1 8 0,-1 2 0,-1-4 0,1-6 0,3-8 0,2-7 0,2-8 0,4-12 0,5-8 0,5-2 0,2-3 0,0 5 0,5 0 0,4 2 0,2 4 0,0 3 0,-6 4 0,4 0 0,6-2 0,11-3 0,10 0 0,3-2 0,-2 0 0,-7 0 0,-7 0 0,-8 2 0,-9 3 0,-7 3 0,-6 2 0,0-2 0,0 0 0,3-1 0,-2 1 0,-1 2 0,-2 0 0,-2 2 0,-1 1 0,-4 4 0,-2 3 0,0 5 0,0 2 0,0 1 0,0-3 0,0-1 0,0-3 0,0-2 0,0 2 0,0 1 0,1 2 0,2-2 0,3-4 0,2-5 0,4-3 0,3 0 0,13-2 0,5-3 0,2 0 0,-1-2 0,-2 0 0,5-3 0,4-3 0,6 0 0,2 1 0,0 2 0,3-1 0,-6 0 0,-5 3 0,-3 2 0,3 0 0,8 1 0,1-3 0,-6 2 0,-11 2 0,-11 0 0,-6 2 0,4-2 0,6-1 0,4 2 0,-1 1 0,-6 1 0,-9 0 0,-5 1 0,-5 5 0,-4 4 0,-2 7 0,-5 2 0,-2 0 0,0-1 0,0-2 0,4-3 0,-1-3 0,0-1 0,1-1 0,0 0 0,2 0 0,0 0 0,1 2 0,0-1 0,-2 2 0,1 0 0,0 0 0,-1-2 0,1-2 0,1 0 0,0 1 0,2 1 0,0 0 0,0 3 0,0 0 0,0 0 0,0-2 0,1-2 0,2-3 0,2-2 0,1-2 0,2 0 0,2-3 0,2-4 0,7-4 0,8-1 0,12 2 0,14 0 0,6 1 0,10 1 0,0 0 0,4 3 0,3-1 0,-2 1 0,-4-1 0,-9 1 0,-11 2 0,-13 1 0,-12 0 0,-7 0 0,-4-1 0,-7 1 0,0 2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9.4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292 0 24575,'11'0'0,"3"0"0,4 0 0,2 0 0,-4 0 0,0 0 0,-1 0 0,1 0 0,2 1 0,0 1 0,-2 1 0,-1 3 0,1 0 0,-1-1 0,0 0 0,-4 1 0,-6 0 0,-3 1 0,-3 0 0,-3-1 0,-11 3 0,-15 7 0,-18 12 0,-12 10 0,2 2 0,0 0 0,5 2 0,-1 1 0,3 0 0,13-8 0,12-9 0,10-8 0,5-2 0,2 2 0,1 1 0,2 1 0,3-3 0,10-7 0,16-4 0,17-5 0,22 0 0,21-1 0,12 0 0,-44 0 0,1 0 0,48 0 0,-12 0 0,-10 0 0,-9-2 0,-9-1 0,-7-3 0,1-1 0,10-2 0,16-2 0,8 2 0,-7 4 0,-18 2 0,-20 3 0,-11 0 0,-1 0 0,6 0 0,2 0 0,-3 0 0,-7 0 0,-1 0 0,6 0 0,5 0 0,1 0 0,-7 0 0,-10 0 0,-6 0 0,1 0 0,3 0 0,1 0 0,2 0 0,-8 2 0,-6 1 0,-7 1 0,-11 3 0,-11 4 0,-14 9 0,-14 8 0,-5 5 0,0 1 0,1 0 0,1 3 0,-5 3 0,2-2 0,7-6 0,10-6 0,5-6 0,-1 2 0,-4 2 0,-4 3 0,4 1 0,0 1 0,1 1 0,-1 2 0,1 0 0,8-4 0,10-7 0,11-5 0,4-3 0,2-2 0,0 2 0,2 7 0,10 13 0,9 9 0,7 2 0,3-9 0,4-15 0,10-10 0,11-7 0,5-3 0,-4 0 0,-4-1 0,0-8 0,4-6 0,5-9 0,0-1 0,0 4 0,3 2 0,2 7 0,2 3 0,-2 6 0,-14 3 0,-7 0 0,0 0 0,6 0 0,10 0 0,-3 0 0,-9 0 0,-13 0 0,-11 0 0,-3 0 0,4 0 0,2 0 0,0 0 0,-5 0 0,-8 0 0,-3 0 0,0 1 0,1 1 0,0 2 0,-5 1 0,-4 2 0,-4 3 0,-2 3 0,-8 4 0,-21 7 0,-35 15 0,20-14 0,-4 2 0,-7 4 0,-2 1 0,3-1 0,0 0 0,7-4 0,0 0 0,0 0 0,0 0 0,0-1 0,-1 2 0,-5 1 0,0 0 0,-1 2 0,1 1 0,1-1 0,1 0 0,2-1 0,2 1 0,2 0 0,1-1 0,-37 25 0,16-11 0,15-10 0,9-9 0,0 2 0,-8 6 0,-12 10 0,-7 6 0,0 2 0,5-2 0,13-8 0,13-9 0,12-7 0,7-2 0,5-1 0,2 2 0,-2 4 0,1-1 0,3-2 0,1-3 0,6-9 0,10-1 0,27 1 0,41 4 0,-15-6 0,7-2 0,14 0 0,4-3 0,8-5 0,1-6 0,0-7 0,-1-7 0,0-8 0,-2-7 0,-2-5 0,-1-2 0,-4-1 0,-1 1 0,-4 2 0,0 3 0,-9 4 0,-1 2 0,-2 3 0,-2 2 0,-2 3 0,-1 1 0,-5 4 0,-1 0 0,-4 4 0,0 0 0,43-6 0,-10 10 0,-12 3 0,-17 6 0,-19 0 0,-10 0 0,-5-2 0,-3-1 0,-4 1 0,-4 0 0,-4 2 0,1 0 0,0 0 0,-6 1 0,-16 9 0,-23 11 0,-28 16 0,23-12 0,-3 0 0,-8 4 0,-2 1 0,-4 3 0,-1 0 0,-3 1 0,0 0 0,1 2 0,0 0 0,6-1 0,1 0 0,4-2 0,2 1 0,3-1 0,2 0 0,2-1 0,2 0 0,0 1 0,1 0 0,-30 31 0,13-8 0,7-2 0,10-7 0,1-1 0,0 3 0,-1 1 0,-1 3 0,2-4 0,4-5 0,6-10 0,7-8 0,7 0 0,4 4 0,3 2 0,3-1 0,10-9 0,19-10 0,37-6 0,-8-6 0,5-5 0,20-8 0,4-7 0,9-7 0,1-6 0,-30 7 0,-1-3 0,0-1 0,-1-3 0,-2-1 0,0 1 0,21-13 0,-3 1 0,-4 3 0,-1 1 0,-7 4 0,-2 3 0,-5 4 0,-1 1 0,-1 3 0,0 2 0,2 2 0,-1 2 0,2 1 0,-1 1 0,-2 2 0,0 1 0,-2 1 0,-1 0 0,43-15 0,-8 2 0,-12-1 0,-16 4 0,-17 7 0,-15 6 0,-10 7 0,-4 2 0,-3 0 0,0 2 0,0 0 0,-1 1 0,-7 5 0,-16 17 0,-25 23 0,-24 25 0,22-27 0,-1 1 0,-1 3 0,0 0 0,2 1 0,0 1 0,4 0 0,2 1 0,3-1 0,2 0 0,-19 35 0,17-20 0,10-21 0,10-12 0,4-6 0,1-3 0,1-6 0,3-8 0,0-4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35.95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1 792 24575,'10'0'0,"9"0"0,12 0 0,19-3 0,23-4 0,16-6 0,-39 4 0,1-2 0,46-14 0,-6-8 0,-9-6 0,-3-4 0,-4-2 0,-2 3 0,5 1 0,4 3 0,7 1 0,-6 4 0,-11 5 0,-6 1 0,1-1 0,10-4 0,5-3 0,-9 3 0,-17 6 0,-15 6 0,-4 1 0,1-1 0,3-1 0,-1 4 0,-3 5 0,4 2 0,11 0 0,9-1 0,0 1 0,-9 2 0,-16 4 0,-13 2 0,-6 2 0,1 0 0,5 0 0,10 0 0,6 0 0,1 0 0,-3 0 0,-11 0 0,-10 1 0,-9 3 0,-4 6 0,-5 12 0,-9 13 0,-21 21 0,-21 17 0,19-30 0,-2 1 0,-1 2 0,1-2 0,-26 30 0,9-13 0,2-11 0,-1 0 0,-3 5 0,-1 1 0,7 2 0,-1 7 0,3-1 0,7-4 0,10-14 0,12-16 0,9-10 0,3-5 0,2-1 0,0-1 0,-2 2 0,0-1 0,-4-3 0,1-2 0,0 1 0,0 2 0,-4 7 0,-6 8 0,-3 5 0,3 0 0,6-7 0,4-9 0,5-4 0,-3-1 0,-3 5 0,-2 3 0,0 3 0,10-5 0,11-6 0,13-9 0,14-7 0,24-8 0,-14 2 0,7-3 0,23-4 0,7-2 0,-20 4 0,3-1 0,0-1 0,4-1 0,1-1 0,-1 1 0,-3 0 0,-2 1 0,0-1 0,21-7 0,-2 0 0,0 1 0,-1 1 0,-4 1 0,0 1 0,0 1 0,-1 1 0,-6 3 0,-3 1 0,-11 2 0,-4 2 0,33-6 0,-24 4 0,-3 0 0,4 1 0,-1 0 0,-6 0 0,-9 3 0,-1 0 0,4 1 0,6 1 0,-8 3 0,-8 2 0,3-1 0,8 0 0,13 1 0,4 0 0,-10 3 0,1 0 0,10 0 0,17 0 0,10 0 0,-10 0 0,-23 0 0,-24 0 0,-11 0 0,5 0 0,11 0 0,5 0 0,2 0 0,-18 0 0,2 0 0,-9 0 0,3 0 0,-2 1 0,-10 5 0,-8 10 0,-9 18 0,-24 21 0,-36 21 0,9-29 0,-9 1 0,-16 7 0,-8 0-223,22-15 1,-3-1-1,0-1 223,-2 0 0,-1-1 0,-1-1 0,-2-2 0,-1-1 0,0-1 0,4-5 0,0-1 0,1-1 0,-29 7 0,1-1-31,4-1 0,3-1 31,10-1 0,2 1 0,-3 4 0,-1 1 0,-2 5 0,0 1 0,-1 0 0,1 0 0,0 2 0,2-1 0,8-1 0,4 0 0,8-3 0,4 2 0,5 2 0,4 2 0,7 0 0,4 0 666,-22 38-666,18-17 64,15-19-64,10-17 0,7-11 0,5-4 0,22-9 0,63-33 0,-4-6 0,11-7 0,-15 6 0,4-2 0,2-2-329,-15 7 0,1-2 1,1 0-1,-1 0 329,1 1 0,0 0 0,0 1 0,-1 1 0,18-6 0,0 1 0,0 2 0,1 3 0,0 1 0,0 2 0,-2 4 0,0 2 0,0 1-267,-3 3 0,-1 2 0,1 1 267,2 0 0,-1 2 0,1-1 0,-2 1 0,0 1 0,-1-1 0,0 0 0,-1 0 0,-1 0 0,-7 1 0,-1-1 0,-3 0 0,19-6 0,-4-1 0,-12 2 0,-4 1 0,-15 4 0,-4 0 0,27-3 1259,-23 9-1259,-20 6 857,-12 2-857,-5 0 0,-1 1 0,3 7 0,7 5 0,1 5 0,-3 1 0,-8-1 0,-8 2 0,-3 10 0,-12 28 0,-5-13 0,-7 5 0,-14 19 0,-8 5 0,2-14 0,-5 2 0,-2 1-404,-10 8 1,-3 1 0,-1-1 403,-1 1 0,-1-1 0,-1-2 0,2-2 0,-1-3 0,2 0-104,8-8 0,1-1 0,1-2 104,-15 15 0,2-2 0,4-4 0,2-2 0,6-4 0,1-2 0,-1 0 0,-1-1 0,-1 0 0,-1 0 0,-2-2 0,-1 0 595,-1 0 1,-1-2-596,1-2 0,2-1 165,2-2 1,3 0-166,5-3 0,4 0 0,4-4 0,3 0 0,-26 36 0,11-2 0,8 5 0,9 0 0,6-3 0,6-6 0,3-4 0,4-6 0,4-6 0,7-12 0,4-12 0,2-10 0,0-6 0,0 2 0,4 5 0,7 7 0,5 2 0,5-5 0,2-8 0,8-7 0,16-7 0,33-15 0,-27 3 0,2-3 0,10-6 0,1-4 0,3-3 0,-1-3 0,-3-1 0,-1-2 0,-1-2 0,-1-1 0,-1-2 0,-1-2 0,3-3 0,0-3 0,-1-2 0,1-2 0,1-3 0,2 0 0,0-1 0,1 0 0,6-2 0,1 1 0,2 1 0,-1 0 0,-2 3 0,-2 0 0,-4 4 0,-1 0 0,-7 6 0,-2 2 0,-3 2 0,1 2 0,1 1 0,0 0 0,1 0 0,0 1 0,2-2 0,0 0 0,2-2 0,-1 0 0,-6 3 0,-1 2 0,-8 3 0,-1 3 0,23-12 0,-20 14 0,-1 5 0,6 4 0,7-4 0,4-2 0,-9 3 0,-10 3 0,-7 7 0,-8 4 0,0 2 0,-6 1 0,-7 10 0,-5 18 0,-5 21 0,-1 17 0,-2 11 0,-1 2 0,-2 3 0,-3 6 0,-9 4 0,-13 6 0,7-43 0,-2-1 0,-2 1 0,-2 0 0,0 1 0,-1 0 0,1 0 0,-1 0 0,1-4 0,0-1 0,1 1 0,1 0 0,0-1 0,1 1 0,0 1 0,0 3 0,-1 8 0,2 4 0,-2 15 0,3-3 0,-6 12 0,9-2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59.2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1346 24575,'0'17'0,"0"3"0,0 12 0,0 6 0,0-2 0,0-3 0,0 24 0,0-13 0,0 20 0,0-25 0,2-13 0,4-10 0,5-5 0,3-3 0,1-4 0,1 1 0,0-1 0,-1-1 0,-1 0 0,-1-2 0,4-3 0,13-16 0,23-31 0,-16 9 0,3-5 0,5-7 0,2-2 0,0-1 0,-1 2 0,-7 8 0,-3 3 0,20-23 0,-12 13 0,2 1 0,13-10 0,9-10 0,-1-1 0,-10 5 0,-9 9 0,-2 4 0,0-3 0,4-3 0,-1-1 0,-5 7 0,-9 13 0,-8 12 0,-2 3 0,6-1 0,7-6 0,2 1 0,-5 7 0,-3 0 0,1 2 0,14-7 0,10-6 0,-3 3 0,-10 7 0,-12 8 0,-1 2 0,6 1 0,5-4 0,-5 1 0,-8 5 0,-8 2 0,0 2 0,0-1 0,0-1 0,-1 2 0,-4 2 0,-5 5 0,-5 10 0,-4 27 0,-3 40 0,-1-23 0,-2 4 0,-4 13 0,-3 3 0,-4 8 0,-2 1 0,-4 7 0,-3 1 0,-1 5 0,-1 1 0,1 0 0,-1-2 0,2-2 0,-1-2 0,2-6 0,1-2 0,2-6 0,1-3 0,2-7 0,0-4 0,-7 34 0,9-30 0,7-26 0,5-16 0,2-10 0,1-3 0,0 4 0,0 13 0,10 20 0,9 13 0,8-2 0,4-13 0,-7-20 0,0-13 0,3-11 0,12-16 0,13-14 0,7-15 0,1-6 0,-2-2 0,6-5 0,-25 25 0,3-2 0,8-6 0,1-1 0,3-3 0,0-1 0,-4 4 0,-2-2 0,-6 2 0,-1-1 0,-3-1 0,-1-1 0,0-3 0,0-2 0,4-4 0,-1 0 0,-3 4 0,-1 2 0,22-24 0,-9 10 0,2 4 0,11-13 0,-26 30 0,1-2 0,-2 4 0,-2 1 0,23-29 0,-12 8 0,-3-2 0,3-7 0,-2 2 0,-1 6 0,-4 11 0,10-1 0,15-13 0,12-5 0,-6 2 0,-15 15 0,-21 22 0,-11 14 0,-4 3 0,-1 1 0,2-1 0,-1 1 0,-2 4 0,-2 6 0,3 17 0,7 21 0,6 25 0,3 26 0,-17-36 0,-2 2 0,-2 4 0,-3 2 0,-2 3 0,-2 0 0,-2 2 0,-1 2 0,-1 7 0,0 1 0,-1 4 0,-1 1 0,1-1 0,-1 0 0,-1-10 0,0-4 0,-3 28 0,4-32 0,-1-15 0,3 9 0,0 15 0,0 9 0,0-9 0,0-20 0,1-19 0,2-12 0,5-4 0,5 3 0,3 0 0,2 0 0,0-5 0,-3-7 0,1-4 0,6-3 0,10 0 0,15 0 0,11-4 0,6-17 0,4-20 0,0-20 0,-4-13 0,-6 2 0,-9 2 0,-8 3 0,-9 1 0,-5 4 0,-3 8 0,-6 9 0,-1 6 0,1 1 0,3-6 0,2-3 0,0 4 0,-2 6 0,-2 6 0,0 1 0,1-8 0,3-11 0,1-4 0,0 3 0,-2 10 0,-5 13 0,-1 1 0,0-2 0,2-6 0,1-4 0,0 7 0,-5 7 0,-3 6 0,-2 2 0,-1-1 0,2-3 0,1-4 0,-1 0 0,1 3 0,0 4 0,-1 5 0,1 1 0,-1 4 0,-1 3 0,0 2 0,-2 1 0,2 1 0,2 10 0,2 15 0,4 16 0,-3 13 0,-5-3 0,-2-9 0,-4-5 0,-1 4 0,0 21 0,-2 16 0,-3 11 0,-3 2 0,-5-10 0,-3-1 0,1-11 0,3-10 0,5-14 0,2-14 0,3-9 0,0-4 0,0 7 0,0 13 0,0 11 0,0 4 0,0-10 0,0-12 0,0-13 0,0-6 0,0-2 0,-1-4 0,-5-1 0,3-3 0,-3-2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1.14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273 1456 24575,'7'-4'0,"-1"-1"0,2-4 0,0-1 0,3-7 0,4-9 0,3-7 0,3-6 0,-4 4 0,-4 9 0,-3 10 0,-3 8 0,1 1 0,3-2 0,1-4 0,1-4 0,0 0 0,-4 4 0,-1 3 0,-2 5 0,1 3 0,4-2 0,9-6 0,13-7 0,9-6 0,-1 0 0,-9 6 0,-11 4 0,-6 2 0,2-4 0,6-7 0,12-9 0,5-6 0,1 1 0,-7 7 0,-10 12 0,-6 6 0,-4 3 0,-1 0 0,-1 2 0,-3-1 0,-1 2 0,-2 0 0,1-4 0,10-7 0,11-8 0,7-6 0,2 1 0,-8 6 0,-8 9 0,-6 3 0,-4 0 0,1-6 0,3-6 0,2 0 0,-2 4 0,-2 6 0,-5 5 0,-2 1 0,2-4 0,8-12 0,12-13 0,8-8 0,1-1 0,-7 9 0,-8 11 0,0 1 0,9-4 0,-1 2 0,6-3 0,-5 7 0,-7 8 0,-1 3 0,-6 8 0,4 3 0,8 0 0,9-2 0,4 0 0,-5-3 0,-8 0 0,-9 2 0,-7 1 0,-3 0 0,4-3 0,7-2 0,7-3 0,1 1 0,-3 1 0,-7 4 0,-4 2 0,2 2 0,9 0 0,10 0 0,6 0 0,0 0 0,-9 0 0,-10 0 0,-7 0 0,-2 0 0,8 0 0,17 0 0,14 0 0,5 0 0,-6 0 0,-14 0 0,-14 0 0,-9 0 0,-2 0 0,6 0 0,8 0 0,3-2 0,-1-1 0,-7 1 0,-6 0 0,-4 2 0,-1 0 0,3 0 0,4 0 0,13-2 0,11-5 0,5-3 0,0-2 0,-12 2 0,-10 4 0,-8 3 0,-4 3 0,2 0 0,6 0 0,12 4 0,8 6 0,-3 5 0,-6 0 0,-11-5 0,-8-4 0,-1-4 0,8 3 0,15-1 0,10 2 0,3-1 0,-9 0 0,-13-1 0,-9 0 0,-10 3 0,-3 2 0,-2 1 0,0-1 0,4 5 0,8 17 0,14 23 0,9 21 0,2 5 0,-6-13 0,-11-21 0,-9-16 0,-5-11 0,-6-7 0,0-1 0,3 5 0,3 12 0,2 11 0,-2 4 0,-3-6 0,-3-8 0,-2-7 0,0-4 0,0 1 0,0 1 0,0 1 0,0-1 0,0-5 0,0-4 0,0-3 0,0 0 0,0 1 0,0 1 0,0-2 0,2 0 0,2-1 0,4 6 0,8 11 0,6 12 0,3 3 0,0-6 0,-7-7 0,-5-10 0,-2-3 0,2 2 0,8 6 0,5 7 0,3 2 0,-3-6 0,-8-9 0,-5-4 0,1 1 0,13 9 0,15 14 0,10 6 0,-3 0 0,-12-9 0,-12-10 0,-12-4 0,-6-3 0,-3 0 0,-1 1 0,1 3 0,-1 11 0,2 12 0,1 6 0,-1-1 0,-1-10 0,0-15 0,2-10 0,3-7 0,4-1 0,8 8 0,6 6 0,0 4 0,-2-2 0,-7-4 0,-5-3 0,-2 0 0,0 2 0,4 6 0,5 4 0,2 3 0,-1 0 0,-1-3 0,-5-4 0,-5-6 0,-1-4 0,-1 0 0,4 1 0,10 11 0,12 19 0,10 10 0,0 6 0,-6-9 0,-10-17 0,-11-10 0,-6-9 0,-5-2 0,-1 8 0,2 18 0,0 15 0,0 7 0,-2-8 0,-2-11 0,-1-3 0,-2 3 0,-1 11 0,-4 6 0,-6-2 0,-3-9 0,-3-10 0,-1-7 0,-4 2 0,-5 5 0,-4 6 0,-5 5 0,-1 2 0,-1-1 0,0-4 0,0-1 0,-2-3 0,3-2 0,2-6 0,4-5 0,-1-6 0,-2-1 0,-2-1 0,-1-3 0,0-4 0,-4 0 0,-9 1 0,-14 7 0,-10 2 0,-7 1 0,-2 0 0,4 0 0,-2 0 0,2 2 0,2 1 0,1 2 0,1 0 0,-1 1 0,-2 1 0,2-1 0,10-2 0,9-3 0,6-6 0,-4 1 0,-14 0 0,-12 2 0,-10 2 0,-1 1 0,1-1 0,-4-2 0,46-12 0,-2-2 0,-3-1 0,0-1 0,-2-1 0,0-1 0,1 0 0,2-1 0,-47 4 0,12-3 0,13 0 0,14-1 0,13 1 0,12 0 0,12 0 0,4 0 0,0 3 0,-1 0 0,-1 1 0,-3 0 0,-3-1 0,-3 1 0,-4-1 0,-1 2 0,-4 1 0,-9 0 0,-7 2 0,-6 0 0,2-2 0,7-1 0,10-1 0,8-1 0,4 0 0,0-1 0,1-2 0,1 1 0,1-2 0,1 1 0,-5 2 0,-2 0 0,0 0 0,5 1 0,6-1 0,4-1 0,-4 2 0,-7-1 0,-6 1 0,0 0 0,6-1 0,2-1 0,-1 0 0,-10 1 0,-9 0 0,-1 0 0,5-2 0,12 0 0,10-3 0,4 2 0,0 0 0,-2 1 0,-1 1 0,-2-1 0,0 1 0,-4 1 0,1-2 0,3-1 0,3-2 0,10 0 0,2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1:48:06.35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3109 24575,'10'-11'0,"5"-4"0,6-6 0,-1 1 0,1 0 0,0-1 0,-1 0 0,3-2 0,-7 3 0,-2 2 0,-1-4 0,4-11 0,8-10 0,4-11 0,3-4 0,-1 1 0,-2 2 0,-3 5 0,-4 5 0,-4 9 0,-6 12 0,-5 1 0,-2-9 0,0-15 0,3-13 0,1-7 0,-1 0 0,0-5 0,0-4 0,3 3 0,-3 11 0,-2 17 0,-4 8 0,-2-4 0,2-21 0,1-30 0,0 34 0,1-2 0,1-5 0,0-1 0,1 3 0,-1 2 0,5-35 0,-2 31 0,-2 29 0,1 14 0,4-1 0,7-6 0,7-7 0,2 1 0,-1 7 0,-4 11 0,-5 11 0,-3 8 0,-3 10 0,1 17 0,4 20 0,10 25 0,-6-27 0,1 2 0,6 7 0,1 0 0,5 4 0,1 0 0,-1-4 0,0-1 0,-4-7 0,-2-2 0,20 33 0,-2-9 0,6 7 0,-22-34 0,0 1 0,-1-1 0,0 0 0,20 29 0,-14-22 0,-8-16 0,-2-3 0,3 5 0,1 5 0,0-2 0,-6-6 0,2-3 0,7 2 0,6 6 0,0-3 0,-4-5 0,-12-10 0,-4-9 0,-4-4 0,0-3 0,3 0 0,4-1 0,3 1 0,1-1 0,-1-1 0,-3-1 0,-2-1 0,0-1 0,0-6 0,1-9 0,0-7 0,-1-2 0,-1 4 0,-4 5 0,-6 6 0,-4-2 0,-1-6 0,5-12 0,7-15 0,4-6 0,3 4 0,-6 9 0,-5 14 0,-6 6 0,-4-1 0,0-15 0,-4-21 0,-10-27 0,2 31 0,-3 0 0,-4-2 0,-1 0 0,-4-4 0,-1 1 0,-1-1 0,-2-1 0,-1 1 0,0-1 0,1-3 0,0-1 0,1 2 0,1 0 0,4 2 0,1 1 0,1-1 0,1 1 0,1 3 0,0 1 0,2 4 0,0 0 0,-13-44 0,3 16 0,5 9 0,5 9 0,3 6 0,5 5 0,3 6 0,2 5 0,3 5 0,0 0 0,0 6 0,2 8 0,13 7 0,18 6 0,16 3 0,11 2 0,1 1 0,1 8 0,8 16 0,14 24 0,-36-15 0,0 6 0,5 6 0,0 3 0,3 9 0,0 5 0,1 11 0,-1 7-272,-16-19 0,-1 4 0,0 0 272,0 5 0,-1 0 0,0 2 0,-1 1 0,1 0 0,0-1 0,-1-3 0,1-2 0,-1-2 0,-1-7 0,-1-2 0,1-1 0,14 18 0,1-4 0,-5-11 0,-1-5 0,-2-8 0,-1-3 0,-4-6 0,0-3 0,32 21 0,-13-14 816,-13-10-816,-7-9 0,-8-5 0,-6-8 0,-3-4 0,-5-5 0,-4-10 0,-5-23 0,-6-34 0,-2 18 0,-4-3 0,-3-10 0,-4-3 0,-4-4 0,-4 0 0,-3 1 0,-3 1 0,-1 2 0,-1 1 0,-3-1 0,0 0 0,1 3 0,-2 0 0,-1 0 0,-1 1 0,0 1 0,0 2 0,1 7 0,1 3 0,1 2 0,0 2 0,-24-32 0,6 11 0,6 3 0,3 2 0,6 4 0,4 0 0,5 8 0,8 7 0,5 12 0,6 8 0,2 1 0,3-5 0,1-14 0,1-9 0,0 1 0,0 7 0,0 21 0,0 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1:19.06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0 181 24575,'7'0'0,"1"0"0,2 0 0,2 0 0,1 0 0,6 0 0,6 0 0,2 0 0,-1 0 0,-6 0 0,-6 0 0,-4 0 0,-1 0 0,4 0 0,9 0 0,9 0 0,6 0 0,-2 0 0,-6-2 0,-8-1 0,-7 1 0,1 0 0,5 2 0,10 0 0,9 0 0,5 0 0,-2 0 0,-8 0 0,-7 0 0,-7 0 0,2 0 0,10 0 0,11 0 0,11 0 0,7 0 0,0 0 0,1 0 0,-3 0 0,-7 0 0,-11 0 0,-6 0 0,6 0 0,18 0 0,27 0 0,-36 0 0,2 0 0,0-1 0,-1-1 0,45-1 0,-19-3 0,-9 0 0,-6 1 0,-2-2 0,2 0 0,-3-1 0,0 1 0,2-2 0,-6 2 0,-7 1 0,-13 1 0,-11 2 0,-1 1 0,8 1 0,14-2 0,11-2 0,3 0 0,-8 0 0,-13 0 0,-13 2 0,-9 1 0,0 2 0,5-2 0,12-1 0,14-2 0,7-3 0,-4 3 0,-10 0 0,-12 3 0,-9 2 0,-4 0 0,0 0 0,10-3 0,15 0 0,10-2 0,0 0 0,-10 2 0,-15 1 0,-8 2 0,-8-1 0,-3-2 0,-4 1 0,0 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3.03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1 253 24575,'2'0'0,"1"0"0,6 0 0,1-4 0,5-5 0,13-8 0,15-14 0,12-5 0,1 0 0,-11 7 0,-13 14 0,-11 7 0,-6 2 0,3 1 0,1-1 0,3 0 0,1 1 0,-4-1 0,-2 1 0,-3 1 0,-4 2 0,-1 2 0,0-1 0,6-3 0,3-1 0,3-1 0,-2 1 0,-7 4 0,-5 5 0,-6 8 0,-4 9 0,0 6 0,-1 8 0,-1 2 0,-1-4 0,1-6 0,3-8 0,2-7 0,2-8 0,4-12 0,5-8 0,5-2 0,2-3 0,0 5 0,5 0 0,4 2 0,2 4 0,0 3 0,-6 4 0,4 0 0,6-2 0,11-3 0,10 0 0,3-2 0,-2 0 0,-7 0 0,-7 0 0,-8 2 0,-9 3 0,-7 3 0,-6 2 0,0-2 0,0 0 0,3-1 0,-2 1 0,-1 2 0,-2 0 0,-2 2 0,-1 1 0,-4 4 0,-2 3 0,0 5 0,0 2 0,0 1 0,0-3 0,0-1 0,0-3 0,0-2 0,0 2 0,0 1 0,1 2 0,2-2 0,3-4 0,2-5 0,4-3 0,3 0 0,13-2 0,5-3 0,2 0 0,-1-2 0,-2 0 0,5-3 0,4-3 0,6 0 0,2 1 0,0 2 0,3-1 0,-6 0 0,-5 3 0,-3 2 0,3 0 0,8 1 0,1-3 0,-6 2 0,-11 2 0,-11 0 0,-6 2 0,4-2 0,6-1 0,4 2 0,-1 1 0,-6 1 0,-9 0 0,-5 1 0,-5 5 0,-4 4 0,-2 7 0,-5 2 0,-2 0 0,0-1 0,0-2 0,4-3 0,-1-3 0,0-1 0,1-1 0,0 0 0,2 0 0,0 0 0,1 2 0,0-1 0,-2 2 0,1 0 0,0 0 0,-1-2 0,1-2 0,1 0 0,0 1 0,2 1 0,0 0 0,0 3 0,0 0 0,0 0 0,0-2 0,1-2 0,2-3 0,2-2 0,1-2 0,2 0 0,2-3 0,2-4 0,7-4 0,8-1 0,12 2 0,14 0 0,6 1 0,10 1 0,0 0 0,4 3 0,3-1 0,-2 1 0,-4-1 0,-9 1 0,-11 2 0,-13 1 0,-12 0 0,-7 0 0,-4-1 0,-7 1 0,0 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20:14:29.46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292 0 24575,'11'0'0,"3"0"0,4 0 0,2 0 0,-4 0 0,0 0 0,-1 0 0,1 0 0,2 1 0,0 1 0,-2 1 0,-1 3 0,1 0 0,-1-1 0,0 0 0,-4 1 0,-6 0 0,-3 1 0,-3 0 0,-3-1 0,-11 3 0,-15 7 0,-18 12 0,-12 10 0,2 2 0,0 0 0,5 2 0,-1 1 0,3 0 0,13-8 0,12-9 0,10-8 0,5-2 0,2 2 0,1 1 0,2 1 0,3-3 0,10-7 0,16-4 0,17-5 0,22 0 0,21-1 0,12 0 0,-44 0 0,1 0 0,48 0 0,-12 0 0,-10 0 0,-9-2 0,-9-1 0,-7-3 0,1-1 0,10-2 0,16-2 0,8 2 0,-7 4 0,-18 2 0,-20 3 0,-11 0 0,-1 0 0,6 0 0,2 0 0,-3 0 0,-7 0 0,-1 0 0,6 0 0,5 0 0,1 0 0,-7 0 0,-10 0 0,-6 0 0,1 0 0,3 0 0,1 0 0,2 0 0,-8 2 0,-6 1 0,-7 1 0,-11 3 0,-11 4 0,-14 9 0,-14 8 0,-5 5 0,0 1 0,1 0 0,1 3 0,-5 3 0,2-2 0,7-6 0,10-6 0,5-6 0,-1 2 0,-4 2 0,-4 3 0,4 1 0,0 1 0,1 1 0,-1 2 0,1 0 0,8-4 0,10-7 0,11-5 0,4-3 0,2-2 0,0 2 0,2 7 0,10 13 0,9 9 0,7 2 0,3-9 0,4-15 0,10-10 0,11-7 0,5-3 0,-4 0 0,-4-1 0,0-8 0,4-6 0,5-9 0,0-1 0,0 4 0,3 2 0,2 7 0,2 3 0,-2 6 0,-14 3 0,-7 0 0,0 0 0,6 0 0,10 0 0,-3 0 0,-9 0 0,-13 0 0,-11 0 0,-3 0 0,4 0 0,2 0 0,0 0 0,-5 0 0,-8 0 0,-3 0 0,0 1 0,1 1 0,0 2 0,-5 1 0,-4 2 0,-4 3 0,-2 3 0,-8 4 0,-21 7 0,-35 15 0,20-14 0,-4 2 0,-7 4 0,-2 1 0,3-1 0,0 0 0,7-4 0,0 0 0,0 0 0,0 0 0,0-1 0,-1 2 0,-5 1 0,0 0 0,-1 2 0,1 1 0,1-1 0,1 0 0,2-1 0,2 1 0,2 0 0,1-1 0,-37 25 0,16-11 0,15-10 0,9-9 0,0 2 0,-8 6 0,-12 10 0,-7 6 0,0 2 0,5-2 0,13-8 0,13-9 0,12-7 0,7-2 0,5-1 0,2 2 0,-2 4 0,1-1 0,3-2 0,1-3 0,6-9 0,10-1 0,27 1 0,41 4 0,-15-6 0,7-2 0,14 0 0,4-3 0,8-5 0,1-6 0,0-7 0,-1-7 0,0-8 0,-2-7 0,-2-5 0,-1-2 0,-4-1 0,-1 1 0,-4 2 0,0 3 0,-9 4 0,-1 2 0,-2 3 0,-2 2 0,-2 3 0,-1 1 0,-5 4 0,-1 0 0,-4 4 0,0 0 0,43-6 0,-10 10 0,-12 3 0,-17 6 0,-19 0 0,-10 0 0,-5-2 0,-3-1 0,-4 1 0,-4 0 0,-4 2 0,1 0 0,0 0 0,-6 1 0,-16 9 0,-23 11 0,-28 16 0,23-12 0,-3 0 0,-8 4 0,-2 1 0,-4 3 0,-1 0 0,-3 1 0,0 0 0,1 2 0,0 0 0,6-1 0,1 0 0,4-2 0,2 1 0,3-1 0,2 0 0,2-1 0,2 0 0,0 1 0,1 0 0,-30 31 0,13-8 0,7-2 0,10-7 0,1-1 0,0 3 0,-1 1 0,-1 3 0,2-4 0,4-5 0,6-10 0,7-8 0,7 0 0,4 4 0,3 2 0,3-1 0,10-9 0,19-10 0,37-6 0,-8-6 0,5-5 0,20-8 0,4-7 0,9-7 0,1-6 0,-30 7 0,-1-3 0,0-1 0,-1-3 0,-2-1 0,0 1 0,21-13 0,-3 1 0,-4 3 0,-1 1 0,-7 4 0,-2 3 0,-5 4 0,-1 1 0,-1 3 0,0 2 0,2 2 0,-1 2 0,2 1 0,-1 1 0,-2 2 0,0 1 0,-2 1 0,-1 0 0,43-15 0,-8 2 0,-12-1 0,-16 4 0,-17 7 0,-15 6 0,-10 7 0,-4 2 0,-3 0 0,0 2 0,0 0 0,-1 1 0,-7 5 0,-16 17 0,-25 23 0,-24 25 0,22-27 0,-1 1 0,-1 3 0,0 0 0,2 1 0,0 1 0,4 0 0,2 1 0,3-1 0,2 0 0,-19 35 0,17-20 0,10-21 0,10-12 0,4-6 0,1-3 0,1-6 0,3-8 0,0-4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10/9/25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Put name and talk title on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57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2 delta cutoff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9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QUIET here what it is</a:t>
            </a:r>
          </a:p>
          <a:p>
            <a:pPr marL="171450" indent="-171450">
              <a:buFont typeface="Calibri"/>
              <a:buChar char="-"/>
            </a:pPr>
            <a:r>
              <a:rPr lang="en-US" dirty="0"/>
              <a:t>Preliminary</a:t>
            </a:r>
          </a:p>
          <a:p>
            <a:pPr marL="171450" indent="-171450">
              <a:buFont typeface="Calibri"/>
              <a:buChar char="-"/>
            </a:pPr>
            <a:r>
              <a:rPr lang="en-US" dirty="0"/>
              <a:t>Photon frequency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5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en-US" b="1" u="sng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Say "one group found this"</a:t>
            </a:r>
          </a:p>
          <a:p>
            <a:pPr>
              <a:spcAft>
                <a:spcPts val="800"/>
              </a:spcAft>
            </a:pPr>
            <a:endParaRPr lang="en-US" b="1" u="sng" dirty="0">
              <a:solidFill>
                <a:schemeClr val="accent1">
                  <a:lumMod val="76000"/>
                </a:schemeClr>
              </a:solidFill>
              <a:latin typeface="Helvetica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200" b="1" u="sng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SQUATs: </a:t>
            </a:r>
            <a:r>
              <a:rPr lang="en-US" sz="1200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The qubit frequency flipping between two values consistently due to a TLS can drown out a signal. Switching rate wont have the same time decay as switching from a particle interaction, but if a TLS is dominating the switching is can drown out a potential signal.</a:t>
            </a:r>
            <a:endParaRPr lang="en-US"/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sz="1200" dirty="0">
              <a:solidFill>
                <a:schemeClr val="accent1">
                  <a:lumMod val="76000"/>
                </a:schemeClr>
              </a:solidFill>
              <a:latin typeface="Helvetica" pitchFamily="2" charset="0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200" b="1" u="sng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SQUATs: </a:t>
            </a:r>
            <a:r>
              <a:rPr lang="en-US" sz="1200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Rapid TLS-induced jitter on a given qubit frequency makes it harder to resolve discrete jumps in frequency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sz="1200" dirty="0">
              <a:solidFill>
                <a:schemeClr val="accent1">
                  <a:lumMod val="76000"/>
                </a:schemeClr>
              </a:solidFill>
              <a:latin typeface="Helvetica" pitchFamily="2" charset="0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200" b="1" u="sng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Cavity-based Axion searches: </a:t>
            </a:r>
            <a:r>
              <a:rPr lang="en-US" sz="1200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Rapid TLS-induced frequency shifting causes qubit linewidth broadening that can make it hard or impossible to resolve number states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sz="1200" dirty="0">
              <a:solidFill>
                <a:schemeClr val="accent1">
                  <a:lumMod val="76000"/>
                </a:schemeClr>
              </a:solidFill>
              <a:latin typeface="Helvetica" pitchFamily="2" charset="0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b="1" u="sng" dirty="0">
              <a:solidFill>
                <a:schemeClr val="accent1">
                  <a:lumMod val="76000"/>
                </a:schemeClr>
              </a:solidFill>
              <a:latin typeface="Helvetica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b="1" u="sng" dirty="0">
              <a:solidFill>
                <a:schemeClr val="accent1">
                  <a:lumMod val="76000"/>
                </a:schemeClr>
              </a:solidFill>
              <a:latin typeface="Helvetica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200" b="1" u="sng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Cavity-based Axion searches: </a:t>
            </a:r>
            <a:r>
              <a:rPr lang="en-US" sz="1200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Additional peak that can interfere with spectroscopic determinations of resonator occupation number.</a:t>
            </a:r>
            <a:endParaRPr lang="en-US"/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sz="1200" dirty="0">
              <a:solidFill>
                <a:schemeClr val="accent1">
                  <a:lumMod val="76000"/>
                </a:schemeClr>
              </a:solidFill>
              <a:latin typeface="Helvetica" pitchFamily="2" charset="0"/>
              <a:cs typeface="Helvetica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200" b="1" u="sng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HBARs: </a:t>
            </a:r>
            <a:r>
              <a:rPr lang="en-US" sz="1200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TLSes can cause the qubit frequency to shift, and directly mimic what it would look like if something perturbed the resonant field driving the qubit.</a:t>
            </a:r>
          </a:p>
          <a:p>
            <a:endParaRPr lang="en-US" dirty="0">
              <a:solidFill>
                <a:schemeClr val="accent1">
                  <a:lumMod val="76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3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5560B-F197-EC95-4076-D4D99CF80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C9FA04-D679-0F43-FCEC-2E9B82AE39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0FE56C-154B-8DC8-A58C-69F3FF511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Comparing magnitude of time to frequency--&gt; change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709A1-4C31-5920-03B3-39E3B997D4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50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5A746-BF6A-2223-150E-3C63D5905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EB7354-23A9-FE56-ED1A-6AFD8CD12B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256141-B099-2876-EACF-BC19175341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Comparing magnitude of time to frequency--&gt; change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575AD1-0418-9066-9926-81B0CCFBA8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45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E68C0-C1EC-2631-0233-B7988EB99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591ACD-C211-5223-E1A2-2BA478D5A6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FA6C1F-8665-6111-9FBE-C370E4629A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how this is arbitrary units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02F5B-FDBD-D180-27AA-51750A68F9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683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DAC9F-A1A0-F2B0-0F46-38C66D9D5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70A985-66A7-94C4-AD63-E961779A6A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CB68A0-6291-24EA-49A4-4428EA70BA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E2388-CEEC-0EBB-3D47-CFBCB78383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52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1F0C3-8A64-D166-6BD3-E7CDA81FE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797832-A0B4-6312-6CCA-141B3AEBF5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CF8967-8DB9-6DA1-89E1-BE86C1D387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4B7D9-3569-0DBA-C14B-932C8C8EC6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84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E8462-D954-8F4B-6DF6-DC771311B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995800-E6C1-7E78-3C95-E26B232776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671855-5861-B699-0B0F-9E494B9C31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CF2A1-133B-AA1F-BFBD-423E212D88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469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28581-2972-DB54-C7C2-336B2D067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41B342-0D1B-6705-AC95-98D43A4357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9F2292-3F7E-00FF-D936-4ACCC16670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04A63-346A-2AE0-0AFF-35893D178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92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492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00AAD-4A6D-E789-96F8-B40BD3929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8284D1-EC15-0F49-7E2A-4ED7199913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96FC43-A8EA-2D78-CFD2-3BA4F0459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69A99-B9E7-6BE2-9C39-9E0DB9E780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27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D7939-571F-E79E-9D88-B49BCC6B3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1076F6-DADF-3457-25D7-7F34CA2FC0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AB6EA3-37E6-ED33-819F-F9EA669C29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0F647-8463-5018-7507-84E1CD5F89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918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019EF-BD3A-AE91-0CEA-168FE7C1B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FD30C0-3A9A-3FE7-D9BC-4EF2AC53BC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35E07F-47F4-0A23-8A6C-2B18BD0F63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512C95-980A-1543-025C-970D8264A7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875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40D29-EE5A-AC8E-BD6B-4625E2E01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5E2710-8A6C-11B9-B53B-A39321324A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F409B8-D6A7-ABA2-5C02-F34A2C535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91E5E-9537-9668-77ED-EDB26B3D9D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635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FB7F8-09CA-BF7A-97A4-8CF907777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67F4FA-2F18-C7D9-2831-6713AF4CAE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C674A8-EFB0-8F53-06DA-687C425A81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C60A4-B155-939E-5EB0-D884A24590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976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D8CC9-00F5-9CF0-BB07-47DCE148D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489A21-FB1D-F1B2-711D-254522006B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28ED5A-BFB3-771B-720E-F0BC8BD816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219DB-499E-EDF7-AE4A-60A8AB3FE6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390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2B1E8-19DD-565C-78AD-E8F94FE7B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546701-2F88-75A3-9E5C-29BF83CEDB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E94D22-DD4D-B9AD-A3E9-65CF3040A1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F398AA-8063-7010-9323-B075DF78EE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95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88001-2D76-6DDE-F68A-F7A4743BC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F16578-948D-970C-5D9F-51A114CAE8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197AA3-4A1F-964D-373C-FDD2932597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6446A9-26E6-70B0-B5E5-ED480D56F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53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9DF7F-9950-9C47-4DDE-22076D6C8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72D6F4-EB2E-BFAC-D28A-031337C72F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D3C06A-082F-28F3-8471-28C105215F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5F079-66ED-5A96-D500-95A9322F9C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450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0FF32-317C-E545-B89B-588966879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6C355B-33FD-48E0-52DF-DA4716D590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8068D6-5C84-252E-E372-7F7FF84C5A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574419-E1FD-98F0-6F0F-E12DD7784B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2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2A745-D89F-672E-C441-FE3261BEC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337BD2-2826-C6D2-852B-AA804151A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19966F-3893-B5BB-A9BB-AC6F200913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FA6EF-E04D-2DB5-F4E1-B3E572CCC1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543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F7E9E-0293-2098-5428-BCE2653EE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B48B1D-115B-1132-626A-9903B428C8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2875B5-4CD6-E15F-764C-F57952A5C9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7684E-5CE4-D8B1-F7C3-233BC2FF05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172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E80F-9D12-EF2B-CB6F-8E5CFC3EB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D3833C-E2C2-20AF-1B6B-2C9F62B0E9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D32803-4AF2-4D7B-64DE-C0AE51186D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A4FF40-994A-3F8A-5CB9-351931AFA3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426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E426B-8CD1-47EE-A928-69402DF6F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376A87-A6E9-F924-9DA9-DEEC69C71F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08DB61-671D-85F0-7A06-75815AA5C7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F7E24-CBBE-932A-27E5-EBE2910953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314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7C245-EC8F-F4CB-B1DE-86DBCE22A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914C2F-989D-B96A-D1D3-2187B0A738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DF898C-45F4-B998-1925-2B4EF5E0A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E8675-83A3-E837-9FB5-94E0A7E0BC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547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59779-02AA-E42E-8EAF-2449DA1CD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8602E4-0F4F-56D4-3000-237BCFA0A0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06BA19-AC28-E3A1-D529-330A328769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47E82-6D5F-BAD1-8A2A-176B789FAF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001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1EE58-F925-DB17-8274-012F04831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E3FAB2-5893-973B-D25B-416F386844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D48622-B706-F6AC-70C2-2D68F6B77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EDED2-EC0C-45C2-2DCA-7122423D22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728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FA4FE-1B07-1400-351C-D268F0CBF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B58743-E9F7-D897-4837-359EDDCB65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EA6640-9592-BC40-50FF-2B5D76A39D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2C049-F90F-2967-7DEE-55740522B5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710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74CE6-CC6D-C364-6491-1BF9A1939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AAAAE4-3F41-D1EE-91B8-7A69485A48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55365D-2A0A-6B7E-976A-74348A3A30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60110-A0F1-AD7C-9C33-D040FB2667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596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B3549-94B4-9DA9-137E-C600A91C5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32F9AB-47B0-60DF-D522-D1AFEE2F9F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FEA85D-67F9-D020-5923-29BB70A71F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3BC76-472A-C232-AAF9-EA194565B7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475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53523-DD5F-F776-912F-C7CC50DFA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863B76-7EFA-96FE-DCBF-036999B2CC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EF3E2B-E6FA-A5C9-308A-58CDA314F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1A5B55-A782-1A4B-E0D8-1B5A4CE3C4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90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F2E003-E569-287D-B178-117BBC209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A7F99A-90A7-2415-1145-3C0A6F93DD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6E5890-4B0A-2539-BA1B-EF1AA86EC3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101A3D-35E2-3299-8D5E-DFEF95B15A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204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A8EC6-4875-2280-6255-B6D332196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825F08-122E-76C7-C1EC-720E5038E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D6EA32-8988-BA70-ECD2-AC55E76706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6E151-C96E-3CB7-D78F-825BBD7D14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228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FB928-4DC0-0F58-FEC7-C3D3E7FDF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AC5605-39A9-F794-6261-2202490DA0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7589C1-75EA-4BAA-F1DD-2502509DF9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82088-2533-763F-9657-5CEAD3920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4725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C4E88-9E88-DF36-56F3-9880C3596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51EA9B-9516-0A08-A652-5B47F5F904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95428-D5F6-A5DF-2480-B4556568CF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quantum </a:t>
            </a:r>
            <a:r>
              <a:rPr lang="en-US" dirty="0" err="1"/>
              <a:t>zeno</a:t>
            </a:r>
            <a:r>
              <a:rPr lang="en-US" dirty="0"/>
              <a:t> effect is cool. We can constrain a qubit using it, hey look at these cool rabi plots, and cite a bunch of literature emerging about this showing how to leverage it to </a:t>
            </a:r>
            <a:r>
              <a:rPr lang="en-US" dirty="0" err="1"/>
              <a:t>stabailze</a:t>
            </a:r>
            <a:r>
              <a:rPr lang="en-US" dirty="0"/>
              <a:t> idle qubits. Check how to constrain a system rather than just having it slowly evolve down</a:t>
            </a:r>
          </a:p>
          <a:p>
            <a:pPr marL="171450" indent="-171450">
              <a:buFont typeface="Calibri"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C57CC-E985-818A-21E4-02DC319F1C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8257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E132A3-105E-265F-FD74-850E232A0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0A2F5D-6BA4-4E80-5257-7AF17749BA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B2D988-5BF6-34A0-C2D0-31DD34E3D2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 right two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68D31-98D6-126D-98BA-D9BB86049C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3618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b="1" dirty="0">
                <a:solidFill>
                  <a:srgbClr val="98D7EA"/>
                </a:solidFill>
              </a:rPr>
              <a:t>The QZE describes how entanglement changes the time dynamics of a quantum system, and when entanglement happens, so does decoherence/information loss (unless its to another qubit that you are tracking)</a:t>
            </a:r>
          </a:p>
          <a:p>
            <a:r>
              <a:rPr lang="en-US" b="1" dirty="0">
                <a:solidFill>
                  <a:srgbClr val="98D7EA"/>
                </a:solidFill>
              </a:rPr>
              <a:t>-say definition of entanglement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04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B1CA5-4C65-AE50-4A18-7CECAECE8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40F3F1-2112-9D9F-DD92-C30A15F793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F69D8F-822E-D789-9128-5111660C13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A94176-5DB6-C866-0DA4-F7530E4B06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74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77035-E477-06BC-8D04-CE40DA578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D0F8ED-AB0F-1188-0623-2EA4BD3BE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39C16E-F101-87B6-03BC-CEBAFD0E3D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1EB1D-B09D-147A-A40B-158C685CC6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26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Directly absorbing DM into qubit, might be misleading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Make sure this </a:t>
            </a:r>
            <a:r>
              <a:rPr lang="en-US" dirty="0" err="1">
                <a:latin typeface="Calibri"/>
                <a:ea typeface="Calibri"/>
                <a:cs typeface="Calibri"/>
              </a:rPr>
              <a:t>isnt</a:t>
            </a:r>
            <a:r>
              <a:rPr lang="en-US" dirty="0">
                <a:latin typeface="Calibri"/>
                <a:ea typeface="Calibri"/>
                <a:cs typeface="Calibri"/>
              </a:rPr>
              <a:t> blurry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Difference between wavelength and particle like dark matter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19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82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Electrodes are driven at microwave frequencies with a piezo film between them, and acoustic waves are generated between the electrodes through the film. A qubit is coupled to the piezo film and the microwave sets the qubit frequency. A tiny disturbance, like stress or a phonon </a:t>
            </a:r>
            <a:r>
              <a:rPr lang="en-US" dirty="0" err="1"/>
              <a:t>etc</a:t>
            </a:r>
            <a:r>
              <a:rPr lang="en-US" dirty="0"/>
              <a:t>, cause that frequency to shift</a:t>
            </a:r>
            <a:br>
              <a:rPr lang="en-US" dirty="0">
                <a:cs typeface="+mn-lt"/>
              </a:rPr>
            </a:br>
            <a:r>
              <a:rPr lang="en-US" dirty="0"/>
              <a:t>-just put </a:t>
            </a:r>
            <a:r>
              <a:rPr lang="en-US" dirty="0" err="1"/>
              <a:t>arxiv</a:t>
            </a:r>
            <a:r>
              <a:rPr lang="en-US" dirty="0"/>
              <a:t> number below</a:t>
            </a:r>
          </a:p>
          <a:p>
            <a:r>
              <a:rPr lang="en-US" dirty="0"/>
              <a:t>-say axion/dark photon (can do both)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23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9AD4CB-104F-F848-16CF-DC0A0E4441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EF124446-7161-EF45-2ACA-DE7945170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84D92C9B-F9E4-7D13-5A3E-E118097CC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42D7D30-F68A-3C45-AFF5-E6635D8B3D41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26" name="Footer Placeholder 8">
            <a:extLst>
              <a:ext uri="{FF2B5EF4-FFF2-40B4-BE49-F238E27FC236}">
                <a16:creationId xmlns:a16="http://schemas.microsoft.com/office/drawing/2014/main" id="{B073A463-2C5F-A69A-4FC0-6AD4C03D0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326C53-7A71-210D-C290-F86768F32E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97" b="4295"/>
          <a:stretch/>
        </p:blipFill>
        <p:spPr>
          <a:xfrm>
            <a:off x="8362184" y="2485602"/>
            <a:ext cx="3826785" cy="435949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FD1011A4-E2FF-6EB1-AC2B-09F2125B82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0E1EE56-3410-6051-7332-CAAE40613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gradFill>
            <a:gsLst>
              <a:gs pos="0">
                <a:schemeClr val="tx1">
                  <a:lumMod val="60000"/>
                </a:schemeClr>
              </a:gs>
              <a:gs pos="100000">
                <a:srgbClr val="000000"/>
              </a:gs>
            </a:gsLst>
            <a:lin ang="2160000" scaled="0"/>
          </a:gra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037982B1-55F6-4CDA-4301-CD76A49F6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4724EA5-74FC-A1D9-7D3D-97CCF5EE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B5CE854-C42B-4F47-A149-F351C829109D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7D3355-DAD3-7B1E-E7CD-238DEAE73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6D3BD80F-90C0-5889-B0B4-1B276FB42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D84D35-D36A-6104-0737-3ADD2AFD7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D087550-5072-DB3C-DE2D-82886695F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DFF6FC-8F81-4E4C-AFF2-8741EC6B92B9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C8C718-5B12-85CD-7C40-273787F09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6E90F40-6AF8-DCE2-4D29-F19D881D4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47B98FD-7CB0-4992-83BE-4BC0FF707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64D033C-C695-C240-B338-83A5EF60F489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F0D00CA-91CE-C010-9365-5D3577714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4B3B2F3-DD93-CA20-A63C-79820CC5B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563" y="3940023"/>
            <a:ext cx="2920677" cy="2917977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B937F-BB39-BC9E-7A2B-BE14CB3115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15984E4-52EB-C467-65C6-D44294DFD1D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5BA12AAA-3144-F628-03E4-B726D67B49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3543-591D-9FDC-4A6D-6404A3E0586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tx1">
                  <a:lumMod val="60000"/>
                </a:schemeClr>
              </a:gs>
            </a:gsLst>
            <a:lin ang="216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531AD76B-8A58-A70F-6D1F-B435BC151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E3D8708-08FD-3AAE-3EF7-C95A83F320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D3EBA4F-C196-634B-86A3-1A9E19BD0641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90D08C-E7B3-46AC-D742-B89978EDF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70C6AD0-BB08-6680-6C60-9552C896C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708D9D3-86C0-D536-9DFE-8013C2737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7972B14-94E8-9643-AF02-DD038DB4B117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0E404731-D744-C054-734E-78EFD2329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2C8E9D6-9FD0-ACA1-18CA-B3C1B21EA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66B7F57-CD4E-8839-F147-44AFFFA48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B6E1F8B-79EB-6647-8CBA-17AF0D86FAAC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180EEC7-AB5F-0EC4-F8A3-A3CF855EB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9773A1-E6C2-E027-C00C-6DAC1BE1AF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E5C83410-90DD-9CC4-E219-142487253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839E92-D9F1-786A-36A3-7B9F0919EB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B759C3A-FB1B-DE48-94AA-6B160E9F0DA3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8131555D-6580-666D-5107-5D0F0EBD8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bg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2" name="Chart Placeholder 33">
            <a:extLst>
              <a:ext uri="{FF2B5EF4-FFF2-40B4-BE49-F238E27FC236}">
                <a16:creationId xmlns:a16="http://schemas.microsoft.com/office/drawing/2014/main" id="{09B296EA-0DA0-10D4-BD35-7E47EFBBE338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6552434" y="1700784"/>
            <a:ext cx="3718251" cy="3820419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DCC5B1E-77B0-37AD-B23B-4E11101E2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347B5EF-7B44-2780-B15D-EFF3F93F8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97D93F-858A-1140-9B59-EC2046E3CFAD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ECF9FBEB-8D87-3D19-CD6E-D559AD81E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sp>
        <p:nvSpPr>
          <p:cNvPr id="13" name="Table Placeholder 5">
            <a:extLst>
              <a:ext uri="{FF2B5EF4-FFF2-40B4-BE49-F238E27FC236}">
                <a16:creationId xmlns:a16="http://schemas.microsoft.com/office/drawing/2014/main" id="{222CCD31-4168-2672-A963-384D58159A40}"/>
              </a:ext>
            </a:extLst>
          </p:cNvPr>
          <p:cNvSpPr>
            <a:spLocks noGrp="1"/>
          </p:cNvSpPr>
          <p:nvPr>
            <p:ph type="tbl" sz="quarter" idx="38"/>
          </p:nvPr>
        </p:nvSpPr>
        <p:spPr>
          <a:xfrm>
            <a:off x="914399" y="1686359"/>
            <a:ext cx="9994392" cy="4120082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15A248C1-7731-BF30-1881-E8FB7B9A8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6A9A7C-10E9-BA2E-E5D4-A507E0796A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14BD33A-3BB1-0340-A24A-C1DDB9743F74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87F08EED-A284-D764-1774-D82B1A5C0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7A4945-CB0F-92A1-47DA-16F6B0F875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5937AF8-C70E-468C-E46B-9E48A2CEF4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5264E4D-9767-28AC-2399-2A9AA8D332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94BB0F-1ACA-7ED6-B55B-9A30B62F4E3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3B86C1E1-97C6-297C-638A-F0829C3F8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776E92-D45A-CD5D-254E-D0EB23BAB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4354110A-2741-11F0-7FB6-C62448C87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1B3BA2B-37BF-D188-AAF6-15FC75171C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2E30B9E-9D9A-B079-BF19-DE9FFEF619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bg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4F0694-6B9A-010B-66ED-E6F67F3B4FBA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98159-DE5E-8A31-B492-57A87AFF1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8DF539A0-B048-7B37-CB8F-29A8FCAC2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BE2C2160-908A-E707-D532-68ECF336E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D21C0E-BC6A-3CD6-41F6-840D8DAC6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FD3A2D0-326E-0D46-87A8-0E41A82E372A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76C8CD92-1B02-4FC1-AF4F-A361BB980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63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F42CE6-1355-9240-0D42-5020BF86F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2D652E1-4291-EBE7-839C-86C39402BB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C557321-83FC-AE48-8A68-000F162699B4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DCCC8D2F-474E-D4E4-50ED-687ADC5DB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19CC8-BA3B-A169-AF42-B82B7D1CE2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2F444D94-82EA-E3D9-124B-AB4B903B4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2F64DA4-AC1F-7747-6F86-ACA3CD866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725BD2C-5527-CD4B-8628-3E5928817122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E0DA469C-3DA1-4FB8-8F7E-EDD0D7302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C09C6D-C594-C8A7-B513-5E1B734789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05C9174-E5DB-77DA-25CE-B106C06F6B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A82B48DF-0D62-FBD7-859A-B4CB3F765C3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C77025C3-6837-91D8-8C84-01E82953B18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08547A81-3D73-A0A3-5AC5-DE4E82FFFBF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2DB073-0729-AF0F-481A-15A60C5ADEED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6E0D80-7018-5D61-3234-29132E268078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07F6F5E0-5502-29C6-2186-8BE472DED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F0AC4A-F810-E81A-9371-F6854EAA2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64F5355-904E-9649-B3D6-D45F6A7D6276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CBE092C5-05DD-DDFC-69B6-921A123E7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8B7CD3F5-175E-1609-73C2-59E560F48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47E590-A1E2-22AF-0DFD-A8AD243B4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72A0B3C-8082-3043-91FD-F06E133B3609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9BE05B77-8AB9-5EC4-A4DC-3D319F548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34EC6EC-9C74-93A8-B5B4-9B46EEB5ED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610DF66-FAB3-C0E4-3513-A015CAE75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AD6FF9-4756-07B3-6F6B-C2A3C909A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8DD44B9-36AC-7842-B2EF-2FB794493AAD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D152296A-ED43-6FA4-E4E5-2069F68EB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A021ECF-83D4-1D2E-1724-60F83C24F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333627" y="2365733"/>
            <a:ext cx="4496423" cy="4492267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C2F55FF-3B6C-4E9E-6F82-54F5E548C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A3957BA-FF6E-E788-198D-CB5DEB8DC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F88736-1255-914D-AF7C-6995AC730F85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297A49F-0B29-CD45-B0AE-6CB9C0608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5"/>
            <a:ext cx="7552944" cy="4655565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9A85D5F0-258C-8147-D45F-D8D27B7DE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EAB6C2E-8DB9-2349-0653-6F3E6FE06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08C2343-E1B4-0D48-BD07-CAD7F1B9CF89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AEE3D61-5F0C-F595-D2A0-1C53E869C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C98FE87-3227-FE8F-1184-6ED5D7953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0835" b="4016"/>
          <a:stretch/>
        </p:blipFill>
        <p:spPr>
          <a:xfrm>
            <a:off x="4103005" y="2485601"/>
            <a:ext cx="3502152" cy="437239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F06679A6-BAC8-A060-289A-8B694E6B37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C0292E1A-E82E-2CE4-28E9-5EACA8E7AFC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2AC32D97-BF84-9A59-46CE-90D976E6C72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4AF28F28-6FC4-F01C-421A-E6D167FA844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32EFDE6-F37E-3D2B-AE9C-854BD3156E3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95DD8F6-094F-B0E6-5C51-17843B8AA80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79CBFC-43AD-BD87-6E17-81306969D4C1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5BEE91-39F3-5398-68CE-30C64F8DB9E7}"/>
              </a:ext>
            </a:extLst>
          </p:cNvPr>
          <p:cNvSpPr/>
          <p:nvPr userDrawn="1"/>
        </p:nvSpPr>
        <p:spPr>
          <a:xfrm rot="16200000">
            <a:off x="466340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D2D88C-E461-EAC6-6DC2-2FD22994E22B}"/>
              </a:ext>
            </a:extLst>
          </p:cNvPr>
          <p:cNvSpPr/>
          <p:nvPr userDrawn="1"/>
        </p:nvSpPr>
        <p:spPr>
          <a:xfrm rot="16200000">
            <a:off x="462608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B7AFB5-C1D5-D858-C1E6-5060537DB0CA}"/>
              </a:ext>
            </a:extLst>
          </p:cNvPr>
          <p:cNvSpPr/>
          <p:nvPr userDrawn="1"/>
        </p:nvSpPr>
        <p:spPr>
          <a:xfrm rot="16200000">
            <a:off x="462608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9">
            <a:extLst>
              <a:ext uri="{FF2B5EF4-FFF2-40B4-BE49-F238E27FC236}">
                <a16:creationId xmlns:a16="http://schemas.microsoft.com/office/drawing/2014/main" id="{C74C5BEF-9333-0CD6-36C0-7E467A10D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562445DC-3C61-6151-F20C-741219E2A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4AFC7E4B-2190-B848-9AA8-34C1BC88F725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23" name="Footer Placeholder 8">
            <a:extLst>
              <a:ext uri="{FF2B5EF4-FFF2-40B4-BE49-F238E27FC236}">
                <a16:creationId xmlns:a16="http://schemas.microsoft.com/office/drawing/2014/main" id="{1269370E-F9ED-DC43-97DC-4A51823BF7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253DA89-7369-92B5-2E58-2365B95C9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13429" b="4016"/>
          <a:stretch/>
        </p:blipFill>
        <p:spPr>
          <a:xfrm>
            <a:off x="8362184" y="2485601"/>
            <a:ext cx="3829816" cy="4372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B531AAB-D505-D36C-8B1B-D0CE8C39AE6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EF91DDC9-3C77-AE25-AD6A-5CAA1B0B758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DFB0FD2-7BC2-96B5-E908-9E793D7A21C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28DC68C-729B-0E68-E41F-3D8EF8C410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BBEB291-C072-DC62-9871-B1C2625A177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4F7E851-3834-9022-BCE4-1B17A0BC0FA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051914-5431-8978-7220-5657A27CE66F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62317FB-047B-A3D6-D556-CCDC6B45B460}"/>
              </a:ext>
            </a:extLst>
          </p:cNvPr>
          <p:cNvSpPr/>
          <p:nvPr userDrawn="1"/>
        </p:nvSpPr>
        <p:spPr>
          <a:xfrm rot="16200000">
            <a:off x="4718304" y="2103120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A49E0E0-0607-9811-60D3-C2F277CD8708}"/>
              </a:ext>
            </a:extLst>
          </p:cNvPr>
          <p:cNvSpPr/>
          <p:nvPr userDrawn="1"/>
        </p:nvSpPr>
        <p:spPr>
          <a:xfrm rot="16200000">
            <a:off x="4714572" y="359003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D66A62-A6CC-2FED-7DED-014492C8BCFC}"/>
              </a:ext>
            </a:extLst>
          </p:cNvPr>
          <p:cNvSpPr/>
          <p:nvPr userDrawn="1"/>
        </p:nvSpPr>
        <p:spPr>
          <a:xfrm rot="16200000">
            <a:off x="4714572" y="5069907"/>
            <a:ext cx="896112" cy="27432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A4B237-933A-4487-171C-DA6B739E6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gradFill>
          <a:gsLst>
            <a:gs pos="0">
              <a:srgbClr val="000000"/>
            </a:gs>
            <a:gs pos="100000">
              <a:schemeClr val="tx1">
                <a:lumMod val="6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5C9EE9D-52D9-F737-DF6B-0633F4E72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413" r="21412" b="4016"/>
          <a:stretch/>
        </p:blipFill>
        <p:spPr>
          <a:xfrm>
            <a:off x="4103005" y="2485601"/>
            <a:ext cx="3476609" cy="4372399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bg1"/>
                </a:solidFill>
              </a:defRPr>
            </a:lvl1pPr>
            <a:lvl2pPr>
              <a:defRPr sz="1600" spc="-20" baseline="0">
                <a:solidFill>
                  <a:schemeClr val="bg1"/>
                </a:solidFill>
              </a:defRPr>
            </a:lvl2pPr>
            <a:lvl3pPr>
              <a:defRPr spc="-20" baseline="0">
                <a:solidFill>
                  <a:schemeClr val="bg1"/>
                </a:solidFill>
              </a:defRPr>
            </a:lvl3pPr>
            <a:lvl4pPr>
              <a:defRPr spc="-20" baseline="0">
                <a:solidFill>
                  <a:schemeClr val="bg1"/>
                </a:solidFill>
              </a:defRPr>
            </a:lvl4pPr>
            <a:lvl5pPr>
              <a:defRPr spc="-2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73A57D5B-627C-A3B7-CE71-F9BB4D10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D842A0C-13A4-B485-9D76-5DAD01862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C6C06B5-31EF-444F-BBAD-4FC766D61D4D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8975CF8A-382F-B3C3-6FFD-196B06638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84423-9B7E-894D-17E8-5799F1AEF4A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4DC08A2D-B83C-9B6B-B025-72627A101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ECD5C3E-642F-9ECD-744C-3AF39C228D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47ED400-588C-994B-99A6-A396B9056074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A0491F4-78A4-B342-88A9-77B17DB06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100000">
              <a:schemeClr val="tx2">
                <a:lumMod val="70000"/>
              </a:schemeClr>
            </a:gs>
          </a:gsLst>
          <a:lin ang="21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3949CC-7B85-CB31-09E1-C309264B4AD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535F4BA7-C6E2-46F5-BD0F-9518B8946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523084C-30A7-EACB-FA5C-1D4DE174C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bg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1AB8A19-3EA8-B748-9323-45CDE5CC99F9}" type="datetime1">
              <a:rPr lang="en-US" smtClean="0"/>
              <a:t>10/9/25</a:t>
            </a:fld>
            <a:endParaRPr lang="en-US" dirty="0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2B73A0A4-105D-2C74-03DC-A19009872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bg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0" r:id="rId3"/>
    <p:sldLayoutId id="2147483974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bg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2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9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svg"/><Relationship Id="rId3" Type="http://schemas.openxmlformats.org/officeDocument/2006/relationships/image" Target="../media/image12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2.png"/><Relationship Id="rId11" Type="http://schemas.openxmlformats.org/officeDocument/2006/relationships/image" Target="../media/image57.sv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jpg"/><Relationship Id="rId9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8" Type="http://schemas.openxmlformats.org/officeDocument/2006/relationships/image" Target="../media/image57.svg"/><Relationship Id="rId3" Type="http://schemas.openxmlformats.org/officeDocument/2006/relationships/image" Target="../media/image12.png"/><Relationship Id="rId7" Type="http://schemas.openxmlformats.org/officeDocument/2006/relationships/image" Target="../media/image53.png"/><Relationship Id="rId17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0.jpg"/><Relationship Id="rId20" Type="http://schemas.openxmlformats.org/officeDocument/2006/relationships/image" Target="../media/image59.sv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2.png"/><Relationship Id="rId15" Type="http://schemas.openxmlformats.org/officeDocument/2006/relationships/image" Target="../media/image61.png"/><Relationship Id="rId5" Type="http://schemas.openxmlformats.org/officeDocument/2006/relationships/image" Target="../media/image51.png"/><Relationship Id="rId19" Type="http://schemas.openxmlformats.org/officeDocument/2006/relationships/image" Target="../media/image58.png"/><Relationship Id="rId14" Type="http://schemas.openxmlformats.org/officeDocument/2006/relationships/image" Target="../media/image60.png"/><Relationship Id="rId9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140.png"/><Relationship Id="rId18" Type="http://schemas.openxmlformats.org/officeDocument/2006/relationships/customXml" Target="../ink/ink7.xml"/><Relationship Id="rId26" Type="http://schemas.openxmlformats.org/officeDocument/2006/relationships/customXml" Target="../ink/ink9.xml"/><Relationship Id="rId3" Type="http://schemas.openxmlformats.org/officeDocument/2006/relationships/image" Target="../media/image12.png"/><Relationship Id="rId21" Type="http://schemas.openxmlformats.org/officeDocument/2006/relationships/image" Target="../media/image15.svg"/><Relationship Id="rId7" Type="http://schemas.openxmlformats.org/officeDocument/2006/relationships/image" Target="../media/image11.png"/><Relationship Id="rId12" Type="http://schemas.openxmlformats.org/officeDocument/2006/relationships/customXml" Target="../ink/ink4.xml"/><Relationship Id="rId17" Type="http://schemas.openxmlformats.org/officeDocument/2006/relationships/image" Target="../media/image16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customXml" Target="../ink/ink6.xml"/><Relationship Id="rId20" Type="http://schemas.openxmlformats.org/officeDocument/2006/relationships/image" Target="../media/image14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130.png"/><Relationship Id="rId32" Type="http://schemas.openxmlformats.org/officeDocument/2006/relationships/customXml" Target="../ink/ink12.xml"/><Relationship Id="rId37" Type="http://schemas.openxmlformats.org/officeDocument/2006/relationships/image" Target="../media/image29.png"/><Relationship Id="rId15" Type="http://schemas.openxmlformats.org/officeDocument/2006/relationships/image" Target="../media/image15.png"/><Relationship Id="rId28" Type="http://schemas.openxmlformats.org/officeDocument/2006/relationships/customXml" Target="../ink/ink10.xml"/><Relationship Id="rId36" Type="http://schemas.openxmlformats.org/officeDocument/2006/relationships/customXml" Target="../ink/ink13.xml"/><Relationship Id="rId10" Type="http://schemas.openxmlformats.org/officeDocument/2006/relationships/customXml" Target="../ink/ink3.xml"/><Relationship Id="rId19" Type="http://schemas.openxmlformats.org/officeDocument/2006/relationships/image" Target="../media/image17.png"/><Relationship Id="rId31" Type="http://schemas.openxmlformats.org/officeDocument/2006/relationships/image" Target="../media/image25.png"/><Relationship Id="rId4" Type="http://schemas.openxmlformats.org/officeDocument/2006/relationships/customXml" Target="../ink/ink1.xml"/><Relationship Id="rId9" Type="http://schemas.openxmlformats.org/officeDocument/2006/relationships/image" Target="../media/image120.png"/><Relationship Id="rId14" Type="http://schemas.openxmlformats.org/officeDocument/2006/relationships/customXml" Target="../ink/ink5.xml"/><Relationship Id="rId22" Type="http://schemas.openxmlformats.org/officeDocument/2006/relationships/customXml" Target="../ink/ink8.xml"/><Relationship Id="rId27" Type="http://schemas.openxmlformats.org/officeDocument/2006/relationships/image" Target="../media/image23.png"/><Relationship Id="rId30" Type="http://schemas.openxmlformats.org/officeDocument/2006/relationships/customXml" Target="../ink/ink11.xml"/><Relationship Id="rId35" Type="http://schemas.openxmlformats.org/officeDocument/2006/relationships/image" Target="../media/image2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12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64.png"/><Relationship Id="rId4" Type="http://schemas.openxmlformats.org/officeDocument/2006/relationships/image" Target="../media/image62.png"/><Relationship Id="rId9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7" Type="http://schemas.openxmlformats.org/officeDocument/2006/relationships/image" Target="../media/image67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9" Type="http://schemas.openxmlformats.org/officeDocument/2006/relationships/image" Target="../media/image68.png"/><Relationship Id="rId1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image" Target="../media/image140.png"/><Relationship Id="rId18" Type="http://schemas.openxmlformats.org/officeDocument/2006/relationships/customXml" Target="../ink/ink21.xml"/><Relationship Id="rId26" Type="http://schemas.openxmlformats.org/officeDocument/2006/relationships/customXml" Target="../ink/ink23.xml"/><Relationship Id="rId3" Type="http://schemas.openxmlformats.org/officeDocument/2006/relationships/customXml" Target="../ink/ink14.xml"/><Relationship Id="rId21" Type="http://schemas.openxmlformats.org/officeDocument/2006/relationships/image" Target="../media/image15.svg"/><Relationship Id="rId7" Type="http://schemas.openxmlformats.org/officeDocument/2006/relationships/image" Target="../media/image11.png"/><Relationship Id="rId12" Type="http://schemas.openxmlformats.org/officeDocument/2006/relationships/customXml" Target="../ink/ink18.xml"/><Relationship Id="rId17" Type="http://schemas.openxmlformats.org/officeDocument/2006/relationships/image" Target="../media/image16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6" Type="http://schemas.openxmlformats.org/officeDocument/2006/relationships/customXml" Target="../ink/ink20.xml"/><Relationship Id="rId20" Type="http://schemas.openxmlformats.org/officeDocument/2006/relationships/image" Target="../media/image14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6" Type="http://schemas.openxmlformats.org/officeDocument/2006/relationships/customXml" Target="../ink/ink15.xml"/><Relationship Id="rId11" Type="http://schemas.openxmlformats.org/officeDocument/2006/relationships/image" Target="../media/image130.png"/><Relationship Id="rId32" Type="http://schemas.openxmlformats.org/officeDocument/2006/relationships/customXml" Target="../ink/ink25.xml"/><Relationship Id="rId37" Type="http://schemas.openxmlformats.org/officeDocument/2006/relationships/image" Target="../media/image29.png"/><Relationship Id="rId5" Type="http://schemas.openxmlformats.org/officeDocument/2006/relationships/image" Target="../media/image12.png"/><Relationship Id="rId15" Type="http://schemas.openxmlformats.org/officeDocument/2006/relationships/image" Target="../media/image15.png"/><Relationship Id="rId36" Type="http://schemas.openxmlformats.org/officeDocument/2006/relationships/customXml" Target="../ink/ink26.xml"/><Relationship Id="rId10" Type="http://schemas.openxmlformats.org/officeDocument/2006/relationships/customXml" Target="../ink/ink17.xml"/><Relationship Id="rId19" Type="http://schemas.openxmlformats.org/officeDocument/2006/relationships/image" Target="../media/image17.png"/><Relationship Id="rId31" Type="http://schemas.openxmlformats.org/officeDocument/2006/relationships/image" Target="../media/image25.png"/><Relationship Id="rId4" Type="http://schemas.openxmlformats.org/officeDocument/2006/relationships/image" Target="../media/image18.png"/><Relationship Id="rId9" Type="http://schemas.openxmlformats.org/officeDocument/2006/relationships/image" Target="../media/image120.png"/><Relationship Id="rId14" Type="http://schemas.openxmlformats.org/officeDocument/2006/relationships/customXml" Target="../ink/ink19.xml"/><Relationship Id="rId22" Type="http://schemas.openxmlformats.org/officeDocument/2006/relationships/customXml" Target="../ink/ink22.xml"/><Relationship Id="rId30" Type="http://schemas.openxmlformats.org/officeDocument/2006/relationships/customXml" Target="../ink/ink24.xml"/><Relationship Id="rId35" Type="http://schemas.openxmlformats.org/officeDocument/2006/relationships/image" Target="../media/image28.png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12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30.png"/><Relationship Id="rId11" Type="http://schemas.openxmlformats.org/officeDocument/2006/relationships/image" Target="../media/image63.png"/><Relationship Id="rId5" Type="http://schemas.openxmlformats.org/officeDocument/2006/relationships/image" Target="../media/image520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0.png"/><Relationship Id="rId18" Type="http://schemas.openxmlformats.org/officeDocument/2006/relationships/customXml" Target="../ink/ink33.xml"/><Relationship Id="rId26" Type="http://schemas.openxmlformats.org/officeDocument/2006/relationships/customXml" Target="../ink/ink35.xml"/><Relationship Id="rId39" Type="http://schemas.openxmlformats.org/officeDocument/2006/relationships/image" Target="../media/image15.svg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12" Type="http://schemas.openxmlformats.org/officeDocument/2006/relationships/customXml" Target="../ink/ink30.xml"/><Relationship Id="rId17" Type="http://schemas.openxmlformats.org/officeDocument/2006/relationships/image" Target="../media/image16.png"/><Relationship Id="rId25" Type="http://schemas.openxmlformats.org/officeDocument/2006/relationships/image" Target="../media/image22.png"/><Relationship Id="rId38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6" Type="http://schemas.openxmlformats.org/officeDocument/2006/relationships/customXml" Target="../ink/ink32.xml"/><Relationship Id="rId20" Type="http://schemas.openxmlformats.org/officeDocument/2006/relationships/customXml" Target="../ink/ink34.xml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6" Type="http://schemas.openxmlformats.org/officeDocument/2006/relationships/customXml" Target="../ink/ink27.xml"/><Relationship Id="rId11" Type="http://schemas.openxmlformats.org/officeDocument/2006/relationships/image" Target="../media/image130.png"/><Relationship Id="rId32" Type="http://schemas.openxmlformats.org/officeDocument/2006/relationships/customXml" Target="../ink/ink38.xml"/><Relationship Id="rId37" Type="http://schemas.openxmlformats.org/officeDocument/2006/relationships/image" Target="../media/image29.png"/><Relationship Id="rId5" Type="http://schemas.openxmlformats.org/officeDocument/2006/relationships/image" Target="../media/image20.svg"/><Relationship Id="rId15" Type="http://schemas.openxmlformats.org/officeDocument/2006/relationships/image" Target="../media/image15.png"/><Relationship Id="rId28" Type="http://schemas.openxmlformats.org/officeDocument/2006/relationships/customXml" Target="../ink/ink36.xml"/><Relationship Id="rId36" Type="http://schemas.openxmlformats.org/officeDocument/2006/relationships/customXml" Target="../ink/ink39.xml"/><Relationship Id="rId10" Type="http://schemas.openxmlformats.org/officeDocument/2006/relationships/customXml" Target="../ink/ink29.xml"/><Relationship Id="rId19" Type="http://schemas.openxmlformats.org/officeDocument/2006/relationships/image" Target="../media/image17.png"/><Relationship Id="rId31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120.png"/><Relationship Id="rId14" Type="http://schemas.openxmlformats.org/officeDocument/2006/relationships/customXml" Target="../ink/ink31.xml"/><Relationship Id="rId27" Type="http://schemas.openxmlformats.org/officeDocument/2006/relationships/image" Target="../media/image23.png"/><Relationship Id="rId30" Type="http://schemas.openxmlformats.org/officeDocument/2006/relationships/customXml" Target="../ink/ink37.xml"/><Relationship Id="rId35" Type="http://schemas.openxmlformats.org/officeDocument/2006/relationships/image" Target="../media/image28.png"/><Relationship Id="rId8" Type="http://schemas.openxmlformats.org/officeDocument/2006/relationships/customXml" Target="../ink/ink28.xml"/></Relationships>
</file>

<file path=ppt/slides/_rels/slide4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3" Type="http://schemas.openxmlformats.org/officeDocument/2006/relationships/image" Target="../media/image12.png"/><Relationship Id="rId12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580.png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5" Type="http://schemas.openxmlformats.org/officeDocument/2006/relationships/image" Target="../media/image66.png"/><Relationship Id="rId10" Type="http://schemas.openxmlformats.org/officeDocument/2006/relationships/image" Target="../media/image570.png"/><Relationship Id="rId4" Type="http://schemas.openxmlformats.org/officeDocument/2006/relationships/image" Target="../media/image62.png"/><Relationship Id="rId1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7" Type="http://schemas.openxmlformats.org/officeDocument/2006/relationships/image" Target="../media/image520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0.png"/><Relationship Id="rId11" Type="http://schemas.openxmlformats.org/officeDocument/2006/relationships/image" Target="../media/image63.png"/><Relationship Id="rId5" Type="http://schemas.openxmlformats.org/officeDocument/2006/relationships/image" Target="../media/image69.png"/><Relationship Id="rId15" Type="http://schemas.openxmlformats.org/officeDocument/2006/relationships/image" Target="../media/image67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13" Type="http://schemas.openxmlformats.org/officeDocument/2006/relationships/image" Target="../media/image65.png"/><Relationship Id="rId3" Type="http://schemas.openxmlformats.org/officeDocument/2006/relationships/image" Target="../media/image12.png"/><Relationship Id="rId7" Type="http://schemas.openxmlformats.org/officeDocument/2006/relationships/image" Target="../media/image520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0.png"/><Relationship Id="rId11" Type="http://schemas.openxmlformats.org/officeDocument/2006/relationships/image" Target="../media/image63.png"/><Relationship Id="rId5" Type="http://schemas.openxmlformats.org/officeDocument/2006/relationships/image" Target="../media/image69.png"/><Relationship Id="rId15" Type="http://schemas.openxmlformats.org/officeDocument/2006/relationships/image" Target="../media/image67.png"/><Relationship Id="rId4" Type="http://schemas.openxmlformats.org/officeDocument/2006/relationships/image" Target="../media/image62.png"/><Relationship Id="rId14" Type="http://schemas.openxmlformats.org/officeDocument/2006/relationships/image" Target="../media/image66.png"/><Relationship Id="rId9" Type="http://schemas.openxmlformats.org/officeDocument/2006/relationships/image" Target="../media/image6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7.png"/><Relationship Id="rId4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6.jpeg"/><Relationship Id="rId5" Type="http://schemas.openxmlformats.org/officeDocument/2006/relationships/image" Target="../media/image75.jpg"/><Relationship Id="rId4" Type="http://schemas.openxmlformats.org/officeDocument/2006/relationships/image" Target="../media/image7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4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82.png"/><Relationship Id="rId7" Type="http://schemas.openxmlformats.org/officeDocument/2006/relationships/image" Target="../media/image75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.png"/><Relationship Id="rId18" Type="http://schemas.openxmlformats.org/officeDocument/2006/relationships/customXml" Target="../ink/ink46.xml"/><Relationship Id="rId26" Type="http://schemas.openxmlformats.org/officeDocument/2006/relationships/customXml" Target="../ink/ink49.xml"/><Relationship Id="rId3" Type="http://schemas.openxmlformats.org/officeDocument/2006/relationships/customXml" Target="../ink/ink40.xml"/><Relationship Id="rId21" Type="http://schemas.openxmlformats.org/officeDocument/2006/relationships/image" Target="../media/image17.png"/><Relationship Id="rId7" Type="http://schemas.openxmlformats.org/officeDocument/2006/relationships/image" Target="../media/image20.svg"/><Relationship Id="rId12" Type="http://schemas.openxmlformats.org/officeDocument/2006/relationships/customXml" Target="../ink/ink43.xml"/><Relationship Id="rId17" Type="http://schemas.openxmlformats.org/officeDocument/2006/relationships/image" Target="../media/image15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45.xml"/><Relationship Id="rId20" Type="http://schemas.openxmlformats.org/officeDocument/2006/relationships/customXml" Target="../ink/ink4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11" Type="http://schemas.openxmlformats.org/officeDocument/2006/relationships/image" Target="../media/image120.png"/><Relationship Id="rId24" Type="http://schemas.openxmlformats.org/officeDocument/2006/relationships/customXml" Target="../ink/ink48.xml"/><Relationship Id="rId32" Type="http://schemas.openxmlformats.org/officeDocument/2006/relationships/customXml" Target="../ink/ink51.xml"/><Relationship Id="rId37" Type="http://schemas.openxmlformats.org/officeDocument/2006/relationships/image" Target="../media/image29.png"/><Relationship Id="rId5" Type="http://schemas.openxmlformats.org/officeDocument/2006/relationships/image" Target="../media/image12.png"/><Relationship Id="rId15" Type="http://schemas.openxmlformats.org/officeDocument/2006/relationships/image" Target="../media/image140.png"/><Relationship Id="rId23" Type="http://schemas.openxmlformats.org/officeDocument/2006/relationships/image" Target="../media/image15.svg"/><Relationship Id="rId28" Type="http://schemas.openxmlformats.org/officeDocument/2006/relationships/customXml" Target="../ink/ink50.xml"/><Relationship Id="rId36" Type="http://schemas.openxmlformats.org/officeDocument/2006/relationships/customXml" Target="../ink/ink52.xml"/><Relationship Id="rId10" Type="http://schemas.openxmlformats.org/officeDocument/2006/relationships/customXml" Target="../ink/ink42.xml"/><Relationship Id="rId19" Type="http://schemas.openxmlformats.org/officeDocument/2006/relationships/image" Target="../media/image16.png"/><Relationship Id="rId31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11.png"/><Relationship Id="rId14" Type="http://schemas.openxmlformats.org/officeDocument/2006/relationships/customXml" Target="../ink/ink44.xml"/><Relationship Id="rId22" Type="http://schemas.openxmlformats.org/officeDocument/2006/relationships/image" Target="../media/image14.png"/><Relationship Id="rId27" Type="http://schemas.openxmlformats.org/officeDocument/2006/relationships/image" Target="../media/image23.png"/><Relationship Id="rId35" Type="http://schemas.openxmlformats.org/officeDocument/2006/relationships/image" Target="../media/image28.png"/><Relationship Id="rId8" Type="http://schemas.openxmlformats.org/officeDocument/2006/relationships/customXml" Target="../ink/ink4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8.svg"/><Relationship Id="rId4" Type="http://schemas.openxmlformats.org/officeDocument/2006/relationships/image" Target="../media/image87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0.png"/><Relationship Id="rId18" Type="http://schemas.openxmlformats.org/officeDocument/2006/relationships/customXml" Target="../ink/ink59.xml"/><Relationship Id="rId26" Type="http://schemas.openxmlformats.org/officeDocument/2006/relationships/customXml" Target="../ink/ink61.xml"/><Relationship Id="rId3" Type="http://schemas.openxmlformats.org/officeDocument/2006/relationships/image" Target="../media/image12.png"/><Relationship Id="rId21" Type="http://schemas.openxmlformats.org/officeDocument/2006/relationships/image" Target="../media/image27.svg"/><Relationship Id="rId34" Type="http://schemas.openxmlformats.org/officeDocument/2006/relationships/customXml" Target="../ink/ink64.xml"/><Relationship Id="rId7" Type="http://schemas.openxmlformats.org/officeDocument/2006/relationships/image" Target="../media/image11.png"/><Relationship Id="rId12" Type="http://schemas.openxmlformats.org/officeDocument/2006/relationships/customXml" Target="../ink/ink56.xml"/><Relationship Id="rId17" Type="http://schemas.openxmlformats.org/officeDocument/2006/relationships/image" Target="../media/image16.png"/><Relationship Id="rId25" Type="http://schemas.openxmlformats.org/officeDocument/2006/relationships/image" Target="../media/image22.png"/><Relationship Id="rId33" Type="http://schemas.openxmlformats.org/officeDocument/2006/relationships/image" Target="../media/image31.svg"/><Relationship Id="rId2" Type="http://schemas.openxmlformats.org/officeDocument/2006/relationships/notesSlide" Target="../notesSlides/notesSlide6.xml"/><Relationship Id="rId16" Type="http://schemas.openxmlformats.org/officeDocument/2006/relationships/customXml" Target="../ink/ink58.xml"/><Relationship Id="rId20" Type="http://schemas.openxmlformats.org/officeDocument/2006/relationships/image" Target="../media/image26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6" Type="http://schemas.openxmlformats.org/officeDocument/2006/relationships/customXml" Target="../ink/ink53.xml"/><Relationship Id="rId11" Type="http://schemas.openxmlformats.org/officeDocument/2006/relationships/image" Target="../media/image130.png"/><Relationship Id="rId32" Type="http://schemas.openxmlformats.org/officeDocument/2006/relationships/image" Target="../media/image30.png"/><Relationship Id="rId37" Type="http://schemas.openxmlformats.org/officeDocument/2006/relationships/image" Target="../media/image29.png"/><Relationship Id="rId5" Type="http://schemas.openxmlformats.org/officeDocument/2006/relationships/image" Target="../media/image20.svg"/><Relationship Id="rId15" Type="http://schemas.openxmlformats.org/officeDocument/2006/relationships/image" Target="../media/image15.png"/><Relationship Id="rId28" Type="http://schemas.openxmlformats.org/officeDocument/2006/relationships/customXml" Target="../ink/ink62.xml"/><Relationship Id="rId36" Type="http://schemas.openxmlformats.org/officeDocument/2006/relationships/customXml" Target="../ink/ink65.xml"/><Relationship Id="rId10" Type="http://schemas.openxmlformats.org/officeDocument/2006/relationships/customXml" Target="../ink/ink55.xml"/><Relationship Id="rId19" Type="http://schemas.openxmlformats.org/officeDocument/2006/relationships/image" Target="../media/image17.png"/><Relationship Id="rId31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120.png"/><Relationship Id="rId14" Type="http://schemas.openxmlformats.org/officeDocument/2006/relationships/customXml" Target="../ink/ink57.xml"/><Relationship Id="rId22" Type="http://schemas.openxmlformats.org/officeDocument/2006/relationships/customXml" Target="../ink/ink60.xml"/><Relationship Id="rId27" Type="http://schemas.openxmlformats.org/officeDocument/2006/relationships/image" Target="../media/image23.png"/><Relationship Id="rId30" Type="http://schemas.openxmlformats.org/officeDocument/2006/relationships/customXml" Target="../ink/ink63.xml"/><Relationship Id="rId35" Type="http://schemas.openxmlformats.org/officeDocument/2006/relationships/image" Target="../media/image28.png"/><Relationship Id="rId8" Type="http://schemas.openxmlformats.org/officeDocument/2006/relationships/customXml" Target="../ink/ink5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9.png"/><Relationship Id="rId3" Type="http://schemas.openxmlformats.org/officeDocument/2006/relationships/image" Target="../media/image1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1.xml"/><Relationship Id="rId11" Type="http://schemas.openxmlformats.org/officeDocument/2006/relationships/image" Target="../media/image36.png"/><Relationship Id="rId5" Type="http://schemas.openxmlformats.org/officeDocument/2006/relationships/image" Target="../media/image320.png"/><Relationship Id="rId15" Type="http://schemas.openxmlformats.org/officeDocument/2006/relationships/image" Target="../media/image33.png"/><Relationship Id="rId10" Type="http://schemas.openxmlformats.org/officeDocument/2006/relationships/image" Target="../media/image35.png"/><Relationship Id="rId4" Type="http://schemas.openxmlformats.org/officeDocument/2006/relationships/image" Target="../media/image31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s://news.fnal.gov/2021/04/sensitive-qubit-based-technique-to-accelerate-search-for-dark-matter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rmAutofit/>
          </a:bodyPr>
          <a:lstStyle/>
          <a:p>
            <a:r>
              <a:rPr lang="en-US" sz="5400" b="0" dirty="0">
                <a:latin typeface="Helvetica"/>
                <a:cs typeface="Helvetica"/>
              </a:rPr>
              <a:t>Harnessing the Quantum Zeno Effect in superconducting qubits for particle detection</a:t>
            </a:r>
            <a:endParaRPr lang="en-US" sz="5400" dirty="0">
              <a:latin typeface="Helvetica"/>
              <a:cs typeface="Helvetic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u="sng" dirty="0"/>
              <a:t>Olivia Seidel (UTA)</a:t>
            </a:r>
            <a:r>
              <a:rPr lang="en-US" b="0" dirty="0"/>
              <a:t>, Sara Sussman (FNAL), Jonathan Asaadi (UTA), Daniel Bowring (FNAL)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October, 2025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2C0D482-41E7-5DE4-20C4-266C46F145A6}"/>
              </a:ext>
            </a:extLst>
          </p:cNvPr>
          <p:cNvGrpSpPr/>
          <p:nvPr/>
        </p:nvGrpSpPr>
        <p:grpSpPr>
          <a:xfrm>
            <a:off x="9997332" y="976696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BBC4801-A934-233B-2B95-BA91162F7E90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C9F7F5-1812-D53B-7B23-F0CDE429B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A93F0312-0768-A090-4B18-587EB9FC65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21" t="28229" r="2433" b="30082"/>
          <a:stretch>
            <a:fillRect/>
          </a:stretch>
        </p:blipFill>
        <p:spPr>
          <a:xfrm>
            <a:off x="9997332" y="146650"/>
            <a:ext cx="1692159" cy="73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26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E8AF1-2D85-149D-E50D-5FA8A8DB1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D1E655E-8EC8-7C64-E85C-FEC9B8FC0B50}"/>
              </a:ext>
            </a:extLst>
          </p:cNvPr>
          <p:cNvSpPr/>
          <p:nvPr/>
        </p:nvSpPr>
        <p:spPr>
          <a:xfrm>
            <a:off x="4527673" y="4160255"/>
            <a:ext cx="7140330" cy="2644882"/>
          </a:xfrm>
          <a:prstGeom prst="roundRect">
            <a:avLst/>
          </a:prstGeom>
          <a:solidFill>
            <a:srgbClr val="0737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139DC63-D9FA-BB73-80FC-D910142436C3}"/>
              </a:ext>
            </a:extLst>
          </p:cNvPr>
          <p:cNvSpPr/>
          <p:nvPr/>
        </p:nvSpPr>
        <p:spPr>
          <a:xfrm>
            <a:off x="4493622" y="1346753"/>
            <a:ext cx="7140330" cy="2721557"/>
          </a:xfrm>
          <a:prstGeom prst="roundRect">
            <a:avLst/>
          </a:prstGeom>
          <a:solidFill>
            <a:srgbClr val="0737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47BE1C7-34D6-939D-DADF-4A592341EA65}"/>
              </a:ext>
            </a:extLst>
          </p:cNvPr>
          <p:cNvSpPr/>
          <p:nvPr/>
        </p:nvSpPr>
        <p:spPr>
          <a:xfrm>
            <a:off x="191545" y="2576585"/>
            <a:ext cx="4237072" cy="3976577"/>
          </a:xfrm>
          <a:prstGeom prst="roundRect">
            <a:avLst/>
          </a:prstGeom>
          <a:solidFill>
            <a:srgbClr val="0737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CBCC555E-F943-AFAA-51C1-4FE838EFC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8665537" cy="433527"/>
          </a:xfrm>
        </p:spPr>
        <p:txBody>
          <a:bodyPr/>
          <a:lstStyle/>
          <a:p>
            <a:r>
              <a:rPr lang="en-US" dirty="0"/>
              <a:t>All of these sensing mechanisms use qubit frequency shifts as the detection medium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1C89A-CAF0-3214-822B-3C661AE8F0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17AE1EF-CB71-A638-A2B9-82C1DC3C2447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90B5C81-F682-DA63-BCE7-90FF69F98FC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C06DED-763F-EA43-74EA-D6D5C2551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2" name="Picture 1" descr="A picture containing timeline&#10;&#10;AI-generated content may be incorrect.">
            <a:extLst>
              <a:ext uri="{FF2B5EF4-FFF2-40B4-BE49-F238E27FC236}">
                <a16:creationId xmlns:a16="http://schemas.microsoft.com/office/drawing/2014/main" id="{1021AF94-9742-A7C2-035E-E4598E6AB8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366" b="51563"/>
          <a:stretch>
            <a:fillRect/>
          </a:stretch>
        </p:blipFill>
        <p:spPr>
          <a:xfrm>
            <a:off x="470559" y="3799614"/>
            <a:ext cx="3767282" cy="19015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A62059-D1FD-8687-C1F1-0742AD5DFEF4}"/>
              </a:ext>
            </a:extLst>
          </p:cNvPr>
          <p:cNvSpPr txBox="1"/>
          <p:nvPr/>
        </p:nvSpPr>
        <p:spPr>
          <a:xfrm>
            <a:off x="8569979" y="2004977"/>
            <a:ext cx="3260071" cy="227754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Quasiparticles shift the qubit frequency through tunnelling The qubit frequency stark shifts by discrete amounts depending on the number of photons in the resonator (https://</a:t>
            </a:r>
            <a:r>
              <a:rPr lang="en-US" sz="1400" dirty="0" err="1">
                <a:solidFill>
                  <a:schemeClr val="bg1"/>
                </a:solidFill>
              </a:rPr>
              <a:t>arxiv.org</a:t>
            </a:r>
            <a:r>
              <a:rPr lang="en-US" sz="1400" dirty="0">
                <a:solidFill>
                  <a:schemeClr val="bg1"/>
                </a:solidFill>
              </a:rPr>
              <a:t>/pdf/2501.06882)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EE6DC7-77EB-2D71-A0F7-28484746B018}"/>
              </a:ext>
            </a:extLst>
          </p:cNvPr>
          <p:cNvSpPr txBox="1"/>
          <p:nvPr/>
        </p:nvSpPr>
        <p:spPr>
          <a:xfrm>
            <a:off x="126540" y="2451254"/>
            <a:ext cx="3767282" cy="1384995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/>
                <a:cs typeface="Helvetica"/>
              </a:rPr>
              <a:t>Superconducting Quasiparticle-Amplifying </a:t>
            </a:r>
            <a:r>
              <a:rPr lang="en-US" b="1" dirty="0" err="1">
                <a:solidFill>
                  <a:srgbClr val="98D7EA"/>
                </a:solidFill>
                <a:latin typeface="Helvetica"/>
                <a:cs typeface="Helvetica"/>
              </a:rPr>
              <a:t>Transmons</a:t>
            </a:r>
            <a:r>
              <a:rPr lang="en-US" b="1" dirty="0">
                <a:solidFill>
                  <a:srgbClr val="98D7EA"/>
                </a:solidFill>
                <a:latin typeface="Helvetica"/>
                <a:cs typeface="Helvetica"/>
              </a:rPr>
              <a:t> (SQUATs)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80275B-8910-8A65-B95E-CFD0F47894A4}"/>
              </a:ext>
            </a:extLst>
          </p:cNvPr>
          <p:cNvSpPr txBox="1"/>
          <p:nvPr/>
        </p:nvSpPr>
        <p:spPr>
          <a:xfrm>
            <a:off x="4149603" y="3919390"/>
            <a:ext cx="7229415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High-overtone Bulk Acoustic Resonators (HBARs)</a:t>
            </a:r>
          </a:p>
        </p:txBody>
      </p:sp>
      <p:pic>
        <p:nvPicPr>
          <p:cNvPr id="13" name="Picture 12" descr="Graphical user interface, website&#10;&#10;AI-generated content may be incorrect.">
            <a:extLst>
              <a:ext uri="{FF2B5EF4-FFF2-40B4-BE49-F238E27FC236}">
                <a16:creationId xmlns:a16="http://schemas.microsoft.com/office/drawing/2014/main" id="{E3331E81-4A66-F75A-2D89-851D7F67FF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6037" y="4520986"/>
            <a:ext cx="6404402" cy="17120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6ED984-4E06-54E9-BCCE-BCE0EE6441EB}"/>
              </a:ext>
            </a:extLst>
          </p:cNvPr>
          <p:cNvSpPr txBox="1"/>
          <p:nvPr/>
        </p:nvSpPr>
        <p:spPr>
          <a:xfrm>
            <a:off x="4581734" y="5999797"/>
            <a:ext cx="7795248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 Phonons modulate the qubit frequency via piezoelectric coupling (10.1103/PhysRevX.14.031023)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CC0366-76EC-B97D-418A-CCC5F27971DC}"/>
              </a:ext>
            </a:extLst>
          </p:cNvPr>
          <p:cNvSpPr txBox="1"/>
          <p:nvPr/>
        </p:nvSpPr>
        <p:spPr>
          <a:xfrm>
            <a:off x="126540" y="5561099"/>
            <a:ext cx="4302077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Quasiparticles shift the qubit frequency through tunnelling events (10.1103/PhysRevApplied.22.054009)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D3087D-6B58-DCAE-E82A-83382139DFAD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27A110-B3B5-1FBD-6A0F-9D7BDDD9D503}"/>
              </a:ext>
            </a:extLst>
          </p:cNvPr>
          <p:cNvSpPr txBox="1"/>
          <p:nvPr/>
        </p:nvSpPr>
        <p:spPr>
          <a:xfrm>
            <a:off x="4237841" y="1237675"/>
            <a:ext cx="5174892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Cavity based hidden photon searches</a:t>
            </a:r>
          </a:p>
        </p:txBody>
      </p:sp>
      <p:pic>
        <p:nvPicPr>
          <p:cNvPr id="22" name="Picture 21" descr="Diagram&#10;&#10;AI-generated content may be incorrect.">
            <a:extLst>
              <a:ext uri="{FF2B5EF4-FFF2-40B4-BE49-F238E27FC236}">
                <a16:creationId xmlns:a16="http://schemas.microsoft.com/office/drawing/2014/main" id="{5A04F0D4-B75C-9320-AC38-6E4A02A921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5680" y="2060897"/>
            <a:ext cx="3905237" cy="182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508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A7859-3221-F5AA-EF65-4BDEE4032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4DA1B8C-03B4-4D9A-048E-6110CA5A04D1}"/>
              </a:ext>
            </a:extLst>
          </p:cNvPr>
          <p:cNvSpPr/>
          <p:nvPr/>
        </p:nvSpPr>
        <p:spPr>
          <a:xfrm>
            <a:off x="6163732" y="1371600"/>
            <a:ext cx="5605849" cy="54864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7E98B66-733A-A0CF-B9B9-90DB6AAC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8" cy="1154282"/>
          </a:xfrm>
        </p:spPr>
        <p:txBody>
          <a:bodyPr/>
          <a:lstStyle/>
          <a:p>
            <a:r>
              <a:rPr lang="en-US" dirty="0"/>
              <a:t>An insidious source of backgrounds: Two Level Systems (TLSes)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3A31A-39C6-838F-E2D1-1F5EF6A75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C9A77-79F6-7270-8FE0-5F851347C814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33C94C9-81D9-BED4-B26A-71D359FE3C38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6E8F56B-78A5-A857-E2F2-AF0089718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7170" name="Picture 2">
            <a:extLst>
              <a:ext uri="{FF2B5EF4-FFF2-40B4-BE49-F238E27FC236}">
                <a16:creationId xmlns:a16="http://schemas.microsoft.com/office/drawing/2014/main" id="{359DFD31-6E04-4EBD-85A2-B82D0E5917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" t="1" r="6918" b="33782"/>
          <a:stretch>
            <a:fillRect/>
          </a:stretch>
        </p:blipFill>
        <p:spPr bwMode="auto">
          <a:xfrm>
            <a:off x="488791" y="2874623"/>
            <a:ext cx="4056005" cy="220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18BFB2-B2B6-A8D5-6E2F-A3468822C022}"/>
              </a:ext>
            </a:extLst>
          </p:cNvPr>
          <p:cNvSpPr txBox="1"/>
          <p:nvPr/>
        </p:nvSpPr>
        <p:spPr>
          <a:xfrm>
            <a:off x="137072" y="1605736"/>
            <a:ext cx="4591841" cy="221599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  <a:latin typeface="Calibri" panose="020F0502020204030204" pitchFamily="34" charset="0"/>
              </a:rPr>
              <a:t>Two-Level Systems (TLSes) are quantum systems caused by material defects in the proximity of superconducting qubits:</a:t>
            </a:r>
            <a:endParaRPr lang="en-US" dirty="0">
              <a:solidFill>
                <a:srgbClr val="98D7EA"/>
              </a:solidFill>
            </a:endParaRPr>
          </a:p>
          <a:p>
            <a:pPr>
              <a:buNone/>
            </a:pPr>
            <a:br>
              <a:rPr lang="en-US" dirty="0">
                <a:solidFill>
                  <a:srgbClr val="98D7EA"/>
                </a:solidFill>
              </a:rPr>
            </a:br>
            <a:br>
              <a:rPr lang="en-US" dirty="0">
                <a:solidFill>
                  <a:srgbClr val="98D7EA"/>
                </a:solidFill>
              </a:rPr>
            </a:br>
            <a:endParaRPr lang="en-US" dirty="0">
              <a:solidFill>
                <a:srgbClr val="98D7EA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CE4394-356C-1B02-C65D-24BE101AA00D}"/>
              </a:ext>
            </a:extLst>
          </p:cNvPr>
          <p:cNvSpPr txBox="1"/>
          <p:nvPr/>
        </p:nvSpPr>
        <p:spPr>
          <a:xfrm>
            <a:off x="137072" y="5218729"/>
            <a:ext cx="4313938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They change the qubit frequency and coherence times </a:t>
            </a:r>
            <a:r>
              <a:rPr lang="en-US" dirty="0">
                <a:solidFill>
                  <a:srgbClr val="98D7EA"/>
                </a:solidFill>
                <a:sym typeface="Wingdings" pitchFamily="2" charset="2"/>
              </a:rPr>
              <a:t>  </a:t>
            </a:r>
            <a:endParaRPr lang="en-US" dirty="0">
              <a:solidFill>
                <a:srgbClr val="98D7EA"/>
              </a:solidFill>
            </a:endParaRPr>
          </a:p>
        </p:txBody>
      </p:sp>
      <p:pic>
        <p:nvPicPr>
          <p:cNvPr id="2" name="Picture 1" descr="Chart, line chart&#10;&#10;AI-generated content may be incorrect.">
            <a:extLst>
              <a:ext uri="{FF2B5EF4-FFF2-40B4-BE49-F238E27FC236}">
                <a16:creationId xmlns:a16="http://schemas.microsoft.com/office/drawing/2014/main" id="{5E4CB77C-FBBC-76DF-2010-C92E6120C3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8445" y="1509806"/>
            <a:ext cx="2661456" cy="24699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7F3856-8CEF-87AB-4620-DFFB174292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6" t="51326" r="33254" b="2031"/>
          <a:stretch>
            <a:fillRect/>
          </a:stretch>
        </p:blipFill>
        <p:spPr bwMode="auto">
          <a:xfrm>
            <a:off x="9033370" y="1502116"/>
            <a:ext cx="2600582" cy="246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D1D48DF-9B12-6BBD-5EFF-EE252AFF3971}"/>
              </a:ext>
            </a:extLst>
          </p:cNvPr>
          <p:cNvGrpSpPr/>
          <p:nvPr/>
        </p:nvGrpSpPr>
        <p:grpSpPr>
          <a:xfrm>
            <a:off x="9031508" y="3998917"/>
            <a:ext cx="2600582" cy="2469985"/>
            <a:chOff x="9008442" y="4251490"/>
            <a:chExt cx="2363475" cy="23063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D84150-F85F-B0B9-05DD-2C689289DC18}"/>
                </a:ext>
              </a:extLst>
            </p:cNvPr>
            <p:cNvSpPr/>
            <p:nvPr/>
          </p:nvSpPr>
          <p:spPr>
            <a:xfrm>
              <a:off x="9008442" y="4251490"/>
              <a:ext cx="2363475" cy="2306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9C134F61-3F07-7064-5D13-6B8E0E7EB77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72" b="50000"/>
            <a:stretch>
              <a:fillRect/>
            </a:stretch>
          </p:blipFill>
          <p:spPr bwMode="auto">
            <a:xfrm>
              <a:off x="9008442" y="4290003"/>
              <a:ext cx="2363475" cy="2267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6">
            <a:extLst>
              <a:ext uri="{FF2B5EF4-FFF2-40B4-BE49-F238E27FC236}">
                <a16:creationId xmlns:a16="http://schemas.microsoft.com/office/drawing/2014/main" id="{1AE3CE0E-05AF-4A76-5D47-8673EE82E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491" y="4018860"/>
            <a:ext cx="2598645" cy="212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F52FB7-4B9D-18A6-3017-67948507237B}"/>
              </a:ext>
            </a:extLst>
          </p:cNvPr>
          <p:cNvCxnSpPr>
            <a:cxnSpLocks/>
          </p:cNvCxnSpPr>
          <p:nvPr/>
        </p:nvCxnSpPr>
        <p:spPr>
          <a:xfrm flipH="1" flipV="1">
            <a:off x="8241581" y="4937705"/>
            <a:ext cx="393473" cy="1361867"/>
          </a:xfrm>
          <a:prstGeom prst="straightConnector1">
            <a:avLst/>
          </a:prstGeom>
          <a:ln w="41275">
            <a:solidFill>
              <a:srgbClr val="98D7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9364A1E-6F4B-77FB-1652-DFB1AA75D749}"/>
              </a:ext>
            </a:extLst>
          </p:cNvPr>
          <p:cNvCxnSpPr>
            <a:cxnSpLocks/>
          </p:cNvCxnSpPr>
          <p:nvPr/>
        </p:nvCxnSpPr>
        <p:spPr>
          <a:xfrm flipV="1">
            <a:off x="7708857" y="4532261"/>
            <a:ext cx="131398" cy="1767311"/>
          </a:xfrm>
          <a:prstGeom prst="straightConnector1">
            <a:avLst/>
          </a:prstGeom>
          <a:ln w="41275">
            <a:solidFill>
              <a:srgbClr val="98D7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3B4717E-F7BC-8419-C8E4-4966090FAD2C}"/>
              </a:ext>
            </a:extLst>
          </p:cNvPr>
          <p:cNvCxnSpPr>
            <a:cxnSpLocks/>
          </p:cNvCxnSpPr>
          <p:nvPr/>
        </p:nvCxnSpPr>
        <p:spPr>
          <a:xfrm flipV="1">
            <a:off x="6441749" y="4532261"/>
            <a:ext cx="962606" cy="1824089"/>
          </a:xfrm>
          <a:prstGeom prst="straightConnector1">
            <a:avLst/>
          </a:prstGeom>
          <a:ln w="41275">
            <a:solidFill>
              <a:srgbClr val="98D7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8D6A0DB-D3E4-B700-5D6E-3878796A06BC}"/>
              </a:ext>
            </a:extLst>
          </p:cNvPr>
          <p:cNvSpPr txBox="1"/>
          <p:nvPr/>
        </p:nvSpPr>
        <p:spPr>
          <a:xfrm>
            <a:off x="5883144" y="6123413"/>
            <a:ext cx="1309554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TLS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5CFECC-B607-03BF-5EDC-DD09A8FDE43F}"/>
              </a:ext>
            </a:extLst>
          </p:cNvPr>
          <p:cNvSpPr txBox="1"/>
          <p:nvPr/>
        </p:nvSpPr>
        <p:spPr>
          <a:xfrm>
            <a:off x="6662813" y="6012983"/>
            <a:ext cx="2767967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Two photon Transition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3C4159-85C4-7C6B-61C7-AE57CA3D0D33}"/>
              </a:ext>
            </a:extLst>
          </p:cNvPr>
          <p:cNvSpPr txBox="1"/>
          <p:nvPr/>
        </p:nvSpPr>
        <p:spPr>
          <a:xfrm>
            <a:off x="8020504" y="6174052"/>
            <a:ext cx="2767967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Qubit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96E48EE-24F1-7374-C303-A75208DAC6B8}"/>
              </a:ext>
            </a:extLst>
          </p:cNvPr>
          <p:cNvCxnSpPr>
            <a:cxnSpLocks/>
          </p:cNvCxnSpPr>
          <p:nvPr/>
        </p:nvCxnSpPr>
        <p:spPr>
          <a:xfrm flipV="1">
            <a:off x="3876324" y="4179690"/>
            <a:ext cx="2185665" cy="1491439"/>
          </a:xfrm>
          <a:prstGeom prst="straightConnector1">
            <a:avLst/>
          </a:prstGeom>
          <a:ln w="63500">
            <a:solidFill>
              <a:srgbClr val="07376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FA29B4A-C32E-4127-8E77-D16464A72E43}"/>
              </a:ext>
            </a:extLst>
          </p:cNvPr>
          <p:cNvSpPr txBox="1"/>
          <p:nvPr/>
        </p:nvSpPr>
        <p:spPr>
          <a:xfrm>
            <a:off x="137072" y="4836765"/>
            <a:ext cx="3907803" cy="7694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10.1103/PhysRevLett.133.160602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3A9BD5-F10E-2EFA-EC64-282626313F07}"/>
              </a:ext>
            </a:extLst>
          </p:cNvPr>
          <p:cNvSpPr txBox="1"/>
          <p:nvPr/>
        </p:nvSpPr>
        <p:spPr>
          <a:xfrm>
            <a:off x="7863270" y="773314"/>
            <a:ext cx="2892582" cy="830997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QUIET runs 4/7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B2A175-ECC0-3BD6-0E2D-0697E3C26605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1330618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F1302-3DC5-70E4-5388-155CDC5B9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D366633-FD4A-0EF3-4B6A-938EA5FF0A66}"/>
              </a:ext>
            </a:extLst>
          </p:cNvPr>
          <p:cNvSpPr/>
          <p:nvPr/>
        </p:nvSpPr>
        <p:spPr>
          <a:xfrm>
            <a:off x="5436290" y="1286935"/>
            <a:ext cx="6115630" cy="54864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C455DE65-7F3E-89F5-2175-8F96C3216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2388073"/>
          </a:xfrm>
        </p:spPr>
        <p:txBody>
          <a:bodyPr/>
          <a:lstStyle/>
          <a:p>
            <a:r>
              <a:rPr lang="en-US" dirty="0"/>
              <a:t>TLSes are everywhere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FD44-91EB-8D91-910B-B600058C82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9226F8-870E-7487-5B0C-24900FF55539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184A8A0-0F2B-F17F-FF9B-2BA37215A6F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3641E0-1317-149F-490C-DC6CE9FBC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A7F2A14-0460-7C63-BCF0-A19897596E56}"/>
              </a:ext>
            </a:extLst>
          </p:cNvPr>
          <p:cNvSpPr txBox="1"/>
          <p:nvPr/>
        </p:nvSpPr>
        <p:spPr>
          <a:xfrm>
            <a:off x="116686" y="1418023"/>
            <a:ext cx="5180539" cy="535531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2400" dirty="0">
                <a:solidFill>
                  <a:schemeClr val="bg1"/>
                </a:solidFill>
              </a:rPr>
              <a:t>TLSes show up at </a:t>
            </a:r>
            <a:r>
              <a:rPr lang="en-US" sz="2400" b="1" i="1" dirty="0">
                <a:solidFill>
                  <a:srgbClr val="98D7EA"/>
                </a:solidFill>
              </a:rPr>
              <a:t>many frequencies </a:t>
            </a:r>
            <a:r>
              <a:rPr lang="en-US" sz="2400" dirty="0">
                <a:solidFill>
                  <a:schemeClr val="bg1"/>
                </a:solidFill>
              </a:rPr>
              <a:t>and </a:t>
            </a:r>
            <a:r>
              <a:rPr lang="en-US" sz="2400" b="1" i="1" dirty="0">
                <a:solidFill>
                  <a:srgbClr val="98D7EA"/>
                </a:solidFill>
              </a:rPr>
              <a:t>change</a:t>
            </a:r>
            <a:r>
              <a:rPr lang="en-US" sz="2400" dirty="0">
                <a:solidFill>
                  <a:schemeClr val="bg1"/>
                </a:solidFill>
              </a:rPr>
              <a:t> depending on the local electric environment, as well as strain environments</a:t>
            </a:r>
          </a:p>
          <a:p>
            <a:pPr marL="285750" indent="-285750">
              <a:buFont typeface="Wingdings" pitchFamily="2" charset="2"/>
              <a:buChar char="à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US" sz="2400" dirty="0">
                <a:solidFill>
                  <a:schemeClr val="bg1"/>
                </a:solidFill>
              </a:rPr>
              <a:t>There have been some efforts to mitigate their effects in QC and Quantum sensors, like </a:t>
            </a:r>
            <a:r>
              <a:rPr lang="en-US" sz="2400" b="1" i="1" dirty="0">
                <a:solidFill>
                  <a:srgbClr val="98D7EA"/>
                </a:solidFill>
              </a:rPr>
              <a:t>cleaner fab </a:t>
            </a:r>
            <a:r>
              <a:rPr lang="en-US" sz="2400" dirty="0">
                <a:solidFill>
                  <a:schemeClr val="bg1"/>
                </a:solidFill>
              </a:rPr>
              <a:t>or </a:t>
            </a:r>
            <a:r>
              <a:rPr lang="en-US" sz="2400" b="1" i="1" dirty="0">
                <a:solidFill>
                  <a:srgbClr val="98D7EA"/>
                </a:solidFill>
              </a:rPr>
              <a:t>removing the resonator</a:t>
            </a:r>
            <a:r>
              <a:rPr lang="en-US" sz="2400" dirty="0">
                <a:solidFill>
                  <a:schemeClr val="bg1"/>
                </a:solidFill>
              </a:rPr>
              <a:t> [1][4]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A75231-290F-BDCB-DFC9-58F99F092547}"/>
              </a:ext>
            </a:extLst>
          </p:cNvPr>
          <p:cNvSpPr txBox="1"/>
          <p:nvPr/>
        </p:nvSpPr>
        <p:spPr>
          <a:xfrm>
            <a:off x="5334692" y="6240387"/>
            <a:ext cx="3755520" cy="7694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10.1038/s41534-019-0224-1</a:t>
            </a:r>
          </a:p>
        </p:txBody>
      </p:sp>
      <p:pic>
        <p:nvPicPr>
          <p:cNvPr id="14" name="Picture 13" descr="Diagram&#10;&#10;AI-generated content may be incorrect.">
            <a:extLst>
              <a:ext uri="{FF2B5EF4-FFF2-40B4-BE49-F238E27FC236}">
                <a16:creationId xmlns:a16="http://schemas.microsoft.com/office/drawing/2014/main" id="{E05ACA1C-1312-6B45-2F9E-AA25F21DA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244" y="1466284"/>
            <a:ext cx="5759474" cy="50259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3924D8-98BF-BEE1-194E-9C37E29C954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2006806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EC839-2D7E-1759-F32F-7847FF343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1F08E60-7E59-0172-8E1C-2375AA0F6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0740F-CB88-3CEA-7D0A-201DC3DDA2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D6A58D-13F7-E957-D567-C310A108AC3E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A97DF07-899A-6733-FC56-4A7D52C8892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D6C1DFA-4DE0-696C-1234-857EE30C4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C47C84A-D8FF-5647-4161-F0A47631F702}"/>
              </a:ext>
            </a:extLst>
          </p:cNvPr>
          <p:cNvGrpSpPr/>
          <p:nvPr/>
        </p:nvGrpSpPr>
        <p:grpSpPr>
          <a:xfrm>
            <a:off x="-304051" y="999191"/>
            <a:ext cx="11938003" cy="3578762"/>
            <a:chOff x="-236154" y="3521999"/>
            <a:chExt cx="11938003" cy="35787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B42FFBE-E0AD-C484-4B1E-DD8175ED592D}"/>
                </a:ext>
              </a:extLst>
            </p:cNvPr>
            <p:cNvGrpSpPr/>
            <p:nvPr/>
          </p:nvGrpSpPr>
          <p:grpSpPr>
            <a:xfrm>
              <a:off x="231033" y="3521999"/>
              <a:ext cx="11470816" cy="3164902"/>
              <a:chOff x="217651" y="1305353"/>
              <a:chExt cx="11470816" cy="3164902"/>
            </a:xfrm>
          </p:grpSpPr>
          <p:pic>
            <p:nvPicPr>
              <p:cNvPr id="3" name="Picture 2" descr="A person with a beard&#10;&#10;AI-generated content may be incorrect.">
                <a:extLst>
                  <a:ext uri="{FF2B5EF4-FFF2-40B4-BE49-F238E27FC236}">
                    <a16:creationId xmlns:a16="http://schemas.microsoft.com/office/drawing/2014/main" id="{C1C538AD-46D0-C8FA-B5B9-99FAB2A89E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651" y="1914224"/>
                <a:ext cx="1774928" cy="2556031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4D06F7BE-316D-8F5D-C13B-36D2B74EB6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4828" y="3254949"/>
                <a:ext cx="7104848" cy="0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B886AA13-8037-5E96-3E8E-43D8CD5E9A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4828" y="3258306"/>
                <a:ext cx="6832999" cy="9241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7820B054-69AF-F6F6-4F02-35A1CAD33E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4827" y="3254949"/>
                <a:ext cx="6314016" cy="7977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223DA88B-EB02-4D6E-78C8-93913022F1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27" y="3258306"/>
                <a:ext cx="5276049" cy="9241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E424495-3F25-1037-BA95-728C245BFC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7585" y="3250329"/>
                <a:ext cx="3866550" cy="12597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19E9003-6A10-44E2-75E1-3A7D06BA1AED}"/>
                  </a:ext>
                </a:extLst>
              </p:cNvPr>
              <p:cNvCxnSpPr/>
              <p:nvPr/>
            </p:nvCxnSpPr>
            <p:spPr>
              <a:xfrm>
                <a:off x="6691327" y="2360141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AC9001B-3B34-1BA3-0CB3-7E615F8896F3}"/>
                  </a:ext>
                </a:extLst>
              </p:cNvPr>
              <p:cNvCxnSpPr/>
              <p:nvPr/>
            </p:nvCxnSpPr>
            <p:spPr>
              <a:xfrm>
                <a:off x="8352583" y="2360141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EECC7BD-112E-60C2-04CB-E9F6EEC2DAB4}"/>
                  </a:ext>
                </a:extLst>
              </p:cNvPr>
              <p:cNvCxnSpPr/>
              <p:nvPr/>
            </p:nvCxnSpPr>
            <p:spPr>
              <a:xfrm>
                <a:off x="9389219" y="2345725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DB2138F-71F9-2906-9304-8EB9BA6EE1E4}"/>
                  </a:ext>
                </a:extLst>
              </p:cNvPr>
              <p:cNvCxnSpPr/>
              <p:nvPr/>
            </p:nvCxnSpPr>
            <p:spPr>
              <a:xfrm>
                <a:off x="9939877" y="2345725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B1858EE-9FB6-5CA8-3277-0826FA6055C7}"/>
                  </a:ext>
                </a:extLst>
              </p:cNvPr>
              <p:cNvCxnSpPr/>
              <p:nvPr/>
            </p:nvCxnSpPr>
            <p:spPr>
              <a:xfrm>
                <a:off x="10217122" y="2345725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5A2A2F38-65F4-03BB-552B-02FEB2237270}"/>
                      </a:ext>
                    </a:extLst>
                  </p:cNvPr>
                  <p:cNvSpPr txBox="1"/>
                  <p:nvPr/>
                </p:nvSpPr>
                <p:spPr>
                  <a:xfrm rot="19053155">
                    <a:off x="3799654" y="2072981"/>
                    <a:ext cx="2062952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/2</a:t>
                    </a:r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E054CC35-22F6-EAF8-AAF3-71323FE81E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53155">
                    <a:off x="3799654" y="2072981"/>
                    <a:ext cx="2062952" cy="84638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7BF86664-C267-8FC2-D02C-FF537AAF120D}"/>
                      </a:ext>
                    </a:extLst>
                  </p:cNvPr>
                  <p:cNvSpPr txBox="1"/>
                  <p:nvPr/>
                </p:nvSpPr>
                <p:spPr>
                  <a:xfrm rot="18803617">
                    <a:off x="6709356" y="1951847"/>
                    <a:ext cx="1804821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/4</a:t>
                    </a: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D6D7E873-79A5-8633-6F17-D25849E9C3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803617">
                    <a:off x="6709356" y="1951847"/>
                    <a:ext cx="1804821" cy="8463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53E9402C-2B83-AE10-79C6-8A84F3588307}"/>
                      </a:ext>
                    </a:extLst>
                  </p:cNvPr>
                  <p:cNvSpPr txBox="1"/>
                  <p:nvPr/>
                </p:nvSpPr>
                <p:spPr>
                  <a:xfrm rot="19027448">
                    <a:off x="8220371" y="1896711"/>
                    <a:ext cx="1709679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/8</a:t>
                    </a:r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D8D0266A-083C-C79D-A519-4D1AF82E75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27448">
                    <a:off x="8220371" y="1896711"/>
                    <a:ext cx="1709679" cy="84638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1865C871-ABBC-BF0B-5CB0-13C6CE5F304A}"/>
                      </a:ext>
                    </a:extLst>
                  </p:cNvPr>
                  <p:cNvSpPr txBox="1"/>
                  <p:nvPr/>
                </p:nvSpPr>
                <p:spPr>
                  <a:xfrm rot="18578960">
                    <a:off x="8988155" y="1885779"/>
                    <a:ext cx="1833169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/16</a:t>
                    </a:r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64E8878C-CC35-1D7D-C564-D64CFF84EF9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578960">
                    <a:off x="8988155" y="1885779"/>
                    <a:ext cx="1833169" cy="84638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31E7C302-E685-2E5E-27FA-EB6A586E5DF7}"/>
                      </a:ext>
                    </a:extLst>
                  </p:cNvPr>
                  <p:cNvSpPr txBox="1"/>
                  <p:nvPr/>
                </p:nvSpPr>
                <p:spPr>
                  <a:xfrm rot="18459937">
                    <a:off x="9353199" y="1863170"/>
                    <a:ext cx="1962019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/32</a:t>
                    </a:r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14BC917D-7E37-BD76-8A3E-E8C1A6B2425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459937">
                    <a:off x="9353199" y="1863170"/>
                    <a:ext cx="1962019" cy="84638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48" name="Graphic 47" descr="Bow And Arrow with solid fill">
                <a:extLst>
                  <a:ext uri="{FF2B5EF4-FFF2-40B4-BE49-F238E27FC236}">
                    <a16:creationId xmlns:a16="http://schemas.microsoft.com/office/drawing/2014/main" id="{988A5B73-06E6-0730-EAFE-3794B86C10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2731531">
                <a:off x="1994296" y="2793129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0" name="Graphic 49" descr="Target with solid fill">
                <a:extLst>
                  <a:ext uri="{FF2B5EF4-FFF2-40B4-BE49-F238E27FC236}">
                    <a16:creationId xmlns:a16="http://schemas.microsoft.com/office/drawing/2014/main" id="{F64558C2-D6F0-6710-0BE2-40E3F63D3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691428">
                <a:off x="10679339" y="2492483"/>
                <a:ext cx="1009128" cy="1550127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04BA33B-B085-A18F-A4D5-14676076021C}"/>
                </a:ext>
              </a:extLst>
            </p:cNvPr>
            <p:cNvSpPr txBox="1"/>
            <p:nvPr/>
          </p:nvSpPr>
          <p:spPr>
            <a:xfrm>
              <a:off x="-236154" y="6423653"/>
              <a:ext cx="2721381" cy="677108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800" u="sng" dirty="0">
                  <a:solidFill>
                    <a:schemeClr val="bg2"/>
                  </a:solidFill>
                </a:rPr>
                <a:t>https://</a:t>
              </a:r>
              <a:r>
                <a:rPr lang="en-US" sz="800" u="sng" dirty="0" err="1">
                  <a:solidFill>
                    <a:schemeClr val="bg2"/>
                  </a:solidFill>
                </a:rPr>
                <a:t>en.wikipedia.org</a:t>
              </a:r>
              <a:r>
                <a:rPr lang="en-US" sz="800" u="sng" dirty="0">
                  <a:solidFill>
                    <a:schemeClr val="bg2"/>
                  </a:solidFill>
                </a:rPr>
                <a:t>/wiki/</a:t>
              </a:r>
              <a:r>
                <a:rPr lang="en-US" sz="800" u="sng" dirty="0" err="1">
                  <a:solidFill>
                    <a:schemeClr val="bg2"/>
                  </a:solidFill>
                </a:rPr>
                <a:t>Zeno_of_Elea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C89226C-64DF-9955-B8FD-E70AD647457A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0CEDB6E-DB9A-6170-C499-18269E2ECF5F}"/>
              </a:ext>
            </a:extLst>
          </p:cNvPr>
          <p:cNvSpPr/>
          <p:nvPr/>
        </p:nvSpPr>
        <p:spPr>
          <a:xfrm>
            <a:off x="3283369" y="3857943"/>
            <a:ext cx="5645889" cy="7123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9B236A-6334-7350-29A2-7F0DBE78FF1E}"/>
              </a:ext>
            </a:extLst>
          </p:cNvPr>
          <p:cNvSpPr txBox="1"/>
          <p:nvPr/>
        </p:nvSpPr>
        <p:spPr>
          <a:xfrm>
            <a:off x="2963070" y="3823521"/>
            <a:ext cx="6230679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dirty="0">
                <a:solidFill>
                  <a:srgbClr val="98D8EB"/>
                </a:solidFill>
                <a:latin typeface="Helvetica" pitchFamily="2" charset="0"/>
              </a:rPr>
              <a:t>How the ancient Greeks solved quantum problems</a:t>
            </a:r>
          </a:p>
        </p:txBody>
      </p:sp>
    </p:spTree>
    <p:extLst>
      <p:ext uri="{BB962C8B-B14F-4D97-AF65-F5344CB8AC3E}">
        <p14:creationId xmlns:p14="http://schemas.microsoft.com/office/powerpoint/2010/main" val="2416230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0E8A6-73D4-0298-A28B-F5F9C29D4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0DAB1F35-2E09-D3BB-8067-3EEA0AA80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B7376-F53A-A049-79CE-7B2587B08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D861CBB-7D97-C9CE-535C-018705B072CC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47BEE4-8D6C-D615-9951-9C7B4B5C88B5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9EFF5DB-124A-1168-FFA0-427EBF4E4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FCE34BE-E9D5-612C-47DF-652E0E438EDC}"/>
              </a:ext>
            </a:extLst>
          </p:cNvPr>
          <p:cNvGrpSpPr/>
          <p:nvPr/>
        </p:nvGrpSpPr>
        <p:grpSpPr>
          <a:xfrm>
            <a:off x="355223" y="3857943"/>
            <a:ext cx="11654286" cy="2730774"/>
            <a:chOff x="9064" y="3856829"/>
            <a:chExt cx="11654286" cy="2730774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DA60FBE0-2B72-6D61-109B-A0A3990DA4EF}"/>
                </a:ext>
              </a:extLst>
            </p:cNvPr>
            <p:cNvSpPr/>
            <p:nvPr/>
          </p:nvSpPr>
          <p:spPr>
            <a:xfrm>
              <a:off x="2937210" y="3856829"/>
              <a:ext cx="5645889" cy="71238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36BFA4D-16CB-5470-A378-DB6C2C968ACD}"/>
                </a:ext>
              </a:extLst>
            </p:cNvPr>
            <p:cNvCxnSpPr>
              <a:cxnSpLocks/>
            </p:cNvCxnSpPr>
            <p:nvPr/>
          </p:nvCxnSpPr>
          <p:spPr>
            <a:xfrm>
              <a:off x="9293398" y="5461686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7DF9449-17B5-6C35-70DF-C6FE769456F7}"/>
                    </a:ext>
                  </a:extLst>
                </p:cNvPr>
                <p:cNvSpPr txBox="1"/>
                <p:nvPr/>
              </p:nvSpPr>
              <p:spPr>
                <a:xfrm>
                  <a:off x="9064" y="5458871"/>
                  <a:ext cx="2091209" cy="970779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≫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Q</m:t>
                            </m:r>
                          </m:sub>
                        </m:sSub>
                      </m:oMath>
                    </m:oMathPara>
                  </a14:m>
                  <a:endParaRPr lang="en-US" sz="1900" b="1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5C080C49-70F9-F6D8-5A6B-9F5B33167F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4" y="5458871"/>
                  <a:ext cx="2091209" cy="970779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2B69964-3AF1-2310-93FC-E018F81091A1}"/>
                    </a:ext>
                  </a:extLst>
                </p:cNvPr>
                <p:cNvSpPr txBox="1"/>
                <p:nvPr/>
              </p:nvSpPr>
              <p:spPr>
                <a:xfrm>
                  <a:off x="6756747" y="5458870"/>
                  <a:ext cx="2091209" cy="970779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Q</m:t>
                            </m:r>
                          </m:sub>
                        </m:sSub>
                      </m:oMath>
                    </m:oMathPara>
                  </a14:m>
                  <a:endParaRPr lang="en-US" sz="1900" b="1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70C51A88-46D2-1B1A-123E-704BEAFBD4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6747" y="5458870"/>
                  <a:ext cx="2091209" cy="970779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84" name="TextBox 3083">
              <a:extLst>
                <a:ext uri="{FF2B5EF4-FFF2-40B4-BE49-F238E27FC236}">
                  <a16:creationId xmlns:a16="http://schemas.microsoft.com/office/drawing/2014/main" id="{2BD8FC08-106F-BF7B-F965-0928CD3AD8F8}"/>
                </a:ext>
              </a:extLst>
            </p:cNvPr>
            <p:cNvSpPr txBox="1"/>
            <p:nvPr/>
          </p:nvSpPr>
          <p:spPr>
            <a:xfrm>
              <a:off x="9212682" y="5602718"/>
              <a:ext cx="2450668" cy="984885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Qubit doesn’t get the chance to evolve</a:t>
              </a:r>
            </a:p>
          </p:txBody>
        </p:sp>
        <p:sp>
          <p:nvSpPr>
            <p:cNvPr id="3085" name="TextBox 3084">
              <a:extLst>
                <a:ext uri="{FF2B5EF4-FFF2-40B4-BE49-F238E27FC236}">
                  <a16:creationId xmlns:a16="http://schemas.microsoft.com/office/drawing/2014/main" id="{8F2127FA-DAE6-321C-9714-C37F8E2A3750}"/>
                </a:ext>
              </a:extLst>
            </p:cNvPr>
            <p:cNvSpPr txBox="1"/>
            <p:nvPr/>
          </p:nvSpPr>
          <p:spPr>
            <a:xfrm>
              <a:off x="1322279" y="4766094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090" name="TextBox 3089">
              <a:extLst>
                <a:ext uri="{FF2B5EF4-FFF2-40B4-BE49-F238E27FC236}">
                  <a16:creationId xmlns:a16="http://schemas.microsoft.com/office/drawing/2014/main" id="{BA8233DF-D962-1461-A679-69774A0825A1}"/>
                </a:ext>
              </a:extLst>
            </p:cNvPr>
            <p:cNvSpPr txBox="1"/>
            <p:nvPr/>
          </p:nvSpPr>
          <p:spPr>
            <a:xfrm>
              <a:off x="2593513" y="4768264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091" name="TextBox 3090">
              <a:extLst>
                <a:ext uri="{FF2B5EF4-FFF2-40B4-BE49-F238E27FC236}">
                  <a16:creationId xmlns:a16="http://schemas.microsoft.com/office/drawing/2014/main" id="{1B383C40-F350-B45F-4FCB-C5A11CCB7338}"/>
                </a:ext>
              </a:extLst>
            </p:cNvPr>
            <p:cNvSpPr txBox="1"/>
            <p:nvPr/>
          </p:nvSpPr>
          <p:spPr>
            <a:xfrm>
              <a:off x="3810720" y="4743413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092" name="TextBox 3091">
              <a:extLst>
                <a:ext uri="{FF2B5EF4-FFF2-40B4-BE49-F238E27FC236}">
                  <a16:creationId xmlns:a16="http://schemas.microsoft.com/office/drawing/2014/main" id="{58614451-41F8-F09C-B47B-E06D66726E65}"/>
                </a:ext>
              </a:extLst>
            </p:cNvPr>
            <p:cNvSpPr txBox="1"/>
            <p:nvPr/>
          </p:nvSpPr>
          <p:spPr>
            <a:xfrm>
              <a:off x="4781668" y="4745792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093" name="TextBox 3092">
              <a:extLst>
                <a:ext uri="{FF2B5EF4-FFF2-40B4-BE49-F238E27FC236}">
                  <a16:creationId xmlns:a16="http://schemas.microsoft.com/office/drawing/2014/main" id="{03AEF8F7-5A3B-D76F-BBC3-86F8008FB500}"/>
                </a:ext>
              </a:extLst>
            </p:cNvPr>
            <p:cNvSpPr txBox="1"/>
            <p:nvPr/>
          </p:nvSpPr>
          <p:spPr>
            <a:xfrm rot="18112406">
              <a:off x="8607447" y="4733243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cxnSp>
          <p:nvCxnSpPr>
            <p:cNvPr id="3114" name="Straight Connector 3113">
              <a:extLst>
                <a:ext uri="{FF2B5EF4-FFF2-40B4-BE49-F238E27FC236}">
                  <a16:creationId xmlns:a16="http://schemas.microsoft.com/office/drawing/2014/main" id="{A5DDB635-7E39-F853-5A9F-FD31B478149E}"/>
                </a:ext>
              </a:extLst>
            </p:cNvPr>
            <p:cNvCxnSpPr>
              <a:cxnSpLocks/>
            </p:cNvCxnSpPr>
            <p:nvPr/>
          </p:nvCxnSpPr>
          <p:spPr>
            <a:xfrm>
              <a:off x="8719083" y="5461686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5" name="Straight Connector 3114">
              <a:extLst>
                <a:ext uri="{FF2B5EF4-FFF2-40B4-BE49-F238E27FC236}">
                  <a16:creationId xmlns:a16="http://schemas.microsoft.com/office/drawing/2014/main" id="{190AD4DD-DFEB-56EB-46ED-A60E910A562D}"/>
                </a:ext>
              </a:extLst>
            </p:cNvPr>
            <p:cNvCxnSpPr>
              <a:cxnSpLocks/>
            </p:cNvCxnSpPr>
            <p:nvPr/>
          </p:nvCxnSpPr>
          <p:spPr>
            <a:xfrm>
              <a:off x="8930551" y="5461686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6" name="Straight Connector 3115">
              <a:extLst>
                <a:ext uri="{FF2B5EF4-FFF2-40B4-BE49-F238E27FC236}">
                  <a16:creationId xmlns:a16="http://schemas.microsoft.com/office/drawing/2014/main" id="{DB38654A-CD0F-5C26-437E-34C930BF10C7}"/>
                </a:ext>
              </a:extLst>
            </p:cNvPr>
            <p:cNvCxnSpPr>
              <a:cxnSpLocks/>
            </p:cNvCxnSpPr>
            <p:nvPr/>
          </p:nvCxnSpPr>
          <p:spPr>
            <a:xfrm>
              <a:off x="9120404" y="5461686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7" name="Straight Connector 3116">
              <a:extLst>
                <a:ext uri="{FF2B5EF4-FFF2-40B4-BE49-F238E27FC236}">
                  <a16:creationId xmlns:a16="http://schemas.microsoft.com/office/drawing/2014/main" id="{9649CB59-D3BB-31E8-EAAE-4F112637DE94}"/>
                </a:ext>
              </a:extLst>
            </p:cNvPr>
            <p:cNvCxnSpPr>
              <a:cxnSpLocks/>
            </p:cNvCxnSpPr>
            <p:nvPr/>
          </p:nvCxnSpPr>
          <p:spPr>
            <a:xfrm>
              <a:off x="8518931" y="5454681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18" name="TextBox 3117">
              <a:extLst>
                <a:ext uri="{FF2B5EF4-FFF2-40B4-BE49-F238E27FC236}">
                  <a16:creationId xmlns:a16="http://schemas.microsoft.com/office/drawing/2014/main" id="{9868C66E-2BF7-A90C-FAB5-5D36A87EBE0B}"/>
                </a:ext>
              </a:extLst>
            </p:cNvPr>
            <p:cNvSpPr txBox="1"/>
            <p:nvPr/>
          </p:nvSpPr>
          <p:spPr>
            <a:xfrm rot="18027664">
              <a:off x="8362567" y="4713632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120" name="TextBox 3119">
              <a:extLst>
                <a:ext uri="{FF2B5EF4-FFF2-40B4-BE49-F238E27FC236}">
                  <a16:creationId xmlns:a16="http://schemas.microsoft.com/office/drawing/2014/main" id="{269E3771-353E-1AAF-36D3-7362B476348D}"/>
                </a:ext>
              </a:extLst>
            </p:cNvPr>
            <p:cNvSpPr txBox="1"/>
            <p:nvPr/>
          </p:nvSpPr>
          <p:spPr>
            <a:xfrm rot="18112406">
              <a:off x="8153494" y="4712845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121" name="TextBox 3120">
              <a:extLst>
                <a:ext uri="{FF2B5EF4-FFF2-40B4-BE49-F238E27FC236}">
                  <a16:creationId xmlns:a16="http://schemas.microsoft.com/office/drawing/2014/main" id="{912CEC6D-E4AE-7AAE-413B-5CDEA30FB896}"/>
                </a:ext>
              </a:extLst>
            </p:cNvPr>
            <p:cNvSpPr txBox="1"/>
            <p:nvPr/>
          </p:nvSpPr>
          <p:spPr>
            <a:xfrm rot="18112406">
              <a:off x="7969914" y="4705802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sp>
          <p:nvSpPr>
            <p:cNvPr id="3122" name="TextBox 3121">
              <a:extLst>
                <a:ext uri="{FF2B5EF4-FFF2-40B4-BE49-F238E27FC236}">
                  <a16:creationId xmlns:a16="http://schemas.microsoft.com/office/drawing/2014/main" id="{C5D632CD-44E2-4A3E-A004-85E3696BEE40}"/>
                </a:ext>
              </a:extLst>
            </p:cNvPr>
            <p:cNvSpPr txBox="1"/>
            <p:nvPr/>
          </p:nvSpPr>
          <p:spPr>
            <a:xfrm rot="18112406">
              <a:off x="7737877" y="4698628"/>
              <a:ext cx="1774928" cy="769441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Measure</a:t>
              </a:r>
            </a:p>
          </p:txBody>
        </p:sp>
        <p:cxnSp>
          <p:nvCxnSpPr>
            <p:cNvPr id="3124" name="Straight Connector 3123">
              <a:extLst>
                <a:ext uri="{FF2B5EF4-FFF2-40B4-BE49-F238E27FC236}">
                  <a16:creationId xmlns:a16="http://schemas.microsoft.com/office/drawing/2014/main" id="{122A4C17-2BCE-5C8F-5D45-62F7E840BDB4}"/>
                </a:ext>
              </a:extLst>
            </p:cNvPr>
            <p:cNvCxnSpPr>
              <a:cxnSpLocks/>
            </p:cNvCxnSpPr>
            <p:nvPr/>
          </p:nvCxnSpPr>
          <p:spPr>
            <a:xfrm>
              <a:off x="5658383" y="5419665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6" name="Straight Connector 3125">
              <a:extLst>
                <a:ext uri="{FF2B5EF4-FFF2-40B4-BE49-F238E27FC236}">
                  <a16:creationId xmlns:a16="http://schemas.microsoft.com/office/drawing/2014/main" id="{0726C896-03ED-CCF3-B4BB-4B83A00A241C}"/>
                </a:ext>
              </a:extLst>
            </p:cNvPr>
            <p:cNvCxnSpPr>
              <a:cxnSpLocks/>
            </p:cNvCxnSpPr>
            <p:nvPr/>
          </p:nvCxnSpPr>
          <p:spPr>
            <a:xfrm>
              <a:off x="4660837" y="5461686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7" name="Straight Connector 3126">
              <a:extLst>
                <a:ext uri="{FF2B5EF4-FFF2-40B4-BE49-F238E27FC236}">
                  <a16:creationId xmlns:a16="http://schemas.microsoft.com/office/drawing/2014/main" id="{F9808B51-42CA-4967-F7F0-03FF180D7F6C}"/>
                </a:ext>
              </a:extLst>
            </p:cNvPr>
            <p:cNvCxnSpPr>
              <a:cxnSpLocks/>
            </p:cNvCxnSpPr>
            <p:nvPr/>
          </p:nvCxnSpPr>
          <p:spPr>
            <a:xfrm>
              <a:off x="3480977" y="5447981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8" name="Straight Connector 3127">
              <a:extLst>
                <a:ext uri="{FF2B5EF4-FFF2-40B4-BE49-F238E27FC236}">
                  <a16:creationId xmlns:a16="http://schemas.microsoft.com/office/drawing/2014/main" id="{AB10268F-CC01-9F25-AA0B-4EE96B75ED3C}"/>
                </a:ext>
              </a:extLst>
            </p:cNvPr>
            <p:cNvCxnSpPr>
              <a:cxnSpLocks/>
            </p:cNvCxnSpPr>
            <p:nvPr/>
          </p:nvCxnSpPr>
          <p:spPr>
            <a:xfrm>
              <a:off x="2243846" y="5450109"/>
              <a:ext cx="0" cy="1077226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29" name="TextBox 3128">
              <a:extLst>
                <a:ext uri="{FF2B5EF4-FFF2-40B4-BE49-F238E27FC236}">
                  <a16:creationId xmlns:a16="http://schemas.microsoft.com/office/drawing/2014/main" id="{252D283C-7454-0225-EB00-703907553D9B}"/>
                </a:ext>
              </a:extLst>
            </p:cNvPr>
            <p:cNvSpPr txBox="1"/>
            <p:nvPr/>
          </p:nvSpPr>
          <p:spPr>
            <a:xfrm>
              <a:off x="2026777" y="5444764"/>
              <a:ext cx="1774928" cy="984885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Qubit evolves</a:t>
              </a:r>
            </a:p>
          </p:txBody>
        </p:sp>
        <p:sp>
          <p:nvSpPr>
            <p:cNvPr id="3130" name="TextBox 3129">
              <a:extLst>
                <a:ext uri="{FF2B5EF4-FFF2-40B4-BE49-F238E27FC236}">
                  <a16:creationId xmlns:a16="http://schemas.microsoft.com/office/drawing/2014/main" id="{35F0C957-4DA9-FD94-4427-F482F1121137}"/>
                </a:ext>
              </a:extLst>
            </p:cNvPr>
            <p:cNvSpPr txBox="1"/>
            <p:nvPr/>
          </p:nvSpPr>
          <p:spPr>
            <a:xfrm>
              <a:off x="3248942" y="5458870"/>
              <a:ext cx="1774928" cy="984885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Qubit evolves</a:t>
              </a:r>
            </a:p>
          </p:txBody>
        </p:sp>
        <p:sp>
          <p:nvSpPr>
            <p:cNvPr id="3131" name="TextBox 3130">
              <a:extLst>
                <a:ext uri="{FF2B5EF4-FFF2-40B4-BE49-F238E27FC236}">
                  <a16:creationId xmlns:a16="http://schemas.microsoft.com/office/drawing/2014/main" id="{A46B845F-501D-4E54-1317-267BD943B586}"/>
                </a:ext>
              </a:extLst>
            </p:cNvPr>
            <p:cNvSpPr txBox="1"/>
            <p:nvPr/>
          </p:nvSpPr>
          <p:spPr>
            <a:xfrm>
              <a:off x="4350788" y="5472976"/>
              <a:ext cx="1774928" cy="984885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Helvetica" pitchFamily="2" charset="0"/>
                </a:rPr>
                <a:t>Qubit evolves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ADDC2C-8CEE-4837-4C94-ABB812066C78}"/>
              </a:ext>
            </a:extLst>
          </p:cNvPr>
          <p:cNvGrpSpPr/>
          <p:nvPr/>
        </p:nvGrpSpPr>
        <p:grpSpPr>
          <a:xfrm>
            <a:off x="-304051" y="999191"/>
            <a:ext cx="11938003" cy="3578762"/>
            <a:chOff x="-236154" y="3521999"/>
            <a:chExt cx="11938003" cy="35787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C5F6D9B-B2D5-831D-4200-2095728CD040}"/>
                </a:ext>
              </a:extLst>
            </p:cNvPr>
            <p:cNvGrpSpPr/>
            <p:nvPr/>
          </p:nvGrpSpPr>
          <p:grpSpPr>
            <a:xfrm>
              <a:off x="231033" y="3521999"/>
              <a:ext cx="11470816" cy="3164902"/>
              <a:chOff x="217651" y="1305353"/>
              <a:chExt cx="11470816" cy="3164902"/>
            </a:xfrm>
          </p:grpSpPr>
          <p:pic>
            <p:nvPicPr>
              <p:cNvPr id="3" name="Picture 2" descr="A person with a beard&#10;&#10;AI-generated content may be incorrect.">
                <a:extLst>
                  <a:ext uri="{FF2B5EF4-FFF2-40B4-BE49-F238E27FC236}">
                    <a16:creationId xmlns:a16="http://schemas.microsoft.com/office/drawing/2014/main" id="{95D42D67-29A1-1F9D-91EB-39606C7E79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17651" y="1914224"/>
                <a:ext cx="1774928" cy="2556031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02A53860-99A8-916A-0E46-3059BAD640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4828" y="3254949"/>
                <a:ext cx="7104848" cy="0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D2EA3F4-2A6F-888D-A525-F5C9C1A0C4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4828" y="3258306"/>
                <a:ext cx="6832999" cy="9241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BC092229-0E5B-FABB-B482-E5E54BA60B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4827" y="3254949"/>
                <a:ext cx="6314016" cy="7977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A8AE0D52-B45E-B9CB-EBC1-063386D9A2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27" y="3258306"/>
                <a:ext cx="5276049" cy="9241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03B69F61-CB7D-30C1-A108-8C269E993F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7585" y="3250329"/>
                <a:ext cx="3866550" cy="12597"/>
              </a:xfrm>
              <a:prstGeom prst="straightConnector1">
                <a:avLst/>
              </a:prstGeom>
              <a:ln w="79375">
                <a:solidFill>
                  <a:srgbClr val="F3EDD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124D4E3-8DBC-2129-7140-E19BC8F166CF}"/>
                  </a:ext>
                </a:extLst>
              </p:cNvPr>
              <p:cNvCxnSpPr/>
              <p:nvPr/>
            </p:nvCxnSpPr>
            <p:spPr>
              <a:xfrm>
                <a:off x="6691327" y="2360141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35F63D8-A2D8-BF7A-9291-0940330E0832}"/>
                  </a:ext>
                </a:extLst>
              </p:cNvPr>
              <p:cNvCxnSpPr/>
              <p:nvPr/>
            </p:nvCxnSpPr>
            <p:spPr>
              <a:xfrm>
                <a:off x="8352583" y="2360141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9ABF110-8496-A9B1-F13E-5E63AC2BA245}"/>
                  </a:ext>
                </a:extLst>
              </p:cNvPr>
              <p:cNvCxnSpPr/>
              <p:nvPr/>
            </p:nvCxnSpPr>
            <p:spPr>
              <a:xfrm>
                <a:off x="9389219" y="2345725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71299DA6-8006-1F92-BD7E-F1677ED4AD22}"/>
                  </a:ext>
                </a:extLst>
              </p:cNvPr>
              <p:cNvCxnSpPr/>
              <p:nvPr/>
            </p:nvCxnSpPr>
            <p:spPr>
              <a:xfrm>
                <a:off x="9939877" y="2345725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57EE0A7-14D4-944C-585D-89B740EF0ACA}"/>
                  </a:ext>
                </a:extLst>
              </p:cNvPr>
              <p:cNvCxnSpPr/>
              <p:nvPr/>
            </p:nvCxnSpPr>
            <p:spPr>
              <a:xfrm>
                <a:off x="10217122" y="2345725"/>
                <a:ext cx="0" cy="1569308"/>
              </a:xfrm>
              <a:prstGeom prst="line">
                <a:avLst/>
              </a:prstGeom>
              <a:ln>
                <a:solidFill>
                  <a:schemeClr val="tx2">
                    <a:lumMod val="25000"/>
                    <a:lumOff val="75000"/>
                  </a:schemeClr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1C09545C-1E76-E49F-7B38-667D0676585B}"/>
                      </a:ext>
                    </a:extLst>
                  </p:cNvPr>
                  <p:cNvSpPr txBox="1"/>
                  <p:nvPr/>
                </p:nvSpPr>
                <p:spPr>
                  <a:xfrm rot="19053155">
                    <a:off x="3799654" y="2072981"/>
                    <a:ext cx="2062952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/2</a:t>
                    </a:r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E054CC35-22F6-EAF8-AAF3-71323FE81E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53155">
                    <a:off x="3799654" y="2072981"/>
                    <a:ext cx="2062952" cy="84638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930423C8-AD2D-F7A5-040B-EAD37FD6E9AC}"/>
                      </a:ext>
                    </a:extLst>
                  </p:cNvPr>
                  <p:cNvSpPr txBox="1"/>
                  <p:nvPr/>
                </p:nvSpPr>
                <p:spPr>
                  <a:xfrm rot="18803617">
                    <a:off x="6709356" y="1951847"/>
                    <a:ext cx="1804821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/4</a:t>
                    </a: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D6D7E873-79A5-8633-6F17-D25849E9C3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803617">
                    <a:off x="6709356" y="1951847"/>
                    <a:ext cx="1804821" cy="8463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CB9D4B6-6EE8-6019-DD0C-788FB767BC2B}"/>
                      </a:ext>
                    </a:extLst>
                  </p:cNvPr>
                  <p:cNvSpPr txBox="1"/>
                  <p:nvPr/>
                </p:nvSpPr>
                <p:spPr>
                  <a:xfrm rot="19027448">
                    <a:off x="8220371" y="1896711"/>
                    <a:ext cx="1709679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/8</a:t>
                    </a:r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D8D0266A-083C-C79D-A519-4D1AF82E75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27448">
                    <a:off x="8220371" y="1896711"/>
                    <a:ext cx="1709679" cy="84638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421634E4-1B93-5E31-E7A2-0A1D9DD43E85}"/>
                      </a:ext>
                    </a:extLst>
                  </p:cNvPr>
                  <p:cNvSpPr txBox="1"/>
                  <p:nvPr/>
                </p:nvSpPr>
                <p:spPr>
                  <a:xfrm rot="18578960">
                    <a:off x="8988155" y="1885779"/>
                    <a:ext cx="1833169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/16</a:t>
                    </a:r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64E8878C-CC35-1D7D-C564-D64CFF84EF9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578960">
                    <a:off x="8988155" y="1885779"/>
                    <a:ext cx="1833169" cy="84638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27E27798-6FA6-745F-29DC-1CA9F7649022}"/>
                      </a:ext>
                    </a:extLst>
                  </p:cNvPr>
                  <p:cNvSpPr txBox="1"/>
                  <p:nvPr/>
                </p:nvSpPr>
                <p:spPr>
                  <a:xfrm rot="18459937">
                    <a:off x="9353199" y="1863170"/>
                    <a:ext cx="1962019" cy="84638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 xmlns:m="http://schemas.openxmlformats.org/officeDocument/2006/math"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m:rPr>
                            <m:sty m:val="p"/>
                          </m:rP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  <m:r>
                          <a:rPr lang="en-US" sz="19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m:rPr>
                            <m:sty m:val="p"/>
                          </m:rPr>
                          <a:rPr lang="en-US" sz="19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oMath>
                    </a14:m>
                    <a:r>
                      <a:rPr lang="en-US" sz="1900" dirty="0">
                        <a:solidFill>
                          <a:schemeClr val="bg1"/>
                        </a:solidFill>
                        <a:latin typeface="Apple Chancery" panose="03020702040506060504" pitchFamily="66" charset="-79"/>
                        <a:cs typeface="Apple Chancery" panose="03020702040506060504" pitchFamily="66" charset="-79"/>
                      </a:rPr>
                      <a:t>/32</a:t>
                    </a:r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14BC917D-7E37-BD76-8A3E-E8C1A6B2425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459937">
                    <a:off x="9353199" y="1863170"/>
                    <a:ext cx="1962019" cy="84638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48" name="Graphic 47" descr="Bow And Arrow with solid fill">
                <a:extLst>
                  <a:ext uri="{FF2B5EF4-FFF2-40B4-BE49-F238E27FC236}">
                    <a16:creationId xmlns:a16="http://schemas.microsoft.com/office/drawing/2014/main" id="{786B065D-37E2-D8A2-2BDC-9939C73596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 rot="2731531">
                <a:off x="1994296" y="2793129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0" name="Graphic 49" descr="Target with solid fill">
                <a:extLst>
                  <a:ext uri="{FF2B5EF4-FFF2-40B4-BE49-F238E27FC236}">
                    <a16:creationId xmlns:a16="http://schemas.microsoft.com/office/drawing/2014/main" id="{A8C51B97-3B94-52E3-C7EF-E31E95F21A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 rot="691428">
                <a:off x="10679339" y="2492483"/>
                <a:ext cx="1009128" cy="1550127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6B100D5-9125-34E1-A8A2-4DA17CF84B5B}"/>
                </a:ext>
              </a:extLst>
            </p:cNvPr>
            <p:cNvSpPr txBox="1"/>
            <p:nvPr/>
          </p:nvSpPr>
          <p:spPr>
            <a:xfrm>
              <a:off x="-236154" y="6423653"/>
              <a:ext cx="2721381" cy="677108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800" u="sng" dirty="0">
                  <a:solidFill>
                    <a:schemeClr val="bg2"/>
                  </a:solidFill>
                </a:rPr>
                <a:t>https://</a:t>
              </a:r>
              <a:r>
                <a:rPr lang="en-US" sz="800" u="sng" dirty="0" err="1">
                  <a:solidFill>
                    <a:schemeClr val="bg2"/>
                  </a:solidFill>
                </a:rPr>
                <a:t>en.wikipedia.org</a:t>
              </a:r>
              <a:r>
                <a:rPr lang="en-US" sz="800" u="sng" dirty="0">
                  <a:solidFill>
                    <a:schemeClr val="bg2"/>
                  </a:solidFill>
                </a:rPr>
                <a:t>/wiki/</a:t>
              </a:r>
              <a:r>
                <a:rPr lang="en-US" sz="800" u="sng" dirty="0" err="1">
                  <a:solidFill>
                    <a:schemeClr val="bg2"/>
                  </a:solidFill>
                </a:rPr>
                <a:t>Zeno_of_Elea</a:t>
              </a:r>
              <a:endParaRPr lang="en-US" sz="800" dirty="0">
                <a:solidFill>
                  <a:schemeClr val="bg2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2F70F63-14C5-DC24-7340-AC6DA728AAAC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DD11E6-4213-9FAC-9E24-5D31EA79E14D}"/>
              </a:ext>
            </a:extLst>
          </p:cNvPr>
          <p:cNvSpPr txBox="1"/>
          <p:nvPr/>
        </p:nvSpPr>
        <p:spPr>
          <a:xfrm>
            <a:off x="2963070" y="3823521"/>
            <a:ext cx="6230679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dirty="0">
                <a:solidFill>
                  <a:srgbClr val="98D8EB"/>
                </a:solidFill>
                <a:latin typeface="Helvetica" pitchFamily="2" charset="0"/>
              </a:rPr>
              <a:t>How the ancient Greeks solved quantum problems</a:t>
            </a:r>
          </a:p>
        </p:txBody>
      </p:sp>
    </p:spTree>
    <p:extLst>
      <p:ext uri="{BB962C8B-B14F-4D97-AF65-F5344CB8AC3E}">
        <p14:creationId xmlns:p14="http://schemas.microsoft.com/office/powerpoint/2010/main" val="1739832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9E384-A00D-DC25-341D-73FD5BFDE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9252F793-D879-2986-86DE-D56C29016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822F4E4-3CEC-F1F3-807B-EF30C054E9B5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76A930F-810E-D20E-C813-037C8C3A25C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67FABCF-4AFA-1491-9E01-85A646C27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7760952A-8E1C-225C-0015-5BD27C551A34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06A9788-A578-F445-645D-98C99F6E9FDD}"/>
              </a:ext>
            </a:extLst>
          </p:cNvPr>
          <p:cNvSpPr/>
          <p:nvPr/>
        </p:nvSpPr>
        <p:spPr>
          <a:xfrm>
            <a:off x="1084486" y="5599693"/>
            <a:ext cx="969264" cy="423007"/>
          </a:xfrm>
          <a:prstGeom prst="ellipse">
            <a:avLst/>
          </a:prstGeom>
          <a:solidFill>
            <a:schemeClr val="bg1">
              <a:alpha val="11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2D1F5FA-00F3-3275-7F5E-A5B9E84E8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72" name="Group 3071">
            <a:extLst>
              <a:ext uri="{FF2B5EF4-FFF2-40B4-BE49-F238E27FC236}">
                <a16:creationId xmlns:a16="http://schemas.microsoft.com/office/drawing/2014/main" id="{D3C3CC91-B72E-15DA-5C02-149D9D48E94A}"/>
              </a:ext>
            </a:extLst>
          </p:cNvPr>
          <p:cNvGrpSpPr/>
          <p:nvPr/>
        </p:nvGrpSpPr>
        <p:grpSpPr>
          <a:xfrm>
            <a:off x="920572" y="4727539"/>
            <a:ext cx="1686237" cy="2278856"/>
            <a:chOff x="497840" y="4809329"/>
            <a:chExt cx="1686237" cy="2278856"/>
          </a:xfrm>
        </p:grpSpPr>
        <p:cxnSp>
          <p:nvCxnSpPr>
            <p:cNvPr id="3073" name="Straight Connector 3072">
              <a:extLst>
                <a:ext uri="{FF2B5EF4-FFF2-40B4-BE49-F238E27FC236}">
                  <a16:creationId xmlns:a16="http://schemas.microsoft.com/office/drawing/2014/main" id="{DCA089AB-385A-DEBB-F751-BFB088E65471}"/>
                </a:ext>
              </a:extLst>
            </p:cNvPr>
            <p:cNvCxnSpPr>
              <a:cxnSpLocks/>
            </p:cNvCxnSpPr>
            <p:nvPr/>
          </p:nvCxnSpPr>
          <p:spPr>
            <a:xfrm>
              <a:off x="1158240" y="5120640"/>
              <a:ext cx="0" cy="148336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5" name="Straight Connector 3074">
              <a:extLst>
                <a:ext uri="{FF2B5EF4-FFF2-40B4-BE49-F238E27FC236}">
                  <a16:creationId xmlns:a16="http://schemas.microsoft.com/office/drawing/2014/main" id="{25CD3558-2839-0A55-631F-37414B0AD0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840" y="5902960"/>
              <a:ext cx="135128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6" name="Straight Connector 3075">
              <a:extLst>
                <a:ext uri="{FF2B5EF4-FFF2-40B4-BE49-F238E27FC236}">
                  <a16:creationId xmlns:a16="http://schemas.microsoft.com/office/drawing/2014/main" id="{9172B6E8-DBF6-DBA7-D084-78AAF35E7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1031" y="5529569"/>
              <a:ext cx="979987" cy="74310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77" name="Oval 3076">
              <a:extLst>
                <a:ext uri="{FF2B5EF4-FFF2-40B4-BE49-F238E27FC236}">
                  <a16:creationId xmlns:a16="http://schemas.microsoft.com/office/drawing/2014/main" id="{C08B764C-0653-86F8-A714-E1D690143BB9}"/>
                </a:ext>
              </a:extLst>
            </p:cNvPr>
            <p:cNvSpPr/>
            <p:nvPr/>
          </p:nvSpPr>
          <p:spPr>
            <a:xfrm>
              <a:off x="666081" y="5417767"/>
              <a:ext cx="969264" cy="95890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78" name="TextBox 3077">
                  <a:extLst>
                    <a:ext uri="{FF2B5EF4-FFF2-40B4-BE49-F238E27FC236}">
                      <a16:creationId xmlns:a16="http://schemas.microsoft.com/office/drawing/2014/main" id="{319247F1-70AD-C441-470A-3F32D8C6F97E}"/>
                    </a:ext>
                  </a:extLst>
                </p:cNvPr>
                <p:cNvSpPr txBox="1"/>
                <p:nvPr/>
              </p:nvSpPr>
              <p:spPr>
                <a:xfrm>
                  <a:off x="711991" y="4809330"/>
                  <a:ext cx="1343885" cy="841256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98D7EA"/>
                            </a:solidFill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lang="en-US" sz="1200" b="1" dirty="0">
                    <a:solidFill>
                      <a:srgbClr val="98D7EA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3078" name="TextBox 3077">
                  <a:extLst>
                    <a:ext uri="{FF2B5EF4-FFF2-40B4-BE49-F238E27FC236}">
                      <a16:creationId xmlns:a16="http://schemas.microsoft.com/office/drawing/2014/main" id="{319247F1-70AD-C441-470A-3F32D8C6F9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991" y="4809330"/>
                  <a:ext cx="1343885" cy="84125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79" name="TextBox 3078">
                  <a:extLst>
                    <a:ext uri="{FF2B5EF4-FFF2-40B4-BE49-F238E27FC236}">
                      <a16:creationId xmlns:a16="http://schemas.microsoft.com/office/drawing/2014/main" id="{5BDBC7F3-8551-C036-640A-C55AC873996C}"/>
                    </a:ext>
                  </a:extLst>
                </p:cNvPr>
                <p:cNvSpPr txBox="1"/>
                <p:nvPr/>
              </p:nvSpPr>
              <p:spPr>
                <a:xfrm>
                  <a:off x="651031" y="6216151"/>
                  <a:ext cx="1343885" cy="87203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98D7EA"/>
                            </a:solidFill>
                            <a:latin typeface="Cambria Math" panose="02040503050406030204" pitchFamily="18" charset="0"/>
                          </a:rPr>
                          <m:t>|1⟩</m:t>
                        </m:r>
                      </m:oMath>
                    </m:oMathPara>
                  </a14:m>
                  <a:endParaRPr lang="en-US" sz="1200" b="1" dirty="0">
                    <a:solidFill>
                      <a:srgbClr val="98D7EA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3079" name="TextBox 3078">
                  <a:extLst>
                    <a:ext uri="{FF2B5EF4-FFF2-40B4-BE49-F238E27FC236}">
                      <a16:creationId xmlns:a16="http://schemas.microsoft.com/office/drawing/2014/main" id="{CE23F431-C650-D1CE-95AF-DE26C76947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031" y="6216151"/>
                  <a:ext cx="1343885" cy="87203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81" name="Straight Arrow Connector 3080">
              <a:extLst>
                <a:ext uri="{FF2B5EF4-FFF2-40B4-BE49-F238E27FC236}">
                  <a16:creationId xmlns:a16="http://schemas.microsoft.com/office/drawing/2014/main" id="{9AE317E1-DB0A-83E0-4879-0E1CF111B0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0713" y="5417767"/>
              <a:ext cx="7527" cy="484436"/>
            </a:xfrm>
            <a:prstGeom prst="straightConnector1">
              <a:avLst/>
            </a:prstGeom>
            <a:ln w="34925">
              <a:solidFill>
                <a:srgbClr val="913B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87" name="TextBox 3086">
              <a:extLst>
                <a:ext uri="{FF2B5EF4-FFF2-40B4-BE49-F238E27FC236}">
                  <a16:creationId xmlns:a16="http://schemas.microsoft.com/office/drawing/2014/main" id="{50CE7021-A532-03F4-FAA9-045D4DDB6A02}"/>
                </a:ext>
              </a:extLst>
            </p:cNvPr>
            <p:cNvSpPr txBox="1"/>
            <p:nvPr/>
          </p:nvSpPr>
          <p:spPr>
            <a:xfrm>
              <a:off x="583790" y="4809329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z</a:t>
              </a:r>
            </a:p>
          </p:txBody>
        </p:sp>
        <p:sp>
          <p:nvSpPr>
            <p:cNvPr id="3088" name="TextBox 3087">
              <a:extLst>
                <a:ext uri="{FF2B5EF4-FFF2-40B4-BE49-F238E27FC236}">
                  <a16:creationId xmlns:a16="http://schemas.microsoft.com/office/drawing/2014/main" id="{771A8318-297C-2E6E-E24E-84B508B5D3C8}"/>
                </a:ext>
              </a:extLst>
            </p:cNvPr>
            <p:cNvSpPr txBox="1"/>
            <p:nvPr/>
          </p:nvSpPr>
          <p:spPr>
            <a:xfrm>
              <a:off x="1317865" y="5215510"/>
              <a:ext cx="866212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</p:grpSp>
      <p:sp>
        <p:nvSpPr>
          <p:cNvPr id="3089" name="TextBox 3088">
            <a:extLst>
              <a:ext uri="{FF2B5EF4-FFF2-40B4-BE49-F238E27FC236}">
                <a16:creationId xmlns:a16="http://schemas.microsoft.com/office/drawing/2014/main" id="{BBE5EC27-6844-A800-3967-0433F0C2D346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5AF8A-95F0-B4E4-0FA5-B9E1B7673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8DF70C-F293-BB77-EFD5-5D20A6A8F49A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04D064-75FE-1BBE-682A-208EB88AC36B}"/>
              </a:ext>
            </a:extLst>
          </p:cNvPr>
          <p:cNvSpPr txBox="1"/>
          <p:nvPr/>
        </p:nvSpPr>
        <p:spPr>
          <a:xfrm>
            <a:off x="1756560" y="5546775"/>
            <a:ext cx="953951" cy="738664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latin typeface="Helvetica" pitchFamily="2" charset="0"/>
              </a:rPr>
              <a:t>x</a:t>
            </a:r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0FBA41A7-F1C5-89C9-BBB7-30983F075A66}"/>
              </a:ext>
            </a:extLst>
          </p:cNvPr>
          <p:cNvSpPr/>
          <p:nvPr/>
        </p:nvSpPr>
        <p:spPr>
          <a:xfrm>
            <a:off x="1342496" y="5336381"/>
            <a:ext cx="243417" cy="657225"/>
          </a:xfrm>
          <a:custGeom>
            <a:avLst/>
            <a:gdLst>
              <a:gd name="connsiteX0" fmla="*/ 243417 w 243417"/>
              <a:gd name="connsiteY0" fmla="*/ 0 h 657225"/>
              <a:gd name="connsiteX1" fmla="*/ 143404 w 243417"/>
              <a:gd name="connsiteY1" fmla="*/ 42863 h 657225"/>
              <a:gd name="connsiteX2" fmla="*/ 86254 w 243417"/>
              <a:gd name="connsiteY2" fmla="*/ 135732 h 657225"/>
              <a:gd name="connsiteX3" fmla="*/ 43392 w 243417"/>
              <a:gd name="connsiteY3" fmla="*/ 228600 h 657225"/>
              <a:gd name="connsiteX4" fmla="*/ 14817 w 243417"/>
              <a:gd name="connsiteY4" fmla="*/ 350044 h 657225"/>
              <a:gd name="connsiteX5" fmla="*/ 7673 w 243417"/>
              <a:gd name="connsiteY5" fmla="*/ 457200 h 657225"/>
              <a:gd name="connsiteX6" fmla="*/ 529 w 243417"/>
              <a:gd name="connsiteY6" fmla="*/ 528638 h 657225"/>
              <a:gd name="connsiteX7" fmla="*/ 529 w 243417"/>
              <a:gd name="connsiteY7" fmla="*/ 592932 h 657225"/>
              <a:gd name="connsiteX8" fmla="*/ 7673 w 243417"/>
              <a:gd name="connsiteY8" fmla="*/ 628650 h 657225"/>
              <a:gd name="connsiteX9" fmla="*/ 14817 w 243417"/>
              <a:gd name="connsiteY9" fmla="*/ 657225 h 657225"/>
              <a:gd name="connsiteX10" fmla="*/ 14817 w 243417"/>
              <a:gd name="connsiteY10" fmla="*/ 657225 h 657225"/>
              <a:gd name="connsiteX11" fmla="*/ 14817 w 243417"/>
              <a:gd name="connsiteY11" fmla="*/ 657225 h 657225"/>
              <a:gd name="connsiteX12" fmla="*/ 14817 w 243417"/>
              <a:gd name="connsiteY12" fmla="*/ 657225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3417" h="657225">
                <a:moveTo>
                  <a:pt x="243417" y="0"/>
                </a:moveTo>
                <a:cubicBezTo>
                  <a:pt x="206507" y="10120"/>
                  <a:pt x="169598" y="20241"/>
                  <a:pt x="143404" y="42863"/>
                </a:cubicBezTo>
                <a:cubicBezTo>
                  <a:pt x="117210" y="65485"/>
                  <a:pt x="102923" y="104776"/>
                  <a:pt x="86254" y="135732"/>
                </a:cubicBezTo>
                <a:cubicBezTo>
                  <a:pt x="69585" y="166688"/>
                  <a:pt x="55298" y="192881"/>
                  <a:pt x="43392" y="228600"/>
                </a:cubicBezTo>
                <a:cubicBezTo>
                  <a:pt x="31486" y="264319"/>
                  <a:pt x="20770" y="311944"/>
                  <a:pt x="14817" y="350044"/>
                </a:cubicBezTo>
                <a:cubicBezTo>
                  <a:pt x="8864" y="388144"/>
                  <a:pt x="10054" y="427434"/>
                  <a:pt x="7673" y="457200"/>
                </a:cubicBezTo>
                <a:cubicBezTo>
                  <a:pt x="5292" y="486966"/>
                  <a:pt x="1720" y="506016"/>
                  <a:pt x="529" y="528638"/>
                </a:cubicBezTo>
                <a:cubicBezTo>
                  <a:pt x="-662" y="551260"/>
                  <a:pt x="529" y="592932"/>
                  <a:pt x="529" y="592932"/>
                </a:cubicBezTo>
                <a:cubicBezTo>
                  <a:pt x="1720" y="609601"/>
                  <a:pt x="7673" y="628650"/>
                  <a:pt x="7673" y="628650"/>
                </a:cubicBezTo>
                <a:cubicBezTo>
                  <a:pt x="10054" y="639365"/>
                  <a:pt x="14817" y="657225"/>
                  <a:pt x="14817" y="657225"/>
                </a:cubicBezTo>
                <a:lnTo>
                  <a:pt x="14817" y="657225"/>
                </a:lnTo>
                <a:lnTo>
                  <a:pt x="14817" y="657225"/>
                </a:lnTo>
                <a:lnTo>
                  <a:pt x="14817" y="657225"/>
                </a:lnTo>
              </a:path>
            </a:pathLst>
          </a:custGeom>
          <a:noFill/>
          <a:ln w="28575">
            <a:prstDash val="sysDash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10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8C01F4-C503-1B18-393B-92590DCEB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0B3D731-F105-0D9C-F7D0-7C2E3419C5EF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08B2F3-4290-C271-F4C6-0CC423E68EA0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EEEEF25-808D-AA3B-A88B-309D83878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ACD640AD-27D9-D8E4-FA5E-669B97C22ABB}"/>
              </a:ext>
            </a:extLst>
          </p:cNvPr>
          <p:cNvSpPr/>
          <p:nvPr/>
        </p:nvSpPr>
        <p:spPr>
          <a:xfrm>
            <a:off x="121236" y="1421927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3C37B30-8BA4-EDF1-5938-F535DA1A0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4">
            <a:extLst>
              <a:ext uri="{FF2B5EF4-FFF2-40B4-BE49-F238E27FC236}">
                <a16:creationId xmlns:a16="http://schemas.microsoft.com/office/drawing/2014/main" id="{824E72B1-63EA-F5C1-82FC-8F0611378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E8B1D-0E2E-AC3D-FFB0-BD7B68322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82F2C1-013E-FE31-1030-5633014E703A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3F055DC-77DA-BCA8-A732-201A394CB12A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6D7366B-06D8-359C-9725-CE372C7D4BF7}"/>
                </a:ext>
              </a:extLst>
            </p:cNvPr>
            <p:cNvSpPr/>
            <p:nvPr/>
          </p:nvSpPr>
          <p:spPr>
            <a:xfrm>
              <a:off x="1084486" y="5599693"/>
              <a:ext cx="969264" cy="423007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E9BFBE2-5D2E-33E0-9F75-E0F201ADB2DC}"/>
                </a:ext>
              </a:extLst>
            </p:cNvPr>
            <p:cNvGrpSpPr/>
            <p:nvPr/>
          </p:nvGrpSpPr>
          <p:grpSpPr>
            <a:xfrm>
              <a:off x="920572" y="4727539"/>
              <a:ext cx="1558036" cy="2278856"/>
              <a:chOff x="497840" y="4809329"/>
              <a:chExt cx="1558036" cy="2278856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41B5904A-7C96-CC7C-4C3D-9C5BE81F0B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8240" y="5120640"/>
                <a:ext cx="0" cy="148336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4A6AD38D-AD27-C128-71F8-C7485AD8CE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7571847-9CF3-9951-53DC-4BBC0A044F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1031" y="5529569"/>
                <a:ext cx="979987" cy="743101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F3EA4B8-297A-7625-587A-07E2D02C73E7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C1185691-AF12-9EEA-D4A5-151BB4B72922}"/>
                      </a:ext>
                    </a:extLst>
                  </p:cNvPr>
                  <p:cNvSpPr txBox="1"/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078" name="TextBox 3077">
                    <a:extLst>
                      <a:ext uri="{FF2B5EF4-FFF2-40B4-BE49-F238E27FC236}">
                        <a16:creationId xmlns:a16="http://schemas.microsoft.com/office/drawing/2014/main" id="{313A96A0-6FFD-504E-0BE5-3F47669E45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2EBF1557-646B-23B2-DCCD-9575B75781D0}"/>
                      </a:ext>
                    </a:extLst>
                  </p:cNvPr>
                  <p:cNvSpPr txBox="1"/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079" name="TextBox 3078">
                    <a:extLst>
                      <a:ext uri="{FF2B5EF4-FFF2-40B4-BE49-F238E27FC236}">
                        <a16:creationId xmlns:a16="http://schemas.microsoft.com/office/drawing/2014/main" id="{CE23F431-C650-D1CE-95AF-DE26C76947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D895977-2703-1ED3-1DEB-6E822888E985}"/>
                  </a:ext>
                </a:extLst>
              </p:cNvPr>
              <p:cNvSpPr txBox="1"/>
              <p:nvPr/>
            </p:nvSpPr>
            <p:spPr>
              <a:xfrm>
                <a:off x="583790" y="4809329"/>
                <a:ext cx="953951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77AA856-995E-4FED-60CD-E636349EC808}"/>
                </a:ext>
              </a:extLst>
            </p:cNvPr>
            <p:cNvGrpSpPr/>
            <p:nvPr/>
          </p:nvGrpSpPr>
          <p:grpSpPr>
            <a:xfrm>
              <a:off x="-182586" y="4727539"/>
              <a:ext cx="2661194" cy="2278856"/>
              <a:chOff x="-182586" y="4727539"/>
              <a:chExt cx="2661194" cy="2278856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1CCBCC-1E9F-F605-244E-B88406B2AB98}"/>
                  </a:ext>
                </a:extLst>
              </p:cNvPr>
              <p:cNvSpPr txBox="1"/>
              <p:nvPr/>
            </p:nvSpPr>
            <p:spPr>
              <a:xfrm>
                <a:off x="-182586" y="5214434"/>
                <a:ext cx="1450521" cy="984885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98D8EB"/>
                    </a:solidFill>
                    <a:latin typeface="Helvetica" pitchFamily="2" charset="0"/>
                  </a:rPr>
                  <a:t>Lab frame: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4BACF94-7005-6862-B6B4-9DAA11966284}"/>
                  </a:ext>
                </a:extLst>
              </p:cNvPr>
              <p:cNvGrpSpPr/>
              <p:nvPr/>
            </p:nvGrpSpPr>
            <p:grpSpPr>
              <a:xfrm>
                <a:off x="920572" y="4727539"/>
                <a:ext cx="1558036" cy="2278856"/>
                <a:chOff x="497840" y="4809329"/>
                <a:chExt cx="1558036" cy="2278856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1C60EF75-CB4D-4292-D3A8-5469A8A9EA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8240" y="5120640"/>
                  <a:ext cx="0" cy="148336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689C503-CCE6-4C4C-AF29-6A0CBDA5D0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7840" y="5902960"/>
                  <a:ext cx="1351280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9BC3B27B-FE14-C91D-D609-D9CDF3FDB554}"/>
                    </a:ext>
                  </a:extLst>
                </p:cNvPr>
                <p:cNvSpPr/>
                <p:nvPr/>
              </p:nvSpPr>
              <p:spPr>
                <a:xfrm>
                  <a:off x="666081" y="5417767"/>
                  <a:ext cx="969264" cy="95890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77E4B733-6CD6-89E4-965D-9BDC60D432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1991" y="4809330"/>
                      <a:ext cx="1343885" cy="84125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|0⟩</m:t>
                            </m:r>
                          </m:oMath>
                        </m:oMathPara>
                      </a14:m>
                      <a:endParaRPr lang="en-US" sz="1200" b="1" dirty="0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77E4B733-6CD6-89E4-965D-9BDC60D4320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1991" y="4809330"/>
                      <a:ext cx="1343885" cy="841256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BABCEE27-597A-858C-DB55-B4166D06F62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|1⟩</m:t>
                            </m:r>
                          </m:oMath>
                        </m:oMathPara>
                      </a14:m>
                      <a:endParaRPr lang="en-US" sz="1200" b="1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BABCEE27-597A-858C-DB55-B4166D06F62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9DDDD4E0-09C4-8698-2582-39EF04A8C7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5422" y="5899691"/>
                  <a:ext cx="252818" cy="177420"/>
                </a:xfrm>
                <a:prstGeom prst="straightConnector1">
                  <a:avLst/>
                </a:prstGeom>
                <a:ln w="34925">
                  <a:solidFill>
                    <a:srgbClr val="913B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58D414A-A4A1-B989-59DB-9D6DAC6A5D19}"/>
                    </a:ext>
                  </a:extLst>
                </p:cNvPr>
                <p:cNvSpPr txBox="1"/>
                <p:nvPr/>
              </p:nvSpPr>
              <p:spPr>
                <a:xfrm>
                  <a:off x="583790" y="4809329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z</a:t>
                  </a:r>
                </a:p>
              </p:txBody>
            </p: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12A9716-09D4-A8FF-EBD2-205EFF8A5842}"/>
                </a:ext>
              </a:extLst>
            </p:cNvPr>
            <p:cNvSpPr txBox="1"/>
            <p:nvPr/>
          </p:nvSpPr>
          <p:spPr>
            <a:xfrm>
              <a:off x="1756560" y="5546775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x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BE289D4-AF26-8B48-CFE9-AAA72130BF4F}"/>
                </a:ext>
              </a:extLst>
            </p:cNvPr>
            <p:cNvSpPr txBox="1"/>
            <p:nvPr/>
          </p:nvSpPr>
          <p:spPr>
            <a:xfrm>
              <a:off x="1740597" y="5133720"/>
              <a:ext cx="866212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865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1B227-DAB6-571A-1C50-6B8E2EFF7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C477783-34D6-B57B-6846-4B054A4C3C0C}"/>
              </a:ext>
            </a:extLst>
          </p:cNvPr>
          <p:cNvSpPr/>
          <p:nvPr/>
        </p:nvSpPr>
        <p:spPr>
          <a:xfrm>
            <a:off x="121236" y="1421927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462A8-EFBD-6237-A806-83CC8D07EB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ACA2605-8D50-0BCB-9A01-B9D395910969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0B5BE57-B6B8-59B8-C86E-290CA6E6293C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9BC5356-793D-DA60-21EA-8AA6CB413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89A4E96F-079E-9440-66E3-1283B9CCB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E90322-D8D8-120F-EBA7-F4791E186DC4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13" name="Title 14">
            <a:extLst>
              <a:ext uri="{FF2B5EF4-FFF2-40B4-BE49-F238E27FC236}">
                <a16:creationId xmlns:a16="http://schemas.microsoft.com/office/drawing/2014/main" id="{7BE015A3-F632-373E-D9F3-9010F8B2B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3126" name="Group 3125">
            <a:extLst>
              <a:ext uri="{FF2B5EF4-FFF2-40B4-BE49-F238E27FC236}">
                <a16:creationId xmlns:a16="http://schemas.microsoft.com/office/drawing/2014/main" id="{74BA6CDF-7360-A4CD-6507-83B0B524508B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3102" name="Group 3101">
              <a:extLst>
                <a:ext uri="{FF2B5EF4-FFF2-40B4-BE49-F238E27FC236}">
                  <a16:creationId xmlns:a16="http://schemas.microsoft.com/office/drawing/2014/main" id="{6E03318B-CEB8-CC87-9209-D2E5803B134E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sp>
            <p:nvSpPr>
              <p:cNvPr id="3103" name="Oval 3102">
                <a:extLst>
                  <a:ext uri="{FF2B5EF4-FFF2-40B4-BE49-F238E27FC236}">
                    <a16:creationId xmlns:a16="http://schemas.microsoft.com/office/drawing/2014/main" id="{7F9F396A-91C0-B307-3209-0505F8A78FE2}"/>
                  </a:ext>
                </a:extLst>
              </p:cNvPr>
              <p:cNvSpPr/>
              <p:nvPr/>
            </p:nvSpPr>
            <p:spPr>
              <a:xfrm>
                <a:off x="1084486" y="5599693"/>
                <a:ext cx="969264" cy="423007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104" name="Group 3103">
                <a:extLst>
                  <a:ext uri="{FF2B5EF4-FFF2-40B4-BE49-F238E27FC236}">
                    <a16:creationId xmlns:a16="http://schemas.microsoft.com/office/drawing/2014/main" id="{FEC9CF88-2A62-68B2-00B5-48CAE70ECD07}"/>
                  </a:ext>
                </a:extLst>
              </p:cNvPr>
              <p:cNvGrpSpPr/>
              <p:nvPr/>
            </p:nvGrpSpPr>
            <p:grpSpPr>
              <a:xfrm>
                <a:off x="920572" y="4727539"/>
                <a:ext cx="1558036" cy="2278856"/>
                <a:chOff x="497840" y="4809329"/>
                <a:chExt cx="1558036" cy="2278856"/>
              </a:xfrm>
            </p:grpSpPr>
            <p:cxnSp>
              <p:nvCxnSpPr>
                <p:cNvPr id="3117" name="Straight Connector 3116">
                  <a:extLst>
                    <a:ext uri="{FF2B5EF4-FFF2-40B4-BE49-F238E27FC236}">
                      <a16:creationId xmlns:a16="http://schemas.microsoft.com/office/drawing/2014/main" id="{C2887033-4384-4F83-2C7C-7E0B7D0C26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8240" y="5120640"/>
                  <a:ext cx="0" cy="148336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8" name="Straight Connector 3117">
                  <a:extLst>
                    <a:ext uri="{FF2B5EF4-FFF2-40B4-BE49-F238E27FC236}">
                      <a16:creationId xmlns:a16="http://schemas.microsoft.com/office/drawing/2014/main" id="{4280EFEC-F789-F5E8-EB2E-2E4A10DEAD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7840" y="5902960"/>
                  <a:ext cx="1351280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9" name="Straight Connector 3118">
                  <a:extLst>
                    <a:ext uri="{FF2B5EF4-FFF2-40B4-BE49-F238E27FC236}">
                      <a16:creationId xmlns:a16="http://schemas.microsoft.com/office/drawing/2014/main" id="{679C7411-B5D6-6D77-E062-703BFB5D98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51031" y="5529569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20" name="Oval 3119">
                  <a:extLst>
                    <a:ext uri="{FF2B5EF4-FFF2-40B4-BE49-F238E27FC236}">
                      <a16:creationId xmlns:a16="http://schemas.microsoft.com/office/drawing/2014/main" id="{6A37DB9B-052E-C28C-6313-88B771B977F5}"/>
                    </a:ext>
                  </a:extLst>
                </p:cNvPr>
                <p:cNvSpPr/>
                <p:nvPr/>
              </p:nvSpPr>
              <p:spPr>
                <a:xfrm>
                  <a:off x="666081" y="5417767"/>
                  <a:ext cx="969264" cy="95890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21" name="TextBox 3120">
                      <a:extLst>
                        <a:ext uri="{FF2B5EF4-FFF2-40B4-BE49-F238E27FC236}">
                          <a16:creationId xmlns:a16="http://schemas.microsoft.com/office/drawing/2014/main" id="{D58718CB-A7A7-8FE6-D2E1-FE1AA320719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1991" y="4809330"/>
                      <a:ext cx="1343885" cy="84125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|0⟩</m:t>
                            </m:r>
                          </m:oMath>
                        </m:oMathPara>
                      </a14:m>
                      <a:endParaRPr lang="en-US" sz="1200" b="1" dirty="0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78" name="TextBox 3077">
                      <a:extLst>
                        <a:ext uri="{FF2B5EF4-FFF2-40B4-BE49-F238E27FC236}">
                          <a16:creationId xmlns:a16="http://schemas.microsoft.com/office/drawing/2014/main" id="{313A96A0-6FFD-504E-0BE5-3F47669E450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1991" y="4809330"/>
                      <a:ext cx="1343885" cy="841256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22" name="TextBox 3121">
                      <a:extLst>
                        <a:ext uri="{FF2B5EF4-FFF2-40B4-BE49-F238E27FC236}">
                          <a16:creationId xmlns:a16="http://schemas.microsoft.com/office/drawing/2014/main" id="{A7C7039C-1EDE-508E-857C-4ED98DA5BF0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|1⟩</m:t>
                            </m:r>
                          </m:oMath>
                        </m:oMathPara>
                      </a14:m>
                      <a:endParaRPr lang="en-US" sz="1200" b="1" dirty="0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79" name="TextBox 3078">
                      <a:extLst>
                        <a:ext uri="{FF2B5EF4-FFF2-40B4-BE49-F238E27FC236}">
                          <a16:creationId xmlns:a16="http://schemas.microsoft.com/office/drawing/2014/main" id="{CE23F431-C650-D1CE-95AF-DE26C769474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123" name="TextBox 3122">
                  <a:extLst>
                    <a:ext uri="{FF2B5EF4-FFF2-40B4-BE49-F238E27FC236}">
                      <a16:creationId xmlns:a16="http://schemas.microsoft.com/office/drawing/2014/main" id="{54CE7C02-D2C6-C5A0-81BD-ECD671C285BF}"/>
                    </a:ext>
                  </a:extLst>
                </p:cNvPr>
                <p:cNvSpPr txBox="1"/>
                <p:nvPr/>
              </p:nvSpPr>
              <p:spPr>
                <a:xfrm>
                  <a:off x="583790" y="4809329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z</a:t>
                  </a:r>
                </a:p>
              </p:txBody>
            </p:sp>
          </p:grpSp>
          <p:grpSp>
            <p:nvGrpSpPr>
              <p:cNvPr id="3105" name="Group 3104">
                <a:extLst>
                  <a:ext uri="{FF2B5EF4-FFF2-40B4-BE49-F238E27FC236}">
                    <a16:creationId xmlns:a16="http://schemas.microsoft.com/office/drawing/2014/main" id="{EBB72048-CC71-094D-4EF1-CBE024B8407F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661194" cy="2278856"/>
                <a:chOff x="-182586" y="4727539"/>
                <a:chExt cx="2661194" cy="2278856"/>
              </a:xfrm>
            </p:grpSpPr>
            <p:sp>
              <p:nvSpPr>
                <p:cNvPr id="3108" name="TextBox 3107">
                  <a:extLst>
                    <a:ext uri="{FF2B5EF4-FFF2-40B4-BE49-F238E27FC236}">
                      <a16:creationId xmlns:a16="http://schemas.microsoft.com/office/drawing/2014/main" id="{2A4AABE0-6A50-2BE7-533C-C28EB5465DFD}"/>
                    </a:ext>
                  </a:extLst>
                </p:cNvPr>
                <p:cNvSpPr txBox="1"/>
                <p:nvPr/>
              </p:nvSpPr>
              <p:spPr>
                <a:xfrm>
                  <a:off x="-182586" y="5214434"/>
                  <a:ext cx="1450521" cy="984885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400" dirty="0">
                      <a:solidFill>
                        <a:srgbClr val="98D8EB"/>
                      </a:solidFill>
                      <a:latin typeface="Helvetica" pitchFamily="2" charset="0"/>
                    </a:rPr>
                    <a:t>Lab frame:</a:t>
                  </a:r>
                </a:p>
              </p:txBody>
            </p:sp>
            <p:grpSp>
              <p:nvGrpSpPr>
                <p:cNvPr id="3109" name="Group 3108">
                  <a:extLst>
                    <a:ext uri="{FF2B5EF4-FFF2-40B4-BE49-F238E27FC236}">
                      <a16:creationId xmlns:a16="http://schemas.microsoft.com/office/drawing/2014/main" id="{F6ECFC0B-90C0-AA49-1D8F-72DFBC6F2B4C}"/>
                    </a:ext>
                  </a:extLst>
                </p:cNvPr>
                <p:cNvGrpSpPr/>
                <p:nvPr/>
              </p:nvGrpSpPr>
              <p:grpSpPr>
                <a:xfrm>
                  <a:off x="920572" y="4727539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10" name="Straight Connector 3109">
                    <a:extLst>
                      <a:ext uri="{FF2B5EF4-FFF2-40B4-BE49-F238E27FC236}">
                        <a16:creationId xmlns:a16="http://schemas.microsoft.com/office/drawing/2014/main" id="{1CA23443-211A-0C6C-289A-BC5CDDFBE2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1" name="Straight Connector 3110">
                    <a:extLst>
                      <a:ext uri="{FF2B5EF4-FFF2-40B4-BE49-F238E27FC236}">
                        <a16:creationId xmlns:a16="http://schemas.microsoft.com/office/drawing/2014/main" id="{94376DAB-C374-F817-5E49-B064149C22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12" name="Oval 3111">
                    <a:extLst>
                      <a:ext uri="{FF2B5EF4-FFF2-40B4-BE49-F238E27FC236}">
                        <a16:creationId xmlns:a16="http://schemas.microsoft.com/office/drawing/2014/main" id="{B6F0322E-59AE-E100-25AE-821725A69BB8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13" name="TextBox 3112">
                        <a:extLst>
                          <a:ext uri="{FF2B5EF4-FFF2-40B4-BE49-F238E27FC236}">
                            <a16:creationId xmlns:a16="http://schemas.microsoft.com/office/drawing/2014/main" id="{73128E3D-3A9F-4B85-546F-C8D6DC585EE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13" name="TextBox 3112">
                        <a:extLst>
                          <a:ext uri="{FF2B5EF4-FFF2-40B4-BE49-F238E27FC236}">
                            <a16:creationId xmlns:a16="http://schemas.microsoft.com/office/drawing/2014/main" id="{73128E3D-3A9F-4B85-546F-C8D6DC585EE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14" name="TextBox 3113">
                        <a:extLst>
                          <a:ext uri="{FF2B5EF4-FFF2-40B4-BE49-F238E27FC236}">
                            <a16:creationId xmlns:a16="http://schemas.microsoft.com/office/drawing/2014/main" id="{C43BB192-951C-7EAD-FA35-BE665C5E22C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14" name="TextBox 3113">
                        <a:extLst>
                          <a:ext uri="{FF2B5EF4-FFF2-40B4-BE49-F238E27FC236}">
                            <a16:creationId xmlns:a16="http://schemas.microsoft.com/office/drawing/2014/main" id="{C43BB192-951C-7EAD-FA35-BE665C5E22C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2FD73036-B298-6189-4849-471CA198D2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05422" y="5899691"/>
                    <a:ext cx="252818" cy="177420"/>
                  </a:xfrm>
                  <a:prstGeom prst="straightConnector1">
                    <a:avLst/>
                  </a:prstGeom>
                  <a:ln w="34925">
                    <a:solidFill>
                      <a:srgbClr val="913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16" name="TextBox 3115">
                    <a:extLst>
                      <a:ext uri="{FF2B5EF4-FFF2-40B4-BE49-F238E27FC236}">
                        <a16:creationId xmlns:a16="http://schemas.microsoft.com/office/drawing/2014/main" id="{05A13F9B-3C9F-3AB2-BE35-1DF1423979C4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</p:grpSp>
          </p:grpSp>
          <p:sp>
            <p:nvSpPr>
              <p:cNvPr id="3106" name="TextBox 3105">
                <a:extLst>
                  <a:ext uri="{FF2B5EF4-FFF2-40B4-BE49-F238E27FC236}">
                    <a16:creationId xmlns:a16="http://schemas.microsoft.com/office/drawing/2014/main" id="{614D9885-4153-E1C5-3DAC-E549C79EF181}"/>
                  </a:ext>
                </a:extLst>
              </p:cNvPr>
              <p:cNvSpPr txBox="1"/>
              <p:nvPr/>
            </p:nvSpPr>
            <p:spPr>
              <a:xfrm>
                <a:off x="1756560" y="5546775"/>
                <a:ext cx="953951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107" name="TextBox 3106">
                <a:extLst>
                  <a:ext uri="{FF2B5EF4-FFF2-40B4-BE49-F238E27FC236}">
                    <a16:creationId xmlns:a16="http://schemas.microsoft.com/office/drawing/2014/main" id="{E5EF707B-7411-606C-AA64-A1346EF6E1B4}"/>
                  </a:ext>
                </a:extLst>
              </p:cNvPr>
              <p:cNvSpPr txBox="1"/>
              <p:nvPr/>
            </p:nvSpPr>
            <p:spPr>
              <a:xfrm>
                <a:off x="1740597" y="5133720"/>
                <a:ext cx="866212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cxnSp>
          <p:nvCxnSpPr>
            <p:cNvPr id="3124" name="Straight Arrow Connector 3123">
              <a:extLst>
                <a:ext uri="{FF2B5EF4-FFF2-40B4-BE49-F238E27FC236}">
                  <a16:creationId xmlns:a16="http://schemas.microsoft.com/office/drawing/2014/main" id="{E13239B9-13BB-71A9-BD66-782CF23821B4}"/>
                </a:ext>
              </a:extLst>
            </p:cNvPr>
            <p:cNvCxnSpPr>
              <a:cxnSpLocks/>
            </p:cNvCxnSpPr>
            <p:nvPr/>
          </p:nvCxnSpPr>
          <p:spPr>
            <a:xfrm>
              <a:off x="1554504" y="5819936"/>
              <a:ext cx="266712" cy="173350"/>
            </a:xfrm>
            <a:prstGeom prst="straightConnector1">
              <a:avLst/>
            </a:prstGeom>
            <a:ln w="34925">
              <a:solidFill>
                <a:schemeClr val="accent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0149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70A308-8118-6C65-AFDF-75C4055E5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7" name="Rectangle 3186">
            <a:extLst>
              <a:ext uri="{FF2B5EF4-FFF2-40B4-BE49-F238E27FC236}">
                <a16:creationId xmlns:a16="http://schemas.microsoft.com/office/drawing/2014/main" id="{0097A468-99C5-7C15-8D15-A6BE3B22B885}"/>
              </a:ext>
            </a:extLst>
          </p:cNvPr>
          <p:cNvSpPr/>
          <p:nvPr/>
        </p:nvSpPr>
        <p:spPr>
          <a:xfrm>
            <a:off x="121236" y="1421927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8F360-9A88-69A7-0843-3AE29B6E8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6FBA051-081A-8F73-9FA2-67F870DA0E08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B8B53CD-78FB-59C3-EE4F-758FA5BB6AE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69C59AB-646A-B78E-F6EC-32D5134CF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0C190A07-51AA-2D21-A818-35B9FFB16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AB3209-B37D-8E15-2A5F-33414760210F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27" name="Title 14">
            <a:extLst>
              <a:ext uri="{FF2B5EF4-FFF2-40B4-BE49-F238E27FC236}">
                <a16:creationId xmlns:a16="http://schemas.microsoft.com/office/drawing/2014/main" id="{5406AFB0-7331-D0B0-CE4C-7A8565E8A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3188" name="Group 3187">
            <a:extLst>
              <a:ext uri="{FF2B5EF4-FFF2-40B4-BE49-F238E27FC236}">
                <a16:creationId xmlns:a16="http://schemas.microsoft.com/office/drawing/2014/main" id="{24E57F2E-E578-FDDF-F267-55C70210543D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3139" name="Group 3138">
              <a:extLst>
                <a:ext uri="{FF2B5EF4-FFF2-40B4-BE49-F238E27FC236}">
                  <a16:creationId xmlns:a16="http://schemas.microsoft.com/office/drawing/2014/main" id="{A3FAEE32-1E27-727E-1499-75E7BAB3AFC5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140" name="Group 3139">
                <a:extLst>
                  <a:ext uri="{FF2B5EF4-FFF2-40B4-BE49-F238E27FC236}">
                    <a16:creationId xmlns:a16="http://schemas.microsoft.com/office/drawing/2014/main" id="{A13C30BD-0352-02AC-4869-63FD87BBA92A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sp>
              <p:nvSpPr>
                <p:cNvPr id="3142" name="Oval 3141">
                  <a:extLst>
                    <a:ext uri="{FF2B5EF4-FFF2-40B4-BE49-F238E27FC236}">
                      <a16:creationId xmlns:a16="http://schemas.microsoft.com/office/drawing/2014/main" id="{6319CD2F-FE7C-7C4C-68F3-4EE1B75E6DAD}"/>
                    </a:ext>
                  </a:extLst>
                </p:cNvPr>
                <p:cNvSpPr/>
                <p:nvPr/>
              </p:nvSpPr>
              <p:spPr>
                <a:xfrm>
                  <a:off x="1084486" y="5599693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143" name="Group 3142">
                  <a:extLst>
                    <a:ext uri="{FF2B5EF4-FFF2-40B4-BE49-F238E27FC236}">
                      <a16:creationId xmlns:a16="http://schemas.microsoft.com/office/drawing/2014/main" id="{D7326C82-20CF-B030-A0AC-D1F4A1A8C62C}"/>
                    </a:ext>
                  </a:extLst>
                </p:cNvPr>
                <p:cNvGrpSpPr/>
                <p:nvPr/>
              </p:nvGrpSpPr>
              <p:grpSpPr>
                <a:xfrm>
                  <a:off x="920572" y="4727539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56" name="Straight Connector 3155">
                    <a:extLst>
                      <a:ext uri="{FF2B5EF4-FFF2-40B4-BE49-F238E27FC236}">
                        <a16:creationId xmlns:a16="http://schemas.microsoft.com/office/drawing/2014/main" id="{B4D9B6C3-3A04-1068-3415-3C6C7F9C59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7" name="Straight Connector 3156">
                    <a:extLst>
                      <a:ext uri="{FF2B5EF4-FFF2-40B4-BE49-F238E27FC236}">
                        <a16:creationId xmlns:a16="http://schemas.microsoft.com/office/drawing/2014/main" id="{3D2EDCC6-45C8-E596-D71A-91DD985A51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8" name="Straight Connector 3157">
                    <a:extLst>
                      <a:ext uri="{FF2B5EF4-FFF2-40B4-BE49-F238E27FC236}">
                        <a16:creationId xmlns:a16="http://schemas.microsoft.com/office/drawing/2014/main" id="{31607774-4700-4F8F-ACA9-D1CDC377D9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51031" y="5529569"/>
                    <a:ext cx="979987" cy="743101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59" name="Oval 3158">
                    <a:extLst>
                      <a:ext uri="{FF2B5EF4-FFF2-40B4-BE49-F238E27FC236}">
                        <a16:creationId xmlns:a16="http://schemas.microsoft.com/office/drawing/2014/main" id="{181646C7-BAC2-DCCF-FE9A-D581717E68E1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60" name="TextBox 3159">
                        <a:extLst>
                          <a:ext uri="{FF2B5EF4-FFF2-40B4-BE49-F238E27FC236}">
                            <a16:creationId xmlns:a16="http://schemas.microsoft.com/office/drawing/2014/main" id="{004059CB-0771-CEAA-2788-3EE97736D96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78" name="TextBox 3077">
                        <a:extLst>
                          <a:ext uri="{FF2B5EF4-FFF2-40B4-BE49-F238E27FC236}">
                            <a16:creationId xmlns:a16="http://schemas.microsoft.com/office/drawing/2014/main" id="{313A96A0-6FFD-504E-0BE5-3F47669E450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61" name="TextBox 3160">
                        <a:extLst>
                          <a:ext uri="{FF2B5EF4-FFF2-40B4-BE49-F238E27FC236}">
                            <a16:creationId xmlns:a16="http://schemas.microsoft.com/office/drawing/2014/main" id="{EC475565-D1CA-81E1-7BD5-5C66D945B7D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79" name="TextBox 3078">
                        <a:extLst>
                          <a:ext uri="{FF2B5EF4-FFF2-40B4-BE49-F238E27FC236}">
                            <a16:creationId xmlns:a16="http://schemas.microsoft.com/office/drawing/2014/main" id="{CE23F431-C650-D1CE-95AF-DE26C769474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62" name="TextBox 3161">
                    <a:extLst>
                      <a:ext uri="{FF2B5EF4-FFF2-40B4-BE49-F238E27FC236}">
                        <a16:creationId xmlns:a16="http://schemas.microsoft.com/office/drawing/2014/main" id="{1BF72FD6-AE85-3AEF-C460-8D2874B24318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</p:grpSp>
            <p:grpSp>
              <p:nvGrpSpPr>
                <p:cNvPr id="3144" name="Group 3143">
                  <a:extLst>
                    <a:ext uri="{FF2B5EF4-FFF2-40B4-BE49-F238E27FC236}">
                      <a16:creationId xmlns:a16="http://schemas.microsoft.com/office/drawing/2014/main" id="{0D1A01CA-3006-BE67-A5F3-88D033CC9B80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661194" cy="2278856"/>
                  <a:chOff x="-182586" y="4727539"/>
                  <a:chExt cx="2661194" cy="2278856"/>
                </a:xfrm>
              </p:grpSpPr>
              <p:sp>
                <p:nvSpPr>
                  <p:cNvPr id="3147" name="TextBox 3146">
                    <a:extLst>
                      <a:ext uri="{FF2B5EF4-FFF2-40B4-BE49-F238E27FC236}">
                        <a16:creationId xmlns:a16="http://schemas.microsoft.com/office/drawing/2014/main" id="{56238E44-E952-D7BE-F98B-C42532893DBE}"/>
                      </a:ext>
                    </a:extLst>
                  </p:cNvPr>
                  <p:cNvSpPr txBox="1"/>
                  <p:nvPr/>
                </p:nvSpPr>
                <p:spPr>
                  <a:xfrm>
                    <a:off x="-182586" y="5214434"/>
                    <a:ext cx="1450521" cy="984885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400" dirty="0">
                        <a:solidFill>
                          <a:srgbClr val="98D8EB"/>
                        </a:solidFill>
                        <a:latin typeface="Helvetica" pitchFamily="2" charset="0"/>
                      </a:rPr>
                      <a:t>Lab frame:</a:t>
                    </a:r>
                  </a:p>
                </p:txBody>
              </p:sp>
              <p:grpSp>
                <p:nvGrpSpPr>
                  <p:cNvPr id="3148" name="Group 3147">
                    <a:extLst>
                      <a:ext uri="{FF2B5EF4-FFF2-40B4-BE49-F238E27FC236}">
                        <a16:creationId xmlns:a16="http://schemas.microsoft.com/office/drawing/2014/main" id="{A5D5A935-85E8-82E6-9613-E9C3D0B63A8E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3149" name="Straight Connector 3148">
                      <a:extLst>
                        <a:ext uri="{FF2B5EF4-FFF2-40B4-BE49-F238E27FC236}">
                          <a16:creationId xmlns:a16="http://schemas.microsoft.com/office/drawing/2014/main" id="{0C60F516-487D-C6CE-843D-F090459A4C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50" name="Straight Connector 3149">
                      <a:extLst>
                        <a:ext uri="{FF2B5EF4-FFF2-40B4-BE49-F238E27FC236}">
                          <a16:creationId xmlns:a16="http://schemas.microsoft.com/office/drawing/2014/main" id="{32F073A0-391D-4EBE-05C2-32BF30F72C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51" name="Oval 3150">
                      <a:extLst>
                        <a:ext uri="{FF2B5EF4-FFF2-40B4-BE49-F238E27FC236}">
                          <a16:creationId xmlns:a16="http://schemas.microsoft.com/office/drawing/2014/main" id="{21EF1D42-0F7B-B2E0-C2B3-04D14B6D2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52" name="TextBox 3151">
                          <a:extLst>
                            <a:ext uri="{FF2B5EF4-FFF2-40B4-BE49-F238E27FC236}">
                              <a16:creationId xmlns:a16="http://schemas.microsoft.com/office/drawing/2014/main" id="{CEF2B9DC-4E2C-DC9A-D339-E979014CB0D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152" name="TextBox 3151">
                          <a:extLst>
                            <a:ext uri="{FF2B5EF4-FFF2-40B4-BE49-F238E27FC236}">
                              <a16:creationId xmlns:a16="http://schemas.microsoft.com/office/drawing/2014/main" id="{CEF2B9DC-4E2C-DC9A-D339-E979014CB0D3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53" name="TextBox 3152">
                          <a:extLst>
                            <a:ext uri="{FF2B5EF4-FFF2-40B4-BE49-F238E27FC236}">
                              <a16:creationId xmlns:a16="http://schemas.microsoft.com/office/drawing/2014/main" id="{A4286B7C-6EEC-AF3F-4251-4364FE400F2D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153" name="TextBox 3152">
                          <a:extLst>
                            <a:ext uri="{FF2B5EF4-FFF2-40B4-BE49-F238E27FC236}">
                              <a16:creationId xmlns:a16="http://schemas.microsoft.com/office/drawing/2014/main" id="{A4286B7C-6EEC-AF3F-4251-4364FE400F2D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8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3154" name="Straight Arrow Connector 3153">
                      <a:extLst>
                        <a:ext uri="{FF2B5EF4-FFF2-40B4-BE49-F238E27FC236}">
                          <a16:creationId xmlns:a16="http://schemas.microsoft.com/office/drawing/2014/main" id="{019EB68D-84C8-3808-712B-0D51F213F0A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05422" y="5899691"/>
                      <a:ext cx="252818" cy="177420"/>
                    </a:xfrm>
                    <a:prstGeom prst="straightConnector1">
                      <a:avLst/>
                    </a:prstGeom>
                    <a:ln w="34925">
                      <a:solidFill>
                        <a:srgbClr val="913B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55" name="TextBox 3154">
                      <a:extLst>
                        <a:ext uri="{FF2B5EF4-FFF2-40B4-BE49-F238E27FC236}">
                          <a16:creationId xmlns:a16="http://schemas.microsoft.com/office/drawing/2014/main" id="{F7E003D5-9009-F11A-904F-A8F4664DB8D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</p:grpSp>
            <p:sp>
              <p:nvSpPr>
                <p:cNvPr id="3145" name="TextBox 3144">
                  <a:extLst>
                    <a:ext uri="{FF2B5EF4-FFF2-40B4-BE49-F238E27FC236}">
                      <a16:creationId xmlns:a16="http://schemas.microsoft.com/office/drawing/2014/main" id="{562F70C6-526D-3EE0-9659-5572439DEDBC}"/>
                    </a:ext>
                  </a:extLst>
                </p:cNvPr>
                <p:cNvSpPr txBox="1"/>
                <p:nvPr/>
              </p:nvSpPr>
              <p:spPr>
                <a:xfrm>
                  <a:off x="1756560" y="5546775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  <p:sp>
              <p:nvSpPr>
                <p:cNvPr id="3146" name="TextBox 3145">
                  <a:extLst>
                    <a:ext uri="{FF2B5EF4-FFF2-40B4-BE49-F238E27FC236}">
                      <a16:creationId xmlns:a16="http://schemas.microsoft.com/office/drawing/2014/main" id="{143268E8-DA85-EFD8-7505-19FC26C72308}"/>
                    </a:ext>
                  </a:extLst>
                </p:cNvPr>
                <p:cNvSpPr txBox="1"/>
                <p:nvPr/>
              </p:nvSpPr>
              <p:spPr>
                <a:xfrm>
                  <a:off x="1740597" y="5133720"/>
                  <a:ext cx="866212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</p:grpSp>
          <p:cxnSp>
            <p:nvCxnSpPr>
              <p:cNvPr id="3141" name="Straight Arrow Connector 3140">
                <a:extLst>
                  <a:ext uri="{FF2B5EF4-FFF2-40B4-BE49-F238E27FC236}">
                    <a16:creationId xmlns:a16="http://schemas.microsoft.com/office/drawing/2014/main" id="{A621096F-2DA9-1900-F4C9-7C11EA137E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4504" y="5819936"/>
                <a:ext cx="266712" cy="173350"/>
              </a:xfrm>
              <a:prstGeom prst="straightConnector1">
                <a:avLst/>
              </a:prstGeom>
              <a:ln w="34925">
                <a:solidFill>
                  <a:schemeClr val="accent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36" name="Straight Arrow Connector 3135">
              <a:extLst>
                <a:ext uri="{FF2B5EF4-FFF2-40B4-BE49-F238E27FC236}">
                  <a16:creationId xmlns:a16="http://schemas.microsoft.com/office/drawing/2014/main" id="{51778EA0-70FB-C993-BB59-B5D9CB2B45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64726" y="5697788"/>
              <a:ext cx="390735" cy="127748"/>
            </a:xfrm>
            <a:prstGeom prst="straightConnector1">
              <a:avLst/>
            </a:prstGeom>
            <a:ln w="34925">
              <a:solidFill>
                <a:srgbClr val="E66627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8232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32A82-F758-2953-B7C6-4F4CA109E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A79E1-12F8-3750-EED8-839C1114F2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025D43-BCDB-2DF0-2ACA-0065FC1C7A07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9CE4B2-8E38-A42E-CE42-95DDF933CB4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77A73ED-3A7D-8E3E-BA9E-A49FEA5E4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74521B4-5172-19CE-F554-B32761C28678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E72C46C-CBAD-32E4-6CB6-CDE813C91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5E89AF-FA83-A3F3-90C6-F2ABEA349D2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23" name="Title 14">
            <a:extLst>
              <a:ext uri="{FF2B5EF4-FFF2-40B4-BE49-F238E27FC236}">
                <a16:creationId xmlns:a16="http://schemas.microsoft.com/office/drawing/2014/main" id="{C76F9A20-9D3B-C647-DF1E-AB727F92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3120" name="Group 3119">
            <a:extLst>
              <a:ext uri="{FF2B5EF4-FFF2-40B4-BE49-F238E27FC236}">
                <a16:creationId xmlns:a16="http://schemas.microsoft.com/office/drawing/2014/main" id="{B8168A16-E019-9DE4-CB79-CBD27F6CC922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3091" name="Group 3090">
              <a:extLst>
                <a:ext uri="{FF2B5EF4-FFF2-40B4-BE49-F238E27FC236}">
                  <a16:creationId xmlns:a16="http://schemas.microsoft.com/office/drawing/2014/main" id="{A472097A-9DCB-8CE4-6CF0-7EAA67E4118C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092" name="Group 3091">
                <a:extLst>
                  <a:ext uri="{FF2B5EF4-FFF2-40B4-BE49-F238E27FC236}">
                    <a16:creationId xmlns:a16="http://schemas.microsoft.com/office/drawing/2014/main" id="{11E28008-5BCA-62B8-1019-85D2C321C455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094" name="Group 3093">
                  <a:extLst>
                    <a:ext uri="{FF2B5EF4-FFF2-40B4-BE49-F238E27FC236}">
                      <a16:creationId xmlns:a16="http://schemas.microsoft.com/office/drawing/2014/main" id="{D01ECDF3-5517-3124-3D7B-752D082A2624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sp>
                <p:nvSpPr>
                  <p:cNvPr id="3096" name="Oval 3095">
                    <a:extLst>
                      <a:ext uri="{FF2B5EF4-FFF2-40B4-BE49-F238E27FC236}">
                        <a16:creationId xmlns:a16="http://schemas.microsoft.com/office/drawing/2014/main" id="{45277595-2C0D-28F7-A8A4-13C7C52A290B}"/>
                      </a:ext>
                    </a:extLst>
                  </p:cNvPr>
                  <p:cNvSpPr/>
                  <p:nvPr/>
                </p:nvSpPr>
                <p:spPr>
                  <a:xfrm>
                    <a:off x="1084486" y="5599693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3097" name="Group 3096">
                    <a:extLst>
                      <a:ext uri="{FF2B5EF4-FFF2-40B4-BE49-F238E27FC236}">
                        <a16:creationId xmlns:a16="http://schemas.microsoft.com/office/drawing/2014/main" id="{64F6589D-0B27-16D2-FD4D-182AC1AD9707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3110" name="Straight Connector 3109">
                      <a:extLst>
                        <a:ext uri="{FF2B5EF4-FFF2-40B4-BE49-F238E27FC236}">
                          <a16:creationId xmlns:a16="http://schemas.microsoft.com/office/drawing/2014/main" id="{A1F1586E-DA7B-A078-B520-B3548716D0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11" name="Straight Connector 3110">
                      <a:extLst>
                        <a:ext uri="{FF2B5EF4-FFF2-40B4-BE49-F238E27FC236}">
                          <a16:creationId xmlns:a16="http://schemas.microsoft.com/office/drawing/2014/main" id="{5A6796C6-7F47-982A-0BE0-FCB14942299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12" name="Straight Connector 3111">
                      <a:extLst>
                        <a:ext uri="{FF2B5EF4-FFF2-40B4-BE49-F238E27FC236}">
                          <a16:creationId xmlns:a16="http://schemas.microsoft.com/office/drawing/2014/main" id="{277B8210-AB63-1556-21C7-812EC98FEE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51031" y="5529569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13" name="Oval 3112">
                      <a:extLst>
                        <a:ext uri="{FF2B5EF4-FFF2-40B4-BE49-F238E27FC236}">
                          <a16:creationId xmlns:a16="http://schemas.microsoft.com/office/drawing/2014/main" id="{657EA7A2-10BB-33AA-DB59-2D4996B0F7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14" name="TextBox 3113">
                          <a:extLst>
                            <a:ext uri="{FF2B5EF4-FFF2-40B4-BE49-F238E27FC236}">
                              <a16:creationId xmlns:a16="http://schemas.microsoft.com/office/drawing/2014/main" id="{9DE8E6D0-E99B-E5E3-51E8-F24EAC66B52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8" name="TextBox 3077">
                          <a:extLst>
                            <a:ext uri="{FF2B5EF4-FFF2-40B4-BE49-F238E27FC236}">
                              <a16:creationId xmlns:a16="http://schemas.microsoft.com/office/drawing/2014/main" id="{313A96A0-6FFD-504E-0BE5-3F47669E450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15" name="TextBox 3114">
                          <a:extLst>
                            <a:ext uri="{FF2B5EF4-FFF2-40B4-BE49-F238E27FC236}">
                              <a16:creationId xmlns:a16="http://schemas.microsoft.com/office/drawing/2014/main" id="{F700FFEC-0807-FDC3-8815-BC60AD2C1A5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9" name="TextBox 3078">
                          <a:extLst>
                            <a:ext uri="{FF2B5EF4-FFF2-40B4-BE49-F238E27FC236}">
                              <a16:creationId xmlns:a16="http://schemas.microsoft.com/office/drawing/2014/main" id="{CE23F431-C650-D1CE-95AF-DE26C769474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16" name="TextBox 3115">
                      <a:extLst>
                        <a:ext uri="{FF2B5EF4-FFF2-40B4-BE49-F238E27FC236}">
                          <a16:creationId xmlns:a16="http://schemas.microsoft.com/office/drawing/2014/main" id="{3C2356D7-AA17-DA4B-861A-9601B2414F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  <p:grpSp>
                <p:nvGrpSpPr>
                  <p:cNvPr id="3098" name="Group 3097">
                    <a:extLst>
                      <a:ext uri="{FF2B5EF4-FFF2-40B4-BE49-F238E27FC236}">
                        <a16:creationId xmlns:a16="http://schemas.microsoft.com/office/drawing/2014/main" id="{0F26CCFA-4D4E-0DFF-F4F8-51B8FEFDA9C4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661194" cy="2278856"/>
                    <a:chOff x="-182586" y="4727539"/>
                    <a:chExt cx="2661194" cy="2278856"/>
                  </a:xfrm>
                </p:grpSpPr>
                <p:sp>
                  <p:nvSpPr>
                    <p:cNvPr id="3101" name="TextBox 3100">
                      <a:extLst>
                        <a:ext uri="{FF2B5EF4-FFF2-40B4-BE49-F238E27FC236}">
                          <a16:creationId xmlns:a16="http://schemas.microsoft.com/office/drawing/2014/main" id="{2B9500DC-6A78-3809-915C-B61B9EEF2B2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82586" y="5214434"/>
                      <a:ext cx="1450521" cy="9848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98D8EB"/>
                          </a:solidFill>
                          <a:latin typeface="Helvetica" pitchFamily="2" charset="0"/>
                        </a:rPr>
                        <a:t>Lab frame:</a:t>
                      </a:r>
                    </a:p>
                  </p:txBody>
                </p:sp>
                <p:grpSp>
                  <p:nvGrpSpPr>
                    <p:cNvPr id="3102" name="Group 3101">
                      <a:extLst>
                        <a:ext uri="{FF2B5EF4-FFF2-40B4-BE49-F238E27FC236}">
                          <a16:creationId xmlns:a16="http://schemas.microsoft.com/office/drawing/2014/main" id="{8F24B919-FD0F-8356-A93A-EBA924C72E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103" name="Straight Connector 3102">
                        <a:extLst>
                          <a:ext uri="{FF2B5EF4-FFF2-40B4-BE49-F238E27FC236}">
                            <a16:creationId xmlns:a16="http://schemas.microsoft.com/office/drawing/2014/main" id="{4D9ECA4E-1127-0245-5819-EC799E53409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04" name="Straight Connector 3103">
                        <a:extLst>
                          <a:ext uri="{FF2B5EF4-FFF2-40B4-BE49-F238E27FC236}">
                            <a16:creationId xmlns:a16="http://schemas.microsoft.com/office/drawing/2014/main" id="{46DCC84F-4B79-846B-1523-4D929E6E9D2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05" name="Oval 3104">
                        <a:extLst>
                          <a:ext uri="{FF2B5EF4-FFF2-40B4-BE49-F238E27FC236}">
                            <a16:creationId xmlns:a16="http://schemas.microsoft.com/office/drawing/2014/main" id="{8D376774-4F77-886C-3762-5DE59C81D3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06" name="TextBox 3105">
                            <a:extLst>
                              <a:ext uri="{FF2B5EF4-FFF2-40B4-BE49-F238E27FC236}">
                                <a16:creationId xmlns:a16="http://schemas.microsoft.com/office/drawing/2014/main" id="{8576000E-6164-B499-A407-0F3AC1AC940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06" name="TextBox 3105">
                            <a:extLst>
                              <a:ext uri="{FF2B5EF4-FFF2-40B4-BE49-F238E27FC236}">
                                <a16:creationId xmlns:a16="http://schemas.microsoft.com/office/drawing/2014/main" id="{8576000E-6164-B499-A407-0F3AC1AC940A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7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07" name="TextBox 3106">
                            <a:extLst>
                              <a:ext uri="{FF2B5EF4-FFF2-40B4-BE49-F238E27FC236}">
                                <a16:creationId xmlns:a16="http://schemas.microsoft.com/office/drawing/2014/main" id="{FE09F3D4-453D-CE49-A89B-71FD17E1242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07" name="TextBox 3106">
                            <a:extLst>
                              <a:ext uri="{FF2B5EF4-FFF2-40B4-BE49-F238E27FC236}">
                                <a16:creationId xmlns:a16="http://schemas.microsoft.com/office/drawing/2014/main" id="{FE09F3D4-453D-CE49-A89B-71FD17E12425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8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3108" name="Straight Arrow Connector 3107">
                        <a:extLst>
                          <a:ext uri="{FF2B5EF4-FFF2-40B4-BE49-F238E27FC236}">
                            <a16:creationId xmlns:a16="http://schemas.microsoft.com/office/drawing/2014/main" id="{9E922313-AE39-E950-7134-FEAFC8A24BB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05422" y="5899691"/>
                        <a:ext cx="252818" cy="17742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913B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09" name="TextBox 3108">
                        <a:extLst>
                          <a:ext uri="{FF2B5EF4-FFF2-40B4-BE49-F238E27FC236}">
                            <a16:creationId xmlns:a16="http://schemas.microsoft.com/office/drawing/2014/main" id="{62077F43-0D21-4AE2-F331-60EB2FFD125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</p:grpSp>
              <p:sp>
                <p:nvSpPr>
                  <p:cNvPr id="3099" name="TextBox 3098">
                    <a:extLst>
                      <a:ext uri="{FF2B5EF4-FFF2-40B4-BE49-F238E27FC236}">
                        <a16:creationId xmlns:a16="http://schemas.microsoft.com/office/drawing/2014/main" id="{6095340C-026E-9C58-BB70-0B07C7A91453}"/>
                      </a:ext>
                    </a:extLst>
                  </p:cNvPr>
                  <p:cNvSpPr txBox="1"/>
                  <p:nvPr/>
                </p:nvSpPr>
                <p:spPr>
                  <a:xfrm>
                    <a:off x="1756560" y="5546775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3100" name="TextBox 3099">
                    <a:extLst>
                      <a:ext uri="{FF2B5EF4-FFF2-40B4-BE49-F238E27FC236}">
                        <a16:creationId xmlns:a16="http://schemas.microsoft.com/office/drawing/2014/main" id="{0FFD29CF-6111-DD18-F4C4-7C324BECE7AA}"/>
                      </a:ext>
                    </a:extLst>
                  </p:cNvPr>
                  <p:cNvSpPr txBox="1"/>
                  <p:nvPr/>
                </p:nvSpPr>
                <p:spPr>
                  <a:xfrm>
                    <a:off x="1740597" y="5133720"/>
                    <a:ext cx="866212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3095" name="Straight Arrow Connector 3094">
                  <a:extLst>
                    <a:ext uri="{FF2B5EF4-FFF2-40B4-BE49-F238E27FC236}">
                      <a16:creationId xmlns:a16="http://schemas.microsoft.com/office/drawing/2014/main" id="{45E051F4-2749-2634-E175-40574F24F6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4504" y="5819936"/>
                  <a:ext cx="266712" cy="173350"/>
                </a:xfrm>
                <a:prstGeom prst="straightConnector1">
                  <a:avLst/>
                </a:prstGeom>
                <a:ln w="34925">
                  <a:solidFill>
                    <a:schemeClr val="accent4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93" name="Straight Arrow Connector 3092">
                <a:extLst>
                  <a:ext uri="{FF2B5EF4-FFF2-40B4-BE49-F238E27FC236}">
                    <a16:creationId xmlns:a16="http://schemas.microsoft.com/office/drawing/2014/main" id="{C03C4D9F-9E74-4DB1-490D-9D6888CA7E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726" y="5697788"/>
                <a:ext cx="390735" cy="127748"/>
              </a:xfrm>
              <a:prstGeom prst="straightConnector1">
                <a:avLst/>
              </a:prstGeom>
              <a:ln w="34925">
                <a:solidFill>
                  <a:srgbClr val="E66627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17" name="Straight Arrow Connector 3116">
              <a:extLst>
                <a:ext uri="{FF2B5EF4-FFF2-40B4-BE49-F238E27FC236}">
                  <a16:creationId xmlns:a16="http://schemas.microsoft.com/office/drawing/2014/main" id="{E308A2F1-8DB0-C83D-DD46-47E61133EE0F}"/>
                </a:ext>
              </a:extLst>
            </p:cNvPr>
            <p:cNvCxnSpPr>
              <a:cxnSpLocks/>
              <a:endCxn id="3096" idx="1"/>
            </p:cNvCxnSpPr>
            <p:nvPr/>
          </p:nvCxnSpPr>
          <p:spPr>
            <a:xfrm flipH="1" flipV="1">
              <a:off x="1226431" y="5661641"/>
              <a:ext cx="354541" cy="156260"/>
            </a:xfrm>
            <a:prstGeom prst="straightConnector1">
              <a:avLst/>
            </a:prstGeom>
            <a:ln w="34925">
              <a:solidFill>
                <a:srgbClr val="E7890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829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D3DFD50D-56A9-BC68-02DD-F5CE1B5E4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7" cy="433527"/>
          </a:xfrm>
        </p:spPr>
        <p:txBody>
          <a:bodyPr/>
          <a:lstStyle/>
          <a:p>
            <a:r>
              <a:rPr lang="en-US" sz="2800" dirty="0"/>
              <a:t>Leveraging a fundamental quantum mechanics effect to develop robust qubit-based particle sensors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CC5E7-746C-725E-0ADF-72E05B896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C3437A7-E1B1-C505-0C82-EB236E4718B2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761AF4-548D-DA36-3E95-924A138ECA8F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2F445C8-28C3-A798-F3ED-ED23D5A33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5C6D79A-5198-8EBA-A04D-902B1403FF61}"/>
              </a:ext>
            </a:extLst>
          </p:cNvPr>
          <p:cNvSpPr txBox="1"/>
          <p:nvPr/>
        </p:nvSpPr>
        <p:spPr>
          <a:xfrm>
            <a:off x="189748" y="1381821"/>
            <a:ext cx="10292315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2400" b="1" i="1" u="sng" dirty="0">
                <a:solidFill>
                  <a:srgbClr val="98D7EA"/>
                </a:solidFill>
              </a:rPr>
              <a:t>Trail guide to finding a background suppressed overlook: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34AE8D17-F4F9-4954-F131-F4372AC8B07D}"/>
              </a:ext>
            </a:extLst>
          </p:cNvPr>
          <p:cNvSpPr txBox="1">
            <a:spLocks/>
          </p:cNvSpPr>
          <p:nvPr/>
        </p:nvSpPr>
        <p:spPr>
          <a:xfrm>
            <a:off x="914400" y="820738"/>
            <a:ext cx="9994900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377DD26B-F628-93F7-23D8-E9333A15D547}"/>
              </a:ext>
            </a:extLst>
          </p:cNvPr>
          <p:cNvSpPr txBox="1">
            <a:spLocks/>
          </p:cNvSpPr>
          <p:nvPr/>
        </p:nvSpPr>
        <p:spPr>
          <a:xfrm>
            <a:off x="914399" y="920589"/>
            <a:ext cx="8442252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B6C774-6116-9B94-6675-F5FDAEC5ABF7}"/>
              </a:ext>
            </a:extLst>
          </p:cNvPr>
          <p:cNvSpPr txBox="1"/>
          <p:nvPr/>
        </p:nvSpPr>
        <p:spPr>
          <a:xfrm>
            <a:off x="270273" y="1878870"/>
            <a:ext cx="3408593" cy="1661993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1. We can use qubits as particle detectors (for free, thanks quantum computing!)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6066D7CF-786E-4E56-C013-BBBC0C5E7345}"/>
                  </a:ext>
                </a:extLst>
              </p14:cNvPr>
              <p14:cNvContentPartPr/>
              <p14:nvPr/>
            </p14:nvContentPartPr>
            <p14:xfrm>
              <a:off x="2664574" y="3428621"/>
              <a:ext cx="1957680" cy="145224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6066D7CF-786E-4E56-C013-BBBC0C5E734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58454" y="3422501"/>
                <a:ext cx="1969920" cy="146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309565C6-3454-0A1B-2761-BD14B458A477}"/>
                  </a:ext>
                </a:extLst>
              </p14:cNvPr>
              <p14:cNvContentPartPr/>
              <p14:nvPr/>
            </p14:nvContentPartPr>
            <p14:xfrm>
              <a:off x="4621894" y="4880501"/>
              <a:ext cx="1023120" cy="70020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09565C6-3454-0A1B-2761-BD14B458A47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15774" y="4874381"/>
                <a:ext cx="1035360" cy="7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7B0FC2FA-67D1-E8E8-C86A-BE68FCF79A1E}"/>
                  </a:ext>
                </a:extLst>
              </p14:cNvPr>
              <p14:cNvContentPartPr/>
              <p14:nvPr/>
            </p14:nvContentPartPr>
            <p14:xfrm>
              <a:off x="2719294" y="3271661"/>
              <a:ext cx="2257560" cy="59184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B0FC2FA-67D1-E8E8-C86A-BE68FCF79A1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13174" y="3265541"/>
                <a:ext cx="2269800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1" name="Ink 1030">
                <a:extLst>
                  <a:ext uri="{FF2B5EF4-FFF2-40B4-BE49-F238E27FC236}">
                    <a16:creationId xmlns:a16="http://schemas.microsoft.com/office/drawing/2014/main" id="{E9A8D54A-C17C-553E-6D4F-81CFDDA5D2F2}"/>
                  </a:ext>
                </a:extLst>
              </p14:cNvPr>
              <p14:cNvContentPartPr/>
              <p14:nvPr/>
            </p14:nvContentPartPr>
            <p14:xfrm>
              <a:off x="4962814" y="3823541"/>
              <a:ext cx="2543040" cy="1224360"/>
            </p14:xfrm>
          </p:contentPart>
        </mc:Choice>
        <mc:Fallback xmlns="">
          <p:pic>
            <p:nvPicPr>
              <p:cNvPr id="1031" name="Ink 1030">
                <a:extLst>
                  <a:ext uri="{FF2B5EF4-FFF2-40B4-BE49-F238E27FC236}">
                    <a16:creationId xmlns:a16="http://schemas.microsoft.com/office/drawing/2014/main" id="{E9A8D54A-C17C-553E-6D4F-81CFDDA5D2F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56694" y="3817421"/>
                <a:ext cx="2555280" cy="123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32" name="Ink 1031">
                <a:extLst>
                  <a:ext uri="{FF2B5EF4-FFF2-40B4-BE49-F238E27FC236}">
                    <a16:creationId xmlns:a16="http://schemas.microsoft.com/office/drawing/2014/main" id="{0613D7FC-F98B-C369-CE7B-75DC7BD1B6EA}"/>
                  </a:ext>
                </a:extLst>
              </p14:cNvPr>
              <p14:cNvContentPartPr/>
              <p14:nvPr/>
            </p14:nvContentPartPr>
            <p14:xfrm>
              <a:off x="7504774" y="5032421"/>
              <a:ext cx="1860480" cy="499680"/>
            </p14:xfrm>
          </p:contentPart>
        </mc:Choice>
        <mc:Fallback xmlns="">
          <p:pic>
            <p:nvPicPr>
              <p:cNvPr id="1032" name="Ink 1031">
                <a:extLst>
                  <a:ext uri="{FF2B5EF4-FFF2-40B4-BE49-F238E27FC236}">
                    <a16:creationId xmlns:a16="http://schemas.microsoft.com/office/drawing/2014/main" id="{0613D7FC-F98B-C369-CE7B-75DC7BD1B6E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98654" y="5026301"/>
                <a:ext cx="187272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35" name="Ink 1034">
                <a:extLst>
                  <a:ext uri="{FF2B5EF4-FFF2-40B4-BE49-F238E27FC236}">
                    <a16:creationId xmlns:a16="http://schemas.microsoft.com/office/drawing/2014/main" id="{B4F65BCE-2BF3-EA5C-1C4E-AAE538EF827C}"/>
                  </a:ext>
                </a:extLst>
              </p14:cNvPr>
              <p14:cNvContentPartPr/>
              <p14:nvPr/>
            </p14:nvContentPartPr>
            <p14:xfrm>
              <a:off x="5608294" y="5581781"/>
              <a:ext cx="2549880" cy="1052280"/>
            </p14:xfrm>
          </p:contentPart>
        </mc:Choice>
        <mc:Fallback xmlns="">
          <p:pic>
            <p:nvPicPr>
              <p:cNvPr id="1035" name="Ink 1034">
                <a:extLst>
                  <a:ext uri="{FF2B5EF4-FFF2-40B4-BE49-F238E27FC236}">
                    <a16:creationId xmlns:a16="http://schemas.microsoft.com/office/drawing/2014/main" id="{B4F65BCE-2BF3-EA5C-1C4E-AAE538EF827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602174" y="5575661"/>
                <a:ext cx="2562120" cy="10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36" name="Ink 1035">
                <a:extLst>
                  <a:ext uri="{FF2B5EF4-FFF2-40B4-BE49-F238E27FC236}">
                    <a16:creationId xmlns:a16="http://schemas.microsoft.com/office/drawing/2014/main" id="{2D08840C-6796-B5B3-AB39-1A3CF8CAE891}"/>
                  </a:ext>
                </a:extLst>
              </p14:cNvPr>
              <p14:cNvContentPartPr/>
              <p14:nvPr/>
            </p14:nvContentPartPr>
            <p14:xfrm>
              <a:off x="8145934" y="6558101"/>
              <a:ext cx="1188000" cy="65160"/>
            </p14:xfrm>
          </p:contentPart>
        </mc:Choice>
        <mc:Fallback xmlns="">
          <p:pic>
            <p:nvPicPr>
              <p:cNvPr id="1036" name="Ink 1035">
                <a:extLst>
                  <a:ext uri="{FF2B5EF4-FFF2-40B4-BE49-F238E27FC236}">
                    <a16:creationId xmlns:a16="http://schemas.microsoft.com/office/drawing/2014/main" id="{2D08840C-6796-B5B3-AB39-1A3CF8CAE891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139814" y="6551981"/>
                <a:ext cx="1200240" cy="77400"/>
              </a:xfrm>
              <a:prstGeom prst="rect">
                <a:avLst/>
              </a:prstGeom>
            </p:spPr>
          </p:pic>
        </mc:Fallback>
      </mc:AlternateContent>
      <p:pic>
        <p:nvPicPr>
          <p:cNvPr id="1038" name="Graphic 1037" descr="Walk with solid fill">
            <a:extLst>
              <a:ext uri="{FF2B5EF4-FFF2-40B4-BE49-F238E27FC236}">
                <a16:creationId xmlns:a16="http://schemas.microsoft.com/office/drawing/2014/main" id="{90C9A6A5-6A19-7D94-85EA-81F28911699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651794" y="2709867"/>
            <a:ext cx="704957" cy="7049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045" name="Ink 1044">
                <a:extLst>
                  <a:ext uri="{FF2B5EF4-FFF2-40B4-BE49-F238E27FC236}">
                    <a16:creationId xmlns:a16="http://schemas.microsoft.com/office/drawing/2014/main" id="{FB954E46-ED9C-7DC3-26AE-0130383A2E3C}"/>
                  </a:ext>
                </a:extLst>
              </p14:cNvPr>
              <p14:cNvContentPartPr/>
              <p14:nvPr/>
            </p14:nvContentPartPr>
            <p14:xfrm>
              <a:off x="2819014" y="3332861"/>
              <a:ext cx="1117800" cy="117000"/>
            </p14:xfrm>
          </p:contentPart>
        </mc:Choice>
        <mc:Fallback xmlns="">
          <p:pic>
            <p:nvPicPr>
              <p:cNvPr id="1045" name="Ink 1044">
                <a:extLst>
                  <a:ext uri="{FF2B5EF4-FFF2-40B4-BE49-F238E27FC236}">
                    <a16:creationId xmlns:a16="http://schemas.microsoft.com/office/drawing/2014/main" id="{FB954E46-ED9C-7DC3-26AE-0130383A2E3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12894" y="3326741"/>
                <a:ext cx="11300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46" name="Ink 1045">
                <a:extLst>
                  <a:ext uri="{FF2B5EF4-FFF2-40B4-BE49-F238E27FC236}">
                    <a16:creationId xmlns:a16="http://schemas.microsoft.com/office/drawing/2014/main" id="{9243EF54-CF5C-551D-F989-A94E5167B9FF}"/>
                  </a:ext>
                </a:extLst>
              </p14:cNvPr>
              <p14:cNvContentPartPr/>
              <p14:nvPr/>
            </p14:nvContentPartPr>
            <p14:xfrm>
              <a:off x="3831334" y="3407021"/>
              <a:ext cx="1424160" cy="1319040"/>
            </p14:xfrm>
          </p:contentPart>
        </mc:Choice>
        <mc:Fallback xmlns="">
          <p:pic>
            <p:nvPicPr>
              <p:cNvPr id="1046" name="Ink 1045">
                <a:extLst>
                  <a:ext uri="{FF2B5EF4-FFF2-40B4-BE49-F238E27FC236}">
                    <a16:creationId xmlns:a16="http://schemas.microsoft.com/office/drawing/2014/main" id="{9243EF54-CF5C-551D-F989-A94E5167B9F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825214" y="3400901"/>
                <a:ext cx="1436400" cy="133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47" name="Ink 1046">
                <a:extLst>
                  <a:ext uri="{FF2B5EF4-FFF2-40B4-BE49-F238E27FC236}">
                    <a16:creationId xmlns:a16="http://schemas.microsoft.com/office/drawing/2014/main" id="{AE4E141F-B5A0-4E92-ACA5-500C6AC27F6F}"/>
                  </a:ext>
                </a:extLst>
              </p14:cNvPr>
              <p14:cNvContentPartPr/>
              <p14:nvPr/>
            </p14:nvContentPartPr>
            <p14:xfrm>
              <a:off x="5031574" y="4440581"/>
              <a:ext cx="2554920" cy="1760760"/>
            </p14:xfrm>
          </p:contentPart>
        </mc:Choice>
        <mc:Fallback xmlns="">
          <p:pic>
            <p:nvPicPr>
              <p:cNvPr id="1047" name="Ink 1046">
                <a:extLst>
                  <a:ext uri="{FF2B5EF4-FFF2-40B4-BE49-F238E27FC236}">
                    <a16:creationId xmlns:a16="http://schemas.microsoft.com/office/drawing/2014/main" id="{AE4E141F-B5A0-4E92-ACA5-500C6AC27F6F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25454" y="4434461"/>
                <a:ext cx="2567160" cy="177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51" name="Ink 1050">
                <a:extLst>
                  <a:ext uri="{FF2B5EF4-FFF2-40B4-BE49-F238E27FC236}">
                    <a16:creationId xmlns:a16="http://schemas.microsoft.com/office/drawing/2014/main" id="{82924737-F231-BCEA-2DD4-89586F745DB4}"/>
                  </a:ext>
                </a:extLst>
              </p14:cNvPr>
              <p14:cNvContentPartPr/>
              <p14:nvPr/>
            </p14:nvContentPartPr>
            <p14:xfrm>
              <a:off x="7415134" y="5718221"/>
              <a:ext cx="2009880" cy="812880"/>
            </p14:xfrm>
          </p:contentPart>
        </mc:Choice>
        <mc:Fallback xmlns="">
          <p:pic>
            <p:nvPicPr>
              <p:cNvPr id="1051" name="Ink 1050">
                <a:extLst>
                  <a:ext uri="{FF2B5EF4-FFF2-40B4-BE49-F238E27FC236}">
                    <a16:creationId xmlns:a16="http://schemas.microsoft.com/office/drawing/2014/main" id="{82924737-F231-BCEA-2DD4-89586F745DB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409014" y="5712101"/>
                <a:ext cx="2022120" cy="82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061" name="Ink 1060">
                <a:extLst>
                  <a:ext uri="{FF2B5EF4-FFF2-40B4-BE49-F238E27FC236}">
                    <a16:creationId xmlns:a16="http://schemas.microsoft.com/office/drawing/2014/main" id="{D72D8406-8AA6-C44D-1725-AAA9361C6189}"/>
                  </a:ext>
                </a:extLst>
              </p14:cNvPr>
              <p14:cNvContentPartPr/>
              <p14:nvPr/>
            </p14:nvContentPartPr>
            <p14:xfrm>
              <a:off x="9299014" y="4960421"/>
              <a:ext cx="1806120" cy="1636200"/>
            </p14:xfrm>
          </p:contentPart>
        </mc:Choice>
        <mc:Fallback xmlns="">
          <p:pic>
            <p:nvPicPr>
              <p:cNvPr id="1061" name="Ink 1060">
                <a:extLst>
                  <a:ext uri="{FF2B5EF4-FFF2-40B4-BE49-F238E27FC236}">
                    <a16:creationId xmlns:a16="http://schemas.microsoft.com/office/drawing/2014/main" id="{D72D8406-8AA6-C44D-1725-AAA9361C618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292894" y="4954301"/>
                <a:ext cx="181836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62" name="Ink 1061">
                <a:extLst>
                  <a:ext uri="{FF2B5EF4-FFF2-40B4-BE49-F238E27FC236}">
                    <a16:creationId xmlns:a16="http://schemas.microsoft.com/office/drawing/2014/main" id="{4A18EAB4-1052-D0B0-11D8-048C0A984C5C}"/>
                  </a:ext>
                </a:extLst>
              </p14:cNvPr>
              <p14:cNvContentPartPr/>
              <p14:nvPr/>
            </p14:nvContentPartPr>
            <p14:xfrm>
              <a:off x="9438334" y="5222861"/>
              <a:ext cx="1314000" cy="1119600"/>
            </p14:xfrm>
          </p:contentPart>
        </mc:Choice>
        <mc:Fallback xmlns="">
          <p:pic>
            <p:nvPicPr>
              <p:cNvPr id="1062" name="Ink 1061">
                <a:extLst>
                  <a:ext uri="{FF2B5EF4-FFF2-40B4-BE49-F238E27FC236}">
                    <a16:creationId xmlns:a16="http://schemas.microsoft.com/office/drawing/2014/main" id="{4A18EAB4-1052-D0B0-11D8-048C0A984C5C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432214" y="5216741"/>
                <a:ext cx="1326240" cy="11318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61728C4C-F3EE-C7F6-F9EC-948A7CE251AE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1695738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3BEAC-4D93-9D5E-0D60-2979DFC80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00397-3462-DD28-0FA2-02C521E54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92ACE03-ED58-CD4C-9718-A32D17620A3D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9C5E539-566A-8D16-4DFF-4BAAD398F6F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E76AA27-1571-4129-965F-048B2097A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872C17F-6830-3018-0AA6-BF3DF03D0B80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E59795F-BE14-233F-88C5-E9AD649D3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0A2120-D0C5-8B55-9506-18F6FCF3F59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20" name="Title 14">
            <a:extLst>
              <a:ext uri="{FF2B5EF4-FFF2-40B4-BE49-F238E27FC236}">
                <a16:creationId xmlns:a16="http://schemas.microsoft.com/office/drawing/2014/main" id="{D635FAF2-9456-1BF7-FF53-C3816FA3E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394E0E-B6C0-B096-D47C-B22D63D774FF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B455D86-7D59-39E0-9D9D-5EC4E8E5F3AA}"/>
              </a:ext>
            </a:extLst>
          </p:cNvPr>
          <p:cNvGrpSpPr/>
          <p:nvPr/>
        </p:nvGrpSpPr>
        <p:grpSpPr>
          <a:xfrm>
            <a:off x="2576827" y="4735347"/>
            <a:ext cx="1793352" cy="2282595"/>
            <a:chOff x="497840" y="4805590"/>
            <a:chExt cx="1793352" cy="2282595"/>
          </a:xfrm>
        </p:grpSpPr>
        <p:cxnSp>
          <p:nvCxnSpPr>
            <p:cNvPr id="3090" name="Straight Connector 3089">
              <a:extLst>
                <a:ext uri="{FF2B5EF4-FFF2-40B4-BE49-F238E27FC236}">
                  <a16:creationId xmlns:a16="http://schemas.microsoft.com/office/drawing/2014/main" id="{DD5439C8-F46D-146E-AF52-9A5B6376E2A0}"/>
                </a:ext>
              </a:extLst>
            </p:cNvPr>
            <p:cNvCxnSpPr>
              <a:cxnSpLocks/>
            </p:cNvCxnSpPr>
            <p:nvPr/>
          </p:nvCxnSpPr>
          <p:spPr>
            <a:xfrm>
              <a:off x="1158240" y="5120640"/>
              <a:ext cx="0" cy="148336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1" name="Straight Connector 3090">
              <a:extLst>
                <a:ext uri="{FF2B5EF4-FFF2-40B4-BE49-F238E27FC236}">
                  <a16:creationId xmlns:a16="http://schemas.microsoft.com/office/drawing/2014/main" id="{5C60B635-4D7E-EF62-49EB-1EFDCD1955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840" y="5902960"/>
              <a:ext cx="135128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3" name="Oval 3092">
              <a:extLst>
                <a:ext uri="{FF2B5EF4-FFF2-40B4-BE49-F238E27FC236}">
                  <a16:creationId xmlns:a16="http://schemas.microsoft.com/office/drawing/2014/main" id="{D26F67EA-9B81-39A9-003F-9CC944A43750}"/>
                </a:ext>
              </a:extLst>
            </p:cNvPr>
            <p:cNvSpPr/>
            <p:nvPr/>
          </p:nvSpPr>
          <p:spPr>
            <a:xfrm>
              <a:off x="666081" y="5417767"/>
              <a:ext cx="969264" cy="95890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94" name="TextBox 3093">
                  <a:extLst>
                    <a:ext uri="{FF2B5EF4-FFF2-40B4-BE49-F238E27FC236}">
                      <a16:creationId xmlns:a16="http://schemas.microsoft.com/office/drawing/2014/main" id="{0C09A0A1-6CDE-1B5E-6CCB-21F6BAF74ECF}"/>
                    </a:ext>
                  </a:extLst>
                </p:cNvPr>
                <p:cNvSpPr txBox="1"/>
                <p:nvPr/>
              </p:nvSpPr>
              <p:spPr>
                <a:xfrm>
                  <a:off x="687406" y="4809194"/>
                  <a:ext cx="1343885" cy="841256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98D7EA"/>
                            </a:solidFill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lang="en-US" sz="1200" b="1" dirty="0">
                    <a:solidFill>
                      <a:srgbClr val="98D7EA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3094" name="TextBox 3093">
                  <a:extLst>
                    <a:ext uri="{FF2B5EF4-FFF2-40B4-BE49-F238E27FC236}">
                      <a16:creationId xmlns:a16="http://schemas.microsoft.com/office/drawing/2014/main" id="{0C09A0A1-6CDE-1B5E-6CCB-21F6BAF74E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406" y="4809194"/>
                  <a:ext cx="1343885" cy="84125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95" name="TextBox 3094">
                  <a:extLst>
                    <a:ext uri="{FF2B5EF4-FFF2-40B4-BE49-F238E27FC236}">
                      <a16:creationId xmlns:a16="http://schemas.microsoft.com/office/drawing/2014/main" id="{D8FAC5BE-4EBE-0D2F-3B02-3A60C91AFD72}"/>
                    </a:ext>
                  </a:extLst>
                </p:cNvPr>
                <p:cNvSpPr txBox="1"/>
                <p:nvPr/>
              </p:nvSpPr>
              <p:spPr>
                <a:xfrm>
                  <a:off x="651031" y="6216151"/>
                  <a:ext cx="1343885" cy="87203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98D7EA"/>
                            </a:solidFill>
                            <a:latin typeface="Cambria Math" panose="02040503050406030204" pitchFamily="18" charset="0"/>
                          </a:rPr>
                          <m:t>|1⟩</m:t>
                        </m:r>
                      </m:oMath>
                    </m:oMathPara>
                  </a14:m>
                  <a:endParaRPr lang="en-US" sz="1200" b="1">
                    <a:solidFill>
                      <a:srgbClr val="98D7EA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3095" name="TextBox 3094">
                  <a:extLst>
                    <a:ext uri="{FF2B5EF4-FFF2-40B4-BE49-F238E27FC236}">
                      <a16:creationId xmlns:a16="http://schemas.microsoft.com/office/drawing/2014/main" id="{D8FAC5BE-4EBE-0D2F-3B02-3A60C91AFD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031" y="6216151"/>
                  <a:ext cx="1343885" cy="87203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96" name="Oval 3095">
              <a:extLst>
                <a:ext uri="{FF2B5EF4-FFF2-40B4-BE49-F238E27FC236}">
                  <a16:creationId xmlns:a16="http://schemas.microsoft.com/office/drawing/2014/main" id="{3A50F490-8DB0-2668-8F81-3FFFE5FA5E4C}"/>
                </a:ext>
              </a:extLst>
            </p:cNvPr>
            <p:cNvSpPr/>
            <p:nvPr/>
          </p:nvSpPr>
          <p:spPr>
            <a:xfrm>
              <a:off x="653304" y="5700857"/>
              <a:ext cx="969264" cy="423007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97" name="Straight Arrow Connector 3096">
              <a:extLst>
                <a:ext uri="{FF2B5EF4-FFF2-40B4-BE49-F238E27FC236}">
                  <a16:creationId xmlns:a16="http://schemas.microsoft.com/office/drawing/2014/main" id="{5EF259FE-6224-38BF-261F-845C72A3FD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8240" y="5427820"/>
              <a:ext cx="0" cy="465269"/>
            </a:xfrm>
            <a:prstGeom prst="straightConnector1">
              <a:avLst/>
            </a:prstGeom>
            <a:ln w="34925">
              <a:solidFill>
                <a:srgbClr val="7302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9" name="TextBox 3098">
              <a:extLst>
                <a:ext uri="{FF2B5EF4-FFF2-40B4-BE49-F238E27FC236}">
                  <a16:creationId xmlns:a16="http://schemas.microsoft.com/office/drawing/2014/main" id="{98DCB07E-2642-AA26-243B-F8C2ED1B6AD5}"/>
                </a:ext>
              </a:extLst>
            </p:cNvPr>
            <p:cNvSpPr txBox="1"/>
            <p:nvPr/>
          </p:nvSpPr>
          <p:spPr>
            <a:xfrm>
              <a:off x="1337241" y="5617018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x</a:t>
              </a:r>
            </a:p>
          </p:txBody>
        </p:sp>
        <p:sp>
          <p:nvSpPr>
            <p:cNvPr id="3100" name="TextBox 3099">
              <a:extLst>
                <a:ext uri="{FF2B5EF4-FFF2-40B4-BE49-F238E27FC236}">
                  <a16:creationId xmlns:a16="http://schemas.microsoft.com/office/drawing/2014/main" id="{FE6A6D2C-D918-DA53-985C-CE7484504895}"/>
                </a:ext>
              </a:extLst>
            </p:cNvPr>
            <p:cNvSpPr txBox="1"/>
            <p:nvPr/>
          </p:nvSpPr>
          <p:spPr>
            <a:xfrm>
              <a:off x="636149" y="4805590"/>
              <a:ext cx="86067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z</a:t>
              </a:r>
            </a:p>
          </p:txBody>
        </p:sp>
        <p:sp>
          <p:nvSpPr>
            <p:cNvPr id="3101" name="TextBox 3100">
              <a:extLst>
                <a:ext uri="{FF2B5EF4-FFF2-40B4-BE49-F238E27FC236}">
                  <a16:creationId xmlns:a16="http://schemas.microsoft.com/office/drawing/2014/main" id="{5545BD75-16A7-0825-E0FA-BEF00372A219}"/>
                </a:ext>
              </a:extLst>
            </p:cNvPr>
            <p:cNvSpPr txBox="1"/>
            <p:nvPr/>
          </p:nvSpPr>
          <p:spPr>
            <a:xfrm>
              <a:off x="1363314" y="5225904"/>
              <a:ext cx="806788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44F1807-F690-FE35-25E4-2F398CD2501B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416224C-0AA6-8578-D5D9-B7687215D8F7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B40F8FCC-9079-61B8-4A4D-C5EFFB6B4F6C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3A95A454-E59D-F489-520B-0E140E2C1DAE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BCBE1011-A1A2-D848-F89F-EE5C61ADC88A}"/>
                      </a:ext>
                    </a:extLst>
                  </p:cNvPr>
                  <p:cNvSpPr/>
                  <p:nvPr/>
                </p:nvSpPr>
                <p:spPr>
                  <a:xfrm>
                    <a:off x="1084486" y="5599693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EDBB5D96-F7C6-F0BD-1C69-CA0216C861C4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642F576B-D1C4-DC00-9589-F01F9C361C8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>
                      <a:extLst>
                        <a:ext uri="{FF2B5EF4-FFF2-40B4-BE49-F238E27FC236}">
                          <a16:creationId xmlns:a16="http://schemas.microsoft.com/office/drawing/2014/main" id="{37E2D848-F1E3-6B39-4D5B-8EA018B273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>
                      <a:extLst>
                        <a:ext uri="{FF2B5EF4-FFF2-40B4-BE49-F238E27FC236}">
                          <a16:creationId xmlns:a16="http://schemas.microsoft.com/office/drawing/2014/main" id="{B5D270B6-9DD1-FA18-6E6D-6B06FEEC2D5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51031" y="5529569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6" name="Oval 55">
                      <a:extLst>
                        <a:ext uri="{FF2B5EF4-FFF2-40B4-BE49-F238E27FC236}">
                          <a16:creationId xmlns:a16="http://schemas.microsoft.com/office/drawing/2014/main" id="{48019E1F-150E-173D-3422-C174E7DFC2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7" name="TextBox 56">
                          <a:extLst>
                            <a:ext uri="{FF2B5EF4-FFF2-40B4-BE49-F238E27FC236}">
                              <a16:creationId xmlns:a16="http://schemas.microsoft.com/office/drawing/2014/main" id="{9CED4237-721A-2742-164F-C9308C428C2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8" name="TextBox 3077">
                          <a:extLst>
                            <a:ext uri="{FF2B5EF4-FFF2-40B4-BE49-F238E27FC236}">
                              <a16:creationId xmlns:a16="http://schemas.microsoft.com/office/drawing/2014/main" id="{313A96A0-6FFD-504E-0BE5-3F47669E450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8" name="TextBox 57">
                          <a:extLst>
                            <a:ext uri="{FF2B5EF4-FFF2-40B4-BE49-F238E27FC236}">
                              <a16:creationId xmlns:a16="http://schemas.microsoft.com/office/drawing/2014/main" id="{48E9B61A-7FED-5F67-47F6-4131BD69E21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9" name="TextBox 3078">
                          <a:extLst>
                            <a:ext uri="{FF2B5EF4-FFF2-40B4-BE49-F238E27FC236}">
                              <a16:creationId xmlns:a16="http://schemas.microsoft.com/office/drawing/2014/main" id="{CE23F431-C650-D1CE-95AF-DE26C769474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8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098" name="TextBox 3097">
                      <a:extLst>
                        <a:ext uri="{FF2B5EF4-FFF2-40B4-BE49-F238E27FC236}">
                          <a16:creationId xmlns:a16="http://schemas.microsoft.com/office/drawing/2014/main" id="{1A2471EF-DDE8-6646-0444-82C14C7820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5C867ACB-DB73-4966-DF3E-05A2B8B9FE72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661194" cy="2278856"/>
                    <a:chOff x="-182586" y="4727539"/>
                    <a:chExt cx="2661194" cy="2278856"/>
                  </a:xfrm>
                </p:grpSpPr>
                <p:sp>
                  <p:nvSpPr>
                    <p:cNvPr id="44" name="TextBox 43">
                      <a:extLst>
                        <a:ext uri="{FF2B5EF4-FFF2-40B4-BE49-F238E27FC236}">
                          <a16:creationId xmlns:a16="http://schemas.microsoft.com/office/drawing/2014/main" id="{F41056E9-8AFA-BF65-A01E-98AFD08F88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82586" y="5214434"/>
                      <a:ext cx="1450521" cy="9848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98D8EB"/>
                          </a:solidFill>
                          <a:latin typeface="Helvetica" pitchFamily="2" charset="0"/>
                        </a:rPr>
                        <a:t>Lab frame:</a:t>
                      </a:r>
                    </a:p>
                  </p:txBody>
                </p:sp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6BD78A3B-6BA6-8ACF-34CE-8D8D7774D2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DD3944A2-4CE8-80AD-7480-69213C707B8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E462716F-E03A-9D72-E208-1281ED33B53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8" name="Oval 47">
                        <a:extLst>
                          <a:ext uri="{FF2B5EF4-FFF2-40B4-BE49-F238E27FC236}">
                            <a16:creationId xmlns:a16="http://schemas.microsoft.com/office/drawing/2014/main" id="{044AA5FA-614F-E9F7-109C-E5E7404838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9" name="TextBox 48">
                            <a:extLst>
                              <a:ext uri="{FF2B5EF4-FFF2-40B4-BE49-F238E27FC236}">
                                <a16:creationId xmlns:a16="http://schemas.microsoft.com/office/drawing/2014/main" id="{3052ADF2-19FB-E87F-229B-6E61935EE8C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9" name="TextBox 48">
                            <a:extLst>
                              <a:ext uri="{FF2B5EF4-FFF2-40B4-BE49-F238E27FC236}">
                                <a16:creationId xmlns:a16="http://schemas.microsoft.com/office/drawing/2014/main" id="{3052ADF2-19FB-E87F-229B-6E61935EE8CA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9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0" name="TextBox 49">
                            <a:extLst>
                              <a:ext uri="{FF2B5EF4-FFF2-40B4-BE49-F238E27FC236}">
                                <a16:creationId xmlns:a16="http://schemas.microsoft.com/office/drawing/2014/main" id="{7782C718-C365-6AF8-70CD-3BB0023A414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0" name="TextBox 49">
                            <a:extLst>
                              <a:ext uri="{FF2B5EF4-FFF2-40B4-BE49-F238E27FC236}">
                                <a16:creationId xmlns:a16="http://schemas.microsoft.com/office/drawing/2014/main" id="{7782C718-C365-6AF8-70CD-3BB0023A4147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0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51" name="Straight Arrow Connector 50">
                        <a:extLst>
                          <a:ext uri="{FF2B5EF4-FFF2-40B4-BE49-F238E27FC236}">
                            <a16:creationId xmlns:a16="http://schemas.microsoft.com/office/drawing/2014/main" id="{A25E7368-6DF9-5645-3E24-34BF7A352B2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05422" y="5899691"/>
                        <a:ext cx="252818" cy="17742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913B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2" name="TextBox 51">
                        <a:extLst>
                          <a:ext uri="{FF2B5EF4-FFF2-40B4-BE49-F238E27FC236}">
                            <a16:creationId xmlns:a16="http://schemas.microsoft.com/office/drawing/2014/main" id="{8B8FA161-9425-231A-4994-40CDAB1016B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</p:grp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AD9286B4-0EDC-FE02-EE88-6C3D3B665819}"/>
                      </a:ext>
                    </a:extLst>
                  </p:cNvPr>
                  <p:cNvSpPr txBox="1"/>
                  <p:nvPr/>
                </p:nvSpPr>
                <p:spPr>
                  <a:xfrm>
                    <a:off x="1756560" y="5546775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E57B5A4C-9A76-0AA3-F245-5B25C612450D}"/>
                      </a:ext>
                    </a:extLst>
                  </p:cNvPr>
                  <p:cNvSpPr txBox="1"/>
                  <p:nvPr/>
                </p:nvSpPr>
                <p:spPr>
                  <a:xfrm>
                    <a:off x="1740597" y="5133720"/>
                    <a:ext cx="866212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99CBEB2B-A67E-30E3-D110-960FCCBEF8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4504" y="5819936"/>
                  <a:ext cx="266712" cy="173350"/>
                </a:xfrm>
                <a:prstGeom prst="straightConnector1">
                  <a:avLst/>
                </a:prstGeom>
                <a:ln w="34925">
                  <a:solidFill>
                    <a:schemeClr val="accent4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DE77302-33C4-E756-A930-2FE816F36E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726" y="5697788"/>
                <a:ext cx="390735" cy="127748"/>
              </a:xfrm>
              <a:prstGeom prst="straightConnector1">
                <a:avLst/>
              </a:prstGeom>
              <a:ln w="34925">
                <a:solidFill>
                  <a:srgbClr val="E66627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685D99C-806D-01F3-61DE-67EC83BAEF6E}"/>
                </a:ext>
              </a:extLst>
            </p:cNvPr>
            <p:cNvCxnSpPr>
              <a:cxnSpLocks/>
              <a:endCxn id="39" idx="1"/>
            </p:cNvCxnSpPr>
            <p:nvPr/>
          </p:nvCxnSpPr>
          <p:spPr>
            <a:xfrm flipH="1" flipV="1">
              <a:off x="1226431" y="5661641"/>
              <a:ext cx="354541" cy="156260"/>
            </a:xfrm>
            <a:prstGeom prst="straightConnector1">
              <a:avLst/>
            </a:prstGeom>
            <a:ln w="34925">
              <a:solidFill>
                <a:srgbClr val="E7890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16" name="Straight Connector 3115">
            <a:extLst>
              <a:ext uri="{FF2B5EF4-FFF2-40B4-BE49-F238E27FC236}">
                <a16:creationId xmlns:a16="http://schemas.microsoft.com/office/drawing/2014/main" id="{0CC081C1-8A75-5B84-C0A9-55F009794440}"/>
              </a:ext>
            </a:extLst>
          </p:cNvPr>
          <p:cNvCxnSpPr>
            <a:cxnSpLocks/>
          </p:cNvCxnSpPr>
          <p:nvPr/>
        </p:nvCxnSpPr>
        <p:spPr>
          <a:xfrm flipH="1">
            <a:off x="2761893" y="5459497"/>
            <a:ext cx="979987" cy="74310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17" name="Freeform 3116">
            <a:extLst>
              <a:ext uri="{FF2B5EF4-FFF2-40B4-BE49-F238E27FC236}">
                <a16:creationId xmlns:a16="http://schemas.microsoft.com/office/drawing/2014/main" id="{CEA3A721-108F-27E7-969D-274A04D75F05}"/>
              </a:ext>
            </a:extLst>
          </p:cNvPr>
          <p:cNvSpPr/>
          <p:nvPr/>
        </p:nvSpPr>
        <p:spPr>
          <a:xfrm>
            <a:off x="2989588" y="5353967"/>
            <a:ext cx="243417" cy="657225"/>
          </a:xfrm>
          <a:custGeom>
            <a:avLst/>
            <a:gdLst>
              <a:gd name="connsiteX0" fmla="*/ 243417 w 243417"/>
              <a:gd name="connsiteY0" fmla="*/ 0 h 657225"/>
              <a:gd name="connsiteX1" fmla="*/ 143404 w 243417"/>
              <a:gd name="connsiteY1" fmla="*/ 42863 h 657225"/>
              <a:gd name="connsiteX2" fmla="*/ 86254 w 243417"/>
              <a:gd name="connsiteY2" fmla="*/ 135732 h 657225"/>
              <a:gd name="connsiteX3" fmla="*/ 43392 w 243417"/>
              <a:gd name="connsiteY3" fmla="*/ 228600 h 657225"/>
              <a:gd name="connsiteX4" fmla="*/ 14817 w 243417"/>
              <a:gd name="connsiteY4" fmla="*/ 350044 h 657225"/>
              <a:gd name="connsiteX5" fmla="*/ 7673 w 243417"/>
              <a:gd name="connsiteY5" fmla="*/ 457200 h 657225"/>
              <a:gd name="connsiteX6" fmla="*/ 529 w 243417"/>
              <a:gd name="connsiteY6" fmla="*/ 528638 h 657225"/>
              <a:gd name="connsiteX7" fmla="*/ 529 w 243417"/>
              <a:gd name="connsiteY7" fmla="*/ 592932 h 657225"/>
              <a:gd name="connsiteX8" fmla="*/ 7673 w 243417"/>
              <a:gd name="connsiteY8" fmla="*/ 628650 h 657225"/>
              <a:gd name="connsiteX9" fmla="*/ 14817 w 243417"/>
              <a:gd name="connsiteY9" fmla="*/ 657225 h 657225"/>
              <a:gd name="connsiteX10" fmla="*/ 14817 w 243417"/>
              <a:gd name="connsiteY10" fmla="*/ 657225 h 657225"/>
              <a:gd name="connsiteX11" fmla="*/ 14817 w 243417"/>
              <a:gd name="connsiteY11" fmla="*/ 657225 h 657225"/>
              <a:gd name="connsiteX12" fmla="*/ 14817 w 243417"/>
              <a:gd name="connsiteY12" fmla="*/ 657225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3417" h="657225">
                <a:moveTo>
                  <a:pt x="243417" y="0"/>
                </a:moveTo>
                <a:cubicBezTo>
                  <a:pt x="206507" y="10120"/>
                  <a:pt x="169598" y="20241"/>
                  <a:pt x="143404" y="42863"/>
                </a:cubicBezTo>
                <a:cubicBezTo>
                  <a:pt x="117210" y="65485"/>
                  <a:pt x="102923" y="104776"/>
                  <a:pt x="86254" y="135732"/>
                </a:cubicBezTo>
                <a:cubicBezTo>
                  <a:pt x="69585" y="166688"/>
                  <a:pt x="55298" y="192881"/>
                  <a:pt x="43392" y="228600"/>
                </a:cubicBezTo>
                <a:cubicBezTo>
                  <a:pt x="31486" y="264319"/>
                  <a:pt x="20770" y="311944"/>
                  <a:pt x="14817" y="350044"/>
                </a:cubicBezTo>
                <a:cubicBezTo>
                  <a:pt x="8864" y="388144"/>
                  <a:pt x="10054" y="427434"/>
                  <a:pt x="7673" y="457200"/>
                </a:cubicBezTo>
                <a:cubicBezTo>
                  <a:pt x="5292" y="486966"/>
                  <a:pt x="1720" y="506016"/>
                  <a:pt x="529" y="528638"/>
                </a:cubicBezTo>
                <a:cubicBezTo>
                  <a:pt x="-662" y="551260"/>
                  <a:pt x="529" y="592932"/>
                  <a:pt x="529" y="592932"/>
                </a:cubicBezTo>
                <a:cubicBezTo>
                  <a:pt x="1720" y="609601"/>
                  <a:pt x="7673" y="628650"/>
                  <a:pt x="7673" y="628650"/>
                </a:cubicBezTo>
                <a:cubicBezTo>
                  <a:pt x="10054" y="639365"/>
                  <a:pt x="14817" y="657225"/>
                  <a:pt x="14817" y="657225"/>
                </a:cubicBezTo>
                <a:lnTo>
                  <a:pt x="14817" y="657225"/>
                </a:lnTo>
                <a:lnTo>
                  <a:pt x="14817" y="657225"/>
                </a:lnTo>
                <a:lnTo>
                  <a:pt x="14817" y="657225"/>
                </a:lnTo>
              </a:path>
            </a:pathLst>
          </a:custGeom>
          <a:noFill/>
          <a:ln w="28575">
            <a:prstDash val="sysDash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59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39BCD-79E6-3F9F-9861-38111642F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6D52E-C78B-A16F-E7E4-30DF93EE5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BC8BD54-745B-0047-75A4-58DEA1D45378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EAB359-D3A0-1A3A-85F9-302E36ECFA57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82A59F-7EDF-5872-11A9-BF36C1864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1748A33-9145-1E97-E03C-47D9598DCAC7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BE941CA-18E1-12ED-F060-1295C76B6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511311-5F44-C687-BDBB-C0F7ADF78134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20" name="Title 14">
            <a:extLst>
              <a:ext uri="{FF2B5EF4-FFF2-40B4-BE49-F238E27FC236}">
                <a16:creationId xmlns:a16="http://schemas.microsoft.com/office/drawing/2014/main" id="{9BE1AD5D-1B29-8CBB-0243-96BD50473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546E15-B438-556D-1A00-30827EB225AA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11123B-B589-0105-A180-8A1EC494482D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141CBEA-5C72-1CB9-0852-7C64F34B855E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1C926862-180E-3218-BBFD-FC668924A080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0FC05618-AEDF-64CD-91B4-FE186FF45F0F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ACE7DB51-0391-534A-1258-48B0F705F19F}"/>
                      </a:ext>
                    </a:extLst>
                  </p:cNvPr>
                  <p:cNvSpPr/>
                  <p:nvPr/>
                </p:nvSpPr>
                <p:spPr>
                  <a:xfrm>
                    <a:off x="1084486" y="5599693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D4C75637-1C89-6B32-902F-668320294009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32C4D2F4-DD59-6B6B-E414-CFB31F90EF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DC6E3058-D3BD-9797-06D9-085562414FD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320DFA70-B620-9F33-065E-66C84E46D6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51031" y="5529569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Oval 32">
                      <a:extLst>
                        <a:ext uri="{FF2B5EF4-FFF2-40B4-BE49-F238E27FC236}">
                          <a16:creationId xmlns:a16="http://schemas.microsoft.com/office/drawing/2014/main" id="{18F7BB40-9AFE-9C39-6665-422E230F81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4" name="TextBox 33">
                          <a:extLst>
                            <a:ext uri="{FF2B5EF4-FFF2-40B4-BE49-F238E27FC236}">
                              <a16:creationId xmlns:a16="http://schemas.microsoft.com/office/drawing/2014/main" id="{6E67CEFC-0F56-580F-31AA-0045691999B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8" name="TextBox 3077">
                          <a:extLst>
                            <a:ext uri="{FF2B5EF4-FFF2-40B4-BE49-F238E27FC236}">
                              <a16:creationId xmlns:a16="http://schemas.microsoft.com/office/drawing/2014/main" id="{313A96A0-6FFD-504E-0BE5-3F47669E450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5" name="TextBox 34">
                          <a:extLst>
                            <a:ext uri="{FF2B5EF4-FFF2-40B4-BE49-F238E27FC236}">
                              <a16:creationId xmlns:a16="http://schemas.microsoft.com/office/drawing/2014/main" id="{CBF502BD-1C1D-2BD0-077E-B65F282A44F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9" name="TextBox 3078">
                          <a:extLst>
                            <a:ext uri="{FF2B5EF4-FFF2-40B4-BE49-F238E27FC236}">
                              <a16:creationId xmlns:a16="http://schemas.microsoft.com/office/drawing/2014/main" id="{CE23F431-C650-D1CE-95AF-DE26C769474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9CF41018-4B50-9852-D16B-AB9F4428653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2B1AEF28-18A9-B9A1-9798-2CC0576B85E1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661194" cy="2278856"/>
                    <a:chOff x="-182586" y="4727539"/>
                    <a:chExt cx="2661194" cy="2278856"/>
                  </a:xfrm>
                </p:grpSpPr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3883EA33-85DB-7077-77D6-AC64E946FF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82586" y="5214434"/>
                      <a:ext cx="1450521" cy="9848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98D8EB"/>
                          </a:solidFill>
                          <a:latin typeface="Helvetica" pitchFamily="2" charset="0"/>
                        </a:rPr>
                        <a:t>Lab frame:</a:t>
                      </a:r>
                    </a:p>
                  </p:txBody>
                </p:sp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2ECCC59C-73ED-6526-28BE-406CD5BCDBB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23" name="Straight Connector 22">
                        <a:extLst>
                          <a:ext uri="{FF2B5EF4-FFF2-40B4-BE49-F238E27FC236}">
                            <a16:creationId xmlns:a16="http://schemas.microsoft.com/office/drawing/2014/main" id="{322B9C13-8A1B-1464-99F5-586E72109A0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>
                        <a:extLst>
                          <a:ext uri="{FF2B5EF4-FFF2-40B4-BE49-F238E27FC236}">
                            <a16:creationId xmlns:a16="http://schemas.microsoft.com/office/drawing/2014/main" id="{9304F17C-7B75-86D1-A38A-C7798122B0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5" name="Oval 24">
                        <a:extLst>
                          <a:ext uri="{FF2B5EF4-FFF2-40B4-BE49-F238E27FC236}">
                            <a16:creationId xmlns:a16="http://schemas.microsoft.com/office/drawing/2014/main" id="{632B754A-CBBC-00C5-FEFB-92BC6A90B8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6" name="TextBox 25">
                            <a:extLst>
                              <a:ext uri="{FF2B5EF4-FFF2-40B4-BE49-F238E27FC236}">
                                <a16:creationId xmlns:a16="http://schemas.microsoft.com/office/drawing/2014/main" id="{B5A44FB4-4C0E-F9C2-3039-5FCF27E3E22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6" name="TextBox 25">
                            <a:extLst>
                              <a:ext uri="{FF2B5EF4-FFF2-40B4-BE49-F238E27FC236}">
                                <a16:creationId xmlns:a16="http://schemas.microsoft.com/office/drawing/2014/main" id="{B5A44FB4-4C0E-F9C2-3039-5FCF27E3E225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7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7" name="TextBox 26">
                            <a:extLst>
                              <a:ext uri="{FF2B5EF4-FFF2-40B4-BE49-F238E27FC236}">
                                <a16:creationId xmlns:a16="http://schemas.microsoft.com/office/drawing/2014/main" id="{7F3FDF79-A8D4-B8E4-6B61-0694B28E45D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7" name="TextBox 26">
                            <a:extLst>
                              <a:ext uri="{FF2B5EF4-FFF2-40B4-BE49-F238E27FC236}">
                                <a16:creationId xmlns:a16="http://schemas.microsoft.com/office/drawing/2014/main" id="{7F3FDF79-A8D4-B8E4-6B61-0694B28E45D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8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28" name="Straight Arrow Connector 27">
                        <a:extLst>
                          <a:ext uri="{FF2B5EF4-FFF2-40B4-BE49-F238E27FC236}">
                            <a16:creationId xmlns:a16="http://schemas.microsoft.com/office/drawing/2014/main" id="{67E723E8-EB17-18FF-FEB6-FF6CA6FBA19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05422" y="5899691"/>
                        <a:ext cx="252818" cy="17742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913B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0B67D6AA-59A9-49C4-3765-D025E7B3BEF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</p:grp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7E68FFF4-E4E9-2C79-FBAD-43960336846C}"/>
                      </a:ext>
                    </a:extLst>
                  </p:cNvPr>
                  <p:cNvSpPr txBox="1"/>
                  <p:nvPr/>
                </p:nvSpPr>
                <p:spPr>
                  <a:xfrm>
                    <a:off x="1756560" y="5546775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B21651FF-9DE8-5484-AEDC-101A05384108}"/>
                      </a:ext>
                    </a:extLst>
                  </p:cNvPr>
                  <p:cNvSpPr txBox="1"/>
                  <p:nvPr/>
                </p:nvSpPr>
                <p:spPr>
                  <a:xfrm>
                    <a:off x="1740597" y="5133720"/>
                    <a:ext cx="866212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2312948B-55F0-AD0B-7F54-1DD6B5ED6F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4504" y="5819936"/>
                  <a:ext cx="266712" cy="173350"/>
                </a:xfrm>
                <a:prstGeom prst="straightConnector1">
                  <a:avLst/>
                </a:prstGeom>
                <a:ln w="34925">
                  <a:solidFill>
                    <a:schemeClr val="accent4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B667DFC3-EF11-29C9-C5CE-0C5A9F3EF9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726" y="5697788"/>
                <a:ext cx="390735" cy="127748"/>
              </a:xfrm>
              <a:prstGeom prst="straightConnector1">
                <a:avLst/>
              </a:prstGeom>
              <a:ln w="34925">
                <a:solidFill>
                  <a:srgbClr val="E66627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B7CB85-7753-E09B-E5BC-F13F824E988E}"/>
                </a:ext>
              </a:extLst>
            </p:cNvPr>
            <p:cNvCxnSpPr>
              <a:cxnSpLocks/>
              <a:endCxn id="15" idx="1"/>
            </p:cNvCxnSpPr>
            <p:nvPr/>
          </p:nvCxnSpPr>
          <p:spPr>
            <a:xfrm flipH="1" flipV="1">
              <a:off x="1226431" y="5661641"/>
              <a:ext cx="354541" cy="156260"/>
            </a:xfrm>
            <a:prstGeom prst="straightConnector1">
              <a:avLst/>
            </a:prstGeom>
            <a:ln w="34925">
              <a:solidFill>
                <a:srgbClr val="E7890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1" name="Group 3080">
            <a:extLst>
              <a:ext uri="{FF2B5EF4-FFF2-40B4-BE49-F238E27FC236}">
                <a16:creationId xmlns:a16="http://schemas.microsoft.com/office/drawing/2014/main" id="{11C00029-1D76-A34C-19BE-83EFD799E91D}"/>
              </a:ext>
            </a:extLst>
          </p:cNvPr>
          <p:cNvGrpSpPr/>
          <p:nvPr/>
        </p:nvGrpSpPr>
        <p:grpSpPr>
          <a:xfrm>
            <a:off x="2576827" y="4735347"/>
            <a:ext cx="1793352" cy="2282595"/>
            <a:chOff x="2576827" y="4735347"/>
            <a:chExt cx="1793352" cy="2282595"/>
          </a:xfrm>
        </p:grpSpPr>
        <p:grpSp>
          <p:nvGrpSpPr>
            <p:cNvPr id="3075" name="Group 3074">
              <a:extLst>
                <a:ext uri="{FF2B5EF4-FFF2-40B4-BE49-F238E27FC236}">
                  <a16:creationId xmlns:a16="http://schemas.microsoft.com/office/drawing/2014/main" id="{BDAC1021-DA07-AE91-B5CB-8B56AE0CA593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7583122A-5DAF-C050-1505-608AFE733D42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497840" y="4805590"/>
                <a:chExt cx="1793352" cy="2282595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61A74BC4-A282-1CBA-4D99-608EC6B89F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8240" y="5120640"/>
                  <a:ext cx="0" cy="148336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9DBBD86F-F516-1DDA-39F9-19CBF2EB51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7840" y="5902960"/>
                  <a:ext cx="1351280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9E4B3FAE-4398-4BAD-C3D4-464573801FBF}"/>
                    </a:ext>
                  </a:extLst>
                </p:cNvPr>
                <p:cNvSpPr/>
                <p:nvPr/>
              </p:nvSpPr>
              <p:spPr>
                <a:xfrm>
                  <a:off x="666081" y="5417767"/>
                  <a:ext cx="969264" cy="95890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CE782C42-CDE8-F2A7-51C3-D82F5012708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7406" y="4809194"/>
                      <a:ext cx="1343885" cy="84125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|0⟩</m:t>
                            </m:r>
                          </m:oMath>
                        </m:oMathPara>
                      </a14:m>
                      <a:endParaRPr lang="en-US" sz="1200" b="1" dirty="0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CE782C42-CDE8-F2A7-51C3-D82F5012708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7406" y="4809194"/>
                      <a:ext cx="1343885" cy="841256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9A26C8D7-F60D-81CF-E269-8EC5255336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|1⟩</m:t>
                            </m:r>
                          </m:oMath>
                        </m:oMathPara>
                      </a14:m>
                      <a:endParaRPr lang="en-US" sz="1200" b="1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9A26C8D7-F60D-81CF-E269-8EC52553369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DBD2FBFC-BFCF-50F0-C8EA-7C4CD5CE51D6}"/>
                    </a:ext>
                  </a:extLst>
                </p:cNvPr>
                <p:cNvSpPr/>
                <p:nvPr/>
              </p:nvSpPr>
              <p:spPr>
                <a:xfrm>
                  <a:off x="653304" y="57008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4187DAA-085A-1FF2-8C41-43CA5353737C}"/>
                    </a:ext>
                  </a:extLst>
                </p:cNvPr>
                <p:cNvSpPr txBox="1"/>
                <p:nvPr/>
              </p:nvSpPr>
              <p:spPr>
                <a:xfrm>
                  <a:off x="1337241" y="5617018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D0FE395-95BE-620B-4D8A-42BB146A63B5}"/>
                    </a:ext>
                  </a:extLst>
                </p:cNvPr>
                <p:cNvSpPr txBox="1"/>
                <p:nvPr/>
              </p:nvSpPr>
              <p:spPr>
                <a:xfrm>
                  <a:off x="636149" y="4805590"/>
                  <a:ext cx="86067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z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40741886-FC2E-8244-7FBC-B1F1FE8BB590}"/>
                    </a:ext>
                  </a:extLst>
                </p:cNvPr>
                <p:cNvSpPr txBox="1"/>
                <p:nvPr/>
              </p:nvSpPr>
              <p:spPr>
                <a:xfrm>
                  <a:off x="1363314" y="5225904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</p:grpSp>
          <p:cxnSp>
            <p:nvCxnSpPr>
              <p:cNvPr id="3072" name="Straight Connector 3071">
                <a:extLst>
                  <a:ext uri="{FF2B5EF4-FFF2-40B4-BE49-F238E27FC236}">
                    <a16:creationId xmlns:a16="http://schemas.microsoft.com/office/drawing/2014/main" id="{EE73876A-57E2-AA05-73AB-4416A2AB3D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61893" y="5459497"/>
                <a:ext cx="979987" cy="743101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7" name="Straight Arrow Connector 3096">
              <a:extLst>
                <a:ext uri="{FF2B5EF4-FFF2-40B4-BE49-F238E27FC236}">
                  <a16:creationId xmlns:a16="http://schemas.microsoft.com/office/drawing/2014/main" id="{73B2DE54-9B37-726B-6772-B850676BA6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260" y="5832717"/>
              <a:ext cx="243967" cy="194780"/>
            </a:xfrm>
            <a:prstGeom prst="straightConnector1">
              <a:avLst/>
            </a:prstGeom>
            <a:ln w="34925">
              <a:solidFill>
                <a:srgbClr val="7302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786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010C2-5CBA-B61F-DEA4-14FBC44EF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FA3BF5-46AB-E19D-10FD-4230F0623B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B431CBF-76A1-46CF-AEF5-CAB187E1830C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753509-2BAE-3460-3F34-FCDA0ED2B8AD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561494-C329-29CF-C001-AFD9AC3D1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5E375F6B-1B3E-70B1-71B6-001058EE5391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D5AA1C1-2097-FA87-AF97-A520632CA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0DF95F-F351-6D76-3D5F-E6880C85412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13" name="Title 14">
            <a:extLst>
              <a:ext uri="{FF2B5EF4-FFF2-40B4-BE49-F238E27FC236}">
                <a16:creationId xmlns:a16="http://schemas.microsoft.com/office/drawing/2014/main" id="{24BC80F4-614B-5ECA-CA21-E2E583229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5F59DC-ADBB-F376-DD4D-1713F8266D4A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14A3B7-E626-B43A-66C5-F786B5F3E57E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50A4A7-D363-F229-A355-843494350182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F6EEE81D-3967-5C74-4F37-073C5A696EC8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AC4D666F-BD9B-EF56-0B27-85BF285DAAEE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A64F4C6B-6870-1FC2-7B54-13E91BD952FE}"/>
                      </a:ext>
                    </a:extLst>
                  </p:cNvPr>
                  <p:cNvSpPr/>
                  <p:nvPr/>
                </p:nvSpPr>
                <p:spPr>
                  <a:xfrm>
                    <a:off x="1084486" y="5599693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9904576A-5424-5CA7-1A91-856E3F2373B3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97FDD061-32AA-63CD-4185-03556216945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C29B5A6D-D051-BACF-2A85-0D212A493A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EDA5846A-1558-42E1-8A50-F3A52E42610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51031" y="5529569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72" name="Oval 3071">
                      <a:extLst>
                        <a:ext uri="{FF2B5EF4-FFF2-40B4-BE49-F238E27FC236}">
                          <a16:creationId xmlns:a16="http://schemas.microsoft.com/office/drawing/2014/main" id="{B4CD567E-97A0-67E5-FCEF-C43B614798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73" name="TextBox 3072">
                          <a:extLst>
                            <a:ext uri="{FF2B5EF4-FFF2-40B4-BE49-F238E27FC236}">
                              <a16:creationId xmlns:a16="http://schemas.microsoft.com/office/drawing/2014/main" id="{354E500C-BF6A-4F55-832A-178B46A16F0D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8" name="TextBox 3077">
                          <a:extLst>
                            <a:ext uri="{FF2B5EF4-FFF2-40B4-BE49-F238E27FC236}">
                              <a16:creationId xmlns:a16="http://schemas.microsoft.com/office/drawing/2014/main" id="{313A96A0-6FFD-504E-0BE5-3F47669E450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75" name="TextBox 3074">
                          <a:extLst>
                            <a:ext uri="{FF2B5EF4-FFF2-40B4-BE49-F238E27FC236}">
                              <a16:creationId xmlns:a16="http://schemas.microsoft.com/office/drawing/2014/main" id="{E5861648-6680-CF3B-4D34-2A7394300F2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9" name="TextBox 3078">
                          <a:extLst>
                            <a:ext uri="{FF2B5EF4-FFF2-40B4-BE49-F238E27FC236}">
                              <a16:creationId xmlns:a16="http://schemas.microsoft.com/office/drawing/2014/main" id="{CE23F431-C650-D1CE-95AF-DE26C769474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076" name="TextBox 3075">
                      <a:extLst>
                        <a:ext uri="{FF2B5EF4-FFF2-40B4-BE49-F238E27FC236}">
                          <a16:creationId xmlns:a16="http://schemas.microsoft.com/office/drawing/2014/main" id="{E8BF2E67-2A79-EFB6-B342-C7C0070E1E1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FBC6A38D-4493-B853-10D2-2E44EB6FEA7E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661194" cy="2278856"/>
                    <a:chOff x="-182586" y="4727539"/>
                    <a:chExt cx="2661194" cy="2278856"/>
                  </a:xfrm>
                </p:grpSpPr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23158B66-9D05-3931-9FE4-305B8E9541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82586" y="5214434"/>
                      <a:ext cx="1450521" cy="9848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98D8EB"/>
                          </a:solidFill>
                          <a:latin typeface="Helvetica" pitchFamily="2" charset="0"/>
                        </a:rPr>
                        <a:t>Lab frame:</a:t>
                      </a:r>
                    </a:p>
                  </p:txBody>
                </p:sp>
                <p:grpSp>
                  <p:nvGrpSpPr>
                    <p:cNvPr id="53" name="Group 52">
                      <a:extLst>
                        <a:ext uri="{FF2B5EF4-FFF2-40B4-BE49-F238E27FC236}">
                          <a16:creationId xmlns:a16="http://schemas.microsoft.com/office/drawing/2014/main" id="{70C2BBE5-8A3E-F130-612C-39AB651785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54" name="Straight Connector 53">
                        <a:extLst>
                          <a:ext uri="{FF2B5EF4-FFF2-40B4-BE49-F238E27FC236}">
                            <a16:creationId xmlns:a16="http://schemas.microsoft.com/office/drawing/2014/main" id="{D9FB6CD4-8BF1-B354-D5D0-ADE31ECCB7B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Connector 54">
                        <a:extLst>
                          <a:ext uri="{FF2B5EF4-FFF2-40B4-BE49-F238E27FC236}">
                            <a16:creationId xmlns:a16="http://schemas.microsoft.com/office/drawing/2014/main" id="{ADF1E9E5-485F-AB02-0805-14939FADF14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6" name="Oval 55">
                        <a:extLst>
                          <a:ext uri="{FF2B5EF4-FFF2-40B4-BE49-F238E27FC236}">
                            <a16:creationId xmlns:a16="http://schemas.microsoft.com/office/drawing/2014/main" id="{8DD6F0C1-42E8-7D10-C83D-8FBF2613A5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7" name="TextBox 56">
                            <a:extLst>
                              <a:ext uri="{FF2B5EF4-FFF2-40B4-BE49-F238E27FC236}">
                                <a16:creationId xmlns:a16="http://schemas.microsoft.com/office/drawing/2014/main" id="{E3C75E3C-4F79-4B28-142A-F595D3D74F9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7" name="TextBox 56">
                            <a:extLst>
                              <a:ext uri="{FF2B5EF4-FFF2-40B4-BE49-F238E27FC236}">
                                <a16:creationId xmlns:a16="http://schemas.microsoft.com/office/drawing/2014/main" id="{E3C75E3C-4F79-4B28-142A-F595D3D74F94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7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8" name="TextBox 57">
                            <a:extLst>
                              <a:ext uri="{FF2B5EF4-FFF2-40B4-BE49-F238E27FC236}">
                                <a16:creationId xmlns:a16="http://schemas.microsoft.com/office/drawing/2014/main" id="{E27022D6-39A7-5E88-20C1-243FCF356E72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8" name="TextBox 57">
                            <a:extLst>
                              <a:ext uri="{FF2B5EF4-FFF2-40B4-BE49-F238E27FC236}">
                                <a16:creationId xmlns:a16="http://schemas.microsoft.com/office/drawing/2014/main" id="{E27022D6-39A7-5E88-20C1-243FCF356E72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8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59" name="Straight Arrow Connector 58">
                        <a:extLst>
                          <a:ext uri="{FF2B5EF4-FFF2-40B4-BE49-F238E27FC236}">
                            <a16:creationId xmlns:a16="http://schemas.microsoft.com/office/drawing/2014/main" id="{6F77D7AF-A5C4-CC6C-33B2-23DCBF65EB4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05422" y="5899691"/>
                        <a:ext cx="252818" cy="17742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913B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TextBox 59">
                        <a:extLst>
                          <a:ext uri="{FF2B5EF4-FFF2-40B4-BE49-F238E27FC236}">
                            <a16:creationId xmlns:a16="http://schemas.microsoft.com/office/drawing/2014/main" id="{D2DD8271-9F30-E28D-2767-71D1DDC0BAF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</p:grp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4708F16E-E19B-F9B7-7F47-E561CB39E733}"/>
                      </a:ext>
                    </a:extLst>
                  </p:cNvPr>
                  <p:cNvSpPr txBox="1"/>
                  <p:nvPr/>
                </p:nvSpPr>
                <p:spPr>
                  <a:xfrm>
                    <a:off x="1756560" y="5546775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FC32A269-13ED-B031-FB53-B196D26A3D5C}"/>
                      </a:ext>
                    </a:extLst>
                  </p:cNvPr>
                  <p:cNvSpPr txBox="1"/>
                  <p:nvPr/>
                </p:nvSpPr>
                <p:spPr>
                  <a:xfrm>
                    <a:off x="1740597" y="5133720"/>
                    <a:ext cx="866212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FEAF3734-6C2E-CA0C-2AF5-69A74E447E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4504" y="5819936"/>
                  <a:ext cx="266712" cy="173350"/>
                </a:xfrm>
                <a:prstGeom prst="straightConnector1">
                  <a:avLst/>
                </a:prstGeom>
                <a:ln w="34925">
                  <a:solidFill>
                    <a:schemeClr val="accent4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3B5AAA0B-53C8-E6A3-F6F9-067B914D45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726" y="5697788"/>
                <a:ext cx="390735" cy="127748"/>
              </a:xfrm>
              <a:prstGeom prst="straightConnector1">
                <a:avLst/>
              </a:prstGeom>
              <a:ln w="34925">
                <a:solidFill>
                  <a:srgbClr val="E66627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7D482B0-5894-4B94-FC49-A64D07116C0C}"/>
                </a:ext>
              </a:extLst>
            </p:cNvPr>
            <p:cNvCxnSpPr>
              <a:cxnSpLocks/>
              <a:endCxn id="47" idx="1"/>
            </p:cNvCxnSpPr>
            <p:nvPr/>
          </p:nvCxnSpPr>
          <p:spPr>
            <a:xfrm flipH="1" flipV="1">
              <a:off x="1226431" y="5661641"/>
              <a:ext cx="354541" cy="156260"/>
            </a:xfrm>
            <a:prstGeom prst="straightConnector1">
              <a:avLst/>
            </a:prstGeom>
            <a:ln w="34925">
              <a:solidFill>
                <a:srgbClr val="E7890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4" name="Group 3093">
            <a:extLst>
              <a:ext uri="{FF2B5EF4-FFF2-40B4-BE49-F238E27FC236}">
                <a16:creationId xmlns:a16="http://schemas.microsoft.com/office/drawing/2014/main" id="{BE8CA1AA-A4D0-31B4-084B-BAFB4AD35254}"/>
              </a:ext>
            </a:extLst>
          </p:cNvPr>
          <p:cNvGrpSpPr/>
          <p:nvPr/>
        </p:nvGrpSpPr>
        <p:grpSpPr>
          <a:xfrm>
            <a:off x="2576827" y="4735347"/>
            <a:ext cx="1793352" cy="2282595"/>
            <a:chOff x="2576827" y="4735347"/>
            <a:chExt cx="1793352" cy="2282595"/>
          </a:xfrm>
        </p:grpSpPr>
        <p:grpSp>
          <p:nvGrpSpPr>
            <p:cNvPr id="3077" name="Group 3076">
              <a:extLst>
                <a:ext uri="{FF2B5EF4-FFF2-40B4-BE49-F238E27FC236}">
                  <a16:creationId xmlns:a16="http://schemas.microsoft.com/office/drawing/2014/main" id="{138B08F4-C39B-5C59-91AF-D488AE002F13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3078" name="Group 3077">
                <a:extLst>
                  <a:ext uri="{FF2B5EF4-FFF2-40B4-BE49-F238E27FC236}">
                    <a16:creationId xmlns:a16="http://schemas.microsoft.com/office/drawing/2014/main" id="{D159419B-186C-885E-7653-3CDE5FE65DA1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080" name="Group 3079">
                  <a:extLst>
                    <a:ext uri="{FF2B5EF4-FFF2-40B4-BE49-F238E27FC236}">
                      <a16:creationId xmlns:a16="http://schemas.microsoft.com/office/drawing/2014/main" id="{15091226-E282-118A-3799-8E52CF9ECAFD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497840" y="4805590"/>
                  <a:chExt cx="1793352" cy="2282595"/>
                </a:xfrm>
              </p:grpSpPr>
              <p:cxnSp>
                <p:nvCxnSpPr>
                  <p:cNvPr id="3082" name="Straight Connector 3081">
                    <a:extLst>
                      <a:ext uri="{FF2B5EF4-FFF2-40B4-BE49-F238E27FC236}">
                        <a16:creationId xmlns:a16="http://schemas.microsoft.com/office/drawing/2014/main" id="{EE2FF197-DB9C-0856-7438-A91557A226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83" name="Straight Connector 3082">
                    <a:extLst>
                      <a:ext uri="{FF2B5EF4-FFF2-40B4-BE49-F238E27FC236}">
                        <a16:creationId xmlns:a16="http://schemas.microsoft.com/office/drawing/2014/main" id="{10C996BD-11E1-E800-4235-26F5671EB1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84" name="Oval 3083">
                    <a:extLst>
                      <a:ext uri="{FF2B5EF4-FFF2-40B4-BE49-F238E27FC236}">
                        <a16:creationId xmlns:a16="http://schemas.microsoft.com/office/drawing/2014/main" id="{72A04FC2-A46A-3190-D9BC-370791EC409F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85" name="TextBox 3084">
                        <a:extLst>
                          <a:ext uri="{FF2B5EF4-FFF2-40B4-BE49-F238E27FC236}">
                            <a16:creationId xmlns:a16="http://schemas.microsoft.com/office/drawing/2014/main" id="{8E2CF802-BE57-0FC3-BBC0-F67E3B675DC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87406" y="4809194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85" name="TextBox 3084">
                        <a:extLst>
                          <a:ext uri="{FF2B5EF4-FFF2-40B4-BE49-F238E27FC236}">
                            <a16:creationId xmlns:a16="http://schemas.microsoft.com/office/drawing/2014/main" id="{8E2CF802-BE57-0FC3-BBC0-F67E3B675DC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87406" y="4809194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86" name="TextBox 3085">
                        <a:extLst>
                          <a:ext uri="{FF2B5EF4-FFF2-40B4-BE49-F238E27FC236}">
                            <a16:creationId xmlns:a16="http://schemas.microsoft.com/office/drawing/2014/main" id="{F68E4CF2-DE93-91BE-27EB-8DCF800AF27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86" name="TextBox 3085">
                        <a:extLst>
                          <a:ext uri="{FF2B5EF4-FFF2-40B4-BE49-F238E27FC236}">
                            <a16:creationId xmlns:a16="http://schemas.microsoft.com/office/drawing/2014/main" id="{F68E4CF2-DE93-91BE-27EB-8DCF800AF27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087" name="Oval 3086">
                    <a:extLst>
                      <a:ext uri="{FF2B5EF4-FFF2-40B4-BE49-F238E27FC236}">
                        <a16:creationId xmlns:a16="http://schemas.microsoft.com/office/drawing/2014/main" id="{947F5BDE-B2E2-5632-7D50-79E59FE947A1}"/>
                      </a:ext>
                    </a:extLst>
                  </p:cNvPr>
                  <p:cNvSpPr/>
                  <p:nvPr/>
                </p:nvSpPr>
                <p:spPr>
                  <a:xfrm>
                    <a:off x="653304" y="5700857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089" name="TextBox 3088">
                    <a:extLst>
                      <a:ext uri="{FF2B5EF4-FFF2-40B4-BE49-F238E27FC236}">
                        <a16:creationId xmlns:a16="http://schemas.microsoft.com/office/drawing/2014/main" id="{E52F9C48-F3A4-2797-52D9-A3A183069C15}"/>
                      </a:ext>
                    </a:extLst>
                  </p:cNvPr>
                  <p:cNvSpPr txBox="1"/>
                  <p:nvPr/>
                </p:nvSpPr>
                <p:spPr>
                  <a:xfrm>
                    <a:off x="1337241" y="5617018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3090" name="TextBox 3089">
                    <a:extLst>
                      <a:ext uri="{FF2B5EF4-FFF2-40B4-BE49-F238E27FC236}">
                        <a16:creationId xmlns:a16="http://schemas.microsoft.com/office/drawing/2014/main" id="{55C7EDEB-E314-4F0C-701B-D9D6BAE7AE2A}"/>
                      </a:ext>
                    </a:extLst>
                  </p:cNvPr>
                  <p:cNvSpPr txBox="1"/>
                  <p:nvPr/>
                </p:nvSpPr>
                <p:spPr>
                  <a:xfrm>
                    <a:off x="636149" y="4805590"/>
                    <a:ext cx="86067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sp>
                <p:nvSpPr>
                  <p:cNvPr id="3091" name="TextBox 3090">
                    <a:extLst>
                      <a:ext uri="{FF2B5EF4-FFF2-40B4-BE49-F238E27FC236}">
                        <a16:creationId xmlns:a16="http://schemas.microsoft.com/office/drawing/2014/main" id="{142B7BC2-2A97-B0AB-2527-AA6AD2430A9E}"/>
                      </a:ext>
                    </a:extLst>
                  </p:cNvPr>
                  <p:cNvSpPr txBox="1"/>
                  <p:nvPr/>
                </p:nvSpPr>
                <p:spPr>
                  <a:xfrm>
                    <a:off x="1363314" y="5225904"/>
                    <a:ext cx="806788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3081" name="Straight Connector 3080">
                  <a:extLst>
                    <a:ext uri="{FF2B5EF4-FFF2-40B4-BE49-F238E27FC236}">
                      <a16:creationId xmlns:a16="http://schemas.microsoft.com/office/drawing/2014/main" id="{F9E03F2B-8721-0525-0EA9-3D393BD84C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61893" y="5459497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79" name="Straight Arrow Connector 3078">
                <a:extLst>
                  <a:ext uri="{FF2B5EF4-FFF2-40B4-BE49-F238E27FC236}">
                    <a16:creationId xmlns:a16="http://schemas.microsoft.com/office/drawing/2014/main" id="{6506D041-C2BD-6072-625F-193336BE87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3260" y="5832717"/>
                <a:ext cx="243967" cy="194780"/>
              </a:xfrm>
              <a:prstGeom prst="straightConnector1">
                <a:avLst/>
              </a:prstGeom>
              <a:ln w="34925">
                <a:solidFill>
                  <a:srgbClr val="7302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2" name="Straight Arrow Connector 3091">
              <a:extLst>
                <a:ext uri="{FF2B5EF4-FFF2-40B4-BE49-F238E27FC236}">
                  <a16:creationId xmlns:a16="http://schemas.microsoft.com/office/drawing/2014/main" id="{25967576-5E3E-2F97-CE2C-C43C5A0C7E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7188" y="5850883"/>
              <a:ext cx="66428" cy="218754"/>
            </a:xfrm>
            <a:prstGeom prst="straightConnector1">
              <a:avLst/>
            </a:prstGeom>
            <a:ln w="34925">
              <a:solidFill>
                <a:srgbClr val="AE2E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36969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67825-EFDA-9023-1098-839044F71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AC267-F652-1862-96FF-37B4FF13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AAE347B-92C5-58CB-2739-391532585EAF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DCD36C6-51F6-345E-9E42-9EFADCBE5F30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FC156BF-29C2-0866-5A8F-903D54B44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774B29BE-3959-44D2-89A5-B1D4781E9BCE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52F8F5A-E62F-29B5-E696-C7D7FE2E5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58BCCE-813C-5F29-EB05-75C4B2931B2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13" name="Title 14">
            <a:extLst>
              <a:ext uri="{FF2B5EF4-FFF2-40B4-BE49-F238E27FC236}">
                <a16:creationId xmlns:a16="http://schemas.microsoft.com/office/drawing/2014/main" id="{A5436A09-FFDD-F00C-A312-6C7441553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1E1FE7-1BF6-05F0-5B42-40A637C812CA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7FE0C60-14A1-7523-CFE1-76D834B977A1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A187A4F-298D-FB9E-FAD6-2FB9CC47843F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FB179F69-F7F6-3DEC-1226-51BB025C0DE3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7934AC48-390D-9BB6-24BB-57A0A310B3AA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4CBB8AF7-03DE-3FCF-BD21-48E7FE1851B4}"/>
                      </a:ext>
                    </a:extLst>
                  </p:cNvPr>
                  <p:cNvSpPr/>
                  <p:nvPr/>
                </p:nvSpPr>
                <p:spPr>
                  <a:xfrm>
                    <a:off x="1084486" y="5599693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02E713FC-B8BE-E717-96B8-05126A2362CE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2F304E42-4C13-1B2F-CECE-D6CDB94B0E9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9D9EB0CC-F06C-608A-8B16-FCD9D8B08D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9DFDAC09-EBB6-4271-5BC8-B010CCFE64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51031" y="5529569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72" name="Oval 3071">
                      <a:extLst>
                        <a:ext uri="{FF2B5EF4-FFF2-40B4-BE49-F238E27FC236}">
                          <a16:creationId xmlns:a16="http://schemas.microsoft.com/office/drawing/2014/main" id="{9755DAE7-356B-CEC1-314B-9DD0F75AB7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73" name="TextBox 3072">
                          <a:extLst>
                            <a:ext uri="{FF2B5EF4-FFF2-40B4-BE49-F238E27FC236}">
                              <a16:creationId xmlns:a16="http://schemas.microsoft.com/office/drawing/2014/main" id="{4291DC24-1E82-4AB8-0434-6693668C50B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8" name="TextBox 3077">
                          <a:extLst>
                            <a:ext uri="{FF2B5EF4-FFF2-40B4-BE49-F238E27FC236}">
                              <a16:creationId xmlns:a16="http://schemas.microsoft.com/office/drawing/2014/main" id="{313A96A0-6FFD-504E-0BE5-3F47669E450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75" name="TextBox 3074">
                          <a:extLst>
                            <a:ext uri="{FF2B5EF4-FFF2-40B4-BE49-F238E27FC236}">
                              <a16:creationId xmlns:a16="http://schemas.microsoft.com/office/drawing/2014/main" id="{E84479B3-1BD8-3C67-C08D-73708174B45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9" name="TextBox 3078">
                          <a:extLst>
                            <a:ext uri="{FF2B5EF4-FFF2-40B4-BE49-F238E27FC236}">
                              <a16:creationId xmlns:a16="http://schemas.microsoft.com/office/drawing/2014/main" id="{CE23F431-C650-D1CE-95AF-DE26C769474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076" name="TextBox 3075">
                      <a:extLst>
                        <a:ext uri="{FF2B5EF4-FFF2-40B4-BE49-F238E27FC236}">
                          <a16:creationId xmlns:a16="http://schemas.microsoft.com/office/drawing/2014/main" id="{D310AEDA-FD72-C20E-3C47-124F0F2FD53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0FC4AB37-3407-AA78-1356-373ACC24E072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661194" cy="2278856"/>
                    <a:chOff x="-182586" y="4727539"/>
                    <a:chExt cx="2661194" cy="2278856"/>
                  </a:xfrm>
                </p:grpSpPr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748027E2-1DAB-DC46-AB7E-7B95FA4309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82586" y="5214434"/>
                      <a:ext cx="1450521" cy="9848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98D8EB"/>
                          </a:solidFill>
                          <a:latin typeface="Helvetica" pitchFamily="2" charset="0"/>
                        </a:rPr>
                        <a:t>Lab frame:</a:t>
                      </a:r>
                    </a:p>
                  </p:txBody>
                </p:sp>
                <p:grpSp>
                  <p:nvGrpSpPr>
                    <p:cNvPr id="53" name="Group 52">
                      <a:extLst>
                        <a:ext uri="{FF2B5EF4-FFF2-40B4-BE49-F238E27FC236}">
                          <a16:creationId xmlns:a16="http://schemas.microsoft.com/office/drawing/2014/main" id="{F7AA94D4-58DE-9CD7-E970-5671F335F34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54" name="Straight Connector 53">
                        <a:extLst>
                          <a:ext uri="{FF2B5EF4-FFF2-40B4-BE49-F238E27FC236}">
                            <a16:creationId xmlns:a16="http://schemas.microsoft.com/office/drawing/2014/main" id="{15C8259B-32AC-A01C-9D5A-2794A70B8FD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Connector 54">
                        <a:extLst>
                          <a:ext uri="{FF2B5EF4-FFF2-40B4-BE49-F238E27FC236}">
                            <a16:creationId xmlns:a16="http://schemas.microsoft.com/office/drawing/2014/main" id="{AF63863B-918F-DF94-7C4F-D8A29CC27EA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6" name="Oval 55">
                        <a:extLst>
                          <a:ext uri="{FF2B5EF4-FFF2-40B4-BE49-F238E27FC236}">
                            <a16:creationId xmlns:a16="http://schemas.microsoft.com/office/drawing/2014/main" id="{B85D01A9-60BC-AC93-B94A-C02EA7DD16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7" name="TextBox 56">
                            <a:extLst>
                              <a:ext uri="{FF2B5EF4-FFF2-40B4-BE49-F238E27FC236}">
                                <a16:creationId xmlns:a16="http://schemas.microsoft.com/office/drawing/2014/main" id="{79232422-823C-CAC7-AE8C-48CC324D78C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7" name="TextBox 56">
                            <a:extLst>
                              <a:ext uri="{FF2B5EF4-FFF2-40B4-BE49-F238E27FC236}">
                                <a16:creationId xmlns:a16="http://schemas.microsoft.com/office/drawing/2014/main" id="{E3C75E3C-4F79-4B28-142A-F595D3D74F94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7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8" name="TextBox 57">
                            <a:extLst>
                              <a:ext uri="{FF2B5EF4-FFF2-40B4-BE49-F238E27FC236}">
                                <a16:creationId xmlns:a16="http://schemas.microsoft.com/office/drawing/2014/main" id="{4D920AD3-FD4D-D306-0E94-665315AEE0D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58" name="TextBox 57">
                            <a:extLst>
                              <a:ext uri="{FF2B5EF4-FFF2-40B4-BE49-F238E27FC236}">
                                <a16:creationId xmlns:a16="http://schemas.microsoft.com/office/drawing/2014/main" id="{E27022D6-39A7-5E88-20C1-243FCF356E72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8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59" name="Straight Arrow Connector 58">
                        <a:extLst>
                          <a:ext uri="{FF2B5EF4-FFF2-40B4-BE49-F238E27FC236}">
                            <a16:creationId xmlns:a16="http://schemas.microsoft.com/office/drawing/2014/main" id="{A38CC24D-4C89-B2CE-20B8-7412675DDA2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05422" y="5899691"/>
                        <a:ext cx="252818" cy="17742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913B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TextBox 59">
                        <a:extLst>
                          <a:ext uri="{FF2B5EF4-FFF2-40B4-BE49-F238E27FC236}">
                            <a16:creationId xmlns:a16="http://schemas.microsoft.com/office/drawing/2014/main" id="{FD13E7C9-5021-2877-A64B-9278725933B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</p:grp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68040D57-9BD0-8CBD-84CF-91DBBD56FB08}"/>
                      </a:ext>
                    </a:extLst>
                  </p:cNvPr>
                  <p:cNvSpPr txBox="1"/>
                  <p:nvPr/>
                </p:nvSpPr>
                <p:spPr>
                  <a:xfrm>
                    <a:off x="1756560" y="5546775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0501E948-1CA2-3647-05C6-51CBD9BD56CC}"/>
                      </a:ext>
                    </a:extLst>
                  </p:cNvPr>
                  <p:cNvSpPr txBox="1"/>
                  <p:nvPr/>
                </p:nvSpPr>
                <p:spPr>
                  <a:xfrm>
                    <a:off x="1740597" y="5133720"/>
                    <a:ext cx="866212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09CAF0C0-3329-7775-A715-ACA758595A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4504" y="5819936"/>
                  <a:ext cx="266712" cy="173350"/>
                </a:xfrm>
                <a:prstGeom prst="straightConnector1">
                  <a:avLst/>
                </a:prstGeom>
                <a:ln w="34925">
                  <a:solidFill>
                    <a:schemeClr val="accent4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9D8E312E-D25F-0349-ECB6-133C285188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726" y="5697788"/>
                <a:ext cx="390735" cy="127748"/>
              </a:xfrm>
              <a:prstGeom prst="straightConnector1">
                <a:avLst/>
              </a:prstGeom>
              <a:ln w="34925">
                <a:solidFill>
                  <a:srgbClr val="E66627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DE3C640-1277-3FC3-87D6-3E84416F167B}"/>
                </a:ext>
              </a:extLst>
            </p:cNvPr>
            <p:cNvCxnSpPr>
              <a:cxnSpLocks/>
              <a:endCxn id="47" idx="1"/>
            </p:cNvCxnSpPr>
            <p:nvPr/>
          </p:nvCxnSpPr>
          <p:spPr>
            <a:xfrm flipH="1" flipV="1">
              <a:off x="1226431" y="5661641"/>
              <a:ext cx="354541" cy="156260"/>
            </a:xfrm>
            <a:prstGeom prst="straightConnector1">
              <a:avLst/>
            </a:prstGeom>
            <a:ln w="34925">
              <a:solidFill>
                <a:srgbClr val="E7890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4" name="Group 3093">
            <a:extLst>
              <a:ext uri="{FF2B5EF4-FFF2-40B4-BE49-F238E27FC236}">
                <a16:creationId xmlns:a16="http://schemas.microsoft.com/office/drawing/2014/main" id="{ABE34C8C-6EAC-6124-6191-C894E2B99E0E}"/>
              </a:ext>
            </a:extLst>
          </p:cNvPr>
          <p:cNvGrpSpPr/>
          <p:nvPr/>
        </p:nvGrpSpPr>
        <p:grpSpPr>
          <a:xfrm>
            <a:off x="2576827" y="4735347"/>
            <a:ext cx="1793352" cy="2282595"/>
            <a:chOff x="2576827" y="4735347"/>
            <a:chExt cx="1793352" cy="2282595"/>
          </a:xfrm>
        </p:grpSpPr>
        <p:grpSp>
          <p:nvGrpSpPr>
            <p:cNvPr id="3077" name="Group 3076">
              <a:extLst>
                <a:ext uri="{FF2B5EF4-FFF2-40B4-BE49-F238E27FC236}">
                  <a16:creationId xmlns:a16="http://schemas.microsoft.com/office/drawing/2014/main" id="{73DEB004-FBA8-D609-649D-F55FA40B07EF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3078" name="Group 3077">
                <a:extLst>
                  <a:ext uri="{FF2B5EF4-FFF2-40B4-BE49-F238E27FC236}">
                    <a16:creationId xmlns:a16="http://schemas.microsoft.com/office/drawing/2014/main" id="{BC6D9422-CCD1-D3C6-0C25-6C6112DA23BD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080" name="Group 3079">
                  <a:extLst>
                    <a:ext uri="{FF2B5EF4-FFF2-40B4-BE49-F238E27FC236}">
                      <a16:creationId xmlns:a16="http://schemas.microsoft.com/office/drawing/2014/main" id="{B9283C4F-DA84-08EB-10CA-4DED6DED7E7E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497840" y="4805590"/>
                  <a:chExt cx="1793352" cy="2282595"/>
                </a:xfrm>
              </p:grpSpPr>
              <p:cxnSp>
                <p:nvCxnSpPr>
                  <p:cNvPr id="3082" name="Straight Connector 3081">
                    <a:extLst>
                      <a:ext uri="{FF2B5EF4-FFF2-40B4-BE49-F238E27FC236}">
                        <a16:creationId xmlns:a16="http://schemas.microsoft.com/office/drawing/2014/main" id="{B0ED2E1B-EB1C-C019-716B-802C1770DF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83" name="Straight Connector 3082">
                    <a:extLst>
                      <a:ext uri="{FF2B5EF4-FFF2-40B4-BE49-F238E27FC236}">
                        <a16:creationId xmlns:a16="http://schemas.microsoft.com/office/drawing/2014/main" id="{9A4AA774-01B1-0946-A76E-4365961AAE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84" name="Oval 3083">
                    <a:extLst>
                      <a:ext uri="{FF2B5EF4-FFF2-40B4-BE49-F238E27FC236}">
                        <a16:creationId xmlns:a16="http://schemas.microsoft.com/office/drawing/2014/main" id="{EBF1676F-6DBE-E789-A55A-D3AAE7A071A9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85" name="TextBox 3084">
                        <a:extLst>
                          <a:ext uri="{FF2B5EF4-FFF2-40B4-BE49-F238E27FC236}">
                            <a16:creationId xmlns:a16="http://schemas.microsoft.com/office/drawing/2014/main" id="{3276E55E-94B9-7AF4-990F-DDA2CE9C88C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87406" y="4809194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85" name="TextBox 3084">
                        <a:extLst>
                          <a:ext uri="{FF2B5EF4-FFF2-40B4-BE49-F238E27FC236}">
                            <a16:creationId xmlns:a16="http://schemas.microsoft.com/office/drawing/2014/main" id="{8E2CF802-BE57-0FC3-BBC0-F67E3B675DC2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87406" y="4809194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86" name="TextBox 3085">
                        <a:extLst>
                          <a:ext uri="{FF2B5EF4-FFF2-40B4-BE49-F238E27FC236}">
                            <a16:creationId xmlns:a16="http://schemas.microsoft.com/office/drawing/2014/main" id="{DB15A14E-BE31-34A6-E8C0-F5E7E78DEE1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86" name="TextBox 3085">
                        <a:extLst>
                          <a:ext uri="{FF2B5EF4-FFF2-40B4-BE49-F238E27FC236}">
                            <a16:creationId xmlns:a16="http://schemas.microsoft.com/office/drawing/2014/main" id="{F68E4CF2-DE93-91BE-27EB-8DCF800AF27B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087" name="Oval 3086">
                    <a:extLst>
                      <a:ext uri="{FF2B5EF4-FFF2-40B4-BE49-F238E27FC236}">
                        <a16:creationId xmlns:a16="http://schemas.microsoft.com/office/drawing/2014/main" id="{B7202197-002E-30B5-9578-8CDB3D359D48}"/>
                      </a:ext>
                    </a:extLst>
                  </p:cNvPr>
                  <p:cNvSpPr/>
                  <p:nvPr/>
                </p:nvSpPr>
                <p:spPr>
                  <a:xfrm>
                    <a:off x="653304" y="5700857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089" name="TextBox 3088">
                    <a:extLst>
                      <a:ext uri="{FF2B5EF4-FFF2-40B4-BE49-F238E27FC236}">
                        <a16:creationId xmlns:a16="http://schemas.microsoft.com/office/drawing/2014/main" id="{20D27CDA-D25E-5406-F71E-DEDCB58EA13C}"/>
                      </a:ext>
                    </a:extLst>
                  </p:cNvPr>
                  <p:cNvSpPr txBox="1"/>
                  <p:nvPr/>
                </p:nvSpPr>
                <p:spPr>
                  <a:xfrm>
                    <a:off x="1337241" y="5617018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3090" name="TextBox 3089">
                    <a:extLst>
                      <a:ext uri="{FF2B5EF4-FFF2-40B4-BE49-F238E27FC236}">
                        <a16:creationId xmlns:a16="http://schemas.microsoft.com/office/drawing/2014/main" id="{B4A550A3-493B-4813-D85B-6B72C52B8906}"/>
                      </a:ext>
                    </a:extLst>
                  </p:cNvPr>
                  <p:cNvSpPr txBox="1"/>
                  <p:nvPr/>
                </p:nvSpPr>
                <p:spPr>
                  <a:xfrm>
                    <a:off x="636149" y="4805590"/>
                    <a:ext cx="86067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sp>
                <p:nvSpPr>
                  <p:cNvPr id="3091" name="TextBox 3090">
                    <a:extLst>
                      <a:ext uri="{FF2B5EF4-FFF2-40B4-BE49-F238E27FC236}">
                        <a16:creationId xmlns:a16="http://schemas.microsoft.com/office/drawing/2014/main" id="{91ECFA2E-1DA8-8885-CECC-2193EAC14CB9}"/>
                      </a:ext>
                    </a:extLst>
                  </p:cNvPr>
                  <p:cNvSpPr txBox="1"/>
                  <p:nvPr/>
                </p:nvSpPr>
                <p:spPr>
                  <a:xfrm>
                    <a:off x="1363314" y="5225904"/>
                    <a:ext cx="806788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3081" name="Straight Connector 3080">
                  <a:extLst>
                    <a:ext uri="{FF2B5EF4-FFF2-40B4-BE49-F238E27FC236}">
                      <a16:creationId xmlns:a16="http://schemas.microsoft.com/office/drawing/2014/main" id="{317551A4-D1F6-90DF-BBA8-026C1599F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61893" y="5459497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79" name="Straight Arrow Connector 3078">
                <a:extLst>
                  <a:ext uri="{FF2B5EF4-FFF2-40B4-BE49-F238E27FC236}">
                    <a16:creationId xmlns:a16="http://schemas.microsoft.com/office/drawing/2014/main" id="{B72B839A-832D-E41A-2E93-09F5DB0A86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3260" y="5832717"/>
                <a:ext cx="243967" cy="194780"/>
              </a:xfrm>
              <a:prstGeom prst="straightConnector1">
                <a:avLst/>
              </a:prstGeom>
              <a:ln w="34925">
                <a:solidFill>
                  <a:srgbClr val="7302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2" name="Straight Arrow Connector 3091">
              <a:extLst>
                <a:ext uri="{FF2B5EF4-FFF2-40B4-BE49-F238E27FC236}">
                  <a16:creationId xmlns:a16="http://schemas.microsoft.com/office/drawing/2014/main" id="{96C37892-DB82-93AC-7949-787CF5C9B0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7188" y="5850883"/>
              <a:ext cx="66428" cy="218754"/>
            </a:xfrm>
            <a:prstGeom prst="straightConnector1">
              <a:avLst/>
            </a:prstGeom>
            <a:ln w="34925">
              <a:solidFill>
                <a:srgbClr val="AE2E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reeform 2">
            <a:extLst>
              <a:ext uri="{FF2B5EF4-FFF2-40B4-BE49-F238E27FC236}">
                <a16:creationId xmlns:a16="http://schemas.microsoft.com/office/drawing/2014/main" id="{D6B78627-FA78-6F5C-7EAD-9A4608F151F1}"/>
              </a:ext>
            </a:extLst>
          </p:cNvPr>
          <p:cNvSpPr/>
          <p:nvPr/>
        </p:nvSpPr>
        <p:spPr>
          <a:xfrm rot="3269576" flipV="1">
            <a:off x="3103745" y="5447963"/>
            <a:ext cx="400538" cy="561471"/>
          </a:xfrm>
          <a:custGeom>
            <a:avLst/>
            <a:gdLst>
              <a:gd name="connsiteX0" fmla="*/ 243417 w 243417"/>
              <a:gd name="connsiteY0" fmla="*/ 0 h 657225"/>
              <a:gd name="connsiteX1" fmla="*/ 143404 w 243417"/>
              <a:gd name="connsiteY1" fmla="*/ 42863 h 657225"/>
              <a:gd name="connsiteX2" fmla="*/ 86254 w 243417"/>
              <a:gd name="connsiteY2" fmla="*/ 135732 h 657225"/>
              <a:gd name="connsiteX3" fmla="*/ 43392 w 243417"/>
              <a:gd name="connsiteY3" fmla="*/ 228600 h 657225"/>
              <a:gd name="connsiteX4" fmla="*/ 14817 w 243417"/>
              <a:gd name="connsiteY4" fmla="*/ 350044 h 657225"/>
              <a:gd name="connsiteX5" fmla="*/ 7673 w 243417"/>
              <a:gd name="connsiteY5" fmla="*/ 457200 h 657225"/>
              <a:gd name="connsiteX6" fmla="*/ 529 w 243417"/>
              <a:gd name="connsiteY6" fmla="*/ 528638 h 657225"/>
              <a:gd name="connsiteX7" fmla="*/ 529 w 243417"/>
              <a:gd name="connsiteY7" fmla="*/ 592932 h 657225"/>
              <a:gd name="connsiteX8" fmla="*/ 7673 w 243417"/>
              <a:gd name="connsiteY8" fmla="*/ 628650 h 657225"/>
              <a:gd name="connsiteX9" fmla="*/ 14817 w 243417"/>
              <a:gd name="connsiteY9" fmla="*/ 657225 h 657225"/>
              <a:gd name="connsiteX10" fmla="*/ 14817 w 243417"/>
              <a:gd name="connsiteY10" fmla="*/ 657225 h 657225"/>
              <a:gd name="connsiteX11" fmla="*/ 14817 w 243417"/>
              <a:gd name="connsiteY11" fmla="*/ 657225 h 657225"/>
              <a:gd name="connsiteX12" fmla="*/ 14817 w 243417"/>
              <a:gd name="connsiteY12" fmla="*/ 657225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3417" h="657225">
                <a:moveTo>
                  <a:pt x="243417" y="0"/>
                </a:moveTo>
                <a:cubicBezTo>
                  <a:pt x="206507" y="10120"/>
                  <a:pt x="169598" y="20241"/>
                  <a:pt x="143404" y="42863"/>
                </a:cubicBezTo>
                <a:cubicBezTo>
                  <a:pt x="117210" y="65485"/>
                  <a:pt x="102923" y="104776"/>
                  <a:pt x="86254" y="135732"/>
                </a:cubicBezTo>
                <a:cubicBezTo>
                  <a:pt x="69585" y="166688"/>
                  <a:pt x="55298" y="192881"/>
                  <a:pt x="43392" y="228600"/>
                </a:cubicBezTo>
                <a:cubicBezTo>
                  <a:pt x="31486" y="264319"/>
                  <a:pt x="20770" y="311944"/>
                  <a:pt x="14817" y="350044"/>
                </a:cubicBezTo>
                <a:cubicBezTo>
                  <a:pt x="8864" y="388144"/>
                  <a:pt x="10054" y="427434"/>
                  <a:pt x="7673" y="457200"/>
                </a:cubicBezTo>
                <a:cubicBezTo>
                  <a:pt x="5292" y="486966"/>
                  <a:pt x="1720" y="506016"/>
                  <a:pt x="529" y="528638"/>
                </a:cubicBezTo>
                <a:cubicBezTo>
                  <a:pt x="-662" y="551260"/>
                  <a:pt x="529" y="592932"/>
                  <a:pt x="529" y="592932"/>
                </a:cubicBezTo>
                <a:cubicBezTo>
                  <a:pt x="1720" y="609601"/>
                  <a:pt x="7673" y="628650"/>
                  <a:pt x="7673" y="628650"/>
                </a:cubicBezTo>
                <a:cubicBezTo>
                  <a:pt x="10054" y="639365"/>
                  <a:pt x="14817" y="657225"/>
                  <a:pt x="14817" y="657225"/>
                </a:cubicBezTo>
                <a:lnTo>
                  <a:pt x="14817" y="657225"/>
                </a:lnTo>
                <a:lnTo>
                  <a:pt x="14817" y="657225"/>
                </a:lnTo>
                <a:lnTo>
                  <a:pt x="14817" y="657225"/>
                </a:lnTo>
              </a:path>
            </a:pathLst>
          </a:custGeom>
          <a:noFill/>
          <a:ln w="28575">
            <a:prstDash val="sysDash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15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4F2B5-3FEF-70AD-ADEB-895DA9146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6516E5B-E1D3-C43D-FC82-65F7E73D3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BEFF0-3E48-CD05-9E7F-D12889718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4F2A9D4-1C19-E8BF-E088-59129F89ABA0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1143E5E-B6A1-D00B-5CAA-DCF84DB877AA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62AEEA7-997D-355F-0ACE-6CE29E01D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D552B267-4989-75C0-2439-5AA9A02BDF1D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8B2A013-9832-71C7-29A9-A904CAAEA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060A3F-A6E5-A7DE-5796-BF4CC1BDF840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CADAD8-E5F9-6462-E314-78A1C49AD934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3084" name="Group 3083">
            <a:extLst>
              <a:ext uri="{FF2B5EF4-FFF2-40B4-BE49-F238E27FC236}">
                <a16:creationId xmlns:a16="http://schemas.microsoft.com/office/drawing/2014/main" id="{DF3ADF40-11EF-A1D7-161F-163256B05F74}"/>
              </a:ext>
            </a:extLst>
          </p:cNvPr>
          <p:cNvGrpSpPr/>
          <p:nvPr/>
        </p:nvGrpSpPr>
        <p:grpSpPr>
          <a:xfrm>
            <a:off x="-182586" y="4727539"/>
            <a:ext cx="2893097" cy="2278856"/>
            <a:chOff x="-182586" y="4727539"/>
            <a:chExt cx="2893097" cy="2278856"/>
          </a:xfrm>
        </p:grpSpPr>
        <p:grpSp>
          <p:nvGrpSpPr>
            <p:cNvPr id="3085" name="Group 3084">
              <a:extLst>
                <a:ext uri="{FF2B5EF4-FFF2-40B4-BE49-F238E27FC236}">
                  <a16:creationId xmlns:a16="http://schemas.microsoft.com/office/drawing/2014/main" id="{8BCAEEFD-CB6D-284D-84A1-317F3B8B64C3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087" name="Group 3086">
                <a:extLst>
                  <a:ext uri="{FF2B5EF4-FFF2-40B4-BE49-F238E27FC236}">
                    <a16:creationId xmlns:a16="http://schemas.microsoft.com/office/drawing/2014/main" id="{53C24AC5-0340-9635-2ED6-F444CE4855A2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089" name="Group 3088">
                  <a:extLst>
                    <a:ext uri="{FF2B5EF4-FFF2-40B4-BE49-F238E27FC236}">
                      <a16:creationId xmlns:a16="http://schemas.microsoft.com/office/drawing/2014/main" id="{40ED3A38-C9EA-3D69-74C7-D6D9D15B7782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sp>
                <p:nvSpPr>
                  <p:cNvPr id="3104" name="Oval 3103">
                    <a:extLst>
                      <a:ext uri="{FF2B5EF4-FFF2-40B4-BE49-F238E27FC236}">
                        <a16:creationId xmlns:a16="http://schemas.microsoft.com/office/drawing/2014/main" id="{CC7E4C32-AE02-E565-0B45-ADA0CDD6061A}"/>
                      </a:ext>
                    </a:extLst>
                  </p:cNvPr>
                  <p:cNvSpPr/>
                  <p:nvPr/>
                </p:nvSpPr>
                <p:spPr>
                  <a:xfrm>
                    <a:off x="1084486" y="5599693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3105" name="Group 3104">
                    <a:extLst>
                      <a:ext uri="{FF2B5EF4-FFF2-40B4-BE49-F238E27FC236}">
                        <a16:creationId xmlns:a16="http://schemas.microsoft.com/office/drawing/2014/main" id="{749C64EA-88E2-8FF6-D807-10FB89752183}"/>
                      </a:ext>
                    </a:extLst>
                  </p:cNvPr>
                  <p:cNvGrpSpPr/>
                  <p:nvPr/>
                </p:nvGrpSpPr>
                <p:grpSpPr>
                  <a:xfrm>
                    <a:off x="920572" y="4727539"/>
                    <a:ext cx="1558036" cy="2278856"/>
                    <a:chOff x="497840" y="4809329"/>
                    <a:chExt cx="1558036" cy="2278856"/>
                  </a:xfrm>
                </p:grpSpPr>
                <p:cxnSp>
                  <p:nvCxnSpPr>
                    <p:cNvPr id="3118" name="Straight Connector 3117">
                      <a:extLst>
                        <a:ext uri="{FF2B5EF4-FFF2-40B4-BE49-F238E27FC236}">
                          <a16:creationId xmlns:a16="http://schemas.microsoft.com/office/drawing/2014/main" id="{E448747E-D09F-A76C-898A-1594F1A306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58240" y="5120640"/>
                      <a:ext cx="0" cy="148336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19" name="Straight Connector 3118">
                      <a:extLst>
                        <a:ext uri="{FF2B5EF4-FFF2-40B4-BE49-F238E27FC236}">
                          <a16:creationId xmlns:a16="http://schemas.microsoft.com/office/drawing/2014/main" id="{D676CEB9-60D2-1EE3-3A3C-0A95C17562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97840" y="5902960"/>
                      <a:ext cx="135128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20" name="Straight Connector 3119">
                      <a:extLst>
                        <a:ext uri="{FF2B5EF4-FFF2-40B4-BE49-F238E27FC236}">
                          <a16:creationId xmlns:a16="http://schemas.microsoft.com/office/drawing/2014/main" id="{134037FF-5714-425B-DE4E-BFB9FE0B33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51031" y="5529569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21" name="Oval 3120">
                      <a:extLst>
                        <a:ext uri="{FF2B5EF4-FFF2-40B4-BE49-F238E27FC236}">
                          <a16:creationId xmlns:a16="http://schemas.microsoft.com/office/drawing/2014/main" id="{CD2A5002-62BD-C936-0D12-DE947F41D2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81" y="5417767"/>
                      <a:ext cx="969264" cy="958903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22" name="TextBox 3121">
                          <a:extLst>
                            <a:ext uri="{FF2B5EF4-FFF2-40B4-BE49-F238E27FC236}">
                              <a16:creationId xmlns:a16="http://schemas.microsoft.com/office/drawing/2014/main" id="{F23EE66D-4B5E-6284-81DA-A2218998604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|0⟩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8" name="TextBox 3077">
                          <a:extLst>
                            <a:ext uri="{FF2B5EF4-FFF2-40B4-BE49-F238E27FC236}">
                              <a16:creationId xmlns:a16="http://schemas.microsoft.com/office/drawing/2014/main" id="{313A96A0-6FFD-504E-0BE5-3F47669E450B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1991" y="4809330"/>
                          <a:ext cx="1343885" cy="841256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123" name="TextBox 3122">
                          <a:extLst>
                            <a:ext uri="{FF2B5EF4-FFF2-40B4-BE49-F238E27FC236}">
                              <a16:creationId xmlns:a16="http://schemas.microsoft.com/office/drawing/2014/main" id="{51E40741-74C4-55ED-F775-E9EE523FFD6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solidFill>
                                      <a:srgbClr val="98D7EA"/>
                                    </a:solidFill>
                                    <a:latin typeface="Cambria Math" panose="02040503050406030204" pitchFamily="18" charset="0"/>
                                  </a:rPr>
                                  <m:t>|1⟩</m:t>
                                </m:r>
                              </m:oMath>
                            </m:oMathPara>
                          </a14:m>
                          <a:endParaRPr lang="en-US" sz="1200" b="1" dirty="0">
                            <a:solidFill>
                              <a:srgbClr val="98D7EA"/>
                            </a:solidFill>
                            <a:latin typeface="Helvetica" pitchFamily="2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79" name="TextBox 3078">
                          <a:extLst>
                            <a:ext uri="{FF2B5EF4-FFF2-40B4-BE49-F238E27FC236}">
                              <a16:creationId xmlns:a16="http://schemas.microsoft.com/office/drawing/2014/main" id="{CE23F431-C650-D1CE-95AF-DE26C769474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51031" y="6216151"/>
                          <a:ext cx="1343885" cy="872034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3124" name="TextBox 3123">
                      <a:extLst>
                        <a:ext uri="{FF2B5EF4-FFF2-40B4-BE49-F238E27FC236}">
                          <a16:creationId xmlns:a16="http://schemas.microsoft.com/office/drawing/2014/main" id="{26E8DC6A-C1D1-E114-FDDF-336EA92BF7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3790" y="4809329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z</a:t>
                      </a:r>
                    </a:p>
                  </p:txBody>
                </p:sp>
              </p:grpSp>
              <p:grpSp>
                <p:nvGrpSpPr>
                  <p:cNvPr id="3106" name="Group 3105">
                    <a:extLst>
                      <a:ext uri="{FF2B5EF4-FFF2-40B4-BE49-F238E27FC236}">
                        <a16:creationId xmlns:a16="http://schemas.microsoft.com/office/drawing/2014/main" id="{5F52DCC2-314F-C2FE-DBA6-EE1781ABD6A0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661194" cy="2278856"/>
                    <a:chOff x="-182586" y="4727539"/>
                    <a:chExt cx="2661194" cy="2278856"/>
                  </a:xfrm>
                </p:grpSpPr>
                <p:sp>
                  <p:nvSpPr>
                    <p:cNvPr id="3109" name="TextBox 3108">
                      <a:extLst>
                        <a:ext uri="{FF2B5EF4-FFF2-40B4-BE49-F238E27FC236}">
                          <a16:creationId xmlns:a16="http://schemas.microsoft.com/office/drawing/2014/main" id="{62BB50D4-6882-C120-260C-096F392ADC7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82586" y="5214434"/>
                      <a:ext cx="1450521" cy="9848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98D8EB"/>
                          </a:solidFill>
                          <a:latin typeface="Helvetica" pitchFamily="2" charset="0"/>
                        </a:rPr>
                        <a:t>Lab frame:</a:t>
                      </a:r>
                    </a:p>
                  </p:txBody>
                </p:sp>
                <p:grpSp>
                  <p:nvGrpSpPr>
                    <p:cNvPr id="3110" name="Group 3109">
                      <a:extLst>
                        <a:ext uri="{FF2B5EF4-FFF2-40B4-BE49-F238E27FC236}">
                          <a16:creationId xmlns:a16="http://schemas.microsoft.com/office/drawing/2014/main" id="{06E1360A-88E4-C149-EFBD-007A4AC26A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111" name="Straight Connector 3110">
                        <a:extLst>
                          <a:ext uri="{FF2B5EF4-FFF2-40B4-BE49-F238E27FC236}">
                            <a16:creationId xmlns:a16="http://schemas.microsoft.com/office/drawing/2014/main" id="{D28FF405-8637-600D-6ABB-91A7D3212ED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2" name="Straight Connector 3111">
                        <a:extLst>
                          <a:ext uri="{FF2B5EF4-FFF2-40B4-BE49-F238E27FC236}">
                            <a16:creationId xmlns:a16="http://schemas.microsoft.com/office/drawing/2014/main" id="{9E9E3318-AA4A-E56A-BD79-181C4AB8900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13" name="Oval 3112">
                        <a:extLst>
                          <a:ext uri="{FF2B5EF4-FFF2-40B4-BE49-F238E27FC236}">
                            <a16:creationId xmlns:a16="http://schemas.microsoft.com/office/drawing/2014/main" id="{21AD4420-E8D1-1B9F-8D17-B430792CE5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4" name="TextBox 3113">
                            <a:extLst>
                              <a:ext uri="{FF2B5EF4-FFF2-40B4-BE49-F238E27FC236}">
                                <a16:creationId xmlns:a16="http://schemas.microsoft.com/office/drawing/2014/main" id="{EBE01EB5-1292-F6AA-D2AE-6437B24C019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14" name="TextBox 3113">
                            <a:extLst>
                              <a:ext uri="{FF2B5EF4-FFF2-40B4-BE49-F238E27FC236}">
                                <a16:creationId xmlns:a16="http://schemas.microsoft.com/office/drawing/2014/main" id="{EBE01EB5-1292-F6AA-D2AE-6437B24C019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1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5" name="TextBox 3114">
                            <a:extLst>
                              <a:ext uri="{FF2B5EF4-FFF2-40B4-BE49-F238E27FC236}">
                                <a16:creationId xmlns:a16="http://schemas.microsoft.com/office/drawing/2014/main" id="{24520D55-FF3A-1924-FCDD-CC60EA38E67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15" name="TextBox 3114">
                            <a:extLst>
                              <a:ext uri="{FF2B5EF4-FFF2-40B4-BE49-F238E27FC236}">
                                <a16:creationId xmlns:a16="http://schemas.microsoft.com/office/drawing/2014/main" id="{24520D55-FF3A-1924-FCDD-CC60EA38E67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2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3116" name="Straight Arrow Connector 3115">
                        <a:extLst>
                          <a:ext uri="{FF2B5EF4-FFF2-40B4-BE49-F238E27FC236}">
                            <a16:creationId xmlns:a16="http://schemas.microsoft.com/office/drawing/2014/main" id="{820A58AF-E23E-D09C-2792-86E30FC51FB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05422" y="5899691"/>
                        <a:ext cx="252818" cy="17742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913B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17" name="TextBox 3116">
                        <a:extLst>
                          <a:ext uri="{FF2B5EF4-FFF2-40B4-BE49-F238E27FC236}">
                            <a16:creationId xmlns:a16="http://schemas.microsoft.com/office/drawing/2014/main" id="{74156707-E1FA-35BA-170D-BC6AB5372F1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</p:grpSp>
              <p:sp>
                <p:nvSpPr>
                  <p:cNvPr id="3107" name="TextBox 3106">
                    <a:extLst>
                      <a:ext uri="{FF2B5EF4-FFF2-40B4-BE49-F238E27FC236}">
                        <a16:creationId xmlns:a16="http://schemas.microsoft.com/office/drawing/2014/main" id="{47BEE3EE-12D8-E6C4-ABFF-A52857094D58}"/>
                      </a:ext>
                    </a:extLst>
                  </p:cNvPr>
                  <p:cNvSpPr txBox="1"/>
                  <p:nvPr/>
                </p:nvSpPr>
                <p:spPr>
                  <a:xfrm>
                    <a:off x="1756560" y="5546775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3108" name="TextBox 3107">
                    <a:extLst>
                      <a:ext uri="{FF2B5EF4-FFF2-40B4-BE49-F238E27FC236}">
                        <a16:creationId xmlns:a16="http://schemas.microsoft.com/office/drawing/2014/main" id="{EE2197A6-8D08-5C2A-1092-12B1F0A5C67E}"/>
                      </a:ext>
                    </a:extLst>
                  </p:cNvPr>
                  <p:cNvSpPr txBox="1"/>
                  <p:nvPr/>
                </p:nvSpPr>
                <p:spPr>
                  <a:xfrm>
                    <a:off x="1740597" y="5133720"/>
                    <a:ext cx="866212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3103" name="Straight Arrow Connector 3102">
                  <a:extLst>
                    <a:ext uri="{FF2B5EF4-FFF2-40B4-BE49-F238E27FC236}">
                      <a16:creationId xmlns:a16="http://schemas.microsoft.com/office/drawing/2014/main" id="{64D0B9F1-7E6E-4EA6-A9AD-6A9739F129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54504" y="5819936"/>
                  <a:ext cx="266712" cy="173350"/>
                </a:xfrm>
                <a:prstGeom prst="straightConnector1">
                  <a:avLst/>
                </a:prstGeom>
                <a:ln w="34925">
                  <a:solidFill>
                    <a:schemeClr val="accent4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88" name="Straight Arrow Connector 3087">
                <a:extLst>
                  <a:ext uri="{FF2B5EF4-FFF2-40B4-BE49-F238E27FC236}">
                    <a16:creationId xmlns:a16="http://schemas.microsoft.com/office/drawing/2014/main" id="{821DDF3D-FC56-4D6F-E78E-26428FD7FA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726" y="5697788"/>
                <a:ext cx="390735" cy="127748"/>
              </a:xfrm>
              <a:prstGeom prst="straightConnector1">
                <a:avLst/>
              </a:prstGeom>
              <a:ln w="34925">
                <a:solidFill>
                  <a:srgbClr val="E66627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86" name="Straight Arrow Connector 3085">
              <a:extLst>
                <a:ext uri="{FF2B5EF4-FFF2-40B4-BE49-F238E27FC236}">
                  <a16:creationId xmlns:a16="http://schemas.microsoft.com/office/drawing/2014/main" id="{151754BF-C157-402A-1BE0-2460897546CE}"/>
                </a:ext>
              </a:extLst>
            </p:cNvPr>
            <p:cNvCxnSpPr>
              <a:cxnSpLocks/>
              <a:endCxn id="3104" idx="1"/>
            </p:cNvCxnSpPr>
            <p:nvPr/>
          </p:nvCxnSpPr>
          <p:spPr>
            <a:xfrm flipH="1" flipV="1">
              <a:off x="1226431" y="5661641"/>
              <a:ext cx="354541" cy="156260"/>
            </a:xfrm>
            <a:prstGeom prst="straightConnector1">
              <a:avLst/>
            </a:prstGeom>
            <a:ln w="34925">
              <a:solidFill>
                <a:srgbClr val="E7890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25" name="Group 3124">
            <a:extLst>
              <a:ext uri="{FF2B5EF4-FFF2-40B4-BE49-F238E27FC236}">
                <a16:creationId xmlns:a16="http://schemas.microsoft.com/office/drawing/2014/main" id="{7377FED3-16E3-FF7A-04CD-CEFFFCDB70F5}"/>
              </a:ext>
            </a:extLst>
          </p:cNvPr>
          <p:cNvGrpSpPr/>
          <p:nvPr/>
        </p:nvGrpSpPr>
        <p:grpSpPr>
          <a:xfrm>
            <a:off x="2576827" y="4735347"/>
            <a:ext cx="1793352" cy="2282595"/>
            <a:chOff x="2576827" y="4735347"/>
            <a:chExt cx="1793352" cy="2282595"/>
          </a:xfrm>
        </p:grpSpPr>
        <p:grpSp>
          <p:nvGrpSpPr>
            <p:cNvPr id="3126" name="Group 3125">
              <a:extLst>
                <a:ext uri="{FF2B5EF4-FFF2-40B4-BE49-F238E27FC236}">
                  <a16:creationId xmlns:a16="http://schemas.microsoft.com/office/drawing/2014/main" id="{DB506D97-681D-428B-104F-F7BE538F3D76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3128" name="Group 3127">
                <a:extLst>
                  <a:ext uri="{FF2B5EF4-FFF2-40B4-BE49-F238E27FC236}">
                    <a16:creationId xmlns:a16="http://schemas.microsoft.com/office/drawing/2014/main" id="{89BA44F5-352A-336F-3664-4DECEE1C52EB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130" name="Group 3129">
                  <a:extLst>
                    <a:ext uri="{FF2B5EF4-FFF2-40B4-BE49-F238E27FC236}">
                      <a16:creationId xmlns:a16="http://schemas.microsoft.com/office/drawing/2014/main" id="{CAC95141-2150-3917-523C-3E3D43831C92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497840" y="4805590"/>
                  <a:chExt cx="1793352" cy="2282595"/>
                </a:xfrm>
              </p:grpSpPr>
              <p:cxnSp>
                <p:nvCxnSpPr>
                  <p:cNvPr id="3132" name="Straight Connector 3131">
                    <a:extLst>
                      <a:ext uri="{FF2B5EF4-FFF2-40B4-BE49-F238E27FC236}">
                        <a16:creationId xmlns:a16="http://schemas.microsoft.com/office/drawing/2014/main" id="{E603A9EF-E9CE-430E-E1B8-4C8D196223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33" name="Straight Connector 3132">
                    <a:extLst>
                      <a:ext uri="{FF2B5EF4-FFF2-40B4-BE49-F238E27FC236}">
                        <a16:creationId xmlns:a16="http://schemas.microsoft.com/office/drawing/2014/main" id="{F859575B-071D-94CE-4CF2-9B70D6EC19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34" name="Oval 3133">
                    <a:extLst>
                      <a:ext uri="{FF2B5EF4-FFF2-40B4-BE49-F238E27FC236}">
                        <a16:creationId xmlns:a16="http://schemas.microsoft.com/office/drawing/2014/main" id="{B3C4A3D4-E97B-8958-A506-105AC86FE78D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35" name="TextBox 3134">
                        <a:extLst>
                          <a:ext uri="{FF2B5EF4-FFF2-40B4-BE49-F238E27FC236}">
                            <a16:creationId xmlns:a16="http://schemas.microsoft.com/office/drawing/2014/main" id="{1B708B51-585B-2F3C-4E00-AFFF9B16FEE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87406" y="4809194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35" name="TextBox 3134">
                        <a:extLst>
                          <a:ext uri="{FF2B5EF4-FFF2-40B4-BE49-F238E27FC236}">
                            <a16:creationId xmlns:a16="http://schemas.microsoft.com/office/drawing/2014/main" id="{1B708B51-585B-2F3C-4E00-AFFF9B16FEE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87406" y="4809194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36" name="TextBox 3135">
                        <a:extLst>
                          <a:ext uri="{FF2B5EF4-FFF2-40B4-BE49-F238E27FC236}">
                            <a16:creationId xmlns:a16="http://schemas.microsoft.com/office/drawing/2014/main" id="{48B0F826-A8E4-DE6C-D271-61BBC37DCDE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36" name="TextBox 3135">
                        <a:extLst>
                          <a:ext uri="{FF2B5EF4-FFF2-40B4-BE49-F238E27FC236}">
                            <a16:creationId xmlns:a16="http://schemas.microsoft.com/office/drawing/2014/main" id="{48B0F826-A8E4-DE6C-D271-61BBC37DCDEC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37" name="Oval 3136">
                    <a:extLst>
                      <a:ext uri="{FF2B5EF4-FFF2-40B4-BE49-F238E27FC236}">
                        <a16:creationId xmlns:a16="http://schemas.microsoft.com/office/drawing/2014/main" id="{0CDB6B67-A987-D6E5-DA6E-73D17A7BDE7D}"/>
                      </a:ext>
                    </a:extLst>
                  </p:cNvPr>
                  <p:cNvSpPr/>
                  <p:nvPr/>
                </p:nvSpPr>
                <p:spPr>
                  <a:xfrm>
                    <a:off x="653304" y="5700857"/>
                    <a:ext cx="969264" cy="423007"/>
                  </a:xfrm>
                  <a:prstGeom prst="ellipse">
                    <a:avLst/>
                  </a:prstGeom>
                  <a:solidFill>
                    <a:schemeClr val="bg1">
                      <a:alpha val="11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138" name="TextBox 3137">
                    <a:extLst>
                      <a:ext uri="{FF2B5EF4-FFF2-40B4-BE49-F238E27FC236}">
                        <a16:creationId xmlns:a16="http://schemas.microsoft.com/office/drawing/2014/main" id="{8F728DAB-6B66-BBA7-9F3E-941D06798BB1}"/>
                      </a:ext>
                    </a:extLst>
                  </p:cNvPr>
                  <p:cNvSpPr txBox="1"/>
                  <p:nvPr/>
                </p:nvSpPr>
                <p:spPr>
                  <a:xfrm>
                    <a:off x="1337241" y="5617018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x</a:t>
                    </a:r>
                  </a:p>
                </p:txBody>
              </p:sp>
              <p:sp>
                <p:nvSpPr>
                  <p:cNvPr id="3139" name="TextBox 3138">
                    <a:extLst>
                      <a:ext uri="{FF2B5EF4-FFF2-40B4-BE49-F238E27FC236}">
                        <a16:creationId xmlns:a16="http://schemas.microsoft.com/office/drawing/2014/main" id="{D8EDAABD-7626-6629-8F53-B8E42C9DC6AD}"/>
                      </a:ext>
                    </a:extLst>
                  </p:cNvPr>
                  <p:cNvSpPr txBox="1"/>
                  <p:nvPr/>
                </p:nvSpPr>
                <p:spPr>
                  <a:xfrm>
                    <a:off x="636149" y="4805590"/>
                    <a:ext cx="86067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sp>
                <p:nvSpPr>
                  <p:cNvPr id="3140" name="TextBox 3139">
                    <a:extLst>
                      <a:ext uri="{FF2B5EF4-FFF2-40B4-BE49-F238E27FC236}">
                        <a16:creationId xmlns:a16="http://schemas.microsoft.com/office/drawing/2014/main" id="{20361812-FC58-167F-6F1B-AA8A1733476F}"/>
                      </a:ext>
                    </a:extLst>
                  </p:cNvPr>
                  <p:cNvSpPr txBox="1"/>
                  <p:nvPr/>
                </p:nvSpPr>
                <p:spPr>
                  <a:xfrm>
                    <a:off x="1363314" y="5225904"/>
                    <a:ext cx="806788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Helvetica" pitchFamily="2" charset="0"/>
                      </a:rPr>
                      <a:t>y</a:t>
                    </a:r>
                  </a:p>
                </p:txBody>
              </p:sp>
            </p:grpSp>
            <p:cxnSp>
              <p:nvCxnSpPr>
                <p:cNvPr id="3131" name="Straight Connector 3130">
                  <a:extLst>
                    <a:ext uri="{FF2B5EF4-FFF2-40B4-BE49-F238E27FC236}">
                      <a16:creationId xmlns:a16="http://schemas.microsoft.com/office/drawing/2014/main" id="{1D148FE1-AB47-D260-4864-65D4BF7167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61893" y="5459497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29" name="Straight Arrow Connector 3128">
                <a:extLst>
                  <a:ext uri="{FF2B5EF4-FFF2-40B4-BE49-F238E27FC236}">
                    <a16:creationId xmlns:a16="http://schemas.microsoft.com/office/drawing/2014/main" id="{E46976EF-053E-A906-4E08-57EE229DAA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3260" y="5832717"/>
                <a:ext cx="243967" cy="194780"/>
              </a:xfrm>
              <a:prstGeom prst="straightConnector1">
                <a:avLst/>
              </a:prstGeom>
              <a:ln w="34925">
                <a:solidFill>
                  <a:srgbClr val="7302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7" name="Straight Arrow Connector 3126">
              <a:extLst>
                <a:ext uri="{FF2B5EF4-FFF2-40B4-BE49-F238E27FC236}">
                  <a16:creationId xmlns:a16="http://schemas.microsoft.com/office/drawing/2014/main" id="{D9C014D8-1D10-0BD9-4DD2-17D9B87CD0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7188" y="5830130"/>
              <a:ext cx="62782" cy="239507"/>
            </a:xfrm>
            <a:prstGeom prst="straightConnector1">
              <a:avLst/>
            </a:prstGeom>
            <a:ln w="34925">
              <a:solidFill>
                <a:srgbClr val="AE2E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41" name="Straight Arrow Connector 3140">
            <a:extLst>
              <a:ext uri="{FF2B5EF4-FFF2-40B4-BE49-F238E27FC236}">
                <a16:creationId xmlns:a16="http://schemas.microsoft.com/office/drawing/2014/main" id="{5067CEB9-062E-7BD8-DEAB-1496854DE8C6}"/>
              </a:ext>
            </a:extLst>
          </p:cNvPr>
          <p:cNvCxnSpPr>
            <a:cxnSpLocks/>
          </p:cNvCxnSpPr>
          <p:nvPr/>
        </p:nvCxnSpPr>
        <p:spPr>
          <a:xfrm flipV="1">
            <a:off x="3233464" y="5387543"/>
            <a:ext cx="3763" cy="454574"/>
          </a:xfrm>
          <a:prstGeom prst="straightConnector1">
            <a:avLst/>
          </a:prstGeom>
          <a:ln w="22225">
            <a:solidFill>
              <a:srgbClr val="FE5E53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3" name="Straight Arrow Connector 3072">
            <a:extLst>
              <a:ext uri="{FF2B5EF4-FFF2-40B4-BE49-F238E27FC236}">
                <a16:creationId xmlns:a16="http://schemas.microsoft.com/office/drawing/2014/main" id="{803A2AA7-23E8-D26D-9E68-A07ACF5DD171}"/>
              </a:ext>
            </a:extLst>
          </p:cNvPr>
          <p:cNvCxnSpPr>
            <a:cxnSpLocks/>
          </p:cNvCxnSpPr>
          <p:nvPr/>
        </p:nvCxnSpPr>
        <p:spPr>
          <a:xfrm flipV="1">
            <a:off x="3250914" y="5379704"/>
            <a:ext cx="193109" cy="451195"/>
          </a:xfrm>
          <a:prstGeom prst="straightConnector1">
            <a:avLst/>
          </a:prstGeom>
          <a:ln w="34925">
            <a:solidFill>
              <a:srgbClr val="AE2E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371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B4254-741B-6935-2703-B13DC009B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109CD2F-27F7-7116-BDF1-2A9F39677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3D01C-6B6F-2B80-8EAA-F9A33B534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2CB036E-E932-AA8A-4853-FCB3D333F58C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608E41-A311-4B6D-0F54-5CF56D1A9622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C42598A-1C79-A0C4-8729-92F7C0778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6943562-E100-7FB5-F1B9-3351A62689B7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B1BB5BC-5330-2089-78CC-343AEB6EA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88444A-F6F5-5E9F-DA2D-D173DC09EF0A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3119" name="TextBox 3118">
            <a:extLst>
              <a:ext uri="{FF2B5EF4-FFF2-40B4-BE49-F238E27FC236}">
                <a16:creationId xmlns:a16="http://schemas.microsoft.com/office/drawing/2014/main" id="{97BBD3DE-088D-959F-C519-ED3960539AA6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EDCA065-D3AD-97BC-6B4E-CFA5700D5B53}"/>
              </a:ext>
            </a:extLst>
          </p:cNvPr>
          <p:cNvGrpSpPr/>
          <p:nvPr/>
        </p:nvGrpSpPr>
        <p:grpSpPr>
          <a:xfrm>
            <a:off x="-182586" y="4727539"/>
            <a:ext cx="4552765" cy="2290403"/>
            <a:chOff x="-182586" y="4727539"/>
            <a:chExt cx="4552765" cy="229040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6728C3C-5453-F864-F0DD-4689F4D11687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BDC325AC-781C-0694-9EA6-9254B0D4A391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30B4C1A2-8B88-5A1A-49FD-C33055615CF9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1F1D7C70-EA2D-4007-7C6C-EC91B27D3DFF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sp>
                  <p:nvSpPr>
                    <p:cNvPr id="18" name="Oval 17">
                      <a:extLst>
                        <a:ext uri="{FF2B5EF4-FFF2-40B4-BE49-F238E27FC236}">
                          <a16:creationId xmlns:a16="http://schemas.microsoft.com/office/drawing/2014/main" id="{F3AC5486-4E37-43DD-2AE2-DECB55454A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486" y="5599693"/>
                      <a:ext cx="969264" cy="423007"/>
                    </a:xfrm>
                    <a:prstGeom prst="ellipse">
                      <a:avLst/>
                    </a:prstGeom>
                    <a:solidFill>
                      <a:schemeClr val="bg1">
                        <a:alpha val="11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9719DB23-DAF5-46AE-3A19-A7DD9E1018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37D42F25-1596-365E-D395-FDAAFE9FC09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0C233F93-2799-77D2-2658-4D2A6F83322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151B39C0-0555-44F8-3BBE-F992FA728D5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51031" y="5529569"/>
                        <a:ext cx="979987" cy="743101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5" name="Oval 34">
                        <a:extLst>
                          <a:ext uri="{FF2B5EF4-FFF2-40B4-BE49-F238E27FC236}">
                            <a16:creationId xmlns:a16="http://schemas.microsoft.com/office/drawing/2014/main" id="{0DEA5500-9C6E-2793-14E6-6DD9D5469F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6" name="TextBox 35">
                            <a:extLst>
                              <a:ext uri="{FF2B5EF4-FFF2-40B4-BE49-F238E27FC236}">
                                <a16:creationId xmlns:a16="http://schemas.microsoft.com/office/drawing/2014/main" id="{89C51E84-A378-809E-A3B4-7FA7C9C671B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8" name="TextBox 3077">
                            <a:extLst>
                              <a:ext uri="{FF2B5EF4-FFF2-40B4-BE49-F238E27FC236}">
                                <a16:creationId xmlns:a16="http://schemas.microsoft.com/office/drawing/2014/main" id="{313A96A0-6FFD-504E-0BE5-3F47669E450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7" name="TextBox 36">
                            <a:extLst>
                              <a:ext uri="{FF2B5EF4-FFF2-40B4-BE49-F238E27FC236}">
                                <a16:creationId xmlns:a16="http://schemas.microsoft.com/office/drawing/2014/main" id="{1F5C1DDC-9437-4A8F-E938-565FADDC1A7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9" name="TextBox 3078">
                            <a:extLst>
                              <a:ext uri="{FF2B5EF4-FFF2-40B4-BE49-F238E27FC236}">
                                <a16:creationId xmlns:a16="http://schemas.microsoft.com/office/drawing/2014/main" id="{CE23F431-C650-D1CE-95AF-DE26C769474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8" name="TextBox 37">
                        <a:extLst>
                          <a:ext uri="{FF2B5EF4-FFF2-40B4-BE49-F238E27FC236}">
                            <a16:creationId xmlns:a16="http://schemas.microsoft.com/office/drawing/2014/main" id="{DB702C94-796F-AC9A-95F1-15B55F9BE2E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  <p:grpSp>
                  <p:nvGrpSpPr>
                    <p:cNvPr id="20" name="Group 19">
                      <a:extLst>
                        <a:ext uri="{FF2B5EF4-FFF2-40B4-BE49-F238E27FC236}">
                          <a16:creationId xmlns:a16="http://schemas.microsoft.com/office/drawing/2014/main" id="{089639CD-5C93-FE4A-98FA-D52966DB4BF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661194" cy="2278856"/>
                      <a:chOff x="-182586" y="4727539"/>
                      <a:chExt cx="2661194" cy="2278856"/>
                    </a:xfrm>
                  </p:grpSpPr>
                  <p:sp>
                    <p:nvSpPr>
                      <p:cNvPr id="23" name="TextBox 22">
                        <a:extLst>
                          <a:ext uri="{FF2B5EF4-FFF2-40B4-BE49-F238E27FC236}">
                            <a16:creationId xmlns:a16="http://schemas.microsoft.com/office/drawing/2014/main" id="{75F09C55-3809-456B-A3D4-2200845C8BE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82586" y="5214434"/>
                        <a:ext cx="1450521" cy="98488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400" dirty="0">
                            <a:solidFill>
                              <a:srgbClr val="98D8EB"/>
                            </a:solidFill>
                            <a:latin typeface="Helvetica" pitchFamily="2" charset="0"/>
                          </a:rPr>
                          <a:t>Lab frame:</a:t>
                        </a:r>
                      </a:p>
                    </p:txBody>
                  </p:sp>
                  <p:grpSp>
                    <p:nvGrpSpPr>
                      <p:cNvPr id="24" name="Group 23">
                        <a:extLst>
                          <a:ext uri="{FF2B5EF4-FFF2-40B4-BE49-F238E27FC236}">
                            <a16:creationId xmlns:a16="http://schemas.microsoft.com/office/drawing/2014/main" id="{1CE3787D-8599-C683-B74D-D53A76618A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0572" y="4727539"/>
                        <a:ext cx="1558036" cy="2278856"/>
                        <a:chOff x="497840" y="4809329"/>
                        <a:chExt cx="1558036" cy="2278856"/>
                      </a:xfrm>
                    </p:grpSpPr>
                    <p:cxnSp>
                      <p:nvCxnSpPr>
                        <p:cNvPr id="25" name="Straight Connector 24">
                          <a:extLst>
                            <a:ext uri="{FF2B5EF4-FFF2-40B4-BE49-F238E27FC236}">
                              <a16:creationId xmlns:a16="http://schemas.microsoft.com/office/drawing/2014/main" id="{8DE5D0A2-00D0-09FA-2945-8E7BDE3F1944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158240" y="5120640"/>
                          <a:ext cx="0" cy="148336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" name="Straight Connector 25">
                          <a:extLst>
                            <a:ext uri="{FF2B5EF4-FFF2-40B4-BE49-F238E27FC236}">
                              <a16:creationId xmlns:a16="http://schemas.microsoft.com/office/drawing/2014/main" id="{1834900E-F0FE-8D34-B999-9DB08BA7082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497840" y="5902960"/>
                          <a:ext cx="1351280" cy="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7" name="Oval 26">
                          <a:extLst>
                            <a:ext uri="{FF2B5EF4-FFF2-40B4-BE49-F238E27FC236}">
                              <a16:creationId xmlns:a16="http://schemas.microsoft.com/office/drawing/2014/main" id="{9E458613-40DE-6F23-89C7-404EAE623FF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6081" y="5417767"/>
                          <a:ext cx="969264" cy="958903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|0⟩</m:t>
                                    </m:r>
                                  </m:oMath>
                                </m:oMathPara>
                              </a14:m>
                              <a:endParaRPr lang="en-US" sz="1200" b="1" dirty="0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blipFill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|1⟩</m:t>
                                    </m:r>
                                  </m:oMath>
                                </m:oMathPara>
                              </a14:m>
                              <a:endParaRPr lang="en-US" sz="1200" b="1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blipFill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30" name="Straight Arrow Connector 29">
                          <a:extLst>
                            <a:ext uri="{FF2B5EF4-FFF2-40B4-BE49-F238E27FC236}">
                              <a16:creationId xmlns:a16="http://schemas.microsoft.com/office/drawing/2014/main" id="{148442B2-E2EB-090D-761B-FF7DFD92D14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905422" y="5899691"/>
                          <a:ext cx="252818" cy="177420"/>
                        </a:xfrm>
                        <a:prstGeom prst="straightConnector1">
                          <a:avLst/>
                        </a:prstGeom>
                        <a:ln w="34925">
                          <a:solidFill>
                            <a:srgbClr val="913B0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" name="TextBox 30">
                          <a:extLst>
                            <a:ext uri="{FF2B5EF4-FFF2-40B4-BE49-F238E27FC236}">
                              <a16:creationId xmlns:a16="http://schemas.microsoft.com/office/drawing/2014/main" id="{EFEC22E2-56F1-22E3-C57B-5FFBA3CE218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83790" y="4809329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z</a:t>
                          </a:r>
                        </a:p>
                      </p:txBody>
                    </p:sp>
                  </p:grpSp>
                </p:grpSp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41EE4897-5E43-E612-B631-342CB93C364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6560" y="5546775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07F2F968-FF2D-2625-3C3A-97106E5F46C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0597" y="5133720"/>
                      <a:ext cx="866212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y</a:t>
                      </a:r>
                    </a:p>
                  </p:txBody>
                </p:sp>
              </p:grpSp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623D12B9-7447-7651-39C5-05AE75C9A1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54504" y="5819936"/>
                    <a:ext cx="266712" cy="173350"/>
                  </a:xfrm>
                  <a:prstGeom prst="straightConnector1">
                    <a:avLst/>
                  </a:prstGeom>
                  <a:ln w="34925">
                    <a:solidFill>
                      <a:schemeClr val="accent4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B666BC8C-73C2-80F7-28EC-11B9FC427B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64726" y="5697788"/>
                  <a:ext cx="390735" cy="127748"/>
                </a:xfrm>
                <a:prstGeom prst="straightConnector1">
                  <a:avLst/>
                </a:prstGeom>
                <a:ln w="34925">
                  <a:solidFill>
                    <a:srgbClr val="E66627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F01AAFC-75CC-DF77-4B4D-629BC716EE35}"/>
                  </a:ext>
                </a:extLst>
              </p:cNvPr>
              <p:cNvCxnSpPr>
                <a:cxnSpLocks/>
                <a:endCxn id="18" idx="1"/>
              </p:cNvCxnSpPr>
              <p:nvPr/>
            </p:nvCxnSpPr>
            <p:spPr>
              <a:xfrm flipH="1" flipV="1">
                <a:off x="1226431" y="5661641"/>
                <a:ext cx="354541" cy="156260"/>
              </a:xfrm>
              <a:prstGeom prst="straightConnector1">
                <a:avLst/>
              </a:prstGeom>
              <a:ln w="34925">
                <a:solidFill>
                  <a:srgbClr val="E7890D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0C7AD15-4BB6-7D37-FDAC-537E99311F61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B08ED0F1-A71F-5FEC-4D3F-73BC16448DFE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66AF036C-353A-39F5-0850-22AF2FDCA2EA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F07B0820-C2E7-494A-023F-E392E4247556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44" name="Group 43">
                      <a:extLst>
                        <a:ext uri="{FF2B5EF4-FFF2-40B4-BE49-F238E27FC236}">
                          <a16:creationId xmlns:a16="http://schemas.microsoft.com/office/drawing/2014/main" id="{DE938527-C313-8748-F216-E90C6DC759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497840" y="4805590"/>
                      <a:chExt cx="1793352" cy="2282595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C4CCE8A6-CE6F-7D34-BE2F-19681C68A64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63BE72C3-EE23-6771-EA49-9933CF9F9C6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8" name="Oval 47">
                        <a:extLst>
                          <a:ext uri="{FF2B5EF4-FFF2-40B4-BE49-F238E27FC236}">
                            <a16:creationId xmlns:a16="http://schemas.microsoft.com/office/drawing/2014/main" id="{10A9E4D5-796B-338B-0010-C0B199F81F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9" name="TextBox 48">
                            <a:extLst>
                              <a:ext uri="{FF2B5EF4-FFF2-40B4-BE49-F238E27FC236}">
                                <a16:creationId xmlns:a16="http://schemas.microsoft.com/office/drawing/2014/main" id="{08BAD833-8BFE-5866-4AA6-8FF07B9DE0B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1B708B51-585B-2F3C-4E00-AFFF9B16FEE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50" name="TextBox 49">
                            <a:extLst>
                              <a:ext uri="{FF2B5EF4-FFF2-40B4-BE49-F238E27FC236}">
                                <a16:creationId xmlns:a16="http://schemas.microsoft.com/office/drawing/2014/main" id="{F5C96B14-B44E-EF0B-0574-9AFECE0AF03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6" name="TextBox 3135">
                            <a:extLst>
                              <a:ext uri="{FF2B5EF4-FFF2-40B4-BE49-F238E27FC236}">
                                <a16:creationId xmlns:a16="http://schemas.microsoft.com/office/drawing/2014/main" id="{48B0F826-A8E4-DE6C-D271-61BBC37DCDE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51" name="Oval 50">
                        <a:extLst>
                          <a:ext uri="{FF2B5EF4-FFF2-40B4-BE49-F238E27FC236}">
                            <a16:creationId xmlns:a16="http://schemas.microsoft.com/office/drawing/2014/main" id="{E82D1F29-9117-45A4-DB2C-191DB696B4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304" y="5700857"/>
                        <a:ext cx="969264" cy="423007"/>
                      </a:xfrm>
                      <a:prstGeom prst="ellipse">
                        <a:avLst/>
                      </a:prstGeom>
                      <a:solidFill>
                        <a:schemeClr val="bg1">
                          <a:alpha val="11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52" name="TextBox 51">
                        <a:extLst>
                          <a:ext uri="{FF2B5EF4-FFF2-40B4-BE49-F238E27FC236}">
                            <a16:creationId xmlns:a16="http://schemas.microsoft.com/office/drawing/2014/main" id="{2F2484BA-79F2-9160-EAFA-3B3162E9670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37241" y="5617018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x</a:t>
                        </a:r>
                      </a:p>
                    </p:txBody>
                  </p:sp>
                  <p:sp>
                    <p:nvSpPr>
                      <p:cNvPr id="53" name="TextBox 52">
                        <a:extLst>
                          <a:ext uri="{FF2B5EF4-FFF2-40B4-BE49-F238E27FC236}">
                            <a16:creationId xmlns:a16="http://schemas.microsoft.com/office/drawing/2014/main" id="{6ED0EF7F-1BC3-E7D7-0BF4-E8E6A248CEF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36149" y="4805590"/>
                        <a:ext cx="86067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  <p:sp>
                    <p:nvSpPr>
                      <p:cNvPr id="54" name="TextBox 53">
                        <a:extLst>
                          <a:ext uri="{FF2B5EF4-FFF2-40B4-BE49-F238E27FC236}">
                            <a16:creationId xmlns:a16="http://schemas.microsoft.com/office/drawing/2014/main" id="{D7C66CF0-1E67-F214-B439-8EAD53F8E17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63314" y="5225904"/>
                        <a:ext cx="806788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y</a:t>
                        </a:r>
                      </a:p>
                    </p:txBody>
                  </p:sp>
                </p:grp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5CD5BBB1-B735-910D-9660-A6E8A80D5A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61893" y="5459497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3" name="Straight Arrow Connector 42">
                    <a:extLst>
                      <a:ext uri="{FF2B5EF4-FFF2-40B4-BE49-F238E27FC236}">
                        <a16:creationId xmlns:a16="http://schemas.microsoft.com/office/drawing/2014/main" id="{3C3DA88D-15AC-6DFD-034A-CF6353B52D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93260" y="5832717"/>
                    <a:ext cx="243967" cy="194780"/>
                  </a:xfrm>
                  <a:prstGeom prst="straightConnector1">
                    <a:avLst/>
                  </a:prstGeom>
                  <a:ln w="34925">
                    <a:solidFill>
                      <a:srgbClr val="7302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F93AA914-6FA8-B093-4C28-211366AC86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177188" y="5830130"/>
                  <a:ext cx="62782" cy="239507"/>
                </a:xfrm>
                <a:prstGeom prst="straightConnector1">
                  <a:avLst/>
                </a:prstGeom>
                <a:ln w="34925">
                  <a:solidFill>
                    <a:srgbClr val="AE2E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DE72161E-C73A-F546-990E-889A18D32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5959" y="5842117"/>
                <a:ext cx="184880" cy="147204"/>
              </a:xfrm>
              <a:prstGeom prst="straightConnector1">
                <a:avLst/>
              </a:prstGeom>
              <a:ln w="34925">
                <a:solidFill>
                  <a:srgbClr val="FC34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767341DA-7E98-C248-AACD-2D7C46D59E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3464" y="5387543"/>
                <a:ext cx="3763" cy="454574"/>
              </a:xfrm>
              <a:prstGeom prst="straightConnector1">
                <a:avLst/>
              </a:prstGeom>
              <a:ln w="22225">
                <a:solidFill>
                  <a:srgbClr val="FE5E53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02E067C4-6902-A796-51D9-6FEC96CA42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0914" y="5379704"/>
                <a:ext cx="193109" cy="451195"/>
              </a:xfrm>
              <a:prstGeom prst="straightConnector1">
                <a:avLst/>
              </a:prstGeom>
              <a:ln w="34925">
                <a:solidFill>
                  <a:srgbClr val="AE2E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5596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8F486-9F2E-9799-6A97-A393B0B3E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4949C33-FA59-098F-40B4-DABDCA41C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CA04-135A-D418-C3D3-9B504639A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691652F-F675-BEA4-E6D6-142950C6F998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0C8C9D-C136-D865-34E3-4F5CD88D1EB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C32CAE-73AF-7B0C-364F-B222AA609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7B99666-00CC-0657-055E-6835935EB4DE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028E913-5B05-0F5D-5C44-B221A9D6A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97BB26-FEB3-2944-BAB7-BC9111B07F90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A5C0982-7F99-4803-ABD0-37CB89B5E8FB}"/>
              </a:ext>
            </a:extLst>
          </p:cNvPr>
          <p:cNvSpPr/>
          <p:nvPr/>
        </p:nvSpPr>
        <p:spPr>
          <a:xfrm>
            <a:off x="4447060" y="5626557"/>
            <a:ext cx="969264" cy="423007"/>
          </a:xfrm>
          <a:prstGeom prst="ellipse">
            <a:avLst/>
          </a:prstGeom>
          <a:solidFill>
            <a:schemeClr val="bg1">
              <a:alpha val="11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FF0AE0-7915-F9A0-7CCB-77276120703F}"/>
              </a:ext>
            </a:extLst>
          </p:cNvPr>
          <p:cNvGrpSpPr/>
          <p:nvPr/>
        </p:nvGrpSpPr>
        <p:grpSpPr>
          <a:xfrm>
            <a:off x="4278819" y="4749211"/>
            <a:ext cx="1651893" cy="2278856"/>
            <a:chOff x="497840" y="4809329"/>
            <a:chExt cx="1651893" cy="22788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4919E2E-FBFC-90AA-7EEF-D6A308D38F47}"/>
                </a:ext>
              </a:extLst>
            </p:cNvPr>
            <p:cNvSpPr txBox="1"/>
            <p:nvPr/>
          </p:nvSpPr>
          <p:spPr>
            <a:xfrm>
              <a:off x="1342945" y="5170191"/>
              <a:ext cx="806788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AB94B5E-2357-01ED-36BC-177A70A76D78}"/>
                </a:ext>
              </a:extLst>
            </p:cNvPr>
            <p:cNvCxnSpPr>
              <a:cxnSpLocks/>
            </p:cNvCxnSpPr>
            <p:nvPr/>
          </p:nvCxnSpPr>
          <p:spPr>
            <a:xfrm>
              <a:off x="1158240" y="5120640"/>
              <a:ext cx="0" cy="148336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A1E05A6-3118-E783-2443-3DFA38928F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840" y="5902960"/>
              <a:ext cx="135128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EE9E763-974C-A12A-EF9C-3AC5F752B4E8}"/>
                </a:ext>
              </a:extLst>
            </p:cNvPr>
            <p:cNvSpPr/>
            <p:nvPr/>
          </p:nvSpPr>
          <p:spPr>
            <a:xfrm>
              <a:off x="666081" y="5417767"/>
              <a:ext cx="969264" cy="95890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B25A77F-443B-41B4-B615-AF0253B8DA7A}"/>
                    </a:ext>
                  </a:extLst>
                </p:cNvPr>
                <p:cNvSpPr txBox="1"/>
                <p:nvPr/>
              </p:nvSpPr>
              <p:spPr>
                <a:xfrm>
                  <a:off x="711991" y="4809330"/>
                  <a:ext cx="1343885" cy="841256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98D7EA"/>
                            </a:solidFill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lang="en-US" sz="1200" b="1" dirty="0">
                    <a:solidFill>
                      <a:srgbClr val="98D7EA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B25A77F-443B-41B4-B615-AF0253B8DA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991" y="4809330"/>
                  <a:ext cx="1343885" cy="84125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50E6B05-D6F9-A4DD-2CAA-66F4DE5A3F6B}"/>
                    </a:ext>
                  </a:extLst>
                </p:cNvPr>
                <p:cNvSpPr txBox="1"/>
                <p:nvPr/>
              </p:nvSpPr>
              <p:spPr>
                <a:xfrm>
                  <a:off x="651031" y="6216151"/>
                  <a:ext cx="1343885" cy="87203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1" i="1" smtClean="0">
                            <a:solidFill>
                              <a:srgbClr val="98D7EA"/>
                            </a:solidFill>
                            <a:latin typeface="Cambria Math" panose="02040503050406030204" pitchFamily="18" charset="0"/>
                          </a:rPr>
                          <m:t>|1⟩</m:t>
                        </m:r>
                      </m:oMath>
                    </m:oMathPara>
                  </a14:m>
                  <a:endParaRPr lang="en-US" sz="1200" b="1">
                    <a:solidFill>
                      <a:srgbClr val="98D7EA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50E6B05-D6F9-A4DD-2CAA-66F4DE5A3F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031" y="6216151"/>
                  <a:ext cx="1343885" cy="87203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87EA1E0-E5A1-0452-74AB-7B216DFB76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7151" y="5417695"/>
              <a:ext cx="1089" cy="471293"/>
            </a:xfrm>
            <a:prstGeom prst="straightConnector1">
              <a:avLst/>
            </a:prstGeom>
            <a:ln w="34925">
              <a:solidFill>
                <a:srgbClr val="026B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CB24F11-4B7F-495B-3ECF-D57CD62D60B3}"/>
                </a:ext>
              </a:extLst>
            </p:cNvPr>
            <p:cNvSpPr txBox="1"/>
            <p:nvPr/>
          </p:nvSpPr>
          <p:spPr>
            <a:xfrm>
              <a:off x="583790" y="4809329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>
                  <a:solidFill>
                    <a:schemeClr val="bg1"/>
                  </a:solidFill>
                  <a:latin typeface="Helvetica" pitchFamily="2" charset="0"/>
                </a:rPr>
                <a:t>z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3A11806-118C-A317-0FC1-353E2C91990A}"/>
              </a:ext>
            </a:extLst>
          </p:cNvPr>
          <p:cNvGrpSpPr/>
          <p:nvPr/>
        </p:nvGrpSpPr>
        <p:grpSpPr>
          <a:xfrm>
            <a:off x="-182586" y="4727539"/>
            <a:ext cx="4552765" cy="2290403"/>
            <a:chOff x="-182586" y="4727539"/>
            <a:chExt cx="4552765" cy="229040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2007685-8BF0-D067-1AD1-90158B85C63C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088" name="Group 3087">
                <a:extLst>
                  <a:ext uri="{FF2B5EF4-FFF2-40B4-BE49-F238E27FC236}">
                    <a16:creationId xmlns:a16="http://schemas.microsoft.com/office/drawing/2014/main" id="{4712F757-82C8-E41C-0FA9-79E2D91DD62E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090" name="Group 3089">
                  <a:extLst>
                    <a:ext uri="{FF2B5EF4-FFF2-40B4-BE49-F238E27FC236}">
                      <a16:creationId xmlns:a16="http://schemas.microsoft.com/office/drawing/2014/main" id="{2693AF3A-ADEB-0FBD-C7CF-F376BC6F516D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092" name="Group 3091">
                    <a:extLst>
                      <a:ext uri="{FF2B5EF4-FFF2-40B4-BE49-F238E27FC236}">
                        <a16:creationId xmlns:a16="http://schemas.microsoft.com/office/drawing/2014/main" id="{A379A5AB-D02D-888E-BD17-265A59C8B49A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sp>
                  <p:nvSpPr>
                    <p:cNvPr id="3094" name="Oval 3093">
                      <a:extLst>
                        <a:ext uri="{FF2B5EF4-FFF2-40B4-BE49-F238E27FC236}">
                          <a16:creationId xmlns:a16="http://schemas.microsoft.com/office/drawing/2014/main" id="{CCF10ED2-AA9F-F8D0-5DC3-082807559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486" y="5599693"/>
                      <a:ext cx="969264" cy="423007"/>
                    </a:xfrm>
                    <a:prstGeom prst="ellipse">
                      <a:avLst/>
                    </a:prstGeom>
                    <a:solidFill>
                      <a:schemeClr val="bg1">
                        <a:alpha val="11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3095" name="Group 3094">
                      <a:extLst>
                        <a:ext uri="{FF2B5EF4-FFF2-40B4-BE49-F238E27FC236}">
                          <a16:creationId xmlns:a16="http://schemas.microsoft.com/office/drawing/2014/main" id="{136B6195-583D-F9EE-96DD-9DE936849F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108" name="Straight Connector 3107">
                        <a:extLst>
                          <a:ext uri="{FF2B5EF4-FFF2-40B4-BE49-F238E27FC236}">
                            <a16:creationId xmlns:a16="http://schemas.microsoft.com/office/drawing/2014/main" id="{BD506E8B-1930-F5DC-0F1E-4E4DB2EA69D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09" name="Straight Connector 3108">
                        <a:extLst>
                          <a:ext uri="{FF2B5EF4-FFF2-40B4-BE49-F238E27FC236}">
                            <a16:creationId xmlns:a16="http://schemas.microsoft.com/office/drawing/2014/main" id="{50D69351-BEC7-2501-B06A-5260C120B4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0" name="Straight Connector 3109">
                        <a:extLst>
                          <a:ext uri="{FF2B5EF4-FFF2-40B4-BE49-F238E27FC236}">
                            <a16:creationId xmlns:a16="http://schemas.microsoft.com/office/drawing/2014/main" id="{450D38F0-53E6-7B56-95A5-BC1CD5E50CB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51031" y="5529569"/>
                        <a:ext cx="979987" cy="743101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11" name="Oval 3110">
                        <a:extLst>
                          <a:ext uri="{FF2B5EF4-FFF2-40B4-BE49-F238E27FC236}">
                            <a16:creationId xmlns:a16="http://schemas.microsoft.com/office/drawing/2014/main" id="{7D8F763E-E087-F589-79A2-4DE7A6163B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2" name="TextBox 3111">
                            <a:extLst>
                              <a:ext uri="{FF2B5EF4-FFF2-40B4-BE49-F238E27FC236}">
                                <a16:creationId xmlns:a16="http://schemas.microsoft.com/office/drawing/2014/main" id="{3C3B787C-2845-F924-8201-9A9B7BE043D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8" name="TextBox 3077">
                            <a:extLst>
                              <a:ext uri="{FF2B5EF4-FFF2-40B4-BE49-F238E27FC236}">
                                <a16:creationId xmlns:a16="http://schemas.microsoft.com/office/drawing/2014/main" id="{313A96A0-6FFD-504E-0BE5-3F47669E450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3" name="TextBox 3112">
                            <a:extLst>
                              <a:ext uri="{FF2B5EF4-FFF2-40B4-BE49-F238E27FC236}">
                                <a16:creationId xmlns:a16="http://schemas.microsoft.com/office/drawing/2014/main" id="{AEFC9C4A-75E9-C8ED-C90C-ECF72DD5525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9" name="TextBox 3078">
                            <a:extLst>
                              <a:ext uri="{FF2B5EF4-FFF2-40B4-BE49-F238E27FC236}">
                                <a16:creationId xmlns:a16="http://schemas.microsoft.com/office/drawing/2014/main" id="{CE23F431-C650-D1CE-95AF-DE26C769474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114" name="TextBox 3113">
                        <a:extLst>
                          <a:ext uri="{FF2B5EF4-FFF2-40B4-BE49-F238E27FC236}">
                            <a16:creationId xmlns:a16="http://schemas.microsoft.com/office/drawing/2014/main" id="{206EEA7B-D3E9-F36D-B03A-3B8769E6E78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  <p:grpSp>
                  <p:nvGrpSpPr>
                    <p:cNvPr id="3096" name="Group 3095">
                      <a:extLst>
                        <a:ext uri="{FF2B5EF4-FFF2-40B4-BE49-F238E27FC236}">
                          <a16:creationId xmlns:a16="http://schemas.microsoft.com/office/drawing/2014/main" id="{DD79CC01-5604-4FA8-F727-C90D401FA65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661194" cy="2278856"/>
                      <a:chOff x="-182586" y="4727539"/>
                      <a:chExt cx="2661194" cy="2278856"/>
                    </a:xfrm>
                  </p:grpSpPr>
                  <p:sp>
                    <p:nvSpPr>
                      <p:cNvPr id="3099" name="TextBox 3098">
                        <a:extLst>
                          <a:ext uri="{FF2B5EF4-FFF2-40B4-BE49-F238E27FC236}">
                            <a16:creationId xmlns:a16="http://schemas.microsoft.com/office/drawing/2014/main" id="{4093D4D1-A2B0-9AB5-2ED5-39613F1D095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82586" y="5214434"/>
                        <a:ext cx="1450521" cy="98488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400" dirty="0">
                            <a:solidFill>
                              <a:srgbClr val="98D8EB"/>
                            </a:solidFill>
                            <a:latin typeface="Helvetica" pitchFamily="2" charset="0"/>
                          </a:rPr>
                          <a:t>Lab frame:</a:t>
                        </a:r>
                      </a:p>
                    </p:txBody>
                  </p:sp>
                  <p:grpSp>
                    <p:nvGrpSpPr>
                      <p:cNvPr id="3100" name="Group 3099">
                        <a:extLst>
                          <a:ext uri="{FF2B5EF4-FFF2-40B4-BE49-F238E27FC236}">
                            <a16:creationId xmlns:a16="http://schemas.microsoft.com/office/drawing/2014/main" id="{6084306B-AEA3-EA9E-079F-689D8628EAC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0572" y="4727539"/>
                        <a:ext cx="1558036" cy="2278856"/>
                        <a:chOff x="497840" y="4809329"/>
                        <a:chExt cx="1558036" cy="2278856"/>
                      </a:xfrm>
                    </p:grpSpPr>
                    <p:cxnSp>
                      <p:nvCxnSpPr>
                        <p:cNvPr id="3101" name="Straight Connector 3100">
                          <a:extLst>
                            <a:ext uri="{FF2B5EF4-FFF2-40B4-BE49-F238E27FC236}">
                              <a16:creationId xmlns:a16="http://schemas.microsoft.com/office/drawing/2014/main" id="{437792DE-C455-AED8-B7D9-BDBE5D54A6F0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158240" y="5120640"/>
                          <a:ext cx="0" cy="148336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02" name="Straight Connector 3101">
                          <a:extLst>
                            <a:ext uri="{FF2B5EF4-FFF2-40B4-BE49-F238E27FC236}">
                              <a16:creationId xmlns:a16="http://schemas.microsoft.com/office/drawing/2014/main" id="{E59183D1-C096-8B24-4C60-193B877197EE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497840" y="5902960"/>
                          <a:ext cx="1351280" cy="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3" name="Oval 3102">
                          <a:extLst>
                            <a:ext uri="{FF2B5EF4-FFF2-40B4-BE49-F238E27FC236}">
                              <a16:creationId xmlns:a16="http://schemas.microsoft.com/office/drawing/2014/main" id="{A1C052E3-7AD4-A02F-F088-77A943D634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6081" y="5417767"/>
                          <a:ext cx="969264" cy="958903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4" name="TextBox 3103">
                              <a:extLst>
                                <a:ext uri="{FF2B5EF4-FFF2-40B4-BE49-F238E27FC236}">
                                  <a16:creationId xmlns:a16="http://schemas.microsoft.com/office/drawing/2014/main" id="{E9AC46C5-C637-32AC-BDFB-0651E6745C9A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|0⟩</m:t>
                                    </m:r>
                                  </m:oMath>
                                </m:oMathPara>
                              </a14:m>
                              <a:endParaRPr lang="en-US" sz="1200" b="1" dirty="0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blipFill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5" name="TextBox 3104">
                              <a:extLst>
                                <a:ext uri="{FF2B5EF4-FFF2-40B4-BE49-F238E27FC236}">
                                  <a16:creationId xmlns:a16="http://schemas.microsoft.com/office/drawing/2014/main" id="{2A597B5F-5192-17F7-F497-BC729F460CBA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|1⟩</m:t>
                                    </m:r>
                                  </m:oMath>
                                </m:oMathPara>
                              </a14:m>
                              <a:endParaRPr lang="en-US" sz="1200" b="1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blipFill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3106" name="Straight Arrow Connector 3105">
                          <a:extLst>
                            <a:ext uri="{FF2B5EF4-FFF2-40B4-BE49-F238E27FC236}">
                              <a16:creationId xmlns:a16="http://schemas.microsoft.com/office/drawing/2014/main" id="{FB5828FB-644A-7356-8F04-C4AC7D5FB8D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905422" y="5899691"/>
                          <a:ext cx="252818" cy="177420"/>
                        </a:xfrm>
                        <a:prstGeom prst="straightConnector1">
                          <a:avLst/>
                        </a:prstGeom>
                        <a:ln w="34925">
                          <a:solidFill>
                            <a:srgbClr val="913B0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7" name="TextBox 3106">
                          <a:extLst>
                            <a:ext uri="{FF2B5EF4-FFF2-40B4-BE49-F238E27FC236}">
                              <a16:creationId xmlns:a16="http://schemas.microsoft.com/office/drawing/2014/main" id="{3B6F26A0-BD87-7353-F4BC-D5BAA9ECEB0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83790" y="4809329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z</a:t>
                          </a:r>
                        </a:p>
                      </p:txBody>
                    </p:sp>
                  </p:grpSp>
                </p:grpSp>
                <p:sp>
                  <p:nvSpPr>
                    <p:cNvPr id="3097" name="TextBox 3096">
                      <a:extLst>
                        <a:ext uri="{FF2B5EF4-FFF2-40B4-BE49-F238E27FC236}">
                          <a16:creationId xmlns:a16="http://schemas.microsoft.com/office/drawing/2014/main" id="{4B1608FA-DA76-A62C-8C8D-E127EEB84F6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6560" y="5546775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3098" name="TextBox 3097">
                      <a:extLst>
                        <a:ext uri="{FF2B5EF4-FFF2-40B4-BE49-F238E27FC236}">
                          <a16:creationId xmlns:a16="http://schemas.microsoft.com/office/drawing/2014/main" id="{B014C477-FDE9-72D9-A34D-0827ED91F9A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0597" y="5133720"/>
                      <a:ext cx="866212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y</a:t>
                      </a:r>
                    </a:p>
                  </p:txBody>
                </p:sp>
              </p:grpSp>
              <p:cxnSp>
                <p:nvCxnSpPr>
                  <p:cNvPr id="3093" name="Straight Arrow Connector 3092">
                    <a:extLst>
                      <a:ext uri="{FF2B5EF4-FFF2-40B4-BE49-F238E27FC236}">
                        <a16:creationId xmlns:a16="http://schemas.microsoft.com/office/drawing/2014/main" id="{9CD7E85F-F4E1-32B8-239B-3347722353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54504" y="5819936"/>
                    <a:ext cx="266712" cy="173350"/>
                  </a:xfrm>
                  <a:prstGeom prst="straightConnector1">
                    <a:avLst/>
                  </a:prstGeom>
                  <a:ln w="34925">
                    <a:solidFill>
                      <a:schemeClr val="accent4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91" name="Straight Arrow Connector 3090">
                  <a:extLst>
                    <a:ext uri="{FF2B5EF4-FFF2-40B4-BE49-F238E27FC236}">
                      <a16:creationId xmlns:a16="http://schemas.microsoft.com/office/drawing/2014/main" id="{456D589A-E172-E639-4B33-90C103CAAE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64726" y="5697788"/>
                  <a:ext cx="390735" cy="127748"/>
                </a:xfrm>
                <a:prstGeom prst="straightConnector1">
                  <a:avLst/>
                </a:prstGeom>
                <a:ln w="34925">
                  <a:solidFill>
                    <a:srgbClr val="E66627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89" name="Straight Arrow Connector 3088">
                <a:extLst>
                  <a:ext uri="{FF2B5EF4-FFF2-40B4-BE49-F238E27FC236}">
                    <a16:creationId xmlns:a16="http://schemas.microsoft.com/office/drawing/2014/main" id="{EDD9C023-59BF-D43D-9D45-7C2E44D31CA1}"/>
                  </a:ext>
                </a:extLst>
              </p:cNvPr>
              <p:cNvCxnSpPr>
                <a:cxnSpLocks/>
                <a:endCxn id="3094" idx="1"/>
              </p:cNvCxnSpPr>
              <p:nvPr/>
            </p:nvCxnSpPr>
            <p:spPr>
              <a:xfrm flipH="1" flipV="1">
                <a:off x="1226431" y="5661641"/>
                <a:ext cx="354541" cy="156260"/>
              </a:xfrm>
              <a:prstGeom prst="straightConnector1">
                <a:avLst/>
              </a:prstGeom>
              <a:ln w="34925">
                <a:solidFill>
                  <a:srgbClr val="E7890D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20CE7D7-6072-4221-F4A9-1EC599E6B96B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5905A67-0D75-6FF9-0868-834755FFB568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038B5571-5A4D-D5A4-CAEE-8F3C111A37AD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AC1B3510-D832-92AE-7E81-258872C7B7F1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41" name="Group 40">
                      <a:extLst>
                        <a:ext uri="{FF2B5EF4-FFF2-40B4-BE49-F238E27FC236}">
                          <a16:creationId xmlns:a16="http://schemas.microsoft.com/office/drawing/2014/main" id="{F5D067A2-C910-03A1-9559-B3C1C8DB06A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497840" y="4805590"/>
                      <a:chExt cx="1793352" cy="2282595"/>
                    </a:xfrm>
                  </p:grpSpPr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814DA89C-E1F7-A78C-52AC-13EA0727DD4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5316D0BB-0496-0ECB-122E-ABFFD841B4B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5" name="Oval 44">
                        <a:extLst>
                          <a:ext uri="{FF2B5EF4-FFF2-40B4-BE49-F238E27FC236}">
                            <a16:creationId xmlns:a16="http://schemas.microsoft.com/office/drawing/2014/main" id="{FFC513DB-6FB6-777C-C857-C1752DA928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7" name="TextBox 46">
                            <a:extLst>
                              <a:ext uri="{FF2B5EF4-FFF2-40B4-BE49-F238E27FC236}">
                                <a16:creationId xmlns:a16="http://schemas.microsoft.com/office/drawing/2014/main" id="{264B32A5-B415-89CB-1B4A-ED182F85445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1B708B51-585B-2F3C-4E00-AFFF9B16FEE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0" name="TextBox 59">
                            <a:extLst>
                              <a:ext uri="{FF2B5EF4-FFF2-40B4-BE49-F238E27FC236}">
                                <a16:creationId xmlns:a16="http://schemas.microsoft.com/office/drawing/2014/main" id="{BB3C47E0-8905-98E4-326D-16F3B851498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6" name="TextBox 3135">
                            <a:extLst>
                              <a:ext uri="{FF2B5EF4-FFF2-40B4-BE49-F238E27FC236}">
                                <a16:creationId xmlns:a16="http://schemas.microsoft.com/office/drawing/2014/main" id="{48B0F826-A8E4-DE6C-D271-61BBC37DCDE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62" name="Oval 61">
                        <a:extLst>
                          <a:ext uri="{FF2B5EF4-FFF2-40B4-BE49-F238E27FC236}">
                            <a16:creationId xmlns:a16="http://schemas.microsoft.com/office/drawing/2014/main" id="{E5242629-1EEC-2A84-B200-EEF64857BA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304" y="5700857"/>
                        <a:ext cx="969264" cy="423007"/>
                      </a:xfrm>
                      <a:prstGeom prst="ellipse">
                        <a:avLst/>
                      </a:prstGeom>
                      <a:solidFill>
                        <a:schemeClr val="bg1">
                          <a:alpha val="11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63" name="TextBox 62">
                        <a:extLst>
                          <a:ext uri="{FF2B5EF4-FFF2-40B4-BE49-F238E27FC236}">
                            <a16:creationId xmlns:a16="http://schemas.microsoft.com/office/drawing/2014/main" id="{AFAAF5A1-2AE5-1BFE-4460-D75233417A6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37241" y="5617018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x</a:t>
                        </a:r>
                      </a:p>
                    </p:txBody>
                  </p:sp>
                  <p:sp>
                    <p:nvSpPr>
                      <p:cNvPr id="3086" name="TextBox 3085">
                        <a:extLst>
                          <a:ext uri="{FF2B5EF4-FFF2-40B4-BE49-F238E27FC236}">
                            <a16:creationId xmlns:a16="http://schemas.microsoft.com/office/drawing/2014/main" id="{090B7B86-4037-BAB8-74E1-7CEBE322E11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36149" y="4805590"/>
                        <a:ext cx="86067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  <p:sp>
                    <p:nvSpPr>
                      <p:cNvPr id="3087" name="TextBox 3086">
                        <a:extLst>
                          <a:ext uri="{FF2B5EF4-FFF2-40B4-BE49-F238E27FC236}">
                            <a16:creationId xmlns:a16="http://schemas.microsoft.com/office/drawing/2014/main" id="{A00E019B-BE1F-52E7-C000-4A809F1F6D5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63314" y="5225904"/>
                        <a:ext cx="806788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y</a:t>
                        </a:r>
                      </a:p>
                    </p:txBody>
                  </p:sp>
                </p:grpSp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C8CF2764-AE7D-F9F6-7440-1FFAD3747F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61893" y="5459497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" name="Straight Arrow Connector 38">
                    <a:extLst>
                      <a:ext uri="{FF2B5EF4-FFF2-40B4-BE49-F238E27FC236}">
                        <a16:creationId xmlns:a16="http://schemas.microsoft.com/office/drawing/2014/main" id="{FE02677C-341F-AE44-F77B-B95CDD77E0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93260" y="5832717"/>
                    <a:ext cx="243967" cy="194780"/>
                  </a:xfrm>
                  <a:prstGeom prst="straightConnector1">
                    <a:avLst/>
                  </a:prstGeom>
                  <a:ln w="34925">
                    <a:solidFill>
                      <a:srgbClr val="7302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6CD3526F-A5D3-32F1-43B3-9BC42A92B3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177188" y="5830130"/>
                  <a:ext cx="62782" cy="239507"/>
                </a:xfrm>
                <a:prstGeom prst="straightConnector1">
                  <a:avLst/>
                </a:prstGeom>
                <a:ln w="34925">
                  <a:solidFill>
                    <a:srgbClr val="AE2E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3C7BBEA-FA2D-2D2F-752C-F904D43893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5959" y="5842117"/>
                <a:ext cx="184880" cy="147204"/>
              </a:xfrm>
              <a:prstGeom prst="straightConnector1">
                <a:avLst/>
              </a:prstGeom>
              <a:ln w="34925">
                <a:solidFill>
                  <a:srgbClr val="FC34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71F2113-1509-2EB0-619D-01F94C4488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3464" y="5387543"/>
                <a:ext cx="3763" cy="454574"/>
              </a:xfrm>
              <a:prstGeom prst="straightConnector1">
                <a:avLst/>
              </a:prstGeom>
              <a:ln w="22225">
                <a:solidFill>
                  <a:srgbClr val="FE5E53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22FF9B25-DC33-295E-87E3-51AA90FC4D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0914" y="5379704"/>
                <a:ext cx="193109" cy="451195"/>
              </a:xfrm>
              <a:prstGeom prst="straightConnector1">
                <a:avLst/>
              </a:prstGeom>
              <a:ln w="34925">
                <a:solidFill>
                  <a:srgbClr val="AE2E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9223FD2-9730-2D06-E174-14CA01B895F8}"/>
              </a:ext>
            </a:extLst>
          </p:cNvPr>
          <p:cNvCxnSpPr>
            <a:cxnSpLocks/>
          </p:cNvCxnSpPr>
          <p:nvPr/>
        </p:nvCxnSpPr>
        <p:spPr>
          <a:xfrm flipH="1">
            <a:off x="4443849" y="5474011"/>
            <a:ext cx="979987" cy="74310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D8988AB-CFA3-977A-FD83-398473BC0763}"/>
              </a:ext>
            </a:extLst>
          </p:cNvPr>
          <p:cNvSpPr txBox="1"/>
          <p:nvPr/>
        </p:nvSpPr>
        <p:spPr>
          <a:xfrm>
            <a:off x="5126646" y="5568796"/>
            <a:ext cx="953951" cy="738664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latin typeface="Helvetica" pitchFamily="2" charset="0"/>
              </a:rPr>
              <a:t>x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E506919C-AA40-3B70-B3CF-EC7CE0EF1B2A}"/>
              </a:ext>
            </a:extLst>
          </p:cNvPr>
          <p:cNvSpPr/>
          <p:nvPr/>
        </p:nvSpPr>
        <p:spPr>
          <a:xfrm>
            <a:off x="4692271" y="5361850"/>
            <a:ext cx="243417" cy="657225"/>
          </a:xfrm>
          <a:custGeom>
            <a:avLst/>
            <a:gdLst>
              <a:gd name="connsiteX0" fmla="*/ 243417 w 243417"/>
              <a:gd name="connsiteY0" fmla="*/ 0 h 657225"/>
              <a:gd name="connsiteX1" fmla="*/ 143404 w 243417"/>
              <a:gd name="connsiteY1" fmla="*/ 42863 h 657225"/>
              <a:gd name="connsiteX2" fmla="*/ 86254 w 243417"/>
              <a:gd name="connsiteY2" fmla="*/ 135732 h 657225"/>
              <a:gd name="connsiteX3" fmla="*/ 43392 w 243417"/>
              <a:gd name="connsiteY3" fmla="*/ 228600 h 657225"/>
              <a:gd name="connsiteX4" fmla="*/ 14817 w 243417"/>
              <a:gd name="connsiteY4" fmla="*/ 350044 h 657225"/>
              <a:gd name="connsiteX5" fmla="*/ 7673 w 243417"/>
              <a:gd name="connsiteY5" fmla="*/ 457200 h 657225"/>
              <a:gd name="connsiteX6" fmla="*/ 529 w 243417"/>
              <a:gd name="connsiteY6" fmla="*/ 528638 h 657225"/>
              <a:gd name="connsiteX7" fmla="*/ 529 w 243417"/>
              <a:gd name="connsiteY7" fmla="*/ 592932 h 657225"/>
              <a:gd name="connsiteX8" fmla="*/ 7673 w 243417"/>
              <a:gd name="connsiteY8" fmla="*/ 628650 h 657225"/>
              <a:gd name="connsiteX9" fmla="*/ 14817 w 243417"/>
              <a:gd name="connsiteY9" fmla="*/ 657225 h 657225"/>
              <a:gd name="connsiteX10" fmla="*/ 14817 w 243417"/>
              <a:gd name="connsiteY10" fmla="*/ 657225 h 657225"/>
              <a:gd name="connsiteX11" fmla="*/ 14817 w 243417"/>
              <a:gd name="connsiteY11" fmla="*/ 657225 h 657225"/>
              <a:gd name="connsiteX12" fmla="*/ 14817 w 243417"/>
              <a:gd name="connsiteY12" fmla="*/ 657225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3417" h="657225">
                <a:moveTo>
                  <a:pt x="243417" y="0"/>
                </a:moveTo>
                <a:cubicBezTo>
                  <a:pt x="206507" y="10120"/>
                  <a:pt x="169598" y="20241"/>
                  <a:pt x="143404" y="42863"/>
                </a:cubicBezTo>
                <a:cubicBezTo>
                  <a:pt x="117210" y="65485"/>
                  <a:pt x="102923" y="104776"/>
                  <a:pt x="86254" y="135732"/>
                </a:cubicBezTo>
                <a:cubicBezTo>
                  <a:pt x="69585" y="166688"/>
                  <a:pt x="55298" y="192881"/>
                  <a:pt x="43392" y="228600"/>
                </a:cubicBezTo>
                <a:cubicBezTo>
                  <a:pt x="31486" y="264319"/>
                  <a:pt x="20770" y="311944"/>
                  <a:pt x="14817" y="350044"/>
                </a:cubicBezTo>
                <a:cubicBezTo>
                  <a:pt x="8864" y="388144"/>
                  <a:pt x="10054" y="427434"/>
                  <a:pt x="7673" y="457200"/>
                </a:cubicBezTo>
                <a:cubicBezTo>
                  <a:pt x="5292" y="486966"/>
                  <a:pt x="1720" y="506016"/>
                  <a:pt x="529" y="528638"/>
                </a:cubicBezTo>
                <a:cubicBezTo>
                  <a:pt x="-662" y="551260"/>
                  <a:pt x="529" y="592932"/>
                  <a:pt x="529" y="592932"/>
                </a:cubicBezTo>
                <a:cubicBezTo>
                  <a:pt x="1720" y="609601"/>
                  <a:pt x="7673" y="628650"/>
                  <a:pt x="7673" y="628650"/>
                </a:cubicBezTo>
                <a:cubicBezTo>
                  <a:pt x="10054" y="639365"/>
                  <a:pt x="14817" y="657225"/>
                  <a:pt x="14817" y="657225"/>
                </a:cubicBezTo>
                <a:lnTo>
                  <a:pt x="14817" y="657225"/>
                </a:lnTo>
                <a:lnTo>
                  <a:pt x="14817" y="657225"/>
                </a:lnTo>
                <a:lnTo>
                  <a:pt x="14817" y="657225"/>
                </a:lnTo>
              </a:path>
            </a:pathLst>
          </a:custGeom>
          <a:noFill/>
          <a:ln w="28575">
            <a:prstDash val="sysDash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130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80C68-0C6B-ECC8-9F0A-44C38B442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Rectangle 3099">
            <a:extLst>
              <a:ext uri="{FF2B5EF4-FFF2-40B4-BE49-F238E27FC236}">
                <a16:creationId xmlns:a16="http://schemas.microsoft.com/office/drawing/2014/main" id="{9CCB10B5-95B2-595F-9F3C-E7EA3222E3F8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5302F1BA-D554-3F89-3C18-99F9DC77F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9452B-53E0-9AA2-09ED-046B633A6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D79CBEA-676C-934C-656D-896EE5A03E0F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8B2AE2-4AC0-1330-0447-9DBAF4556355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8AFD33C-B1D2-0633-3C54-092EC6CEA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BB6574CB-28CD-FFEA-4619-A131BD579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442426-3F4B-5DD0-70DD-88D114E946F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E867B2-5E27-A657-AE56-BEB8C5E7DC03}"/>
              </a:ext>
            </a:extLst>
          </p:cNvPr>
          <p:cNvGrpSpPr/>
          <p:nvPr/>
        </p:nvGrpSpPr>
        <p:grpSpPr>
          <a:xfrm>
            <a:off x="-182586" y="4727539"/>
            <a:ext cx="4552765" cy="2290403"/>
            <a:chOff x="-182586" y="4727539"/>
            <a:chExt cx="4552765" cy="229040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4F20BFD-4550-9FFD-1CA8-DA820CE241DE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AC217CA3-852F-5E61-3AE8-4F953ADF98E1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72E3E77C-F384-BF66-9F31-C7AC31472540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072" name="Group 3071">
                    <a:extLst>
                      <a:ext uri="{FF2B5EF4-FFF2-40B4-BE49-F238E27FC236}">
                        <a16:creationId xmlns:a16="http://schemas.microsoft.com/office/drawing/2014/main" id="{B884CAAE-FF89-8C75-258A-27F64DFEA2C7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sp>
                  <p:nvSpPr>
                    <p:cNvPr id="3075" name="Oval 3074">
                      <a:extLst>
                        <a:ext uri="{FF2B5EF4-FFF2-40B4-BE49-F238E27FC236}">
                          <a16:creationId xmlns:a16="http://schemas.microsoft.com/office/drawing/2014/main" id="{581F8767-BB16-2E09-9ABE-CCF240EF53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486" y="5599693"/>
                      <a:ext cx="969264" cy="423007"/>
                    </a:xfrm>
                    <a:prstGeom prst="ellipse">
                      <a:avLst/>
                    </a:prstGeom>
                    <a:solidFill>
                      <a:schemeClr val="bg1">
                        <a:alpha val="11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3076" name="Group 3075">
                      <a:extLst>
                        <a:ext uri="{FF2B5EF4-FFF2-40B4-BE49-F238E27FC236}">
                          <a16:creationId xmlns:a16="http://schemas.microsoft.com/office/drawing/2014/main" id="{9DE2D3F9-4F2F-A436-7E8F-F85F408A879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089" name="Straight Connector 3088">
                        <a:extLst>
                          <a:ext uri="{FF2B5EF4-FFF2-40B4-BE49-F238E27FC236}">
                            <a16:creationId xmlns:a16="http://schemas.microsoft.com/office/drawing/2014/main" id="{CCE67621-FC6A-57BC-5544-6146F3C2F03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90" name="Straight Connector 3089">
                        <a:extLst>
                          <a:ext uri="{FF2B5EF4-FFF2-40B4-BE49-F238E27FC236}">
                            <a16:creationId xmlns:a16="http://schemas.microsoft.com/office/drawing/2014/main" id="{7910ACA3-875A-4788-328D-8FAEE368E22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91" name="Straight Connector 3090">
                        <a:extLst>
                          <a:ext uri="{FF2B5EF4-FFF2-40B4-BE49-F238E27FC236}">
                            <a16:creationId xmlns:a16="http://schemas.microsoft.com/office/drawing/2014/main" id="{1176CBE1-6121-6A3C-CCC7-FB2EF68EF17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51031" y="5529569"/>
                        <a:ext cx="979987" cy="743101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092" name="Oval 3091">
                        <a:extLst>
                          <a:ext uri="{FF2B5EF4-FFF2-40B4-BE49-F238E27FC236}">
                            <a16:creationId xmlns:a16="http://schemas.microsoft.com/office/drawing/2014/main" id="{5D7C156D-9023-09C9-E56D-AF6613D105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93" name="TextBox 3092">
                            <a:extLst>
                              <a:ext uri="{FF2B5EF4-FFF2-40B4-BE49-F238E27FC236}">
                                <a16:creationId xmlns:a16="http://schemas.microsoft.com/office/drawing/2014/main" id="{82552ACE-4705-FF4B-8BF4-C63D69D29752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8" name="TextBox 3077">
                            <a:extLst>
                              <a:ext uri="{FF2B5EF4-FFF2-40B4-BE49-F238E27FC236}">
                                <a16:creationId xmlns:a16="http://schemas.microsoft.com/office/drawing/2014/main" id="{313A96A0-6FFD-504E-0BE5-3F47669E450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94" name="TextBox 3093">
                            <a:extLst>
                              <a:ext uri="{FF2B5EF4-FFF2-40B4-BE49-F238E27FC236}">
                                <a16:creationId xmlns:a16="http://schemas.microsoft.com/office/drawing/2014/main" id="{40593A53-7F48-4941-69DA-2CA886665B5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9" name="TextBox 3078">
                            <a:extLst>
                              <a:ext uri="{FF2B5EF4-FFF2-40B4-BE49-F238E27FC236}">
                                <a16:creationId xmlns:a16="http://schemas.microsoft.com/office/drawing/2014/main" id="{CE23F431-C650-D1CE-95AF-DE26C769474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095" name="TextBox 3094">
                        <a:extLst>
                          <a:ext uri="{FF2B5EF4-FFF2-40B4-BE49-F238E27FC236}">
                            <a16:creationId xmlns:a16="http://schemas.microsoft.com/office/drawing/2014/main" id="{C2155C1B-4228-13D3-26C7-D42BC94FA56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  <p:grpSp>
                  <p:nvGrpSpPr>
                    <p:cNvPr id="3077" name="Group 3076">
                      <a:extLst>
                        <a:ext uri="{FF2B5EF4-FFF2-40B4-BE49-F238E27FC236}">
                          <a16:creationId xmlns:a16="http://schemas.microsoft.com/office/drawing/2014/main" id="{197F3F8A-A561-B72C-D190-3C2A661BF3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661194" cy="2278856"/>
                      <a:chOff x="-182586" y="4727539"/>
                      <a:chExt cx="2661194" cy="2278856"/>
                    </a:xfrm>
                  </p:grpSpPr>
                  <p:sp>
                    <p:nvSpPr>
                      <p:cNvPr id="3080" name="TextBox 3079">
                        <a:extLst>
                          <a:ext uri="{FF2B5EF4-FFF2-40B4-BE49-F238E27FC236}">
                            <a16:creationId xmlns:a16="http://schemas.microsoft.com/office/drawing/2014/main" id="{7ACC3AAF-C0FA-906E-6B10-7DE2D6E6682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82586" y="5214434"/>
                        <a:ext cx="1450521" cy="98488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400" dirty="0">
                            <a:solidFill>
                              <a:srgbClr val="98D8EB"/>
                            </a:solidFill>
                            <a:latin typeface="Helvetica" pitchFamily="2" charset="0"/>
                          </a:rPr>
                          <a:t>Lab frame:</a:t>
                        </a:r>
                      </a:p>
                    </p:txBody>
                  </p:sp>
                  <p:grpSp>
                    <p:nvGrpSpPr>
                      <p:cNvPr id="3081" name="Group 3080">
                        <a:extLst>
                          <a:ext uri="{FF2B5EF4-FFF2-40B4-BE49-F238E27FC236}">
                            <a16:creationId xmlns:a16="http://schemas.microsoft.com/office/drawing/2014/main" id="{04F6422B-59CE-2B75-5EC6-BB82B96E7C8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0572" y="4727539"/>
                        <a:ext cx="1558036" cy="2278856"/>
                        <a:chOff x="497840" y="4809329"/>
                        <a:chExt cx="1558036" cy="2278856"/>
                      </a:xfrm>
                    </p:grpSpPr>
                    <p:cxnSp>
                      <p:nvCxnSpPr>
                        <p:cNvPr id="3082" name="Straight Connector 3081">
                          <a:extLst>
                            <a:ext uri="{FF2B5EF4-FFF2-40B4-BE49-F238E27FC236}">
                              <a16:creationId xmlns:a16="http://schemas.microsoft.com/office/drawing/2014/main" id="{0C815327-97E1-ED13-0E6F-CEE9A0D42AE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158240" y="5120640"/>
                          <a:ext cx="0" cy="148336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83" name="Straight Connector 3082">
                          <a:extLst>
                            <a:ext uri="{FF2B5EF4-FFF2-40B4-BE49-F238E27FC236}">
                              <a16:creationId xmlns:a16="http://schemas.microsoft.com/office/drawing/2014/main" id="{F0B93B41-1BFD-4875-3862-BA0B6647EDAD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497840" y="5902960"/>
                          <a:ext cx="1351280" cy="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084" name="Oval 3083">
                          <a:extLst>
                            <a:ext uri="{FF2B5EF4-FFF2-40B4-BE49-F238E27FC236}">
                              <a16:creationId xmlns:a16="http://schemas.microsoft.com/office/drawing/2014/main" id="{3EA46EA2-1DF0-FB49-2228-FA2EFAB454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6081" y="5417767"/>
                          <a:ext cx="969264" cy="958903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085" name="TextBox 3084">
                              <a:extLst>
                                <a:ext uri="{FF2B5EF4-FFF2-40B4-BE49-F238E27FC236}">
                                  <a16:creationId xmlns:a16="http://schemas.microsoft.com/office/drawing/2014/main" id="{77CA09DE-5BF7-190A-6163-56645327F2F0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|0⟩</m:t>
                                    </m:r>
                                  </m:oMath>
                                </m:oMathPara>
                              </a14:m>
                              <a:endParaRPr lang="en-US" sz="1200" b="1" dirty="0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blipFill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086" name="TextBox 3085">
                              <a:extLst>
                                <a:ext uri="{FF2B5EF4-FFF2-40B4-BE49-F238E27FC236}">
                                  <a16:creationId xmlns:a16="http://schemas.microsoft.com/office/drawing/2014/main" id="{C453EF2B-A700-576B-2A74-68E572DA1282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|1⟩</m:t>
                                    </m:r>
                                  </m:oMath>
                                </m:oMathPara>
                              </a14:m>
                              <a:endParaRPr lang="en-US" sz="1200" b="1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blipFill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3087" name="Straight Arrow Connector 3086">
                          <a:extLst>
                            <a:ext uri="{FF2B5EF4-FFF2-40B4-BE49-F238E27FC236}">
                              <a16:creationId xmlns:a16="http://schemas.microsoft.com/office/drawing/2014/main" id="{2B54B99F-49A6-6046-A460-439DE7764CC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905422" y="5899691"/>
                          <a:ext cx="252818" cy="177420"/>
                        </a:xfrm>
                        <a:prstGeom prst="straightConnector1">
                          <a:avLst/>
                        </a:prstGeom>
                        <a:ln w="34925">
                          <a:solidFill>
                            <a:srgbClr val="913B0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088" name="TextBox 3087">
                          <a:extLst>
                            <a:ext uri="{FF2B5EF4-FFF2-40B4-BE49-F238E27FC236}">
                              <a16:creationId xmlns:a16="http://schemas.microsoft.com/office/drawing/2014/main" id="{CC6000FC-A63B-12E3-8AE8-74E8924374A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83790" y="4809329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z</a:t>
                          </a:r>
                        </a:p>
                      </p:txBody>
                    </p:sp>
                  </p:grpSp>
                </p:grpSp>
                <p:sp>
                  <p:nvSpPr>
                    <p:cNvPr id="3078" name="TextBox 3077">
                      <a:extLst>
                        <a:ext uri="{FF2B5EF4-FFF2-40B4-BE49-F238E27FC236}">
                          <a16:creationId xmlns:a16="http://schemas.microsoft.com/office/drawing/2014/main" id="{35C5368F-3527-1F12-0B1D-9CE780F776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6560" y="5546775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3079" name="TextBox 3078">
                      <a:extLst>
                        <a:ext uri="{FF2B5EF4-FFF2-40B4-BE49-F238E27FC236}">
                          <a16:creationId xmlns:a16="http://schemas.microsoft.com/office/drawing/2014/main" id="{CF4F8D82-3971-CB5F-B20E-D976AF13123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0597" y="5133720"/>
                      <a:ext cx="866212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y</a:t>
                      </a:r>
                    </a:p>
                  </p:txBody>
                </p:sp>
              </p:grpSp>
              <p:cxnSp>
                <p:nvCxnSpPr>
                  <p:cNvPr id="3073" name="Straight Arrow Connector 3072">
                    <a:extLst>
                      <a:ext uri="{FF2B5EF4-FFF2-40B4-BE49-F238E27FC236}">
                        <a16:creationId xmlns:a16="http://schemas.microsoft.com/office/drawing/2014/main" id="{4E8CB920-4D35-649A-CB4D-6E5EC96364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54504" y="5819936"/>
                    <a:ext cx="266712" cy="173350"/>
                  </a:xfrm>
                  <a:prstGeom prst="straightConnector1">
                    <a:avLst/>
                  </a:prstGeom>
                  <a:ln w="34925">
                    <a:solidFill>
                      <a:schemeClr val="accent4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8E5BB934-854E-FEB3-F7BC-50FF0F61F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64726" y="5697788"/>
                  <a:ext cx="390735" cy="127748"/>
                </a:xfrm>
                <a:prstGeom prst="straightConnector1">
                  <a:avLst/>
                </a:prstGeom>
                <a:ln w="34925">
                  <a:solidFill>
                    <a:srgbClr val="E66627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6DB406B7-1C79-B013-530C-CBB2ABED37CF}"/>
                  </a:ext>
                </a:extLst>
              </p:cNvPr>
              <p:cNvCxnSpPr>
                <a:cxnSpLocks/>
                <a:endCxn id="3075" idx="1"/>
              </p:cNvCxnSpPr>
              <p:nvPr/>
            </p:nvCxnSpPr>
            <p:spPr>
              <a:xfrm flipH="1" flipV="1">
                <a:off x="1226431" y="5661641"/>
                <a:ext cx="354541" cy="156260"/>
              </a:xfrm>
              <a:prstGeom prst="straightConnector1">
                <a:avLst/>
              </a:prstGeom>
              <a:ln w="34925">
                <a:solidFill>
                  <a:srgbClr val="E7890D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ADE6000-BEAC-CB3F-9A9A-433A8B212E2C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329F9EA-A22E-BB4E-34DB-2004DF1DC1E8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B79AE693-A540-FEB7-9E0F-1F5426948DC1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8946AB13-AF20-3D07-E855-AA1800E4A254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8CF726C4-DD8D-C33B-93F3-211651C44C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497840" y="4805590"/>
                      <a:chExt cx="1793352" cy="2282595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5A163756-5342-F1DC-752F-23E73D999F8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79069B53-F94F-D7BF-6931-DAF29B9CA9C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9" name="Oval 38">
                        <a:extLst>
                          <a:ext uri="{FF2B5EF4-FFF2-40B4-BE49-F238E27FC236}">
                            <a16:creationId xmlns:a16="http://schemas.microsoft.com/office/drawing/2014/main" id="{B0A60772-3B4C-3FB5-910D-8AD0622114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1" name="TextBox 40">
                            <a:extLst>
                              <a:ext uri="{FF2B5EF4-FFF2-40B4-BE49-F238E27FC236}">
                                <a16:creationId xmlns:a16="http://schemas.microsoft.com/office/drawing/2014/main" id="{EABC3C55-5D62-4F70-34CE-1D09DAC22A0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1B708B51-585B-2F3C-4E00-AFFF9B16FEE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2" name="TextBox 41">
                            <a:extLst>
                              <a:ext uri="{FF2B5EF4-FFF2-40B4-BE49-F238E27FC236}">
                                <a16:creationId xmlns:a16="http://schemas.microsoft.com/office/drawing/2014/main" id="{C309A53C-0F6B-FB4C-5E50-759B540838E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6" name="TextBox 3135">
                            <a:extLst>
                              <a:ext uri="{FF2B5EF4-FFF2-40B4-BE49-F238E27FC236}">
                                <a16:creationId xmlns:a16="http://schemas.microsoft.com/office/drawing/2014/main" id="{48B0F826-A8E4-DE6C-D271-61BBC37DCDE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43" name="Oval 42">
                        <a:extLst>
                          <a:ext uri="{FF2B5EF4-FFF2-40B4-BE49-F238E27FC236}">
                            <a16:creationId xmlns:a16="http://schemas.microsoft.com/office/drawing/2014/main" id="{5DB67A32-04F6-7CD5-F2A7-4EB46A38AE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304" y="5700857"/>
                        <a:ext cx="969264" cy="423007"/>
                      </a:xfrm>
                      <a:prstGeom prst="ellipse">
                        <a:avLst/>
                      </a:prstGeom>
                      <a:solidFill>
                        <a:schemeClr val="bg1">
                          <a:alpha val="11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44" name="TextBox 43">
                        <a:extLst>
                          <a:ext uri="{FF2B5EF4-FFF2-40B4-BE49-F238E27FC236}">
                            <a16:creationId xmlns:a16="http://schemas.microsoft.com/office/drawing/2014/main" id="{A2CA68D9-2ECF-3159-A59F-AFF2068FD0F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37241" y="5617018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x</a:t>
                        </a:r>
                      </a:p>
                    </p:txBody>
                  </p:sp>
                  <p:sp>
                    <p:nvSpPr>
                      <p:cNvPr id="45" name="TextBox 44">
                        <a:extLst>
                          <a:ext uri="{FF2B5EF4-FFF2-40B4-BE49-F238E27FC236}">
                            <a16:creationId xmlns:a16="http://schemas.microsoft.com/office/drawing/2014/main" id="{AF03FB09-AB9D-1091-59BB-424B89119E0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36149" y="4805590"/>
                        <a:ext cx="86067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  <p:sp>
                    <p:nvSpPr>
                      <p:cNvPr id="47" name="TextBox 46">
                        <a:extLst>
                          <a:ext uri="{FF2B5EF4-FFF2-40B4-BE49-F238E27FC236}">
                            <a16:creationId xmlns:a16="http://schemas.microsoft.com/office/drawing/2014/main" id="{CE71D171-6C25-A527-890A-382F3E51DA4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63314" y="5225904"/>
                        <a:ext cx="806788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y</a:t>
                        </a:r>
                      </a:p>
                    </p:txBody>
                  </p:sp>
                </p:grp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ED0DAE38-F32D-AF8C-2626-CE081D1A17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61893" y="5459497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3BCACE45-787B-42CD-3577-8EAA1C3812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93260" y="5832717"/>
                    <a:ext cx="243967" cy="194780"/>
                  </a:xfrm>
                  <a:prstGeom prst="straightConnector1">
                    <a:avLst/>
                  </a:prstGeom>
                  <a:ln w="34925">
                    <a:solidFill>
                      <a:srgbClr val="7302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39ADEED1-F67B-45AA-1D8A-FBA211DDCF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177188" y="5830130"/>
                  <a:ext cx="62782" cy="239507"/>
                </a:xfrm>
                <a:prstGeom prst="straightConnector1">
                  <a:avLst/>
                </a:prstGeom>
                <a:ln w="34925">
                  <a:solidFill>
                    <a:srgbClr val="AE2E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26ACE78-81C2-649A-1148-00E39A2E6D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5959" y="5842117"/>
                <a:ext cx="184880" cy="147204"/>
              </a:xfrm>
              <a:prstGeom prst="straightConnector1">
                <a:avLst/>
              </a:prstGeom>
              <a:ln w="34925">
                <a:solidFill>
                  <a:srgbClr val="FC34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00DA932-2A9F-B948-07E4-18116EC8B5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3464" y="5387543"/>
                <a:ext cx="3763" cy="454574"/>
              </a:xfrm>
              <a:prstGeom prst="straightConnector1">
                <a:avLst/>
              </a:prstGeom>
              <a:ln w="22225">
                <a:solidFill>
                  <a:srgbClr val="FE5E53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5A51BD04-B5B5-D9BC-F0EF-9F6A9311A6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0914" y="5379704"/>
                <a:ext cx="193109" cy="451195"/>
              </a:xfrm>
              <a:prstGeom prst="straightConnector1">
                <a:avLst/>
              </a:prstGeom>
              <a:ln w="34925">
                <a:solidFill>
                  <a:srgbClr val="AE2E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02" name="Group 3101">
            <a:extLst>
              <a:ext uri="{FF2B5EF4-FFF2-40B4-BE49-F238E27FC236}">
                <a16:creationId xmlns:a16="http://schemas.microsoft.com/office/drawing/2014/main" id="{4602F076-F13F-0A6F-1B02-E43864918EE2}"/>
              </a:ext>
            </a:extLst>
          </p:cNvPr>
          <p:cNvGrpSpPr/>
          <p:nvPr/>
        </p:nvGrpSpPr>
        <p:grpSpPr>
          <a:xfrm>
            <a:off x="4278819" y="4749211"/>
            <a:ext cx="1801778" cy="2278856"/>
            <a:chOff x="4278819" y="4749211"/>
            <a:chExt cx="1801778" cy="227885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8BA0A0C0-5CB6-C3C6-E7BF-050E77529FBA}"/>
                </a:ext>
              </a:extLst>
            </p:cNvPr>
            <p:cNvSpPr/>
            <p:nvPr/>
          </p:nvSpPr>
          <p:spPr>
            <a:xfrm>
              <a:off x="4447060" y="5626557"/>
              <a:ext cx="969264" cy="423007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96" name="Straight Connector 3095">
              <a:extLst>
                <a:ext uri="{FF2B5EF4-FFF2-40B4-BE49-F238E27FC236}">
                  <a16:creationId xmlns:a16="http://schemas.microsoft.com/office/drawing/2014/main" id="{B69F537D-E4A1-D17A-9DF6-2F1E77B467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43849" y="5474011"/>
              <a:ext cx="979987" cy="74310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7" name="TextBox 3096">
              <a:extLst>
                <a:ext uri="{FF2B5EF4-FFF2-40B4-BE49-F238E27FC236}">
                  <a16:creationId xmlns:a16="http://schemas.microsoft.com/office/drawing/2014/main" id="{DA0A6AA9-197A-BA5C-EC6D-F2C53933DC73}"/>
                </a:ext>
              </a:extLst>
            </p:cNvPr>
            <p:cNvSpPr txBox="1"/>
            <p:nvPr/>
          </p:nvSpPr>
          <p:spPr>
            <a:xfrm>
              <a:off x="5123924" y="5110073"/>
              <a:ext cx="806788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31DFBE2-7364-1573-D327-827D2BED5620}"/>
                </a:ext>
              </a:extLst>
            </p:cNvPr>
            <p:cNvGrpSpPr/>
            <p:nvPr/>
          </p:nvGrpSpPr>
          <p:grpSpPr>
            <a:xfrm>
              <a:off x="4278819" y="4749211"/>
              <a:ext cx="1558036" cy="2278856"/>
              <a:chOff x="497840" y="4809329"/>
              <a:chExt cx="1558036" cy="2278856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F7AD1C0-C05B-279F-B867-300CA7DF3E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8240" y="5120640"/>
                <a:ext cx="0" cy="148336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1AED3A2-6097-BFE9-940D-803B636FDC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7F929A00-AA2C-AE98-6B0B-E86EB7F04F38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709821A9-3459-F200-7EBD-227C1B73B744}"/>
                      </a:ext>
                    </a:extLst>
                  </p:cNvPr>
                  <p:cNvSpPr txBox="1"/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709821A9-3459-F200-7EBD-227C1B73B7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9D231819-B2A8-C5C4-BE8A-78620D4CA8D5}"/>
                      </a:ext>
                    </a:extLst>
                  </p:cNvPr>
                  <p:cNvSpPr txBox="1"/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9D231819-B2A8-C5C4-BE8A-78620D4CA8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9982E71-05CE-B25C-875B-2D565BB948FA}"/>
                  </a:ext>
                </a:extLst>
              </p:cNvPr>
              <p:cNvSpPr txBox="1"/>
              <p:nvPr/>
            </p:nvSpPr>
            <p:spPr>
              <a:xfrm>
                <a:off x="583790" y="4809329"/>
                <a:ext cx="953951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BDE09CD8-AB47-BD56-D5B6-940FD15D2E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4978" y="5888988"/>
                <a:ext cx="232173" cy="193830"/>
              </a:xfrm>
              <a:prstGeom prst="straightConnector1">
                <a:avLst/>
              </a:prstGeom>
              <a:ln w="34925">
                <a:solidFill>
                  <a:srgbClr val="026B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01" name="TextBox 3100">
              <a:extLst>
                <a:ext uri="{FF2B5EF4-FFF2-40B4-BE49-F238E27FC236}">
                  <a16:creationId xmlns:a16="http://schemas.microsoft.com/office/drawing/2014/main" id="{C16C985E-7144-5430-55FA-87FA96B5D6FD}"/>
                </a:ext>
              </a:extLst>
            </p:cNvPr>
            <p:cNvSpPr txBox="1"/>
            <p:nvPr/>
          </p:nvSpPr>
          <p:spPr>
            <a:xfrm>
              <a:off x="5126646" y="5568796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0600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86F85-2DF9-A863-69F5-84A96E6DC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5E54C61E-A57D-BFD5-C9CB-8E23D784B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27500-E390-BD5D-E2D5-AB5B56FA8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E1FF44E-F62B-40D9-4E8C-398CA3F57069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87D754-3C63-C6A8-5EE6-1FB768C704CC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8BB4814-D584-0535-7D92-F718FC01E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3373182-164B-2FB3-3C95-730104A7AC4D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4BD27EA-7AF9-2DEA-A26C-A9EA71EE5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24CD99-036E-3AF4-1EFC-6EE9E141D70C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A08F79F-48F5-859D-CAE9-86AAEE4E223D}"/>
              </a:ext>
            </a:extLst>
          </p:cNvPr>
          <p:cNvGrpSpPr/>
          <p:nvPr/>
        </p:nvGrpSpPr>
        <p:grpSpPr>
          <a:xfrm>
            <a:off x="-182586" y="4727539"/>
            <a:ext cx="4552765" cy="2290403"/>
            <a:chOff x="-182586" y="4727539"/>
            <a:chExt cx="4552765" cy="229040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492F015-C42B-679A-14A1-0CB8B0FE0041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089" name="Group 3088">
                <a:extLst>
                  <a:ext uri="{FF2B5EF4-FFF2-40B4-BE49-F238E27FC236}">
                    <a16:creationId xmlns:a16="http://schemas.microsoft.com/office/drawing/2014/main" id="{5201B3B4-2C86-B364-07F6-531A98651145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091" name="Group 3090">
                  <a:extLst>
                    <a:ext uri="{FF2B5EF4-FFF2-40B4-BE49-F238E27FC236}">
                      <a16:creationId xmlns:a16="http://schemas.microsoft.com/office/drawing/2014/main" id="{232FE918-6C54-F9A4-A771-983653709399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093" name="Group 3092">
                    <a:extLst>
                      <a:ext uri="{FF2B5EF4-FFF2-40B4-BE49-F238E27FC236}">
                        <a16:creationId xmlns:a16="http://schemas.microsoft.com/office/drawing/2014/main" id="{B2B326F3-AD69-BBA6-4691-549932D0D480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sp>
                  <p:nvSpPr>
                    <p:cNvPr id="3095" name="Oval 3094">
                      <a:extLst>
                        <a:ext uri="{FF2B5EF4-FFF2-40B4-BE49-F238E27FC236}">
                          <a16:creationId xmlns:a16="http://schemas.microsoft.com/office/drawing/2014/main" id="{187D13A1-BC70-0F67-30B2-EDA43191BA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486" y="5599693"/>
                      <a:ext cx="969264" cy="423007"/>
                    </a:xfrm>
                    <a:prstGeom prst="ellipse">
                      <a:avLst/>
                    </a:prstGeom>
                    <a:solidFill>
                      <a:schemeClr val="bg1">
                        <a:alpha val="11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3096" name="Group 3095">
                      <a:extLst>
                        <a:ext uri="{FF2B5EF4-FFF2-40B4-BE49-F238E27FC236}">
                          <a16:creationId xmlns:a16="http://schemas.microsoft.com/office/drawing/2014/main" id="{8EAA0966-19B8-C9AF-4A68-52530A93EC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109" name="Straight Connector 3108">
                        <a:extLst>
                          <a:ext uri="{FF2B5EF4-FFF2-40B4-BE49-F238E27FC236}">
                            <a16:creationId xmlns:a16="http://schemas.microsoft.com/office/drawing/2014/main" id="{AE8A7F23-DFC9-29E6-DCA3-413B9ADAB1D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0" name="Straight Connector 3109">
                        <a:extLst>
                          <a:ext uri="{FF2B5EF4-FFF2-40B4-BE49-F238E27FC236}">
                            <a16:creationId xmlns:a16="http://schemas.microsoft.com/office/drawing/2014/main" id="{354D98A3-9B30-405B-25D8-4BF591FEF7B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1" name="Straight Connector 3110">
                        <a:extLst>
                          <a:ext uri="{FF2B5EF4-FFF2-40B4-BE49-F238E27FC236}">
                            <a16:creationId xmlns:a16="http://schemas.microsoft.com/office/drawing/2014/main" id="{15735DDD-BFE9-453B-3D47-360F5331EF6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51031" y="5529569"/>
                        <a:ext cx="979987" cy="743101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12" name="Oval 3111">
                        <a:extLst>
                          <a:ext uri="{FF2B5EF4-FFF2-40B4-BE49-F238E27FC236}">
                            <a16:creationId xmlns:a16="http://schemas.microsoft.com/office/drawing/2014/main" id="{4B73EC29-AABE-9CF5-559B-5489677868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3" name="TextBox 3112">
                            <a:extLst>
                              <a:ext uri="{FF2B5EF4-FFF2-40B4-BE49-F238E27FC236}">
                                <a16:creationId xmlns:a16="http://schemas.microsoft.com/office/drawing/2014/main" id="{4684CFD9-A9CD-5EFD-B195-0A0C66B7698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8" name="TextBox 3077">
                            <a:extLst>
                              <a:ext uri="{FF2B5EF4-FFF2-40B4-BE49-F238E27FC236}">
                                <a16:creationId xmlns:a16="http://schemas.microsoft.com/office/drawing/2014/main" id="{313A96A0-6FFD-504E-0BE5-3F47669E450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4" name="TextBox 3113">
                            <a:extLst>
                              <a:ext uri="{FF2B5EF4-FFF2-40B4-BE49-F238E27FC236}">
                                <a16:creationId xmlns:a16="http://schemas.microsoft.com/office/drawing/2014/main" id="{F0380480-36EE-6099-0470-55AD8720EC3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9" name="TextBox 3078">
                            <a:extLst>
                              <a:ext uri="{FF2B5EF4-FFF2-40B4-BE49-F238E27FC236}">
                                <a16:creationId xmlns:a16="http://schemas.microsoft.com/office/drawing/2014/main" id="{CE23F431-C650-D1CE-95AF-DE26C769474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115" name="TextBox 3114">
                        <a:extLst>
                          <a:ext uri="{FF2B5EF4-FFF2-40B4-BE49-F238E27FC236}">
                            <a16:creationId xmlns:a16="http://schemas.microsoft.com/office/drawing/2014/main" id="{104D5C80-77B0-BBFA-65A3-142D7A49C65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  <p:grpSp>
                  <p:nvGrpSpPr>
                    <p:cNvPr id="3097" name="Group 3096">
                      <a:extLst>
                        <a:ext uri="{FF2B5EF4-FFF2-40B4-BE49-F238E27FC236}">
                          <a16:creationId xmlns:a16="http://schemas.microsoft.com/office/drawing/2014/main" id="{B0845EBB-9E00-78D5-2CA7-1B754D2EEE9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661194" cy="2278856"/>
                      <a:chOff x="-182586" y="4727539"/>
                      <a:chExt cx="2661194" cy="2278856"/>
                    </a:xfrm>
                  </p:grpSpPr>
                  <p:sp>
                    <p:nvSpPr>
                      <p:cNvPr id="3100" name="TextBox 3099">
                        <a:extLst>
                          <a:ext uri="{FF2B5EF4-FFF2-40B4-BE49-F238E27FC236}">
                            <a16:creationId xmlns:a16="http://schemas.microsoft.com/office/drawing/2014/main" id="{0E880790-99AD-FAEF-78E8-E8959666152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82586" y="5214434"/>
                        <a:ext cx="1450521" cy="98488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400" dirty="0">
                            <a:solidFill>
                              <a:srgbClr val="98D8EB"/>
                            </a:solidFill>
                            <a:latin typeface="Helvetica" pitchFamily="2" charset="0"/>
                          </a:rPr>
                          <a:t>Lab frame:</a:t>
                        </a:r>
                      </a:p>
                    </p:txBody>
                  </p:sp>
                  <p:grpSp>
                    <p:nvGrpSpPr>
                      <p:cNvPr id="3101" name="Group 3100">
                        <a:extLst>
                          <a:ext uri="{FF2B5EF4-FFF2-40B4-BE49-F238E27FC236}">
                            <a16:creationId xmlns:a16="http://schemas.microsoft.com/office/drawing/2014/main" id="{94BEDE20-06A8-1603-91C7-2F764A9A48F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0572" y="4727539"/>
                        <a:ext cx="1558036" cy="2278856"/>
                        <a:chOff x="497840" y="4809329"/>
                        <a:chExt cx="1558036" cy="2278856"/>
                      </a:xfrm>
                    </p:grpSpPr>
                    <p:cxnSp>
                      <p:nvCxnSpPr>
                        <p:cNvPr id="3102" name="Straight Connector 3101">
                          <a:extLst>
                            <a:ext uri="{FF2B5EF4-FFF2-40B4-BE49-F238E27FC236}">
                              <a16:creationId xmlns:a16="http://schemas.microsoft.com/office/drawing/2014/main" id="{0BC410B0-3F4E-06C4-B9D3-7DA5DD92016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158240" y="5120640"/>
                          <a:ext cx="0" cy="148336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03" name="Straight Connector 3102">
                          <a:extLst>
                            <a:ext uri="{FF2B5EF4-FFF2-40B4-BE49-F238E27FC236}">
                              <a16:creationId xmlns:a16="http://schemas.microsoft.com/office/drawing/2014/main" id="{CD305FC4-2FDF-5D9E-8B47-01064C489F3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497840" y="5902960"/>
                          <a:ext cx="1351280" cy="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4" name="Oval 3103">
                          <a:extLst>
                            <a:ext uri="{FF2B5EF4-FFF2-40B4-BE49-F238E27FC236}">
                              <a16:creationId xmlns:a16="http://schemas.microsoft.com/office/drawing/2014/main" id="{11A0CB51-9E21-FF9C-4890-C4BA4E4BED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6081" y="5417767"/>
                          <a:ext cx="969264" cy="958903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5" name="TextBox 3104">
                              <a:extLst>
                                <a:ext uri="{FF2B5EF4-FFF2-40B4-BE49-F238E27FC236}">
                                  <a16:creationId xmlns:a16="http://schemas.microsoft.com/office/drawing/2014/main" id="{EC0E2BC6-CEC1-A583-EB58-A96CDDE4EABD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|0⟩</m:t>
                                    </m:r>
                                  </m:oMath>
                                </m:oMathPara>
                              </a14:m>
                              <a:endParaRPr lang="en-US" sz="1200" b="1" dirty="0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blipFill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6" name="TextBox 3105">
                              <a:extLst>
                                <a:ext uri="{FF2B5EF4-FFF2-40B4-BE49-F238E27FC236}">
                                  <a16:creationId xmlns:a16="http://schemas.microsoft.com/office/drawing/2014/main" id="{9B93C6A5-D924-5110-134A-2AFE21CF2092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|1⟩</m:t>
                                    </m:r>
                                  </m:oMath>
                                </m:oMathPara>
                              </a14:m>
                              <a:endParaRPr lang="en-US" sz="1200" b="1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blipFill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3107" name="Straight Arrow Connector 3106">
                          <a:extLst>
                            <a:ext uri="{FF2B5EF4-FFF2-40B4-BE49-F238E27FC236}">
                              <a16:creationId xmlns:a16="http://schemas.microsoft.com/office/drawing/2014/main" id="{C480503B-B8D0-82DC-2EFB-A82F8A40645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905422" y="5899691"/>
                          <a:ext cx="252818" cy="177420"/>
                        </a:xfrm>
                        <a:prstGeom prst="straightConnector1">
                          <a:avLst/>
                        </a:prstGeom>
                        <a:ln w="34925">
                          <a:solidFill>
                            <a:srgbClr val="913B0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8" name="TextBox 3107">
                          <a:extLst>
                            <a:ext uri="{FF2B5EF4-FFF2-40B4-BE49-F238E27FC236}">
                              <a16:creationId xmlns:a16="http://schemas.microsoft.com/office/drawing/2014/main" id="{D2142E54-7582-1F77-B1CC-BE7263BD402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83790" y="4809329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z</a:t>
                          </a:r>
                        </a:p>
                      </p:txBody>
                    </p:sp>
                  </p:grpSp>
                </p:grpSp>
                <p:sp>
                  <p:nvSpPr>
                    <p:cNvPr id="3098" name="TextBox 3097">
                      <a:extLst>
                        <a:ext uri="{FF2B5EF4-FFF2-40B4-BE49-F238E27FC236}">
                          <a16:creationId xmlns:a16="http://schemas.microsoft.com/office/drawing/2014/main" id="{D0CEA20B-4912-F7BD-0386-FDC541EC4C8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6560" y="5546775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3099" name="TextBox 3098">
                      <a:extLst>
                        <a:ext uri="{FF2B5EF4-FFF2-40B4-BE49-F238E27FC236}">
                          <a16:creationId xmlns:a16="http://schemas.microsoft.com/office/drawing/2014/main" id="{066526A7-9AB5-364A-5DEE-E6292DAAB8F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0597" y="5133720"/>
                      <a:ext cx="866212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y</a:t>
                      </a:r>
                    </a:p>
                  </p:txBody>
                </p:sp>
              </p:grpSp>
              <p:cxnSp>
                <p:nvCxnSpPr>
                  <p:cNvPr id="3094" name="Straight Arrow Connector 3093">
                    <a:extLst>
                      <a:ext uri="{FF2B5EF4-FFF2-40B4-BE49-F238E27FC236}">
                        <a16:creationId xmlns:a16="http://schemas.microsoft.com/office/drawing/2014/main" id="{6DF1CF82-FD85-9E2F-BC14-D58FA8B033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54504" y="5819936"/>
                    <a:ext cx="266712" cy="173350"/>
                  </a:xfrm>
                  <a:prstGeom prst="straightConnector1">
                    <a:avLst/>
                  </a:prstGeom>
                  <a:ln w="34925">
                    <a:solidFill>
                      <a:schemeClr val="accent4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92" name="Straight Arrow Connector 3091">
                  <a:extLst>
                    <a:ext uri="{FF2B5EF4-FFF2-40B4-BE49-F238E27FC236}">
                      <a16:creationId xmlns:a16="http://schemas.microsoft.com/office/drawing/2014/main" id="{4A90A971-60EC-1ECE-B868-D2EE6D29E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64726" y="5697788"/>
                  <a:ext cx="390735" cy="127748"/>
                </a:xfrm>
                <a:prstGeom prst="straightConnector1">
                  <a:avLst/>
                </a:prstGeom>
                <a:ln w="34925">
                  <a:solidFill>
                    <a:srgbClr val="E66627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90" name="Straight Arrow Connector 3089">
                <a:extLst>
                  <a:ext uri="{FF2B5EF4-FFF2-40B4-BE49-F238E27FC236}">
                    <a16:creationId xmlns:a16="http://schemas.microsoft.com/office/drawing/2014/main" id="{3AC0A0CB-DE8B-1C40-0179-46F6A74162E6}"/>
                  </a:ext>
                </a:extLst>
              </p:cNvPr>
              <p:cNvCxnSpPr>
                <a:cxnSpLocks/>
                <a:endCxn id="3095" idx="1"/>
              </p:cNvCxnSpPr>
              <p:nvPr/>
            </p:nvCxnSpPr>
            <p:spPr>
              <a:xfrm flipH="1" flipV="1">
                <a:off x="1226431" y="5661641"/>
                <a:ext cx="354541" cy="156260"/>
              </a:xfrm>
              <a:prstGeom prst="straightConnector1">
                <a:avLst/>
              </a:prstGeom>
              <a:ln w="34925">
                <a:solidFill>
                  <a:srgbClr val="E7890D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9640EB3-F769-79CB-C198-56BF26C6ED70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5ADD8002-F7BC-B4CA-BCEB-ADC74981F158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3B5AD317-44C4-08C4-B91B-904B53D48E1C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E21B248C-4F50-84C4-6B3D-EA4FD043C6E0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42" name="Group 41">
                      <a:extLst>
                        <a:ext uri="{FF2B5EF4-FFF2-40B4-BE49-F238E27FC236}">
                          <a16:creationId xmlns:a16="http://schemas.microsoft.com/office/drawing/2014/main" id="{260915BA-D6A9-6CAA-D46D-D98358FFDD7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497840" y="4805590"/>
                      <a:chExt cx="1793352" cy="2282595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07E6E16B-77F1-184C-5F23-173422C1F88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B05AB60C-6210-1EAE-B584-B5E13F5801D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7" name="Oval 46">
                        <a:extLst>
                          <a:ext uri="{FF2B5EF4-FFF2-40B4-BE49-F238E27FC236}">
                            <a16:creationId xmlns:a16="http://schemas.microsoft.com/office/drawing/2014/main" id="{F8FF3CFB-C305-F009-0336-F781F8689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0" name="TextBox 59">
                            <a:extLst>
                              <a:ext uri="{FF2B5EF4-FFF2-40B4-BE49-F238E27FC236}">
                                <a16:creationId xmlns:a16="http://schemas.microsoft.com/office/drawing/2014/main" id="{2FC556B5-7639-F6B3-7F10-6486C923EE4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1B708B51-585B-2F3C-4E00-AFFF9B16FEE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2" name="TextBox 61">
                            <a:extLst>
                              <a:ext uri="{FF2B5EF4-FFF2-40B4-BE49-F238E27FC236}">
                                <a16:creationId xmlns:a16="http://schemas.microsoft.com/office/drawing/2014/main" id="{322D5790-C279-B2FD-AFE5-4E3883BCA92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6" name="TextBox 3135">
                            <a:extLst>
                              <a:ext uri="{FF2B5EF4-FFF2-40B4-BE49-F238E27FC236}">
                                <a16:creationId xmlns:a16="http://schemas.microsoft.com/office/drawing/2014/main" id="{48B0F826-A8E4-DE6C-D271-61BBC37DCDE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63" name="Oval 62">
                        <a:extLst>
                          <a:ext uri="{FF2B5EF4-FFF2-40B4-BE49-F238E27FC236}">
                            <a16:creationId xmlns:a16="http://schemas.microsoft.com/office/drawing/2014/main" id="{5D7593F2-0848-60AD-D01C-E96F02DF1C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304" y="5700857"/>
                        <a:ext cx="969264" cy="423007"/>
                      </a:xfrm>
                      <a:prstGeom prst="ellipse">
                        <a:avLst/>
                      </a:prstGeom>
                      <a:solidFill>
                        <a:schemeClr val="bg1">
                          <a:alpha val="11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3086" name="TextBox 3085">
                        <a:extLst>
                          <a:ext uri="{FF2B5EF4-FFF2-40B4-BE49-F238E27FC236}">
                            <a16:creationId xmlns:a16="http://schemas.microsoft.com/office/drawing/2014/main" id="{6107CBCE-C2B1-43A7-CD4D-30D7079D49E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37241" y="5617018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x</a:t>
                        </a:r>
                      </a:p>
                    </p:txBody>
                  </p:sp>
                  <p:sp>
                    <p:nvSpPr>
                      <p:cNvPr id="3087" name="TextBox 3086">
                        <a:extLst>
                          <a:ext uri="{FF2B5EF4-FFF2-40B4-BE49-F238E27FC236}">
                            <a16:creationId xmlns:a16="http://schemas.microsoft.com/office/drawing/2014/main" id="{7F42E51E-51F2-2870-C0C4-164EFCF84BB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36149" y="4805590"/>
                        <a:ext cx="86067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  <p:sp>
                    <p:nvSpPr>
                      <p:cNvPr id="3088" name="TextBox 3087">
                        <a:extLst>
                          <a:ext uri="{FF2B5EF4-FFF2-40B4-BE49-F238E27FC236}">
                            <a16:creationId xmlns:a16="http://schemas.microsoft.com/office/drawing/2014/main" id="{C7EA0D05-B028-B766-65E3-71128D2E2B3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63314" y="5225904"/>
                        <a:ext cx="806788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y</a:t>
                        </a:r>
                      </a:p>
                    </p:txBody>
                  </p:sp>
                </p:grp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AA0F6DE8-4572-0D7D-B410-9050BC47E4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61893" y="5459497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1" name="Straight Arrow Connector 40">
                    <a:extLst>
                      <a:ext uri="{FF2B5EF4-FFF2-40B4-BE49-F238E27FC236}">
                        <a16:creationId xmlns:a16="http://schemas.microsoft.com/office/drawing/2014/main" id="{15DE1A20-589A-989E-7810-3F11C15BD9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93260" y="5832717"/>
                    <a:ext cx="243967" cy="194780"/>
                  </a:xfrm>
                  <a:prstGeom prst="straightConnector1">
                    <a:avLst/>
                  </a:prstGeom>
                  <a:ln w="34925">
                    <a:solidFill>
                      <a:srgbClr val="7302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2961712A-0AA8-013E-909F-543F08C2C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177188" y="5830130"/>
                  <a:ext cx="62782" cy="239507"/>
                </a:xfrm>
                <a:prstGeom prst="straightConnector1">
                  <a:avLst/>
                </a:prstGeom>
                <a:ln w="34925">
                  <a:solidFill>
                    <a:srgbClr val="AE2E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0BF21B87-1F0B-E77A-2B54-1BA3FCCC9B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5959" y="5842117"/>
                <a:ext cx="184880" cy="147204"/>
              </a:xfrm>
              <a:prstGeom prst="straightConnector1">
                <a:avLst/>
              </a:prstGeom>
              <a:ln w="34925">
                <a:solidFill>
                  <a:srgbClr val="FC34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8BF320-1020-CD3C-5F31-BE6A315217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3464" y="5387543"/>
                <a:ext cx="3763" cy="454574"/>
              </a:xfrm>
              <a:prstGeom prst="straightConnector1">
                <a:avLst/>
              </a:prstGeom>
              <a:ln w="22225">
                <a:solidFill>
                  <a:srgbClr val="FE5E53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4816F9B-98E5-D040-E5EA-21F794E534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0914" y="5379704"/>
                <a:ext cx="193109" cy="451195"/>
              </a:xfrm>
              <a:prstGeom prst="straightConnector1">
                <a:avLst/>
              </a:prstGeom>
              <a:ln w="34925">
                <a:solidFill>
                  <a:srgbClr val="AE2E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30" name="Group 3129">
            <a:extLst>
              <a:ext uri="{FF2B5EF4-FFF2-40B4-BE49-F238E27FC236}">
                <a16:creationId xmlns:a16="http://schemas.microsoft.com/office/drawing/2014/main" id="{D5F28136-0CC4-45FA-943C-B25130BA5B35}"/>
              </a:ext>
            </a:extLst>
          </p:cNvPr>
          <p:cNvGrpSpPr/>
          <p:nvPr/>
        </p:nvGrpSpPr>
        <p:grpSpPr>
          <a:xfrm>
            <a:off x="4278819" y="4749211"/>
            <a:ext cx="1801778" cy="2278856"/>
            <a:chOff x="4278819" y="4749211"/>
            <a:chExt cx="1801778" cy="2278856"/>
          </a:xfrm>
        </p:grpSpPr>
        <p:grpSp>
          <p:nvGrpSpPr>
            <p:cNvPr id="3116" name="Group 3115">
              <a:extLst>
                <a:ext uri="{FF2B5EF4-FFF2-40B4-BE49-F238E27FC236}">
                  <a16:creationId xmlns:a16="http://schemas.microsoft.com/office/drawing/2014/main" id="{BA070D06-3C11-476A-12F2-11F995D52B8D}"/>
                </a:ext>
              </a:extLst>
            </p:cNvPr>
            <p:cNvGrpSpPr/>
            <p:nvPr/>
          </p:nvGrpSpPr>
          <p:grpSpPr>
            <a:xfrm>
              <a:off x="4278819" y="4749211"/>
              <a:ext cx="1801778" cy="2278856"/>
              <a:chOff x="4278819" y="4749211"/>
              <a:chExt cx="1801778" cy="2278856"/>
            </a:xfrm>
          </p:grpSpPr>
          <p:sp>
            <p:nvSpPr>
              <p:cNvPr id="3117" name="Oval 3116">
                <a:extLst>
                  <a:ext uri="{FF2B5EF4-FFF2-40B4-BE49-F238E27FC236}">
                    <a16:creationId xmlns:a16="http://schemas.microsoft.com/office/drawing/2014/main" id="{0C9D2B4D-2DE1-C998-CC8A-031F99DA06DC}"/>
                  </a:ext>
                </a:extLst>
              </p:cNvPr>
              <p:cNvSpPr/>
              <p:nvPr/>
            </p:nvSpPr>
            <p:spPr>
              <a:xfrm>
                <a:off x="4447060" y="5626557"/>
                <a:ext cx="969264" cy="423007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118" name="Straight Connector 3117">
                <a:extLst>
                  <a:ext uri="{FF2B5EF4-FFF2-40B4-BE49-F238E27FC236}">
                    <a16:creationId xmlns:a16="http://schemas.microsoft.com/office/drawing/2014/main" id="{407D14BD-69FC-A8BC-564C-4BBB758260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43849" y="5474011"/>
                <a:ext cx="979987" cy="743101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19" name="TextBox 3118">
                <a:extLst>
                  <a:ext uri="{FF2B5EF4-FFF2-40B4-BE49-F238E27FC236}">
                    <a16:creationId xmlns:a16="http://schemas.microsoft.com/office/drawing/2014/main" id="{6A9B293F-F9DC-B2C4-5C5C-352BAB7A93B1}"/>
                  </a:ext>
                </a:extLst>
              </p:cNvPr>
              <p:cNvSpPr txBox="1"/>
              <p:nvPr/>
            </p:nvSpPr>
            <p:spPr>
              <a:xfrm>
                <a:off x="5123924" y="5110073"/>
                <a:ext cx="806788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  <p:grpSp>
            <p:nvGrpSpPr>
              <p:cNvPr id="3120" name="Group 3119">
                <a:extLst>
                  <a:ext uri="{FF2B5EF4-FFF2-40B4-BE49-F238E27FC236}">
                    <a16:creationId xmlns:a16="http://schemas.microsoft.com/office/drawing/2014/main" id="{033D2DCB-9473-E1A3-CB60-9F31E71FACBD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558036" cy="2278856"/>
                <a:chOff x="497840" y="4809329"/>
                <a:chExt cx="1558036" cy="2278856"/>
              </a:xfrm>
            </p:grpSpPr>
            <p:cxnSp>
              <p:nvCxnSpPr>
                <p:cNvPr id="3122" name="Straight Connector 3121">
                  <a:extLst>
                    <a:ext uri="{FF2B5EF4-FFF2-40B4-BE49-F238E27FC236}">
                      <a16:creationId xmlns:a16="http://schemas.microsoft.com/office/drawing/2014/main" id="{CDF080DF-01E6-FC3A-39DC-30D5002930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8240" y="5120640"/>
                  <a:ext cx="0" cy="148336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3" name="Straight Connector 3122">
                  <a:extLst>
                    <a:ext uri="{FF2B5EF4-FFF2-40B4-BE49-F238E27FC236}">
                      <a16:creationId xmlns:a16="http://schemas.microsoft.com/office/drawing/2014/main" id="{53FFA189-BC43-F583-9BC1-883F665672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7840" y="5902960"/>
                  <a:ext cx="1351280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24" name="Oval 3123">
                  <a:extLst>
                    <a:ext uri="{FF2B5EF4-FFF2-40B4-BE49-F238E27FC236}">
                      <a16:creationId xmlns:a16="http://schemas.microsoft.com/office/drawing/2014/main" id="{9E97417B-DD15-8B72-5277-5C582CFF39DC}"/>
                    </a:ext>
                  </a:extLst>
                </p:cNvPr>
                <p:cNvSpPr/>
                <p:nvPr/>
              </p:nvSpPr>
              <p:spPr>
                <a:xfrm>
                  <a:off x="666081" y="5417767"/>
                  <a:ext cx="969264" cy="95890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25" name="TextBox 3124">
                      <a:extLst>
                        <a:ext uri="{FF2B5EF4-FFF2-40B4-BE49-F238E27FC236}">
                          <a16:creationId xmlns:a16="http://schemas.microsoft.com/office/drawing/2014/main" id="{A5E8E9CF-BE6B-A9BF-936F-1C1827F3BE6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1991" y="4809330"/>
                      <a:ext cx="1343885" cy="84125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|0⟩</m:t>
                            </m:r>
                          </m:oMath>
                        </m:oMathPara>
                      </a14:m>
                      <a:endParaRPr lang="en-US" sz="1200" b="1" dirty="0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709821A9-3459-F200-7EBD-227C1B73B74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1991" y="4809330"/>
                      <a:ext cx="1343885" cy="841256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26" name="TextBox 3125">
                      <a:extLst>
                        <a:ext uri="{FF2B5EF4-FFF2-40B4-BE49-F238E27FC236}">
                          <a16:creationId xmlns:a16="http://schemas.microsoft.com/office/drawing/2014/main" id="{4F0F7A19-0289-83FB-3D2B-E58C6363E0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1" i="1" smtClean="0">
                                <a:solidFill>
                                  <a:srgbClr val="98D7EA"/>
                                </a:solidFill>
                                <a:latin typeface="Cambria Math" panose="02040503050406030204" pitchFamily="18" charset="0"/>
                              </a:rPr>
                              <m:t>|1⟩</m:t>
                            </m:r>
                          </m:oMath>
                        </m:oMathPara>
                      </a14:m>
                      <a:endParaRPr lang="en-US" sz="1200" b="1" dirty="0">
                        <a:solidFill>
                          <a:srgbClr val="98D7EA"/>
                        </a:solidFill>
                        <a:latin typeface="Helvetica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9D231819-B2A8-C5C4-BE8A-78620D4CA8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1031" y="6216151"/>
                      <a:ext cx="1343885" cy="87203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127" name="TextBox 3126">
                  <a:extLst>
                    <a:ext uri="{FF2B5EF4-FFF2-40B4-BE49-F238E27FC236}">
                      <a16:creationId xmlns:a16="http://schemas.microsoft.com/office/drawing/2014/main" id="{1B0B49BF-E111-F4A3-4291-571DF6ED325A}"/>
                    </a:ext>
                  </a:extLst>
                </p:cNvPr>
                <p:cNvSpPr txBox="1"/>
                <p:nvPr/>
              </p:nvSpPr>
              <p:spPr>
                <a:xfrm>
                  <a:off x="583790" y="4809329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z</a:t>
                  </a:r>
                </a:p>
              </p:txBody>
            </p:sp>
            <p:cxnSp>
              <p:nvCxnSpPr>
                <p:cNvPr id="3128" name="Straight Arrow Connector 3127">
                  <a:extLst>
                    <a:ext uri="{FF2B5EF4-FFF2-40B4-BE49-F238E27FC236}">
                      <a16:creationId xmlns:a16="http://schemas.microsoft.com/office/drawing/2014/main" id="{757790E4-ACB3-73C2-38F6-8C3A74DAE8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4978" y="5888988"/>
                  <a:ext cx="232173" cy="193830"/>
                </a:xfrm>
                <a:prstGeom prst="straightConnector1">
                  <a:avLst/>
                </a:prstGeom>
                <a:ln w="34925">
                  <a:solidFill>
                    <a:srgbClr val="026B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21" name="TextBox 3120">
                <a:extLst>
                  <a:ext uri="{FF2B5EF4-FFF2-40B4-BE49-F238E27FC236}">
                    <a16:creationId xmlns:a16="http://schemas.microsoft.com/office/drawing/2014/main" id="{6D6421A2-E372-69DB-0AEE-DD486D1DDEEC}"/>
                  </a:ext>
                </a:extLst>
              </p:cNvPr>
              <p:cNvSpPr txBox="1"/>
              <p:nvPr/>
            </p:nvSpPr>
            <p:spPr>
              <a:xfrm>
                <a:off x="5126646" y="5568796"/>
                <a:ext cx="953951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</p:grpSp>
        <p:cxnSp>
          <p:nvCxnSpPr>
            <p:cNvPr id="3129" name="Straight Arrow Connector 3128">
              <a:extLst>
                <a:ext uri="{FF2B5EF4-FFF2-40B4-BE49-F238E27FC236}">
                  <a16:creationId xmlns:a16="http://schemas.microsoft.com/office/drawing/2014/main" id="{4DF7B98C-4709-64E1-D0E7-1C8CCC0A696A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7610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8EDF7-5452-9AD4-98F2-1E94C3EBE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E6BDB993-E323-2D43-E420-8A189167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74F6B-D713-2D04-DEC6-24A800A39B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3A3E48-C8B6-A7C9-0482-EC9B2BD2D224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71D3A5-83FE-1745-0E73-144D8CCF15C1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00A4BAA-DA0F-DCCF-509E-DF4F75025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32C9352B-72A7-73F5-E260-C1CD1AD17773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4E21701-8C1C-C43B-E583-88AD28010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4498C9-6583-F09F-9E55-10E44ABB2CEB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92C0D6-3FAF-FC03-AAF7-04BDCDB39BF4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653BF03-3FAA-F979-502C-55D33487DCEA}"/>
              </a:ext>
            </a:extLst>
          </p:cNvPr>
          <p:cNvGrpSpPr/>
          <p:nvPr/>
        </p:nvGrpSpPr>
        <p:grpSpPr>
          <a:xfrm>
            <a:off x="-182586" y="4727539"/>
            <a:ext cx="4552765" cy="2290403"/>
            <a:chOff x="-182586" y="4727539"/>
            <a:chExt cx="4552765" cy="229040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458C5FE-9965-9616-261B-A16398CC3E8D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090" name="Group 3089">
                <a:extLst>
                  <a:ext uri="{FF2B5EF4-FFF2-40B4-BE49-F238E27FC236}">
                    <a16:creationId xmlns:a16="http://schemas.microsoft.com/office/drawing/2014/main" id="{338BC8B1-4E88-E494-5BFD-BFCE5F712039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092" name="Group 3091">
                  <a:extLst>
                    <a:ext uri="{FF2B5EF4-FFF2-40B4-BE49-F238E27FC236}">
                      <a16:creationId xmlns:a16="http://schemas.microsoft.com/office/drawing/2014/main" id="{C69BD9CD-D7DA-66DD-77A0-7BA2B84C3F21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094" name="Group 3093">
                    <a:extLst>
                      <a:ext uri="{FF2B5EF4-FFF2-40B4-BE49-F238E27FC236}">
                        <a16:creationId xmlns:a16="http://schemas.microsoft.com/office/drawing/2014/main" id="{48ADB40D-528F-F09F-6A96-A90ECFAB7707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sp>
                  <p:nvSpPr>
                    <p:cNvPr id="3096" name="Oval 3095">
                      <a:extLst>
                        <a:ext uri="{FF2B5EF4-FFF2-40B4-BE49-F238E27FC236}">
                          <a16:creationId xmlns:a16="http://schemas.microsoft.com/office/drawing/2014/main" id="{91577728-191E-6F02-B4A0-3736B77469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486" y="5599693"/>
                      <a:ext cx="969264" cy="423007"/>
                    </a:xfrm>
                    <a:prstGeom prst="ellipse">
                      <a:avLst/>
                    </a:prstGeom>
                    <a:solidFill>
                      <a:schemeClr val="bg1">
                        <a:alpha val="11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3097" name="Group 3096">
                      <a:extLst>
                        <a:ext uri="{FF2B5EF4-FFF2-40B4-BE49-F238E27FC236}">
                          <a16:creationId xmlns:a16="http://schemas.microsoft.com/office/drawing/2014/main" id="{FB9398B5-B561-371C-0F2A-E9F44E34D2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110" name="Straight Connector 3109">
                        <a:extLst>
                          <a:ext uri="{FF2B5EF4-FFF2-40B4-BE49-F238E27FC236}">
                            <a16:creationId xmlns:a16="http://schemas.microsoft.com/office/drawing/2014/main" id="{30CF9D16-9BBC-4F69-613F-24169450D0A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1" name="Straight Connector 3110">
                        <a:extLst>
                          <a:ext uri="{FF2B5EF4-FFF2-40B4-BE49-F238E27FC236}">
                            <a16:creationId xmlns:a16="http://schemas.microsoft.com/office/drawing/2014/main" id="{DCB31D55-92F6-3666-9263-8530EBD0FEF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2" name="Straight Connector 3111">
                        <a:extLst>
                          <a:ext uri="{FF2B5EF4-FFF2-40B4-BE49-F238E27FC236}">
                            <a16:creationId xmlns:a16="http://schemas.microsoft.com/office/drawing/2014/main" id="{2BA75403-02F9-9EC9-BFE6-9766072D5E4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51031" y="5529569"/>
                        <a:ext cx="979987" cy="743101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13" name="Oval 3112">
                        <a:extLst>
                          <a:ext uri="{FF2B5EF4-FFF2-40B4-BE49-F238E27FC236}">
                            <a16:creationId xmlns:a16="http://schemas.microsoft.com/office/drawing/2014/main" id="{E39F0462-B2F3-39E9-F575-627FA1196E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4" name="TextBox 3113">
                            <a:extLst>
                              <a:ext uri="{FF2B5EF4-FFF2-40B4-BE49-F238E27FC236}">
                                <a16:creationId xmlns:a16="http://schemas.microsoft.com/office/drawing/2014/main" id="{A092BAE6-926A-B442-9721-50B1E36C92A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8" name="TextBox 3077">
                            <a:extLst>
                              <a:ext uri="{FF2B5EF4-FFF2-40B4-BE49-F238E27FC236}">
                                <a16:creationId xmlns:a16="http://schemas.microsoft.com/office/drawing/2014/main" id="{313A96A0-6FFD-504E-0BE5-3F47669E450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5" name="TextBox 3114">
                            <a:extLst>
                              <a:ext uri="{FF2B5EF4-FFF2-40B4-BE49-F238E27FC236}">
                                <a16:creationId xmlns:a16="http://schemas.microsoft.com/office/drawing/2014/main" id="{EF890504-4A0C-D693-67D6-AE2EF1B6578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9" name="TextBox 3078">
                            <a:extLst>
                              <a:ext uri="{FF2B5EF4-FFF2-40B4-BE49-F238E27FC236}">
                                <a16:creationId xmlns:a16="http://schemas.microsoft.com/office/drawing/2014/main" id="{CE23F431-C650-D1CE-95AF-DE26C769474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116" name="TextBox 3115">
                        <a:extLst>
                          <a:ext uri="{FF2B5EF4-FFF2-40B4-BE49-F238E27FC236}">
                            <a16:creationId xmlns:a16="http://schemas.microsoft.com/office/drawing/2014/main" id="{0CE44827-5A75-C4E0-5CA7-D8C5D3B4D68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  <p:grpSp>
                  <p:nvGrpSpPr>
                    <p:cNvPr id="3098" name="Group 3097">
                      <a:extLst>
                        <a:ext uri="{FF2B5EF4-FFF2-40B4-BE49-F238E27FC236}">
                          <a16:creationId xmlns:a16="http://schemas.microsoft.com/office/drawing/2014/main" id="{5578F3E0-D93C-CB1E-0990-EE7AD87212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661194" cy="2278856"/>
                      <a:chOff x="-182586" y="4727539"/>
                      <a:chExt cx="2661194" cy="2278856"/>
                    </a:xfrm>
                  </p:grpSpPr>
                  <p:sp>
                    <p:nvSpPr>
                      <p:cNvPr id="3101" name="TextBox 3100">
                        <a:extLst>
                          <a:ext uri="{FF2B5EF4-FFF2-40B4-BE49-F238E27FC236}">
                            <a16:creationId xmlns:a16="http://schemas.microsoft.com/office/drawing/2014/main" id="{D496C9FF-48B9-7762-D0BA-DD109BE200B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82586" y="5214434"/>
                        <a:ext cx="1450521" cy="98488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400" dirty="0">
                            <a:solidFill>
                              <a:srgbClr val="98D8EB"/>
                            </a:solidFill>
                            <a:latin typeface="Helvetica" pitchFamily="2" charset="0"/>
                          </a:rPr>
                          <a:t>Lab frame:</a:t>
                        </a:r>
                      </a:p>
                    </p:txBody>
                  </p:sp>
                  <p:grpSp>
                    <p:nvGrpSpPr>
                      <p:cNvPr id="3102" name="Group 3101">
                        <a:extLst>
                          <a:ext uri="{FF2B5EF4-FFF2-40B4-BE49-F238E27FC236}">
                            <a16:creationId xmlns:a16="http://schemas.microsoft.com/office/drawing/2014/main" id="{2E80593C-0DF7-6E1D-C1BD-3C5486E92A5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0572" y="4727539"/>
                        <a:ext cx="1558036" cy="2278856"/>
                        <a:chOff x="497840" y="4809329"/>
                        <a:chExt cx="1558036" cy="2278856"/>
                      </a:xfrm>
                    </p:grpSpPr>
                    <p:cxnSp>
                      <p:nvCxnSpPr>
                        <p:cNvPr id="3103" name="Straight Connector 3102">
                          <a:extLst>
                            <a:ext uri="{FF2B5EF4-FFF2-40B4-BE49-F238E27FC236}">
                              <a16:creationId xmlns:a16="http://schemas.microsoft.com/office/drawing/2014/main" id="{14B29C49-5680-F42D-AF47-2CB9C769388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158240" y="5120640"/>
                          <a:ext cx="0" cy="148336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04" name="Straight Connector 3103">
                          <a:extLst>
                            <a:ext uri="{FF2B5EF4-FFF2-40B4-BE49-F238E27FC236}">
                              <a16:creationId xmlns:a16="http://schemas.microsoft.com/office/drawing/2014/main" id="{87FB7543-8C92-49EB-2B5F-79E282D4A348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497840" y="5902960"/>
                          <a:ext cx="1351280" cy="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5" name="Oval 3104">
                          <a:extLst>
                            <a:ext uri="{FF2B5EF4-FFF2-40B4-BE49-F238E27FC236}">
                              <a16:creationId xmlns:a16="http://schemas.microsoft.com/office/drawing/2014/main" id="{E3F78C7F-A1F8-77A2-6AD1-15FF15B1C0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6081" y="5417767"/>
                          <a:ext cx="969264" cy="958903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6" name="TextBox 3105">
                              <a:extLst>
                                <a:ext uri="{FF2B5EF4-FFF2-40B4-BE49-F238E27FC236}">
                                  <a16:creationId xmlns:a16="http://schemas.microsoft.com/office/drawing/2014/main" id="{361611D0-D853-8353-0A67-5C1303CAD02F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|0⟩</m:t>
                                    </m:r>
                                  </m:oMath>
                                </m:oMathPara>
                              </a14:m>
                              <a:endParaRPr lang="en-US" sz="1200" b="1" dirty="0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blipFill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7" name="TextBox 3106">
                              <a:extLst>
                                <a:ext uri="{FF2B5EF4-FFF2-40B4-BE49-F238E27FC236}">
                                  <a16:creationId xmlns:a16="http://schemas.microsoft.com/office/drawing/2014/main" id="{77390D85-9D3C-A7B3-4A96-B06D2B991375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|1⟩</m:t>
                                    </m:r>
                                  </m:oMath>
                                </m:oMathPara>
                              </a14:m>
                              <a:endParaRPr lang="en-US" sz="1200" b="1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blipFill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3108" name="Straight Arrow Connector 3107">
                          <a:extLst>
                            <a:ext uri="{FF2B5EF4-FFF2-40B4-BE49-F238E27FC236}">
                              <a16:creationId xmlns:a16="http://schemas.microsoft.com/office/drawing/2014/main" id="{E0B28A71-FD02-34EA-59E4-4D8D03A9502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905422" y="5899691"/>
                          <a:ext cx="252818" cy="177420"/>
                        </a:xfrm>
                        <a:prstGeom prst="straightConnector1">
                          <a:avLst/>
                        </a:prstGeom>
                        <a:ln w="34925">
                          <a:solidFill>
                            <a:srgbClr val="913B0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9" name="TextBox 3108">
                          <a:extLst>
                            <a:ext uri="{FF2B5EF4-FFF2-40B4-BE49-F238E27FC236}">
                              <a16:creationId xmlns:a16="http://schemas.microsoft.com/office/drawing/2014/main" id="{806DB227-D863-56D5-FCA0-07EFCA85FB5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83790" y="4809329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z</a:t>
                          </a:r>
                        </a:p>
                      </p:txBody>
                    </p:sp>
                  </p:grpSp>
                </p:grpSp>
                <p:sp>
                  <p:nvSpPr>
                    <p:cNvPr id="3099" name="TextBox 3098">
                      <a:extLst>
                        <a:ext uri="{FF2B5EF4-FFF2-40B4-BE49-F238E27FC236}">
                          <a16:creationId xmlns:a16="http://schemas.microsoft.com/office/drawing/2014/main" id="{3B380713-4510-BFCF-E379-70A30B2E97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6560" y="5546775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3100" name="TextBox 3099">
                      <a:extLst>
                        <a:ext uri="{FF2B5EF4-FFF2-40B4-BE49-F238E27FC236}">
                          <a16:creationId xmlns:a16="http://schemas.microsoft.com/office/drawing/2014/main" id="{1B362CCE-EC82-38C0-2C0C-2F19C24CC7C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0597" y="5133720"/>
                      <a:ext cx="866212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y</a:t>
                      </a:r>
                    </a:p>
                  </p:txBody>
                </p:sp>
              </p:grpSp>
              <p:cxnSp>
                <p:nvCxnSpPr>
                  <p:cNvPr id="3095" name="Straight Arrow Connector 3094">
                    <a:extLst>
                      <a:ext uri="{FF2B5EF4-FFF2-40B4-BE49-F238E27FC236}">
                        <a16:creationId xmlns:a16="http://schemas.microsoft.com/office/drawing/2014/main" id="{9A730B72-7B8D-75BF-2353-2B08481003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54504" y="5819936"/>
                    <a:ext cx="266712" cy="173350"/>
                  </a:xfrm>
                  <a:prstGeom prst="straightConnector1">
                    <a:avLst/>
                  </a:prstGeom>
                  <a:ln w="34925">
                    <a:solidFill>
                      <a:schemeClr val="accent4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93" name="Straight Arrow Connector 3092">
                  <a:extLst>
                    <a:ext uri="{FF2B5EF4-FFF2-40B4-BE49-F238E27FC236}">
                      <a16:creationId xmlns:a16="http://schemas.microsoft.com/office/drawing/2014/main" id="{A937C679-9A69-DED3-6FC4-E5653AD0CF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64726" y="5697788"/>
                  <a:ext cx="390735" cy="127748"/>
                </a:xfrm>
                <a:prstGeom prst="straightConnector1">
                  <a:avLst/>
                </a:prstGeom>
                <a:ln w="34925">
                  <a:solidFill>
                    <a:srgbClr val="E66627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91" name="Straight Arrow Connector 3090">
                <a:extLst>
                  <a:ext uri="{FF2B5EF4-FFF2-40B4-BE49-F238E27FC236}">
                    <a16:creationId xmlns:a16="http://schemas.microsoft.com/office/drawing/2014/main" id="{78AC8318-BF59-1679-6C66-2004F9CB28FB}"/>
                  </a:ext>
                </a:extLst>
              </p:cNvPr>
              <p:cNvCxnSpPr>
                <a:cxnSpLocks/>
                <a:endCxn id="3096" idx="1"/>
              </p:cNvCxnSpPr>
              <p:nvPr/>
            </p:nvCxnSpPr>
            <p:spPr>
              <a:xfrm flipH="1" flipV="1">
                <a:off x="1226431" y="5661641"/>
                <a:ext cx="354541" cy="156260"/>
              </a:xfrm>
              <a:prstGeom prst="straightConnector1">
                <a:avLst/>
              </a:prstGeom>
              <a:ln w="34925">
                <a:solidFill>
                  <a:srgbClr val="E7890D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28316B0E-AD92-EDD7-0452-318C4AEEA1FF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E51C828-F251-DDAB-2210-DD53057F6211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075" name="Group 3074">
                  <a:extLst>
                    <a:ext uri="{FF2B5EF4-FFF2-40B4-BE49-F238E27FC236}">
                      <a16:creationId xmlns:a16="http://schemas.microsoft.com/office/drawing/2014/main" id="{6F550926-2D8C-7BD7-4E02-9AC707C7F477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077" name="Group 3076">
                    <a:extLst>
                      <a:ext uri="{FF2B5EF4-FFF2-40B4-BE49-F238E27FC236}">
                        <a16:creationId xmlns:a16="http://schemas.microsoft.com/office/drawing/2014/main" id="{FB3E5EC5-B1FA-4A59-730C-54CDE1668435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079" name="Group 3078">
                      <a:extLst>
                        <a:ext uri="{FF2B5EF4-FFF2-40B4-BE49-F238E27FC236}">
                          <a16:creationId xmlns:a16="http://schemas.microsoft.com/office/drawing/2014/main" id="{23A358BD-D937-FAA7-C9E2-7F4F6F1A6A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497840" y="4805590"/>
                      <a:chExt cx="1793352" cy="2282595"/>
                    </a:xfrm>
                  </p:grpSpPr>
                  <p:cxnSp>
                    <p:nvCxnSpPr>
                      <p:cNvPr id="3081" name="Straight Connector 3080">
                        <a:extLst>
                          <a:ext uri="{FF2B5EF4-FFF2-40B4-BE49-F238E27FC236}">
                            <a16:creationId xmlns:a16="http://schemas.microsoft.com/office/drawing/2014/main" id="{3161014B-1CF5-10B6-72DE-A5729A953B0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82" name="Straight Connector 3081">
                        <a:extLst>
                          <a:ext uri="{FF2B5EF4-FFF2-40B4-BE49-F238E27FC236}">
                            <a16:creationId xmlns:a16="http://schemas.microsoft.com/office/drawing/2014/main" id="{8A41244C-C88D-AE90-70B8-E11A5CE10F8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083" name="Oval 3082">
                        <a:extLst>
                          <a:ext uri="{FF2B5EF4-FFF2-40B4-BE49-F238E27FC236}">
                            <a16:creationId xmlns:a16="http://schemas.microsoft.com/office/drawing/2014/main" id="{8D71A250-643A-04AA-1C08-A77367E76D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84" name="TextBox 3083">
                            <a:extLst>
                              <a:ext uri="{FF2B5EF4-FFF2-40B4-BE49-F238E27FC236}">
                                <a16:creationId xmlns:a16="http://schemas.microsoft.com/office/drawing/2014/main" id="{E81C4BD3-9449-D2DF-F252-E8569641345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1B708B51-585B-2F3C-4E00-AFFF9B16FEE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85" name="TextBox 3084">
                            <a:extLst>
                              <a:ext uri="{FF2B5EF4-FFF2-40B4-BE49-F238E27FC236}">
                                <a16:creationId xmlns:a16="http://schemas.microsoft.com/office/drawing/2014/main" id="{0383BD98-498D-30A0-4A3A-986BA6F9B93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6" name="TextBox 3135">
                            <a:extLst>
                              <a:ext uri="{FF2B5EF4-FFF2-40B4-BE49-F238E27FC236}">
                                <a16:creationId xmlns:a16="http://schemas.microsoft.com/office/drawing/2014/main" id="{48B0F826-A8E4-DE6C-D271-61BBC37DCDE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086" name="Oval 3085">
                        <a:extLst>
                          <a:ext uri="{FF2B5EF4-FFF2-40B4-BE49-F238E27FC236}">
                            <a16:creationId xmlns:a16="http://schemas.microsoft.com/office/drawing/2014/main" id="{27032E4B-936A-EDAB-93F4-9F4FD088F9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304" y="5700857"/>
                        <a:ext cx="969264" cy="423007"/>
                      </a:xfrm>
                      <a:prstGeom prst="ellipse">
                        <a:avLst/>
                      </a:prstGeom>
                      <a:solidFill>
                        <a:schemeClr val="bg1">
                          <a:alpha val="11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3087" name="TextBox 3086">
                        <a:extLst>
                          <a:ext uri="{FF2B5EF4-FFF2-40B4-BE49-F238E27FC236}">
                            <a16:creationId xmlns:a16="http://schemas.microsoft.com/office/drawing/2014/main" id="{915D3874-E8A8-61F7-76CB-ADD0BD32F18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37241" y="5617018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x</a:t>
                        </a:r>
                      </a:p>
                    </p:txBody>
                  </p:sp>
                  <p:sp>
                    <p:nvSpPr>
                      <p:cNvPr id="3088" name="TextBox 3087">
                        <a:extLst>
                          <a:ext uri="{FF2B5EF4-FFF2-40B4-BE49-F238E27FC236}">
                            <a16:creationId xmlns:a16="http://schemas.microsoft.com/office/drawing/2014/main" id="{311AC128-CFD1-5BB1-DE7C-CD4841E65F1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36149" y="4805590"/>
                        <a:ext cx="86067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  <p:sp>
                    <p:nvSpPr>
                      <p:cNvPr id="3089" name="TextBox 3088">
                        <a:extLst>
                          <a:ext uri="{FF2B5EF4-FFF2-40B4-BE49-F238E27FC236}">
                            <a16:creationId xmlns:a16="http://schemas.microsoft.com/office/drawing/2014/main" id="{012271A8-FC1D-6637-FEEF-1165847089B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63314" y="5225904"/>
                        <a:ext cx="806788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y</a:t>
                        </a:r>
                      </a:p>
                    </p:txBody>
                  </p:sp>
                </p:grpSp>
                <p:cxnSp>
                  <p:nvCxnSpPr>
                    <p:cNvPr id="3080" name="Straight Connector 3079">
                      <a:extLst>
                        <a:ext uri="{FF2B5EF4-FFF2-40B4-BE49-F238E27FC236}">
                          <a16:creationId xmlns:a16="http://schemas.microsoft.com/office/drawing/2014/main" id="{586DCF1E-B7CF-AFCC-BE09-E8F1A9B9C13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61893" y="5459497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78" name="Straight Arrow Connector 3077">
                    <a:extLst>
                      <a:ext uri="{FF2B5EF4-FFF2-40B4-BE49-F238E27FC236}">
                        <a16:creationId xmlns:a16="http://schemas.microsoft.com/office/drawing/2014/main" id="{B29C469A-51DF-C296-5B1C-072C0549DE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93260" y="5832717"/>
                    <a:ext cx="243967" cy="194780"/>
                  </a:xfrm>
                  <a:prstGeom prst="straightConnector1">
                    <a:avLst/>
                  </a:prstGeom>
                  <a:ln w="34925">
                    <a:solidFill>
                      <a:srgbClr val="7302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76" name="Straight Arrow Connector 3075">
                  <a:extLst>
                    <a:ext uri="{FF2B5EF4-FFF2-40B4-BE49-F238E27FC236}">
                      <a16:creationId xmlns:a16="http://schemas.microsoft.com/office/drawing/2014/main" id="{3F9401A7-120D-F46B-EE76-F41A90DF5C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177188" y="5830130"/>
                  <a:ext cx="62782" cy="239507"/>
                </a:xfrm>
                <a:prstGeom prst="straightConnector1">
                  <a:avLst/>
                </a:prstGeom>
                <a:ln w="34925">
                  <a:solidFill>
                    <a:srgbClr val="AE2E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D8AD2844-23F7-1927-80FC-9F666E25AD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5959" y="5842117"/>
                <a:ext cx="184880" cy="147204"/>
              </a:xfrm>
              <a:prstGeom prst="straightConnector1">
                <a:avLst/>
              </a:prstGeom>
              <a:ln w="34925">
                <a:solidFill>
                  <a:srgbClr val="FC34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2" name="Straight Arrow Connector 3071">
                <a:extLst>
                  <a:ext uri="{FF2B5EF4-FFF2-40B4-BE49-F238E27FC236}">
                    <a16:creationId xmlns:a16="http://schemas.microsoft.com/office/drawing/2014/main" id="{A1897D1F-3D9A-8C6B-448E-0F79AE2D6C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3464" y="5387543"/>
                <a:ext cx="3763" cy="454574"/>
              </a:xfrm>
              <a:prstGeom prst="straightConnector1">
                <a:avLst/>
              </a:prstGeom>
              <a:ln w="22225">
                <a:solidFill>
                  <a:srgbClr val="FE5E53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3" name="Straight Arrow Connector 3072">
                <a:extLst>
                  <a:ext uri="{FF2B5EF4-FFF2-40B4-BE49-F238E27FC236}">
                    <a16:creationId xmlns:a16="http://schemas.microsoft.com/office/drawing/2014/main" id="{298B053D-6B09-B400-9A02-3D473EEA4B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0914" y="5379704"/>
                <a:ext cx="193109" cy="451195"/>
              </a:xfrm>
              <a:prstGeom prst="straightConnector1">
                <a:avLst/>
              </a:prstGeom>
              <a:ln w="34925">
                <a:solidFill>
                  <a:srgbClr val="AE2E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18" name="Group 3117">
            <a:extLst>
              <a:ext uri="{FF2B5EF4-FFF2-40B4-BE49-F238E27FC236}">
                <a16:creationId xmlns:a16="http://schemas.microsoft.com/office/drawing/2014/main" id="{9E804945-9BC3-2F2D-B328-1938DD7DCBA7}"/>
              </a:ext>
            </a:extLst>
          </p:cNvPr>
          <p:cNvGrpSpPr/>
          <p:nvPr/>
        </p:nvGrpSpPr>
        <p:grpSpPr>
          <a:xfrm>
            <a:off x="4278819" y="4749211"/>
            <a:ext cx="1801778" cy="2278856"/>
            <a:chOff x="4278819" y="4749211"/>
            <a:chExt cx="1801778" cy="2278856"/>
          </a:xfrm>
        </p:grpSpPr>
        <p:sp>
          <p:nvSpPr>
            <p:cNvPr id="3120" name="Oval 3119">
              <a:extLst>
                <a:ext uri="{FF2B5EF4-FFF2-40B4-BE49-F238E27FC236}">
                  <a16:creationId xmlns:a16="http://schemas.microsoft.com/office/drawing/2014/main" id="{71BA4165-D230-297B-8368-9675CA99B895}"/>
                </a:ext>
              </a:extLst>
            </p:cNvPr>
            <p:cNvSpPr/>
            <p:nvPr/>
          </p:nvSpPr>
          <p:spPr>
            <a:xfrm>
              <a:off x="4447060" y="5626557"/>
              <a:ext cx="969264" cy="423007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121" name="Straight Connector 3120">
              <a:extLst>
                <a:ext uri="{FF2B5EF4-FFF2-40B4-BE49-F238E27FC236}">
                  <a16:creationId xmlns:a16="http://schemas.microsoft.com/office/drawing/2014/main" id="{EA41D1CA-22D7-A4DE-F388-ECBD43A8C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43849" y="5474011"/>
              <a:ext cx="979987" cy="74310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22" name="TextBox 3121">
              <a:extLst>
                <a:ext uri="{FF2B5EF4-FFF2-40B4-BE49-F238E27FC236}">
                  <a16:creationId xmlns:a16="http://schemas.microsoft.com/office/drawing/2014/main" id="{123D7F40-F45B-549D-10D7-668C5EC4A9BC}"/>
                </a:ext>
              </a:extLst>
            </p:cNvPr>
            <p:cNvSpPr txBox="1"/>
            <p:nvPr/>
          </p:nvSpPr>
          <p:spPr>
            <a:xfrm>
              <a:off x="5123924" y="5110073"/>
              <a:ext cx="806788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  <p:grpSp>
          <p:nvGrpSpPr>
            <p:cNvPr id="3123" name="Group 3122">
              <a:extLst>
                <a:ext uri="{FF2B5EF4-FFF2-40B4-BE49-F238E27FC236}">
                  <a16:creationId xmlns:a16="http://schemas.microsoft.com/office/drawing/2014/main" id="{48151197-026E-59D1-3AFE-7AAB400C17DC}"/>
                </a:ext>
              </a:extLst>
            </p:cNvPr>
            <p:cNvGrpSpPr/>
            <p:nvPr/>
          </p:nvGrpSpPr>
          <p:grpSpPr>
            <a:xfrm>
              <a:off x="4278819" y="4749211"/>
              <a:ext cx="1558036" cy="2278856"/>
              <a:chOff x="497840" y="4809329"/>
              <a:chExt cx="1558036" cy="2278856"/>
            </a:xfrm>
          </p:grpSpPr>
          <p:cxnSp>
            <p:nvCxnSpPr>
              <p:cNvPr id="3125" name="Straight Connector 3124">
                <a:extLst>
                  <a:ext uri="{FF2B5EF4-FFF2-40B4-BE49-F238E27FC236}">
                    <a16:creationId xmlns:a16="http://schemas.microsoft.com/office/drawing/2014/main" id="{5386FAA6-5886-FCCA-E4B2-56A5EB6AEC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8240" y="5120640"/>
                <a:ext cx="0" cy="148336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6" name="Straight Connector 3125">
                <a:extLst>
                  <a:ext uri="{FF2B5EF4-FFF2-40B4-BE49-F238E27FC236}">
                    <a16:creationId xmlns:a16="http://schemas.microsoft.com/office/drawing/2014/main" id="{A160EC40-E0DB-8CFD-8F91-15A387E10C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27" name="Oval 3126">
                <a:extLst>
                  <a:ext uri="{FF2B5EF4-FFF2-40B4-BE49-F238E27FC236}">
                    <a16:creationId xmlns:a16="http://schemas.microsoft.com/office/drawing/2014/main" id="{EEA11BD3-E538-5904-A56F-0818C757FC8D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28" name="TextBox 3127">
                    <a:extLst>
                      <a:ext uri="{FF2B5EF4-FFF2-40B4-BE49-F238E27FC236}">
                        <a16:creationId xmlns:a16="http://schemas.microsoft.com/office/drawing/2014/main" id="{C0F3F1D1-CFC9-9BAF-8A23-AC9D8D3D12E4}"/>
                      </a:ext>
                    </a:extLst>
                  </p:cNvPr>
                  <p:cNvSpPr txBox="1"/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709821A9-3459-F200-7EBD-227C1B73B7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29" name="TextBox 3128">
                    <a:extLst>
                      <a:ext uri="{FF2B5EF4-FFF2-40B4-BE49-F238E27FC236}">
                        <a16:creationId xmlns:a16="http://schemas.microsoft.com/office/drawing/2014/main" id="{FB5CC7B8-BF4D-78E3-36F6-208EC5B7677F}"/>
                      </a:ext>
                    </a:extLst>
                  </p:cNvPr>
                  <p:cNvSpPr txBox="1"/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9D231819-B2A8-C5C4-BE8A-78620D4CA8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30" name="TextBox 3129">
                <a:extLst>
                  <a:ext uri="{FF2B5EF4-FFF2-40B4-BE49-F238E27FC236}">
                    <a16:creationId xmlns:a16="http://schemas.microsoft.com/office/drawing/2014/main" id="{ACE89B04-888E-B6BC-4F46-01CA3F6F81E2}"/>
                  </a:ext>
                </a:extLst>
              </p:cNvPr>
              <p:cNvSpPr txBox="1"/>
              <p:nvPr/>
            </p:nvSpPr>
            <p:spPr>
              <a:xfrm>
                <a:off x="583790" y="4809329"/>
                <a:ext cx="953951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cxnSp>
            <p:nvCxnSpPr>
              <p:cNvPr id="3131" name="Straight Arrow Connector 3130">
                <a:extLst>
                  <a:ext uri="{FF2B5EF4-FFF2-40B4-BE49-F238E27FC236}">
                    <a16:creationId xmlns:a16="http://schemas.microsoft.com/office/drawing/2014/main" id="{905DF3FD-098A-9616-95FC-72C27DF7C8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4978" y="5888988"/>
                <a:ext cx="232173" cy="193830"/>
              </a:xfrm>
              <a:prstGeom prst="straightConnector1">
                <a:avLst/>
              </a:prstGeom>
              <a:ln w="34925">
                <a:solidFill>
                  <a:srgbClr val="026B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24" name="TextBox 3123">
              <a:extLst>
                <a:ext uri="{FF2B5EF4-FFF2-40B4-BE49-F238E27FC236}">
                  <a16:creationId xmlns:a16="http://schemas.microsoft.com/office/drawing/2014/main" id="{A201A60F-B77E-BEA9-F794-F081B57F4DBF}"/>
                </a:ext>
              </a:extLst>
            </p:cNvPr>
            <p:cNvSpPr txBox="1"/>
            <p:nvPr/>
          </p:nvSpPr>
          <p:spPr>
            <a:xfrm>
              <a:off x="5126646" y="5568796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x</a:t>
              </a:r>
            </a:p>
          </p:txBody>
        </p:sp>
      </p:grpSp>
      <p:cxnSp>
        <p:nvCxnSpPr>
          <p:cNvPr id="3134" name="Straight Arrow Connector 3133">
            <a:extLst>
              <a:ext uri="{FF2B5EF4-FFF2-40B4-BE49-F238E27FC236}">
                <a16:creationId xmlns:a16="http://schemas.microsoft.com/office/drawing/2014/main" id="{7BE817D4-40A7-83BF-7840-F781A647467B}"/>
              </a:ext>
            </a:extLst>
          </p:cNvPr>
          <p:cNvCxnSpPr>
            <a:cxnSpLocks/>
          </p:cNvCxnSpPr>
          <p:nvPr/>
        </p:nvCxnSpPr>
        <p:spPr>
          <a:xfrm>
            <a:off x="4936220" y="5838260"/>
            <a:ext cx="382500" cy="112374"/>
          </a:xfrm>
          <a:prstGeom prst="straightConnector1">
            <a:avLst/>
          </a:prstGeom>
          <a:ln w="34925">
            <a:solidFill>
              <a:srgbClr val="008F1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36" name="Freeform 3135">
            <a:extLst>
              <a:ext uri="{FF2B5EF4-FFF2-40B4-BE49-F238E27FC236}">
                <a16:creationId xmlns:a16="http://schemas.microsoft.com/office/drawing/2014/main" id="{AA2D13E3-CF39-471A-AD28-62E81FA94C42}"/>
              </a:ext>
            </a:extLst>
          </p:cNvPr>
          <p:cNvSpPr/>
          <p:nvPr/>
        </p:nvSpPr>
        <p:spPr>
          <a:xfrm rot="3269576" flipV="1">
            <a:off x="5241248" y="5674505"/>
            <a:ext cx="214405" cy="237994"/>
          </a:xfrm>
          <a:custGeom>
            <a:avLst/>
            <a:gdLst>
              <a:gd name="connsiteX0" fmla="*/ 243417 w 243417"/>
              <a:gd name="connsiteY0" fmla="*/ 0 h 657225"/>
              <a:gd name="connsiteX1" fmla="*/ 143404 w 243417"/>
              <a:gd name="connsiteY1" fmla="*/ 42863 h 657225"/>
              <a:gd name="connsiteX2" fmla="*/ 86254 w 243417"/>
              <a:gd name="connsiteY2" fmla="*/ 135732 h 657225"/>
              <a:gd name="connsiteX3" fmla="*/ 43392 w 243417"/>
              <a:gd name="connsiteY3" fmla="*/ 228600 h 657225"/>
              <a:gd name="connsiteX4" fmla="*/ 14817 w 243417"/>
              <a:gd name="connsiteY4" fmla="*/ 350044 h 657225"/>
              <a:gd name="connsiteX5" fmla="*/ 7673 w 243417"/>
              <a:gd name="connsiteY5" fmla="*/ 457200 h 657225"/>
              <a:gd name="connsiteX6" fmla="*/ 529 w 243417"/>
              <a:gd name="connsiteY6" fmla="*/ 528638 h 657225"/>
              <a:gd name="connsiteX7" fmla="*/ 529 w 243417"/>
              <a:gd name="connsiteY7" fmla="*/ 592932 h 657225"/>
              <a:gd name="connsiteX8" fmla="*/ 7673 w 243417"/>
              <a:gd name="connsiteY8" fmla="*/ 628650 h 657225"/>
              <a:gd name="connsiteX9" fmla="*/ 14817 w 243417"/>
              <a:gd name="connsiteY9" fmla="*/ 657225 h 657225"/>
              <a:gd name="connsiteX10" fmla="*/ 14817 w 243417"/>
              <a:gd name="connsiteY10" fmla="*/ 657225 h 657225"/>
              <a:gd name="connsiteX11" fmla="*/ 14817 w 243417"/>
              <a:gd name="connsiteY11" fmla="*/ 657225 h 657225"/>
              <a:gd name="connsiteX12" fmla="*/ 14817 w 243417"/>
              <a:gd name="connsiteY12" fmla="*/ 657225 h 65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3417" h="657225">
                <a:moveTo>
                  <a:pt x="243417" y="0"/>
                </a:moveTo>
                <a:cubicBezTo>
                  <a:pt x="206507" y="10120"/>
                  <a:pt x="169598" y="20241"/>
                  <a:pt x="143404" y="42863"/>
                </a:cubicBezTo>
                <a:cubicBezTo>
                  <a:pt x="117210" y="65485"/>
                  <a:pt x="102923" y="104776"/>
                  <a:pt x="86254" y="135732"/>
                </a:cubicBezTo>
                <a:cubicBezTo>
                  <a:pt x="69585" y="166688"/>
                  <a:pt x="55298" y="192881"/>
                  <a:pt x="43392" y="228600"/>
                </a:cubicBezTo>
                <a:cubicBezTo>
                  <a:pt x="31486" y="264319"/>
                  <a:pt x="20770" y="311944"/>
                  <a:pt x="14817" y="350044"/>
                </a:cubicBezTo>
                <a:cubicBezTo>
                  <a:pt x="8864" y="388144"/>
                  <a:pt x="10054" y="427434"/>
                  <a:pt x="7673" y="457200"/>
                </a:cubicBezTo>
                <a:cubicBezTo>
                  <a:pt x="5292" y="486966"/>
                  <a:pt x="1720" y="506016"/>
                  <a:pt x="529" y="528638"/>
                </a:cubicBezTo>
                <a:cubicBezTo>
                  <a:pt x="-662" y="551260"/>
                  <a:pt x="529" y="592932"/>
                  <a:pt x="529" y="592932"/>
                </a:cubicBezTo>
                <a:cubicBezTo>
                  <a:pt x="1720" y="609601"/>
                  <a:pt x="7673" y="628650"/>
                  <a:pt x="7673" y="628650"/>
                </a:cubicBezTo>
                <a:cubicBezTo>
                  <a:pt x="10054" y="639365"/>
                  <a:pt x="14817" y="657225"/>
                  <a:pt x="14817" y="657225"/>
                </a:cubicBezTo>
                <a:lnTo>
                  <a:pt x="14817" y="657225"/>
                </a:lnTo>
                <a:lnTo>
                  <a:pt x="14817" y="657225"/>
                </a:lnTo>
                <a:lnTo>
                  <a:pt x="14817" y="657225"/>
                </a:lnTo>
              </a:path>
            </a:pathLst>
          </a:custGeom>
          <a:noFill/>
          <a:ln w="28575">
            <a:prstDash val="sysDash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43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E8E77-BF30-968A-17B9-074CCDEC1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46" name="Ink 1045">
                <a:extLst>
                  <a:ext uri="{FF2B5EF4-FFF2-40B4-BE49-F238E27FC236}">
                    <a16:creationId xmlns:a16="http://schemas.microsoft.com/office/drawing/2014/main" id="{D32A93C4-978B-A8B3-7AB8-8F9C9B0E694A}"/>
                  </a:ext>
                </a:extLst>
              </p14:cNvPr>
              <p14:cNvContentPartPr/>
              <p14:nvPr/>
            </p14:nvContentPartPr>
            <p14:xfrm>
              <a:off x="3831334" y="3407021"/>
              <a:ext cx="1424160" cy="1319040"/>
            </p14:xfrm>
          </p:contentPart>
        </mc:Choice>
        <mc:Fallback xmlns="">
          <p:pic>
            <p:nvPicPr>
              <p:cNvPr id="1046" name="Ink 1045">
                <a:extLst>
                  <a:ext uri="{FF2B5EF4-FFF2-40B4-BE49-F238E27FC236}">
                    <a16:creationId xmlns:a16="http://schemas.microsoft.com/office/drawing/2014/main" id="{D32A93C4-978B-A8B3-7AB8-8F9C9B0E694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25216" y="3400901"/>
                <a:ext cx="1436397" cy="133128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Title 14">
            <a:extLst>
              <a:ext uri="{FF2B5EF4-FFF2-40B4-BE49-F238E27FC236}">
                <a16:creationId xmlns:a16="http://schemas.microsoft.com/office/drawing/2014/main" id="{5526BEF0-6B62-0B75-DC6D-ACD54AA4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7" cy="433527"/>
          </a:xfrm>
        </p:spPr>
        <p:txBody>
          <a:bodyPr/>
          <a:lstStyle/>
          <a:p>
            <a:r>
              <a:rPr lang="en-US" sz="2800" dirty="0"/>
              <a:t>Leveraging a fundamental quantum mechanics effect to develop robust qubit-based particle sensors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C62F5-F913-F9D6-B239-27A7837473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081ABB9-8ED7-5754-27A2-3D9F4F1A0B3D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DA6A0FA-F2B6-FEBF-1EDB-19236193E62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DB53E7A-ABB1-DDEA-78B5-FC830C378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942D651-471A-13BD-F3CC-C4895156B30D}"/>
              </a:ext>
            </a:extLst>
          </p:cNvPr>
          <p:cNvSpPr txBox="1"/>
          <p:nvPr/>
        </p:nvSpPr>
        <p:spPr>
          <a:xfrm>
            <a:off x="189748" y="1381821"/>
            <a:ext cx="10292315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2400" b="1" i="1" u="sng" dirty="0">
                <a:solidFill>
                  <a:srgbClr val="98D7EA"/>
                </a:solidFill>
              </a:rPr>
              <a:t>Trail guide to finding a background suppressed overlook: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499B44DB-18F6-D9D8-4798-48227E265174}"/>
              </a:ext>
            </a:extLst>
          </p:cNvPr>
          <p:cNvSpPr txBox="1">
            <a:spLocks/>
          </p:cNvSpPr>
          <p:nvPr/>
        </p:nvSpPr>
        <p:spPr>
          <a:xfrm>
            <a:off x="914400" y="820738"/>
            <a:ext cx="9994900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6BB7BDAE-B304-C41A-DF2B-76B60784D8A7}"/>
              </a:ext>
            </a:extLst>
          </p:cNvPr>
          <p:cNvSpPr txBox="1">
            <a:spLocks/>
          </p:cNvSpPr>
          <p:nvPr/>
        </p:nvSpPr>
        <p:spPr>
          <a:xfrm>
            <a:off x="914399" y="920589"/>
            <a:ext cx="8442252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26202A-1C02-6B52-C63B-C37C4593D9AB}"/>
              </a:ext>
            </a:extLst>
          </p:cNvPr>
          <p:cNvSpPr txBox="1"/>
          <p:nvPr/>
        </p:nvSpPr>
        <p:spPr>
          <a:xfrm>
            <a:off x="270273" y="1878870"/>
            <a:ext cx="3408593" cy="1661993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1. We can use qubits as particle detectors (for free, thanks quantum computing!)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151F9818-2452-EE52-D6E5-4A084A841AE4}"/>
                  </a:ext>
                </a:extLst>
              </p14:cNvPr>
              <p14:cNvContentPartPr/>
              <p14:nvPr/>
            </p14:nvContentPartPr>
            <p14:xfrm>
              <a:off x="2664574" y="3428621"/>
              <a:ext cx="1957680" cy="145224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6066D7CF-786E-4E56-C013-BBBC0C5E734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58454" y="3422501"/>
                <a:ext cx="1969920" cy="146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695D1D-4CAC-ED67-596E-85CF0564E358}"/>
                  </a:ext>
                </a:extLst>
              </p14:cNvPr>
              <p14:cNvContentPartPr/>
              <p14:nvPr/>
            </p14:nvContentPartPr>
            <p14:xfrm>
              <a:off x="4621894" y="4880501"/>
              <a:ext cx="1023120" cy="70020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09565C6-3454-0A1B-2761-BD14B458A47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15774" y="4874381"/>
                <a:ext cx="1035360" cy="7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156EFCDD-56C0-365E-02FD-13A0A13341DA}"/>
                  </a:ext>
                </a:extLst>
              </p14:cNvPr>
              <p14:cNvContentPartPr/>
              <p14:nvPr/>
            </p14:nvContentPartPr>
            <p14:xfrm>
              <a:off x="2719294" y="3271661"/>
              <a:ext cx="2257560" cy="59184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B0FC2FA-67D1-E8E8-C86A-BE68FCF79A1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13174" y="3265541"/>
                <a:ext cx="2269800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1" name="Ink 1030">
                <a:extLst>
                  <a:ext uri="{FF2B5EF4-FFF2-40B4-BE49-F238E27FC236}">
                    <a16:creationId xmlns:a16="http://schemas.microsoft.com/office/drawing/2014/main" id="{9F61C02F-25A8-25B8-3ED5-581756666E8E}"/>
                  </a:ext>
                </a:extLst>
              </p14:cNvPr>
              <p14:cNvContentPartPr/>
              <p14:nvPr/>
            </p14:nvContentPartPr>
            <p14:xfrm>
              <a:off x="4962814" y="3823541"/>
              <a:ext cx="2543040" cy="1224360"/>
            </p14:xfrm>
          </p:contentPart>
        </mc:Choice>
        <mc:Fallback xmlns="">
          <p:pic>
            <p:nvPicPr>
              <p:cNvPr id="1031" name="Ink 1030">
                <a:extLst>
                  <a:ext uri="{FF2B5EF4-FFF2-40B4-BE49-F238E27FC236}">
                    <a16:creationId xmlns:a16="http://schemas.microsoft.com/office/drawing/2014/main" id="{E9A8D54A-C17C-553E-6D4F-81CFDDA5D2F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56694" y="3817421"/>
                <a:ext cx="2555280" cy="123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32" name="Ink 1031">
                <a:extLst>
                  <a:ext uri="{FF2B5EF4-FFF2-40B4-BE49-F238E27FC236}">
                    <a16:creationId xmlns:a16="http://schemas.microsoft.com/office/drawing/2014/main" id="{963DFC50-91B2-55F1-AA4C-1826468E2F81}"/>
                  </a:ext>
                </a:extLst>
              </p14:cNvPr>
              <p14:cNvContentPartPr/>
              <p14:nvPr/>
            </p14:nvContentPartPr>
            <p14:xfrm>
              <a:off x="7504774" y="5032421"/>
              <a:ext cx="1860480" cy="499680"/>
            </p14:xfrm>
          </p:contentPart>
        </mc:Choice>
        <mc:Fallback xmlns="">
          <p:pic>
            <p:nvPicPr>
              <p:cNvPr id="1032" name="Ink 1031">
                <a:extLst>
                  <a:ext uri="{FF2B5EF4-FFF2-40B4-BE49-F238E27FC236}">
                    <a16:creationId xmlns:a16="http://schemas.microsoft.com/office/drawing/2014/main" id="{0613D7FC-F98B-C369-CE7B-75DC7BD1B6E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98654" y="5026301"/>
                <a:ext cx="187272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35" name="Ink 1034">
                <a:extLst>
                  <a:ext uri="{FF2B5EF4-FFF2-40B4-BE49-F238E27FC236}">
                    <a16:creationId xmlns:a16="http://schemas.microsoft.com/office/drawing/2014/main" id="{FE1E93F5-80C5-A191-B3D3-EB0C57148291}"/>
                  </a:ext>
                </a:extLst>
              </p14:cNvPr>
              <p14:cNvContentPartPr/>
              <p14:nvPr/>
            </p14:nvContentPartPr>
            <p14:xfrm>
              <a:off x="5608294" y="5581781"/>
              <a:ext cx="2549880" cy="1052280"/>
            </p14:xfrm>
          </p:contentPart>
        </mc:Choice>
        <mc:Fallback xmlns="">
          <p:pic>
            <p:nvPicPr>
              <p:cNvPr id="1035" name="Ink 1034">
                <a:extLst>
                  <a:ext uri="{FF2B5EF4-FFF2-40B4-BE49-F238E27FC236}">
                    <a16:creationId xmlns:a16="http://schemas.microsoft.com/office/drawing/2014/main" id="{B4F65BCE-2BF3-EA5C-1C4E-AAE538EF827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602174" y="5575661"/>
                <a:ext cx="2562120" cy="10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36" name="Ink 1035">
                <a:extLst>
                  <a:ext uri="{FF2B5EF4-FFF2-40B4-BE49-F238E27FC236}">
                    <a16:creationId xmlns:a16="http://schemas.microsoft.com/office/drawing/2014/main" id="{59B3BAC9-27F7-8543-F620-7B7F994A37B7}"/>
                  </a:ext>
                </a:extLst>
              </p14:cNvPr>
              <p14:cNvContentPartPr/>
              <p14:nvPr/>
            </p14:nvContentPartPr>
            <p14:xfrm>
              <a:off x="8145934" y="6558101"/>
              <a:ext cx="1188000" cy="65160"/>
            </p14:xfrm>
          </p:contentPart>
        </mc:Choice>
        <mc:Fallback xmlns="">
          <p:pic>
            <p:nvPicPr>
              <p:cNvPr id="1036" name="Ink 1035">
                <a:extLst>
                  <a:ext uri="{FF2B5EF4-FFF2-40B4-BE49-F238E27FC236}">
                    <a16:creationId xmlns:a16="http://schemas.microsoft.com/office/drawing/2014/main" id="{2D08840C-6796-B5B3-AB39-1A3CF8CAE891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139814" y="6551981"/>
                <a:ext cx="1200240" cy="77400"/>
              </a:xfrm>
              <a:prstGeom prst="rect">
                <a:avLst/>
              </a:prstGeom>
            </p:spPr>
          </p:pic>
        </mc:Fallback>
      </mc:AlternateContent>
      <p:pic>
        <p:nvPicPr>
          <p:cNvPr id="1038" name="Graphic 1037" descr="Walk with solid fill">
            <a:extLst>
              <a:ext uri="{FF2B5EF4-FFF2-40B4-BE49-F238E27FC236}">
                <a16:creationId xmlns:a16="http://schemas.microsoft.com/office/drawing/2014/main" id="{854DEDA6-1834-5CC0-1D9F-66EA8E2F0D9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142987" y="3812266"/>
            <a:ext cx="704957" cy="7049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045" name="Ink 1044">
                <a:extLst>
                  <a:ext uri="{FF2B5EF4-FFF2-40B4-BE49-F238E27FC236}">
                    <a16:creationId xmlns:a16="http://schemas.microsoft.com/office/drawing/2014/main" id="{A1475FCD-6B21-9786-3DCD-2191BDC71CE4}"/>
                  </a:ext>
                </a:extLst>
              </p14:cNvPr>
              <p14:cNvContentPartPr/>
              <p14:nvPr/>
            </p14:nvContentPartPr>
            <p14:xfrm>
              <a:off x="2819014" y="3332861"/>
              <a:ext cx="1117800" cy="117000"/>
            </p14:xfrm>
          </p:contentPart>
        </mc:Choice>
        <mc:Fallback xmlns="">
          <p:pic>
            <p:nvPicPr>
              <p:cNvPr id="1045" name="Ink 1044">
                <a:extLst>
                  <a:ext uri="{FF2B5EF4-FFF2-40B4-BE49-F238E27FC236}">
                    <a16:creationId xmlns:a16="http://schemas.microsoft.com/office/drawing/2014/main" id="{FB954E46-ED9C-7DC3-26AE-0130383A2E3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12894" y="3326741"/>
                <a:ext cx="11300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47" name="Ink 1046">
                <a:extLst>
                  <a:ext uri="{FF2B5EF4-FFF2-40B4-BE49-F238E27FC236}">
                    <a16:creationId xmlns:a16="http://schemas.microsoft.com/office/drawing/2014/main" id="{F08B31A9-9880-6AF4-3565-7484DA3C1C24}"/>
                  </a:ext>
                </a:extLst>
              </p14:cNvPr>
              <p14:cNvContentPartPr/>
              <p14:nvPr/>
            </p14:nvContentPartPr>
            <p14:xfrm>
              <a:off x="5031574" y="4440581"/>
              <a:ext cx="2554920" cy="1760760"/>
            </p14:xfrm>
          </p:contentPart>
        </mc:Choice>
        <mc:Fallback xmlns="">
          <p:pic>
            <p:nvPicPr>
              <p:cNvPr id="1047" name="Ink 1046">
                <a:extLst>
                  <a:ext uri="{FF2B5EF4-FFF2-40B4-BE49-F238E27FC236}">
                    <a16:creationId xmlns:a16="http://schemas.microsoft.com/office/drawing/2014/main" id="{AE4E141F-B5A0-4E92-ACA5-500C6AC27F6F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25454" y="4434461"/>
                <a:ext cx="2567160" cy="177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51" name="Ink 1050">
                <a:extLst>
                  <a:ext uri="{FF2B5EF4-FFF2-40B4-BE49-F238E27FC236}">
                    <a16:creationId xmlns:a16="http://schemas.microsoft.com/office/drawing/2014/main" id="{035E39B6-03D9-E5DE-383B-6A3F4193931F}"/>
                  </a:ext>
                </a:extLst>
              </p14:cNvPr>
              <p14:cNvContentPartPr/>
              <p14:nvPr/>
            </p14:nvContentPartPr>
            <p14:xfrm>
              <a:off x="7415134" y="5718221"/>
              <a:ext cx="2009880" cy="812880"/>
            </p14:xfrm>
          </p:contentPart>
        </mc:Choice>
        <mc:Fallback xmlns="">
          <p:pic>
            <p:nvPicPr>
              <p:cNvPr id="1051" name="Ink 1050">
                <a:extLst>
                  <a:ext uri="{FF2B5EF4-FFF2-40B4-BE49-F238E27FC236}">
                    <a16:creationId xmlns:a16="http://schemas.microsoft.com/office/drawing/2014/main" id="{82924737-F231-BCEA-2DD4-89586F745DB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409014" y="5712101"/>
                <a:ext cx="2022120" cy="82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061" name="Ink 1060">
                <a:extLst>
                  <a:ext uri="{FF2B5EF4-FFF2-40B4-BE49-F238E27FC236}">
                    <a16:creationId xmlns:a16="http://schemas.microsoft.com/office/drawing/2014/main" id="{62038469-13CE-9330-ACAA-163201D3989D}"/>
                  </a:ext>
                </a:extLst>
              </p14:cNvPr>
              <p14:cNvContentPartPr/>
              <p14:nvPr/>
            </p14:nvContentPartPr>
            <p14:xfrm>
              <a:off x="9299014" y="4960421"/>
              <a:ext cx="1806120" cy="1636200"/>
            </p14:xfrm>
          </p:contentPart>
        </mc:Choice>
        <mc:Fallback xmlns="">
          <p:pic>
            <p:nvPicPr>
              <p:cNvPr id="1061" name="Ink 1060">
                <a:extLst>
                  <a:ext uri="{FF2B5EF4-FFF2-40B4-BE49-F238E27FC236}">
                    <a16:creationId xmlns:a16="http://schemas.microsoft.com/office/drawing/2014/main" id="{D72D8406-8AA6-C44D-1725-AAA9361C618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292894" y="4954301"/>
                <a:ext cx="181836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62" name="Ink 1061">
                <a:extLst>
                  <a:ext uri="{FF2B5EF4-FFF2-40B4-BE49-F238E27FC236}">
                    <a16:creationId xmlns:a16="http://schemas.microsoft.com/office/drawing/2014/main" id="{4B78A04C-ACD3-A447-0938-19687DE2998F}"/>
                  </a:ext>
                </a:extLst>
              </p14:cNvPr>
              <p14:cNvContentPartPr/>
              <p14:nvPr/>
            </p14:nvContentPartPr>
            <p14:xfrm>
              <a:off x="9438334" y="5222861"/>
              <a:ext cx="1314000" cy="1119600"/>
            </p14:xfrm>
          </p:contentPart>
        </mc:Choice>
        <mc:Fallback xmlns="">
          <p:pic>
            <p:nvPicPr>
              <p:cNvPr id="1062" name="Ink 1061">
                <a:extLst>
                  <a:ext uri="{FF2B5EF4-FFF2-40B4-BE49-F238E27FC236}">
                    <a16:creationId xmlns:a16="http://schemas.microsoft.com/office/drawing/2014/main" id="{4A18EAB4-1052-D0B0-11D8-048C0A984C5C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432214" y="5216741"/>
                <a:ext cx="1326240" cy="11318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5BC6829-0B1D-1704-C8BB-2C1D5A4B581D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C744ED-3CB3-F747-02B8-2C4169259DE8}"/>
              </a:ext>
            </a:extLst>
          </p:cNvPr>
          <p:cNvSpPr txBox="1"/>
          <p:nvPr/>
        </p:nvSpPr>
        <p:spPr>
          <a:xfrm>
            <a:off x="1488814" y="4061463"/>
            <a:ext cx="2608063" cy="193899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2. What a superconducting qubit is and how it can be used for sensing</a:t>
            </a:r>
          </a:p>
        </p:txBody>
      </p:sp>
    </p:spTree>
    <p:extLst>
      <p:ext uri="{BB962C8B-B14F-4D97-AF65-F5344CB8AC3E}">
        <p14:creationId xmlns:p14="http://schemas.microsoft.com/office/powerpoint/2010/main" val="24718803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3EB81-A7E2-CCAE-C89E-1BD0A7E1A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E3DA6C83-84F4-4DE2-915A-1F0B50686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37161-1A56-72DC-E0D5-26CF67FA32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E1C8B8-4295-1281-B3DF-E1DEC35A1FBA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9BF1DA-04D6-962E-D8BE-4C021EAFA68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CBAADC-ECEB-8B72-8113-91A869FDC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DEF8FDED-267E-D8B0-D6E6-6ED41F070EC5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3E933BA-1AD7-0AFA-1BCD-3634CDCF7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1E7238-6C08-045A-96EA-07F3BD3D9C6F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7C8AB7-31B9-E441-3AA9-3D64E19FEA2B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9ADBB0-4CEB-99CB-8C28-2A5710DA81BA}"/>
              </a:ext>
            </a:extLst>
          </p:cNvPr>
          <p:cNvGrpSpPr/>
          <p:nvPr/>
        </p:nvGrpSpPr>
        <p:grpSpPr>
          <a:xfrm>
            <a:off x="-182586" y="4727539"/>
            <a:ext cx="4552765" cy="2290403"/>
            <a:chOff x="-182586" y="4727539"/>
            <a:chExt cx="4552765" cy="229040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05C375F-9516-6654-FF33-F7F7C9BDC544}"/>
                </a:ext>
              </a:extLst>
            </p:cNvPr>
            <p:cNvGrpSpPr/>
            <p:nvPr/>
          </p:nvGrpSpPr>
          <p:grpSpPr>
            <a:xfrm>
              <a:off x="-182586" y="4727539"/>
              <a:ext cx="2893097" cy="2278856"/>
              <a:chOff x="-182586" y="4727539"/>
              <a:chExt cx="2893097" cy="2278856"/>
            </a:xfrm>
          </p:grpSpPr>
          <p:grpSp>
            <p:nvGrpSpPr>
              <p:cNvPr id="3090" name="Group 3089">
                <a:extLst>
                  <a:ext uri="{FF2B5EF4-FFF2-40B4-BE49-F238E27FC236}">
                    <a16:creationId xmlns:a16="http://schemas.microsoft.com/office/drawing/2014/main" id="{A2612650-A88E-DF92-6A50-AA1C0FF039E5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2893097" cy="2278856"/>
                <a:chOff x="-182586" y="4727539"/>
                <a:chExt cx="2893097" cy="2278856"/>
              </a:xfrm>
            </p:grpSpPr>
            <p:grpSp>
              <p:nvGrpSpPr>
                <p:cNvPr id="3092" name="Group 3091">
                  <a:extLst>
                    <a:ext uri="{FF2B5EF4-FFF2-40B4-BE49-F238E27FC236}">
                      <a16:creationId xmlns:a16="http://schemas.microsoft.com/office/drawing/2014/main" id="{939E7A03-3851-0C04-6945-FCBB75AFD179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094" name="Group 3093">
                    <a:extLst>
                      <a:ext uri="{FF2B5EF4-FFF2-40B4-BE49-F238E27FC236}">
                        <a16:creationId xmlns:a16="http://schemas.microsoft.com/office/drawing/2014/main" id="{CC56CDD6-EC5F-AF57-E8FF-114A7D3F8BDE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sp>
                  <p:nvSpPr>
                    <p:cNvPr id="3096" name="Oval 3095">
                      <a:extLst>
                        <a:ext uri="{FF2B5EF4-FFF2-40B4-BE49-F238E27FC236}">
                          <a16:creationId xmlns:a16="http://schemas.microsoft.com/office/drawing/2014/main" id="{8FCF2570-A242-372D-2BA1-B25B6F41BA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486" y="5599693"/>
                      <a:ext cx="969264" cy="423007"/>
                    </a:xfrm>
                    <a:prstGeom prst="ellipse">
                      <a:avLst/>
                    </a:prstGeom>
                    <a:solidFill>
                      <a:schemeClr val="bg1">
                        <a:alpha val="11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3097" name="Group 3096">
                      <a:extLst>
                        <a:ext uri="{FF2B5EF4-FFF2-40B4-BE49-F238E27FC236}">
                          <a16:creationId xmlns:a16="http://schemas.microsoft.com/office/drawing/2014/main" id="{62C0C3CC-4455-11A8-C784-0B0C5D8B27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0572" y="4727539"/>
                      <a:ext cx="1558036" cy="2278856"/>
                      <a:chOff x="497840" y="4809329"/>
                      <a:chExt cx="1558036" cy="2278856"/>
                    </a:xfrm>
                  </p:grpSpPr>
                  <p:cxnSp>
                    <p:nvCxnSpPr>
                      <p:cNvPr id="3110" name="Straight Connector 3109">
                        <a:extLst>
                          <a:ext uri="{FF2B5EF4-FFF2-40B4-BE49-F238E27FC236}">
                            <a16:creationId xmlns:a16="http://schemas.microsoft.com/office/drawing/2014/main" id="{5DC4D787-B904-D3C8-609F-D84A6F8D31D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1" name="Straight Connector 3110">
                        <a:extLst>
                          <a:ext uri="{FF2B5EF4-FFF2-40B4-BE49-F238E27FC236}">
                            <a16:creationId xmlns:a16="http://schemas.microsoft.com/office/drawing/2014/main" id="{CFF79C87-1E69-2C8E-DE92-3278E4B0707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2" name="Straight Connector 3111">
                        <a:extLst>
                          <a:ext uri="{FF2B5EF4-FFF2-40B4-BE49-F238E27FC236}">
                            <a16:creationId xmlns:a16="http://schemas.microsoft.com/office/drawing/2014/main" id="{971F12D8-A016-C22F-EA50-F1257FFDCDB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51031" y="5529569"/>
                        <a:ext cx="979987" cy="743101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13" name="Oval 3112">
                        <a:extLst>
                          <a:ext uri="{FF2B5EF4-FFF2-40B4-BE49-F238E27FC236}">
                            <a16:creationId xmlns:a16="http://schemas.microsoft.com/office/drawing/2014/main" id="{7C036A9F-4FF9-14B5-F852-D7048CB021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4" name="TextBox 3113">
                            <a:extLst>
                              <a:ext uri="{FF2B5EF4-FFF2-40B4-BE49-F238E27FC236}">
                                <a16:creationId xmlns:a16="http://schemas.microsoft.com/office/drawing/2014/main" id="{8BAA7D12-A484-4792-A0D4-47038F6DFD4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8" name="TextBox 3077">
                            <a:extLst>
                              <a:ext uri="{FF2B5EF4-FFF2-40B4-BE49-F238E27FC236}">
                                <a16:creationId xmlns:a16="http://schemas.microsoft.com/office/drawing/2014/main" id="{313A96A0-6FFD-504E-0BE5-3F47669E450B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1991" y="4809330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15" name="TextBox 3114">
                            <a:extLst>
                              <a:ext uri="{FF2B5EF4-FFF2-40B4-BE49-F238E27FC236}">
                                <a16:creationId xmlns:a16="http://schemas.microsoft.com/office/drawing/2014/main" id="{8A1E01E4-9E18-C3A7-B500-429C738EE01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79" name="TextBox 3078">
                            <a:extLst>
                              <a:ext uri="{FF2B5EF4-FFF2-40B4-BE49-F238E27FC236}">
                                <a16:creationId xmlns:a16="http://schemas.microsoft.com/office/drawing/2014/main" id="{CE23F431-C650-D1CE-95AF-DE26C769474F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116" name="TextBox 3115">
                        <a:extLst>
                          <a:ext uri="{FF2B5EF4-FFF2-40B4-BE49-F238E27FC236}">
                            <a16:creationId xmlns:a16="http://schemas.microsoft.com/office/drawing/2014/main" id="{3092D539-EE39-55E8-1053-0DAB5E05649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3790" y="4809329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</p:grpSp>
                <p:grpSp>
                  <p:nvGrpSpPr>
                    <p:cNvPr id="3098" name="Group 3097">
                      <a:extLst>
                        <a:ext uri="{FF2B5EF4-FFF2-40B4-BE49-F238E27FC236}">
                          <a16:creationId xmlns:a16="http://schemas.microsoft.com/office/drawing/2014/main" id="{A749BCB7-19B3-4FCC-BF10-E507D99A68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661194" cy="2278856"/>
                      <a:chOff x="-182586" y="4727539"/>
                      <a:chExt cx="2661194" cy="2278856"/>
                    </a:xfrm>
                  </p:grpSpPr>
                  <p:sp>
                    <p:nvSpPr>
                      <p:cNvPr id="3101" name="TextBox 3100">
                        <a:extLst>
                          <a:ext uri="{FF2B5EF4-FFF2-40B4-BE49-F238E27FC236}">
                            <a16:creationId xmlns:a16="http://schemas.microsoft.com/office/drawing/2014/main" id="{19A86A72-91CA-40D8-671A-F1DCE814A15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82586" y="5214434"/>
                        <a:ext cx="1450521" cy="98488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400" dirty="0">
                            <a:solidFill>
                              <a:srgbClr val="98D8EB"/>
                            </a:solidFill>
                            <a:latin typeface="Helvetica" pitchFamily="2" charset="0"/>
                          </a:rPr>
                          <a:t>Lab frame:</a:t>
                        </a:r>
                      </a:p>
                    </p:txBody>
                  </p:sp>
                  <p:grpSp>
                    <p:nvGrpSpPr>
                      <p:cNvPr id="3102" name="Group 3101">
                        <a:extLst>
                          <a:ext uri="{FF2B5EF4-FFF2-40B4-BE49-F238E27FC236}">
                            <a16:creationId xmlns:a16="http://schemas.microsoft.com/office/drawing/2014/main" id="{C4EC08EE-D4C3-5110-05B7-D8F385D60EE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0572" y="4727539"/>
                        <a:ext cx="1558036" cy="2278856"/>
                        <a:chOff x="497840" y="4809329"/>
                        <a:chExt cx="1558036" cy="2278856"/>
                      </a:xfrm>
                    </p:grpSpPr>
                    <p:cxnSp>
                      <p:nvCxnSpPr>
                        <p:cNvPr id="3103" name="Straight Connector 3102">
                          <a:extLst>
                            <a:ext uri="{FF2B5EF4-FFF2-40B4-BE49-F238E27FC236}">
                              <a16:creationId xmlns:a16="http://schemas.microsoft.com/office/drawing/2014/main" id="{20611E4B-4AC0-EBFE-0FE3-C35BF514805F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158240" y="5120640"/>
                          <a:ext cx="0" cy="148336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04" name="Straight Connector 3103">
                          <a:extLst>
                            <a:ext uri="{FF2B5EF4-FFF2-40B4-BE49-F238E27FC236}">
                              <a16:creationId xmlns:a16="http://schemas.microsoft.com/office/drawing/2014/main" id="{A4B9E79C-6CED-169C-BAE0-FE101CD9C32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497840" y="5902960"/>
                          <a:ext cx="1351280" cy="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5" name="Oval 3104">
                          <a:extLst>
                            <a:ext uri="{FF2B5EF4-FFF2-40B4-BE49-F238E27FC236}">
                              <a16:creationId xmlns:a16="http://schemas.microsoft.com/office/drawing/2014/main" id="{7479B9CA-78D9-49B9-9ADB-4E42551B73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6081" y="5417767"/>
                          <a:ext cx="969264" cy="958903"/>
                        </a:xfrm>
                        <a:prstGeom prst="ellipse">
                          <a:avLst/>
                        </a:prstGeom>
                        <a:noFill/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6" name="TextBox 3105">
                              <a:extLst>
                                <a:ext uri="{FF2B5EF4-FFF2-40B4-BE49-F238E27FC236}">
                                  <a16:creationId xmlns:a16="http://schemas.microsoft.com/office/drawing/2014/main" id="{5D698C6D-4B90-6CC4-D654-442CF4CE6BD5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|0⟩</m:t>
                                    </m:r>
                                  </m:oMath>
                                </m:oMathPara>
                              </a14:m>
                              <a:endParaRPr lang="en-US" sz="1200" b="1" dirty="0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8" name="TextBox 27">
                              <a:extLst>
                                <a:ext uri="{FF2B5EF4-FFF2-40B4-BE49-F238E27FC236}">
                                  <a16:creationId xmlns:a16="http://schemas.microsoft.com/office/drawing/2014/main" id="{3B2230C2-7089-BEEC-E4F4-89C4843C7E5B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11991" y="4809330"/>
                              <a:ext cx="1343885" cy="841256"/>
                            </a:xfrm>
                            <a:prstGeom prst="rect">
                              <a:avLst/>
                            </a:prstGeom>
                            <a:blipFill>
                              <a:blip r:embed="rId11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107" name="TextBox 3106">
                              <a:extLst>
                                <a:ext uri="{FF2B5EF4-FFF2-40B4-BE49-F238E27FC236}">
                                  <a16:creationId xmlns:a16="http://schemas.microsoft.com/office/drawing/2014/main" id="{4332E7A7-28C5-62D8-5F1D-BD67FE3A900F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200" b="1" i="1" smtClean="0">
                                        <a:solidFill>
                                          <a:srgbClr val="98D7E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|1⟩</m:t>
                                    </m:r>
                                  </m:oMath>
                                </m:oMathPara>
                              </a14:m>
                              <a:endParaRPr lang="en-US" sz="1200" b="1">
                                <a:solidFill>
                                  <a:srgbClr val="98D7EA"/>
                                </a:solidFill>
                                <a:latin typeface="Helvetica" pitchFamily="2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9" name="TextBox 28">
                              <a:extLst>
                                <a:ext uri="{FF2B5EF4-FFF2-40B4-BE49-F238E27FC236}">
                                  <a16:creationId xmlns:a16="http://schemas.microsoft.com/office/drawing/2014/main" id="{8833CBC3-06BF-D2E9-D4D1-626564279B8F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651031" y="6216151"/>
                              <a:ext cx="1343885" cy="872034"/>
                            </a:xfrm>
                            <a:prstGeom prst="rect">
                              <a:avLst/>
                            </a:prstGeom>
                            <a:blipFill>
                              <a:blip r:embed="rId12"/>
                              <a:stretch>
                                <a:fillRect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3108" name="Straight Arrow Connector 3107">
                          <a:extLst>
                            <a:ext uri="{FF2B5EF4-FFF2-40B4-BE49-F238E27FC236}">
                              <a16:creationId xmlns:a16="http://schemas.microsoft.com/office/drawing/2014/main" id="{BD144866-53CC-A275-6DBE-36D44F2BBE8C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905422" y="5899691"/>
                          <a:ext cx="252818" cy="177420"/>
                        </a:xfrm>
                        <a:prstGeom prst="straightConnector1">
                          <a:avLst/>
                        </a:prstGeom>
                        <a:ln w="34925">
                          <a:solidFill>
                            <a:srgbClr val="913B00"/>
                          </a:solidFill>
                          <a:tailEnd type="triangle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109" name="TextBox 3108">
                          <a:extLst>
                            <a:ext uri="{FF2B5EF4-FFF2-40B4-BE49-F238E27FC236}">
                              <a16:creationId xmlns:a16="http://schemas.microsoft.com/office/drawing/2014/main" id="{ED48C1F2-1B2D-9D65-CA6F-B51BED6A37D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83790" y="4809329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z</a:t>
                          </a:r>
                        </a:p>
                      </p:txBody>
                    </p:sp>
                  </p:grpSp>
                </p:grpSp>
                <p:sp>
                  <p:nvSpPr>
                    <p:cNvPr id="3099" name="TextBox 3098">
                      <a:extLst>
                        <a:ext uri="{FF2B5EF4-FFF2-40B4-BE49-F238E27FC236}">
                          <a16:creationId xmlns:a16="http://schemas.microsoft.com/office/drawing/2014/main" id="{58507B93-1816-F603-0519-D1AD37ABCBD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6560" y="5546775"/>
                      <a:ext cx="953951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x</a:t>
                      </a:r>
                    </a:p>
                  </p:txBody>
                </p:sp>
                <p:sp>
                  <p:nvSpPr>
                    <p:cNvPr id="3100" name="TextBox 3099">
                      <a:extLst>
                        <a:ext uri="{FF2B5EF4-FFF2-40B4-BE49-F238E27FC236}">
                          <a16:creationId xmlns:a16="http://schemas.microsoft.com/office/drawing/2014/main" id="{C5258949-54C1-1FED-4D5C-244EAE3EB5F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0597" y="5133720"/>
                      <a:ext cx="866212" cy="7386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365760" tIns="274320" rIns="365760" bIns="274320" rtlCol="0">
                      <a:spAutoFit/>
                    </a:bodyPr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Helvetica" pitchFamily="2" charset="0"/>
                        </a:rPr>
                        <a:t>y</a:t>
                      </a:r>
                    </a:p>
                  </p:txBody>
                </p:sp>
              </p:grpSp>
              <p:cxnSp>
                <p:nvCxnSpPr>
                  <p:cNvPr id="3095" name="Straight Arrow Connector 3094">
                    <a:extLst>
                      <a:ext uri="{FF2B5EF4-FFF2-40B4-BE49-F238E27FC236}">
                        <a16:creationId xmlns:a16="http://schemas.microsoft.com/office/drawing/2014/main" id="{2701F83B-74F2-5002-0ED0-028B81D5A1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54504" y="5819936"/>
                    <a:ext cx="266712" cy="173350"/>
                  </a:xfrm>
                  <a:prstGeom prst="straightConnector1">
                    <a:avLst/>
                  </a:prstGeom>
                  <a:ln w="34925">
                    <a:solidFill>
                      <a:schemeClr val="accent4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93" name="Straight Arrow Connector 3092">
                  <a:extLst>
                    <a:ext uri="{FF2B5EF4-FFF2-40B4-BE49-F238E27FC236}">
                      <a16:creationId xmlns:a16="http://schemas.microsoft.com/office/drawing/2014/main" id="{6A27DE4F-B5C6-59F2-07D1-65F1234D4B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64726" y="5697788"/>
                  <a:ext cx="390735" cy="127748"/>
                </a:xfrm>
                <a:prstGeom prst="straightConnector1">
                  <a:avLst/>
                </a:prstGeom>
                <a:ln w="34925">
                  <a:solidFill>
                    <a:srgbClr val="E66627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91" name="Straight Arrow Connector 3090">
                <a:extLst>
                  <a:ext uri="{FF2B5EF4-FFF2-40B4-BE49-F238E27FC236}">
                    <a16:creationId xmlns:a16="http://schemas.microsoft.com/office/drawing/2014/main" id="{9D8F57E8-4BAE-5899-A393-43194D2AE7E5}"/>
                  </a:ext>
                </a:extLst>
              </p:cNvPr>
              <p:cNvCxnSpPr>
                <a:cxnSpLocks/>
                <a:endCxn id="3096" idx="1"/>
              </p:cNvCxnSpPr>
              <p:nvPr/>
            </p:nvCxnSpPr>
            <p:spPr>
              <a:xfrm flipH="1" flipV="1">
                <a:off x="1226431" y="5661641"/>
                <a:ext cx="354541" cy="156260"/>
              </a:xfrm>
              <a:prstGeom prst="straightConnector1">
                <a:avLst/>
              </a:prstGeom>
              <a:ln w="34925">
                <a:solidFill>
                  <a:srgbClr val="E7890D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B518317-E7A0-D29D-60ED-C2D16EE53A62}"/>
                </a:ext>
              </a:extLst>
            </p:cNvPr>
            <p:cNvGrpSpPr/>
            <p:nvPr/>
          </p:nvGrpSpPr>
          <p:grpSpPr>
            <a:xfrm>
              <a:off x="2576827" y="4735347"/>
              <a:ext cx="1793352" cy="2282595"/>
              <a:chOff x="2576827" y="4735347"/>
              <a:chExt cx="1793352" cy="2282595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8ADE6878-AB8B-26B8-22E8-A3338D4BC575}"/>
                  </a:ext>
                </a:extLst>
              </p:cNvPr>
              <p:cNvGrpSpPr/>
              <p:nvPr/>
            </p:nvGrpSpPr>
            <p:grpSpPr>
              <a:xfrm>
                <a:off x="2576827" y="4735347"/>
                <a:ext cx="1793352" cy="2282595"/>
                <a:chOff x="2576827" y="4735347"/>
                <a:chExt cx="1793352" cy="2282595"/>
              </a:xfrm>
            </p:grpSpPr>
            <p:grpSp>
              <p:nvGrpSpPr>
                <p:cNvPr id="3075" name="Group 3074">
                  <a:extLst>
                    <a:ext uri="{FF2B5EF4-FFF2-40B4-BE49-F238E27FC236}">
                      <a16:creationId xmlns:a16="http://schemas.microsoft.com/office/drawing/2014/main" id="{79D6D7CF-1992-9D29-C319-852EF1A90961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077" name="Group 3076">
                    <a:extLst>
                      <a:ext uri="{FF2B5EF4-FFF2-40B4-BE49-F238E27FC236}">
                        <a16:creationId xmlns:a16="http://schemas.microsoft.com/office/drawing/2014/main" id="{ED59CC59-4BB9-C4F7-27FA-DDB6091DEA33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079" name="Group 3078">
                      <a:extLst>
                        <a:ext uri="{FF2B5EF4-FFF2-40B4-BE49-F238E27FC236}">
                          <a16:creationId xmlns:a16="http://schemas.microsoft.com/office/drawing/2014/main" id="{F7548DAB-2598-C408-B881-4A84F0E63C5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497840" y="4805590"/>
                      <a:chExt cx="1793352" cy="2282595"/>
                    </a:xfrm>
                  </p:grpSpPr>
                  <p:cxnSp>
                    <p:nvCxnSpPr>
                      <p:cNvPr id="3081" name="Straight Connector 3080">
                        <a:extLst>
                          <a:ext uri="{FF2B5EF4-FFF2-40B4-BE49-F238E27FC236}">
                            <a16:creationId xmlns:a16="http://schemas.microsoft.com/office/drawing/2014/main" id="{F8D8A920-B486-2F9C-367C-788F7EE2B9E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58240" y="5120640"/>
                        <a:ext cx="0" cy="148336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82" name="Straight Connector 3081">
                        <a:extLst>
                          <a:ext uri="{FF2B5EF4-FFF2-40B4-BE49-F238E27FC236}">
                            <a16:creationId xmlns:a16="http://schemas.microsoft.com/office/drawing/2014/main" id="{78F97EBE-EB36-D7F7-23A5-090DA7F9C06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97840" y="5902960"/>
                        <a:ext cx="135128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083" name="Oval 3082">
                        <a:extLst>
                          <a:ext uri="{FF2B5EF4-FFF2-40B4-BE49-F238E27FC236}">
                            <a16:creationId xmlns:a16="http://schemas.microsoft.com/office/drawing/2014/main" id="{E5853156-E361-E683-68E8-CFA886DA40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081" y="5417767"/>
                        <a:ext cx="969264" cy="958903"/>
                      </a:xfrm>
                      <a:prstGeom prst="ellipse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84" name="TextBox 3083">
                            <a:extLst>
                              <a:ext uri="{FF2B5EF4-FFF2-40B4-BE49-F238E27FC236}">
                                <a16:creationId xmlns:a16="http://schemas.microsoft.com/office/drawing/2014/main" id="{73D707C9-057B-53ED-F4CF-A3CC12E1A67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|0⟩</m:t>
                                  </m:r>
                                </m:oMath>
                              </m:oMathPara>
                            </a14:m>
                            <a:endParaRPr lang="en-US" sz="1200" b="1" dirty="0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1B708B51-585B-2F3C-4E00-AFFF9B16FEE6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7406" y="4809194"/>
                            <a:ext cx="1343885" cy="841256"/>
                          </a:xfrm>
                          <a:prstGeom prst="rect">
                            <a:avLst/>
                          </a:prstGeom>
                          <a:blipFill>
                            <a:blip r:embed="rId13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85" name="TextBox 3084">
                            <a:extLst>
                              <a:ext uri="{FF2B5EF4-FFF2-40B4-BE49-F238E27FC236}">
                                <a16:creationId xmlns:a16="http://schemas.microsoft.com/office/drawing/2014/main" id="{2A7BFB3B-D138-ADB6-671D-D41908447BF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200" b="1" i="1" smtClean="0">
                                      <a:solidFill>
                                        <a:srgbClr val="98D7EA"/>
                                      </a:solidFill>
                                      <a:latin typeface="Cambria Math" panose="02040503050406030204" pitchFamily="18" charset="0"/>
                                    </a:rPr>
                                    <m:t>|1⟩</m:t>
                                  </m:r>
                                </m:oMath>
                              </m:oMathPara>
                            </a14:m>
                            <a:endParaRPr lang="en-US" sz="1200" b="1">
                              <a:solidFill>
                                <a:srgbClr val="98D7EA"/>
                              </a:solidFill>
                              <a:latin typeface="Helvetica" pitchFamily="2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36" name="TextBox 3135">
                            <a:extLst>
                              <a:ext uri="{FF2B5EF4-FFF2-40B4-BE49-F238E27FC236}">
                                <a16:creationId xmlns:a16="http://schemas.microsoft.com/office/drawing/2014/main" id="{48B0F826-A8E4-DE6C-D271-61BBC37DCDEC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1031" y="6216151"/>
                            <a:ext cx="1343885" cy="872034"/>
                          </a:xfrm>
                          <a:prstGeom prst="rect">
                            <a:avLst/>
                          </a:prstGeom>
                          <a:blipFill>
                            <a:blip r:embed="rId14"/>
                            <a:stretch>
                              <a:fillRect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3086" name="Oval 3085">
                        <a:extLst>
                          <a:ext uri="{FF2B5EF4-FFF2-40B4-BE49-F238E27FC236}">
                            <a16:creationId xmlns:a16="http://schemas.microsoft.com/office/drawing/2014/main" id="{91026192-57FF-90C2-825F-2BA4187F16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304" y="5700857"/>
                        <a:ext cx="969264" cy="423007"/>
                      </a:xfrm>
                      <a:prstGeom prst="ellipse">
                        <a:avLst/>
                      </a:prstGeom>
                      <a:solidFill>
                        <a:schemeClr val="bg1">
                          <a:alpha val="11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3087" name="TextBox 3086">
                        <a:extLst>
                          <a:ext uri="{FF2B5EF4-FFF2-40B4-BE49-F238E27FC236}">
                            <a16:creationId xmlns:a16="http://schemas.microsoft.com/office/drawing/2014/main" id="{039BF722-5056-7CB5-19BE-ED26E4B329E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37241" y="5617018"/>
                        <a:ext cx="95395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x</a:t>
                        </a:r>
                      </a:p>
                    </p:txBody>
                  </p:sp>
                  <p:sp>
                    <p:nvSpPr>
                      <p:cNvPr id="3088" name="TextBox 3087">
                        <a:extLst>
                          <a:ext uri="{FF2B5EF4-FFF2-40B4-BE49-F238E27FC236}">
                            <a16:creationId xmlns:a16="http://schemas.microsoft.com/office/drawing/2014/main" id="{0C146345-AA79-3BF7-9F5B-6541DF203CA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36149" y="4805590"/>
                        <a:ext cx="860671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z</a:t>
                        </a:r>
                      </a:p>
                    </p:txBody>
                  </p:sp>
                  <p:sp>
                    <p:nvSpPr>
                      <p:cNvPr id="3089" name="TextBox 3088">
                        <a:extLst>
                          <a:ext uri="{FF2B5EF4-FFF2-40B4-BE49-F238E27FC236}">
                            <a16:creationId xmlns:a16="http://schemas.microsoft.com/office/drawing/2014/main" id="{DFABD11F-5145-B940-4190-480F24DB5D7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63314" y="5225904"/>
                        <a:ext cx="806788" cy="738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:r>
                          <a:rPr lang="en-US" sz="1200" dirty="0">
                            <a:solidFill>
                              <a:schemeClr val="bg1"/>
                            </a:solidFill>
                            <a:latin typeface="Helvetica" pitchFamily="2" charset="0"/>
                          </a:rPr>
                          <a:t>y</a:t>
                        </a:r>
                      </a:p>
                    </p:txBody>
                  </p:sp>
                </p:grpSp>
                <p:cxnSp>
                  <p:nvCxnSpPr>
                    <p:cNvPr id="3080" name="Straight Connector 3079">
                      <a:extLst>
                        <a:ext uri="{FF2B5EF4-FFF2-40B4-BE49-F238E27FC236}">
                          <a16:creationId xmlns:a16="http://schemas.microsoft.com/office/drawing/2014/main" id="{5A45CCBE-A078-BB0B-A35D-3EB9E2C25BF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761893" y="5459497"/>
                      <a:ext cx="979987" cy="743101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78" name="Straight Arrow Connector 3077">
                    <a:extLst>
                      <a:ext uri="{FF2B5EF4-FFF2-40B4-BE49-F238E27FC236}">
                        <a16:creationId xmlns:a16="http://schemas.microsoft.com/office/drawing/2014/main" id="{87072D5D-09D9-846A-8515-5A9020B6FB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93260" y="5832717"/>
                    <a:ext cx="243967" cy="194780"/>
                  </a:xfrm>
                  <a:prstGeom prst="straightConnector1">
                    <a:avLst/>
                  </a:prstGeom>
                  <a:ln w="34925">
                    <a:solidFill>
                      <a:srgbClr val="7302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76" name="Straight Arrow Connector 3075">
                  <a:extLst>
                    <a:ext uri="{FF2B5EF4-FFF2-40B4-BE49-F238E27FC236}">
                      <a16:creationId xmlns:a16="http://schemas.microsoft.com/office/drawing/2014/main" id="{23B3FA22-51E9-500D-EEF3-B8D9C7CB39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177188" y="5830130"/>
                  <a:ext cx="62782" cy="239507"/>
                </a:xfrm>
                <a:prstGeom prst="straightConnector1">
                  <a:avLst/>
                </a:prstGeom>
                <a:ln w="34925">
                  <a:solidFill>
                    <a:srgbClr val="AE2E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7EF3613B-7E5A-9029-55C7-82344D2C78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5959" y="5842117"/>
                <a:ext cx="184880" cy="147204"/>
              </a:xfrm>
              <a:prstGeom prst="straightConnector1">
                <a:avLst/>
              </a:prstGeom>
              <a:ln w="34925">
                <a:solidFill>
                  <a:srgbClr val="FC34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2" name="Straight Arrow Connector 3071">
                <a:extLst>
                  <a:ext uri="{FF2B5EF4-FFF2-40B4-BE49-F238E27FC236}">
                    <a16:creationId xmlns:a16="http://schemas.microsoft.com/office/drawing/2014/main" id="{8B4F38BC-CDBE-F4A7-9782-7216630086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3464" y="5387543"/>
                <a:ext cx="3763" cy="454574"/>
              </a:xfrm>
              <a:prstGeom prst="straightConnector1">
                <a:avLst/>
              </a:prstGeom>
              <a:ln w="22225">
                <a:solidFill>
                  <a:srgbClr val="FE5E53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3" name="Straight Arrow Connector 3072">
                <a:extLst>
                  <a:ext uri="{FF2B5EF4-FFF2-40B4-BE49-F238E27FC236}">
                    <a16:creationId xmlns:a16="http://schemas.microsoft.com/office/drawing/2014/main" id="{3309EC5E-65D2-A06A-0D36-376B6AAAA1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0914" y="5379704"/>
                <a:ext cx="193109" cy="451195"/>
              </a:xfrm>
              <a:prstGeom prst="straightConnector1">
                <a:avLst/>
              </a:prstGeom>
              <a:ln w="34925">
                <a:solidFill>
                  <a:srgbClr val="AE2E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18" name="Group 3117">
            <a:extLst>
              <a:ext uri="{FF2B5EF4-FFF2-40B4-BE49-F238E27FC236}">
                <a16:creationId xmlns:a16="http://schemas.microsoft.com/office/drawing/2014/main" id="{52B5A8C0-6791-6703-AA51-7FACC75434B1}"/>
              </a:ext>
            </a:extLst>
          </p:cNvPr>
          <p:cNvGrpSpPr/>
          <p:nvPr/>
        </p:nvGrpSpPr>
        <p:grpSpPr>
          <a:xfrm>
            <a:off x="4278819" y="4749211"/>
            <a:ext cx="1801778" cy="2278856"/>
            <a:chOff x="4278819" y="4749211"/>
            <a:chExt cx="1801778" cy="2278856"/>
          </a:xfrm>
        </p:grpSpPr>
        <p:sp>
          <p:nvSpPr>
            <p:cNvPr id="3120" name="Oval 3119">
              <a:extLst>
                <a:ext uri="{FF2B5EF4-FFF2-40B4-BE49-F238E27FC236}">
                  <a16:creationId xmlns:a16="http://schemas.microsoft.com/office/drawing/2014/main" id="{ADF20133-0293-57D2-3181-69F2CF49EAB2}"/>
                </a:ext>
              </a:extLst>
            </p:cNvPr>
            <p:cNvSpPr/>
            <p:nvPr/>
          </p:nvSpPr>
          <p:spPr>
            <a:xfrm>
              <a:off x="4447060" y="5626557"/>
              <a:ext cx="969264" cy="423007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121" name="Straight Connector 3120">
              <a:extLst>
                <a:ext uri="{FF2B5EF4-FFF2-40B4-BE49-F238E27FC236}">
                  <a16:creationId xmlns:a16="http://schemas.microsoft.com/office/drawing/2014/main" id="{911C5630-2A8E-F4E7-E84A-B624938EE2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43849" y="5474011"/>
              <a:ext cx="979987" cy="74310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22" name="TextBox 3121">
              <a:extLst>
                <a:ext uri="{FF2B5EF4-FFF2-40B4-BE49-F238E27FC236}">
                  <a16:creationId xmlns:a16="http://schemas.microsoft.com/office/drawing/2014/main" id="{46DDB910-F128-35B5-FD3B-7B3A4FEF4AC8}"/>
                </a:ext>
              </a:extLst>
            </p:cNvPr>
            <p:cNvSpPr txBox="1"/>
            <p:nvPr/>
          </p:nvSpPr>
          <p:spPr>
            <a:xfrm>
              <a:off x="5123924" y="5110073"/>
              <a:ext cx="806788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>
                  <a:solidFill>
                    <a:schemeClr val="bg1"/>
                  </a:solidFill>
                  <a:latin typeface="Helvetica" pitchFamily="2" charset="0"/>
                </a:rPr>
                <a:t>y</a:t>
              </a:r>
            </a:p>
          </p:txBody>
        </p:sp>
        <p:grpSp>
          <p:nvGrpSpPr>
            <p:cNvPr id="3123" name="Group 3122">
              <a:extLst>
                <a:ext uri="{FF2B5EF4-FFF2-40B4-BE49-F238E27FC236}">
                  <a16:creationId xmlns:a16="http://schemas.microsoft.com/office/drawing/2014/main" id="{D4953E1E-2970-80EE-8CF7-5C711FABBCA1}"/>
                </a:ext>
              </a:extLst>
            </p:cNvPr>
            <p:cNvGrpSpPr/>
            <p:nvPr/>
          </p:nvGrpSpPr>
          <p:grpSpPr>
            <a:xfrm>
              <a:off x="4278819" y="4749211"/>
              <a:ext cx="1558036" cy="2278856"/>
              <a:chOff x="497840" y="4809329"/>
              <a:chExt cx="1558036" cy="2278856"/>
            </a:xfrm>
          </p:grpSpPr>
          <p:cxnSp>
            <p:nvCxnSpPr>
              <p:cNvPr id="3125" name="Straight Connector 3124">
                <a:extLst>
                  <a:ext uri="{FF2B5EF4-FFF2-40B4-BE49-F238E27FC236}">
                    <a16:creationId xmlns:a16="http://schemas.microsoft.com/office/drawing/2014/main" id="{F96460FF-BF93-855F-A497-3DE9208E08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8240" y="5120640"/>
                <a:ext cx="0" cy="148336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6" name="Straight Connector 3125">
                <a:extLst>
                  <a:ext uri="{FF2B5EF4-FFF2-40B4-BE49-F238E27FC236}">
                    <a16:creationId xmlns:a16="http://schemas.microsoft.com/office/drawing/2014/main" id="{224E63B0-042E-F976-342C-EDC365B243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27" name="Oval 3126">
                <a:extLst>
                  <a:ext uri="{FF2B5EF4-FFF2-40B4-BE49-F238E27FC236}">
                    <a16:creationId xmlns:a16="http://schemas.microsoft.com/office/drawing/2014/main" id="{0D91AD1D-63CD-A578-8D0A-2EF768A20A91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28" name="TextBox 3127">
                    <a:extLst>
                      <a:ext uri="{FF2B5EF4-FFF2-40B4-BE49-F238E27FC236}">
                        <a16:creationId xmlns:a16="http://schemas.microsoft.com/office/drawing/2014/main" id="{5DD6B754-178B-A80C-31FE-B6BE9B109F73}"/>
                      </a:ext>
                    </a:extLst>
                  </p:cNvPr>
                  <p:cNvSpPr txBox="1"/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709821A9-3459-F200-7EBD-227C1B73B7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1991" y="4809330"/>
                    <a:ext cx="1343885" cy="84125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29" name="TextBox 3128">
                    <a:extLst>
                      <a:ext uri="{FF2B5EF4-FFF2-40B4-BE49-F238E27FC236}">
                        <a16:creationId xmlns:a16="http://schemas.microsoft.com/office/drawing/2014/main" id="{EF5603F7-F276-E92B-B594-75E6E8E11CE0}"/>
                      </a:ext>
                    </a:extLst>
                  </p:cNvPr>
                  <p:cNvSpPr txBox="1"/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9D231819-B2A8-C5C4-BE8A-78620D4CA8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031" y="6216151"/>
                    <a:ext cx="1343885" cy="87203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30" name="TextBox 3129">
                <a:extLst>
                  <a:ext uri="{FF2B5EF4-FFF2-40B4-BE49-F238E27FC236}">
                    <a16:creationId xmlns:a16="http://schemas.microsoft.com/office/drawing/2014/main" id="{F2211105-42E6-8E90-A252-3FAF1F164BCC}"/>
                  </a:ext>
                </a:extLst>
              </p:cNvPr>
              <p:cNvSpPr txBox="1"/>
              <p:nvPr/>
            </p:nvSpPr>
            <p:spPr>
              <a:xfrm>
                <a:off x="583790" y="4809329"/>
                <a:ext cx="953951" cy="73866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20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cxnSp>
            <p:nvCxnSpPr>
              <p:cNvPr id="3131" name="Straight Arrow Connector 3130">
                <a:extLst>
                  <a:ext uri="{FF2B5EF4-FFF2-40B4-BE49-F238E27FC236}">
                    <a16:creationId xmlns:a16="http://schemas.microsoft.com/office/drawing/2014/main" id="{D5F68BED-F5A8-708F-A7D4-ABDBE5D89F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4978" y="5888988"/>
                <a:ext cx="232173" cy="193830"/>
              </a:xfrm>
              <a:prstGeom prst="straightConnector1">
                <a:avLst/>
              </a:prstGeom>
              <a:ln w="34925">
                <a:solidFill>
                  <a:srgbClr val="026B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24" name="TextBox 3123">
              <a:extLst>
                <a:ext uri="{FF2B5EF4-FFF2-40B4-BE49-F238E27FC236}">
                  <a16:creationId xmlns:a16="http://schemas.microsoft.com/office/drawing/2014/main" id="{CBA54BB5-CEE3-80BA-B9F6-5AB4E98C89A4}"/>
                </a:ext>
              </a:extLst>
            </p:cNvPr>
            <p:cNvSpPr txBox="1"/>
            <p:nvPr/>
          </p:nvSpPr>
          <p:spPr>
            <a:xfrm>
              <a:off x="5126646" y="5568796"/>
              <a:ext cx="953951" cy="738664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x</a:t>
              </a:r>
            </a:p>
          </p:txBody>
        </p:sp>
      </p:grpSp>
      <p:cxnSp>
        <p:nvCxnSpPr>
          <p:cNvPr id="3134" name="Straight Arrow Connector 3133">
            <a:extLst>
              <a:ext uri="{FF2B5EF4-FFF2-40B4-BE49-F238E27FC236}">
                <a16:creationId xmlns:a16="http://schemas.microsoft.com/office/drawing/2014/main" id="{8BBA0AAE-4399-85FD-9DB8-F772DCA8EA5F}"/>
              </a:ext>
            </a:extLst>
          </p:cNvPr>
          <p:cNvCxnSpPr>
            <a:cxnSpLocks/>
          </p:cNvCxnSpPr>
          <p:nvPr/>
        </p:nvCxnSpPr>
        <p:spPr>
          <a:xfrm>
            <a:off x="4936220" y="5838260"/>
            <a:ext cx="382500" cy="112374"/>
          </a:xfrm>
          <a:prstGeom prst="straightConnector1">
            <a:avLst/>
          </a:prstGeom>
          <a:ln w="34925">
            <a:solidFill>
              <a:srgbClr val="008F1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2A0E7BE-8744-E73D-AF86-D4B78E178D11}"/>
              </a:ext>
            </a:extLst>
          </p:cNvPr>
          <p:cNvCxnSpPr>
            <a:cxnSpLocks/>
          </p:cNvCxnSpPr>
          <p:nvPr/>
        </p:nvCxnSpPr>
        <p:spPr>
          <a:xfrm flipV="1">
            <a:off x="4937041" y="5575472"/>
            <a:ext cx="1" cy="253326"/>
          </a:xfrm>
          <a:prstGeom prst="straightConnector1">
            <a:avLst/>
          </a:prstGeom>
          <a:ln w="22225">
            <a:solidFill>
              <a:srgbClr val="35ED45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96C0630-94BF-5379-C62D-596616C1E303}"/>
              </a:ext>
            </a:extLst>
          </p:cNvPr>
          <p:cNvCxnSpPr>
            <a:cxnSpLocks/>
          </p:cNvCxnSpPr>
          <p:nvPr/>
        </p:nvCxnSpPr>
        <p:spPr>
          <a:xfrm flipV="1">
            <a:off x="4936220" y="5651022"/>
            <a:ext cx="428154" cy="181695"/>
          </a:xfrm>
          <a:prstGeom prst="straightConnector1">
            <a:avLst/>
          </a:prstGeom>
          <a:ln w="34925">
            <a:solidFill>
              <a:srgbClr val="008F1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3042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BE269-A752-5C71-5DA1-F65E9B21D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411006B-BCD7-352D-0710-9712E3506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14E65D7-8858-9925-6DD0-0F52B6A6FCC8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51F38EA-81EF-1C01-1367-2620AA2AA0D5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6AE216B-C859-B9CB-02F8-DA4667889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8B64F28-4E0F-998C-9AFB-9DF69F79A839}"/>
              </a:ext>
            </a:extLst>
          </p:cNvPr>
          <p:cNvSpPr/>
          <p:nvPr/>
        </p:nvSpPr>
        <p:spPr>
          <a:xfrm>
            <a:off x="-6965" y="143723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9672A4A-C539-6C96-8EF6-219BAC0F1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B5CA5D-4BE6-F875-7905-2892258F53DE}"/>
              </a:ext>
            </a:extLst>
          </p:cNvPr>
          <p:cNvSpPr txBox="1"/>
          <p:nvPr/>
        </p:nvSpPr>
        <p:spPr>
          <a:xfrm>
            <a:off x="-182586" y="5214434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>
                <a:solidFill>
                  <a:srgbClr val="98D8EB"/>
                </a:solidFill>
                <a:latin typeface="Helvetica" pitchFamily="2" charset="0"/>
              </a:rPr>
              <a:t>Lab frame:</a:t>
            </a:r>
          </a:p>
        </p:txBody>
      </p:sp>
      <p:grpSp>
        <p:nvGrpSpPr>
          <p:cNvPr id="3152" name="Group 3151">
            <a:extLst>
              <a:ext uri="{FF2B5EF4-FFF2-40B4-BE49-F238E27FC236}">
                <a16:creationId xmlns:a16="http://schemas.microsoft.com/office/drawing/2014/main" id="{BCC55CF8-2FEE-F0A9-739E-363A1B076CD9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DF72F6D-6D56-BF63-5C15-FE217CA8E03A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13BFF039-7E73-BA67-5E78-AC0B47F27A72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CCB99228-CFC6-FC67-DC99-C69AAACF3F66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090" name="Group 3089">
                    <a:extLst>
                      <a:ext uri="{FF2B5EF4-FFF2-40B4-BE49-F238E27FC236}">
                        <a16:creationId xmlns:a16="http://schemas.microsoft.com/office/drawing/2014/main" id="{F5724046-9405-F03F-5FBE-2667316E5CAA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092" name="Group 3091">
                      <a:extLst>
                        <a:ext uri="{FF2B5EF4-FFF2-40B4-BE49-F238E27FC236}">
                          <a16:creationId xmlns:a16="http://schemas.microsoft.com/office/drawing/2014/main" id="{6C964BF9-AB2B-3415-66BD-E7B268BE53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094" name="Group 3093">
                        <a:extLst>
                          <a:ext uri="{FF2B5EF4-FFF2-40B4-BE49-F238E27FC236}">
                            <a16:creationId xmlns:a16="http://schemas.microsoft.com/office/drawing/2014/main" id="{517F52D4-3A30-576E-5455-3D3BDD1DC45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096" name="Oval 3095">
                          <a:extLst>
                            <a:ext uri="{FF2B5EF4-FFF2-40B4-BE49-F238E27FC236}">
                              <a16:creationId xmlns:a16="http://schemas.microsoft.com/office/drawing/2014/main" id="{13A96656-98B3-5D53-8C30-4E2BC45B85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097" name="Group 3096">
                          <a:extLst>
                            <a:ext uri="{FF2B5EF4-FFF2-40B4-BE49-F238E27FC236}">
                              <a16:creationId xmlns:a16="http://schemas.microsoft.com/office/drawing/2014/main" id="{C678C3F4-9875-DEA1-D3DE-2AD430EFC88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110" name="Straight Connector 3109">
                            <a:extLst>
                              <a:ext uri="{FF2B5EF4-FFF2-40B4-BE49-F238E27FC236}">
                                <a16:creationId xmlns:a16="http://schemas.microsoft.com/office/drawing/2014/main" id="{288C02C9-9C85-67C4-3551-2AF0CA079222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11" name="Straight Connector 3110">
                            <a:extLst>
                              <a:ext uri="{FF2B5EF4-FFF2-40B4-BE49-F238E27FC236}">
                                <a16:creationId xmlns:a16="http://schemas.microsoft.com/office/drawing/2014/main" id="{B855B667-1156-6565-A9F0-3E6DF575C65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12" name="Straight Connector 3111">
                            <a:extLst>
                              <a:ext uri="{FF2B5EF4-FFF2-40B4-BE49-F238E27FC236}">
                                <a16:creationId xmlns:a16="http://schemas.microsoft.com/office/drawing/2014/main" id="{A8860D03-0860-D6AB-CA7F-9DB74635B106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13" name="Oval 3112">
                            <a:extLst>
                              <a:ext uri="{FF2B5EF4-FFF2-40B4-BE49-F238E27FC236}">
                                <a16:creationId xmlns:a16="http://schemas.microsoft.com/office/drawing/2014/main" id="{566ACBE8-265D-EA28-44B0-BF3709AAC1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14" name="TextBox 3113">
                                <a:extLst>
                                  <a:ext uri="{FF2B5EF4-FFF2-40B4-BE49-F238E27FC236}">
                                    <a16:creationId xmlns:a16="http://schemas.microsoft.com/office/drawing/2014/main" id="{E409FE5C-20B9-8D7E-7170-3AC1D3939E8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15" name="TextBox 3114">
                                <a:extLst>
                                  <a:ext uri="{FF2B5EF4-FFF2-40B4-BE49-F238E27FC236}">
                                    <a16:creationId xmlns:a16="http://schemas.microsoft.com/office/drawing/2014/main" id="{E5F0DD5A-1214-0E82-5A41-1F5E1801B56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16" name="TextBox 3115">
                            <a:extLst>
                              <a:ext uri="{FF2B5EF4-FFF2-40B4-BE49-F238E27FC236}">
                                <a16:creationId xmlns:a16="http://schemas.microsoft.com/office/drawing/2014/main" id="{8B4EF968-D510-C464-695B-136A55C3ED3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098" name="Group 3097">
                          <a:extLst>
                            <a:ext uri="{FF2B5EF4-FFF2-40B4-BE49-F238E27FC236}">
                              <a16:creationId xmlns:a16="http://schemas.microsoft.com/office/drawing/2014/main" id="{DB058644-25A7-CCCB-EF20-1EFF0E8867F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101" name="TextBox 3100">
                            <a:extLst>
                              <a:ext uri="{FF2B5EF4-FFF2-40B4-BE49-F238E27FC236}">
                                <a16:creationId xmlns:a16="http://schemas.microsoft.com/office/drawing/2014/main" id="{9EDCA738-0221-03AB-88FD-A91DB84083A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102" name="Group 3101">
                            <a:extLst>
                              <a:ext uri="{FF2B5EF4-FFF2-40B4-BE49-F238E27FC236}">
                                <a16:creationId xmlns:a16="http://schemas.microsoft.com/office/drawing/2014/main" id="{9CD1FF7B-29CE-2D0D-A450-425963C89AA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103" name="Straight Connector 3102">
                              <a:extLst>
                                <a:ext uri="{FF2B5EF4-FFF2-40B4-BE49-F238E27FC236}">
                                  <a16:creationId xmlns:a16="http://schemas.microsoft.com/office/drawing/2014/main" id="{382C7CD9-2ADE-9232-6AF8-D75AD5C98AF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04" name="Straight Connector 3103">
                              <a:extLst>
                                <a:ext uri="{FF2B5EF4-FFF2-40B4-BE49-F238E27FC236}">
                                  <a16:creationId xmlns:a16="http://schemas.microsoft.com/office/drawing/2014/main" id="{53AE2208-867A-F6A1-7032-0F5099D2695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05" name="Oval 3104">
                              <a:extLst>
                                <a:ext uri="{FF2B5EF4-FFF2-40B4-BE49-F238E27FC236}">
                                  <a16:creationId xmlns:a16="http://schemas.microsoft.com/office/drawing/2014/main" id="{D136EF8D-6D19-0585-62C8-316A360B182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106" name="TextBox 3105">
                                  <a:extLst>
                                    <a:ext uri="{FF2B5EF4-FFF2-40B4-BE49-F238E27FC236}">
                                      <a16:creationId xmlns:a16="http://schemas.microsoft.com/office/drawing/2014/main" id="{0824C373-18D5-AC94-17D0-A4C3664E624D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107" name="TextBox 3106">
                                  <a:extLst>
                                    <a:ext uri="{FF2B5EF4-FFF2-40B4-BE49-F238E27FC236}">
                                      <a16:creationId xmlns:a16="http://schemas.microsoft.com/office/drawing/2014/main" id="{C4FD5A2F-E814-0234-ADDB-4FA19D41C3A8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108" name="Straight Arrow Connector 3107">
                              <a:extLst>
                                <a:ext uri="{FF2B5EF4-FFF2-40B4-BE49-F238E27FC236}">
                                  <a16:creationId xmlns:a16="http://schemas.microsoft.com/office/drawing/2014/main" id="{D639DAB3-75F1-2090-D978-45DDCFAE24F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09" name="TextBox 3108">
                              <a:extLst>
                                <a:ext uri="{FF2B5EF4-FFF2-40B4-BE49-F238E27FC236}">
                                  <a16:creationId xmlns:a16="http://schemas.microsoft.com/office/drawing/2014/main" id="{CB9B36F3-BC1B-8527-D5D7-F5F402955403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099" name="TextBox 3098">
                          <a:extLst>
                            <a:ext uri="{FF2B5EF4-FFF2-40B4-BE49-F238E27FC236}">
                              <a16:creationId xmlns:a16="http://schemas.microsoft.com/office/drawing/2014/main" id="{B35FA31E-6300-FAC4-7B26-E4BA2A1DFAC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100" name="TextBox 3099">
                          <a:extLst>
                            <a:ext uri="{FF2B5EF4-FFF2-40B4-BE49-F238E27FC236}">
                              <a16:creationId xmlns:a16="http://schemas.microsoft.com/office/drawing/2014/main" id="{BF5EA700-000F-7EC5-B789-E78D205911E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095" name="Straight Arrow Connector 3094">
                        <a:extLst>
                          <a:ext uri="{FF2B5EF4-FFF2-40B4-BE49-F238E27FC236}">
                            <a16:creationId xmlns:a16="http://schemas.microsoft.com/office/drawing/2014/main" id="{89A1C6E1-A70E-81D4-78EC-477603F7BC7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093" name="Straight Arrow Connector 3092">
                      <a:extLst>
                        <a:ext uri="{FF2B5EF4-FFF2-40B4-BE49-F238E27FC236}">
                          <a16:creationId xmlns:a16="http://schemas.microsoft.com/office/drawing/2014/main" id="{72A3B0B8-25B5-DA8E-4CDF-1BFF8E6FAF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91" name="Straight Arrow Connector 3090">
                    <a:extLst>
                      <a:ext uri="{FF2B5EF4-FFF2-40B4-BE49-F238E27FC236}">
                        <a16:creationId xmlns:a16="http://schemas.microsoft.com/office/drawing/2014/main" id="{0C83FA8C-A482-90B9-C698-5CC3B1C163F9}"/>
                      </a:ext>
                    </a:extLst>
                  </p:cNvPr>
                  <p:cNvCxnSpPr>
                    <a:cxnSpLocks/>
                    <a:endCxn id="3096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F6C9E6FE-08BC-3A2D-7CA6-578FE9CB2503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715F0495-1D7C-5627-770C-AF8C289DFACB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075" name="Group 3074">
                      <a:extLst>
                        <a:ext uri="{FF2B5EF4-FFF2-40B4-BE49-F238E27FC236}">
                          <a16:creationId xmlns:a16="http://schemas.microsoft.com/office/drawing/2014/main" id="{D5A61CFD-925C-93ED-7A9B-EA90A978BF5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077" name="Group 3076">
                        <a:extLst>
                          <a:ext uri="{FF2B5EF4-FFF2-40B4-BE49-F238E27FC236}">
                            <a16:creationId xmlns:a16="http://schemas.microsoft.com/office/drawing/2014/main" id="{ABE7318D-77BD-44A3-503F-D393D3C956D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079" name="Group 3078">
                          <a:extLst>
                            <a:ext uri="{FF2B5EF4-FFF2-40B4-BE49-F238E27FC236}">
                              <a16:creationId xmlns:a16="http://schemas.microsoft.com/office/drawing/2014/main" id="{1EE35B00-C174-F519-CDB2-DFCD6CF1EF2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081" name="Straight Connector 3080">
                            <a:extLst>
                              <a:ext uri="{FF2B5EF4-FFF2-40B4-BE49-F238E27FC236}">
                                <a16:creationId xmlns:a16="http://schemas.microsoft.com/office/drawing/2014/main" id="{95740921-9058-0AEF-A635-5F7284D3D0D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82" name="Straight Connector 3081">
                            <a:extLst>
                              <a:ext uri="{FF2B5EF4-FFF2-40B4-BE49-F238E27FC236}">
                                <a16:creationId xmlns:a16="http://schemas.microsoft.com/office/drawing/2014/main" id="{8C2E3CF1-3A18-D7A8-1A9C-23607347AD7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083" name="Oval 3082">
                            <a:extLst>
                              <a:ext uri="{FF2B5EF4-FFF2-40B4-BE49-F238E27FC236}">
                                <a16:creationId xmlns:a16="http://schemas.microsoft.com/office/drawing/2014/main" id="{AA9391BD-A06D-96BB-C90C-7F14C8B122D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084" name="TextBox 3083">
                                <a:extLst>
                                  <a:ext uri="{FF2B5EF4-FFF2-40B4-BE49-F238E27FC236}">
                                    <a16:creationId xmlns:a16="http://schemas.microsoft.com/office/drawing/2014/main" id="{7F74CC08-78B7-0CC0-F882-BE17C22720C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085" name="TextBox 3084">
                                <a:extLst>
                                  <a:ext uri="{FF2B5EF4-FFF2-40B4-BE49-F238E27FC236}">
                                    <a16:creationId xmlns:a16="http://schemas.microsoft.com/office/drawing/2014/main" id="{C9B7EF9C-8311-9B26-4A17-3BC9280B518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086" name="Oval 3085">
                            <a:extLst>
                              <a:ext uri="{FF2B5EF4-FFF2-40B4-BE49-F238E27FC236}">
                                <a16:creationId xmlns:a16="http://schemas.microsoft.com/office/drawing/2014/main" id="{0EDBEC90-3F7E-667D-EE70-F3B7BDD430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087" name="TextBox 3086">
                            <a:extLst>
                              <a:ext uri="{FF2B5EF4-FFF2-40B4-BE49-F238E27FC236}">
                                <a16:creationId xmlns:a16="http://schemas.microsoft.com/office/drawing/2014/main" id="{1D8B2D27-BF45-987D-E0F7-F00FC41CB37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088" name="TextBox 3087">
                            <a:extLst>
                              <a:ext uri="{FF2B5EF4-FFF2-40B4-BE49-F238E27FC236}">
                                <a16:creationId xmlns:a16="http://schemas.microsoft.com/office/drawing/2014/main" id="{5F49FC4E-A602-7B07-F6DD-D7CEEEEDE72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089" name="TextBox 3088">
                            <a:extLst>
                              <a:ext uri="{FF2B5EF4-FFF2-40B4-BE49-F238E27FC236}">
                                <a16:creationId xmlns:a16="http://schemas.microsoft.com/office/drawing/2014/main" id="{50A2651A-7EBA-AFFA-4879-5FCAE56210C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080" name="Straight Connector 3079">
                          <a:extLst>
                            <a:ext uri="{FF2B5EF4-FFF2-40B4-BE49-F238E27FC236}">
                              <a16:creationId xmlns:a16="http://schemas.microsoft.com/office/drawing/2014/main" id="{6953947C-DCF3-2992-4686-DFD681FAC42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078" name="Straight Arrow Connector 3077">
                        <a:extLst>
                          <a:ext uri="{FF2B5EF4-FFF2-40B4-BE49-F238E27FC236}">
                            <a16:creationId xmlns:a16="http://schemas.microsoft.com/office/drawing/2014/main" id="{5B13988D-0182-1DA9-8377-6172C620F3A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076" name="Straight Arrow Connector 3075">
                      <a:extLst>
                        <a:ext uri="{FF2B5EF4-FFF2-40B4-BE49-F238E27FC236}">
                          <a16:creationId xmlns:a16="http://schemas.microsoft.com/office/drawing/2014/main" id="{9040DFC3-2791-0DA5-6F8F-B49241354CD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A1747364-3F62-B88F-058D-3A84E497CB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72" name="Straight Arrow Connector 3071">
                    <a:extLst>
                      <a:ext uri="{FF2B5EF4-FFF2-40B4-BE49-F238E27FC236}">
                        <a16:creationId xmlns:a16="http://schemas.microsoft.com/office/drawing/2014/main" id="{4B9E8E62-6669-8307-57D2-1E1921E3A1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73" name="Straight Arrow Connector 3072">
                    <a:extLst>
                      <a:ext uri="{FF2B5EF4-FFF2-40B4-BE49-F238E27FC236}">
                        <a16:creationId xmlns:a16="http://schemas.microsoft.com/office/drawing/2014/main" id="{7E6D6F69-1203-4F5D-0719-D9AFD72DED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18" name="Group 3117">
                <a:extLst>
                  <a:ext uri="{FF2B5EF4-FFF2-40B4-BE49-F238E27FC236}">
                    <a16:creationId xmlns:a16="http://schemas.microsoft.com/office/drawing/2014/main" id="{6BF35C45-0ED5-E812-D3AD-50B3CB26BD06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120" name="Oval 3119">
                  <a:extLst>
                    <a:ext uri="{FF2B5EF4-FFF2-40B4-BE49-F238E27FC236}">
                      <a16:creationId xmlns:a16="http://schemas.microsoft.com/office/drawing/2014/main" id="{D2CFB78E-70BC-FA76-BF92-5516C60A1DBA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21" name="Straight Connector 3120">
                  <a:extLst>
                    <a:ext uri="{FF2B5EF4-FFF2-40B4-BE49-F238E27FC236}">
                      <a16:creationId xmlns:a16="http://schemas.microsoft.com/office/drawing/2014/main" id="{527450AE-7F19-0A6C-3F0F-E3AAF3479E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22" name="TextBox 3121">
                  <a:extLst>
                    <a:ext uri="{FF2B5EF4-FFF2-40B4-BE49-F238E27FC236}">
                      <a16:creationId xmlns:a16="http://schemas.microsoft.com/office/drawing/2014/main" id="{33249E02-8DEA-5B81-E6EF-8E600A73BD80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23" name="Group 3122">
                  <a:extLst>
                    <a:ext uri="{FF2B5EF4-FFF2-40B4-BE49-F238E27FC236}">
                      <a16:creationId xmlns:a16="http://schemas.microsoft.com/office/drawing/2014/main" id="{D464CA97-FFF8-7C65-859E-D5D839C3BB0E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25" name="Straight Connector 3124">
                    <a:extLst>
                      <a:ext uri="{FF2B5EF4-FFF2-40B4-BE49-F238E27FC236}">
                        <a16:creationId xmlns:a16="http://schemas.microsoft.com/office/drawing/2014/main" id="{EA008B47-15D2-C048-934B-36CC103ADB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6" name="Straight Connector 3125">
                    <a:extLst>
                      <a:ext uri="{FF2B5EF4-FFF2-40B4-BE49-F238E27FC236}">
                        <a16:creationId xmlns:a16="http://schemas.microsoft.com/office/drawing/2014/main" id="{4AB8028D-E907-BAEC-BA35-26C2BBEC7B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27" name="Oval 3126">
                    <a:extLst>
                      <a:ext uri="{FF2B5EF4-FFF2-40B4-BE49-F238E27FC236}">
                        <a16:creationId xmlns:a16="http://schemas.microsoft.com/office/drawing/2014/main" id="{5DA50CAC-3CBB-2A6A-F387-EDD4797D4F33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28" name="TextBox 3127">
                        <a:extLst>
                          <a:ext uri="{FF2B5EF4-FFF2-40B4-BE49-F238E27FC236}">
                            <a16:creationId xmlns:a16="http://schemas.microsoft.com/office/drawing/2014/main" id="{FFDF9DA4-327E-91FB-BA86-20F90637401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29" name="TextBox 3128">
                        <a:extLst>
                          <a:ext uri="{FF2B5EF4-FFF2-40B4-BE49-F238E27FC236}">
                            <a16:creationId xmlns:a16="http://schemas.microsoft.com/office/drawing/2014/main" id="{71CA9774-2DB8-5166-0032-77E260C28E7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30" name="TextBox 3129">
                    <a:extLst>
                      <a:ext uri="{FF2B5EF4-FFF2-40B4-BE49-F238E27FC236}">
                        <a16:creationId xmlns:a16="http://schemas.microsoft.com/office/drawing/2014/main" id="{17137DB9-18B4-749F-9432-CC8F60354FB6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31" name="Straight Arrow Connector 3130">
                    <a:extLst>
                      <a:ext uri="{FF2B5EF4-FFF2-40B4-BE49-F238E27FC236}">
                        <a16:creationId xmlns:a16="http://schemas.microsoft.com/office/drawing/2014/main" id="{7FD50B74-F948-32D6-2FDC-914274348A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24" name="TextBox 3123">
                  <a:extLst>
                    <a:ext uri="{FF2B5EF4-FFF2-40B4-BE49-F238E27FC236}">
                      <a16:creationId xmlns:a16="http://schemas.microsoft.com/office/drawing/2014/main" id="{527CA5EA-88CD-DD43-F948-174E3C6D9562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5607BEA9-D39F-1628-07CD-AD4E5D47AD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E64230D4-7F81-85DC-68A1-916F61C140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461029B-2DA9-2C99-5CEB-47960BE526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4" name="Straight Arrow Connector 3133">
              <a:extLst>
                <a:ext uri="{FF2B5EF4-FFF2-40B4-BE49-F238E27FC236}">
                  <a16:creationId xmlns:a16="http://schemas.microsoft.com/office/drawing/2014/main" id="{136767C9-EFAC-DB51-342B-E43B57E7BC04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61B9C-8960-923D-7772-08831CA17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0729D3-167A-7BD9-3D17-0365BFCA444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11273581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D3BCC-07F2-863C-E652-9BF7BD72E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58F63454-AF1B-7952-BA42-0BB9D5B8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7FDBC4-6C51-2789-F291-1BD71094C4EF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A690C8-C962-0BF9-0957-F6CB4A11E566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DF26E39-BEC8-5081-FB05-0C6B45698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3F2C7C53-C7FE-9B97-D7CD-871781C10179}"/>
              </a:ext>
            </a:extLst>
          </p:cNvPr>
          <p:cNvSpPr/>
          <p:nvPr/>
        </p:nvSpPr>
        <p:spPr>
          <a:xfrm>
            <a:off x="121236" y="1421927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E05D4EE-5817-331E-70BD-FE4678EEE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F128652-8AAE-E86C-E7E2-ACE57088DAD3}"/>
              </a:ext>
            </a:extLst>
          </p:cNvPr>
          <p:cNvSpPr/>
          <p:nvPr/>
        </p:nvSpPr>
        <p:spPr>
          <a:xfrm>
            <a:off x="6432291" y="1506369"/>
            <a:ext cx="4514305" cy="849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suppress evolution our quantum system away from the poles on the Bloch sphere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D6381-36B8-0879-8CF9-524E1945A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894C03-606A-1E69-63FE-0983DD06836B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123" name="Group 3122">
            <a:extLst>
              <a:ext uri="{FF2B5EF4-FFF2-40B4-BE49-F238E27FC236}">
                <a16:creationId xmlns:a16="http://schemas.microsoft.com/office/drawing/2014/main" id="{2393301F-E19B-ACF8-38DA-E52A98FA8BC8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124" name="Group 3123">
              <a:extLst>
                <a:ext uri="{FF2B5EF4-FFF2-40B4-BE49-F238E27FC236}">
                  <a16:creationId xmlns:a16="http://schemas.microsoft.com/office/drawing/2014/main" id="{15821A06-570A-240D-3CA9-76820ECB57BF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128" name="Group 3127">
                <a:extLst>
                  <a:ext uri="{FF2B5EF4-FFF2-40B4-BE49-F238E27FC236}">
                    <a16:creationId xmlns:a16="http://schemas.microsoft.com/office/drawing/2014/main" id="{FB9D69AE-1F0B-9FF8-AABF-36A9112A1A33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207" name="Group 3206">
                  <a:extLst>
                    <a:ext uri="{FF2B5EF4-FFF2-40B4-BE49-F238E27FC236}">
                      <a16:creationId xmlns:a16="http://schemas.microsoft.com/office/drawing/2014/main" id="{F74A8955-1C2B-0627-4EBD-F98650F0BAD1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228" name="Group 3227">
                    <a:extLst>
                      <a:ext uri="{FF2B5EF4-FFF2-40B4-BE49-F238E27FC236}">
                        <a16:creationId xmlns:a16="http://schemas.microsoft.com/office/drawing/2014/main" id="{01445E6C-4183-13AB-C9F6-8A5B716AF381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230" name="Group 3229">
                      <a:extLst>
                        <a:ext uri="{FF2B5EF4-FFF2-40B4-BE49-F238E27FC236}">
                          <a16:creationId xmlns:a16="http://schemas.microsoft.com/office/drawing/2014/main" id="{5E24E112-52CE-F579-F86C-836C4C1F65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232" name="Group 3231">
                        <a:extLst>
                          <a:ext uri="{FF2B5EF4-FFF2-40B4-BE49-F238E27FC236}">
                            <a16:creationId xmlns:a16="http://schemas.microsoft.com/office/drawing/2014/main" id="{EA2C9E5D-92F9-EF45-E975-813083EF481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34" name="Oval 3233">
                          <a:extLst>
                            <a:ext uri="{FF2B5EF4-FFF2-40B4-BE49-F238E27FC236}">
                              <a16:creationId xmlns:a16="http://schemas.microsoft.com/office/drawing/2014/main" id="{FBBB93BA-1577-FFE7-EDE6-4E1535EB12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35" name="Group 3234">
                          <a:extLst>
                            <a:ext uri="{FF2B5EF4-FFF2-40B4-BE49-F238E27FC236}">
                              <a16:creationId xmlns:a16="http://schemas.microsoft.com/office/drawing/2014/main" id="{882C5174-3754-E5F0-C0A6-F24D903809A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48" name="Straight Connector 3247">
                            <a:extLst>
                              <a:ext uri="{FF2B5EF4-FFF2-40B4-BE49-F238E27FC236}">
                                <a16:creationId xmlns:a16="http://schemas.microsoft.com/office/drawing/2014/main" id="{17330083-65DF-9C07-90A9-A1DB8131041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49" name="Straight Connector 3248">
                            <a:extLst>
                              <a:ext uri="{FF2B5EF4-FFF2-40B4-BE49-F238E27FC236}">
                                <a16:creationId xmlns:a16="http://schemas.microsoft.com/office/drawing/2014/main" id="{AF03C7BA-9904-42F6-EC3D-0322DF93F03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50" name="Straight Connector 3249">
                            <a:extLst>
                              <a:ext uri="{FF2B5EF4-FFF2-40B4-BE49-F238E27FC236}">
                                <a16:creationId xmlns:a16="http://schemas.microsoft.com/office/drawing/2014/main" id="{15C86C9E-6A1C-5F11-7066-3AF9AA2B5FD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51" name="Oval 3250">
                            <a:extLst>
                              <a:ext uri="{FF2B5EF4-FFF2-40B4-BE49-F238E27FC236}">
                                <a16:creationId xmlns:a16="http://schemas.microsoft.com/office/drawing/2014/main" id="{5DC8A73C-7092-2B4E-9D7A-97132E2DD7B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52" name="TextBox 3251">
                                <a:extLst>
                                  <a:ext uri="{FF2B5EF4-FFF2-40B4-BE49-F238E27FC236}">
                                    <a16:creationId xmlns:a16="http://schemas.microsoft.com/office/drawing/2014/main" id="{E57C551E-FB46-9308-2A63-82A49330ACE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53" name="TextBox 3252">
                                <a:extLst>
                                  <a:ext uri="{FF2B5EF4-FFF2-40B4-BE49-F238E27FC236}">
                                    <a16:creationId xmlns:a16="http://schemas.microsoft.com/office/drawing/2014/main" id="{7D505710-A076-ACC3-9027-40D4FDF941A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54" name="TextBox 3253">
                            <a:extLst>
                              <a:ext uri="{FF2B5EF4-FFF2-40B4-BE49-F238E27FC236}">
                                <a16:creationId xmlns:a16="http://schemas.microsoft.com/office/drawing/2014/main" id="{5DE69DA1-BDDB-5E2F-A09F-38B49A7F00D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36" name="Group 3235">
                          <a:extLst>
                            <a:ext uri="{FF2B5EF4-FFF2-40B4-BE49-F238E27FC236}">
                              <a16:creationId xmlns:a16="http://schemas.microsoft.com/office/drawing/2014/main" id="{2BC23356-EDA8-BB9A-154F-BB14AB85A42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39" name="TextBox 3238">
                            <a:extLst>
                              <a:ext uri="{FF2B5EF4-FFF2-40B4-BE49-F238E27FC236}">
                                <a16:creationId xmlns:a16="http://schemas.microsoft.com/office/drawing/2014/main" id="{1FD7D5AE-CAA2-C731-267A-BBFF5E3B967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40" name="Group 3239">
                            <a:extLst>
                              <a:ext uri="{FF2B5EF4-FFF2-40B4-BE49-F238E27FC236}">
                                <a16:creationId xmlns:a16="http://schemas.microsoft.com/office/drawing/2014/main" id="{35A43D2B-23A4-A305-CC46-5FE8BDDEF54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41" name="Straight Connector 3240">
                              <a:extLst>
                                <a:ext uri="{FF2B5EF4-FFF2-40B4-BE49-F238E27FC236}">
                                  <a16:creationId xmlns:a16="http://schemas.microsoft.com/office/drawing/2014/main" id="{6321275A-CA2A-D6E9-AA78-648EB73C8C2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42" name="Straight Connector 3241">
                              <a:extLst>
                                <a:ext uri="{FF2B5EF4-FFF2-40B4-BE49-F238E27FC236}">
                                  <a16:creationId xmlns:a16="http://schemas.microsoft.com/office/drawing/2014/main" id="{8D23FC5C-C245-6BED-7B39-643300BF04AA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43" name="Oval 3242">
                              <a:extLst>
                                <a:ext uri="{FF2B5EF4-FFF2-40B4-BE49-F238E27FC236}">
                                  <a16:creationId xmlns:a16="http://schemas.microsoft.com/office/drawing/2014/main" id="{06C2AD9F-08B7-FEF5-EF89-DE19F28D140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44" name="TextBox 3243">
                                  <a:extLst>
                                    <a:ext uri="{FF2B5EF4-FFF2-40B4-BE49-F238E27FC236}">
                                      <a16:creationId xmlns:a16="http://schemas.microsoft.com/office/drawing/2014/main" id="{5B7257AE-71AF-4A46-176E-92BBE925000D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45" name="TextBox 3244">
                                  <a:extLst>
                                    <a:ext uri="{FF2B5EF4-FFF2-40B4-BE49-F238E27FC236}">
                                      <a16:creationId xmlns:a16="http://schemas.microsoft.com/office/drawing/2014/main" id="{BB7ECC57-36AB-A060-B11E-C717A9F0A639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46" name="Straight Arrow Connector 3245">
                              <a:extLst>
                                <a:ext uri="{FF2B5EF4-FFF2-40B4-BE49-F238E27FC236}">
                                  <a16:creationId xmlns:a16="http://schemas.microsoft.com/office/drawing/2014/main" id="{2D6E0634-3E3F-5BE0-751A-B0AEC94E5F7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47" name="TextBox 3246">
                              <a:extLst>
                                <a:ext uri="{FF2B5EF4-FFF2-40B4-BE49-F238E27FC236}">
                                  <a16:creationId xmlns:a16="http://schemas.microsoft.com/office/drawing/2014/main" id="{E11647D7-CA15-43FC-F05F-A5272BF1457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37" name="TextBox 3236">
                          <a:extLst>
                            <a:ext uri="{FF2B5EF4-FFF2-40B4-BE49-F238E27FC236}">
                              <a16:creationId xmlns:a16="http://schemas.microsoft.com/office/drawing/2014/main" id="{54E85A27-BC3A-5C01-188A-D5DD2DB1B4C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38" name="TextBox 3237">
                          <a:extLst>
                            <a:ext uri="{FF2B5EF4-FFF2-40B4-BE49-F238E27FC236}">
                              <a16:creationId xmlns:a16="http://schemas.microsoft.com/office/drawing/2014/main" id="{CD42EECE-E958-C3C5-88F4-CA7A59E4FB7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33" name="Straight Arrow Connector 3232">
                        <a:extLst>
                          <a:ext uri="{FF2B5EF4-FFF2-40B4-BE49-F238E27FC236}">
                            <a16:creationId xmlns:a16="http://schemas.microsoft.com/office/drawing/2014/main" id="{0BC8F733-214B-A232-6B88-DBF86609D3A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31" name="Straight Arrow Connector 3230">
                      <a:extLst>
                        <a:ext uri="{FF2B5EF4-FFF2-40B4-BE49-F238E27FC236}">
                          <a16:creationId xmlns:a16="http://schemas.microsoft.com/office/drawing/2014/main" id="{E5A4CAEE-88EB-301C-4860-7CE0C6874F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29" name="Straight Arrow Connector 3228">
                    <a:extLst>
                      <a:ext uri="{FF2B5EF4-FFF2-40B4-BE49-F238E27FC236}">
                        <a16:creationId xmlns:a16="http://schemas.microsoft.com/office/drawing/2014/main" id="{A0C69609-CC69-73E3-0EAC-0C5AA585198F}"/>
                      </a:ext>
                    </a:extLst>
                  </p:cNvPr>
                  <p:cNvCxnSpPr>
                    <a:cxnSpLocks/>
                    <a:endCxn id="3234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08" name="Group 3207">
                  <a:extLst>
                    <a:ext uri="{FF2B5EF4-FFF2-40B4-BE49-F238E27FC236}">
                      <a16:creationId xmlns:a16="http://schemas.microsoft.com/office/drawing/2014/main" id="{B164E610-F470-A7E2-EA37-641C5FAB31A8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209" name="Group 3208">
                    <a:extLst>
                      <a:ext uri="{FF2B5EF4-FFF2-40B4-BE49-F238E27FC236}">
                        <a16:creationId xmlns:a16="http://schemas.microsoft.com/office/drawing/2014/main" id="{96C8894F-9A77-B517-DF70-0E6F4D6A9DAD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213" name="Group 3212">
                      <a:extLst>
                        <a:ext uri="{FF2B5EF4-FFF2-40B4-BE49-F238E27FC236}">
                          <a16:creationId xmlns:a16="http://schemas.microsoft.com/office/drawing/2014/main" id="{E762249B-A46F-AC6D-697C-00A1158F62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215" name="Group 3214">
                        <a:extLst>
                          <a:ext uri="{FF2B5EF4-FFF2-40B4-BE49-F238E27FC236}">
                            <a16:creationId xmlns:a16="http://schemas.microsoft.com/office/drawing/2014/main" id="{C6BBF77A-8D84-D1A8-7F87-D9AD5593BD9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217" name="Group 3216">
                          <a:extLst>
                            <a:ext uri="{FF2B5EF4-FFF2-40B4-BE49-F238E27FC236}">
                              <a16:creationId xmlns:a16="http://schemas.microsoft.com/office/drawing/2014/main" id="{E2A2BBD3-A90C-E983-8DBF-B4C2E6AD411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219" name="Straight Connector 3218">
                            <a:extLst>
                              <a:ext uri="{FF2B5EF4-FFF2-40B4-BE49-F238E27FC236}">
                                <a16:creationId xmlns:a16="http://schemas.microsoft.com/office/drawing/2014/main" id="{D98740BF-E775-AB19-12DB-B3996C9C180D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20" name="Straight Connector 3219">
                            <a:extLst>
                              <a:ext uri="{FF2B5EF4-FFF2-40B4-BE49-F238E27FC236}">
                                <a16:creationId xmlns:a16="http://schemas.microsoft.com/office/drawing/2014/main" id="{E2B907B1-22CF-1C40-EE5A-4073E0516117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21" name="Oval 3220">
                            <a:extLst>
                              <a:ext uri="{FF2B5EF4-FFF2-40B4-BE49-F238E27FC236}">
                                <a16:creationId xmlns:a16="http://schemas.microsoft.com/office/drawing/2014/main" id="{D4D3E6A0-0535-4921-99DB-C5E71E89AD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2" name="TextBox 3221">
                                <a:extLst>
                                  <a:ext uri="{FF2B5EF4-FFF2-40B4-BE49-F238E27FC236}">
                                    <a16:creationId xmlns:a16="http://schemas.microsoft.com/office/drawing/2014/main" id="{97430582-8A5B-B364-C8EE-BEB7D537E44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3" name="TextBox 3222">
                                <a:extLst>
                                  <a:ext uri="{FF2B5EF4-FFF2-40B4-BE49-F238E27FC236}">
                                    <a16:creationId xmlns:a16="http://schemas.microsoft.com/office/drawing/2014/main" id="{B8C01EAB-D363-F076-220F-9E08A8C058D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4" name="Oval 3223">
                            <a:extLst>
                              <a:ext uri="{FF2B5EF4-FFF2-40B4-BE49-F238E27FC236}">
                                <a16:creationId xmlns:a16="http://schemas.microsoft.com/office/drawing/2014/main" id="{F7F03AEB-9A3C-4E09-A001-F7A2FC28329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225" name="TextBox 3224">
                            <a:extLst>
                              <a:ext uri="{FF2B5EF4-FFF2-40B4-BE49-F238E27FC236}">
                                <a16:creationId xmlns:a16="http://schemas.microsoft.com/office/drawing/2014/main" id="{CA4B216B-07FF-F4E7-F58F-21788F2BF11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226" name="TextBox 3225">
                            <a:extLst>
                              <a:ext uri="{FF2B5EF4-FFF2-40B4-BE49-F238E27FC236}">
                                <a16:creationId xmlns:a16="http://schemas.microsoft.com/office/drawing/2014/main" id="{644879C4-2DC5-8234-E5CE-CCAC43B394B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227" name="TextBox 3226">
                            <a:extLst>
                              <a:ext uri="{FF2B5EF4-FFF2-40B4-BE49-F238E27FC236}">
                                <a16:creationId xmlns:a16="http://schemas.microsoft.com/office/drawing/2014/main" id="{CFFC9C75-8BB5-8C8F-FBE5-6ECC02A74EE3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218" name="Straight Connector 3217">
                          <a:extLst>
                            <a:ext uri="{FF2B5EF4-FFF2-40B4-BE49-F238E27FC236}">
                              <a16:creationId xmlns:a16="http://schemas.microsoft.com/office/drawing/2014/main" id="{952B1274-7D3F-822D-2E6B-7A520AB396F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216" name="Straight Arrow Connector 3215">
                        <a:extLst>
                          <a:ext uri="{FF2B5EF4-FFF2-40B4-BE49-F238E27FC236}">
                            <a16:creationId xmlns:a16="http://schemas.microsoft.com/office/drawing/2014/main" id="{7C740F77-90E5-6E26-86F9-3D8AFA0A031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14" name="Straight Arrow Connector 3213">
                      <a:extLst>
                        <a:ext uri="{FF2B5EF4-FFF2-40B4-BE49-F238E27FC236}">
                          <a16:creationId xmlns:a16="http://schemas.microsoft.com/office/drawing/2014/main" id="{D2084725-DEE8-974D-5647-82448D9A62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10" name="Straight Arrow Connector 3209">
                    <a:extLst>
                      <a:ext uri="{FF2B5EF4-FFF2-40B4-BE49-F238E27FC236}">
                        <a16:creationId xmlns:a16="http://schemas.microsoft.com/office/drawing/2014/main" id="{8492BB71-1CFB-E9BD-6AA8-E5DB66117E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1" name="Straight Arrow Connector 3210">
                    <a:extLst>
                      <a:ext uri="{FF2B5EF4-FFF2-40B4-BE49-F238E27FC236}">
                        <a16:creationId xmlns:a16="http://schemas.microsoft.com/office/drawing/2014/main" id="{4884956C-A382-45F1-AF1A-9258C619DC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2" name="Straight Arrow Connector 3211">
                    <a:extLst>
                      <a:ext uri="{FF2B5EF4-FFF2-40B4-BE49-F238E27FC236}">
                        <a16:creationId xmlns:a16="http://schemas.microsoft.com/office/drawing/2014/main" id="{A3E21130-8227-C744-137D-128A84B89E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29" name="Group 3128">
                <a:extLst>
                  <a:ext uri="{FF2B5EF4-FFF2-40B4-BE49-F238E27FC236}">
                    <a16:creationId xmlns:a16="http://schemas.microsoft.com/office/drawing/2014/main" id="{AFDFD17C-7F0D-4BD7-4629-01C2B2543AFA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131" name="Oval 3130">
                  <a:extLst>
                    <a:ext uri="{FF2B5EF4-FFF2-40B4-BE49-F238E27FC236}">
                      <a16:creationId xmlns:a16="http://schemas.microsoft.com/office/drawing/2014/main" id="{994D9C08-8369-6979-7864-82087F1C628D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32" name="Straight Connector 3131">
                  <a:extLst>
                    <a:ext uri="{FF2B5EF4-FFF2-40B4-BE49-F238E27FC236}">
                      <a16:creationId xmlns:a16="http://schemas.microsoft.com/office/drawing/2014/main" id="{2BC97770-0BA1-6434-00B6-D53515B7F7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33" name="TextBox 3132">
                  <a:extLst>
                    <a:ext uri="{FF2B5EF4-FFF2-40B4-BE49-F238E27FC236}">
                      <a16:creationId xmlns:a16="http://schemas.microsoft.com/office/drawing/2014/main" id="{465CF137-22D3-68D4-C308-1B24DB150D1C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34" name="Group 3133">
                  <a:extLst>
                    <a:ext uri="{FF2B5EF4-FFF2-40B4-BE49-F238E27FC236}">
                      <a16:creationId xmlns:a16="http://schemas.microsoft.com/office/drawing/2014/main" id="{F617A290-7F3F-93AB-CB93-79B6A876C39E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200" name="Straight Connector 3199">
                    <a:extLst>
                      <a:ext uri="{FF2B5EF4-FFF2-40B4-BE49-F238E27FC236}">
                        <a16:creationId xmlns:a16="http://schemas.microsoft.com/office/drawing/2014/main" id="{8A8EDCB1-8320-3F23-2E61-F19141F624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1" name="Straight Connector 3200">
                    <a:extLst>
                      <a:ext uri="{FF2B5EF4-FFF2-40B4-BE49-F238E27FC236}">
                        <a16:creationId xmlns:a16="http://schemas.microsoft.com/office/drawing/2014/main" id="{D8D890EE-2DAE-6E3E-B612-74C1CAC477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02" name="Oval 3201">
                    <a:extLst>
                      <a:ext uri="{FF2B5EF4-FFF2-40B4-BE49-F238E27FC236}">
                        <a16:creationId xmlns:a16="http://schemas.microsoft.com/office/drawing/2014/main" id="{CB817BDD-89F0-FC99-9A0A-4B5866C2F443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03" name="TextBox 3202">
                        <a:extLst>
                          <a:ext uri="{FF2B5EF4-FFF2-40B4-BE49-F238E27FC236}">
                            <a16:creationId xmlns:a16="http://schemas.microsoft.com/office/drawing/2014/main" id="{27F2549D-8F36-B300-2127-73160E4A5B0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04" name="TextBox 3203">
                        <a:extLst>
                          <a:ext uri="{FF2B5EF4-FFF2-40B4-BE49-F238E27FC236}">
                            <a16:creationId xmlns:a16="http://schemas.microsoft.com/office/drawing/2014/main" id="{F13642C3-3FE1-6903-9131-6790ED456CC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205" name="TextBox 3204">
                    <a:extLst>
                      <a:ext uri="{FF2B5EF4-FFF2-40B4-BE49-F238E27FC236}">
                        <a16:creationId xmlns:a16="http://schemas.microsoft.com/office/drawing/2014/main" id="{9AE2B62E-2171-9B22-1095-A710C9381745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206" name="Straight Arrow Connector 3205">
                    <a:extLst>
                      <a:ext uri="{FF2B5EF4-FFF2-40B4-BE49-F238E27FC236}">
                        <a16:creationId xmlns:a16="http://schemas.microsoft.com/office/drawing/2014/main" id="{51A13A9B-EBB1-48B4-7146-F2B9FFE42B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35" name="TextBox 3134">
                  <a:extLst>
                    <a:ext uri="{FF2B5EF4-FFF2-40B4-BE49-F238E27FC236}">
                      <a16:creationId xmlns:a16="http://schemas.microsoft.com/office/drawing/2014/main" id="{9B460DDB-2920-4320-80E9-7576CB85CAA7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130" name="Straight Arrow Connector 3129">
                <a:extLst>
                  <a:ext uri="{FF2B5EF4-FFF2-40B4-BE49-F238E27FC236}">
                    <a16:creationId xmlns:a16="http://schemas.microsoft.com/office/drawing/2014/main" id="{A4886F70-5FD0-A534-1FA1-190FBCDFCB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5" name="Straight Arrow Connector 3124">
              <a:extLst>
                <a:ext uri="{FF2B5EF4-FFF2-40B4-BE49-F238E27FC236}">
                  <a16:creationId xmlns:a16="http://schemas.microsoft.com/office/drawing/2014/main" id="{92D94102-0E49-041E-4A1B-C7F14737D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6" name="Straight Arrow Connector 3125">
              <a:extLst>
                <a:ext uri="{FF2B5EF4-FFF2-40B4-BE49-F238E27FC236}">
                  <a16:creationId xmlns:a16="http://schemas.microsoft.com/office/drawing/2014/main" id="{BB2A048F-6BFD-AE4A-784A-E862FA8B2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7" name="Straight Arrow Connector 3126">
              <a:extLst>
                <a:ext uri="{FF2B5EF4-FFF2-40B4-BE49-F238E27FC236}">
                  <a16:creationId xmlns:a16="http://schemas.microsoft.com/office/drawing/2014/main" id="{A425F5C8-92FC-AC82-C37E-839B7AF48D0C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79723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D0082-5287-56A2-DEF1-F51B3FB1D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92E001DA-B275-19BE-1F7F-5EEBFAB9A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39EAAA9-AF05-6582-CC76-E8169432CA5D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F104F3-C95A-43AC-0EEA-E6067FF8A28C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7839B15-204C-BC28-3DF4-6E4F568E4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17EB5AD-455E-03AC-B600-BDE8D7F820E3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B718D7B-C779-3553-842D-6C7C0DDE2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E1B45FE-E8D9-A7A1-91DA-A5F0D41E1096}"/>
              </a:ext>
            </a:extLst>
          </p:cNvPr>
          <p:cNvSpPr/>
          <p:nvPr/>
        </p:nvSpPr>
        <p:spPr>
          <a:xfrm>
            <a:off x="6432291" y="1506369"/>
            <a:ext cx="4514305" cy="849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suppress evolution our quantum system away from the poles on the Bloch sphere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DD3213-47F3-8A93-86A6-21FC7D2132A3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83A277F-BCFA-6EBF-F0B3-7778951770CC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432E398E-A3EB-0FCB-7685-8A73FEC8E3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7C2B30B-83A3-85A6-DC4F-B912C1DC53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F202A3B-E3D7-BC04-D864-861BB7B0AE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E7108-DDE4-4034-907E-DE0669E4D0F9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C20FD624-3B82-7EE8-87D8-A8D67090FE43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C20FD624-3B82-7EE8-87D8-A8D67090FE4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BF9878AC-04D6-C961-6BC6-145FE6DFFF6B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BF9878AC-04D6-C961-6BC6-145FE6DFFF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94C8C28-4C52-EFF3-D186-912E4C9D3060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6CD73F4-D981-A467-D161-DFBA2A43C642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95A3770-70BB-8508-62ED-1F1E5D710B91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2B6CD7A-A947-B97A-F11C-6B6512B15705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8F00884-1B62-D1B9-8CAE-63C054BD013B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63BCBB1-F4A0-29BF-3067-8BFC859CB860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27F0646-DADA-C8A5-AEBC-B93091CCD382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4547F-45B0-7A2B-5AD7-D4DB4ACBF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72994-2CA0-4657-5DF9-BF138E3F1E75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89" name="Group 3088">
            <a:extLst>
              <a:ext uri="{FF2B5EF4-FFF2-40B4-BE49-F238E27FC236}">
                <a16:creationId xmlns:a16="http://schemas.microsoft.com/office/drawing/2014/main" id="{B3055463-3B2D-3ED1-FAC9-C014262C6E9F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0" name="Group 3089">
              <a:extLst>
                <a:ext uri="{FF2B5EF4-FFF2-40B4-BE49-F238E27FC236}">
                  <a16:creationId xmlns:a16="http://schemas.microsoft.com/office/drawing/2014/main" id="{FCCB7D2A-AFBB-DA80-9880-64A7A3AAC70A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4" name="Group 3093">
                <a:extLst>
                  <a:ext uri="{FF2B5EF4-FFF2-40B4-BE49-F238E27FC236}">
                    <a16:creationId xmlns:a16="http://schemas.microsoft.com/office/drawing/2014/main" id="{0B2B6DF7-44CC-DBBA-C325-231D9BA75884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09" name="Group 3108">
                  <a:extLst>
                    <a:ext uri="{FF2B5EF4-FFF2-40B4-BE49-F238E27FC236}">
                      <a16:creationId xmlns:a16="http://schemas.microsoft.com/office/drawing/2014/main" id="{CB3AA352-F113-A562-16AC-C497966994AB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0" name="Group 3129">
                    <a:extLst>
                      <a:ext uri="{FF2B5EF4-FFF2-40B4-BE49-F238E27FC236}">
                        <a16:creationId xmlns:a16="http://schemas.microsoft.com/office/drawing/2014/main" id="{1014E65E-4DC7-4B44-F02A-8CFFB976E9F3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2" name="Group 3131">
                      <a:extLst>
                        <a:ext uri="{FF2B5EF4-FFF2-40B4-BE49-F238E27FC236}">
                          <a16:creationId xmlns:a16="http://schemas.microsoft.com/office/drawing/2014/main" id="{93B59255-C1B8-EE3C-9672-00C6479172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134" name="Group 3133">
                        <a:extLst>
                          <a:ext uri="{FF2B5EF4-FFF2-40B4-BE49-F238E27FC236}">
                            <a16:creationId xmlns:a16="http://schemas.microsoft.com/office/drawing/2014/main" id="{5BC8637C-8B0A-4223-C5E0-A2919D0C38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328" name="Oval 3327">
                          <a:extLst>
                            <a:ext uri="{FF2B5EF4-FFF2-40B4-BE49-F238E27FC236}">
                              <a16:creationId xmlns:a16="http://schemas.microsoft.com/office/drawing/2014/main" id="{8CFF6E39-FBD8-87FC-B2E3-D2649AF178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329" name="Group 3328">
                          <a:extLst>
                            <a:ext uri="{FF2B5EF4-FFF2-40B4-BE49-F238E27FC236}">
                              <a16:creationId xmlns:a16="http://schemas.microsoft.com/office/drawing/2014/main" id="{B94AD2EE-D2E9-2F44-AA90-76C2F4D4A08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342" name="Straight Connector 3341">
                            <a:extLst>
                              <a:ext uri="{FF2B5EF4-FFF2-40B4-BE49-F238E27FC236}">
                                <a16:creationId xmlns:a16="http://schemas.microsoft.com/office/drawing/2014/main" id="{1FA39096-3440-8A24-BF53-0918B4B9D1B2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43" name="Straight Connector 3342">
                            <a:extLst>
                              <a:ext uri="{FF2B5EF4-FFF2-40B4-BE49-F238E27FC236}">
                                <a16:creationId xmlns:a16="http://schemas.microsoft.com/office/drawing/2014/main" id="{57B10ECB-FA41-E4B0-50F4-2FE7FC76AD8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44" name="Straight Connector 3343">
                            <a:extLst>
                              <a:ext uri="{FF2B5EF4-FFF2-40B4-BE49-F238E27FC236}">
                                <a16:creationId xmlns:a16="http://schemas.microsoft.com/office/drawing/2014/main" id="{2C4F657A-F453-FF99-3605-92487D50740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345" name="Oval 3344">
                            <a:extLst>
                              <a:ext uri="{FF2B5EF4-FFF2-40B4-BE49-F238E27FC236}">
                                <a16:creationId xmlns:a16="http://schemas.microsoft.com/office/drawing/2014/main" id="{E343B420-F6FB-C085-818E-4650DC1A6A9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346" name="TextBox 3345">
                                <a:extLst>
                                  <a:ext uri="{FF2B5EF4-FFF2-40B4-BE49-F238E27FC236}">
                                    <a16:creationId xmlns:a16="http://schemas.microsoft.com/office/drawing/2014/main" id="{B49F8775-2E26-27AE-0FE4-D2E1E5F4A72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347" name="TextBox 3346">
                                <a:extLst>
                                  <a:ext uri="{FF2B5EF4-FFF2-40B4-BE49-F238E27FC236}">
                                    <a16:creationId xmlns:a16="http://schemas.microsoft.com/office/drawing/2014/main" id="{C0A366F4-6EE2-BAAB-3E56-D55A7E2B906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348" name="TextBox 3347">
                            <a:extLst>
                              <a:ext uri="{FF2B5EF4-FFF2-40B4-BE49-F238E27FC236}">
                                <a16:creationId xmlns:a16="http://schemas.microsoft.com/office/drawing/2014/main" id="{01B4380E-CB62-FF59-C2D1-7BA20CE486B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330" name="Group 3329">
                          <a:extLst>
                            <a:ext uri="{FF2B5EF4-FFF2-40B4-BE49-F238E27FC236}">
                              <a16:creationId xmlns:a16="http://schemas.microsoft.com/office/drawing/2014/main" id="{7FAEEA7D-751C-0244-C361-70390FF92ED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333" name="TextBox 3332">
                            <a:extLst>
                              <a:ext uri="{FF2B5EF4-FFF2-40B4-BE49-F238E27FC236}">
                                <a16:creationId xmlns:a16="http://schemas.microsoft.com/office/drawing/2014/main" id="{7850CD01-A259-8136-008B-F038544A959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334" name="Group 3333">
                            <a:extLst>
                              <a:ext uri="{FF2B5EF4-FFF2-40B4-BE49-F238E27FC236}">
                                <a16:creationId xmlns:a16="http://schemas.microsoft.com/office/drawing/2014/main" id="{34C098AF-ECF6-74D3-9692-4CD2BFB5528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335" name="Straight Connector 3334">
                              <a:extLst>
                                <a:ext uri="{FF2B5EF4-FFF2-40B4-BE49-F238E27FC236}">
                                  <a16:creationId xmlns:a16="http://schemas.microsoft.com/office/drawing/2014/main" id="{E71A53B9-9ED4-699E-3E1B-FFEE63FD8D1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36" name="Straight Connector 3335">
                              <a:extLst>
                                <a:ext uri="{FF2B5EF4-FFF2-40B4-BE49-F238E27FC236}">
                                  <a16:creationId xmlns:a16="http://schemas.microsoft.com/office/drawing/2014/main" id="{49ED17F7-77F1-8899-EB3A-1F653C45DB24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337" name="Oval 3336">
                              <a:extLst>
                                <a:ext uri="{FF2B5EF4-FFF2-40B4-BE49-F238E27FC236}">
                                  <a16:creationId xmlns:a16="http://schemas.microsoft.com/office/drawing/2014/main" id="{926D42EB-44B8-2CA6-07EC-F2E13B63DFF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338" name="TextBox 3337">
                                  <a:extLst>
                                    <a:ext uri="{FF2B5EF4-FFF2-40B4-BE49-F238E27FC236}">
                                      <a16:creationId xmlns:a16="http://schemas.microsoft.com/office/drawing/2014/main" id="{10BF3487-24C9-8FCF-543C-3A61EB8BC57C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339" name="TextBox 3338">
                                  <a:extLst>
                                    <a:ext uri="{FF2B5EF4-FFF2-40B4-BE49-F238E27FC236}">
                                      <a16:creationId xmlns:a16="http://schemas.microsoft.com/office/drawing/2014/main" id="{10BAC123-5C24-B42E-FC33-6A116B5B0051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340" name="Straight Arrow Connector 3339">
                              <a:extLst>
                                <a:ext uri="{FF2B5EF4-FFF2-40B4-BE49-F238E27FC236}">
                                  <a16:creationId xmlns:a16="http://schemas.microsoft.com/office/drawing/2014/main" id="{632BED19-A428-8A03-CF86-9BDE7C117181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341" name="TextBox 3340">
                              <a:extLst>
                                <a:ext uri="{FF2B5EF4-FFF2-40B4-BE49-F238E27FC236}">
                                  <a16:creationId xmlns:a16="http://schemas.microsoft.com/office/drawing/2014/main" id="{54942C00-DBF9-7BDF-B268-A71ACDFA1C81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331" name="TextBox 3330">
                          <a:extLst>
                            <a:ext uri="{FF2B5EF4-FFF2-40B4-BE49-F238E27FC236}">
                              <a16:creationId xmlns:a16="http://schemas.microsoft.com/office/drawing/2014/main" id="{EF1CF241-0B0C-3EBC-4A5E-24061C1457B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332" name="TextBox 3331">
                          <a:extLst>
                            <a:ext uri="{FF2B5EF4-FFF2-40B4-BE49-F238E27FC236}">
                              <a16:creationId xmlns:a16="http://schemas.microsoft.com/office/drawing/2014/main" id="{05C144BB-58C8-E9C2-E5A1-47F4A829FBF7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135" name="Straight Arrow Connector 3134">
                        <a:extLst>
                          <a:ext uri="{FF2B5EF4-FFF2-40B4-BE49-F238E27FC236}">
                            <a16:creationId xmlns:a16="http://schemas.microsoft.com/office/drawing/2014/main" id="{DA32D0E0-5A9A-E14E-A219-3CF0D2C7AFF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33" name="Straight Arrow Connector 3132">
                      <a:extLst>
                        <a:ext uri="{FF2B5EF4-FFF2-40B4-BE49-F238E27FC236}">
                          <a16:creationId xmlns:a16="http://schemas.microsoft.com/office/drawing/2014/main" id="{C71D6DFE-F0F7-4E31-AF99-CC2FB7A3453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1" name="Straight Arrow Connector 3130">
                    <a:extLst>
                      <a:ext uri="{FF2B5EF4-FFF2-40B4-BE49-F238E27FC236}">
                        <a16:creationId xmlns:a16="http://schemas.microsoft.com/office/drawing/2014/main" id="{FCF0135F-79C0-BE00-66D2-1CF18903A092}"/>
                      </a:ext>
                    </a:extLst>
                  </p:cNvPr>
                  <p:cNvCxnSpPr>
                    <a:cxnSpLocks/>
                    <a:endCxn id="3328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0" name="Group 3109">
                  <a:extLst>
                    <a:ext uri="{FF2B5EF4-FFF2-40B4-BE49-F238E27FC236}">
                      <a16:creationId xmlns:a16="http://schemas.microsoft.com/office/drawing/2014/main" id="{C26C3B9F-A4D8-1BAC-8727-77473131C461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1" name="Group 3110">
                    <a:extLst>
                      <a:ext uri="{FF2B5EF4-FFF2-40B4-BE49-F238E27FC236}">
                        <a16:creationId xmlns:a16="http://schemas.microsoft.com/office/drawing/2014/main" id="{19BC2A35-49A6-F680-2DF1-DF5E429F3BB5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5" name="Group 3114">
                      <a:extLst>
                        <a:ext uri="{FF2B5EF4-FFF2-40B4-BE49-F238E27FC236}">
                          <a16:creationId xmlns:a16="http://schemas.microsoft.com/office/drawing/2014/main" id="{8191ADFD-C56E-3183-C4D0-A8BE8FA7FE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17" name="Group 3116">
                        <a:extLst>
                          <a:ext uri="{FF2B5EF4-FFF2-40B4-BE49-F238E27FC236}">
                            <a16:creationId xmlns:a16="http://schemas.microsoft.com/office/drawing/2014/main" id="{CA0DFF97-88D1-2226-8C53-DF008CEF3FC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19" name="Group 3118">
                          <a:extLst>
                            <a:ext uri="{FF2B5EF4-FFF2-40B4-BE49-F238E27FC236}">
                              <a16:creationId xmlns:a16="http://schemas.microsoft.com/office/drawing/2014/main" id="{69C81694-90E4-B217-9AC3-4205132E30B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1" name="Straight Connector 3120">
                            <a:extLst>
                              <a:ext uri="{FF2B5EF4-FFF2-40B4-BE49-F238E27FC236}">
                                <a16:creationId xmlns:a16="http://schemas.microsoft.com/office/drawing/2014/main" id="{5FF41FDF-549F-B3DD-0854-84ADD9172A5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2" name="Straight Connector 3121">
                            <a:extLst>
                              <a:ext uri="{FF2B5EF4-FFF2-40B4-BE49-F238E27FC236}">
                                <a16:creationId xmlns:a16="http://schemas.microsoft.com/office/drawing/2014/main" id="{6FF75213-5D2D-B93E-A851-761B50BB53C7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3" name="Oval 3122">
                            <a:extLst>
                              <a:ext uri="{FF2B5EF4-FFF2-40B4-BE49-F238E27FC236}">
                                <a16:creationId xmlns:a16="http://schemas.microsoft.com/office/drawing/2014/main" id="{811C2F52-7328-6309-EB89-94BB2DCB23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4" name="TextBox 3123">
                                <a:extLst>
                                  <a:ext uri="{FF2B5EF4-FFF2-40B4-BE49-F238E27FC236}">
                                    <a16:creationId xmlns:a16="http://schemas.microsoft.com/office/drawing/2014/main" id="{17AC5738-26CB-BE5A-70A6-D986AFE1A9B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5" name="TextBox 3124">
                                <a:extLst>
                                  <a:ext uri="{FF2B5EF4-FFF2-40B4-BE49-F238E27FC236}">
                                    <a16:creationId xmlns:a16="http://schemas.microsoft.com/office/drawing/2014/main" id="{AD2F49D2-EDA0-AA9B-1F88-21C7AF83E70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6" name="Oval 3125">
                            <a:extLst>
                              <a:ext uri="{FF2B5EF4-FFF2-40B4-BE49-F238E27FC236}">
                                <a16:creationId xmlns:a16="http://schemas.microsoft.com/office/drawing/2014/main" id="{AD0B79EF-80AF-DFD8-180F-3F0553812D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27" name="TextBox 3126">
                            <a:extLst>
                              <a:ext uri="{FF2B5EF4-FFF2-40B4-BE49-F238E27FC236}">
                                <a16:creationId xmlns:a16="http://schemas.microsoft.com/office/drawing/2014/main" id="{2C2EF601-3D0F-93FA-3445-FC6ABFD6DC9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28" name="TextBox 3127">
                            <a:extLst>
                              <a:ext uri="{FF2B5EF4-FFF2-40B4-BE49-F238E27FC236}">
                                <a16:creationId xmlns:a16="http://schemas.microsoft.com/office/drawing/2014/main" id="{DDC0E62B-23C7-E0DC-FA55-CBA747509C9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29" name="TextBox 3128">
                            <a:extLst>
                              <a:ext uri="{FF2B5EF4-FFF2-40B4-BE49-F238E27FC236}">
                                <a16:creationId xmlns:a16="http://schemas.microsoft.com/office/drawing/2014/main" id="{D8758B3D-D7F9-7A4C-8929-7FA38921BAF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0" name="Straight Connector 3119">
                          <a:extLst>
                            <a:ext uri="{FF2B5EF4-FFF2-40B4-BE49-F238E27FC236}">
                              <a16:creationId xmlns:a16="http://schemas.microsoft.com/office/drawing/2014/main" id="{388804B1-7216-D9D9-9A24-EDDF782ECE74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18" name="Straight Arrow Connector 3117">
                        <a:extLst>
                          <a:ext uri="{FF2B5EF4-FFF2-40B4-BE49-F238E27FC236}">
                            <a16:creationId xmlns:a16="http://schemas.microsoft.com/office/drawing/2014/main" id="{4043BD6E-A14F-1A71-AE8D-03D5FD1EA45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6" name="Straight Arrow Connector 3115">
                      <a:extLst>
                        <a:ext uri="{FF2B5EF4-FFF2-40B4-BE49-F238E27FC236}">
                          <a16:creationId xmlns:a16="http://schemas.microsoft.com/office/drawing/2014/main" id="{080E68C2-E60B-7B35-07F1-0AEECBE9554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2" name="Straight Arrow Connector 3111">
                    <a:extLst>
                      <a:ext uri="{FF2B5EF4-FFF2-40B4-BE49-F238E27FC236}">
                        <a16:creationId xmlns:a16="http://schemas.microsoft.com/office/drawing/2014/main" id="{6932E87E-D55F-219A-E7EE-C5345F0823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3" name="Straight Arrow Connector 3112">
                    <a:extLst>
                      <a:ext uri="{FF2B5EF4-FFF2-40B4-BE49-F238E27FC236}">
                        <a16:creationId xmlns:a16="http://schemas.microsoft.com/office/drawing/2014/main" id="{8586660C-4420-A46C-1A76-BA9298ED34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4" name="Straight Arrow Connector 3113">
                    <a:extLst>
                      <a:ext uri="{FF2B5EF4-FFF2-40B4-BE49-F238E27FC236}">
                        <a16:creationId xmlns:a16="http://schemas.microsoft.com/office/drawing/2014/main" id="{AA77D68E-6CB8-40E2-1D4C-B01B7D11D2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5" name="Group 3094">
                <a:extLst>
                  <a:ext uri="{FF2B5EF4-FFF2-40B4-BE49-F238E27FC236}">
                    <a16:creationId xmlns:a16="http://schemas.microsoft.com/office/drawing/2014/main" id="{571921AB-FEC8-D39D-18E5-1F5422CF6E2B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097" name="Oval 3096">
                  <a:extLst>
                    <a:ext uri="{FF2B5EF4-FFF2-40B4-BE49-F238E27FC236}">
                      <a16:creationId xmlns:a16="http://schemas.microsoft.com/office/drawing/2014/main" id="{EB186142-AC9D-3EF2-2AAC-2F8C9DB32369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098" name="Straight Connector 3097">
                  <a:extLst>
                    <a:ext uri="{FF2B5EF4-FFF2-40B4-BE49-F238E27FC236}">
                      <a16:creationId xmlns:a16="http://schemas.microsoft.com/office/drawing/2014/main" id="{18A57F1F-6B15-C9CA-14DC-DCFD2D941F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99" name="TextBox 3098">
                  <a:extLst>
                    <a:ext uri="{FF2B5EF4-FFF2-40B4-BE49-F238E27FC236}">
                      <a16:creationId xmlns:a16="http://schemas.microsoft.com/office/drawing/2014/main" id="{71BE669C-6AD6-8E50-0C2A-368A983C9519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0" name="Group 3099">
                  <a:extLst>
                    <a:ext uri="{FF2B5EF4-FFF2-40B4-BE49-F238E27FC236}">
                      <a16:creationId xmlns:a16="http://schemas.microsoft.com/office/drawing/2014/main" id="{EB5F1A27-C662-3A50-9A0D-CD7E7A91796D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2" name="Straight Connector 3101">
                    <a:extLst>
                      <a:ext uri="{FF2B5EF4-FFF2-40B4-BE49-F238E27FC236}">
                        <a16:creationId xmlns:a16="http://schemas.microsoft.com/office/drawing/2014/main" id="{658784F8-47BA-2076-EBD1-63530FA584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3" name="Straight Connector 3102">
                    <a:extLst>
                      <a:ext uri="{FF2B5EF4-FFF2-40B4-BE49-F238E27FC236}">
                        <a16:creationId xmlns:a16="http://schemas.microsoft.com/office/drawing/2014/main" id="{4BE0AA04-A115-F075-1E72-81AB900D00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4" name="Oval 3103">
                    <a:extLst>
                      <a:ext uri="{FF2B5EF4-FFF2-40B4-BE49-F238E27FC236}">
                        <a16:creationId xmlns:a16="http://schemas.microsoft.com/office/drawing/2014/main" id="{514B8DA7-EB7B-BC5A-1C9F-F212A25CCF2C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5" name="TextBox 3104">
                        <a:extLst>
                          <a:ext uri="{FF2B5EF4-FFF2-40B4-BE49-F238E27FC236}">
                            <a16:creationId xmlns:a16="http://schemas.microsoft.com/office/drawing/2014/main" id="{DB883321-E0A6-3095-46D4-1C10A678801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6" name="TextBox 3105">
                        <a:extLst>
                          <a:ext uri="{FF2B5EF4-FFF2-40B4-BE49-F238E27FC236}">
                            <a16:creationId xmlns:a16="http://schemas.microsoft.com/office/drawing/2014/main" id="{BFAE5FED-4424-DBD6-E153-F8681CB060C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07" name="TextBox 3106">
                    <a:extLst>
                      <a:ext uri="{FF2B5EF4-FFF2-40B4-BE49-F238E27FC236}">
                        <a16:creationId xmlns:a16="http://schemas.microsoft.com/office/drawing/2014/main" id="{5C6ECD3C-29BC-732C-6ABE-26907B6CC75A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08" name="Straight Arrow Connector 3107">
                    <a:extLst>
                      <a:ext uri="{FF2B5EF4-FFF2-40B4-BE49-F238E27FC236}">
                        <a16:creationId xmlns:a16="http://schemas.microsoft.com/office/drawing/2014/main" id="{D5B3162A-B801-FD81-218E-A4C99ABA78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1" name="TextBox 3100">
                  <a:extLst>
                    <a:ext uri="{FF2B5EF4-FFF2-40B4-BE49-F238E27FC236}">
                      <a16:creationId xmlns:a16="http://schemas.microsoft.com/office/drawing/2014/main" id="{FCEBAAFC-76E4-4768-9548-7EC4778566ED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6" name="Straight Arrow Connector 3095">
                <a:extLst>
                  <a:ext uri="{FF2B5EF4-FFF2-40B4-BE49-F238E27FC236}">
                    <a16:creationId xmlns:a16="http://schemas.microsoft.com/office/drawing/2014/main" id="{2C958687-DBBB-20D3-85FB-F436A861C6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1" name="Straight Arrow Connector 3090">
              <a:extLst>
                <a:ext uri="{FF2B5EF4-FFF2-40B4-BE49-F238E27FC236}">
                  <a16:creationId xmlns:a16="http://schemas.microsoft.com/office/drawing/2014/main" id="{24978FD5-3B7F-55A5-EC7B-30A9DDA85D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2" name="Straight Arrow Connector 3091">
              <a:extLst>
                <a:ext uri="{FF2B5EF4-FFF2-40B4-BE49-F238E27FC236}">
                  <a16:creationId xmlns:a16="http://schemas.microsoft.com/office/drawing/2014/main" id="{45F39F54-4483-53B4-79C7-3441E608A0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Straight Arrow Connector 3092">
              <a:extLst>
                <a:ext uri="{FF2B5EF4-FFF2-40B4-BE49-F238E27FC236}">
                  <a16:creationId xmlns:a16="http://schemas.microsoft.com/office/drawing/2014/main" id="{D34DC762-7BAC-9719-0D28-4075FA4624DD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0540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BB08F-904A-B47E-C7EF-0EB7F20D3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117615A9-F3E4-4EAC-0447-FE723FB38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49CD3-03D6-F007-FA1B-C1FB6A163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964BED7-58F4-719C-4030-98760367C0E5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570DF87-4515-935A-43CA-77E44C8E5A51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FE2A44B-25E7-6690-E3D1-D7CD7B308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3AE2E6C0-E1CC-AC9D-4DEE-4B70DF88F194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7A28D24-1264-DCA5-FF6B-B742D64C6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4AB9B55-52CF-9703-9243-BADFD9FDD1BD}"/>
              </a:ext>
            </a:extLst>
          </p:cNvPr>
          <p:cNvSpPr/>
          <p:nvPr/>
        </p:nvSpPr>
        <p:spPr>
          <a:xfrm>
            <a:off x="6432291" y="1506369"/>
            <a:ext cx="4514305" cy="849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suppress evolution our quantum system away from the poles on the Bloch sphere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F47D452-1270-53B3-8C4F-27E4DC8D482F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5717685-7F3F-02D1-CE64-7040BB7D6075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A2BED63-B2F5-559A-43B2-52F00395376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31F02AF-829A-80B0-A0E2-3DD3F718EF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3FFDF37C-822F-EADB-E846-DE31AE91F5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4549C2E9-D9E4-081F-CBE2-D05E34335F2D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2F0F21C0-0A4D-C236-6B47-367B7A47CE62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2F0F21C0-0A4D-C236-6B47-367B7A47CE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387EFACC-1B27-DC2C-3F79-E5CF0601C129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387EFACC-1B27-DC2C-3F79-E5CF0601C1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14206EA2-31B7-A0F6-A83C-454ED06AE436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956B283-9128-CA87-C4A1-34E5F6DCD1AF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562B43D-4400-837A-F0F7-DBB5C567B494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BC02589-7423-C58F-CC27-98C1CC25A7AD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4803071-91E5-4ECB-324F-CB33FB1DEF23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BE6BF17-D5A9-7BE0-0F61-88A23C0382B5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8A91DCA-6370-7D90-CD27-937A85385B83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977654-BAC0-580E-4465-BC80B4224E05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9F86F3-B7C7-B6BD-DC47-6CAF548180FE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0" name="Group 3089">
            <a:extLst>
              <a:ext uri="{FF2B5EF4-FFF2-40B4-BE49-F238E27FC236}">
                <a16:creationId xmlns:a16="http://schemas.microsoft.com/office/drawing/2014/main" id="{433CE584-7B52-3206-C6A2-B6CF22CA3F48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1" name="Group 3090">
              <a:extLst>
                <a:ext uri="{FF2B5EF4-FFF2-40B4-BE49-F238E27FC236}">
                  <a16:creationId xmlns:a16="http://schemas.microsoft.com/office/drawing/2014/main" id="{35255BF2-CA04-E513-C1DE-EE2C3F7A238F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5" name="Group 3094">
                <a:extLst>
                  <a:ext uri="{FF2B5EF4-FFF2-40B4-BE49-F238E27FC236}">
                    <a16:creationId xmlns:a16="http://schemas.microsoft.com/office/drawing/2014/main" id="{E4585A30-B550-6D6F-24CB-CB8D61F7345A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0" name="Group 3109">
                  <a:extLst>
                    <a:ext uri="{FF2B5EF4-FFF2-40B4-BE49-F238E27FC236}">
                      <a16:creationId xmlns:a16="http://schemas.microsoft.com/office/drawing/2014/main" id="{2CDD647C-ACB7-3B3A-3778-8A22E1A68055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1" name="Group 3130">
                    <a:extLst>
                      <a:ext uri="{FF2B5EF4-FFF2-40B4-BE49-F238E27FC236}">
                        <a16:creationId xmlns:a16="http://schemas.microsoft.com/office/drawing/2014/main" id="{CF4F43FB-7B15-DF74-8766-79862AD89C94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3" name="Group 3132">
                      <a:extLst>
                        <a:ext uri="{FF2B5EF4-FFF2-40B4-BE49-F238E27FC236}">
                          <a16:creationId xmlns:a16="http://schemas.microsoft.com/office/drawing/2014/main" id="{1CB5895C-72DD-B6E4-CD34-B5DDE94D5B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135" name="Group 3134">
                        <a:extLst>
                          <a:ext uri="{FF2B5EF4-FFF2-40B4-BE49-F238E27FC236}">
                            <a16:creationId xmlns:a16="http://schemas.microsoft.com/office/drawing/2014/main" id="{9433D88E-0977-BA8C-377B-008EE7F8C21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65" name="Oval 3264">
                          <a:extLst>
                            <a:ext uri="{FF2B5EF4-FFF2-40B4-BE49-F238E27FC236}">
                              <a16:creationId xmlns:a16="http://schemas.microsoft.com/office/drawing/2014/main" id="{7F87220E-D559-6F56-12BF-651C50DDCC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66" name="Group 3265">
                          <a:extLst>
                            <a:ext uri="{FF2B5EF4-FFF2-40B4-BE49-F238E27FC236}">
                              <a16:creationId xmlns:a16="http://schemas.microsoft.com/office/drawing/2014/main" id="{BA2CF8ED-0271-382D-2050-7809F69B1E5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79" name="Straight Connector 3278">
                            <a:extLst>
                              <a:ext uri="{FF2B5EF4-FFF2-40B4-BE49-F238E27FC236}">
                                <a16:creationId xmlns:a16="http://schemas.microsoft.com/office/drawing/2014/main" id="{EFCC471E-595A-F34E-53F9-D213CB8A057D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80" name="Straight Connector 3279">
                            <a:extLst>
                              <a:ext uri="{FF2B5EF4-FFF2-40B4-BE49-F238E27FC236}">
                                <a16:creationId xmlns:a16="http://schemas.microsoft.com/office/drawing/2014/main" id="{F760FFF2-E3C6-0A67-5774-FF93E4B474C7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81" name="Straight Connector 3280">
                            <a:extLst>
                              <a:ext uri="{FF2B5EF4-FFF2-40B4-BE49-F238E27FC236}">
                                <a16:creationId xmlns:a16="http://schemas.microsoft.com/office/drawing/2014/main" id="{F7377364-A950-9A5D-85B2-62A692A60E6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82" name="Oval 3281">
                            <a:extLst>
                              <a:ext uri="{FF2B5EF4-FFF2-40B4-BE49-F238E27FC236}">
                                <a16:creationId xmlns:a16="http://schemas.microsoft.com/office/drawing/2014/main" id="{CF2D5883-5A88-E738-C093-7777F20F698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83" name="TextBox 3282">
                                <a:extLst>
                                  <a:ext uri="{FF2B5EF4-FFF2-40B4-BE49-F238E27FC236}">
                                    <a16:creationId xmlns:a16="http://schemas.microsoft.com/office/drawing/2014/main" id="{1CA26776-E6D7-AA1B-4885-5A60BE1965C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84" name="TextBox 3283">
                                <a:extLst>
                                  <a:ext uri="{FF2B5EF4-FFF2-40B4-BE49-F238E27FC236}">
                                    <a16:creationId xmlns:a16="http://schemas.microsoft.com/office/drawing/2014/main" id="{62F7CB3C-E9CC-1E03-B582-7D87162CD4E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85" name="TextBox 3284">
                            <a:extLst>
                              <a:ext uri="{FF2B5EF4-FFF2-40B4-BE49-F238E27FC236}">
                                <a16:creationId xmlns:a16="http://schemas.microsoft.com/office/drawing/2014/main" id="{85756C22-6A44-D0A4-D7E6-813CEC873AC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67" name="Group 3266">
                          <a:extLst>
                            <a:ext uri="{FF2B5EF4-FFF2-40B4-BE49-F238E27FC236}">
                              <a16:creationId xmlns:a16="http://schemas.microsoft.com/office/drawing/2014/main" id="{82DE7238-B649-E899-EA70-CC21E261ADB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70" name="TextBox 3269">
                            <a:extLst>
                              <a:ext uri="{FF2B5EF4-FFF2-40B4-BE49-F238E27FC236}">
                                <a16:creationId xmlns:a16="http://schemas.microsoft.com/office/drawing/2014/main" id="{9ACEB3E6-D1C8-6B40-996F-ACE67E9623D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71" name="Group 3270">
                            <a:extLst>
                              <a:ext uri="{FF2B5EF4-FFF2-40B4-BE49-F238E27FC236}">
                                <a16:creationId xmlns:a16="http://schemas.microsoft.com/office/drawing/2014/main" id="{A9ACEF95-87B6-B33C-4AA1-24376E6D90A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72" name="Straight Connector 3271">
                              <a:extLst>
                                <a:ext uri="{FF2B5EF4-FFF2-40B4-BE49-F238E27FC236}">
                                  <a16:creationId xmlns:a16="http://schemas.microsoft.com/office/drawing/2014/main" id="{1E808F1B-F733-641C-3C17-631E5B7C94D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73" name="Straight Connector 3272">
                              <a:extLst>
                                <a:ext uri="{FF2B5EF4-FFF2-40B4-BE49-F238E27FC236}">
                                  <a16:creationId xmlns:a16="http://schemas.microsoft.com/office/drawing/2014/main" id="{A1C285A4-8E9A-CA62-1637-980EA5FB7B9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74" name="Oval 3273">
                              <a:extLst>
                                <a:ext uri="{FF2B5EF4-FFF2-40B4-BE49-F238E27FC236}">
                                  <a16:creationId xmlns:a16="http://schemas.microsoft.com/office/drawing/2014/main" id="{7EE8BE37-FED0-E431-A885-3818B830E16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75" name="TextBox 3274">
                                  <a:extLst>
                                    <a:ext uri="{FF2B5EF4-FFF2-40B4-BE49-F238E27FC236}">
                                      <a16:creationId xmlns:a16="http://schemas.microsoft.com/office/drawing/2014/main" id="{09DF8975-3F22-89EB-5505-2DE893920199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76" name="TextBox 3275">
                                  <a:extLst>
                                    <a:ext uri="{FF2B5EF4-FFF2-40B4-BE49-F238E27FC236}">
                                      <a16:creationId xmlns:a16="http://schemas.microsoft.com/office/drawing/2014/main" id="{C46308E3-88F2-CE32-19D3-97C5E6487B77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77" name="Straight Arrow Connector 3276">
                              <a:extLst>
                                <a:ext uri="{FF2B5EF4-FFF2-40B4-BE49-F238E27FC236}">
                                  <a16:creationId xmlns:a16="http://schemas.microsoft.com/office/drawing/2014/main" id="{37D7DE61-B05D-8B64-2817-E2EDA4D5999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78" name="TextBox 3277">
                              <a:extLst>
                                <a:ext uri="{FF2B5EF4-FFF2-40B4-BE49-F238E27FC236}">
                                  <a16:creationId xmlns:a16="http://schemas.microsoft.com/office/drawing/2014/main" id="{09AB56A1-D6C3-A560-4498-45D8BEF3ED44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68" name="TextBox 3267">
                          <a:extLst>
                            <a:ext uri="{FF2B5EF4-FFF2-40B4-BE49-F238E27FC236}">
                              <a16:creationId xmlns:a16="http://schemas.microsoft.com/office/drawing/2014/main" id="{FD05716F-0CB6-1B0C-10C5-A77312711E8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69" name="TextBox 3268">
                          <a:extLst>
                            <a:ext uri="{FF2B5EF4-FFF2-40B4-BE49-F238E27FC236}">
                              <a16:creationId xmlns:a16="http://schemas.microsoft.com/office/drawing/2014/main" id="{FAC6559E-2485-64DA-99DD-27031681D6C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64" name="Straight Arrow Connector 3263">
                        <a:extLst>
                          <a:ext uri="{FF2B5EF4-FFF2-40B4-BE49-F238E27FC236}">
                            <a16:creationId xmlns:a16="http://schemas.microsoft.com/office/drawing/2014/main" id="{45FC21C7-8041-262F-229A-5F6992A55DC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34" name="Straight Arrow Connector 3133">
                      <a:extLst>
                        <a:ext uri="{FF2B5EF4-FFF2-40B4-BE49-F238E27FC236}">
                          <a16:creationId xmlns:a16="http://schemas.microsoft.com/office/drawing/2014/main" id="{ED4FEF78-69D4-4AA6-7B25-1D77AFF7B3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2" name="Straight Arrow Connector 3131">
                    <a:extLst>
                      <a:ext uri="{FF2B5EF4-FFF2-40B4-BE49-F238E27FC236}">
                        <a16:creationId xmlns:a16="http://schemas.microsoft.com/office/drawing/2014/main" id="{B8055F4E-9D50-B466-A6FC-155B730273A2}"/>
                      </a:ext>
                    </a:extLst>
                  </p:cNvPr>
                  <p:cNvCxnSpPr>
                    <a:cxnSpLocks/>
                    <a:endCxn id="3265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1" name="Group 3110">
                  <a:extLst>
                    <a:ext uri="{FF2B5EF4-FFF2-40B4-BE49-F238E27FC236}">
                      <a16:creationId xmlns:a16="http://schemas.microsoft.com/office/drawing/2014/main" id="{4F36BA14-6F42-BBA2-2039-B121ED670464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2" name="Group 3111">
                    <a:extLst>
                      <a:ext uri="{FF2B5EF4-FFF2-40B4-BE49-F238E27FC236}">
                        <a16:creationId xmlns:a16="http://schemas.microsoft.com/office/drawing/2014/main" id="{1A007C4F-4941-E7D4-BB38-7A0E9C5BBCD0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6" name="Group 3115">
                      <a:extLst>
                        <a:ext uri="{FF2B5EF4-FFF2-40B4-BE49-F238E27FC236}">
                          <a16:creationId xmlns:a16="http://schemas.microsoft.com/office/drawing/2014/main" id="{02D57D93-108F-5BD9-10CC-DE88A2C85F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18" name="Group 3117">
                        <a:extLst>
                          <a:ext uri="{FF2B5EF4-FFF2-40B4-BE49-F238E27FC236}">
                            <a16:creationId xmlns:a16="http://schemas.microsoft.com/office/drawing/2014/main" id="{0CB98290-5658-0DEA-E396-7F3F1C2A85C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0" name="Group 3119">
                          <a:extLst>
                            <a:ext uri="{FF2B5EF4-FFF2-40B4-BE49-F238E27FC236}">
                              <a16:creationId xmlns:a16="http://schemas.microsoft.com/office/drawing/2014/main" id="{896E818D-BA56-525C-8280-32133BC9987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2" name="Straight Connector 3121">
                            <a:extLst>
                              <a:ext uri="{FF2B5EF4-FFF2-40B4-BE49-F238E27FC236}">
                                <a16:creationId xmlns:a16="http://schemas.microsoft.com/office/drawing/2014/main" id="{5A69B257-E87C-D711-4616-ED156F55A0A3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3" name="Straight Connector 3122">
                            <a:extLst>
                              <a:ext uri="{FF2B5EF4-FFF2-40B4-BE49-F238E27FC236}">
                                <a16:creationId xmlns:a16="http://schemas.microsoft.com/office/drawing/2014/main" id="{DE3B4CEE-B6E5-5E92-FC10-E12762D0242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4" name="Oval 3123">
                            <a:extLst>
                              <a:ext uri="{FF2B5EF4-FFF2-40B4-BE49-F238E27FC236}">
                                <a16:creationId xmlns:a16="http://schemas.microsoft.com/office/drawing/2014/main" id="{D2A0F738-2919-79D7-E4D1-AA0DA76CA69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5" name="TextBox 3124">
                                <a:extLst>
                                  <a:ext uri="{FF2B5EF4-FFF2-40B4-BE49-F238E27FC236}">
                                    <a16:creationId xmlns:a16="http://schemas.microsoft.com/office/drawing/2014/main" id="{783609D8-7CBA-D68B-0D38-AFE89000A3C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6" name="TextBox 3125">
                                <a:extLst>
                                  <a:ext uri="{FF2B5EF4-FFF2-40B4-BE49-F238E27FC236}">
                                    <a16:creationId xmlns:a16="http://schemas.microsoft.com/office/drawing/2014/main" id="{87259931-5063-B764-B588-B5C9E789974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7" name="Oval 3126">
                            <a:extLst>
                              <a:ext uri="{FF2B5EF4-FFF2-40B4-BE49-F238E27FC236}">
                                <a16:creationId xmlns:a16="http://schemas.microsoft.com/office/drawing/2014/main" id="{272FF100-8F04-A889-E96F-F0CA16A104D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28" name="TextBox 3127">
                            <a:extLst>
                              <a:ext uri="{FF2B5EF4-FFF2-40B4-BE49-F238E27FC236}">
                                <a16:creationId xmlns:a16="http://schemas.microsoft.com/office/drawing/2014/main" id="{69763D9C-71AE-9316-ABF0-6AB4DEC361D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29" name="TextBox 3128">
                            <a:extLst>
                              <a:ext uri="{FF2B5EF4-FFF2-40B4-BE49-F238E27FC236}">
                                <a16:creationId xmlns:a16="http://schemas.microsoft.com/office/drawing/2014/main" id="{DCB1DCB7-B4A6-A3B1-EF30-994689FFB51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30" name="TextBox 3129">
                            <a:extLst>
                              <a:ext uri="{FF2B5EF4-FFF2-40B4-BE49-F238E27FC236}">
                                <a16:creationId xmlns:a16="http://schemas.microsoft.com/office/drawing/2014/main" id="{7C7E111B-5925-5F93-05A3-99A15F524F7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1" name="Straight Connector 3120">
                          <a:extLst>
                            <a:ext uri="{FF2B5EF4-FFF2-40B4-BE49-F238E27FC236}">
                              <a16:creationId xmlns:a16="http://schemas.microsoft.com/office/drawing/2014/main" id="{4F092EFE-9303-E8F2-9AFC-0EA2B7C3F2BC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19" name="Straight Arrow Connector 3118">
                        <a:extLst>
                          <a:ext uri="{FF2B5EF4-FFF2-40B4-BE49-F238E27FC236}">
                            <a16:creationId xmlns:a16="http://schemas.microsoft.com/office/drawing/2014/main" id="{8DA212B3-1E65-B7CE-48F8-3D829A0A713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7" name="Straight Arrow Connector 3116">
                      <a:extLst>
                        <a:ext uri="{FF2B5EF4-FFF2-40B4-BE49-F238E27FC236}">
                          <a16:creationId xmlns:a16="http://schemas.microsoft.com/office/drawing/2014/main" id="{9E5F4718-0002-3917-2EF8-6ED4A7B487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3" name="Straight Arrow Connector 3112">
                    <a:extLst>
                      <a:ext uri="{FF2B5EF4-FFF2-40B4-BE49-F238E27FC236}">
                        <a16:creationId xmlns:a16="http://schemas.microsoft.com/office/drawing/2014/main" id="{0185988E-EB54-03BB-954F-22A6A632C2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4" name="Straight Arrow Connector 3113">
                    <a:extLst>
                      <a:ext uri="{FF2B5EF4-FFF2-40B4-BE49-F238E27FC236}">
                        <a16:creationId xmlns:a16="http://schemas.microsoft.com/office/drawing/2014/main" id="{55924C12-CFC0-AB79-C262-F5D15C15BF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54935B92-DCC3-742B-79DD-C04DB9C039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6" name="Group 3095">
                <a:extLst>
                  <a:ext uri="{FF2B5EF4-FFF2-40B4-BE49-F238E27FC236}">
                    <a16:creationId xmlns:a16="http://schemas.microsoft.com/office/drawing/2014/main" id="{8F329C29-9B25-65BC-FF8A-D97702AD8A9F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098" name="Oval 3097">
                  <a:extLst>
                    <a:ext uri="{FF2B5EF4-FFF2-40B4-BE49-F238E27FC236}">
                      <a16:creationId xmlns:a16="http://schemas.microsoft.com/office/drawing/2014/main" id="{AED5BA9D-8744-AED0-C5D9-313CA68D57CD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099" name="Straight Connector 3098">
                  <a:extLst>
                    <a:ext uri="{FF2B5EF4-FFF2-40B4-BE49-F238E27FC236}">
                      <a16:creationId xmlns:a16="http://schemas.microsoft.com/office/drawing/2014/main" id="{C9878856-8DDC-41D7-6444-91ABC870C5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0" name="TextBox 3099">
                  <a:extLst>
                    <a:ext uri="{FF2B5EF4-FFF2-40B4-BE49-F238E27FC236}">
                      <a16:creationId xmlns:a16="http://schemas.microsoft.com/office/drawing/2014/main" id="{A593C011-2DFD-977F-ADF1-25208DFE6BB5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1" name="Group 3100">
                  <a:extLst>
                    <a:ext uri="{FF2B5EF4-FFF2-40B4-BE49-F238E27FC236}">
                      <a16:creationId xmlns:a16="http://schemas.microsoft.com/office/drawing/2014/main" id="{0AB755E2-A75B-623D-6EBE-898F39E80E13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3" name="Straight Connector 3102">
                    <a:extLst>
                      <a:ext uri="{FF2B5EF4-FFF2-40B4-BE49-F238E27FC236}">
                        <a16:creationId xmlns:a16="http://schemas.microsoft.com/office/drawing/2014/main" id="{D4C262C8-99DC-85FC-D7E4-D4945A3F6F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4" name="Straight Connector 3103">
                    <a:extLst>
                      <a:ext uri="{FF2B5EF4-FFF2-40B4-BE49-F238E27FC236}">
                        <a16:creationId xmlns:a16="http://schemas.microsoft.com/office/drawing/2014/main" id="{7D71A0B8-2699-737A-0581-C16E3DF790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5" name="Oval 3104">
                    <a:extLst>
                      <a:ext uri="{FF2B5EF4-FFF2-40B4-BE49-F238E27FC236}">
                        <a16:creationId xmlns:a16="http://schemas.microsoft.com/office/drawing/2014/main" id="{F9D7DD29-4049-56C7-E0DD-0BF5F1CBC255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6" name="TextBox 3105">
                        <a:extLst>
                          <a:ext uri="{FF2B5EF4-FFF2-40B4-BE49-F238E27FC236}">
                            <a16:creationId xmlns:a16="http://schemas.microsoft.com/office/drawing/2014/main" id="{43155A5D-A4F6-F865-564D-EE65D89FF5F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7" name="TextBox 3106">
                        <a:extLst>
                          <a:ext uri="{FF2B5EF4-FFF2-40B4-BE49-F238E27FC236}">
                            <a16:creationId xmlns:a16="http://schemas.microsoft.com/office/drawing/2014/main" id="{3D794C35-594B-D35D-74AD-8E128A0EC66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08" name="TextBox 3107">
                    <a:extLst>
                      <a:ext uri="{FF2B5EF4-FFF2-40B4-BE49-F238E27FC236}">
                        <a16:creationId xmlns:a16="http://schemas.microsoft.com/office/drawing/2014/main" id="{DA9762AC-0786-31B1-EE06-33A64399CE13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09" name="Straight Arrow Connector 3108">
                    <a:extLst>
                      <a:ext uri="{FF2B5EF4-FFF2-40B4-BE49-F238E27FC236}">
                        <a16:creationId xmlns:a16="http://schemas.microsoft.com/office/drawing/2014/main" id="{32ED0228-C4BB-3D91-D54F-8456C59901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2" name="TextBox 3101">
                  <a:extLst>
                    <a:ext uri="{FF2B5EF4-FFF2-40B4-BE49-F238E27FC236}">
                      <a16:creationId xmlns:a16="http://schemas.microsoft.com/office/drawing/2014/main" id="{B7C3540D-6C2E-F90C-BD2D-E4F8E574545D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7" name="Straight Arrow Connector 3096">
                <a:extLst>
                  <a:ext uri="{FF2B5EF4-FFF2-40B4-BE49-F238E27FC236}">
                    <a16:creationId xmlns:a16="http://schemas.microsoft.com/office/drawing/2014/main" id="{55A6AA7D-0D59-5F0D-3BDF-0AB74A124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2" name="Straight Arrow Connector 3091">
              <a:extLst>
                <a:ext uri="{FF2B5EF4-FFF2-40B4-BE49-F238E27FC236}">
                  <a16:creationId xmlns:a16="http://schemas.microsoft.com/office/drawing/2014/main" id="{73D2F4AD-1F38-136C-1635-3BA2E7D39F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Straight Arrow Connector 3092">
              <a:extLst>
                <a:ext uri="{FF2B5EF4-FFF2-40B4-BE49-F238E27FC236}">
                  <a16:creationId xmlns:a16="http://schemas.microsoft.com/office/drawing/2014/main" id="{CADA4AB8-1C2B-0F73-B7B2-BB14B40858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4" name="Straight Arrow Connector 3093">
              <a:extLst>
                <a:ext uri="{FF2B5EF4-FFF2-40B4-BE49-F238E27FC236}">
                  <a16:creationId xmlns:a16="http://schemas.microsoft.com/office/drawing/2014/main" id="{2481D48A-8F03-7E48-9136-328D9257BEB3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9916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B5412-29D0-76FD-EB5D-C12673C2A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52C72754-7521-9C78-4603-FC825650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9CD5C-F1C3-D94F-B895-93521327F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49958E9-C39B-8DD4-407D-E26582F88A13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A1F9E9-AE9A-2556-FD80-3BE520E1FFE5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D90B149-A40E-0002-8291-BFD6ED6AB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CA268A22-1931-EF7B-0408-31DBD1D1DAE6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4654F55-4372-D394-9F5B-C276A4AEC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44AA947-3D67-1510-ADD3-15A8FB5024C5}"/>
              </a:ext>
            </a:extLst>
          </p:cNvPr>
          <p:cNvSpPr/>
          <p:nvPr/>
        </p:nvSpPr>
        <p:spPr>
          <a:xfrm>
            <a:off x="6432291" y="1506369"/>
            <a:ext cx="4514305" cy="849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suppress evolution our quantum system away from the poles on the Bloch sphere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4120CF4-2C74-72AD-7511-19CFC458A473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C3BE661-40F4-C33E-09B3-D3A920889835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AA3ADB0-01F4-F3EF-79B6-40E1227529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D5855FB-EFE3-34F5-ADA5-4FC0C76242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9AB8FB9-4736-97D8-CAB4-1E568EB8AA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5290FC6E-92AF-2A29-DE76-6577E7DE7D3B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9950C3B2-B6E8-F156-9A33-6D09E7FC9DE2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9950C3B2-B6E8-F156-9A33-6D09E7FC9DE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C4444879-AD54-82B9-7B26-F0B4D5CE2F3E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C4444879-AD54-82B9-7B26-F0B4D5CE2F3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308EAB5-EEC7-D936-6988-223B84DC3DF0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2B78B48-6231-4F2C-C8D0-08C81814D757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CB1C47C-3451-55CD-0E85-B4D9A3AF63C4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BA94BF7-7734-0235-9C6A-51E9680AEEEC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4E12B6D-FFC5-91BB-37F7-F86FEB2EB18F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99467F4-CDC1-9A08-D779-8E6AE4A659EE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74AF767-82C0-1407-B01F-AFA0B3E5A0BD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D1D0525-37A5-B686-E942-0FCE7F14440D}"/>
              </a:ext>
            </a:extLst>
          </p:cNvPr>
          <p:cNvCxnSpPr>
            <a:cxnSpLocks/>
          </p:cNvCxnSpPr>
          <p:nvPr/>
        </p:nvCxnSpPr>
        <p:spPr>
          <a:xfrm flipV="1">
            <a:off x="8486838" y="3332171"/>
            <a:ext cx="7508" cy="1131477"/>
          </a:xfrm>
          <a:prstGeom prst="straightConnector1">
            <a:avLst/>
          </a:prstGeom>
          <a:ln w="57150">
            <a:solidFill>
              <a:srgbClr val="98D7E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CEEBC5-D6D9-14D6-A515-48225BD7D3BA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7BF77E-0DA1-3756-E345-1433C5AE1606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1" name="Group 3090">
            <a:extLst>
              <a:ext uri="{FF2B5EF4-FFF2-40B4-BE49-F238E27FC236}">
                <a16:creationId xmlns:a16="http://schemas.microsoft.com/office/drawing/2014/main" id="{179F4CC8-4444-91DA-5DE9-68CF35167194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2" name="Group 3091">
              <a:extLst>
                <a:ext uri="{FF2B5EF4-FFF2-40B4-BE49-F238E27FC236}">
                  <a16:creationId xmlns:a16="http://schemas.microsoft.com/office/drawing/2014/main" id="{D21E021E-929C-EE96-3CFF-2AB78E3A337A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6" name="Group 3095">
                <a:extLst>
                  <a:ext uri="{FF2B5EF4-FFF2-40B4-BE49-F238E27FC236}">
                    <a16:creationId xmlns:a16="http://schemas.microsoft.com/office/drawing/2014/main" id="{5D920681-8D4F-D413-AC78-B3A7E7F1D811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1" name="Group 3110">
                  <a:extLst>
                    <a:ext uri="{FF2B5EF4-FFF2-40B4-BE49-F238E27FC236}">
                      <a16:creationId xmlns:a16="http://schemas.microsoft.com/office/drawing/2014/main" id="{220BEF0A-7E03-96E9-97C2-4105C608A1AF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2" name="Group 3131">
                    <a:extLst>
                      <a:ext uri="{FF2B5EF4-FFF2-40B4-BE49-F238E27FC236}">
                        <a16:creationId xmlns:a16="http://schemas.microsoft.com/office/drawing/2014/main" id="{128FD3F2-3160-7EB5-D321-6BC2400012F5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4" name="Group 3133">
                      <a:extLst>
                        <a:ext uri="{FF2B5EF4-FFF2-40B4-BE49-F238E27FC236}">
                          <a16:creationId xmlns:a16="http://schemas.microsoft.com/office/drawing/2014/main" id="{6E3EF202-2760-7B89-57D8-53BDA7C7D1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200" name="Group 3199">
                        <a:extLst>
                          <a:ext uri="{FF2B5EF4-FFF2-40B4-BE49-F238E27FC236}">
                            <a16:creationId xmlns:a16="http://schemas.microsoft.com/office/drawing/2014/main" id="{9283B2AB-6E4D-CBA3-461B-456B49F9AF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02" name="Oval 3201">
                          <a:extLst>
                            <a:ext uri="{FF2B5EF4-FFF2-40B4-BE49-F238E27FC236}">
                              <a16:creationId xmlns:a16="http://schemas.microsoft.com/office/drawing/2014/main" id="{13A6236A-2127-ABEC-9178-77C6BB1632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03" name="Group 3202">
                          <a:extLst>
                            <a:ext uri="{FF2B5EF4-FFF2-40B4-BE49-F238E27FC236}">
                              <a16:creationId xmlns:a16="http://schemas.microsoft.com/office/drawing/2014/main" id="{D62A6AB5-CF5B-AEEE-AC8D-9F20DD6D171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16" name="Straight Connector 3215">
                            <a:extLst>
                              <a:ext uri="{FF2B5EF4-FFF2-40B4-BE49-F238E27FC236}">
                                <a16:creationId xmlns:a16="http://schemas.microsoft.com/office/drawing/2014/main" id="{101F2CA5-14F2-127F-4A19-A384D1908E7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7" name="Straight Connector 3216">
                            <a:extLst>
                              <a:ext uri="{FF2B5EF4-FFF2-40B4-BE49-F238E27FC236}">
                                <a16:creationId xmlns:a16="http://schemas.microsoft.com/office/drawing/2014/main" id="{C6DB7ABB-039E-12E5-F373-47591C4B5FD5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8" name="Straight Connector 3217">
                            <a:extLst>
                              <a:ext uri="{FF2B5EF4-FFF2-40B4-BE49-F238E27FC236}">
                                <a16:creationId xmlns:a16="http://schemas.microsoft.com/office/drawing/2014/main" id="{799EAA8A-E15B-6B9F-F857-3AF8DBAD16C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19" name="Oval 3218">
                            <a:extLst>
                              <a:ext uri="{FF2B5EF4-FFF2-40B4-BE49-F238E27FC236}">
                                <a16:creationId xmlns:a16="http://schemas.microsoft.com/office/drawing/2014/main" id="{8E932441-2D64-A553-B026-3B6A4037939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0" name="TextBox 3219">
                                <a:extLst>
                                  <a:ext uri="{FF2B5EF4-FFF2-40B4-BE49-F238E27FC236}">
                                    <a16:creationId xmlns:a16="http://schemas.microsoft.com/office/drawing/2014/main" id="{648129DD-0DF2-2A4A-C523-A2C0EE0361F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1" name="TextBox 3220">
                                <a:extLst>
                                  <a:ext uri="{FF2B5EF4-FFF2-40B4-BE49-F238E27FC236}">
                                    <a16:creationId xmlns:a16="http://schemas.microsoft.com/office/drawing/2014/main" id="{E8B535E5-71A6-03DB-6D9A-147259F2877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2" name="TextBox 3221">
                            <a:extLst>
                              <a:ext uri="{FF2B5EF4-FFF2-40B4-BE49-F238E27FC236}">
                                <a16:creationId xmlns:a16="http://schemas.microsoft.com/office/drawing/2014/main" id="{2803D1D9-83F3-EC8F-64EA-CFD5900EC81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04" name="Group 3203">
                          <a:extLst>
                            <a:ext uri="{FF2B5EF4-FFF2-40B4-BE49-F238E27FC236}">
                              <a16:creationId xmlns:a16="http://schemas.microsoft.com/office/drawing/2014/main" id="{CF01FF1C-F50C-90DA-F8B9-7BC96D6750C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07" name="TextBox 3206">
                            <a:extLst>
                              <a:ext uri="{FF2B5EF4-FFF2-40B4-BE49-F238E27FC236}">
                                <a16:creationId xmlns:a16="http://schemas.microsoft.com/office/drawing/2014/main" id="{80000771-51ED-04B0-B309-A2EC52B8671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08" name="Group 3207">
                            <a:extLst>
                              <a:ext uri="{FF2B5EF4-FFF2-40B4-BE49-F238E27FC236}">
                                <a16:creationId xmlns:a16="http://schemas.microsoft.com/office/drawing/2014/main" id="{03DFD491-DBC8-FBE7-02C5-ABD16A61159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09" name="Straight Connector 3208">
                              <a:extLst>
                                <a:ext uri="{FF2B5EF4-FFF2-40B4-BE49-F238E27FC236}">
                                  <a16:creationId xmlns:a16="http://schemas.microsoft.com/office/drawing/2014/main" id="{8F923B4E-513C-2F45-0B51-2379C148703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10" name="Straight Connector 3209">
                              <a:extLst>
                                <a:ext uri="{FF2B5EF4-FFF2-40B4-BE49-F238E27FC236}">
                                  <a16:creationId xmlns:a16="http://schemas.microsoft.com/office/drawing/2014/main" id="{AD0E9C46-D0FC-ABEB-8A2B-D94786315C8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1" name="Oval 3210">
                              <a:extLst>
                                <a:ext uri="{FF2B5EF4-FFF2-40B4-BE49-F238E27FC236}">
                                  <a16:creationId xmlns:a16="http://schemas.microsoft.com/office/drawing/2014/main" id="{3FDA4811-B2CC-845E-2B81-4AD9D09EDEC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2" name="TextBox 3211">
                                  <a:extLst>
                                    <a:ext uri="{FF2B5EF4-FFF2-40B4-BE49-F238E27FC236}">
                                      <a16:creationId xmlns:a16="http://schemas.microsoft.com/office/drawing/2014/main" id="{83E826DF-361B-1D52-3B21-0A747A50DFA8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3" name="TextBox 3212">
                                  <a:extLst>
                                    <a:ext uri="{FF2B5EF4-FFF2-40B4-BE49-F238E27FC236}">
                                      <a16:creationId xmlns:a16="http://schemas.microsoft.com/office/drawing/2014/main" id="{AC8EF609-FF84-1934-2E8C-DA1022FC23BE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14" name="Straight Arrow Connector 3213">
                              <a:extLst>
                                <a:ext uri="{FF2B5EF4-FFF2-40B4-BE49-F238E27FC236}">
                                  <a16:creationId xmlns:a16="http://schemas.microsoft.com/office/drawing/2014/main" id="{34242456-6B3D-E5C0-85B2-97A18DFAA53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5" name="TextBox 3214">
                              <a:extLst>
                                <a:ext uri="{FF2B5EF4-FFF2-40B4-BE49-F238E27FC236}">
                                  <a16:creationId xmlns:a16="http://schemas.microsoft.com/office/drawing/2014/main" id="{4EE02502-C7E0-5DED-19EE-B6B28C9F1822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05" name="TextBox 3204">
                          <a:extLst>
                            <a:ext uri="{FF2B5EF4-FFF2-40B4-BE49-F238E27FC236}">
                              <a16:creationId xmlns:a16="http://schemas.microsoft.com/office/drawing/2014/main" id="{719DD5D8-0C72-D768-58E3-B276FEBBF5F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06" name="TextBox 3205">
                          <a:extLst>
                            <a:ext uri="{FF2B5EF4-FFF2-40B4-BE49-F238E27FC236}">
                              <a16:creationId xmlns:a16="http://schemas.microsoft.com/office/drawing/2014/main" id="{A4FF701C-F921-A85C-8DF6-7916E16D241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01" name="Straight Arrow Connector 3200">
                        <a:extLst>
                          <a:ext uri="{FF2B5EF4-FFF2-40B4-BE49-F238E27FC236}">
                            <a16:creationId xmlns:a16="http://schemas.microsoft.com/office/drawing/2014/main" id="{E1C95A90-4B4B-7F9B-18A3-E1FD9859315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35" name="Straight Arrow Connector 3134">
                      <a:extLst>
                        <a:ext uri="{FF2B5EF4-FFF2-40B4-BE49-F238E27FC236}">
                          <a16:creationId xmlns:a16="http://schemas.microsoft.com/office/drawing/2014/main" id="{D5F0E0A8-300B-217D-32AC-593FA684F3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3" name="Straight Arrow Connector 3132">
                    <a:extLst>
                      <a:ext uri="{FF2B5EF4-FFF2-40B4-BE49-F238E27FC236}">
                        <a16:creationId xmlns:a16="http://schemas.microsoft.com/office/drawing/2014/main" id="{1A32827B-4513-8F86-60A0-3199DD7CB23C}"/>
                      </a:ext>
                    </a:extLst>
                  </p:cNvPr>
                  <p:cNvCxnSpPr>
                    <a:cxnSpLocks/>
                    <a:endCxn id="3202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2" name="Group 3111">
                  <a:extLst>
                    <a:ext uri="{FF2B5EF4-FFF2-40B4-BE49-F238E27FC236}">
                      <a16:creationId xmlns:a16="http://schemas.microsoft.com/office/drawing/2014/main" id="{A84DBD82-1286-F2F9-F284-A56919774D0B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3" name="Group 3112">
                    <a:extLst>
                      <a:ext uri="{FF2B5EF4-FFF2-40B4-BE49-F238E27FC236}">
                        <a16:creationId xmlns:a16="http://schemas.microsoft.com/office/drawing/2014/main" id="{3A264222-566B-407D-B06A-63343CBC2E2D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7" name="Group 3116">
                      <a:extLst>
                        <a:ext uri="{FF2B5EF4-FFF2-40B4-BE49-F238E27FC236}">
                          <a16:creationId xmlns:a16="http://schemas.microsoft.com/office/drawing/2014/main" id="{5D12EDEB-F6BF-2446-0461-D73E80D8D4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19" name="Group 3118">
                        <a:extLst>
                          <a:ext uri="{FF2B5EF4-FFF2-40B4-BE49-F238E27FC236}">
                            <a16:creationId xmlns:a16="http://schemas.microsoft.com/office/drawing/2014/main" id="{508643A5-D3A5-F117-BCFF-033B650D4D5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1" name="Group 3120">
                          <a:extLst>
                            <a:ext uri="{FF2B5EF4-FFF2-40B4-BE49-F238E27FC236}">
                              <a16:creationId xmlns:a16="http://schemas.microsoft.com/office/drawing/2014/main" id="{5B368AAB-B0A8-D4B0-6D60-17467355BFD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3" name="Straight Connector 3122">
                            <a:extLst>
                              <a:ext uri="{FF2B5EF4-FFF2-40B4-BE49-F238E27FC236}">
                                <a16:creationId xmlns:a16="http://schemas.microsoft.com/office/drawing/2014/main" id="{527A18DC-A411-1B68-7ABA-50C6ED6BE5A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4" name="Straight Connector 3123">
                            <a:extLst>
                              <a:ext uri="{FF2B5EF4-FFF2-40B4-BE49-F238E27FC236}">
                                <a16:creationId xmlns:a16="http://schemas.microsoft.com/office/drawing/2014/main" id="{787693A0-CEBE-B07B-CE14-699111EB451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5" name="Oval 3124">
                            <a:extLst>
                              <a:ext uri="{FF2B5EF4-FFF2-40B4-BE49-F238E27FC236}">
                                <a16:creationId xmlns:a16="http://schemas.microsoft.com/office/drawing/2014/main" id="{40D956BF-FB44-83F1-8DD2-322BF9F0095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6" name="TextBox 3125">
                                <a:extLst>
                                  <a:ext uri="{FF2B5EF4-FFF2-40B4-BE49-F238E27FC236}">
                                    <a16:creationId xmlns:a16="http://schemas.microsoft.com/office/drawing/2014/main" id="{B8088A3B-4CD3-2418-A349-AF5F6DD46A1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7" name="TextBox 3126">
                                <a:extLst>
                                  <a:ext uri="{FF2B5EF4-FFF2-40B4-BE49-F238E27FC236}">
                                    <a16:creationId xmlns:a16="http://schemas.microsoft.com/office/drawing/2014/main" id="{85986DAC-968E-7ABF-7338-A27BAE4AC5C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8" name="Oval 3127">
                            <a:extLst>
                              <a:ext uri="{FF2B5EF4-FFF2-40B4-BE49-F238E27FC236}">
                                <a16:creationId xmlns:a16="http://schemas.microsoft.com/office/drawing/2014/main" id="{EBE73363-8D76-024B-ABBE-C5B91BADC6F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29" name="TextBox 3128">
                            <a:extLst>
                              <a:ext uri="{FF2B5EF4-FFF2-40B4-BE49-F238E27FC236}">
                                <a16:creationId xmlns:a16="http://schemas.microsoft.com/office/drawing/2014/main" id="{7F8093C0-6F8C-03F1-A27C-22311AE6029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30" name="TextBox 3129">
                            <a:extLst>
                              <a:ext uri="{FF2B5EF4-FFF2-40B4-BE49-F238E27FC236}">
                                <a16:creationId xmlns:a16="http://schemas.microsoft.com/office/drawing/2014/main" id="{CFCA3750-9E40-CD68-D651-8F9977896EE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31" name="TextBox 3130">
                            <a:extLst>
                              <a:ext uri="{FF2B5EF4-FFF2-40B4-BE49-F238E27FC236}">
                                <a16:creationId xmlns:a16="http://schemas.microsoft.com/office/drawing/2014/main" id="{1C34ED71-33C9-1C7F-BEE7-3823258A771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2" name="Straight Connector 3121">
                          <a:extLst>
                            <a:ext uri="{FF2B5EF4-FFF2-40B4-BE49-F238E27FC236}">
                              <a16:creationId xmlns:a16="http://schemas.microsoft.com/office/drawing/2014/main" id="{A27BE3A0-F4C2-FC09-11D8-D5F2DC23C81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20" name="Straight Arrow Connector 3119">
                        <a:extLst>
                          <a:ext uri="{FF2B5EF4-FFF2-40B4-BE49-F238E27FC236}">
                            <a16:creationId xmlns:a16="http://schemas.microsoft.com/office/drawing/2014/main" id="{89D1A62E-8560-3AA7-BA53-D0EF551BD56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8" name="Straight Arrow Connector 3117">
                      <a:extLst>
                        <a:ext uri="{FF2B5EF4-FFF2-40B4-BE49-F238E27FC236}">
                          <a16:creationId xmlns:a16="http://schemas.microsoft.com/office/drawing/2014/main" id="{4D905A44-EBF6-3CF6-8BBA-17E58F5B2F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4" name="Straight Arrow Connector 3113">
                    <a:extLst>
                      <a:ext uri="{FF2B5EF4-FFF2-40B4-BE49-F238E27FC236}">
                        <a16:creationId xmlns:a16="http://schemas.microsoft.com/office/drawing/2014/main" id="{1C69D4D0-7816-253D-6582-344BDE6550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9E2B77DA-C776-C05A-91BB-3D377B2411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6" name="Straight Arrow Connector 3115">
                    <a:extLst>
                      <a:ext uri="{FF2B5EF4-FFF2-40B4-BE49-F238E27FC236}">
                        <a16:creationId xmlns:a16="http://schemas.microsoft.com/office/drawing/2014/main" id="{6B7045A4-1A79-FA49-4856-0EC3289851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7" name="Group 3096">
                <a:extLst>
                  <a:ext uri="{FF2B5EF4-FFF2-40B4-BE49-F238E27FC236}">
                    <a16:creationId xmlns:a16="http://schemas.microsoft.com/office/drawing/2014/main" id="{D9584DE6-03D8-D1FE-5E64-5F754D197DFE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099" name="Oval 3098">
                  <a:extLst>
                    <a:ext uri="{FF2B5EF4-FFF2-40B4-BE49-F238E27FC236}">
                      <a16:creationId xmlns:a16="http://schemas.microsoft.com/office/drawing/2014/main" id="{440308CC-54F1-B168-60F3-4FE59190A300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00" name="Straight Connector 3099">
                  <a:extLst>
                    <a:ext uri="{FF2B5EF4-FFF2-40B4-BE49-F238E27FC236}">
                      <a16:creationId xmlns:a16="http://schemas.microsoft.com/office/drawing/2014/main" id="{10B9FE40-B077-C6AB-55A6-F980A33942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1" name="TextBox 3100">
                  <a:extLst>
                    <a:ext uri="{FF2B5EF4-FFF2-40B4-BE49-F238E27FC236}">
                      <a16:creationId xmlns:a16="http://schemas.microsoft.com/office/drawing/2014/main" id="{2D786CEF-D9E9-5B0D-1B13-5A8ADC102884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2" name="Group 3101">
                  <a:extLst>
                    <a:ext uri="{FF2B5EF4-FFF2-40B4-BE49-F238E27FC236}">
                      <a16:creationId xmlns:a16="http://schemas.microsoft.com/office/drawing/2014/main" id="{75DCEDF6-149C-9FED-9DA3-B8FD71CC8E46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4" name="Straight Connector 3103">
                    <a:extLst>
                      <a:ext uri="{FF2B5EF4-FFF2-40B4-BE49-F238E27FC236}">
                        <a16:creationId xmlns:a16="http://schemas.microsoft.com/office/drawing/2014/main" id="{0E08CC04-6532-21F7-2556-33CB0E8EC5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5" name="Straight Connector 3104">
                    <a:extLst>
                      <a:ext uri="{FF2B5EF4-FFF2-40B4-BE49-F238E27FC236}">
                        <a16:creationId xmlns:a16="http://schemas.microsoft.com/office/drawing/2014/main" id="{E4D25CED-0622-3232-81CB-04AC50C668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6" name="Oval 3105">
                    <a:extLst>
                      <a:ext uri="{FF2B5EF4-FFF2-40B4-BE49-F238E27FC236}">
                        <a16:creationId xmlns:a16="http://schemas.microsoft.com/office/drawing/2014/main" id="{14A0BFC0-0AA0-8104-7D0B-1222D4DF3994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7" name="TextBox 3106">
                        <a:extLst>
                          <a:ext uri="{FF2B5EF4-FFF2-40B4-BE49-F238E27FC236}">
                            <a16:creationId xmlns:a16="http://schemas.microsoft.com/office/drawing/2014/main" id="{80C85379-5CF3-66DF-F9DE-887C52EA4D4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8" name="TextBox 3107">
                        <a:extLst>
                          <a:ext uri="{FF2B5EF4-FFF2-40B4-BE49-F238E27FC236}">
                            <a16:creationId xmlns:a16="http://schemas.microsoft.com/office/drawing/2014/main" id="{112952F9-D34C-A82D-9465-61868B9D796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09" name="TextBox 3108">
                    <a:extLst>
                      <a:ext uri="{FF2B5EF4-FFF2-40B4-BE49-F238E27FC236}">
                        <a16:creationId xmlns:a16="http://schemas.microsoft.com/office/drawing/2014/main" id="{00DACC12-2AC3-8232-F19C-496536A80757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10" name="Straight Arrow Connector 3109">
                    <a:extLst>
                      <a:ext uri="{FF2B5EF4-FFF2-40B4-BE49-F238E27FC236}">
                        <a16:creationId xmlns:a16="http://schemas.microsoft.com/office/drawing/2014/main" id="{FA6E4C46-C8C5-2A9D-779A-99216DE4A2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3" name="TextBox 3102">
                  <a:extLst>
                    <a:ext uri="{FF2B5EF4-FFF2-40B4-BE49-F238E27FC236}">
                      <a16:creationId xmlns:a16="http://schemas.microsoft.com/office/drawing/2014/main" id="{EC980593-AE2A-976D-8442-40BDBD96D675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8" name="Straight Arrow Connector 3097">
                <a:extLst>
                  <a:ext uri="{FF2B5EF4-FFF2-40B4-BE49-F238E27FC236}">
                    <a16:creationId xmlns:a16="http://schemas.microsoft.com/office/drawing/2014/main" id="{21D34163-E22A-82A5-9D24-373C3D5479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3" name="Straight Arrow Connector 3092">
              <a:extLst>
                <a:ext uri="{FF2B5EF4-FFF2-40B4-BE49-F238E27FC236}">
                  <a16:creationId xmlns:a16="http://schemas.microsoft.com/office/drawing/2014/main" id="{5924D6F8-8B2B-3AE7-EEDF-D2C52F4086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4" name="Straight Arrow Connector 3093">
              <a:extLst>
                <a:ext uri="{FF2B5EF4-FFF2-40B4-BE49-F238E27FC236}">
                  <a16:creationId xmlns:a16="http://schemas.microsoft.com/office/drawing/2014/main" id="{1CE772A8-0632-8112-475F-E8E3CD23BD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5" name="Straight Arrow Connector 3094">
              <a:extLst>
                <a:ext uri="{FF2B5EF4-FFF2-40B4-BE49-F238E27FC236}">
                  <a16:creationId xmlns:a16="http://schemas.microsoft.com/office/drawing/2014/main" id="{2E8BDE7E-D231-85B3-7356-0CA7657DC498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61616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D8C53-216E-9743-789F-8E10CEAE7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798857B-4818-77DF-57B0-4488CF45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F4E0A-4556-F2BB-01F4-6E6144C7E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0BCCF6C-95A0-3DAF-0033-75ECF14F69FB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3DA149E-6C21-FEDF-7EA0-22AE35A9B8C7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675AFC-B60A-8D34-2173-9B901F067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CD2B25F-AC07-1051-E31A-048114B197F7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CCD5B4F-FD0B-E139-76F3-391AF3A47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22A419D-EC2F-403B-F2F0-DFEE11398F96}"/>
              </a:ext>
            </a:extLst>
          </p:cNvPr>
          <p:cNvSpPr/>
          <p:nvPr/>
        </p:nvSpPr>
        <p:spPr>
          <a:xfrm>
            <a:off x="6432291" y="1506369"/>
            <a:ext cx="4514305" cy="849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suppress evolution our quantum system away from the poles on the Bloch sphere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EE4304-2734-CB52-B842-E6EA2E8684A4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92A3469-E05A-7102-1E6F-F0BE417B4EA3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43385A6-F03A-A7E2-7609-2BFDE62695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408E7A3-3803-F110-C67C-3EC7BBC849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973EA87-FE0A-97AF-1BA4-BD4B0CB053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E334F3A-94EC-EE34-418A-FCF88CD2EAAE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164BE78B-C9E7-70B9-225F-2D62B4698991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164BE78B-C9E7-70B9-225F-2D62B469899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C24E6991-B3B7-B244-7C68-5710AF7E16F8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C24E6991-B3B7-B244-7C68-5710AF7E16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56301F12-5BF3-F951-E82E-4917B0D15B60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CA3590D-B1F4-4389-52FD-CAED2ED28959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568A3D4-58B4-87B8-FF42-0BA27C27EB6E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3373B9F-D409-A69A-41B1-8C010B6CBFB0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8C3DFCE-FC76-83C1-62D1-419D14C320F2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96C6014-3074-AA5A-D5F6-928681F48BCE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497F8F7-5A5F-762F-08C0-6410035B26E1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6691B15-69D6-B18F-C3CE-1FA757F1ED04}"/>
              </a:ext>
            </a:extLst>
          </p:cNvPr>
          <p:cNvCxnSpPr>
            <a:cxnSpLocks/>
          </p:cNvCxnSpPr>
          <p:nvPr/>
        </p:nvCxnSpPr>
        <p:spPr>
          <a:xfrm flipV="1">
            <a:off x="8486838" y="3332171"/>
            <a:ext cx="7508" cy="1131477"/>
          </a:xfrm>
          <a:prstGeom prst="straightConnector1">
            <a:avLst/>
          </a:prstGeom>
          <a:ln w="57150">
            <a:solidFill>
              <a:srgbClr val="98D7E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CA638AA-0953-8B29-0AA2-0328E2AB16A6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1429A1-49BB-BF9D-D416-A5ECAD84048D}"/>
              </a:ext>
            </a:extLst>
          </p:cNvPr>
          <p:cNvCxnSpPr>
            <a:cxnSpLocks/>
          </p:cNvCxnSpPr>
          <p:nvPr/>
        </p:nvCxnSpPr>
        <p:spPr>
          <a:xfrm flipV="1">
            <a:off x="8475013" y="3491576"/>
            <a:ext cx="572028" cy="950806"/>
          </a:xfrm>
          <a:prstGeom prst="straightConnector1">
            <a:avLst/>
          </a:prstGeom>
          <a:ln w="57150">
            <a:solidFill>
              <a:srgbClr val="C3E9F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349E4D1-555A-D19E-CE00-1596855E391F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2" name="Group 3091">
            <a:extLst>
              <a:ext uri="{FF2B5EF4-FFF2-40B4-BE49-F238E27FC236}">
                <a16:creationId xmlns:a16="http://schemas.microsoft.com/office/drawing/2014/main" id="{632E5551-F796-5C9A-361D-1097CB3253F5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3" name="Group 3092">
              <a:extLst>
                <a:ext uri="{FF2B5EF4-FFF2-40B4-BE49-F238E27FC236}">
                  <a16:creationId xmlns:a16="http://schemas.microsoft.com/office/drawing/2014/main" id="{F8EF53D6-02BC-60D5-9F33-D9981134E323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7" name="Group 3096">
                <a:extLst>
                  <a:ext uri="{FF2B5EF4-FFF2-40B4-BE49-F238E27FC236}">
                    <a16:creationId xmlns:a16="http://schemas.microsoft.com/office/drawing/2014/main" id="{C0BDDC84-8E0A-B10E-00CE-183B40F077E7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2" name="Group 3111">
                  <a:extLst>
                    <a:ext uri="{FF2B5EF4-FFF2-40B4-BE49-F238E27FC236}">
                      <a16:creationId xmlns:a16="http://schemas.microsoft.com/office/drawing/2014/main" id="{7B20B91B-818C-8B17-4887-59FC51EB9D9D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3" name="Group 3132">
                    <a:extLst>
                      <a:ext uri="{FF2B5EF4-FFF2-40B4-BE49-F238E27FC236}">
                        <a16:creationId xmlns:a16="http://schemas.microsoft.com/office/drawing/2014/main" id="{A9DE6557-7CD2-9F78-FC4C-99C6FB93F062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5" name="Group 3134">
                      <a:extLst>
                        <a:ext uri="{FF2B5EF4-FFF2-40B4-BE49-F238E27FC236}">
                          <a16:creationId xmlns:a16="http://schemas.microsoft.com/office/drawing/2014/main" id="{BB1492E7-AA15-DED5-0135-EDCB8672FC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201" name="Group 3200">
                        <a:extLst>
                          <a:ext uri="{FF2B5EF4-FFF2-40B4-BE49-F238E27FC236}">
                            <a16:creationId xmlns:a16="http://schemas.microsoft.com/office/drawing/2014/main" id="{57435843-B639-44D5-5E9F-E72EFAFA439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03" name="Oval 3202">
                          <a:extLst>
                            <a:ext uri="{FF2B5EF4-FFF2-40B4-BE49-F238E27FC236}">
                              <a16:creationId xmlns:a16="http://schemas.microsoft.com/office/drawing/2014/main" id="{54D6752D-6BFE-38D3-9545-9297C61507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04" name="Group 3203">
                          <a:extLst>
                            <a:ext uri="{FF2B5EF4-FFF2-40B4-BE49-F238E27FC236}">
                              <a16:creationId xmlns:a16="http://schemas.microsoft.com/office/drawing/2014/main" id="{E22F9B1A-4BBF-13BC-52FB-FE4F5F9A6E3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17" name="Straight Connector 3216">
                            <a:extLst>
                              <a:ext uri="{FF2B5EF4-FFF2-40B4-BE49-F238E27FC236}">
                                <a16:creationId xmlns:a16="http://schemas.microsoft.com/office/drawing/2014/main" id="{2CE24ED3-8890-4459-3BA1-E7E48F87425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8" name="Straight Connector 3217">
                            <a:extLst>
                              <a:ext uri="{FF2B5EF4-FFF2-40B4-BE49-F238E27FC236}">
                                <a16:creationId xmlns:a16="http://schemas.microsoft.com/office/drawing/2014/main" id="{113D46F8-B345-7C51-DB5E-A1B1AB95263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9" name="Straight Connector 3218">
                            <a:extLst>
                              <a:ext uri="{FF2B5EF4-FFF2-40B4-BE49-F238E27FC236}">
                                <a16:creationId xmlns:a16="http://schemas.microsoft.com/office/drawing/2014/main" id="{DC73540A-3423-2913-EB8B-E7C66D2BADD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20" name="Oval 3219">
                            <a:extLst>
                              <a:ext uri="{FF2B5EF4-FFF2-40B4-BE49-F238E27FC236}">
                                <a16:creationId xmlns:a16="http://schemas.microsoft.com/office/drawing/2014/main" id="{B6E37052-3292-F34C-0E88-800F92EE6EE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1" name="TextBox 3220">
                                <a:extLst>
                                  <a:ext uri="{FF2B5EF4-FFF2-40B4-BE49-F238E27FC236}">
                                    <a16:creationId xmlns:a16="http://schemas.microsoft.com/office/drawing/2014/main" id="{FBB0991B-2A93-DB92-AECE-02AB5BF10C6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2" name="TextBox 3221">
                                <a:extLst>
                                  <a:ext uri="{FF2B5EF4-FFF2-40B4-BE49-F238E27FC236}">
                                    <a16:creationId xmlns:a16="http://schemas.microsoft.com/office/drawing/2014/main" id="{E7169CB4-B0C8-F112-C7BA-6B8FA8E6380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3" name="TextBox 3222">
                            <a:extLst>
                              <a:ext uri="{FF2B5EF4-FFF2-40B4-BE49-F238E27FC236}">
                                <a16:creationId xmlns:a16="http://schemas.microsoft.com/office/drawing/2014/main" id="{10FD0B9F-9655-AE04-82C4-D0F7A784C4E2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05" name="Group 3204">
                          <a:extLst>
                            <a:ext uri="{FF2B5EF4-FFF2-40B4-BE49-F238E27FC236}">
                              <a16:creationId xmlns:a16="http://schemas.microsoft.com/office/drawing/2014/main" id="{830EA306-2997-5E1B-6D1D-349CF27112E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08" name="TextBox 3207">
                            <a:extLst>
                              <a:ext uri="{FF2B5EF4-FFF2-40B4-BE49-F238E27FC236}">
                                <a16:creationId xmlns:a16="http://schemas.microsoft.com/office/drawing/2014/main" id="{5B61CEA0-4C3F-0D44-B730-49B2EACCC30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09" name="Group 3208">
                            <a:extLst>
                              <a:ext uri="{FF2B5EF4-FFF2-40B4-BE49-F238E27FC236}">
                                <a16:creationId xmlns:a16="http://schemas.microsoft.com/office/drawing/2014/main" id="{533BA15A-1FAC-4978-5141-A80AA5900D2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10" name="Straight Connector 3209">
                              <a:extLst>
                                <a:ext uri="{FF2B5EF4-FFF2-40B4-BE49-F238E27FC236}">
                                  <a16:creationId xmlns:a16="http://schemas.microsoft.com/office/drawing/2014/main" id="{51C8EAD6-EC67-BC75-5352-F9F9B3974A4F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11" name="Straight Connector 3210">
                              <a:extLst>
                                <a:ext uri="{FF2B5EF4-FFF2-40B4-BE49-F238E27FC236}">
                                  <a16:creationId xmlns:a16="http://schemas.microsoft.com/office/drawing/2014/main" id="{1254F8B5-3407-7552-FDFA-0FBBA1E2F041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2" name="Oval 3211">
                              <a:extLst>
                                <a:ext uri="{FF2B5EF4-FFF2-40B4-BE49-F238E27FC236}">
                                  <a16:creationId xmlns:a16="http://schemas.microsoft.com/office/drawing/2014/main" id="{58B8EF77-42B9-0086-E197-5F8DB918EB3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3" name="TextBox 3212">
                                  <a:extLst>
                                    <a:ext uri="{FF2B5EF4-FFF2-40B4-BE49-F238E27FC236}">
                                      <a16:creationId xmlns:a16="http://schemas.microsoft.com/office/drawing/2014/main" id="{80D18D89-F9AD-C187-C5DE-2E5F476D5A61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4" name="TextBox 3213">
                                  <a:extLst>
                                    <a:ext uri="{FF2B5EF4-FFF2-40B4-BE49-F238E27FC236}">
                                      <a16:creationId xmlns:a16="http://schemas.microsoft.com/office/drawing/2014/main" id="{882D9072-35C4-2DCA-CAB6-5A6D5ED6DEC7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15" name="Straight Arrow Connector 3214">
                              <a:extLst>
                                <a:ext uri="{FF2B5EF4-FFF2-40B4-BE49-F238E27FC236}">
                                  <a16:creationId xmlns:a16="http://schemas.microsoft.com/office/drawing/2014/main" id="{C60CF6E6-A8A1-3275-5589-FC3E81D1A9D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6" name="TextBox 3215">
                              <a:extLst>
                                <a:ext uri="{FF2B5EF4-FFF2-40B4-BE49-F238E27FC236}">
                                  <a16:creationId xmlns:a16="http://schemas.microsoft.com/office/drawing/2014/main" id="{E83416D0-7034-3B20-1FC3-80A5065A0BA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06" name="TextBox 3205">
                          <a:extLst>
                            <a:ext uri="{FF2B5EF4-FFF2-40B4-BE49-F238E27FC236}">
                              <a16:creationId xmlns:a16="http://schemas.microsoft.com/office/drawing/2014/main" id="{2E2B2D7F-7758-0345-C1BE-F120C81F619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07" name="TextBox 3206">
                          <a:extLst>
                            <a:ext uri="{FF2B5EF4-FFF2-40B4-BE49-F238E27FC236}">
                              <a16:creationId xmlns:a16="http://schemas.microsoft.com/office/drawing/2014/main" id="{F6C700C0-1DF3-F99F-97CE-BD16FB93EC0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02" name="Straight Arrow Connector 3201">
                        <a:extLst>
                          <a:ext uri="{FF2B5EF4-FFF2-40B4-BE49-F238E27FC236}">
                            <a16:creationId xmlns:a16="http://schemas.microsoft.com/office/drawing/2014/main" id="{4AFD62CD-C4CD-B8E0-2C6B-6AB221105E6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00" name="Straight Arrow Connector 3199">
                      <a:extLst>
                        <a:ext uri="{FF2B5EF4-FFF2-40B4-BE49-F238E27FC236}">
                          <a16:creationId xmlns:a16="http://schemas.microsoft.com/office/drawing/2014/main" id="{DDFB745F-B907-6AE3-85D2-0D7EF1F6BA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4" name="Straight Arrow Connector 3133">
                    <a:extLst>
                      <a:ext uri="{FF2B5EF4-FFF2-40B4-BE49-F238E27FC236}">
                        <a16:creationId xmlns:a16="http://schemas.microsoft.com/office/drawing/2014/main" id="{39424AD5-5702-8BE3-F8DB-B6161332B56A}"/>
                      </a:ext>
                    </a:extLst>
                  </p:cNvPr>
                  <p:cNvCxnSpPr>
                    <a:cxnSpLocks/>
                    <a:endCxn id="3203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3" name="Group 3112">
                  <a:extLst>
                    <a:ext uri="{FF2B5EF4-FFF2-40B4-BE49-F238E27FC236}">
                      <a16:creationId xmlns:a16="http://schemas.microsoft.com/office/drawing/2014/main" id="{1B62CFC9-3D67-3C38-7FBD-36F14652FCF4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4" name="Group 3113">
                    <a:extLst>
                      <a:ext uri="{FF2B5EF4-FFF2-40B4-BE49-F238E27FC236}">
                        <a16:creationId xmlns:a16="http://schemas.microsoft.com/office/drawing/2014/main" id="{B2ED1725-D100-6DFA-B62E-0CA820558410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8" name="Group 3117">
                      <a:extLst>
                        <a:ext uri="{FF2B5EF4-FFF2-40B4-BE49-F238E27FC236}">
                          <a16:creationId xmlns:a16="http://schemas.microsoft.com/office/drawing/2014/main" id="{DE83C23B-4647-C371-9A6E-85FE0840843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20" name="Group 3119">
                        <a:extLst>
                          <a:ext uri="{FF2B5EF4-FFF2-40B4-BE49-F238E27FC236}">
                            <a16:creationId xmlns:a16="http://schemas.microsoft.com/office/drawing/2014/main" id="{7C85CFD6-F3E4-5867-A13E-3B76D753523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2" name="Group 3121">
                          <a:extLst>
                            <a:ext uri="{FF2B5EF4-FFF2-40B4-BE49-F238E27FC236}">
                              <a16:creationId xmlns:a16="http://schemas.microsoft.com/office/drawing/2014/main" id="{D27CAFF0-DDA0-2CAF-5505-698BE5331F7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4" name="Straight Connector 3123">
                            <a:extLst>
                              <a:ext uri="{FF2B5EF4-FFF2-40B4-BE49-F238E27FC236}">
                                <a16:creationId xmlns:a16="http://schemas.microsoft.com/office/drawing/2014/main" id="{8F06CE6A-B5CC-D2B1-3129-693315A598E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5" name="Straight Connector 3124">
                            <a:extLst>
                              <a:ext uri="{FF2B5EF4-FFF2-40B4-BE49-F238E27FC236}">
                                <a16:creationId xmlns:a16="http://schemas.microsoft.com/office/drawing/2014/main" id="{EEBCFA77-E8D3-842D-C2D5-E5D35C97469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6" name="Oval 3125">
                            <a:extLst>
                              <a:ext uri="{FF2B5EF4-FFF2-40B4-BE49-F238E27FC236}">
                                <a16:creationId xmlns:a16="http://schemas.microsoft.com/office/drawing/2014/main" id="{F33D2140-DB29-7F72-95B0-4730EE85BD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7" name="TextBox 3126">
                                <a:extLst>
                                  <a:ext uri="{FF2B5EF4-FFF2-40B4-BE49-F238E27FC236}">
                                    <a16:creationId xmlns:a16="http://schemas.microsoft.com/office/drawing/2014/main" id="{2C6D5B4F-1FAD-B14A-0851-125DE1A6C98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8" name="TextBox 3127">
                                <a:extLst>
                                  <a:ext uri="{FF2B5EF4-FFF2-40B4-BE49-F238E27FC236}">
                                    <a16:creationId xmlns:a16="http://schemas.microsoft.com/office/drawing/2014/main" id="{45D8665C-FEE9-648B-3F7F-D32512288AE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9" name="Oval 3128">
                            <a:extLst>
                              <a:ext uri="{FF2B5EF4-FFF2-40B4-BE49-F238E27FC236}">
                                <a16:creationId xmlns:a16="http://schemas.microsoft.com/office/drawing/2014/main" id="{4FDB4A2E-AA55-51EF-51DB-B69074F2277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30" name="TextBox 3129">
                            <a:extLst>
                              <a:ext uri="{FF2B5EF4-FFF2-40B4-BE49-F238E27FC236}">
                                <a16:creationId xmlns:a16="http://schemas.microsoft.com/office/drawing/2014/main" id="{87C98DBA-3B62-D829-53FC-2FF7214F228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31" name="TextBox 3130">
                            <a:extLst>
                              <a:ext uri="{FF2B5EF4-FFF2-40B4-BE49-F238E27FC236}">
                                <a16:creationId xmlns:a16="http://schemas.microsoft.com/office/drawing/2014/main" id="{6E7A1536-010C-237E-ACDE-5744ED9D9F2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32" name="TextBox 3131">
                            <a:extLst>
                              <a:ext uri="{FF2B5EF4-FFF2-40B4-BE49-F238E27FC236}">
                                <a16:creationId xmlns:a16="http://schemas.microsoft.com/office/drawing/2014/main" id="{C182DA09-F058-23E7-3104-BB5086BFB37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3" name="Straight Connector 3122">
                          <a:extLst>
                            <a:ext uri="{FF2B5EF4-FFF2-40B4-BE49-F238E27FC236}">
                              <a16:creationId xmlns:a16="http://schemas.microsoft.com/office/drawing/2014/main" id="{872791F3-55C1-FC12-924C-326901856F5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21" name="Straight Arrow Connector 3120">
                        <a:extLst>
                          <a:ext uri="{FF2B5EF4-FFF2-40B4-BE49-F238E27FC236}">
                            <a16:creationId xmlns:a16="http://schemas.microsoft.com/office/drawing/2014/main" id="{F09535EA-9607-5F74-7D73-47C49C7C9CC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9" name="Straight Arrow Connector 3118">
                      <a:extLst>
                        <a:ext uri="{FF2B5EF4-FFF2-40B4-BE49-F238E27FC236}">
                          <a16:creationId xmlns:a16="http://schemas.microsoft.com/office/drawing/2014/main" id="{44AF2164-8389-E696-BEF4-3D67D25761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097808D1-684A-767F-AC16-C723CF7434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6" name="Straight Arrow Connector 3115">
                    <a:extLst>
                      <a:ext uri="{FF2B5EF4-FFF2-40B4-BE49-F238E27FC236}">
                        <a16:creationId xmlns:a16="http://schemas.microsoft.com/office/drawing/2014/main" id="{B2291762-7BA6-C295-F6AD-D226FC6DF4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7" name="Straight Arrow Connector 3116">
                    <a:extLst>
                      <a:ext uri="{FF2B5EF4-FFF2-40B4-BE49-F238E27FC236}">
                        <a16:creationId xmlns:a16="http://schemas.microsoft.com/office/drawing/2014/main" id="{F808E103-45B2-DD72-3695-9168C9C9B0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8" name="Group 3097">
                <a:extLst>
                  <a:ext uri="{FF2B5EF4-FFF2-40B4-BE49-F238E27FC236}">
                    <a16:creationId xmlns:a16="http://schemas.microsoft.com/office/drawing/2014/main" id="{606F951F-90EE-8FB6-2F9F-B2945AF31C26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100" name="Oval 3099">
                  <a:extLst>
                    <a:ext uri="{FF2B5EF4-FFF2-40B4-BE49-F238E27FC236}">
                      <a16:creationId xmlns:a16="http://schemas.microsoft.com/office/drawing/2014/main" id="{2AF7595D-DA27-7799-CB2D-EBE3DCECE96F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01" name="Straight Connector 3100">
                  <a:extLst>
                    <a:ext uri="{FF2B5EF4-FFF2-40B4-BE49-F238E27FC236}">
                      <a16:creationId xmlns:a16="http://schemas.microsoft.com/office/drawing/2014/main" id="{9B5C9174-2917-29FA-E409-D91F2505E6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2" name="TextBox 3101">
                  <a:extLst>
                    <a:ext uri="{FF2B5EF4-FFF2-40B4-BE49-F238E27FC236}">
                      <a16:creationId xmlns:a16="http://schemas.microsoft.com/office/drawing/2014/main" id="{41D9D382-2BE6-CF9D-5A05-8D5CC3E1F6D5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3" name="Group 3102">
                  <a:extLst>
                    <a:ext uri="{FF2B5EF4-FFF2-40B4-BE49-F238E27FC236}">
                      <a16:creationId xmlns:a16="http://schemas.microsoft.com/office/drawing/2014/main" id="{1F1DF3B3-FCC8-339C-91A7-3D1C2C1674A7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5" name="Straight Connector 3104">
                    <a:extLst>
                      <a:ext uri="{FF2B5EF4-FFF2-40B4-BE49-F238E27FC236}">
                        <a16:creationId xmlns:a16="http://schemas.microsoft.com/office/drawing/2014/main" id="{6868ED41-3D6B-DF05-6B1C-1301F6E19B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6" name="Straight Connector 3105">
                    <a:extLst>
                      <a:ext uri="{FF2B5EF4-FFF2-40B4-BE49-F238E27FC236}">
                        <a16:creationId xmlns:a16="http://schemas.microsoft.com/office/drawing/2014/main" id="{23268F3F-E22A-008D-33AD-17B9E6A50C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7" name="Oval 3106">
                    <a:extLst>
                      <a:ext uri="{FF2B5EF4-FFF2-40B4-BE49-F238E27FC236}">
                        <a16:creationId xmlns:a16="http://schemas.microsoft.com/office/drawing/2014/main" id="{93895BCE-D9AB-3C95-90DD-6DFCE5BD89C1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8" name="TextBox 3107">
                        <a:extLst>
                          <a:ext uri="{FF2B5EF4-FFF2-40B4-BE49-F238E27FC236}">
                            <a16:creationId xmlns:a16="http://schemas.microsoft.com/office/drawing/2014/main" id="{79182F4D-97B5-68EF-BA25-38464429558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9" name="TextBox 3108">
                        <a:extLst>
                          <a:ext uri="{FF2B5EF4-FFF2-40B4-BE49-F238E27FC236}">
                            <a16:creationId xmlns:a16="http://schemas.microsoft.com/office/drawing/2014/main" id="{85819DA3-64A4-E0C2-7FD4-4F1647F05C6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10" name="TextBox 3109">
                    <a:extLst>
                      <a:ext uri="{FF2B5EF4-FFF2-40B4-BE49-F238E27FC236}">
                        <a16:creationId xmlns:a16="http://schemas.microsoft.com/office/drawing/2014/main" id="{88FF2FDC-4670-E981-ACF7-6EFC0057901A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11" name="Straight Arrow Connector 3110">
                    <a:extLst>
                      <a:ext uri="{FF2B5EF4-FFF2-40B4-BE49-F238E27FC236}">
                        <a16:creationId xmlns:a16="http://schemas.microsoft.com/office/drawing/2014/main" id="{EAC37EA7-8852-3015-68EB-CF1430F18B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4" name="TextBox 3103">
                  <a:extLst>
                    <a:ext uri="{FF2B5EF4-FFF2-40B4-BE49-F238E27FC236}">
                      <a16:creationId xmlns:a16="http://schemas.microsoft.com/office/drawing/2014/main" id="{80A21953-5961-56E1-FF4A-FAC7812B3506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9" name="Straight Arrow Connector 3098">
                <a:extLst>
                  <a:ext uri="{FF2B5EF4-FFF2-40B4-BE49-F238E27FC236}">
                    <a16:creationId xmlns:a16="http://schemas.microsoft.com/office/drawing/2014/main" id="{4BBED14D-18BA-BEE4-30AC-BDD1B796E3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4" name="Straight Arrow Connector 3093">
              <a:extLst>
                <a:ext uri="{FF2B5EF4-FFF2-40B4-BE49-F238E27FC236}">
                  <a16:creationId xmlns:a16="http://schemas.microsoft.com/office/drawing/2014/main" id="{E7194E2E-D3CB-F86E-21E3-85B85EA758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5" name="Straight Arrow Connector 3094">
              <a:extLst>
                <a:ext uri="{FF2B5EF4-FFF2-40B4-BE49-F238E27FC236}">
                  <a16:creationId xmlns:a16="http://schemas.microsoft.com/office/drawing/2014/main" id="{4BFBE1F9-215E-2B62-06E9-47995D8FA7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Straight Arrow Connector 3095">
              <a:extLst>
                <a:ext uri="{FF2B5EF4-FFF2-40B4-BE49-F238E27FC236}">
                  <a16:creationId xmlns:a16="http://schemas.microsoft.com/office/drawing/2014/main" id="{93754492-17AD-A4CE-11A2-344246166A97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8792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77F1E-5731-91DB-9D91-855F743D4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EE46C8FF-4955-6F24-34B4-1C36FDBF1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1B382-CA29-C852-D318-E02196C9A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CA5E1C5-D7B0-BFFE-F2F5-F6C7671C28BD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441542B-658C-1077-85F3-B5204105B29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70EACA-88D9-BC28-7CE8-FF6A9B69A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7581809-F86A-4DE9-88DE-B50AF4C518DB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E0434DD-36B3-D43C-74C3-195DB9822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BCA17D0-C208-6A0F-6F68-40442BDA7D28}"/>
              </a:ext>
            </a:extLst>
          </p:cNvPr>
          <p:cNvSpPr/>
          <p:nvPr/>
        </p:nvSpPr>
        <p:spPr>
          <a:xfrm>
            <a:off x="6432291" y="1506369"/>
            <a:ext cx="4514305" cy="849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suppress evolution our quantum system away from the poles on the Bloch sphere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A1D976-F1AC-75E6-4613-601BE0B2F605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FF342BF-8162-0113-6FA4-1AEF594EAF34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5E26531-0407-B715-25E3-8AFA3F44E3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990AF08-9761-AE01-3A56-C8D5A666BD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27B57C8-5B8C-06B7-3649-5B0112A903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024405E-36D1-893C-33BA-D5B18499F08D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46FE2708-D89E-E5D3-4277-ED8E97D8049E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46FE2708-D89E-E5D3-4277-ED8E97D8049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F50803BE-0E6D-30E9-E3FC-08AF7632773C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F50803BE-0E6D-30E9-E3FC-08AF7632773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1F900C6-EBCC-F600-50F8-576840A9D33B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CC0281C-BDB7-264E-5AB2-597835DDE495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854CBFC-D9DD-6CC5-A019-1817C9DE87F6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B290F31-1DBA-6E54-C843-2CCCE3319A5D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8248C60-2558-48F6-2571-B352D1430831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8A0ACB7-1B92-5AF2-5BE7-D5DF408CBA06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E899140-8C8F-6831-E2D4-C220EEC5ADD9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45507D0-ADEB-2D02-8949-241F17ABF6CE}"/>
              </a:ext>
            </a:extLst>
          </p:cNvPr>
          <p:cNvCxnSpPr>
            <a:cxnSpLocks/>
          </p:cNvCxnSpPr>
          <p:nvPr/>
        </p:nvCxnSpPr>
        <p:spPr>
          <a:xfrm flipV="1">
            <a:off x="8486838" y="3332171"/>
            <a:ext cx="7508" cy="1131477"/>
          </a:xfrm>
          <a:prstGeom prst="straightConnector1">
            <a:avLst/>
          </a:prstGeom>
          <a:ln w="57150">
            <a:solidFill>
              <a:srgbClr val="98D7E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D78D7C2-2F64-5FE7-E221-3619D6BDBBFA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0928314-339A-0749-68AD-4FF58D8B1A43}"/>
              </a:ext>
            </a:extLst>
          </p:cNvPr>
          <p:cNvCxnSpPr>
            <a:cxnSpLocks/>
          </p:cNvCxnSpPr>
          <p:nvPr/>
        </p:nvCxnSpPr>
        <p:spPr>
          <a:xfrm flipV="1">
            <a:off x="8475013" y="3491576"/>
            <a:ext cx="572028" cy="950806"/>
          </a:xfrm>
          <a:prstGeom prst="straightConnector1">
            <a:avLst/>
          </a:prstGeom>
          <a:ln w="57150">
            <a:solidFill>
              <a:srgbClr val="C3E9F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29CA1DC-3690-3575-5733-DE82EFDCD173}"/>
              </a:ext>
            </a:extLst>
          </p:cNvPr>
          <p:cNvCxnSpPr>
            <a:cxnSpLocks/>
          </p:cNvCxnSpPr>
          <p:nvPr/>
        </p:nvCxnSpPr>
        <p:spPr>
          <a:xfrm flipV="1">
            <a:off x="8491879" y="3564825"/>
            <a:ext cx="153" cy="894009"/>
          </a:xfrm>
          <a:prstGeom prst="straightConnector1">
            <a:avLst/>
          </a:prstGeom>
          <a:ln w="57150">
            <a:solidFill>
              <a:srgbClr val="DCFFF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584882E-8D03-8429-FF1B-1502DA7F625F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3" name="Group 3092">
            <a:extLst>
              <a:ext uri="{FF2B5EF4-FFF2-40B4-BE49-F238E27FC236}">
                <a16:creationId xmlns:a16="http://schemas.microsoft.com/office/drawing/2014/main" id="{79A35183-029D-E4D9-F663-34D08FD53C34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4" name="Group 3093">
              <a:extLst>
                <a:ext uri="{FF2B5EF4-FFF2-40B4-BE49-F238E27FC236}">
                  <a16:creationId xmlns:a16="http://schemas.microsoft.com/office/drawing/2014/main" id="{87765A22-15EC-D69D-A5EB-29254F29D8FD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8" name="Group 3097">
                <a:extLst>
                  <a:ext uri="{FF2B5EF4-FFF2-40B4-BE49-F238E27FC236}">
                    <a16:creationId xmlns:a16="http://schemas.microsoft.com/office/drawing/2014/main" id="{DBBC9E0C-F57B-69E7-72C7-237BB2D311A0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3" name="Group 3112">
                  <a:extLst>
                    <a:ext uri="{FF2B5EF4-FFF2-40B4-BE49-F238E27FC236}">
                      <a16:creationId xmlns:a16="http://schemas.microsoft.com/office/drawing/2014/main" id="{119AAD47-4FC3-AFB5-6FD4-C847BF37CD45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4" name="Group 3133">
                    <a:extLst>
                      <a:ext uri="{FF2B5EF4-FFF2-40B4-BE49-F238E27FC236}">
                        <a16:creationId xmlns:a16="http://schemas.microsoft.com/office/drawing/2014/main" id="{814F3A7A-16B5-F5B3-EC0D-6A5060032306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200" name="Group 3199">
                      <a:extLst>
                        <a:ext uri="{FF2B5EF4-FFF2-40B4-BE49-F238E27FC236}">
                          <a16:creationId xmlns:a16="http://schemas.microsoft.com/office/drawing/2014/main" id="{E30C8BDB-79B5-F448-D430-A0C0EB0308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202" name="Group 3201">
                        <a:extLst>
                          <a:ext uri="{FF2B5EF4-FFF2-40B4-BE49-F238E27FC236}">
                            <a16:creationId xmlns:a16="http://schemas.microsoft.com/office/drawing/2014/main" id="{1C3B3A48-8F4D-1D8C-ECAF-DB6729010C5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04" name="Oval 3203">
                          <a:extLst>
                            <a:ext uri="{FF2B5EF4-FFF2-40B4-BE49-F238E27FC236}">
                              <a16:creationId xmlns:a16="http://schemas.microsoft.com/office/drawing/2014/main" id="{912EB10B-2799-08F7-B0EC-2A4FBF429D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05" name="Group 3204">
                          <a:extLst>
                            <a:ext uri="{FF2B5EF4-FFF2-40B4-BE49-F238E27FC236}">
                              <a16:creationId xmlns:a16="http://schemas.microsoft.com/office/drawing/2014/main" id="{822B9BFE-C87A-B7F1-739D-81C50BB6653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18" name="Straight Connector 3217">
                            <a:extLst>
                              <a:ext uri="{FF2B5EF4-FFF2-40B4-BE49-F238E27FC236}">
                                <a16:creationId xmlns:a16="http://schemas.microsoft.com/office/drawing/2014/main" id="{56297696-C2DB-7180-F84D-9A8B34073A3D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9" name="Straight Connector 3218">
                            <a:extLst>
                              <a:ext uri="{FF2B5EF4-FFF2-40B4-BE49-F238E27FC236}">
                                <a16:creationId xmlns:a16="http://schemas.microsoft.com/office/drawing/2014/main" id="{73EBF42A-F9D1-74AB-3BFF-3607F283961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20" name="Straight Connector 3219">
                            <a:extLst>
                              <a:ext uri="{FF2B5EF4-FFF2-40B4-BE49-F238E27FC236}">
                                <a16:creationId xmlns:a16="http://schemas.microsoft.com/office/drawing/2014/main" id="{BA755AB1-C049-5D1E-F157-56930985FD1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21" name="Oval 3220">
                            <a:extLst>
                              <a:ext uri="{FF2B5EF4-FFF2-40B4-BE49-F238E27FC236}">
                                <a16:creationId xmlns:a16="http://schemas.microsoft.com/office/drawing/2014/main" id="{B563CA27-B507-B500-A87D-021D1823B7D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2" name="TextBox 3221">
                                <a:extLst>
                                  <a:ext uri="{FF2B5EF4-FFF2-40B4-BE49-F238E27FC236}">
                                    <a16:creationId xmlns:a16="http://schemas.microsoft.com/office/drawing/2014/main" id="{9B50DE89-C331-E9D8-9F89-619CC9CE57A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3" name="TextBox 3222">
                                <a:extLst>
                                  <a:ext uri="{FF2B5EF4-FFF2-40B4-BE49-F238E27FC236}">
                                    <a16:creationId xmlns:a16="http://schemas.microsoft.com/office/drawing/2014/main" id="{5E567E06-5982-7C10-45CD-68B5C4A2142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4" name="TextBox 3223">
                            <a:extLst>
                              <a:ext uri="{FF2B5EF4-FFF2-40B4-BE49-F238E27FC236}">
                                <a16:creationId xmlns:a16="http://schemas.microsoft.com/office/drawing/2014/main" id="{A4C96F1B-6D3E-2A67-0214-F6014EA8255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06" name="Group 3205">
                          <a:extLst>
                            <a:ext uri="{FF2B5EF4-FFF2-40B4-BE49-F238E27FC236}">
                              <a16:creationId xmlns:a16="http://schemas.microsoft.com/office/drawing/2014/main" id="{01211925-2FB7-A6F7-0C90-F4A6302DA19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09" name="TextBox 3208">
                            <a:extLst>
                              <a:ext uri="{FF2B5EF4-FFF2-40B4-BE49-F238E27FC236}">
                                <a16:creationId xmlns:a16="http://schemas.microsoft.com/office/drawing/2014/main" id="{4C3DC790-42AE-30C2-0407-67B6D85F766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10" name="Group 3209">
                            <a:extLst>
                              <a:ext uri="{FF2B5EF4-FFF2-40B4-BE49-F238E27FC236}">
                                <a16:creationId xmlns:a16="http://schemas.microsoft.com/office/drawing/2014/main" id="{8947966B-B846-E20E-C42C-D1CFBA534E5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11" name="Straight Connector 3210">
                              <a:extLst>
                                <a:ext uri="{FF2B5EF4-FFF2-40B4-BE49-F238E27FC236}">
                                  <a16:creationId xmlns:a16="http://schemas.microsoft.com/office/drawing/2014/main" id="{6F4A0858-776F-EE7A-87FD-0395C982B24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12" name="Straight Connector 3211">
                              <a:extLst>
                                <a:ext uri="{FF2B5EF4-FFF2-40B4-BE49-F238E27FC236}">
                                  <a16:creationId xmlns:a16="http://schemas.microsoft.com/office/drawing/2014/main" id="{A7683C69-67C6-2058-63E8-EAAE26E165D7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3" name="Oval 3212">
                              <a:extLst>
                                <a:ext uri="{FF2B5EF4-FFF2-40B4-BE49-F238E27FC236}">
                                  <a16:creationId xmlns:a16="http://schemas.microsoft.com/office/drawing/2014/main" id="{CA11E17E-D9D4-CD54-804A-EA853402192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4" name="TextBox 3213">
                                  <a:extLst>
                                    <a:ext uri="{FF2B5EF4-FFF2-40B4-BE49-F238E27FC236}">
                                      <a16:creationId xmlns:a16="http://schemas.microsoft.com/office/drawing/2014/main" id="{3BD95AFF-B76F-BB82-B2A0-1FEB0193BA28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5" name="TextBox 3214">
                                  <a:extLst>
                                    <a:ext uri="{FF2B5EF4-FFF2-40B4-BE49-F238E27FC236}">
                                      <a16:creationId xmlns:a16="http://schemas.microsoft.com/office/drawing/2014/main" id="{D525CB72-6223-6653-B248-34BCF0B211D0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16" name="Straight Arrow Connector 3215">
                              <a:extLst>
                                <a:ext uri="{FF2B5EF4-FFF2-40B4-BE49-F238E27FC236}">
                                  <a16:creationId xmlns:a16="http://schemas.microsoft.com/office/drawing/2014/main" id="{FEEEB063-41E6-C1AA-2BEB-72D5F0879614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7" name="TextBox 3216">
                              <a:extLst>
                                <a:ext uri="{FF2B5EF4-FFF2-40B4-BE49-F238E27FC236}">
                                  <a16:creationId xmlns:a16="http://schemas.microsoft.com/office/drawing/2014/main" id="{04EEF189-60A2-EC35-E34B-D670109D0971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07" name="TextBox 3206">
                          <a:extLst>
                            <a:ext uri="{FF2B5EF4-FFF2-40B4-BE49-F238E27FC236}">
                              <a16:creationId xmlns:a16="http://schemas.microsoft.com/office/drawing/2014/main" id="{48768400-0629-157A-0F50-AAD29777C38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08" name="TextBox 3207">
                          <a:extLst>
                            <a:ext uri="{FF2B5EF4-FFF2-40B4-BE49-F238E27FC236}">
                              <a16:creationId xmlns:a16="http://schemas.microsoft.com/office/drawing/2014/main" id="{59BBBA1E-F2F7-4E2B-0CCC-F0E078D5988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03" name="Straight Arrow Connector 3202">
                        <a:extLst>
                          <a:ext uri="{FF2B5EF4-FFF2-40B4-BE49-F238E27FC236}">
                            <a16:creationId xmlns:a16="http://schemas.microsoft.com/office/drawing/2014/main" id="{4278B9D0-C629-D806-1A78-7E98E9BC882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01" name="Straight Arrow Connector 3200">
                      <a:extLst>
                        <a:ext uri="{FF2B5EF4-FFF2-40B4-BE49-F238E27FC236}">
                          <a16:creationId xmlns:a16="http://schemas.microsoft.com/office/drawing/2014/main" id="{CC7D16E1-2BE3-1D48-92BE-59D56869E60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5" name="Straight Arrow Connector 3134">
                    <a:extLst>
                      <a:ext uri="{FF2B5EF4-FFF2-40B4-BE49-F238E27FC236}">
                        <a16:creationId xmlns:a16="http://schemas.microsoft.com/office/drawing/2014/main" id="{F8CD1005-2DC6-D0B6-EBC0-891F10BF8A3A}"/>
                      </a:ext>
                    </a:extLst>
                  </p:cNvPr>
                  <p:cNvCxnSpPr>
                    <a:cxnSpLocks/>
                    <a:endCxn id="3204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4" name="Group 3113">
                  <a:extLst>
                    <a:ext uri="{FF2B5EF4-FFF2-40B4-BE49-F238E27FC236}">
                      <a16:creationId xmlns:a16="http://schemas.microsoft.com/office/drawing/2014/main" id="{7C5989F1-DC09-B8CE-09E6-7380B53F66B1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5" name="Group 3114">
                    <a:extLst>
                      <a:ext uri="{FF2B5EF4-FFF2-40B4-BE49-F238E27FC236}">
                        <a16:creationId xmlns:a16="http://schemas.microsoft.com/office/drawing/2014/main" id="{0FC8A75A-8FF0-254C-EE05-67C77C75D087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9" name="Group 3118">
                      <a:extLst>
                        <a:ext uri="{FF2B5EF4-FFF2-40B4-BE49-F238E27FC236}">
                          <a16:creationId xmlns:a16="http://schemas.microsoft.com/office/drawing/2014/main" id="{0FD026A5-8351-2F7E-60F0-0960DFD3E6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21" name="Group 3120">
                        <a:extLst>
                          <a:ext uri="{FF2B5EF4-FFF2-40B4-BE49-F238E27FC236}">
                            <a16:creationId xmlns:a16="http://schemas.microsoft.com/office/drawing/2014/main" id="{49BDD3EA-2291-AC38-E32B-66F671BDE9F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3" name="Group 3122">
                          <a:extLst>
                            <a:ext uri="{FF2B5EF4-FFF2-40B4-BE49-F238E27FC236}">
                              <a16:creationId xmlns:a16="http://schemas.microsoft.com/office/drawing/2014/main" id="{9A03DC9E-5025-1C8C-E97B-C5847A6776C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5" name="Straight Connector 3124">
                            <a:extLst>
                              <a:ext uri="{FF2B5EF4-FFF2-40B4-BE49-F238E27FC236}">
                                <a16:creationId xmlns:a16="http://schemas.microsoft.com/office/drawing/2014/main" id="{495752E1-DB35-26D4-53DE-6E9610CF054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6" name="Straight Connector 3125">
                            <a:extLst>
                              <a:ext uri="{FF2B5EF4-FFF2-40B4-BE49-F238E27FC236}">
                                <a16:creationId xmlns:a16="http://schemas.microsoft.com/office/drawing/2014/main" id="{EFEF5DB1-F521-5F80-C729-1A2CB8B9FA47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7" name="Oval 3126">
                            <a:extLst>
                              <a:ext uri="{FF2B5EF4-FFF2-40B4-BE49-F238E27FC236}">
                                <a16:creationId xmlns:a16="http://schemas.microsoft.com/office/drawing/2014/main" id="{7AE5A8C0-91AE-27F1-687A-5DAA065B6D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8" name="TextBox 3127">
                                <a:extLst>
                                  <a:ext uri="{FF2B5EF4-FFF2-40B4-BE49-F238E27FC236}">
                                    <a16:creationId xmlns:a16="http://schemas.microsoft.com/office/drawing/2014/main" id="{E3B25CAD-78B2-2285-C3E8-3B37B73F90D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9" name="TextBox 3128">
                                <a:extLst>
                                  <a:ext uri="{FF2B5EF4-FFF2-40B4-BE49-F238E27FC236}">
                                    <a16:creationId xmlns:a16="http://schemas.microsoft.com/office/drawing/2014/main" id="{E679A435-D98C-60B4-6AA6-008FDC4C2E2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30" name="Oval 3129">
                            <a:extLst>
                              <a:ext uri="{FF2B5EF4-FFF2-40B4-BE49-F238E27FC236}">
                                <a16:creationId xmlns:a16="http://schemas.microsoft.com/office/drawing/2014/main" id="{F297661E-5215-FC28-6424-D4CCFA14F8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31" name="TextBox 3130">
                            <a:extLst>
                              <a:ext uri="{FF2B5EF4-FFF2-40B4-BE49-F238E27FC236}">
                                <a16:creationId xmlns:a16="http://schemas.microsoft.com/office/drawing/2014/main" id="{FD492B35-8000-91CA-40B0-2339A2E8C22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32" name="TextBox 3131">
                            <a:extLst>
                              <a:ext uri="{FF2B5EF4-FFF2-40B4-BE49-F238E27FC236}">
                                <a16:creationId xmlns:a16="http://schemas.microsoft.com/office/drawing/2014/main" id="{3421686C-DE62-7CDC-FA20-30263641619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33" name="TextBox 3132">
                            <a:extLst>
                              <a:ext uri="{FF2B5EF4-FFF2-40B4-BE49-F238E27FC236}">
                                <a16:creationId xmlns:a16="http://schemas.microsoft.com/office/drawing/2014/main" id="{58261AF6-2987-E525-DEA2-D45DCAB718E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4" name="Straight Connector 3123">
                          <a:extLst>
                            <a:ext uri="{FF2B5EF4-FFF2-40B4-BE49-F238E27FC236}">
                              <a16:creationId xmlns:a16="http://schemas.microsoft.com/office/drawing/2014/main" id="{AE16A435-D66B-0421-27A3-FCAD97E1924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22" name="Straight Arrow Connector 3121">
                        <a:extLst>
                          <a:ext uri="{FF2B5EF4-FFF2-40B4-BE49-F238E27FC236}">
                            <a16:creationId xmlns:a16="http://schemas.microsoft.com/office/drawing/2014/main" id="{A4E2235A-1822-76B5-6720-8193973BC23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20" name="Straight Arrow Connector 3119">
                      <a:extLst>
                        <a:ext uri="{FF2B5EF4-FFF2-40B4-BE49-F238E27FC236}">
                          <a16:creationId xmlns:a16="http://schemas.microsoft.com/office/drawing/2014/main" id="{6943B43A-3DD7-B018-725C-2ED82F699A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6" name="Straight Arrow Connector 3115">
                    <a:extLst>
                      <a:ext uri="{FF2B5EF4-FFF2-40B4-BE49-F238E27FC236}">
                        <a16:creationId xmlns:a16="http://schemas.microsoft.com/office/drawing/2014/main" id="{85B24D02-CD7D-2667-92C7-3FA8A65297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7" name="Straight Arrow Connector 3116">
                    <a:extLst>
                      <a:ext uri="{FF2B5EF4-FFF2-40B4-BE49-F238E27FC236}">
                        <a16:creationId xmlns:a16="http://schemas.microsoft.com/office/drawing/2014/main" id="{5BBCD90D-B877-4AB3-CA31-4A538291F8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8" name="Straight Arrow Connector 3117">
                    <a:extLst>
                      <a:ext uri="{FF2B5EF4-FFF2-40B4-BE49-F238E27FC236}">
                        <a16:creationId xmlns:a16="http://schemas.microsoft.com/office/drawing/2014/main" id="{C0D732D6-48F7-DA2A-B166-7549260A46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9" name="Group 3098">
                <a:extLst>
                  <a:ext uri="{FF2B5EF4-FFF2-40B4-BE49-F238E27FC236}">
                    <a16:creationId xmlns:a16="http://schemas.microsoft.com/office/drawing/2014/main" id="{62BA6C59-5F64-8FEF-4BFC-241468D73469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101" name="Oval 3100">
                  <a:extLst>
                    <a:ext uri="{FF2B5EF4-FFF2-40B4-BE49-F238E27FC236}">
                      <a16:creationId xmlns:a16="http://schemas.microsoft.com/office/drawing/2014/main" id="{89F3896E-04E8-69BB-D25B-69AA4A84B721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02" name="Straight Connector 3101">
                  <a:extLst>
                    <a:ext uri="{FF2B5EF4-FFF2-40B4-BE49-F238E27FC236}">
                      <a16:creationId xmlns:a16="http://schemas.microsoft.com/office/drawing/2014/main" id="{0D29BAD0-E044-01A4-ED18-241A63D39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3" name="TextBox 3102">
                  <a:extLst>
                    <a:ext uri="{FF2B5EF4-FFF2-40B4-BE49-F238E27FC236}">
                      <a16:creationId xmlns:a16="http://schemas.microsoft.com/office/drawing/2014/main" id="{499B5805-C55D-BB8C-BC84-8082F9BFAA76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4" name="Group 3103">
                  <a:extLst>
                    <a:ext uri="{FF2B5EF4-FFF2-40B4-BE49-F238E27FC236}">
                      <a16:creationId xmlns:a16="http://schemas.microsoft.com/office/drawing/2014/main" id="{07B6CEBF-FD4A-7F48-012E-EE5B0B7B5DD0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6" name="Straight Connector 3105">
                    <a:extLst>
                      <a:ext uri="{FF2B5EF4-FFF2-40B4-BE49-F238E27FC236}">
                        <a16:creationId xmlns:a16="http://schemas.microsoft.com/office/drawing/2014/main" id="{316F9C88-4FAE-0680-DD5A-72FCED3089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7" name="Straight Connector 3106">
                    <a:extLst>
                      <a:ext uri="{FF2B5EF4-FFF2-40B4-BE49-F238E27FC236}">
                        <a16:creationId xmlns:a16="http://schemas.microsoft.com/office/drawing/2014/main" id="{C1E2270C-BB4A-3A73-2F06-BE3EFA28EA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8" name="Oval 3107">
                    <a:extLst>
                      <a:ext uri="{FF2B5EF4-FFF2-40B4-BE49-F238E27FC236}">
                        <a16:creationId xmlns:a16="http://schemas.microsoft.com/office/drawing/2014/main" id="{51A4400C-772B-1CF5-44F3-B4938B34AA9C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9" name="TextBox 3108">
                        <a:extLst>
                          <a:ext uri="{FF2B5EF4-FFF2-40B4-BE49-F238E27FC236}">
                            <a16:creationId xmlns:a16="http://schemas.microsoft.com/office/drawing/2014/main" id="{E1CE4A12-0110-8CDA-0C84-4291CB8445A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10" name="TextBox 3109">
                        <a:extLst>
                          <a:ext uri="{FF2B5EF4-FFF2-40B4-BE49-F238E27FC236}">
                            <a16:creationId xmlns:a16="http://schemas.microsoft.com/office/drawing/2014/main" id="{6DBCB350-A7B2-0D97-404E-4F92905D635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11" name="TextBox 3110">
                    <a:extLst>
                      <a:ext uri="{FF2B5EF4-FFF2-40B4-BE49-F238E27FC236}">
                        <a16:creationId xmlns:a16="http://schemas.microsoft.com/office/drawing/2014/main" id="{E65BCC11-4D30-860D-790E-BD58ED90CC43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12" name="Straight Arrow Connector 3111">
                    <a:extLst>
                      <a:ext uri="{FF2B5EF4-FFF2-40B4-BE49-F238E27FC236}">
                        <a16:creationId xmlns:a16="http://schemas.microsoft.com/office/drawing/2014/main" id="{ABAA459D-3D4C-A9F5-4AD7-B714059EB7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5" name="TextBox 3104">
                  <a:extLst>
                    <a:ext uri="{FF2B5EF4-FFF2-40B4-BE49-F238E27FC236}">
                      <a16:creationId xmlns:a16="http://schemas.microsoft.com/office/drawing/2014/main" id="{26E4FD2B-BD84-8722-5DAA-EE56550039AC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100" name="Straight Arrow Connector 3099">
                <a:extLst>
                  <a:ext uri="{FF2B5EF4-FFF2-40B4-BE49-F238E27FC236}">
                    <a16:creationId xmlns:a16="http://schemas.microsoft.com/office/drawing/2014/main" id="{65C3D091-32E4-CB0B-F80E-CCC759513E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5" name="Straight Arrow Connector 3094">
              <a:extLst>
                <a:ext uri="{FF2B5EF4-FFF2-40B4-BE49-F238E27FC236}">
                  <a16:creationId xmlns:a16="http://schemas.microsoft.com/office/drawing/2014/main" id="{B9BC7BCA-5083-19E5-F80F-DA0D6F8FA3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Straight Arrow Connector 3095">
              <a:extLst>
                <a:ext uri="{FF2B5EF4-FFF2-40B4-BE49-F238E27FC236}">
                  <a16:creationId xmlns:a16="http://schemas.microsoft.com/office/drawing/2014/main" id="{838BF16D-CAF5-A4AE-94E2-2E0A2FF17F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7" name="Straight Arrow Connector 3096">
              <a:extLst>
                <a:ext uri="{FF2B5EF4-FFF2-40B4-BE49-F238E27FC236}">
                  <a16:creationId xmlns:a16="http://schemas.microsoft.com/office/drawing/2014/main" id="{C26DA4F7-4C3B-D56B-5B42-479147185E89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11563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ABDE0-E206-F88F-5C7E-E39FBA6B0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077085CE-C34D-0A15-6C37-F72EBF95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4B158-4A28-9BD7-295F-0FF0D7EF4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3996D6-1254-621A-8595-A15BF378D8F7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AEE1732-B8E1-73A4-57EF-C5C1994D1AE7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5C0EC20-13C8-149D-F0E4-6DC4E0F32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132EC84-3CED-9D51-ABDD-A929D74FE1BE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B39F1F9-E21D-1E8A-7FDB-59DEE67CE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9EB5ED9-958A-D2E7-B003-074632DD948F}"/>
              </a:ext>
            </a:extLst>
          </p:cNvPr>
          <p:cNvSpPr/>
          <p:nvPr/>
        </p:nvSpPr>
        <p:spPr>
          <a:xfrm>
            <a:off x="6444134" y="1634836"/>
            <a:ext cx="4514305" cy="5680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constrain our quantum system to a subsection of the Bloch sphere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DA235-6634-C7EE-135B-9B500E44BDAE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73" name="Group 3072">
            <a:extLst>
              <a:ext uri="{FF2B5EF4-FFF2-40B4-BE49-F238E27FC236}">
                <a16:creationId xmlns:a16="http://schemas.microsoft.com/office/drawing/2014/main" id="{57C377BC-0573-3EA4-D722-07E3B634D57F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75" name="Group 3074">
              <a:extLst>
                <a:ext uri="{FF2B5EF4-FFF2-40B4-BE49-F238E27FC236}">
                  <a16:creationId xmlns:a16="http://schemas.microsoft.com/office/drawing/2014/main" id="{E8222B78-EFEB-0504-E7E1-50AEF6361CB2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79" name="Group 3078">
                <a:extLst>
                  <a:ext uri="{FF2B5EF4-FFF2-40B4-BE49-F238E27FC236}">
                    <a16:creationId xmlns:a16="http://schemas.microsoft.com/office/drawing/2014/main" id="{1A79DE0B-4707-B8AF-9C33-B7B10038193D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094" name="Group 3093">
                  <a:extLst>
                    <a:ext uri="{FF2B5EF4-FFF2-40B4-BE49-F238E27FC236}">
                      <a16:creationId xmlns:a16="http://schemas.microsoft.com/office/drawing/2014/main" id="{8AAAED80-A206-1BA7-02E2-9D97F43D0248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15" name="Group 3114">
                    <a:extLst>
                      <a:ext uri="{FF2B5EF4-FFF2-40B4-BE49-F238E27FC236}">
                        <a16:creationId xmlns:a16="http://schemas.microsoft.com/office/drawing/2014/main" id="{6DAD418E-960B-9F34-1F63-E9E745933D30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17" name="Group 3116">
                      <a:extLst>
                        <a:ext uri="{FF2B5EF4-FFF2-40B4-BE49-F238E27FC236}">
                          <a16:creationId xmlns:a16="http://schemas.microsoft.com/office/drawing/2014/main" id="{2DC88C55-C363-295C-4159-A6DC015B84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119" name="Group 3118">
                        <a:extLst>
                          <a:ext uri="{FF2B5EF4-FFF2-40B4-BE49-F238E27FC236}">
                            <a16:creationId xmlns:a16="http://schemas.microsoft.com/office/drawing/2014/main" id="{75FE8AC8-8090-B4DD-8991-77F541194FF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121" name="Oval 3120">
                          <a:extLst>
                            <a:ext uri="{FF2B5EF4-FFF2-40B4-BE49-F238E27FC236}">
                              <a16:creationId xmlns:a16="http://schemas.microsoft.com/office/drawing/2014/main" id="{EC4369A8-2AC0-C4A7-2AC7-1470D7F32C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122" name="Group 3121">
                          <a:extLst>
                            <a:ext uri="{FF2B5EF4-FFF2-40B4-BE49-F238E27FC236}">
                              <a16:creationId xmlns:a16="http://schemas.microsoft.com/office/drawing/2014/main" id="{4B1CDA6E-9C2E-2B4C-6995-C45B3556376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135" name="Straight Connector 3134">
                            <a:extLst>
                              <a:ext uri="{FF2B5EF4-FFF2-40B4-BE49-F238E27FC236}">
                                <a16:creationId xmlns:a16="http://schemas.microsoft.com/office/drawing/2014/main" id="{1B2DCD47-B6EE-1BD4-2F34-C8C0514B645B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64" name="Straight Connector 3263">
                            <a:extLst>
                              <a:ext uri="{FF2B5EF4-FFF2-40B4-BE49-F238E27FC236}">
                                <a16:creationId xmlns:a16="http://schemas.microsoft.com/office/drawing/2014/main" id="{18F9CB6E-862D-C30E-8E36-C16A95F2341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65" name="Straight Connector 3264">
                            <a:extLst>
                              <a:ext uri="{FF2B5EF4-FFF2-40B4-BE49-F238E27FC236}">
                                <a16:creationId xmlns:a16="http://schemas.microsoft.com/office/drawing/2014/main" id="{7F802736-17AF-BE3A-C717-01163E756A0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66" name="Oval 3265">
                            <a:extLst>
                              <a:ext uri="{FF2B5EF4-FFF2-40B4-BE49-F238E27FC236}">
                                <a16:creationId xmlns:a16="http://schemas.microsoft.com/office/drawing/2014/main" id="{F118D982-283B-DB66-9A9C-1A4D2E6273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67" name="TextBox 3266">
                                <a:extLst>
                                  <a:ext uri="{FF2B5EF4-FFF2-40B4-BE49-F238E27FC236}">
                                    <a16:creationId xmlns:a16="http://schemas.microsoft.com/office/drawing/2014/main" id="{4B695047-B4F4-64ED-2029-26F6167729C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68" name="TextBox 3267">
                                <a:extLst>
                                  <a:ext uri="{FF2B5EF4-FFF2-40B4-BE49-F238E27FC236}">
                                    <a16:creationId xmlns:a16="http://schemas.microsoft.com/office/drawing/2014/main" id="{6ABBEF0F-9B8C-6369-4B50-63C716E21C5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69" name="TextBox 3268">
                            <a:extLst>
                              <a:ext uri="{FF2B5EF4-FFF2-40B4-BE49-F238E27FC236}">
                                <a16:creationId xmlns:a16="http://schemas.microsoft.com/office/drawing/2014/main" id="{98432959-A146-A032-623A-6B9764BD76E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123" name="Group 3122">
                          <a:extLst>
                            <a:ext uri="{FF2B5EF4-FFF2-40B4-BE49-F238E27FC236}">
                              <a16:creationId xmlns:a16="http://schemas.microsoft.com/office/drawing/2014/main" id="{895B7C2E-8E93-AE17-124F-368AD6DB54E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126" name="TextBox 3125">
                            <a:extLst>
                              <a:ext uri="{FF2B5EF4-FFF2-40B4-BE49-F238E27FC236}">
                                <a16:creationId xmlns:a16="http://schemas.microsoft.com/office/drawing/2014/main" id="{4AEE5C5E-AC2F-F265-86BD-F8115584D94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127" name="Group 3126">
                            <a:extLst>
                              <a:ext uri="{FF2B5EF4-FFF2-40B4-BE49-F238E27FC236}">
                                <a16:creationId xmlns:a16="http://schemas.microsoft.com/office/drawing/2014/main" id="{A45592B6-459A-4806-3819-7D276B6E054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128" name="Straight Connector 3127">
                              <a:extLst>
                                <a:ext uri="{FF2B5EF4-FFF2-40B4-BE49-F238E27FC236}">
                                  <a16:creationId xmlns:a16="http://schemas.microsoft.com/office/drawing/2014/main" id="{EB6F5307-BE48-E32F-CA19-3969AEC5A9A2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29" name="Straight Connector 3128">
                              <a:extLst>
                                <a:ext uri="{FF2B5EF4-FFF2-40B4-BE49-F238E27FC236}">
                                  <a16:creationId xmlns:a16="http://schemas.microsoft.com/office/drawing/2014/main" id="{7474CC25-E0AB-D29F-EC9F-D339355FB9B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30" name="Oval 3129">
                              <a:extLst>
                                <a:ext uri="{FF2B5EF4-FFF2-40B4-BE49-F238E27FC236}">
                                  <a16:creationId xmlns:a16="http://schemas.microsoft.com/office/drawing/2014/main" id="{22621679-112A-C0CF-5134-447EAB39663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131" name="TextBox 3130">
                                  <a:extLst>
                                    <a:ext uri="{FF2B5EF4-FFF2-40B4-BE49-F238E27FC236}">
                                      <a16:creationId xmlns:a16="http://schemas.microsoft.com/office/drawing/2014/main" id="{89618BE9-4F32-3F7C-7E3B-8DB2C0007321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132" name="TextBox 3131">
                                  <a:extLst>
                                    <a:ext uri="{FF2B5EF4-FFF2-40B4-BE49-F238E27FC236}">
                                      <a16:creationId xmlns:a16="http://schemas.microsoft.com/office/drawing/2014/main" id="{88A18B09-8941-B81B-9305-05D478C37AF7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133" name="Straight Arrow Connector 3132">
                              <a:extLst>
                                <a:ext uri="{FF2B5EF4-FFF2-40B4-BE49-F238E27FC236}">
                                  <a16:creationId xmlns:a16="http://schemas.microsoft.com/office/drawing/2014/main" id="{D48E31BC-E40D-739A-4ED2-00197F021270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34" name="TextBox 3133">
                              <a:extLst>
                                <a:ext uri="{FF2B5EF4-FFF2-40B4-BE49-F238E27FC236}">
                                  <a16:creationId xmlns:a16="http://schemas.microsoft.com/office/drawing/2014/main" id="{6A719D9A-BB3C-6DBB-4997-8C4DF12A65F8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124" name="TextBox 3123">
                          <a:extLst>
                            <a:ext uri="{FF2B5EF4-FFF2-40B4-BE49-F238E27FC236}">
                              <a16:creationId xmlns:a16="http://schemas.microsoft.com/office/drawing/2014/main" id="{DB98A6D4-FDBF-6802-010D-857C7AAF34F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125" name="TextBox 3124">
                          <a:extLst>
                            <a:ext uri="{FF2B5EF4-FFF2-40B4-BE49-F238E27FC236}">
                              <a16:creationId xmlns:a16="http://schemas.microsoft.com/office/drawing/2014/main" id="{6C350A77-F221-EFB5-2598-A45CF109405D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120" name="Straight Arrow Connector 3119">
                        <a:extLst>
                          <a:ext uri="{FF2B5EF4-FFF2-40B4-BE49-F238E27FC236}">
                            <a16:creationId xmlns:a16="http://schemas.microsoft.com/office/drawing/2014/main" id="{DB42E509-7B4D-31BD-BD8A-00218A3FB4A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8" name="Straight Arrow Connector 3117">
                      <a:extLst>
                        <a:ext uri="{FF2B5EF4-FFF2-40B4-BE49-F238E27FC236}">
                          <a16:creationId xmlns:a16="http://schemas.microsoft.com/office/drawing/2014/main" id="{93F6366C-AA9A-2E8C-3E8F-CCB5AD9E4E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6" name="Straight Arrow Connector 3115">
                    <a:extLst>
                      <a:ext uri="{FF2B5EF4-FFF2-40B4-BE49-F238E27FC236}">
                        <a16:creationId xmlns:a16="http://schemas.microsoft.com/office/drawing/2014/main" id="{62FCF714-0172-21F9-29C0-A151E5D26F9E}"/>
                      </a:ext>
                    </a:extLst>
                  </p:cNvPr>
                  <p:cNvCxnSpPr>
                    <a:cxnSpLocks/>
                    <a:endCxn id="3121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95" name="Group 3094">
                  <a:extLst>
                    <a:ext uri="{FF2B5EF4-FFF2-40B4-BE49-F238E27FC236}">
                      <a16:creationId xmlns:a16="http://schemas.microsoft.com/office/drawing/2014/main" id="{9C26926C-94EE-8F68-4AE6-8D58BAB48F34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096" name="Group 3095">
                    <a:extLst>
                      <a:ext uri="{FF2B5EF4-FFF2-40B4-BE49-F238E27FC236}">
                        <a16:creationId xmlns:a16="http://schemas.microsoft.com/office/drawing/2014/main" id="{2CD69B7E-6DCD-EA80-4F94-1006ECF0126C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00" name="Group 3099">
                      <a:extLst>
                        <a:ext uri="{FF2B5EF4-FFF2-40B4-BE49-F238E27FC236}">
                          <a16:creationId xmlns:a16="http://schemas.microsoft.com/office/drawing/2014/main" id="{B0ECAC0D-EC9E-1670-8CB0-4C49A131568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02" name="Group 3101">
                        <a:extLst>
                          <a:ext uri="{FF2B5EF4-FFF2-40B4-BE49-F238E27FC236}">
                            <a16:creationId xmlns:a16="http://schemas.microsoft.com/office/drawing/2014/main" id="{3F46EF6B-F6ED-EEC4-9D8E-6EA17D50A8E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04" name="Group 3103">
                          <a:extLst>
                            <a:ext uri="{FF2B5EF4-FFF2-40B4-BE49-F238E27FC236}">
                              <a16:creationId xmlns:a16="http://schemas.microsoft.com/office/drawing/2014/main" id="{FE4386FC-9D89-2286-B86B-2BED798AF27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06" name="Straight Connector 3105">
                            <a:extLst>
                              <a:ext uri="{FF2B5EF4-FFF2-40B4-BE49-F238E27FC236}">
                                <a16:creationId xmlns:a16="http://schemas.microsoft.com/office/drawing/2014/main" id="{2BFF3172-6A0C-432F-122E-D8929B6EB726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07" name="Straight Connector 3106">
                            <a:extLst>
                              <a:ext uri="{FF2B5EF4-FFF2-40B4-BE49-F238E27FC236}">
                                <a16:creationId xmlns:a16="http://schemas.microsoft.com/office/drawing/2014/main" id="{7251DC7A-459F-0E9D-94AD-B14E5D3C9E4B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08" name="Oval 3107">
                            <a:extLst>
                              <a:ext uri="{FF2B5EF4-FFF2-40B4-BE49-F238E27FC236}">
                                <a16:creationId xmlns:a16="http://schemas.microsoft.com/office/drawing/2014/main" id="{5F3412C6-2E38-F049-968E-A2E5AEB36DD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09" name="TextBox 3108">
                                <a:extLst>
                                  <a:ext uri="{FF2B5EF4-FFF2-40B4-BE49-F238E27FC236}">
                                    <a16:creationId xmlns:a16="http://schemas.microsoft.com/office/drawing/2014/main" id="{5D252212-975B-6CA1-5941-F4DE4079AC0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10" name="TextBox 3109">
                                <a:extLst>
                                  <a:ext uri="{FF2B5EF4-FFF2-40B4-BE49-F238E27FC236}">
                                    <a16:creationId xmlns:a16="http://schemas.microsoft.com/office/drawing/2014/main" id="{D6743C01-BD25-E491-B0C6-DED2A67F541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11" name="Oval 3110">
                            <a:extLst>
                              <a:ext uri="{FF2B5EF4-FFF2-40B4-BE49-F238E27FC236}">
                                <a16:creationId xmlns:a16="http://schemas.microsoft.com/office/drawing/2014/main" id="{0CC1515F-7F44-197A-2D1C-9FC7EF877E8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12" name="TextBox 3111">
                            <a:extLst>
                              <a:ext uri="{FF2B5EF4-FFF2-40B4-BE49-F238E27FC236}">
                                <a16:creationId xmlns:a16="http://schemas.microsoft.com/office/drawing/2014/main" id="{31192ECF-AE6E-A365-7884-81BE3F81C90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13" name="TextBox 3112">
                            <a:extLst>
                              <a:ext uri="{FF2B5EF4-FFF2-40B4-BE49-F238E27FC236}">
                                <a16:creationId xmlns:a16="http://schemas.microsoft.com/office/drawing/2014/main" id="{B40ED8D5-BBA4-1093-FA63-480550CEC51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14" name="TextBox 3113">
                            <a:extLst>
                              <a:ext uri="{FF2B5EF4-FFF2-40B4-BE49-F238E27FC236}">
                                <a16:creationId xmlns:a16="http://schemas.microsoft.com/office/drawing/2014/main" id="{7CD420DA-28FA-EDC1-D888-7D073913BC4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05" name="Straight Connector 3104">
                          <a:extLst>
                            <a:ext uri="{FF2B5EF4-FFF2-40B4-BE49-F238E27FC236}">
                              <a16:creationId xmlns:a16="http://schemas.microsoft.com/office/drawing/2014/main" id="{E6E22BF1-3083-9A43-18F1-E8A4B6D4681D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03" name="Straight Arrow Connector 3102">
                        <a:extLst>
                          <a:ext uri="{FF2B5EF4-FFF2-40B4-BE49-F238E27FC236}">
                            <a16:creationId xmlns:a16="http://schemas.microsoft.com/office/drawing/2014/main" id="{9A3221DA-2279-DC99-66F6-3834EDBB198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01" name="Straight Arrow Connector 3100">
                      <a:extLst>
                        <a:ext uri="{FF2B5EF4-FFF2-40B4-BE49-F238E27FC236}">
                          <a16:creationId xmlns:a16="http://schemas.microsoft.com/office/drawing/2014/main" id="{4C56A4E8-5497-4C35-8DE3-3B3EA92C7A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97" name="Straight Arrow Connector 3096">
                    <a:extLst>
                      <a:ext uri="{FF2B5EF4-FFF2-40B4-BE49-F238E27FC236}">
                        <a16:creationId xmlns:a16="http://schemas.microsoft.com/office/drawing/2014/main" id="{10750625-B09D-0661-8E1E-58E9691772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8" name="Straight Arrow Connector 3097">
                    <a:extLst>
                      <a:ext uri="{FF2B5EF4-FFF2-40B4-BE49-F238E27FC236}">
                        <a16:creationId xmlns:a16="http://schemas.microsoft.com/office/drawing/2014/main" id="{5E203243-7329-D870-FFE2-45054AACB1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9" name="Straight Arrow Connector 3098">
                    <a:extLst>
                      <a:ext uri="{FF2B5EF4-FFF2-40B4-BE49-F238E27FC236}">
                        <a16:creationId xmlns:a16="http://schemas.microsoft.com/office/drawing/2014/main" id="{D3C147F6-92FE-95FB-1AB4-F319EE12CC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80" name="Group 3079">
                <a:extLst>
                  <a:ext uri="{FF2B5EF4-FFF2-40B4-BE49-F238E27FC236}">
                    <a16:creationId xmlns:a16="http://schemas.microsoft.com/office/drawing/2014/main" id="{6E9C4BBA-123D-9CBB-1C29-863884AA20E3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082" name="Oval 3081">
                  <a:extLst>
                    <a:ext uri="{FF2B5EF4-FFF2-40B4-BE49-F238E27FC236}">
                      <a16:creationId xmlns:a16="http://schemas.microsoft.com/office/drawing/2014/main" id="{06227D22-34E8-9DEF-6F03-CFC6AF0C63A3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083" name="Straight Connector 3082">
                  <a:extLst>
                    <a:ext uri="{FF2B5EF4-FFF2-40B4-BE49-F238E27FC236}">
                      <a16:creationId xmlns:a16="http://schemas.microsoft.com/office/drawing/2014/main" id="{7063BD84-FB5E-DE02-FBEB-019E870692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84" name="TextBox 3083">
                  <a:extLst>
                    <a:ext uri="{FF2B5EF4-FFF2-40B4-BE49-F238E27FC236}">
                      <a16:creationId xmlns:a16="http://schemas.microsoft.com/office/drawing/2014/main" id="{C0A72394-149C-7DBF-A6E5-54E7564315BD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085" name="Group 3084">
                  <a:extLst>
                    <a:ext uri="{FF2B5EF4-FFF2-40B4-BE49-F238E27FC236}">
                      <a16:creationId xmlns:a16="http://schemas.microsoft.com/office/drawing/2014/main" id="{798AEAED-3486-00DC-D24B-EF8543240295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087" name="Straight Connector 3086">
                    <a:extLst>
                      <a:ext uri="{FF2B5EF4-FFF2-40B4-BE49-F238E27FC236}">
                        <a16:creationId xmlns:a16="http://schemas.microsoft.com/office/drawing/2014/main" id="{CC20CE94-3093-4002-FC7D-E8384195E0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88" name="Straight Connector 3087">
                    <a:extLst>
                      <a:ext uri="{FF2B5EF4-FFF2-40B4-BE49-F238E27FC236}">
                        <a16:creationId xmlns:a16="http://schemas.microsoft.com/office/drawing/2014/main" id="{22D31F14-B677-9100-1A4C-07BB70205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89" name="Oval 3088">
                    <a:extLst>
                      <a:ext uri="{FF2B5EF4-FFF2-40B4-BE49-F238E27FC236}">
                        <a16:creationId xmlns:a16="http://schemas.microsoft.com/office/drawing/2014/main" id="{388E68F9-1D5A-46F1-6E21-275160578DA8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90" name="TextBox 3089">
                        <a:extLst>
                          <a:ext uri="{FF2B5EF4-FFF2-40B4-BE49-F238E27FC236}">
                            <a16:creationId xmlns:a16="http://schemas.microsoft.com/office/drawing/2014/main" id="{F10A82EC-4F2C-A749-15FF-1567BD74839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91" name="TextBox 3090">
                        <a:extLst>
                          <a:ext uri="{FF2B5EF4-FFF2-40B4-BE49-F238E27FC236}">
                            <a16:creationId xmlns:a16="http://schemas.microsoft.com/office/drawing/2014/main" id="{03F745E4-53E2-6993-80D6-B393EA774B2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092" name="TextBox 3091">
                    <a:extLst>
                      <a:ext uri="{FF2B5EF4-FFF2-40B4-BE49-F238E27FC236}">
                        <a16:creationId xmlns:a16="http://schemas.microsoft.com/office/drawing/2014/main" id="{16D59A12-FCEF-4AE1-E307-BBD9E385A3CC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093" name="Straight Arrow Connector 3092">
                    <a:extLst>
                      <a:ext uri="{FF2B5EF4-FFF2-40B4-BE49-F238E27FC236}">
                        <a16:creationId xmlns:a16="http://schemas.microsoft.com/office/drawing/2014/main" id="{13C62FB7-B762-402F-CE3D-76CEA4919F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86" name="TextBox 3085">
                  <a:extLst>
                    <a:ext uri="{FF2B5EF4-FFF2-40B4-BE49-F238E27FC236}">
                      <a16:creationId xmlns:a16="http://schemas.microsoft.com/office/drawing/2014/main" id="{A2C5CC29-0B18-D36D-E228-9621A36E077E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81" name="Straight Arrow Connector 3080">
                <a:extLst>
                  <a:ext uri="{FF2B5EF4-FFF2-40B4-BE49-F238E27FC236}">
                    <a16:creationId xmlns:a16="http://schemas.microsoft.com/office/drawing/2014/main" id="{A3BED073-25E7-71C1-F0E1-73ED957E2D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76" name="Straight Arrow Connector 3075">
              <a:extLst>
                <a:ext uri="{FF2B5EF4-FFF2-40B4-BE49-F238E27FC236}">
                  <a16:creationId xmlns:a16="http://schemas.microsoft.com/office/drawing/2014/main" id="{C0DBB33F-F6E9-3B6C-B20C-D284D2448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7" name="Straight Arrow Connector 3076">
              <a:extLst>
                <a:ext uri="{FF2B5EF4-FFF2-40B4-BE49-F238E27FC236}">
                  <a16:creationId xmlns:a16="http://schemas.microsoft.com/office/drawing/2014/main" id="{06D49FE6-CADA-16E3-8EF4-261F6510D1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8" name="Straight Arrow Connector 3077">
              <a:extLst>
                <a:ext uri="{FF2B5EF4-FFF2-40B4-BE49-F238E27FC236}">
                  <a16:creationId xmlns:a16="http://schemas.microsoft.com/office/drawing/2014/main" id="{8A7BC79E-A9C3-ABC3-A06F-0AF32E3D3853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738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E2991-DC7A-DC4A-DDD7-ACD2A1180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DC325CDE-A252-A8F4-5E77-0E3EDB4B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4B29E-6E71-50C2-C89C-612E6872F2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39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161963F-8806-8C2E-B4D9-2FB2C8815226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0836F0-D9FA-2A1C-5448-440E19B04595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6EFE6F4-3DBB-9EDF-4B27-51257B85E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1581C0A-DFA3-72E5-7AA0-0ED8093CEA53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1360964-5750-81A5-FE0A-41995A40E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D0CE52F-D880-0422-E347-BE365F4DA269}"/>
              </a:ext>
            </a:extLst>
          </p:cNvPr>
          <p:cNvSpPr/>
          <p:nvPr/>
        </p:nvSpPr>
        <p:spPr>
          <a:xfrm>
            <a:off x="6444134" y="1634836"/>
            <a:ext cx="4514305" cy="5680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constrain our quantum system to a subsection of the Bloch sphere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AAC47F-88AB-AC96-ED32-99DAE3C75815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914BB9D-AFD1-A6E5-BF04-DA8FBD8BE551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0F0062B-D37C-22F2-C3C1-313A8328FE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47D495B-0E64-8F8C-057F-159181D5ED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B437716-69E3-5ADE-02CC-4B64371E60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889A51B-0A77-3EA9-8D54-3217A98089A2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A414998B-20AE-E9FC-1E30-5ACD76738E74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A414998B-20AE-E9FC-1E30-5ACD76738E7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D450DA7B-C8F2-D7EC-1D2C-068345EA45FF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D450DA7B-C8F2-D7EC-1D2C-068345EA45F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E9E9778-3E2C-C0ED-9A98-2BCA8429F565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99C51DB-1994-8F1A-A2CF-D89B9E37E999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F2572CA-B95E-3B4A-D30D-936BF6829710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47D87CD-DE73-A20B-E15D-C515174864B0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BF1D575-9A33-613E-E48A-05FD0B915EB9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0191462-A9E1-FA92-472D-2171DBE93613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8A86B0CE-FB72-379E-CA5D-BDE747874F73}"/>
              </a:ext>
            </a:extLst>
          </p:cNvPr>
          <p:cNvSpPr/>
          <p:nvPr/>
        </p:nvSpPr>
        <p:spPr>
          <a:xfrm rot="10800000">
            <a:off x="7619998" y="3272165"/>
            <a:ext cx="1724891" cy="321907"/>
          </a:xfrm>
          <a:prstGeom prst="ellipse">
            <a:avLst/>
          </a:prstGeom>
          <a:solidFill>
            <a:schemeClr val="bg1">
              <a:alpha val="11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E67071-EEA3-58D3-90E5-CEB9BE81BF9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89" name="Group 3088">
            <a:extLst>
              <a:ext uri="{FF2B5EF4-FFF2-40B4-BE49-F238E27FC236}">
                <a16:creationId xmlns:a16="http://schemas.microsoft.com/office/drawing/2014/main" id="{95611E58-7F2F-33C8-B9BC-5D211B455EEC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0" name="Group 3089">
              <a:extLst>
                <a:ext uri="{FF2B5EF4-FFF2-40B4-BE49-F238E27FC236}">
                  <a16:creationId xmlns:a16="http://schemas.microsoft.com/office/drawing/2014/main" id="{79D9F843-3E43-C037-B225-5FDAEEE10ECC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4" name="Group 3093">
                <a:extLst>
                  <a:ext uri="{FF2B5EF4-FFF2-40B4-BE49-F238E27FC236}">
                    <a16:creationId xmlns:a16="http://schemas.microsoft.com/office/drawing/2014/main" id="{6108C4EF-DB55-EB73-4EB0-E3B1E683BCED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09" name="Group 3108">
                  <a:extLst>
                    <a:ext uri="{FF2B5EF4-FFF2-40B4-BE49-F238E27FC236}">
                      <a16:creationId xmlns:a16="http://schemas.microsoft.com/office/drawing/2014/main" id="{729ECCAF-4872-ADA2-A73E-98478ABF891D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0" name="Group 3129">
                    <a:extLst>
                      <a:ext uri="{FF2B5EF4-FFF2-40B4-BE49-F238E27FC236}">
                        <a16:creationId xmlns:a16="http://schemas.microsoft.com/office/drawing/2014/main" id="{05642990-3E37-FBBF-E74D-6AB3E666B59A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2" name="Group 3131">
                      <a:extLst>
                        <a:ext uri="{FF2B5EF4-FFF2-40B4-BE49-F238E27FC236}">
                          <a16:creationId xmlns:a16="http://schemas.microsoft.com/office/drawing/2014/main" id="{8538A140-460E-8747-99D5-5900DB0930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134" name="Group 3133">
                        <a:extLst>
                          <a:ext uri="{FF2B5EF4-FFF2-40B4-BE49-F238E27FC236}">
                            <a16:creationId xmlns:a16="http://schemas.microsoft.com/office/drawing/2014/main" id="{5D5BA21D-ED14-CB5B-0F7F-BF67E3BB8CE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64" name="Oval 3263">
                          <a:extLst>
                            <a:ext uri="{FF2B5EF4-FFF2-40B4-BE49-F238E27FC236}">
                              <a16:creationId xmlns:a16="http://schemas.microsoft.com/office/drawing/2014/main" id="{D206C732-C640-F356-C9F2-089383E797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65" name="Group 3264">
                          <a:extLst>
                            <a:ext uri="{FF2B5EF4-FFF2-40B4-BE49-F238E27FC236}">
                              <a16:creationId xmlns:a16="http://schemas.microsoft.com/office/drawing/2014/main" id="{9A6194A5-CA21-6E95-3F52-2F5BA21D874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78" name="Straight Connector 3277">
                            <a:extLst>
                              <a:ext uri="{FF2B5EF4-FFF2-40B4-BE49-F238E27FC236}">
                                <a16:creationId xmlns:a16="http://schemas.microsoft.com/office/drawing/2014/main" id="{B81DE1BF-8118-872B-141B-4C79DD43DE7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79" name="Straight Connector 3278">
                            <a:extLst>
                              <a:ext uri="{FF2B5EF4-FFF2-40B4-BE49-F238E27FC236}">
                                <a16:creationId xmlns:a16="http://schemas.microsoft.com/office/drawing/2014/main" id="{C3526DAD-A013-D82A-32B6-DDE2A6CB4DA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80" name="Straight Connector 3279">
                            <a:extLst>
                              <a:ext uri="{FF2B5EF4-FFF2-40B4-BE49-F238E27FC236}">
                                <a16:creationId xmlns:a16="http://schemas.microsoft.com/office/drawing/2014/main" id="{DD5722D8-FC54-FE9D-6487-1BD1F4DC138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81" name="Oval 3280">
                            <a:extLst>
                              <a:ext uri="{FF2B5EF4-FFF2-40B4-BE49-F238E27FC236}">
                                <a16:creationId xmlns:a16="http://schemas.microsoft.com/office/drawing/2014/main" id="{F6283DDF-F2E2-25F2-3D8C-26333F77B9C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82" name="TextBox 3281">
                                <a:extLst>
                                  <a:ext uri="{FF2B5EF4-FFF2-40B4-BE49-F238E27FC236}">
                                    <a16:creationId xmlns:a16="http://schemas.microsoft.com/office/drawing/2014/main" id="{E16E616B-BDA3-4FE5-CA42-4692128E7F1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83" name="TextBox 3282">
                                <a:extLst>
                                  <a:ext uri="{FF2B5EF4-FFF2-40B4-BE49-F238E27FC236}">
                                    <a16:creationId xmlns:a16="http://schemas.microsoft.com/office/drawing/2014/main" id="{16088A77-254C-F4E1-C0BA-3D5891DDF5A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84" name="TextBox 3283">
                            <a:extLst>
                              <a:ext uri="{FF2B5EF4-FFF2-40B4-BE49-F238E27FC236}">
                                <a16:creationId xmlns:a16="http://schemas.microsoft.com/office/drawing/2014/main" id="{AA2ED025-8DA2-8B42-5329-79D4D4587D83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66" name="Group 3265">
                          <a:extLst>
                            <a:ext uri="{FF2B5EF4-FFF2-40B4-BE49-F238E27FC236}">
                              <a16:creationId xmlns:a16="http://schemas.microsoft.com/office/drawing/2014/main" id="{EB0362A2-7C93-D66B-6C70-ACD0FE54565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69" name="TextBox 3268">
                            <a:extLst>
                              <a:ext uri="{FF2B5EF4-FFF2-40B4-BE49-F238E27FC236}">
                                <a16:creationId xmlns:a16="http://schemas.microsoft.com/office/drawing/2014/main" id="{764F09EB-BB69-08F8-F6CF-175934A65E5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70" name="Group 3269">
                            <a:extLst>
                              <a:ext uri="{FF2B5EF4-FFF2-40B4-BE49-F238E27FC236}">
                                <a16:creationId xmlns:a16="http://schemas.microsoft.com/office/drawing/2014/main" id="{50B3207F-A38E-92AA-C038-E0DFB07C937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71" name="Straight Connector 3270">
                              <a:extLst>
                                <a:ext uri="{FF2B5EF4-FFF2-40B4-BE49-F238E27FC236}">
                                  <a16:creationId xmlns:a16="http://schemas.microsoft.com/office/drawing/2014/main" id="{8EE47E8E-EBB7-FD23-35D2-12C07B17A8F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72" name="Straight Connector 3271">
                              <a:extLst>
                                <a:ext uri="{FF2B5EF4-FFF2-40B4-BE49-F238E27FC236}">
                                  <a16:creationId xmlns:a16="http://schemas.microsoft.com/office/drawing/2014/main" id="{667641F7-F454-DA38-CB8A-485206148C21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73" name="Oval 3272">
                              <a:extLst>
                                <a:ext uri="{FF2B5EF4-FFF2-40B4-BE49-F238E27FC236}">
                                  <a16:creationId xmlns:a16="http://schemas.microsoft.com/office/drawing/2014/main" id="{4A25F6A9-B7BC-2A1B-D6C3-64C17487D5A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74" name="TextBox 3273">
                                  <a:extLst>
                                    <a:ext uri="{FF2B5EF4-FFF2-40B4-BE49-F238E27FC236}">
                                      <a16:creationId xmlns:a16="http://schemas.microsoft.com/office/drawing/2014/main" id="{5A87B356-5004-4B4E-7619-8FB340AF65DA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75" name="TextBox 3274">
                                  <a:extLst>
                                    <a:ext uri="{FF2B5EF4-FFF2-40B4-BE49-F238E27FC236}">
                                      <a16:creationId xmlns:a16="http://schemas.microsoft.com/office/drawing/2014/main" id="{BA305AD4-92F8-DB83-949A-08FF6A3F0532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76" name="Straight Arrow Connector 3275">
                              <a:extLst>
                                <a:ext uri="{FF2B5EF4-FFF2-40B4-BE49-F238E27FC236}">
                                  <a16:creationId xmlns:a16="http://schemas.microsoft.com/office/drawing/2014/main" id="{1B990769-59DA-9A1F-17E9-D989C72720D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77" name="TextBox 3276">
                              <a:extLst>
                                <a:ext uri="{FF2B5EF4-FFF2-40B4-BE49-F238E27FC236}">
                                  <a16:creationId xmlns:a16="http://schemas.microsoft.com/office/drawing/2014/main" id="{BB732DDD-D5D9-4F38-D479-102DFEA5C97A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67" name="TextBox 3266">
                          <a:extLst>
                            <a:ext uri="{FF2B5EF4-FFF2-40B4-BE49-F238E27FC236}">
                              <a16:creationId xmlns:a16="http://schemas.microsoft.com/office/drawing/2014/main" id="{F6023EEE-6A19-22F5-7BAB-16FC347CD89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68" name="TextBox 3267">
                          <a:extLst>
                            <a:ext uri="{FF2B5EF4-FFF2-40B4-BE49-F238E27FC236}">
                              <a16:creationId xmlns:a16="http://schemas.microsoft.com/office/drawing/2014/main" id="{F62EFBA0-02C4-497B-94E1-0721B8EBCBC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135" name="Straight Arrow Connector 3134">
                        <a:extLst>
                          <a:ext uri="{FF2B5EF4-FFF2-40B4-BE49-F238E27FC236}">
                            <a16:creationId xmlns:a16="http://schemas.microsoft.com/office/drawing/2014/main" id="{A426D063-D788-B3F8-3CFE-82518C9E5A6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33" name="Straight Arrow Connector 3132">
                      <a:extLst>
                        <a:ext uri="{FF2B5EF4-FFF2-40B4-BE49-F238E27FC236}">
                          <a16:creationId xmlns:a16="http://schemas.microsoft.com/office/drawing/2014/main" id="{456C4EE0-F990-F4FC-7C57-4A6491E036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1" name="Straight Arrow Connector 3130">
                    <a:extLst>
                      <a:ext uri="{FF2B5EF4-FFF2-40B4-BE49-F238E27FC236}">
                        <a16:creationId xmlns:a16="http://schemas.microsoft.com/office/drawing/2014/main" id="{BEDD6F61-0FFF-246D-9EED-073091808830}"/>
                      </a:ext>
                    </a:extLst>
                  </p:cNvPr>
                  <p:cNvCxnSpPr>
                    <a:cxnSpLocks/>
                    <a:endCxn id="3264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0" name="Group 3109">
                  <a:extLst>
                    <a:ext uri="{FF2B5EF4-FFF2-40B4-BE49-F238E27FC236}">
                      <a16:creationId xmlns:a16="http://schemas.microsoft.com/office/drawing/2014/main" id="{DB245CCA-1D10-4892-9D3D-AE057A50EC4A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1" name="Group 3110">
                    <a:extLst>
                      <a:ext uri="{FF2B5EF4-FFF2-40B4-BE49-F238E27FC236}">
                        <a16:creationId xmlns:a16="http://schemas.microsoft.com/office/drawing/2014/main" id="{257D8BB5-7876-1A44-467F-98634B01357B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5" name="Group 3114">
                      <a:extLst>
                        <a:ext uri="{FF2B5EF4-FFF2-40B4-BE49-F238E27FC236}">
                          <a16:creationId xmlns:a16="http://schemas.microsoft.com/office/drawing/2014/main" id="{D5C2C316-D909-FF42-2A87-8AAC686B97A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17" name="Group 3116">
                        <a:extLst>
                          <a:ext uri="{FF2B5EF4-FFF2-40B4-BE49-F238E27FC236}">
                            <a16:creationId xmlns:a16="http://schemas.microsoft.com/office/drawing/2014/main" id="{A98A2EE2-9593-5290-BE94-EA6F04D422E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19" name="Group 3118">
                          <a:extLst>
                            <a:ext uri="{FF2B5EF4-FFF2-40B4-BE49-F238E27FC236}">
                              <a16:creationId xmlns:a16="http://schemas.microsoft.com/office/drawing/2014/main" id="{BA5CE517-1253-6A84-2992-4F0901B4469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1" name="Straight Connector 3120">
                            <a:extLst>
                              <a:ext uri="{FF2B5EF4-FFF2-40B4-BE49-F238E27FC236}">
                                <a16:creationId xmlns:a16="http://schemas.microsoft.com/office/drawing/2014/main" id="{E6233D03-2B12-C950-946C-02D94CD6921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2" name="Straight Connector 3121">
                            <a:extLst>
                              <a:ext uri="{FF2B5EF4-FFF2-40B4-BE49-F238E27FC236}">
                                <a16:creationId xmlns:a16="http://schemas.microsoft.com/office/drawing/2014/main" id="{F2C67727-59CC-602A-4728-B999B093DF2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3" name="Oval 3122">
                            <a:extLst>
                              <a:ext uri="{FF2B5EF4-FFF2-40B4-BE49-F238E27FC236}">
                                <a16:creationId xmlns:a16="http://schemas.microsoft.com/office/drawing/2014/main" id="{0ACD348B-A34B-2FF6-CBA5-C74BCDCC8D3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4" name="TextBox 3123">
                                <a:extLst>
                                  <a:ext uri="{FF2B5EF4-FFF2-40B4-BE49-F238E27FC236}">
                                    <a16:creationId xmlns:a16="http://schemas.microsoft.com/office/drawing/2014/main" id="{AC625C7C-C45B-7B79-6588-6549B2DF691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5" name="TextBox 3124">
                                <a:extLst>
                                  <a:ext uri="{FF2B5EF4-FFF2-40B4-BE49-F238E27FC236}">
                                    <a16:creationId xmlns:a16="http://schemas.microsoft.com/office/drawing/2014/main" id="{7E02A74D-1870-6B3C-B874-B9F6C4C27E91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6" name="Oval 3125">
                            <a:extLst>
                              <a:ext uri="{FF2B5EF4-FFF2-40B4-BE49-F238E27FC236}">
                                <a16:creationId xmlns:a16="http://schemas.microsoft.com/office/drawing/2014/main" id="{AB2A9166-4FCE-56C4-40CA-5AE0714935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27" name="TextBox 3126">
                            <a:extLst>
                              <a:ext uri="{FF2B5EF4-FFF2-40B4-BE49-F238E27FC236}">
                                <a16:creationId xmlns:a16="http://schemas.microsoft.com/office/drawing/2014/main" id="{37C02C43-1A98-A4B9-6152-8747647C17D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28" name="TextBox 3127">
                            <a:extLst>
                              <a:ext uri="{FF2B5EF4-FFF2-40B4-BE49-F238E27FC236}">
                                <a16:creationId xmlns:a16="http://schemas.microsoft.com/office/drawing/2014/main" id="{9AB64BC5-5D93-A61A-E1F0-68B89D9CA9B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29" name="TextBox 3128">
                            <a:extLst>
                              <a:ext uri="{FF2B5EF4-FFF2-40B4-BE49-F238E27FC236}">
                                <a16:creationId xmlns:a16="http://schemas.microsoft.com/office/drawing/2014/main" id="{69BAEDDE-E141-88AE-718A-DD96BB4C51D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0" name="Straight Connector 3119">
                          <a:extLst>
                            <a:ext uri="{FF2B5EF4-FFF2-40B4-BE49-F238E27FC236}">
                              <a16:creationId xmlns:a16="http://schemas.microsoft.com/office/drawing/2014/main" id="{558B48AD-302F-0031-DCB2-61A7BCBB53C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18" name="Straight Arrow Connector 3117">
                        <a:extLst>
                          <a:ext uri="{FF2B5EF4-FFF2-40B4-BE49-F238E27FC236}">
                            <a16:creationId xmlns:a16="http://schemas.microsoft.com/office/drawing/2014/main" id="{F0FDAF65-D88F-0357-B7CB-D771881371B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6" name="Straight Arrow Connector 3115">
                      <a:extLst>
                        <a:ext uri="{FF2B5EF4-FFF2-40B4-BE49-F238E27FC236}">
                          <a16:creationId xmlns:a16="http://schemas.microsoft.com/office/drawing/2014/main" id="{1F0F6F87-2E21-7358-899E-188CCD2DDA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2" name="Straight Arrow Connector 3111">
                    <a:extLst>
                      <a:ext uri="{FF2B5EF4-FFF2-40B4-BE49-F238E27FC236}">
                        <a16:creationId xmlns:a16="http://schemas.microsoft.com/office/drawing/2014/main" id="{78414DE7-B587-3275-5953-F3BD072330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3" name="Straight Arrow Connector 3112">
                    <a:extLst>
                      <a:ext uri="{FF2B5EF4-FFF2-40B4-BE49-F238E27FC236}">
                        <a16:creationId xmlns:a16="http://schemas.microsoft.com/office/drawing/2014/main" id="{7BF90500-8A94-DEEC-22E0-D3AB33D57C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4" name="Straight Arrow Connector 3113">
                    <a:extLst>
                      <a:ext uri="{FF2B5EF4-FFF2-40B4-BE49-F238E27FC236}">
                        <a16:creationId xmlns:a16="http://schemas.microsoft.com/office/drawing/2014/main" id="{A1BC1F9C-FFC3-0163-035A-CBB2CEEFCC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5" name="Group 3094">
                <a:extLst>
                  <a:ext uri="{FF2B5EF4-FFF2-40B4-BE49-F238E27FC236}">
                    <a16:creationId xmlns:a16="http://schemas.microsoft.com/office/drawing/2014/main" id="{89944B3E-0B1C-E712-5167-0ECB8D9F5D23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097" name="Oval 3096">
                  <a:extLst>
                    <a:ext uri="{FF2B5EF4-FFF2-40B4-BE49-F238E27FC236}">
                      <a16:creationId xmlns:a16="http://schemas.microsoft.com/office/drawing/2014/main" id="{7400421E-3D5B-81A2-DFE6-372C9D9D4FAB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098" name="Straight Connector 3097">
                  <a:extLst>
                    <a:ext uri="{FF2B5EF4-FFF2-40B4-BE49-F238E27FC236}">
                      <a16:creationId xmlns:a16="http://schemas.microsoft.com/office/drawing/2014/main" id="{7DE85517-65B4-0F54-E320-0FDC22AABF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99" name="TextBox 3098">
                  <a:extLst>
                    <a:ext uri="{FF2B5EF4-FFF2-40B4-BE49-F238E27FC236}">
                      <a16:creationId xmlns:a16="http://schemas.microsoft.com/office/drawing/2014/main" id="{62B77207-998F-6D07-B822-A0FC113ABDCA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0" name="Group 3099">
                  <a:extLst>
                    <a:ext uri="{FF2B5EF4-FFF2-40B4-BE49-F238E27FC236}">
                      <a16:creationId xmlns:a16="http://schemas.microsoft.com/office/drawing/2014/main" id="{AE3AD443-4BC1-2016-7547-28117FB746EB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2" name="Straight Connector 3101">
                    <a:extLst>
                      <a:ext uri="{FF2B5EF4-FFF2-40B4-BE49-F238E27FC236}">
                        <a16:creationId xmlns:a16="http://schemas.microsoft.com/office/drawing/2014/main" id="{C9FD9BFC-84E8-FB34-0E5A-4BE4F94E4F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3" name="Straight Connector 3102">
                    <a:extLst>
                      <a:ext uri="{FF2B5EF4-FFF2-40B4-BE49-F238E27FC236}">
                        <a16:creationId xmlns:a16="http://schemas.microsoft.com/office/drawing/2014/main" id="{A7DEEA81-42B7-80D8-5C44-78B91C9550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4" name="Oval 3103">
                    <a:extLst>
                      <a:ext uri="{FF2B5EF4-FFF2-40B4-BE49-F238E27FC236}">
                        <a16:creationId xmlns:a16="http://schemas.microsoft.com/office/drawing/2014/main" id="{BEB97E1D-83D1-2910-54CA-7EC4A0AA56CD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5" name="TextBox 3104">
                        <a:extLst>
                          <a:ext uri="{FF2B5EF4-FFF2-40B4-BE49-F238E27FC236}">
                            <a16:creationId xmlns:a16="http://schemas.microsoft.com/office/drawing/2014/main" id="{741EA81E-9569-6EC8-EB43-93E819DFCF9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6" name="TextBox 3105">
                        <a:extLst>
                          <a:ext uri="{FF2B5EF4-FFF2-40B4-BE49-F238E27FC236}">
                            <a16:creationId xmlns:a16="http://schemas.microsoft.com/office/drawing/2014/main" id="{6BA31B1E-0420-3141-C3D9-9FBA6AF47A4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07" name="TextBox 3106">
                    <a:extLst>
                      <a:ext uri="{FF2B5EF4-FFF2-40B4-BE49-F238E27FC236}">
                        <a16:creationId xmlns:a16="http://schemas.microsoft.com/office/drawing/2014/main" id="{8CE04F21-3DE4-1984-20C3-A849254F14CE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08" name="Straight Arrow Connector 3107">
                    <a:extLst>
                      <a:ext uri="{FF2B5EF4-FFF2-40B4-BE49-F238E27FC236}">
                        <a16:creationId xmlns:a16="http://schemas.microsoft.com/office/drawing/2014/main" id="{2B5A9E9D-D191-3EDB-9A6E-84AAC46A84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1" name="TextBox 3100">
                  <a:extLst>
                    <a:ext uri="{FF2B5EF4-FFF2-40B4-BE49-F238E27FC236}">
                      <a16:creationId xmlns:a16="http://schemas.microsoft.com/office/drawing/2014/main" id="{D0A9CBE2-8445-C59A-34F6-F550CA48BE9E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6" name="Straight Arrow Connector 3095">
                <a:extLst>
                  <a:ext uri="{FF2B5EF4-FFF2-40B4-BE49-F238E27FC236}">
                    <a16:creationId xmlns:a16="http://schemas.microsoft.com/office/drawing/2014/main" id="{0A20640F-DEDF-4EE6-21B2-7397185915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1" name="Straight Arrow Connector 3090">
              <a:extLst>
                <a:ext uri="{FF2B5EF4-FFF2-40B4-BE49-F238E27FC236}">
                  <a16:creationId xmlns:a16="http://schemas.microsoft.com/office/drawing/2014/main" id="{5DF7E2F5-C18E-3DCF-AE84-2C77BA9864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2" name="Straight Arrow Connector 3091">
              <a:extLst>
                <a:ext uri="{FF2B5EF4-FFF2-40B4-BE49-F238E27FC236}">
                  <a16:creationId xmlns:a16="http://schemas.microsoft.com/office/drawing/2014/main" id="{6FFAB4F0-DC84-4BA1-0FE1-A3235045C3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Straight Arrow Connector 3092">
              <a:extLst>
                <a:ext uri="{FF2B5EF4-FFF2-40B4-BE49-F238E27FC236}">
                  <a16:creationId xmlns:a16="http://schemas.microsoft.com/office/drawing/2014/main" id="{8F7641A5-2AE6-6377-FEF7-AAE90A273FB6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692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9754F-A739-3967-3643-3DDB79C77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51B4BD0-0735-BEDF-BBD8-C32C8470F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7" cy="433527"/>
          </a:xfrm>
        </p:spPr>
        <p:txBody>
          <a:bodyPr/>
          <a:lstStyle/>
          <a:p>
            <a:r>
              <a:rPr lang="en-US" sz="2800" dirty="0"/>
              <a:t>Leveraging a fundamental quantum mechanics effect to develop robust qubit-based particle sensors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4A9DD-4F3F-1293-2F93-E432B5E11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BE513F-CB1B-F358-0E4E-4575DF64E30B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BC146F6-1165-4463-738E-C504900C0D29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73C27D8-C4DB-61B4-5ADC-5D8423D40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8EEDAAF-012C-A224-CE62-F92F867D1A13}"/>
              </a:ext>
            </a:extLst>
          </p:cNvPr>
          <p:cNvSpPr txBox="1"/>
          <p:nvPr/>
        </p:nvSpPr>
        <p:spPr>
          <a:xfrm>
            <a:off x="189748" y="1381821"/>
            <a:ext cx="10292315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2400" b="1" i="1" u="sng" dirty="0">
                <a:solidFill>
                  <a:srgbClr val="98D7EA"/>
                </a:solidFill>
              </a:rPr>
              <a:t>Trail guide to finding a background suppressed overlook: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36502EB8-B565-2C0D-F83A-04B6972ACFC1}"/>
              </a:ext>
            </a:extLst>
          </p:cNvPr>
          <p:cNvSpPr txBox="1">
            <a:spLocks/>
          </p:cNvSpPr>
          <p:nvPr/>
        </p:nvSpPr>
        <p:spPr>
          <a:xfrm>
            <a:off x="914400" y="820738"/>
            <a:ext cx="9994900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0AE2C4A8-D8A5-8642-243E-C0143724ECD7}"/>
              </a:ext>
            </a:extLst>
          </p:cNvPr>
          <p:cNvSpPr txBox="1">
            <a:spLocks/>
          </p:cNvSpPr>
          <p:nvPr/>
        </p:nvSpPr>
        <p:spPr>
          <a:xfrm>
            <a:off x="914399" y="920589"/>
            <a:ext cx="8442252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09B741-4B03-A250-05C8-6AB1189CFAF5}"/>
              </a:ext>
            </a:extLst>
          </p:cNvPr>
          <p:cNvSpPr txBox="1"/>
          <p:nvPr/>
        </p:nvSpPr>
        <p:spPr>
          <a:xfrm>
            <a:off x="270273" y="1878870"/>
            <a:ext cx="3408593" cy="1661993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1. We can use qubits as particle detectors (for free, thanks quantum computing!)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115090-F7DE-E616-A65F-FB4EBDF03969}"/>
              </a:ext>
            </a:extLst>
          </p:cNvPr>
          <p:cNvSpPr txBox="1"/>
          <p:nvPr/>
        </p:nvSpPr>
        <p:spPr>
          <a:xfrm>
            <a:off x="5717600" y="2895033"/>
            <a:ext cx="3100703" cy="175432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3. Nefarious backgrounds to a particle event, </a:t>
            </a:r>
          </a:p>
          <a:p>
            <a:r>
              <a:rPr lang="en-US" sz="2400" dirty="0">
                <a:solidFill>
                  <a:srgbClr val="92D050"/>
                </a:solidFill>
                <a:latin typeface="Chiller" panose="020F0502020204030204" pitchFamily="34" charset="0"/>
                <a:cs typeface="Chiller" panose="020F0502020204030204" pitchFamily="34" charset="0"/>
              </a:rPr>
              <a:t>“Two Level Systems”</a:t>
            </a:r>
          </a:p>
        </p:txBody>
      </p:sp>
      <p:pic>
        <p:nvPicPr>
          <p:cNvPr id="22" name="Graphic 21" descr="Ghost with solid fill">
            <a:extLst>
              <a:ext uri="{FF2B5EF4-FFF2-40B4-BE49-F238E27FC236}">
                <a16:creationId xmlns:a16="http://schemas.microsoft.com/office/drawing/2014/main" id="{F30C45FF-E74F-D4D6-871B-24948F9E12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940" y="3744411"/>
            <a:ext cx="328081" cy="33315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5DF0746E-0A1A-6BB2-62B5-C33B07E00C0F}"/>
                  </a:ext>
                </a:extLst>
              </p14:cNvPr>
              <p14:cNvContentPartPr/>
              <p14:nvPr/>
            </p14:nvContentPartPr>
            <p14:xfrm>
              <a:off x="2664574" y="3428621"/>
              <a:ext cx="1957680" cy="145224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6066D7CF-786E-4E56-C013-BBBC0C5E734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58454" y="3422501"/>
                <a:ext cx="1969920" cy="146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DCAAEB5C-544A-C758-CF74-C3F397B08367}"/>
                  </a:ext>
                </a:extLst>
              </p14:cNvPr>
              <p14:cNvContentPartPr/>
              <p14:nvPr/>
            </p14:nvContentPartPr>
            <p14:xfrm>
              <a:off x="4621894" y="4880501"/>
              <a:ext cx="1023120" cy="70020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09565C6-3454-0A1B-2761-BD14B458A47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15774" y="4874381"/>
                <a:ext cx="1035360" cy="7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CF6D625D-5FA9-18BC-A649-C322ADA39A06}"/>
                  </a:ext>
                </a:extLst>
              </p14:cNvPr>
              <p14:cNvContentPartPr/>
              <p14:nvPr/>
            </p14:nvContentPartPr>
            <p14:xfrm>
              <a:off x="2719294" y="3271661"/>
              <a:ext cx="2257560" cy="59184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B0FC2FA-67D1-E8E8-C86A-BE68FCF79A1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13174" y="3265541"/>
                <a:ext cx="2269800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1" name="Ink 1030">
                <a:extLst>
                  <a:ext uri="{FF2B5EF4-FFF2-40B4-BE49-F238E27FC236}">
                    <a16:creationId xmlns:a16="http://schemas.microsoft.com/office/drawing/2014/main" id="{9E3B88AB-E479-906E-D63A-46D07783BBEA}"/>
                  </a:ext>
                </a:extLst>
              </p14:cNvPr>
              <p14:cNvContentPartPr/>
              <p14:nvPr/>
            </p14:nvContentPartPr>
            <p14:xfrm>
              <a:off x="4962814" y="3823541"/>
              <a:ext cx="2543040" cy="1224360"/>
            </p14:xfrm>
          </p:contentPart>
        </mc:Choice>
        <mc:Fallback xmlns="">
          <p:pic>
            <p:nvPicPr>
              <p:cNvPr id="1031" name="Ink 1030">
                <a:extLst>
                  <a:ext uri="{FF2B5EF4-FFF2-40B4-BE49-F238E27FC236}">
                    <a16:creationId xmlns:a16="http://schemas.microsoft.com/office/drawing/2014/main" id="{E9A8D54A-C17C-553E-6D4F-81CFDDA5D2F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56694" y="3817421"/>
                <a:ext cx="2555280" cy="123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32" name="Ink 1031">
                <a:extLst>
                  <a:ext uri="{FF2B5EF4-FFF2-40B4-BE49-F238E27FC236}">
                    <a16:creationId xmlns:a16="http://schemas.microsoft.com/office/drawing/2014/main" id="{3D8C8E77-7A09-BC99-C5B3-16CA68BAC961}"/>
                  </a:ext>
                </a:extLst>
              </p14:cNvPr>
              <p14:cNvContentPartPr/>
              <p14:nvPr/>
            </p14:nvContentPartPr>
            <p14:xfrm>
              <a:off x="7504774" y="5032421"/>
              <a:ext cx="1860480" cy="499680"/>
            </p14:xfrm>
          </p:contentPart>
        </mc:Choice>
        <mc:Fallback xmlns="">
          <p:pic>
            <p:nvPicPr>
              <p:cNvPr id="1032" name="Ink 1031">
                <a:extLst>
                  <a:ext uri="{FF2B5EF4-FFF2-40B4-BE49-F238E27FC236}">
                    <a16:creationId xmlns:a16="http://schemas.microsoft.com/office/drawing/2014/main" id="{0613D7FC-F98B-C369-CE7B-75DC7BD1B6E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98654" y="5026301"/>
                <a:ext cx="187272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35" name="Ink 1034">
                <a:extLst>
                  <a:ext uri="{FF2B5EF4-FFF2-40B4-BE49-F238E27FC236}">
                    <a16:creationId xmlns:a16="http://schemas.microsoft.com/office/drawing/2014/main" id="{1AD56429-E832-B9BC-9EF3-6FBEB9AB216F}"/>
                  </a:ext>
                </a:extLst>
              </p14:cNvPr>
              <p14:cNvContentPartPr/>
              <p14:nvPr/>
            </p14:nvContentPartPr>
            <p14:xfrm>
              <a:off x="5608294" y="5581781"/>
              <a:ext cx="2549880" cy="1052280"/>
            </p14:xfrm>
          </p:contentPart>
        </mc:Choice>
        <mc:Fallback xmlns="">
          <p:pic>
            <p:nvPicPr>
              <p:cNvPr id="1035" name="Ink 1034">
                <a:extLst>
                  <a:ext uri="{FF2B5EF4-FFF2-40B4-BE49-F238E27FC236}">
                    <a16:creationId xmlns:a16="http://schemas.microsoft.com/office/drawing/2014/main" id="{B4F65BCE-2BF3-EA5C-1C4E-AAE538EF827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602174" y="5575661"/>
                <a:ext cx="2562120" cy="10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36" name="Ink 1035">
                <a:extLst>
                  <a:ext uri="{FF2B5EF4-FFF2-40B4-BE49-F238E27FC236}">
                    <a16:creationId xmlns:a16="http://schemas.microsoft.com/office/drawing/2014/main" id="{0D400DA9-F79B-A953-6544-B46C300CFC0F}"/>
                  </a:ext>
                </a:extLst>
              </p14:cNvPr>
              <p14:cNvContentPartPr/>
              <p14:nvPr/>
            </p14:nvContentPartPr>
            <p14:xfrm>
              <a:off x="8145934" y="6558101"/>
              <a:ext cx="1188000" cy="65160"/>
            </p14:xfrm>
          </p:contentPart>
        </mc:Choice>
        <mc:Fallback xmlns="">
          <p:pic>
            <p:nvPicPr>
              <p:cNvPr id="1036" name="Ink 1035">
                <a:extLst>
                  <a:ext uri="{FF2B5EF4-FFF2-40B4-BE49-F238E27FC236}">
                    <a16:creationId xmlns:a16="http://schemas.microsoft.com/office/drawing/2014/main" id="{2D08840C-6796-B5B3-AB39-1A3CF8CAE891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139814" y="6551981"/>
                <a:ext cx="120024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045" name="Ink 1044">
                <a:extLst>
                  <a:ext uri="{FF2B5EF4-FFF2-40B4-BE49-F238E27FC236}">
                    <a16:creationId xmlns:a16="http://schemas.microsoft.com/office/drawing/2014/main" id="{8F30BAA1-8F71-90AF-21AC-3BA60C3EAE28}"/>
                  </a:ext>
                </a:extLst>
              </p14:cNvPr>
              <p14:cNvContentPartPr/>
              <p14:nvPr/>
            </p14:nvContentPartPr>
            <p14:xfrm>
              <a:off x="2819014" y="3332861"/>
              <a:ext cx="1117800" cy="117000"/>
            </p14:xfrm>
          </p:contentPart>
        </mc:Choice>
        <mc:Fallback xmlns="">
          <p:pic>
            <p:nvPicPr>
              <p:cNvPr id="1045" name="Ink 1044">
                <a:extLst>
                  <a:ext uri="{FF2B5EF4-FFF2-40B4-BE49-F238E27FC236}">
                    <a16:creationId xmlns:a16="http://schemas.microsoft.com/office/drawing/2014/main" id="{FB954E46-ED9C-7DC3-26AE-0130383A2E3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12894" y="3326741"/>
                <a:ext cx="11300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46" name="Ink 1045">
                <a:extLst>
                  <a:ext uri="{FF2B5EF4-FFF2-40B4-BE49-F238E27FC236}">
                    <a16:creationId xmlns:a16="http://schemas.microsoft.com/office/drawing/2014/main" id="{2A0B5EEF-8F6F-5584-A1F7-A3FB09F30C01}"/>
                  </a:ext>
                </a:extLst>
              </p14:cNvPr>
              <p14:cNvContentPartPr/>
              <p14:nvPr/>
            </p14:nvContentPartPr>
            <p14:xfrm>
              <a:off x="3831334" y="3407021"/>
              <a:ext cx="1424160" cy="1319040"/>
            </p14:xfrm>
          </p:contentPart>
        </mc:Choice>
        <mc:Fallback xmlns="">
          <p:pic>
            <p:nvPicPr>
              <p:cNvPr id="1046" name="Ink 1045">
                <a:extLst>
                  <a:ext uri="{FF2B5EF4-FFF2-40B4-BE49-F238E27FC236}">
                    <a16:creationId xmlns:a16="http://schemas.microsoft.com/office/drawing/2014/main" id="{9243EF54-CF5C-551D-F989-A94E5167B9F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825214" y="3400901"/>
                <a:ext cx="1436400" cy="133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47" name="Ink 1046">
                <a:extLst>
                  <a:ext uri="{FF2B5EF4-FFF2-40B4-BE49-F238E27FC236}">
                    <a16:creationId xmlns:a16="http://schemas.microsoft.com/office/drawing/2014/main" id="{64C05EB0-201A-41F7-E309-155FCFBBE70D}"/>
                  </a:ext>
                </a:extLst>
              </p14:cNvPr>
              <p14:cNvContentPartPr/>
              <p14:nvPr/>
            </p14:nvContentPartPr>
            <p14:xfrm>
              <a:off x="5031574" y="4440581"/>
              <a:ext cx="2554920" cy="1760760"/>
            </p14:xfrm>
          </p:contentPart>
        </mc:Choice>
        <mc:Fallback xmlns="">
          <p:pic>
            <p:nvPicPr>
              <p:cNvPr id="1047" name="Ink 1046">
                <a:extLst>
                  <a:ext uri="{FF2B5EF4-FFF2-40B4-BE49-F238E27FC236}">
                    <a16:creationId xmlns:a16="http://schemas.microsoft.com/office/drawing/2014/main" id="{AE4E141F-B5A0-4E92-ACA5-500C6AC27F6F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25454" y="4434461"/>
                <a:ext cx="2567160" cy="177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51" name="Ink 1050">
                <a:extLst>
                  <a:ext uri="{FF2B5EF4-FFF2-40B4-BE49-F238E27FC236}">
                    <a16:creationId xmlns:a16="http://schemas.microsoft.com/office/drawing/2014/main" id="{89168DE0-F824-A939-1A91-6244A1A2C94D}"/>
                  </a:ext>
                </a:extLst>
              </p14:cNvPr>
              <p14:cNvContentPartPr/>
              <p14:nvPr/>
            </p14:nvContentPartPr>
            <p14:xfrm>
              <a:off x="7415134" y="5718221"/>
              <a:ext cx="2009880" cy="812880"/>
            </p14:xfrm>
          </p:contentPart>
        </mc:Choice>
        <mc:Fallback xmlns="">
          <p:pic>
            <p:nvPicPr>
              <p:cNvPr id="1051" name="Ink 1050">
                <a:extLst>
                  <a:ext uri="{FF2B5EF4-FFF2-40B4-BE49-F238E27FC236}">
                    <a16:creationId xmlns:a16="http://schemas.microsoft.com/office/drawing/2014/main" id="{82924737-F231-BCEA-2DD4-89586F745DB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409014" y="5712101"/>
                <a:ext cx="2022120" cy="82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061" name="Ink 1060">
                <a:extLst>
                  <a:ext uri="{FF2B5EF4-FFF2-40B4-BE49-F238E27FC236}">
                    <a16:creationId xmlns:a16="http://schemas.microsoft.com/office/drawing/2014/main" id="{E2161011-779E-CC44-C4FD-0CA27DF43E85}"/>
                  </a:ext>
                </a:extLst>
              </p14:cNvPr>
              <p14:cNvContentPartPr/>
              <p14:nvPr/>
            </p14:nvContentPartPr>
            <p14:xfrm>
              <a:off x="9299014" y="4960421"/>
              <a:ext cx="1806120" cy="1636200"/>
            </p14:xfrm>
          </p:contentPart>
        </mc:Choice>
        <mc:Fallback xmlns="">
          <p:pic>
            <p:nvPicPr>
              <p:cNvPr id="1061" name="Ink 1060">
                <a:extLst>
                  <a:ext uri="{FF2B5EF4-FFF2-40B4-BE49-F238E27FC236}">
                    <a16:creationId xmlns:a16="http://schemas.microsoft.com/office/drawing/2014/main" id="{D72D8406-8AA6-C44D-1725-AAA9361C618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292894" y="4954301"/>
                <a:ext cx="181836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62" name="Ink 1061">
                <a:extLst>
                  <a:ext uri="{FF2B5EF4-FFF2-40B4-BE49-F238E27FC236}">
                    <a16:creationId xmlns:a16="http://schemas.microsoft.com/office/drawing/2014/main" id="{5876E8AA-D14A-EA88-6EBF-E2E68BB8B39E}"/>
                  </a:ext>
                </a:extLst>
              </p14:cNvPr>
              <p14:cNvContentPartPr/>
              <p14:nvPr/>
            </p14:nvContentPartPr>
            <p14:xfrm>
              <a:off x="9438334" y="5222861"/>
              <a:ext cx="1314000" cy="1119600"/>
            </p14:xfrm>
          </p:contentPart>
        </mc:Choice>
        <mc:Fallback xmlns="">
          <p:pic>
            <p:nvPicPr>
              <p:cNvPr id="1062" name="Ink 1061">
                <a:extLst>
                  <a:ext uri="{FF2B5EF4-FFF2-40B4-BE49-F238E27FC236}">
                    <a16:creationId xmlns:a16="http://schemas.microsoft.com/office/drawing/2014/main" id="{4A18EAB4-1052-D0B0-11D8-048C0A984C5C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432214" y="5216741"/>
                <a:ext cx="1326240" cy="11318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D206929-0341-2A01-858D-7914734C64C3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pic>
        <p:nvPicPr>
          <p:cNvPr id="1038" name="Graphic 1037" descr="Walk with solid fill">
            <a:extLst>
              <a:ext uri="{FF2B5EF4-FFF2-40B4-BE49-F238E27FC236}">
                <a16:creationId xmlns:a16="http://schemas.microsoft.com/office/drawing/2014/main" id="{0A6BB02B-26C2-3F5B-4375-396CE05C311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5485234" y="4043822"/>
            <a:ext cx="704957" cy="7049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D89F87-3B57-FDDF-7CB9-921EC14DC0C0}"/>
              </a:ext>
            </a:extLst>
          </p:cNvPr>
          <p:cNvSpPr txBox="1"/>
          <p:nvPr/>
        </p:nvSpPr>
        <p:spPr>
          <a:xfrm>
            <a:off x="1488814" y="4061463"/>
            <a:ext cx="2608063" cy="193899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2. What a superconducting qubit is and how it can be used for sensing</a:t>
            </a:r>
          </a:p>
        </p:txBody>
      </p:sp>
    </p:spTree>
    <p:extLst>
      <p:ext uri="{BB962C8B-B14F-4D97-AF65-F5344CB8AC3E}">
        <p14:creationId xmlns:p14="http://schemas.microsoft.com/office/powerpoint/2010/main" val="6486692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19D4F-BD93-F365-CBE6-838DB9285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38B7121-F6A1-4BF9-2DD5-02BF72D73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AC658-8DD5-6707-3A1C-74E952A307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CEBE2E1-B4CD-0EC7-6B65-8519ADD639CC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2A427F-1F3C-2D3B-8B74-6E647D53B1C1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866F37F-E5CE-A623-4531-71633C6CE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EBC435C-3AC8-5626-1A8F-2BC2D72385CF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7E4DE83-82EC-E29E-21C9-A5D4F4CB4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54B3905-257B-B494-318E-29C6F6F9A186}"/>
              </a:ext>
            </a:extLst>
          </p:cNvPr>
          <p:cNvSpPr/>
          <p:nvPr/>
        </p:nvSpPr>
        <p:spPr>
          <a:xfrm>
            <a:off x="6444134" y="1634836"/>
            <a:ext cx="4514305" cy="5680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constrain our quantum system to a subsection of the Bloch sphere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AFDAE3-E424-A723-B2DF-267F745A0B0E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DC446AB-6285-13C3-6C29-C52661602D79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5C5CE0B8-8ACD-00BB-C24E-A4B2336954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AA623D45-0304-4A91-179D-73845A4EBD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EECA50F-7D74-78D2-6CB1-3C3DFF8FA6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CE7F420-BB6F-FEF5-A0B4-3C4DBE004B17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B2267797-E224-CCFC-747D-353D421F8B51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B2267797-E224-CCFC-747D-353D421F8B5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C2D7B41D-E594-A583-9A41-BE4B7A879E95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C2D7B41D-E594-A583-9A41-BE4B7A879E9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C988680-ECB1-E50D-0FB0-3CC40D1B177F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E39086C-A3DF-D231-8B38-B234E00B754D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8EFD2E3-DB0F-DF71-AA3C-534A3A3FDEDE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0B50C82-EEA6-1B16-B60B-53CD45A4C6FB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8B4A88F-4DF5-5CD8-A9CB-3E376344D834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076319B-93ED-016D-9727-517AD4093CD9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ECEBAF4-BCCC-DDEA-5D47-21154CE8E371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7E2BB2E2-03C2-F149-3A23-ECF65F0952C5}"/>
              </a:ext>
            </a:extLst>
          </p:cNvPr>
          <p:cNvSpPr/>
          <p:nvPr/>
        </p:nvSpPr>
        <p:spPr>
          <a:xfrm rot="10800000">
            <a:off x="7619998" y="3272165"/>
            <a:ext cx="1724891" cy="321907"/>
          </a:xfrm>
          <a:prstGeom prst="ellipse">
            <a:avLst/>
          </a:prstGeom>
          <a:solidFill>
            <a:schemeClr val="bg1">
              <a:alpha val="11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AD7E98-5925-63AB-7A62-001677DA8295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0" name="Group 3089">
            <a:extLst>
              <a:ext uri="{FF2B5EF4-FFF2-40B4-BE49-F238E27FC236}">
                <a16:creationId xmlns:a16="http://schemas.microsoft.com/office/drawing/2014/main" id="{E298AE6D-4020-FF57-2B24-E3785D7EDD75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1" name="Group 3090">
              <a:extLst>
                <a:ext uri="{FF2B5EF4-FFF2-40B4-BE49-F238E27FC236}">
                  <a16:creationId xmlns:a16="http://schemas.microsoft.com/office/drawing/2014/main" id="{5F64807F-22A2-0E5A-D560-6B4BB458923F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5" name="Group 3094">
                <a:extLst>
                  <a:ext uri="{FF2B5EF4-FFF2-40B4-BE49-F238E27FC236}">
                    <a16:creationId xmlns:a16="http://schemas.microsoft.com/office/drawing/2014/main" id="{AACFA7A8-FC26-CC23-927F-EC0637A1D4EF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0" name="Group 3109">
                  <a:extLst>
                    <a:ext uri="{FF2B5EF4-FFF2-40B4-BE49-F238E27FC236}">
                      <a16:creationId xmlns:a16="http://schemas.microsoft.com/office/drawing/2014/main" id="{DB8D7682-99BF-2535-66F1-7946D31EA11A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1" name="Group 3130">
                    <a:extLst>
                      <a:ext uri="{FF2B5EF4-FFF2-40B4-BE49-F238E27FC236}">
                        <a16:creationId xmlns:a16="http://schemas.microsoft.com/office/drawing/2014/main" id="{38DF7633-C7FD-3429-E708-95F8125FB048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3" name="Group 3132">
                      <a:extLst>
                        <a:ext uri="{FF2B5EF4-FFF2-40B4-BE49-F238E27FC236}">
                          <a16:creationId xmlns:a16="http://schemas.microsoft.com/office/drawing/2014/main" id="{D39AFD4A-6D08-C7D1-E4B2-D67D16E56C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135" name="Group 3134">
                        <a:extLst>
                          <a:ext uri="{FF2B5EF4-FFF2-40B4-BE49-F238E27FC236}">
                            <a16:creationId xmlns:a16="http://schemas.microsoft.com/office/drawing/2014/main" id="{F2D913BE-0D50-31FD-B825-4D842D8DABF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01" name="Oval 3200">
                          <a:extLst>
                            <a:ext uri="{FF2B5EF4-FFF2-40B4-BE49-F238E27FC236}">
                              <a16:creationId xmlns:a16="http://schemas.microsoft.com/office/drawing/2014/main" id="{0FB14F0D-F06F-5EAF-C994-CDE8E0117F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02" name="Group 3201">
                          <a:extLst>
                            <a:ext uri="{FF2B5EF4-FFF2-40B4-BE49-F238E27FC236}">
                              <a16:creationId xmlns:a16="http://schemas.microsoft.com/office/drawing/2014/main" id="{96CA8C7F-B59F-5AE3-FFAD-D9CD8E60543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15" name="Straight Connector 3214">
                            <a:extLst>
                              <a:ext uri="{FF2B5EF4-FFF2-40B4-BE49-F238E27FC236}">
                                <a16:creationId xmlns:a16="http://schemas.microsoft.com/office/drawing/2014/main" id="{772AC78F-124E-288E-C221-436465A7BF4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6" name="Straight Connector 3215">
                            <a:extLst>
                              <a:ext uri="{FF2B5EF4-FFF2-40B4-BE49-F238E27FC236}">
                                <a16:creationId xmlns:a16="http://schemas.microsoft.com/office/drawing/2014/main" id="{D70CFBA8-7BC7-C7B2-B00C-0BFD6D524963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7" name="Straight Connector 3216">
                            <a:extLst>
                              <a:ext uri="{FF2B5EF4-FFF2-40B4-BE49-F238E27FC236}">
                                <a16:creationId xmlns:a16="http://schemas.microsoft.com/office/drawing/2014/main" id="{7C4EB089-44F5-5B30-02A9-E7820889E8A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18" name="Oval 3217">
                            <a:extLst>
                              <a:ext uri="{FF2B5EF4-FFF2-40B4-BE49-F238E27FC236}">
                                <a16:creationId xmlns:a16="http://schemas.microsoft.com/office/drawing/2014/main" id="{BF1BE491-11D2-CCE0-093B-BDDF5AD4EF8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19" name="TextBox 3218">
                                <a:extLst>
                                  <a:ext uri="{FF2B5EF4-FFF2-40B4-BE49-F238E27FC236}">
                                    <a16:creationId xmlns:a16="http://schemas.microsoft.com/office/drawing/2014/main" id="{E61017CF-FBEE-7DF2-B2C1-706CA937E31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0" name="TextBox 3219">
                                <a:extLst>
                                  <a:ext uri="{FF2B5EF4-FFF2-40B4-BE49-F238E27FC236}">
                                    <a16:creationId xmlns:a16="http://schemas.microsoft.com/office/drawing/2014/main" id="{E9BEF536-DBA6-9779-C7D2-9759E541956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6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1" name="TextBox 3220">
                            <a:extLst>
                              <a:ext uri="{FF2B5EF4-FFF2-40B4-BE49-F238E27FC236}">
                                <a16:creationId xmlns:a16="http://schemas.microsoft.com/office/drawing/2014/main" id="{256C8351-EEF2-5597-47A1-3CE3DD4CB4C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03" name="Group 3202">
                          <a:extLst>
                            <a:ext uri="{FF2B5EF4-FFF2-40B4-BE49-F238E27FC236}">
                              <a16:creationId xmlns:a16="http://schemas.microsoft.com/office/drawing/2014/main" id="{B3B6EC08-3B28-8092-86BC-8BA0B7A3FD5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06" name="TextBox 3205">
                            <a:extLst>
                              <a:ext uri="{FF2B5EF4-FFF2-40B4-BE49-F238E27FC236}">
                                <a16:creationId xmlns:a16="http://schemas.microsoft.com/office/drawing/2014/main" id="{849AEBCA-BA53-C171-A7E8-F8E25050E5C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07" name="Group 3206">
                            <a:extLst>
                              <a:ext uri="{FF2B5EF4-FFF2-40B4-BE49-F238E27FC236}">
                                <a16:creationId xmlns:a16="http://schemas.microsoft.com/office/drawing/2014/main" id="{EE3D77C6-E929-19D7-59FB-C63A300CC10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08" name="Straight Connector 3207">
                              <a:extLst>
                                <a:ext uri="{FF2B5EF4-FFF2-40B4-BE49-F238E27FC236}">
                                  <a16:creationId xmlns:a16="http://schemas.microsoft.com/office/drawing/2014/main" id="{7C86BE5B-F8C6-9630-E9A7-7B5A42C41DD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09" name="Straight Connector 3208">
                              <a:extLst>
                                <a:ext uri="{FF2B5EF4-FFF2-40B4-BE49-F238E27FC236}">
                                  <a16:creationId xmlns:a16="http://schemas.microsoft.com/office/drawing/2014/main" id="{ED984714-8365-2B31-E2F9-48AE6511BB2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0" name="Oval 3209">
                              <a:extLst>
                                <a:ext uri="{FF2B5EF4-FFF2-40B4-BE49-F238E27FC236}">
                                  <a16:creationId xmlns:a16="http://schemas.microsoft.com/office/drawing/2014/main" id="{901EB673-8B75-ED9C-11E1-070AB1B20C8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1" name="TextBox 3210">
                                  <a:extLst>
                                    <a:ext uri="{FF2B5EF4-FFF2-40B4-BE49-F238E27FC236}">
                                      <a16:creationId xmlns:a16="http://schemas.microsoft.com/office/drawing/2014/main" id="{E2A9EAF4-D256-2D08-85CF-BF9E63F96EB9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2" name="TextBox 3211">
                                  <a:extLst>
                                    <a:ext uri="{FF2B5EF4-FFF2-40B4-BE49-F238E27FC236}">
                                      <a16:creationId xmlns:a16="http://schemas.microsoft.com/office/drawing/2014/main" id="{C3C45E65-9707-A15B-67B9-1A905A839266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3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13" name="Straight Arrow Connector 3212">
                              <a:extLst>
                                <a:ext uri="{FF2B5EF4-FFF2-40B4-BE49-F238E27FC236}">
                                  <a16:creationId xmlns:a16="http://schemas.microsoft.com/office/drawing/2014/main" id="{06578396-5244-6452-4C05-8BA1025EC340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4" name="TextBox 3213">
                              <a:extLst>
                                <a:ext uri="{FF2B5EF4-FFF2-40B4-BE49-F238E27FC236}">
                                  <a16:creationId xmlns:a16="http://schemas.microsoft.com/office/drawing/2014/main" id="{408DD4A1-7B4A-FD1D-4DC9-3C3F9ED5A11D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04" name="TextBox 3203">
                          <a:extLst>
                            <a:ext uri="{FF2B5EF4-FFF2-40B4-BE49-F238E27FC236}">
                              <a16:creationId xmlns:a16="http://schemas.microsoft.com/office/drawing/2014/main" id="{F4706AA7-9C4F-5EAC-EC40-8C4F2651449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05" name="TextBox 3204">
                          <a:extLst>
                            <a:ext uri="{FF2B5EF4-FFF2-40B4-BE49-F238E27FC236}">
                              <a16:creationId xmlns:a16="http://schemas.microsoft.com/office/drawing/2014/main" id="{BFBDE816-A753-94D6-3A9B-50EF5BE2C81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00" name="Straight Arrow Connector 3199">
                        <a:extLst>
                          <a:ext uri="{FF2B5EF4-FFF2-40B4-BE49-F238E27FC236}">
                            <a16:creationId xmlns:a16="http://schemas.microsoft.com/office/drawing/2014/main" id="{A4EC43F0-63AC-1ED9-0F14-8082439B91A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34" name="Straight Arrow Connector 3133">
                      <a:extLst>
                        <a:ext uri="{FF2B5EF4-FFF2-40B4-BE49-F238E27FC236}">
                          <a16:creationId xmlns:a16="http://schemas.microsoft.com/office/drawing/2014/main" id="{1B54F346-7BCA-64DB-5760-F1B358F3A5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2" name="Straight Arrow Connector 3131">
                    <a:extLst>
                      <a:ext uri="{FF2B5EF4-FFF2-40B4-BE49-F238E27FC236}">
                        <a16:creationId xmlns:a16="http://schemas.microsoft.com/office/drawing/2014/main" id="{574ACFC2-C224-CB2D-F0AC-1A75B7A1ED41}"/>
                      </a:ext>
                    </a:extLst>
                  </p:cNvPr>
                  <p:cNvCxnSpPr>
                    <a:cxnSpLocks/>
                    <a:endCxn id="3201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1" name="Group 3110">
                  <a:extLst>
                    <a:ext uri="{FF2B5EF4-FFF2-40B4-BE49-F238E27FC236}">
                      <a16:creationId xmlns:a16="http://schemas.microsoft.com/office/drawing/2014/main" id="{ECD26E92-AA2E-974C-1699-CDE94BF4C0AD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2" name="Group 3111">
                    <a:extLst>
                      <a:ext uri="{FF2B5EF4-FFF2-40B4-BE49-F238E27FC236}">
                        <a16:creationId xmlns:a16="http://schemas.microsoft.com/office/drawing/2014/main" id="{4771C381-3729-9B1A-0A22-F578D8AA4B4D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6" name="Group 3115">
                      <a:extLst>
                        <a:ext uri="{FF2B5EF4-FFF2-40B4-BE49-F238E27FC236}">
                          <a16:creationId xmlns:a16="http://schemas.microsoft.com/office/drawing/2014/main" id="{D18DE254-56A0-8B3D-949E-8C89D8DEC5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18" name="Group 3117">
                        <a:extLst>
                          <a:ext uri="{FF2B5EF4-FFF2-40B4-BE49-F238E27FC236}">
                            <a16:creationId xmlns:a16="http://schemas.microsoft.com/office/drawing/2014/main" id="{AF6F1A95-F29D-FFFF-9620-600DAF99C47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0" name="Group 3119">
                          <a:extLst>
                            <a:ext uri="{FF2B5EF4-FFF2-40B4-BE49-F238E27FC236}">
                              <a16:creationId xmlns:a16="http://schemas.microsoft.com/office/drawing/2014/main" id="{C098B615-8D7F-B7B4-BC67-855245AE52D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2" name="Straight Connector 3121">
                            <a:extLst>
                              <a:ext uri="{FF2B5EF4-FFF2-40B4-BE49-F238E27FC236}">
                                <a16:creationId xmlns:a16="http://schemas.microsoft.com/office/drawing/2014/main" id="{AD60D2CF-1609-5F3D-1D8D-795A46410DF8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3" name="Straight Connector 3122">
                            <a:extLst>
                              <a:ext uri="{FF2B5EF4-FFF2-40B4-BE49-F238E27FC236}">
                                <a16:creationId xmlns:a16="http://schemas.microsoft.com/office/drawing/2014/main" id="{5E1BF2D5-300E-5829-D95A-A9478EA3886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4" name="Oval 3123">
                            <a:extLst>
                              <a:ext uri="{FF2B5EF4-FFF2-40B4-BE49-F238E27FC236}">
                                <a16:creationId xmlns:a16="http://schemas.microsoft.com/office/drawing/2014/main" id="{2F04F9D7-8966-060B-FC95-FAD8E35517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5" name="TextBox 3124">
                                <a:extLst>
                                  <a:ext uri="{FF2B5EF4-FFF2-40B4-BE49-F238E27FC236}">
                                    <a16:creationId xmlns:a16="http://schemas.microsoft.com/office/drawing/2014/main" id="{1D97A99E-4B65-6046-BF80-143E6236E9C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6" name="TextBox 3125">
                                <a:extLst>
                                  <a:ext uri="{FF2B5EF4-FFF2-40B4-BE49-F238E27FC236}">
                                    <a16:creationId xmlns:a16="http://schemas.microsoft.com/office/drawing/2014/main" id="{F9626230-4F09-3235-16E1-41C426D805A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5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7" name="Oval 3126">
                            <a:extLst>
                              <a:ext uri="{FF2B5EF4-FFF2-40B4-BE49-F238E27FC236}">
                                <a16:creationId xmlns:a16="http://schemas.microsoft.com/office/drawing/2014/main" id="{F5259C0B-FE21-A10C-EC58-348EDBC1A5C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28" name="TextBox 3127">
                            <a:extLst>
                              <a:ext uri="{FF2B5EF4-FFF2-40B4-BE49-F238E27FC236}">
                                <a16:creationId xmlns:a16="http://schemas.microsoft.com/office/drawing/2014/main" id="{4B823AB3-9B24-A5C2-3747-5BD5DCE10B6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29" name="TextBox 3128">
                            <a:extLst>
                              <a:ext uri="{FF2B5EF4-FFF2-40B4-BE49-F238E27FC236}">
                                <a16:creationId xmlns:a16="http://schemas.microsoft.com/office/drawing/2014/main" id="{93FB67AA-5F03-86D6-AE07-7016A84DEE3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30" name="TextBox 3129">
                            <a:extLst>
                              <a:ext uri="{FF2B5EF4-FFF2-40B4-BE49-F238E27FC236}">
                                <a16:creationId xmlns:a16="http://schemas.microsoft.com/office/drawing/2014/main" id="{CE0B896A-30BD-AB51-F16F-BE647DBCE3C3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1" name="Straight Connector 3120">
                          <a:extLst>
                            <a:ext uri="{FF2B5EF4-FFF2-40B4-BE49-F238E27FC236}">
                              <a16:creationId xmlns:a16="http://schemas.microsoft.com/office/drawing/2014/main" id="{894A3B56-12EB-846D-7C75-9B65808E199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19" name="Straight Arrow Connector 3118">
                        <a:extLst>
                          <a:ext uri="{FF2B5EF4-FFF2-40B4-BE49-F238E27FC236}">
                            <a16:creationId xmlns:a16="http://schemas.microsoft.com/office/drawing/2014/main" id="{9E4B0FC4-1FE2-B1A7-4260-7FDAAA1C48A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7" name="Straight Arrow Connector 3116">
                      <a:extLst>
                        <a:ext uri="{FF2B5EF4-FFF2-40B4-BE49-F238E27FC236}">
                          <a16:creationId xmlns:a16="http://schemas.microsoft.com/office/drawing/2014/main" id="{171F9FEB-237E-2CB5-2956-191A6EF644F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3" name="Straight Arrow Connector 3112">
                    <a:extLst>
                      <a:ext uri="{FF2B5EF4-FFF2-40B4-BE49-F238E27FC236}">
                        <a16:creationId xmlns:a16="http://schemas.microsoft.com/office/drawing/2014/main" id="{C3D80FB1-68AE-0728-92E3-99577F3D3B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4" name="Straight Arrow Connector 3113">
                    <a:extLst>
                      <a:ext uri="{FF2B5EF4-FFF2-40B4-BE49-F238E27FC236}">
                        <a16:creationId xmlns:a16="http://schemas.microsoft.com/office/drawing/2014/main" id="{1DFA96EB-1AF2-A325-905D-7E31651FEF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83E13F26-4700-8F96-2F33-0F70B40A54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6" name="Group 3095">
                <a:extLst>
                  <a:ext uri="{FF2B5EF4-FFF2-40B4-BE49-F238E27FC236}">
                    <a16:creationId xmlns:a16="http://schemas.microsoft.com/office/drawing/2014/main" id="{99B10E9C-285F-4D22-41C2-1AC70C18355E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098" name="Oval 3097">
                  <a:extLst>
                    <a:ext uri="{FF2B5EF4-FFF2-40B4-BE49-F238E27FC236}">
                      <a16:creationId xmlns:a16="http://schemas.microsoft.com/office/drawing/2014/main" id="{FFAB30AF-DD51-550C-B693-28306C757934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099" name="Straight Connector 3098">
                  <a:extLst>
                    <a:ext uri="{FF2B5EF4-FFF2-40B4-BE49-F238E27FC236}">
                      <a16:creationId xmlns:a16="http://schemas.microsoft.com/office/drawing/2014/main" id="{3DBE29A6-AF30-6054-5A73-EE8141F876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0" name="TextBox 3099">
                  <a:extLst>
                    <a:ext uri="{FF2B5EF4-FFF2-40B4-BE49-F238E27FC236}">
                      <a16:creationId xmlns:a16="http://schemas.microsoft.com/office/drawing/2014/main" id="{6D188551-6558-C9BA-E95D-BA69B83768C3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1" name="Group 3100">
                  <a:extLst>
                    <a:ext uri="{FF2B5EF4-FFF2-40B4-BE49-F238E27FC236}">
                      <a16:creationId xmlns:a16="http://schemas.microsoft.com/office/drawing/2014/main" id="{7BD79316-6ECB-97D5-961C-6EA5BCB7A0F2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3" name="Straight Connector 3102">
                    <a:extLst>
                      <a:ext uri="{FF2B5EF4-FFF2-40B4-BE49-F238E27FC236}">
                        <a16:creationId xmlns:a16="http://schemas.microsoft.com/office/drawing/2014/main" id="{6D187833-8817-B2A7-55CD-024E668696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4" name="Straight Connector 3103">
                    <a:extLst>
                      <a:ext uri="{FF2B5EF4-FFF2-40B4-BE49-F238E27FC236}">
                        <a16:creationId xmlns:a16="http://schemas.microsoft.com/office/drawing/2014/main" id="{0E803315-93A9-0CC7-44C2-5AF210C22F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5" name="Oval 3104">
                    <a:extLst>
                      <a:ext uri="{FF2B5EF4-FFF2-40B4-BE49-F238E27FC236}">
                        <a16:creationId xmlns:a16="http://schemas.microsoft.com/office/drawing/2014/main" id="{4FDACC90-8EE6-F724-D604-3C366571B86F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6" name="TextBox 3105">
                        <a:extLst>
                          <a:ext uri="{FF2B5EF4-FFF2-40B4-BE49-F238E27FC236}">
                            <a16:creationId xmlns:a16="http://schemas.microsoft.com/office/drawing/2014/main" id="{9568E751-D553-9E8D-4404-7FB86DDBE8E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7" name="TextBox 3106">
                        <a:extLst>
                          <a:ext uri="{FF2B5EF4-FFF2-40B4-BE49-F238E27FC236}">
                            <a16:creationId xmlns:a16="http://schemas.microsoft.com/office/drawing/2014/main" id="{8CBFEA8A-22DC-833C-C3D1-4615CE109E9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08" name="TextBox 3107">
                    <a:extLst>
                      <a:ext uri="{FF2B5EF4-FFF2-40B4-BE49-F238E27FC236}">
                        <a16:creationId xmlns:a16="http://schemas.microsoft.com/office/drawing/2014/main" id="{99A533B5-A4A9-148E-1C72-9E860267865B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09" name="Straight Arrow Connector 3108">
                    <a:extLst>
                      <a:ext uri="{FF2B5EF4-FFF2-40B4-BE49-F238E27FC236}">
                        <a16:creationId xmlns:a16="http://schemas.microsoft.com/office/drawing/2014/main" id="{95859A4E-9AC1-E715-1BE6-DD299F5617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2" name="TextBox 3101">
                  <a:extLst>
                    <a:ext uri="{FF2B5EF4-FFF2-40B4-BE49-F238E27FC236}">
                      <a16:creationId xmlns:a16="http://schemas.microsoft.com/office/drawing/2014/main" id="{017F7BBD-F994-C3D2-B3E6-7F2B886EFEAE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7" name="Straight Arrow Connector 3096">
                <a:extLst>
                  <a:ext uri="{FF2B5EF4-FFF2-40B4-BE49-F238E27FC236}">
                    <a16:creationId xmlns:a16="http://schemas.microsoft.com/office/drawing/2014/main" id="{9E130F73-599C-7C15-E869-DB29E5695F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2" name="Straight Arrow Connector 3091">
              <a:extLst>
                <a:ext uri="{FF2B5EF4-FFF2-40B4-BE49-F238E27FC236}">
                  <a16:creationId xmlns:a16="http://schemas.microsoft.com/office/drawing/2014/main" id="{B2D9D12D-8914-55D8-9815-23307738A4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Straight Arrow Connector 3092">
              <a:extLst>
                <a:ext uri="{FF2B5EF4-FFF2-40B4-BE49-F238E27FC236}">
                  <a16:creationId xmlns:a16="http://schemas.microsoft.com/office/drawing/2014/main" id="{AB772530-C3C0-6CAC-1A8B-A4344DEF3B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4" name="Straight Arrow Connector 3093">
              <a:extLst>
                <a:ext uri="{FF2B5EF4-FFF2-40B4-BE49-F238E27FC236}">
                  <a16:creationId xmlns:a16="http://schemas.microsoft.com/office/drawing/2014/main" id="{FDAD0896-43C1-7C0E-853F-8AE89AAA823C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06842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EA175-565F-4801-9C7E-69A2AA7F8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0629C037-E1FD-A5A6-0B91-130BC1D1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1BC61-EC26-51CE-0189-27CD0F3252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0A4B9E-1A2F-E108-4540-2F08BB614343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15BBA70-52FE-C309-7327-05A78CE5096D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19AA767-A506-0894-FE43-6E4FC71EF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3FCAC672-34C7-E526-B576-F45143E565CF}"/>
              </a:ext>
            </a:extLst>
          </p:cNvPr>
          <p:cNvSpPr/>
          <p:nvPr/>
        </p:nvSpPr>
        <p:spPr>
          <a:xfrm>
            <a:off x="213360" y="1421928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4904FD3-7F19-D47A-5723-D354AA766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F8297A8-56A3-235A-5EC1-A70FA008FDE8}"/>
              </a:ext>
            </a:extLst>
          </p:cNvPr>
          <p:cNvSpPr/>
          <p:nvPr/>
        </p:nvSpPr>
        <p:spPr>
          <a:xfrm>
            <a:off x="6444134" y="1634836"/>
            <a:ext cx="4514305" cy="5680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constrain our quantum system to a subsection of the Bloch sphere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50D654-8946-5306-6B5F-CE6734922071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2A5F00-131F-5DEE-0C75-7465DBE9FF7F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AEFCF75-FCF3-044D-0051-9208BE37213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E8C0BD3-5FA4-84F9-4152-4C169B4DEA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CD52B1E-8741-E0E1-4BC5-BBF1BEFD00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FE72591-3E9D-4C8C-992E-56CBEFF93352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72AF65A1-3292-8883-C8F1-3C98A2FFDF12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72AF65A1-3292-8883-C8F1-3C98A2FFDF1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EB177A4C-A4C3-D999-08C2-31D04DEDCDFE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EB177A4C-A4C3-D999-08C2-31D04DEDCD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5FB1809-5083-7319-8841-111E683CB8D8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A45820B-0B3A-4A55-F727-232ABF9C4482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7EEFC68-C21D-66C2-B3E9-EC6FD59DBABB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15C7433-A1C7-E6B5-FF24-A0AE3008C6B0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0875E21-BBA9-21CB-332A-A6640485456E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7BC6A03-EA56-287E-D39A-2BB73D78730D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B7DDFBD-6586-125A-DFE5-FB7044EFE6C0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C96E805-6067-B2B2-B309-C2AEC629A5E8}"/>
              </a:ext>
            </a:extLst>
          </p:cNvPr>
          <p:cNvCxnSpPr>
            <a:cxnSpLocks/>
          </p:cNvCxnSpPr>
          <p:nvPr/>
        </p:nvCxnSpPr>
        <p:spPr>
          <a:xfrm flipV="1">
            <a:off x="8486838" y="3332171"/>
            <a:ext cx="7508" cy="1131477"/>
          </a:xfrm>
          <a:prstGeom prst="straightConnector1">
            <a:avLst/>
          </a:prstGeom>
          <a:ln w="57150">
            <a:solidFill>
              <a:srgbClr val="98D7E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7879A9A6-0BE6-9D60-EBF4-1BF119C22A43}"/>
              </a:ext>
            </a:extLst>
          </p:cNvPr>
          <p:cNvSpPr/>
          <p:nvPr/>
        </p:nvSpPr>
        <p:spPr>
          <a:xfrm rot="10800000">
            <a:off x="7619998" y="3272165"/>
            <a:ext cx="1724891" cy="321907"/>
          </a:xfrm>
          <a:prstGeom prst="ellipse">
            <a:avLst/>
          </a:prstGeom>
          <a:solidFill>
            <a:schemeClr val="bg1">
              <a:alpha val="11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122961-4DE7-1197-7B9C-61187CF85521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3FC31A-6C20-B28D-667A-13CB0F703985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2" name="Group 3091">
            <a:extLst>
              <a:ext uri="{FF2B5EF4-FFF2-40B4-BE49-F238E27FC236}">
                <a16:creationId xmlns:a16="http://schemas.microsoft.com/office/drawing/2014/main" id="{DE324529-547F-3351-058A-C53D4C0391B0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3" name="Group 3092">
              <a:extLst>
                <a:ext uri="{FF2B5EF4-FFF2-40B4-BE49-F238E27FC236}">
                  <a16:creationId xmlns:a16="http://schemas.microsoft.com/office/drawing/2014/main" id="{978A83FC-A0F6-1B4C-F48A-566F18DC99E8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097" name="Group 3096">
                <a:extLst>
                  <a:ext uri="{FF2B5EF4-FFF2-40B4-BE49-F238E27FC236}">
                    <a16:creationId xmlns:a16="http://schemas.microsoft.com/office/drawing/2014/main" id="{E9593B48-AF7F-85CA-68B1-480D31D32886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2" name="Group 3111">
                  <a:extLst>
                    <a:ext uri="{FF2B5EF4-FFF2-40B4-BE49-F238E27FC236}">
                      <a16:creationId xmlns:a16="http://schemas.microsoft.com/office/drawing/2014/main" id="{1FDC4E20-5362-8B08-FB5D-171C27D253C1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133" name="Group 3132">
                    <a:extLst>
                      <a:ext uri="{FF2B5EF4-FFF2-40B4-BE49-F238E27FC236}">
                        <a16:creationId xmlns:a16="http://schemas.microsoft.com/office/drawing/2014/main" id="{D235AA6C-9EA0-E656-AA06-D883A6CEE5F7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135" name="Group 3134">
                      <a:extLst>
                        <a:ext uri="{FF2B5EF4-FFF2-40B4-BE49-F238E27FC236}">
                          <a16:creationId xmlns:a16="http://schemas.microsoft.com/office/drawing/2014/main" id="{8CD7ABA1-DF58-5690-DAE1-FFFF240C5C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201" name="Group 3200">
                        <a:extLst>
                          <a:ext uri="{FF2B5EF4-FFF2-40B4-BE49-F238E27FC236}">
                            <a16:creationId xmlns:a16="http://schemas.microsoft.com/office/drawing/2014/main" id="{2FADF135-7711-98F4-72DC-270AF01671C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03" name="Oval 3202">
                          <a:extLst>
                            <a:ext uri="{FF2B5EF4-FFF2-40B4-BE49-F238E27FC236}">
                              <a16:creationId xmlns:a16="http://schemas.microsoft.com/office/drawing/2014/main" id="{0EE93B05-7F3E-9D69-A892-A25A7CA4E8D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04" name="Group 3203">
                          <a:extLst>
                            <a:ext uri="{FF2B5EF4-FFF2-40B4-BE49-F238E27FC236}">
                              <a16:creationId xmlns:a16="http://schemas.microsoft.com/office/drawing/2014/main" id="{7305AB62-D69A-A979-D2ED-06F603BF415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17" name="Straight Connector 3216">
                            <a:extLst>
                              <a:ext uri="{FF2B5EF4-FFF2-40B4-BE49-F238E27FC236}">
                                <a16:creationId xmlns:a16="http://schemas.microsoft.com/office/drawing/2014/main" id="{716FE251-C893-08B0-BA1C-FAB879D0C886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8" name="Straight Connector 3217">
                            <a:extLst>
                              <a:ext uri="{FF2B5EF4-FFF2-40B4-BE49-F238E27FC236}">
                                <a16:creationId xmlns:a16="http://schemas.microsoft.com/office/drawing/2014/main" id="{621E669D-4CB3-D921-9EAB-C56691A4261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19" name="Straight Connector 3218">
                            <a:extLst>
                              <a:ext uri="{FF2B5EF4-FFF2-40B4-BE49-F238E27FC236}">
                                <a16:creationId xmlns:a16="http://schemas.microsoft.com/office/drawing/2014/main" id="{B1CD228C-9406-2753-EB86-0EED38F091FD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20" name="Oval 3219">
                            <a:extLst>
                              <a:ext uri="{FF2B5EF4-FFF2-40B4-BE49-F238E27FC236}">
                                <a16:creationId xmlns:a16="http://schemas.microsoft.com/office/drawing/2014/main" id="{E4A0BADD-E35A-632B-F66C-804DC90CF08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1" name="TextBox 3220">
                                <a:extLst>
                                  <a:ext uri="{FF2B5EF4-FFF2-40B4-BE49-F238E27FC236}">
                                    <a16:creationId xmlns:a16="http://schemas.microsoft.com/office/drawing/2014/main" id="{A9C1E91F-EA50-05F2-0287-4EC07F0F4AC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2" name="TextBox 3221">
                                <a:extLst>
                                  <a:ext uri="{FF2B5EF4-FFF2-40B4-BE49-F238E27FC236}">
                                    <a16:creationId xmlns:a16="http://schemas.microsoft.com/office/drawing/2014/main" id="{0C518941-ED5C-0C05-B741-16701A2D690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8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3" name="TextBox 3222">
                            <a:extLst>
                              <a:ext uri="{FF2B5EF4-FFF2-40B4-BE49-F238E27FC236}">
                                <a16:creationId xmlns:a16="http://schemas.microsoft.com/office/drawing/2014/main" id="{EC1B24EB-8CC2-3098-3187-F4FCB344FC6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05" name="Group 3204">
                          <a:extLst>
                            <a:ext uri="{FF2B5EF4-FFF2-40B4-BE49-F238E27FC236}">
                              <a16:creationId xmlns:a16="http://schemas.microsoft.com/office/drawing/2014/main" id="{6E025328-BF46-354C-93D3-1D89EB05B74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08" name="TextBox 3207">
                            <a:extLst>
                              <a:ext uri="{FF2B5EF4-FFF2-40B4-BE49-F238E27FC236}">
                                <a16:creationId xmlns:a16="http://schemas.microsoft.com/office/drawing/2014/main" id="{7155692D-2354-636C-0428-A2A996E439B6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09" name="Group 3208">
                            <a:extLst>
                              <a:ext uri="{FF2B5EF4-FFF2-40B4-BE49-F238E27FC236}">
                                <a16:creationId xmlns:a16="http://schemas.microsoft.com/office/drawing/2014/main" id="{E2B4B1ED-4593-1898-A844-DFFDB37540A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10" name="Straight Connector 3209">
                              <a:extLst>
                                <a:ext uri="{FF2B5EF4-FFF2-40B4-BE49-F238E27FC236}">
                                  <a16:creationId xmlns:a16="http://schemas.microsoft.com/office/drawing/2014/main" id="{49CDF336-A60F-6D62-9F87-DCF09A0DA6A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11" name="Straight Connector 3210">
                              <a:extLst>
                                <a:ext uri="{FF2B5EF4-FFF2-40B4-BE49-F238E27FC236}">
                                  <a16:creationId xmlns:a16="http://schemas.microsoft.com/office/drawing/2014/main" id="{3AF3D790-A40B-3406-AF29-4F3F2C50DEF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2" name="Oval 3211">
                              <a:extLst>
                                <a:ext uri="{FF2B5EF4-FFF2-40B4-BE49-F238E27FC236}">
                                  <a16:creationId xmlns:a16="http://schemas.microsoft.com/office/drawing/2014/main" id="{2A80F388-2BB7-C5F1-DE08-AAD720851F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3" name="TextBox 3212">
                                  <a:extLst>
                                    <a:ext uri="{FF2B5EF4-FFF2-40B4-BE49-F238E27FC236}">
                                      <a16:creationId xmlns:a16="http://schemas.microsoft.com/office/drawing/2014/main" id="{2ACF09FB-E8C0-906E-181A-5D12EE672726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4" name="TextBox 3213">
                                  <a:extLst>
                                    <a:ext uri="{FF2B5EF4-FFF2-40B4-BE49-F238E27FC236}">
                                      <a16:creationId xmlns:a16="http://schemas.microsoft.com/office/drawing/2014/main" id="{42216579-562F-15CA-F4DD-0F0C4DBCBA75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15" name="Straight Arrow Connector 3214">
                              <a:extLst>
                                <a:ext uri="{FF2B5EF4-FFF2-40B4-BE49-F238E27FC236}">
                                  <a16:creationId xmlns:a16="http://schemas.microsoft.com/office/drawing/2014/main" id="{79887489-AAF9-0AAC-8CA5-618A19CEDCB8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6" name="TextBox 3215">
                              <a:extLst>
                                <a:ext uri="{FF2B5EF4-FFF2-40B4-BE49-F238E27FC236}">
                                  <a16:creationId xmlns:a16="http://schemas.microsoft.com/office/drawing/2014/main" id="{E8D8F904-9F73-9BE0-1359-AD5F0E591ED5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06" name="TextBox 3205">
                          <a:extLst>
                            <a:ext uri="{FF2B5EF4-FFF2-40B4-BE49-F238E27FC236}">
                              <a16:creationId xmlns:a16="http://schemas.microsoft.com/office/drawing/2014/main" id="{5D79D8FB-B62A-6F1B-43DE-CB3F4F916ED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07" name="TextBox 3206">
                          <a:extLst>
                            <a:ext uri="{FF2B5EF4-FFF2-40B4-BE49-F238E27FC236}">
                              <a16:creationId xmlns:a16="http://schemas.microsoft.com/office/drawing/2014/main" id="{919A02C6-2D06-2DB2-1034-7611C1EE534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02" name="Straight Arrow Connector 3201">
                        <a:extLst>
                          <a:ext uri="{FF2B5EF4-FFF2-40B4-BE49-F238E27FC236}">
                            <a16:creationId xmlns:a16="http://schemas.microsoft.com/office/drawing/2014/main" id="{5BA71EF4-7EDC-020D-6708-6D3F48B0915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00" name="Straight Arrow Connector 3199">
                      <a:extLst>
                        <a:ext uri="{FF2B5EF4-FFF2-40B4-BE49-F238E27FC236}">
                          <a16:creationId xmlns:a16="http://schemas.microsoft.com/office/drawing/2014/main" id="{E97043C9-BDEF-D8AF-981F-D098BA40EC8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34" name="Straight Arrow Connector 3133">
                    <a:extLst>
                      <a:ext uri="{FF2B5EF4-FFF2-40B4-BE49-F238E27FC236}">
                        <a16:creationId xmlns:a16="http://schemas.microsoft.com/office/drawing/2014/main" id="{0681CA44-407F-DE23-3084-2C0B2C2D04B9}"/>
                      </a:ext>
                    </a:extLst>
                  </p:cNvPr>
                  <p:cNvCxnSpPr>
                    <a:cxnSpLocks/>
                    <a:endCxn id="3203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3" name="Group 3112">
                  <a:extLst>
                    <a:ext uri="{FF2B5EF4-FFF2-40B4-BE49-F238E27FC236}">
                      <a16:creationId xmlns:a16="http://schemas.microsoft.com/office/drawing/2014/main" id="{87F1FE37-2CCF-1508-A52D-3115D496607C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4" name="Group 3113">
                    <a:extLst>
                      <a:ext uri="{FF2B5EF4-FFF2-40B4-BE49-F238E27FC236}">
                        <a16:creationId xmlns:a16="http://schemas.microsoft.com/office/drawing/2014/main" id="{3D14F9A9-433F-D5F2-7BAA-BA9C6DC05F0E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18" name="Group 3117">
                      <a:extLst>
                        <a:ext uri="{FF2B5EF4-FFF2-40B4-BE49-F238E27FC236}">
                          <a16:creationId xmlns:a16="http://schemas.microsoft.com/office/drawing/2014/main" id="{F1D85C2C-323F-B2D9-C43C-3056A00C2B5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20" name="Group 3119">
                        <a:extLst>
                          <a:ext uri="{FF2B5EF4-FFF2-40B4-BE49-F238E27FC236}">
                            <a16:creationId xmlns:a16="http://schemas.microsoft.com/office/drawing/2014/main" id="{558AA7C3-032A-3BAD-D896-2C685D8BAE5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2" name="Group 3121">
                          <a:extLst>
                            <a:ext uri="{FF2B5EF4-FFF2-40B4-BE49-F238E27FC236}">
                              <a16:creationId xmlns:a16="http://schemas.microsoft.com/office/drawing/2014/main" id="{0158400B-C21E-4FFA-1D51-B087F4FA509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4" name="Straight Connector 3123">
                            <a:extLst>
                              <a:ext uri="{FF2B5EF4-FFF2-40B4-BE49-F238E27FC236}">
                                <a16:creationId xmlns:a16="http://schemas.microsoft.com/office/drawing/2014/main" id="{C8DEA075-232F-0C5D-2540-F71BB336D4D2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5" name="Straight Connector 3124">
                            <a:extLst>
                              <a:ext uri="{FF2B5EF4-FFF2-40B4-BE49-F238E27FC236}">
                                <a16:creationId xmlns:a16="http://schemas.microsoft.com/office/drawing/2014/main" id="{08D09FE2-8553-2FCE-28D2-E4119F923BF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26" name="Oval 3125">
                            <a:extLst>
                              <a:ext uri="{FF2B5EF4-FFF2-40B4-BE49-F238E27FC236}">
                                <a16:creationId xmlns:a16="http://schemas.microsoft.com/office/drawing/2014/main" id="{1BBFE802-2690-0D22-B8B7-48A6D261E2D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7" name="TextBox 3126">
                                <a:extLst>
                                  <a:ext uri="{FF2B5EF4-FFF2-40B4-BE49-F238E27FC236}">
                                    <a16:creationId xmlns:a16="http://schemas.microsoft.com/office/drawing/2014/main" id="{2509EEA6-3A8C-FE1D-3E53-01B7E8BDA02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28" name="TextBox 3127">
                                <a:extLst>
                                  <a:ext uri="{FF2B5EF4-FFF2-40B4-BE49-F238E27FC236}">
                                    <a16:creationId xmlns:a16="http://schemas.microsoft.com/office/drawing/2014/main" id="{F4842348-1BEF-C5A3-5311-A1F45E15F6F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29" name="Oval 3128">
                            <a:extLst>
                              <a:ext uri="{FF2B5EF4-FFF2-40B4-BE49-F238E27FC236}">
                                <a16:creationId xmlns:a16="http://schemas.microsoft.com/office/drawing/2014/main" id="{44587882-1217-85E1-DD0D-EB2D4B4C6B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30" name="TextBox 3129">
                            <a:extLst>
                              <a:ext uri="{FF2B5EF4-FFF2-40B4-BE49-F238E27FC236}">
                                <a16:creationId xmlns:a16="http://schemas.microsoft.com/office/drawing/2014/main" id="{922B2113-41FD-04DC-C87B-541BED2B73B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31" name="TextBox 3130">
                            <a:extLst>
                              <a:ext uri="{FF2B5EF4-FFF2-40B4-BE49-F238E27FC236}">
                                <a16:creationId xmlns:a16="http://schemas.microsoft.com/office/drawing/2014/main" id="{8022E3BB-11DE-A263-7682-2E25C94CFD00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132" name="TextBox 3131">
                            <a:extLst>
                              <a:ext uri="{FF2B5EF4-FFF2-40B4-BE49-F238E27FC236}">
                                <a16:creationId xmlns:a16="http://schemas.microsoft.com/office/drawing/2014/main" id="{55A14AAF-E0C6-AC70-702F-F70E2BE5849D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3" name="Straight Connector 3122">
                          <a:extLst>
                            <a:ext uri="{FF2B5EF4-FFF2-40B4-BE49-F238E27FC236}">
                              <a16:creationId xmlns:a16="http://schemas.microsoft.com/office/drawing/2014/main" id="{3E5AF097-BC2B-36C1-D125-2197D923689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21" name="Straight Arrow Connector 3120">
                        <a:extLst>
                          <a:ext uri="{FF2B5EF4-FFF2-40B4-BE49-F238E27FC236}">
                            <a16:creationId xmlns:a16="http://schemas.microsoft.com/office/drawing/2014/main" id="{40471DEB-63F5-1B2E-79C3-425BECDE269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19" name="Straight Arrow Connector 3118">
                      <a:extLst>
                        <a:ext uri="{FF2B5EF4-FFF2-40B4-BE49-F238E27FC236}">
                          <a16:creationId xmlns:a16="http://schemas.microsoft.com/office/drawing/2014/main" id="{CEE7A8EA-80C6-D561-3909-C73D89B1AE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3FBD5FED-4F81-13E9-72C1-349C1CB287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6" name="Straight Arrow Connector 3115">
                    <a:extLst>
                      <a:ext uri="{FF2B5EF4-FFF2-40B4-BE49-F238E27FC236}">
                        <a16:creationId xmlns:a16="http://schemas.microsoft.com/office/drawing/2014/main" id="{5613C57A-3C76-549A-6E03-BFC0DE8E754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7" name="Straight Arrow Connector 3116">
                    <a:extLst>
                      <a:ext uri="{FF2B5EF4-FFF2-40B4-BE49-F238E27FC236}">
                        <a16:creationId xmlns:a16="http://schemas.microsoft.com/office/drawing/2014/main" id="{B15600BE-1CCC-E995-188A-91599924AF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098" name="Group 3097">
                <a:extLst>
                  <a:ext uri="{FF2B5EF4-FFF2-40B4-BE49-F238E27FC236}">
                    <a16:creationId xmlns:a16="http://schemas.microsoft.com/office/drawing/2014/main" id="{7EE5D4B0-8AA3-BD25-BA1B-785E28D620B9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100" name="Oval 3099">
                  <a:extLst>
                    <a:ext uri="{FF2B5EF4-FFF2-40B4-BE49-F238E27FC236}">
                      <a16:creationId xmlns:a16="http://schemas.microsoft.com/office/drawing/2014/main" id="{3EE22B4F-0B3D-CD2B-4432-88511EB85C54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01" name="Straight Connector 3100">
                  <a:extLst>
                    <a:ext uri="{FF2B5EF4-FFF2-40B4-BE49-F238E27FC236}">
                      <a16:creationId xmlns:a16="http://schemas.microsoft.com/office/drawing/2014/main" id="{B06EC1AF-C94F-7F13-0D6D-BF4E0F7505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2" name="TextBox 3101">
                  <a:extLst>
                    <a:ext uri="{FF2B5EF4-FFF2-40B4-BE49-F238E27FC236}">
                      <a16:creationId xmlns:a16="http://schemas.microsoft.com/office/drawing/2014/main" id="{963B959E-1338-7ADD-6773-90D0946ECA3D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3" name="Group 3102">
                  <a:extLst>
                    <a:ext uri="{FF2B5EF4-FFF2-40B4-BE49-F238E27FC236}">
                      <a16:creationId xmlns:a16="http://schemas.microsoft.com/office/drawing/2014/main" id="{37F7CC44-4DFC-476D-37A7-DBDD805E1239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5" name="Straight Connector 3104">
                    <a:extLst>
                      <a:ext uri="{FF2B5EF4-FFF2-40B4-BE49-F238E27FC236}">
                        <a16:creationId xmlns:a16="http://schemas.microsoft.com/office/drawing/2014/main" id="{FA450A4B-FBCA-D3D1-D8D7-9C2108B137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6" name="Straight Connector 3105">
                    <a:extLst>
                      <a:ext uri="{FF2B5EF4-FFF2-40B4-BE49-F238E27FC236}">
                        <a16:creationId xmlns:a16="http://schemas.microsoft.com/office/drawing/2014/main" id="{6E525FD8-A317-7669-E965-8114610944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7" name="Oval 3106">
                    <a:extLst>
                      <a:ext uri="{FF2B5EF4-FFF2-40B4-BE49-F238E27FC236}">
                        <a16:creationId xmlns:a16="http://schemas.microsoft.com/office/drawing/2014/main" id="{2D1E51DF-4114-78F2-761C-A0E131930916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8" name="TextBox 3107">
                        <a:extLst>
                          <a:ext uri="{FF2B5EF4-FFF2-40B4-BE49-F238E27FC236}">
                            <a16:creationId xmlns:a16="http://schemas.microsoft.com/office/drawing/2014/main" id="{74BDC8A9-DEA9-B3A0-1D6A-2F6AAFA0F98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09" name="TextBox 3108">
                        <a:extLst>
                          <a:ext uri="{FF2B5EF4-FFF2-40B4-BE49-F238E27FC236}">
                            <a16:creationId xmlns:a16="http://schemas.microsoft.com/office/drawing/2014/main" id="{4916A9CE-D4D0-3776-F673-4F6DEDAE598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10" name="TextBox 3109">
                    <a:extLst>
                      <a:ext uri="{FF2B5EF4-FFF2-40B4-BE49-F238E27FC236}">
                        <a16:creationId xmlns:a16="http://schemas.microsoft.com/office/drawing/2014/main" id="{F94D8F8A-2329-3D58-7171-CBE895BA3835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11" name="Straight Arrow Connector 3110">
                    <a:extLst>
                      <a:ext uri="{FF2B5EF4-FFF2-40B4-BE49-F238E27FC236}">
                        <a16:creationId xmlns:a16="http://schemas.microsoft.com/office/drawing/2014/main" id="{91958EA6-72E4-0040-F36E-2796856E08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4" name="TextBox 3103">
                  <a:extLst>
                    <a:ext uri="{FF2B5EF4-FFF2-40B4-BE49-F238E27FC236}">
                      <a16:creationId xmlns:a16="http://schemas.microsoft.com/office/drawing/2014/main" id="{E303AF7A-9581-CDA1-A68E-64341F6B8CD5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099" name="Straight Arrow Connector 3098">
                <a:extLst>
                  <a:ext uri="{FF2B5EF4-FFF2-40B4-BE49-F238E27FC236}">
                    <a16:creationId xmlns:a16="http://schemas.microsoft.com/office/drawing/2014/main" id="{C40BAE28-B5F8-750A-DE5D-1E91709C4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4" name="Straight Arrow Connector 3093">
              <a:extLst>
                <a:ext uri="{FF2B5EF4-FFF2-40B4-BE49-F238E27FC236}">
                  <a16:creationId xmlns:a16="http://schemas.microsoft.com/office/drawing/2014/main" id="{8E0754F6-D516-87E7-3883-721A95F809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5" name="Straight Arrow Connector 3094">
              <a:extLst>
                <a:ext uri="{FF2B5EF4-FFF2-40B4-BE49-F238E27FC236}">
                  <a16:creationId xmlns:a16="http://schemas.microsoft.com/office/drawing/2014/main" id="{359F6F2A-6D2D-B6DC-8B02-C421C724DC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Straight Arrow Connector 3095">
              <a:extLst>
                <a:ext uri="{FF2B5EF4-FFF2-40B4-BE49-F238E27FC236}">
                  <a16:creationId xmlns:a16="http://schemas.microsoft.com/office/drawing/2014/main" id="{8438E194-C872-9338-0665-A02DBA725491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7056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63595-F170-6636-1D7F-7335212F1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7E60BA30-28E3-7ABE-D851-017FAC0D5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99520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Method to constrain quantum systems:</a:t>
            </a:r>
            <a:br>
              <a:rPr lang="en-US" dirty="0"/>
            </a:br>
            <a:r>
              <a:rPr lang="en-US" dirty="0">
                <a:latin typeface="Helvetica"/>
                <a:cs typeface="Helvetica"/>
              </a:rPr>
              <a:t>the Quantum Zeno Effect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77F20E-FEC1-2689-5B8C-326A85BC9FAE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3A20901-5990-C5C5-BC92-B791CADA97D8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DFF898-5B48-C927-4FD7-3FE4E9119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03EC2CF-5210-6687-5074-8EB3327FCA5E}"/>
              </a:ext>
            </a:extLst>
          </p:cNvPr>
          <p:cNvSpPr/>
          <p:nvPr/>
        </p:nvSpPr>
        <p:spPr>
          <a:xfrm>
            <a:off x="210938" y="1391797"/>
            <a:ext cx="11064242" cy="5299548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CAF30B0-B15D-7D11-0D06-95FBF4F2A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2" y="1410221"/>
            <a:ext cx="5403594" cy="360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9182CAF-6731-BD8F-99A8-83F26800C9E0}"/>
              </a:ext>
            </a:extLst>
          </p:cNvPr>
          <p:cNvSpPr/>
          <p:nvPr/>
        </p:nvSpPr>
        <p:spPr>
          <a:xfrm>
            <a:off x="6444134" y="1634836"/>
            <a:ext cx="4514305" cy="5680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We can constrain our quantum system to a subsection of the Bloch sphere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CA8A23-8A7D-BDD4-4BAD-A1FE4D681727}"/>
              </a:ext>
            </a:extLst>
          </p:cNvPr>
          <p:cNvGrpSpPr/>
          <p:nvPr/>
        </p:nvGrpSpPr>
        <p:grpSpPr>
          <a:xfrm>
            <a:off x="6665995" y="2451291"/>
            <a:ext cx="4956023" cy="4120658"/>
            <a:chOff x="3297449" y="5165256"/>
            <a:chExt cx="1785638" cy="14513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CF727AB-1B7D-4F04-82CD-2F2599C7CACB}"/>
                </a:ext>
              </a:extLst>
            </p:cNvPr>
            <p:cNvGrpSpPr/>
            <p:nvPr/>
          </p:nvGrpSpPr>
          <p:grpSpPr>
            <a:xfrm>
              <a:off x="3297449" y="5165256"/>
              <a:ext cx="1785638" cy="1451357"/>
              <a:chOff x="497840" y="5190822"/>
              <a:chExt cx="1785638" cy="1451357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F47D941-BA44-26F1-BB34-86350A08DA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6062" y="5303054"/>
                <a:ext cx="1053" cy="118273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DA5CC20-45C9-C71C-92F1-08F1341DE0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7840" y="5902960"/>
                <a:ext cx="135128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C9DA1C2-5E31-CCA2-FC2C-97DA790643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388" y="5623329"/>
                <a:ext cx="1097064" cy="5450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D3B47F7-A061-E23F-97D9-DF05AF148AA7}"/>
                  </a:ext>
                </a:extLst>
              </p:cNvPr>
              <p:cNvSpPr/>
              <p:nvPr/>
            </p:nvSpPr>
            <p:spPr>
              <a:xfrm>
                <a:off x="666081" y="5417767"/>
                <a:ext cx="969264" cy="95890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8B5B62AB-9D93-716B-D0F4-03809702B318}"/>
                      </a:ext>
                    </a:extLst>
                  </p:cNvPr>
                  <p:cNvSpPr txBox="1"/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lang="en-US" sz="12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8B5B62AB-9D93-716B-D0F4-03809702B3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951" y="5202701"/>
                    <a:ext cx="1343885" cy="84125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C4A0008-4A28-32FE-3974-CC3249B9B940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1" i="1" smtClean="0">
                              <a:solidFill>
                                <a:srgbClr val="98D7EA"/>
                              </a:solidFill>
                              <a:latin typeface="Cambria Math" panose="02040503050406030204" pitchFamily="18" charset="0"/>
                            </a:rPr>
                            <m:t>|1⟩</m:t>
                          </m:r>
                        </m:oMath>
                      </m:oMathPara>
                    </a14:m>
                    <a:endParaRPr lang="en-US" sz="1400" b="1" dirty="0">
                      <a:solidFill>
                        <a:srgbClr val="98D7EA"/>
                      </a:solidFill>
                      <a:latin typeface="Helvetica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C4A0008-4A28-32FE-3974-CC3249B9B9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48" y="6335036"/>
                    <a:ext cx="1343885" cy="30714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0EE7924-17FB-63D9-B062-6EEC3A80E789}"/>
                  </a:ext>
                </a:extLst>
              </p:cNvPr>
              <p:cNvSpPr/>
              <p:nvPr/>
            </p:nvSpPr>
            <p:spPr>
              <a:xfrm>
                <a:off x="666081" y="5749719"/>
                <a:ext cx="969264" cy="298792"/>
              </a:xfrm>
              <a:prstGeom prst="ellipse">
                <a:avLst/>
              </a:prstGeom>
              <a:solidFill>
                <a:schemeClr val="bg1">
                  <a:alpha val="11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E2B2C43-82AA-8A9C-0760-282A5CF7C30D}"/>
                  </a:ext>
                </a:extLst>
              </p:cNvPr>
              <p:cNvSpPr txBox="1"/>
              <p:nvPr/>
            </p:nvSpPr>
            <p:spPr>
              <a:xfrm>
                <a:off x="1329527" y="5724910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x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7A20DC6-53AD-8B3B-0D6F-57E6F7D9D827}"/>
                  </a:ext>
                </a:extLst>
              </p:cNvPr>
              <p:cNvSpPr txBox="1"/>
              <p:nvPr/>
            </p:nvSpPr>
            <p:spPr>
              <a:xfrm>
                <a:off x="640898" y="5190822"/>
                <a:ext cx="953951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z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B893F7B-A1FC-6E02-B166-5C419F1F89D3}"/>
                  </a:ext>
                </a:extLst>
              </p:cNvPr>
              <p:cNvSpPr txBox="1"/>
              <p:nvPr/>
            </p:nvSpPr>
            <p:spPr>
              <a:xfrm>
                <a:off x="1255291" y="5457018"/>
                <a:ext cx="806788" cy="27100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dirty="0">
                    <a:solidFill>
                      <a:schemeClr val="bg1"/>
                    </a:solidFill>
                    <a:latin typeface="Helvetica" pitchFamily="2" charset="0"/>
                  </a:rPr>
                  <a:t>y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39C3C8D-267A-4BF2-0B26-8777B8ACC16C}"/>
                </a:ext>
              </a:extLst>
            </p:cNvPr>
            <p:cNvSpPr/>
            <p:nvPr/>
          </p:nvSpPr>
          <p:spPr>
            <a:xfrm rot="5400000">
              <a:off x="3467719" y="5390172"/>
              <a:ext cx="963026" cy="967086"/>
            </a:xfrm>
            <a:prstGeom prst="ellipse">
              <a:avLst/>
            </a:prstGeom>
            <a:solidFill>
              <a:schemeClr val="bg1">
                <a:alpha val="11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1DD3BD2-3B96-B3AE-CA79-2A6A1D103C7D}"/>
              </a:ext>
            </a:extLst>
          </p:cNvPr>
          <p:cNvCxnSpPr>
            <a:cxnSpLocks/>
          </p:cNvCxnSpPr>
          <p:nvPr/>
        </p:nvCxnSpPr>
        <p:spPr>
          <a:xfrm flipV="1">
            <a:off x="8494439" y="3092676"/>
            <a:ext cx="0" cy="1380500"/>
          </a:xfrm>
          <a:prstGeom prst="straightConnector1">
            <a:avLst/>
          </a:prstGeom>
          <a:ln w="57150">
            <a:solidFill>
              <a:srgbClr val="0097B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4E64FE4-0536-93B7-BA3D-69757E26CE73}"/>
              </a:ext>
            </a:extLst>
          </p:cNvPr>
          <p:cNvCxnSpPr>
            <a:cxnSpLocks/>
          </p:cNvCxnSpPr>
          <p:nvPr/>
        </p:nvCxnSpPr>
        <p:spPr>
          <a:xfrm flipV="1">
            <a:off x="8486838" y="3281694"/>
            <a:ext cx="657162" cy="1175181"/>
          </a:xfrm>
          <a:prstGeom prst="straightConnector1">
            <a:avLst/>
          </a:prstGeom>
          <a:ln w="57150">
            <a:solidFill>
              <a:srgbClr val="54BFD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D33668D-91B6-354D-A907-365D25586991}"/>
              </a:ext>
            </a:extLst>
          </p:cNvPr>
          <p:cNvCxnSpPr>
            <a:cxnSpLocks/>
            <a:endCxn id="12" idx="2"/>
          </p:cNvCxnSpPr>
          <p:nvPr/>
        </p:nvCxnSpPr>
        <p:spPr>
          <a:xfrm flipH="1" flipV="1">
            <a:off x="8475013" y="3095631"/>
            <a:ext cx="11825" cy="1368017"/>
          </a:xfrm>
          <a:prstGeom prst="straightConnector1">
            <a:avLst/>
          </a:prstGeom>
          <a:ln w="57150">
            <a:solidFill>
              <a:srgbClr val="98D7E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4AFF01D1-A24D-9FAC-17EE-09A02E557508}"/>
              </a:ext>
            </a:extLst>
          </p:cNvPr>
          <p:cNvSpPr/>
          <p:nvPr/>
        </p:nvSpPr>
        <p:spPr>
          <a:xfrm rot="10800000">
            <a:off x="7619998" y="3272165"/>
            <a:ext cx="1724891" cy="321907"/>
          </a:xfrm>
          <a:prstGeom prst="ellipse">
            <a:avLst/>
          </a:prstGeom>
          <a:solidFill>
            <a:schemeClr val="bg1">
              <a:alpha val="11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B55F16-1524-B113-F4FE-927435D88D32}"/>
              </a:ext>
            </a:extLst>
          </p:cNvPr>
          <p:cNvSpPr txBox="1"/>
          <p:nvPr/>
        </p:nvSpPr>
        <p:spPr>
          <a:xfrm>
            <a:off x="5918521" y="2493626"/>
            <a:ext cx="1450521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Rotating frame: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C816CC-C803-1E2C-01FF-CB314F54CF45}"/>
              </a:ext>
            </a:extLst>
          </p:cNvPr>
          <p:cNvSpPr txBox="1"/>
          <p:nvPr/>
        </p:nvSpPr>
        <p:spPr>
          <a:xfrm>
            <a:off x="7227633" y="3372664"/>
            <a:ext cx="1594313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Post-selection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19BB69A-8B1D-83AA-1FD5-D302B5B731B7}"/>
              </a:ext>
            </a:extLst>
          </p:cNvPr>
          <p:cNvSpPr txBox="1"/>
          <p:nvPr/>
        </p:nvSpPr>
        <p:spPr>
          <a:xfrm>
            <a:off x="8970466" y="2661281"/>
            <a:ext cx="1942066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Zeno subspace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83FF8E3-3F58-3832-F33E-0CB291D8BE59}"/>
              </a:ext>
            </a:extLst>
          </p:cNvPr>
          <p:cNvSpPr txBox="1"/>
          <p:nvPr/>
        </p:nvSpPr>
        <p:spPr>
          <a:xfrm>
            <a:off x="8455842" y="2828750"/>
            <a:ext cx="1942066" cy="861774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2000" dirty="0">
                <a:solidFill>
                  <a:srgbClr val="98D8EB"/>
                </a:solidFill>
                <a:latin typeface="Helvetica" pitchFamily="2" charset="0"/>
              </a:rPr>
              <a:t>}</a:t>
            </a:r>
          </a:p>
        </p:txBody>
      </p:sp>
      <p:sp>
        <p:nvSpPr>
          <p:cNvPr id="14" name="Rounded Rectangle 1">
            <a:extLst>
              <a:ext uri="{FF2B5EF4-FFF2-40B4-BE49-F238E27FC236}">
                <a16:creationId xmlns:a16="http://schemas.microsoft.com/office/drawing/2014/main" id="{26F30864-4A85-25DB-AC6C-55C20301B5DB}"/>
              </a:ext>
            </a:extLst>
          </p:cNvPr>
          <p:cNvSpPr/>
          <p:nvPr/>
        </p:nvSpPr>
        <p:spPr>
          <a:xfrm>
            <a:off x="6309979" y="6217568"/>
            <a:ext cx="4514305" cy="35338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Can we do this with a TLS?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0CBB6-D29F-10E2-935D-7340E4B7FF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8D92DF-0910-5550-FD86-36EC818BD1B6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grpSp>
        <p:nvGrpSpPr>
          <p:cNvPr id="3096" name="Group 3095">
            <a:extLst>
              <a:ext uri="{FF2B5EF4-FFF2-40B4-BE49-F238E27FC236}">
                <a16:creationId xmlns:a16="http://schemas.microsoft.com/office/drawing/2014/main" id="{FCC45F16-C50E-38AF-9D4A-3B78846BF0F4}"/>
              </a:ext>
            </a:extLst>
          </p:cNvPr>
          <p:cNvGrpSpPr/>
          <p:nvPr/>
        </p:nvGrpSpPr>
        <p:grpSpPr>
          <a:xfrm>
            <a:off x="-182586" y="4727539"/>
            <a:ext cx="6263183" cy="2300528"/>
            <a:chOff x="-182586" y="4727539"/>
            <a:chExt cx="6263183" cy="2300528"/>
          </a:xfrm>
        </p:grpSpPr>
        <p:grpSp>
          <p:nvGrpSpPr>
            <p:cNvPr id="3097" name="Group 3096">
              <a:extLst>
                <a:ext uri="{FF2B5EF4-FFF2-40B4-BE49-F238E27FC236}">
                  <a16:creationId xmlns:a16="http://schemas.microsoft.com/office/drawing/2014/main" id="{9A76B7D8-C2F3-6420-DC87-0626366A02BA}"/>
                </a:ext>
              </a:extLst>
            </p:cNvPr>
            <p:cNvGrpSpPr/>
            <p:nvPr/>
          </p:nvGrpSpPr>
          <p:grpSpPr>
            <a:xfrm>
              <a:off x="-182586" y="4727539"/>
              <a:ext cx="6263183" cy="2300528"/>
              <a:chOff x="-182586" y="4727539"/>
              <a:chExt cx="6263183" cy="2300528"/>
            </a:xfrm>
          </p:grpSpPr>
          <p:grpSp>
            <p:nvGrpSpPr>
              <p:cNvPr id="3101" name="Group 3100">
                <a:extLst>
                  <a:ext uri="{FF2B5EF4-FFF2-40B4-BE49-F238E27FC236}">
                    <a16:creationId xmlns:a16="http://schemas.microsoft.com/office/drawing/2014/main" id="{F30C3D31-851B-4C22-798D-71A64B42D463}"/>
                  </a:ext>
                </a:extLst>
              </p:cNvPr>
              <p:cNvGrpSpPr/>
              <p:nvPr/>
            </p:nvGrpSpPr>
            <p:grpSpPr>
              <a:xfrm>
                <a:off x="-182586" y="4727539"/>
                <a:ext cx="4552765" cy="2290403"/>
                <a:chOff x="-182586" y="4727539"/>
                <a:chExt cx="4552765" cy="2290403"/>
              </a:xfrm>
            </p:grpSpPr>
            <p:grpSp>
              <p:nvGrpSpPr>
                <p:cNvPr id="3116" name="Group 3115">
                  <a:extLst>
                    <a:ext uri="{FF2B5EF4-FFF2-40B4-BE49-F238E27FC236}">
                      <a16:creationId xmlns:a16="http://schemas.microsoft.com/office/drawing/2014/main" id="{B70B8625-531F-62A6-EF1E-C3A1AFB96113}"/>
                    </a:ext>
                  </a:extLst>
                </p:cNvPr>
                <p:cNvGrpSpPr/>
                <p:nvPr/>
              </p:nvGrpSpPr>
              <p:grpSpPr>
                <a:xfrm>
                  <a:off x="-182586" y="4727539"/>
                  <a:ext cx="2893097" cy="2278856"/>
                  <a:chOff x="-182586" y="4727539"/>
                  <a:chExt cx="2893097" cy="2278856"/>
                </a:xfrm>
              </p:grpSpPr>
              <p:grpSp>
                <p:nvGrpSpPr>
                  <p:cNvPr id="3201" name="Group 3200">
                    <a:extLst>
                      <a:ext uri="{FF2B5EF4-FFF2-40B4-BE49-F238E27FC236}">
                        <a16:creationId xmlns:a16="http://schemas.microsoft.com/office/drawing/2014/main" id="{68D3421E-E122-9CF1-92D7-96690B14CE57}"/>
                      </a:ext>
                    </a:extLst>
                  </p:cNvPr>
                  <p:cNvGrpSpPr/>
                  <p:nvPr/>
                </p:nvGrpSpPr>
                <p:grpSpPr>
                  <a:xfrm>
                    <a:off x="-182586" y="4727539"/>
                    <a:ext cx="2893097" cy="2278856"/>
                    <a:chOff x="-182586" y="4727539"/>
                    <a:chExt cx="2893097" cy="2278856"/>
                  </a:xfrm>
                </p:grpSpPr>
                <p:grpSp>
                  <p:nvGrpSpPr>
                    <p:cNvPr id="3203" name="Group 3202">
                      <a:extLst>
                        <a:ext uri="{FF2B5EF4-FFF2-40B4-BE49-F238E27FC236}">
                          <a16:creationId xmlns:a16="http://schemas.microsoft.com/office/drawing/2014/main" id="{6523F9AC-135E-C0ED-97FE-929F574BA5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182586" y="4727539"/>
                      <a:ext cx="2893097" cy="2278856"/>
                      <a:chOff x="-182586" y="4727539"/>
                      <a:chExt cx="2893097" cy="2278856"/>
                    </a:xfrm>
                  </p:grpSpPr>
                  <p:grpSp>
                    <p:nvGrpSpPr>
                      <p:cNvPr id="3205" name="Group 3204">
                        <a:extLst>
                          <a:ext uri="{FF2B5EF4-FFF2-40B4-BE49-F238E27FC236}">
                            <a16:creationId xmlns:a16="http://schemas.microsoft.com/office/drawing/2014/main" id="{2471F2F7-87B3-3A77-7B4D-F082321B5B9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182586" y="4727539"/>
                        <a:ext cx="2893097" cy="2278856"/>
                        <a:chOff x="-182586" y="4727539"/>
                        <a:chExt cx="2893097" cy="2278856"/>
                      </a:xfrm>
                    </p:grpSpPr>
                    <p:sp>
                      <p:nvSpPr>
                        <p:cNvPr id="3207" name="Oval 3206">
                          <a:extLst>
                            <a:ext uri="{FF2B5EF4-FFF2-40B4-BE49-F238E27FC236}">
                              <a16:creationId xmlns:a16="http://schemas.microsoft.com/office/drawing/2014/main" id="{A1D458A8-1A8E-CD3A-5787-370CEAB7CF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84486" y="5599693"/>
                          <a:ext cx="969264" cy="423007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1000"/>
                          </a:schemeClr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208" name="Group 3207">
                          <a:extLst>
                            <a:ext uri="{FF2B5EF4-FFF2-40B4-BE49-F238E27FC236}">
                              <a16:creationId xmlns:a16="http://schemas.microsoft.com/office/drawing/2014/main" id="{3B0F8796-1CC0-B6D4-CC2E-F2FE978E0F0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20572" y="4727539"/>
                          <a:ext cx="1558036" cy="2278856"/>
                          <a:chOff x="497840" y="4809329"/>
                          <a:chExt cx="1558036" cy="2278856"/>
                        </a:xfrm>
                      </p:grpSpPr>
                      <p:cxnSp>
                        <p:nvCxnSpPr>
                          <p:cNvPr id="3221" name="Straight Connector 3220">
                            <a:extLst>
                              <a:ext uri="{FF2B5EF4-FFF2-40B4-BE49-F238E27FC236}">
                                <a16:creationId xmlns:a16="http://schemas.microsoft.com/office/drawing/2014/main" id="{00AE05C7-5998-436C-86AA-F255A7604B88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22" name="Straight Connector 3221">
                            <a:extLst>
                              <a:ext uri="{FF2B5EF4-FFF2-40B4-BE49-F238E27FC236}">
                                <a16:creationId xmlns:a16="http://schemas.microsoft.com/office/drawing/2014/main" id="{29AE6F44-E9D0-B218-F026-F2F34FDF8B6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23" name="Straight Connector 3222">
                            <a:extLst>
                              <a:ext uri="{FF2B5EF4-FFF2-40B4-BE49-F238E27FC236}">
                                <a16:creationId xmlns:a16="http://schemas.microsoft.com/office/drawing/2014/main" id="{51D11837-29AA-8F0B-A2EC-C5E1173F932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651031" y="5529569"/>
                            <a:ext cx="979987" cy="743101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24" name="Oval 3223">
                            <a:extLst>
                              <a:ext uri="{FF2B5EF4-FFF2-40B4-BE49-F238E27FC236}">
                                <a16:creationId xmlns:a16="http://schemas.microsoft.com/office/drawing/2014/main" id="{D7C7EA20-1200-A54D-76AA-5ADA281052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5" name="TextBox 3224">
                                <a:extLst>
                                  <a:ext uri="{FF2B5EF4-FFF2-40B4-BE49-F238E27FC236}">
                                    <a16:creationId xmlns:a16="http://schemas.microsoft.com/office/drawing/2014/main" id="{505EEC50-4FA8-CDE1-B233-F1E9752DC4B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8" name="TextBox 3077">
                                <a:extLst>
                                  <a:ext uri="{FF2B5EF4-FFF2-40B4-BE49-F238E27FC236}">
                                    <a16:creationId xmlns:a16="http://schemas.microsoft.com/office/drawing/2014/main" id="{313A96A0-6FFD-504E-0BE5-3F47669E450B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11991" y="4809330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7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226" name="TextBox 3225">
                                <a:extLst>
                                  <a:ext uri="{FF2B5EF4-FFF2-40B4-BE49-F238E27FC236}">
                                    <a16:creationId xmlns:a16="http://schemas.microsoft.com/office/drawing/2014/main" id="{5FE49920-B8C9-4A92-41AB-FB0DD75692FE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079" name="TextBox 3078">
                                <a:extLst>
                                  <a:ext uri="{FF2B5EF4-FFF2-40B4-BE49-F238E27FC236}">
                                    <a16:creationId xmlns:a16="http://schemas.microsoft.com/office/drawing/2014/main" id="{CE23F431-C650-D1CE-95AF-DE26C769474F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8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227" name="TextBox 3226">
                            <a:extLst>
                              <a:ext uri="{FF2B5EF4-FFF2-40B4-BE49-F238E27FC236}">
                                <a16:creationId xmlns:a16="http://schemas.microsoft.com/office/drawing/2014/main" id="{958C73FC-6FEA-EDA2-EABB-A7E12C524349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3790" y="4809329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</p:grpSp>
                    <p:grpSp>
                      <p:nvGrpSpPr>
                        <p:cNvPr id="3209" name="Group 3208">
                          <a:extLst>
                            <a:ext uri="{FF2B5EF4-FFF2-40B4-BE49-F238E27FC236}">
                              <a16:creationId xmlns:a16="http://schemas.microsoft.com/office/drawing/2014/main" id="{9377BC84-5667-5EC7-8AA6-A7C80E6DF9E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182586" y="4727539"/>
                          <a:ext cx="2661194" cy="2278856"/>
                          <a:chOff x="-182586" y="4727539"/>
                          <a:chExt cx="2661194" cy="2278856"/>
                        </a:xfrm>
                      </p:grpSpPr>
                      <p:sp>
                        <p:nvSpPr>
                          <p:cNvPr id="3212" name="TextBox 3211">
                            <a:extLst>
                              <a:ext uri="{FF2B5EF4-FFF2-40B4-BE49-F238E27FC236}">
                                <a16:creationId xmlns:a16="http://schemas.microsoft.com/office/drawing/2014/main" id="{5004C520-BB05-2D59-5EB7-11E1EFD22BA5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-182586" y="5214434"/>
                            <a:ext cx="1450521" cy="98488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400" dirty="0">
                                <a:solidFill>
                                  <a:srgbClr val="98D8EB"/>
                                </a:solidFill>
                                <a:latin typeface="Helvetica" pitchFamily="2" charset="0"/>
                              </a:rPr>
                              <a:t>Lab frame:</a:t>
                            </a:r>
                          </a:p>
                        </p:txBody>
                      </p:sp>
                      <p:grpSp>
                        <p:nvGrpSpPr>
                          <p:cNvPr id="3213" name="Group 3212">
                            <a:extLst>
                              <a:ext uri="{FF2B5EF4-FFF2-40B4-BE49-F238E27FC236}">
                                <a16:creationId xmlns:a16="http://schemas.microsoft.com/office/drawing/2014/main" id="{09FDAB21-FA02-1289-ACC2-B526A605651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20572" y="4727539"/>
                            <a:ext cx="1558036" cy="2278856"/>
                            <a:chOff x="497840" y="4809329"/>
                            <a:chExt cx="1558036" cy="2278856"/>
                          </a:xfrm>
                        </p:grpSpPr>
                        <p:cxnSp>
                          <p:nvCxnSpPr>
                            <p:cNvPr id="3214" name="Straight Connector 3213">
                              <a:extLst>
                                <a:ext uri="{FF2B5EF4-FFF2-40B4-BE49-F238E27FC236}">
                                  <a16:creationId xmlns:a16="http://schemas.microsoft.com/office/drawing/2014/main" id="{0EFE47FE-F512-4B56-223D-85579CDE3B81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158240" y="5120640"/>
                              <a:ext cx="0" cy="148336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15" name="Straight Connector 3214">
                              <a:extLst>
                                <a:ext uri="{FF2B5EF4-FFF2-40B4-BE49-F238E27FC236}">
                                  <a16:creationId xmlns:a16="http://schemas.microsoft.com/office/drawing/2014/main" id="{5A4F4D20-37D6-C3E7-2675-0D97135CD34C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497840" y="5902960"/>
                              <a:ext cx="1351280" cy="0"/>
                            </a:xfrm>
                            <a:prstGeom prst="line">
                              <a:avLst/>
                            </a:prstGeom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6" name="Oval 3215">
                              <a:extLst>
                                <a:ext uri="{FF2B5EF4-FFF2-40B4-BE49-F238E27FC236}">
                                  <a16:creationId xmlns:a16="http://schemas.microsoft.com/office/drawing/2014/main" id="{F3E0C626-1936-8BF9-4894-3276A786307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666081" y="5417767"/>
                              <a:ext cx="969264" cy="958903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7" name="TextBox 3216">
                                  <a:extLst>
                                    <a:ext uri="{FF2B5EF4-FFF2-40B4-BE49-F238E27FC236}">
                                      <a16:creationId xmlns:a16="http://schemas.microsoft.com/office/drawing/2014/main" id="{736337B8-36DA-3B78-FFF7-A630C8A85BD9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|0⟩</m:t>
                                        </m:r>
                                      </m:oMath>
                                    </m:oMathPara>
                                  </a14:m>
                                  <a:endParaRPr lang="en-US" sz="1200" b="1" dirty="0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8" name="TextBox 27">
                                  <a:extLst>
                                    <a:ext uri="{FF2B5EF4-FFF2-40B4-BE49-F238E27FC236}">
                                      <a16:creationId xmlns:a16="http://schemas.microsoft.com/office/drawing/2014/main" id="{3B2230C2-7089-BEEC-E4F4-89C4843C7E5B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711991" y="4809330"/>
                                  <a:ext cx="1343885" cy="841256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1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mc:AlternateContent xmlns:mc="http://schemas.openxmlformats.org/markup-compatibility/2006" xmlns:a14="http://schemas.microsoft.com/office/drawing/2010/main">
                          <mc:Choice Requires="a14">
                            <p:sp>
                              <p:nvSpPr>
                                <p:cNvPr id="3218" name="TextBox 3217">
                                  <a:extLst>
                                    <a:ext uri="{FF2B5EF4-FFF2-40B4-BE49-F238E27FC236}">
                                      <a16:creationId xmlns:a16="http://schemas.microsoft.com/office/drawing/2014/main" id="{08A9FD35-64A2-F2F1-5324-69EEC90E3977}"/>
                                    </a:ext>
                                  </a:extLst>
                                </p:cNvPr>
                                <p:cNvSpPr txBox="1"/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lIns="365760" tIns="274320" rIns="365760" bIns="274320" rtlCol="0">
                                  <a:sp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800"/>
                                    </a:spcAft>
                                  </a:pPr>
                                  <a14:m>
                                    <m:oMathPara xmlns:m="http://schemas.openxmlformats.org/officeDocument/2006/math">
                                      <m:oMathParaPr>
                                        <m:jc m:val="centerGroup"/>
                                      </m:oMathParaPr>
                                      <m:oMath xmlns:m="http://schemas.openxmlformats.org/officeDocument/2006/math">
                                        <m:r>
                                          <a:rPr lang="en-US" sz="1200" b="1" i="1" smtClean="0">
                                            <a:solidFill>
                                              <a:srgbClr val="98D7EA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|1⟩</m:t>
                                        </m:r>
                                      </m:oMath>
                                    </m:oMathPara>
                                  </a14:m>
                                  <a:endParaRPr lang="en-US" sz="1200" b="1">
                                    <a:solidFill>
                                      <a:srgbClr val="98D7EA"/>
                                    </a:solidFill>
                                    <a:latin typeface="Helvetica" pitchFamily="2" charset="0"/>
                                  </a:endParaRPr>
                                </a:p>
                              </p:txBody>
                            </p:sp>
                          </mc:Choice>
                          <mc:Fallback xmlns="">
                            <p:sp>
                              <p:nvSpPr>
                                <p:cNvPr id="29" name="TextBox 28">
                                  <a:extLst>
                                    <a:ext uri="{FF2B5EF4-FFF2-40B4-BE49-F238E27FC236}">
                                      <a16:creationId xmlns:a16="http://schemas.microsoft.com/office/drawing/2014/main" id="{8833CBC3-06BF-D2E9-D4D1-626564279B8F}"/>
                                    </a:ext>
                                  </a:extLst>
                                </p:cNvPr>
                                <p:cNvSpPr txBox="1">
                                  <a:spLocks noRot="1" noChangeAspect="1" noMove="1" noResize="1" noEditPoints="1" noAdjustHandles="1" noChangeArrowheads="1" noChangeShapeType="1" noTextEdit="1"/>
                                </p:cNvSpPr>
                                <p:nvPr/>
                              </p:nvSpPr>
                              <p:spPr>
                                <a:xfrm>
                                  <a:off x="651031" y="6216151"/>
                                  <a:ext cx="1343885" cy="872034"/>
                                </a:xfrm>
                                <a:prstGeom prst="rect">
                                  <a:avLst/>
                                </a:prstGeom>
                                <a:blipFill>
                                  <a:blip r:embed="rId12"/>
                                  <a:stretch>
                                    <a:fillRect/>
                                  </a:stretch>
                                </a:blipFill>
                              </p:spPr>
                              <p:txBody>
                                <a:bodyPr/>
                                <a:lstStyle/>
                                <a:p>
                                  <a:r>
                                    <a:rPr lang="en-US">
                                      <a:noFill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</mc:Fallback>
                        </mc:AlternateContent>
                        <p:cxnSp>
                          <p:nvCxnSpPr>
                            <p:cNvPr id="3219" name="Straight Arrow Connector 3218">
                              <a:extLst>
                                <a:ext uri="{FF2B5EF4-FFF2-40B4-BE49-F238E27FC236}">
                                  <a16:creationId xmlns:a16="http://schemas.microsoft.com/office/drawing/2014/main" id="{FACC1039-A5FD-0B10-6ADC-D7E9B3E32A3A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 flipH="1">
                              <a:off x="905422" y="5899691"/>
                              <a:ext cx="252818" cy="177420"/>
                            </a:xfrm>
                            <a:prstGeom prst="straightConnector1">
                              <a:avLst/>
                            </a:prstGeom>
                            <a:ln w="34925">
                              <a:solidFill>
                                <a:srgbClr val="913B00"/>
                              </a:solidFill>
                              <a:tailEnd type="triangle"/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20" name="TextBox 3219">
                              <a:extLst>
                                <a:ext uri="{FF2B5EF4-FFF2-40B4-BE49-F238E27FC236}">
                                  <a16:creationId xmlns:a16="http://schemas.microsoft.com/office/drawing/2014/main" id="{7AD4D7D8-6829-E910-B3D0-A2FA1AD5E903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83790" y="4809329"/>
                              <a:ext cx="953951" cy="73866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lIns="365760" tIns="274320" rIns="365760" bIns="274320" rtlCol="0">
                              <a:spAutoFit/>
                            </a:bodyPr>
                            <a:lstStyle/>
                            <a:p>
                              <a:pPr algn="ctr">
                                <a:spcAft>
                                  <a:spcPts val="800"/>
                                </a:spcAft>
                              </a:pPr>
                              <a:r>
                                <a:rPr lang="en-US" sz="1200">
                                  <a:solidFill>
                                    <a:schemeClr val="bg1"/>
                                  </a:solidFill>
                                  <a:latin typeface="Helvetica" pitchFamily="2" charset="0"/>
                                </a:rPr>
                                <a:t>z</a:t>
                              </a:r>
                            </a:p>
                          </p:txBody>
                        </p:sp>
                      </p:grpSp>
                    </p:grpSp>
                    <p:sp>
                      <p:nvSpPr>
                        <p:cNvPr id="3210" name="TextBox 3209">
                          <a:extLst>
                            <a:ext uri="{FF2B5EF4-FFF2-40B4-BE49-F238E27FC236}">
                              <a16:creationId xmlns:a16="http://schemas.microsoft.com/office/drawing/2014/main" id="{69A35249-3C68-3E6A-D95C-557FD1EFF2B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56560" y="5546775"/>
                          <a:ext cx="95395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x</a:t>
                          </a:r>
                        </a:p>
                      </p:txBody>
                    </p:sp>
                    <p:sp>
                      <p:nvSpPr>
                        <p:cNvPr id="3211" name="TextBox 3210">
                          <a:extLst>
                            <a:ext uri="{FF2B5EF4-FFF2-40B4-BE49-F238E27FC236}">
                              <a16:creationId xmlns:a16="http://schemas.microsoft.com/office/drawing/2014/main" id="{41721E65-2D42-FA87-1301-514022B2BF0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40597" y="5133720"/>
                          <a:ext cx="866212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365760" tIns="274320" rIns="365760" bIns="274320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80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latin typeface="Helvetica" pitchFamily="2" charset="0"/>
                            </a:rPr>
                            <a:t>y</a:t>
                          </a:r>
                        </a:p>
                      </p:txBody>
                    </p:sp>
                  </p:grpSp>
                  <p:cxnSp>
                    <p:nvCxnSpPr>
                      <p:cNvPr id="3206" name="Straight Arrow Connector 3205">
                        <a:extLst>
                          <a:ext uri="{FF2B5EF4-FFF2-40B4-BE49-F238E27FC236}">
                            <a16:creationId xmlns:a16="http://schemas.microsoft.com/office/drawing/2014/main" id="{9AC09D38-DEAB-0AF0-6C20-A193E159A71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554504" y="5819936"/>
                        <a:ext cx="266712" cy="173350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accent4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04" name="Straight Arrow Connector 3203">
                      <a:extLst>
                        <a:ext uri="{FF2B5EF4-FFF2-40B4-BE49-F238E27FC236}">
                          <a16:creationId xmlns:a16="http://schemas.microsoft.com/office/drawing/2014/main" id="{0FF85462-012C-B8BF-219B-CF9334973F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4726" y="5697788"/>
                      <a:ext cx="390735" cy="127748"/>
                    </a:xfrm>
                    <a:prstGeom prst="straightConnector1">
                      <a:avLst/>
                    </a:prstGeom>
                    <a:ln w="34925">
                      <a:solidFill>
                        <a:srgbClr val="E66627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02" name="Straight Arrow Connector 3201">
                    <a:extLst>
                      <a:ext uri="{FF2B5EF4-FFF2-40B4-BE49-F238E27FC236}">
                        <a16:creationId xmlns:a16="http://schemas.microsoft.com/office/drawing/2014/main" id="{C4DD3502-72B4-A1D9-E3D4-7B702973B382}"/>
                      </a:ext>
                    </a:extLst>
                  </p:cNvPr>
                  <p:cNvCxnSpPr>
                    <a:cxnSpLocks/>
                    <a:endCxn id="3207" idx="1"/>
                  </p:cNvCxnSpPr>
                  <p:nvPr/>
                </p:nvCxnSpPr>
                <p:spPr>
                  <a:xfrm flipH="1" flipV="1">
                    <a:off x="1226431" y="5661641"/>
                    <a:ext cx="354541" cy="156260"/>
                  </a:xfrm>
                  <a:prstGeom prst="straightConnector1">
                    <a:avLst/>
                  </a:prstGeom>
                  <a:ln w="34925">
                    <a:solidFill>
                      <a:srgbClr val="E7890D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17" name="Group 3116">
                  <a:extLst>
                    <a:ext uri="{FF2B5EF4-FFF2-40B4-BE49-F238E27FC236}">
                      <a16:creationId xmlns:a16="http://schemas.microsoft.com/office/drawing/2014/main" id="{6ECDA3F9-B0A3-C332-ED29-6EF56455A620}"/>
                    </a:ext>
                  </a:extLst>
                </p:cNvPr>
                <p:cNvGrpSpPr/>
                <p:nvPr/>
              </p:nvGrpSpPr>
              <p:grpSpPr>
                <a:xfrm>
                  <a:off x="2576827" y="4735347"/>
                  <a:ext cx="1793352" cy="2282595"/>
                  <a:chOff x="2576827" y="4735347"/>
                  <a:chExt cx="1793352" cy="2282595"/>
                </a:xfrm>
              </p:grpSpPr>
              <p:grpSp>
                <p:nvGrpSpPr>
                  <p:cNvPr id="3118" name="Group 3117">
                    <a:extLst>
                      <a:ext uri="{FF2B5EF4-FFF2-40B4-BE49-F238E27FC236}">
                        <a16:creationId xmlns:a16="http://schemas.microsoft.com/office/drawing/2014/main" id="{DEA49026-CFC5-A422-35CD-86CBF38A18FB}"/>
                      </a:ext>
                    </a:extLst>
                  </p:cNvPr>
                  <p:cNvGrpSpPr/>
                  <p:nvPr/>
                </p:nvGrpSpPr>
                <p:grpSpPr>
                  <a:xfrm>
                    <a:off x="2576827" y="4735347"/>
                    <a:ext cx="1793352" cy="2282595"/>
                    <a:chOff x="2576827" y="4735347"/>
                    <a:chExt cx="1793352" cy="2282595"/>
                  </a:xfrm>
                </p:grpSpPr>
                <p:grpSp>
                  <p:nvGrpSpPr>
                    <p:cNvPr id="3122" name="Group 3121">
                      <a:extLst>
                        <a:ext uri="{FF2B5EF4-FFF2-40B4-BE49-F238E27FC236}">
                          <a16:creationId xmlns:a16="http://schemas.microsoft.com/office/drawing/2014/main" id="{6EE7D510-0A0E-EFB3-3E4A-990B961854D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76827" y="4735347"/>
                      <a:ext cx="1793352" cy="2282595"/>
                      <a:chOff x="2576827" y="4735347"/>
                      <a:chExt cx="1793352" cy="2282595"/>
                    </a:xfrm>
                  </p:grpSpPr>
                  <p:grpSp>
                    <p:nvGrpSpPr>
                      <p:cNvPr id="3124" name="Group 3123">
                        <a:extLst>
                          <a:ext uri="{FF2B5EF4-FFF2-40B4-BE49-F238E27FC236}">
                            <a16:creationId xmlns:a16="http://schemas.microsoft.com/office/drawing/2014/main" id="{DA885518-47CF-FDC2-0BF0-4DE27AFEBFF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6827" y="4735347"/>
                        <a:ext cx="1793352" cy="2282595"/>
                        <a:chOff x="2576827" y="4735347"/>
                        <a:chExt cx="1793352" cy="2282595"/>
                      </a:xfrm>
                    </p:grpSpPr>
                    <p:grpSp>
                      <p:nvGrpSpPr>
                        <p:cNvPr id="3126" name="Group 3125">
                          <a:extLst>
                            <a:ext uri="{FF2B5EF4-FFF2-40B4-BE49-F238E27FC236}">
                              <a16:creationId xmlns:a16="http://schemas.microsoft.com/office/drawing/2014/main" id="{D413E8A4-DF67-7C0B-3EA5-276A087ACE2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76827" y="4735347"/>
                          <a:ext cx="1793352" cy="2282595"/>
                          <a:chOff x="497840" y="4805590"/>
                          <a:chExt cx="1793352" cy="2282595"/>
                        </a:xfrm>
                      </p:grpSpPr>
                      <p:cxnSp>
                        <p:nvCxnSpPr>
                          <p:cNvPr id="3128" name="Straight Connector 3127">
                            <a:extLst>
                              <a:ext uri="{FF2B5EF4-FFF2-40B4-BE49-F238E27FC236}">
                                <a16:creationId xmlns:a16="http://schemas.microsoft.com/office/drawing/2014/main" id="{B3574C00-27C0-F212-AADD-44DF9FD46FA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1158240" y="5120640"/>
                            <a:ext cx="0" cy="148336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9" name="Straight Connector 3128">
                            <a:extLst>
                              <a:ext uri="{FF2B5EF4-FFF2-40B4-BE49-F238E27FC236}">
                                <a16:creationId xmlns:a16="http://schemas.microsoft.com/office/drawing/2014/main" id="{9436DFB0-1E5F-3E5C-1730-4751F9F5AFC3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497840" y="5902960"/>
                            <a:ext cx="1351280" cy="0"/>
                          </a:xfrm>
                          <a:prstGeom prst="line">
                            <a:avLst/>
                          </a:prstGeom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130" name="Oval 3129">
                            <a:extLst>
                              <a:ext uri="{FF2B5EF4-FFF2-40B4-BE49-F238E27FC236}">
                                <a16:creationId xmlns:a16="http://schemas.microsoft.com/office/drawing/2014/main" id="{80A4E988-28FD-A025-D1EA-F296594460B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6081" y="5417767"/>
                            <a:ext cx="969264" cy="958903"/>
                          </a:xfrm>
                          <a:prstGeom prst="ellipse">
                            <a:avLst/>
                          </a:prstGeom>
                          <a:noFill/>
                          <a:ln w="12700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31" name="TextBox 3130">
                                <a:extLst>
                                  <a:ext uri="{FF2B5EF4-FFF2-40B4-BE49-F238E27FC236}">
                                    <a16:creationId xmlns:a16="http://schemas.microsoft.com/office/drawing/2014/main" id="{2E546A21-3260-466F-D6BB-19D8AA91E7B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|0⟩</m:t>
                                      </m:r>
                                    </m:oMath>
                                  </m:oMathPara>
                                </a14:m>
                                <a:endParaRPr lang="en-US" sz="1200" b="1" dirty="0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5" name="TextBox 3134">
                                <a:extLst>
                                  <a:ext uri="{FF2B5EF4-FFF2-40B4-BE49-F238E27FC236}">
                                    <a16:creationId xmlns:a16="http://schemas.microsoft.com/office/drawing/2014/main" id="{1B708B51-585B-2F3C-4E00-AFFF9B16FEE6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7406" y="4809194"/>
                                <a:ext cx="1343885" cy="841256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3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3132" name="TextBox 3131">
                                <a:extLst>
                                  <a:ext uri="{FF2B5EF4-FFF2-40B4-BE49-F238E27FC236}">
                                    <a16:creationId xmlns:a16="http://schemas.microsoft.com/office/drawing/2014/main" id="{FCAB933B-0A2A-0050-8A81-BAF91E6312A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lIns="365760" tIns="274320" rIns="365760" bIns="274320" rtlCol="0">
                                <a:spAutoFit/>
                              </a:bodyPr>
                              <a:lstStyle/>
                              <a:p>
                                <a:pPr algn="ctr">
                                  <a:spcAft>
                                    <a:spcPts val="8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en-US" sz="1200" b="1" i="1" smtClean="0">
                                          <a:solidFill>
                                            <a:srgbClr val="98D7EA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|1⟩</m:t>
                                      </m:r>
                                    </m:oMath>
                                  </m:oMathPara>
                                </a14:m>
                                <a:endParaRPr lang="en-US" sz="1200" b="1">
                                  <a:solidFill>
                                    <a:srgbClr val="98D7EA"/>
                                  </a:solidFill>
                                  <a:latin typeface="Helvetica" pitchFamily="2" charset="0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3136" name="TextBox 3135">
                                <a:extLst>
                                  <a:ext uri="{FF2B5EF4-FFF2-40B4-BE49-F238E27FC236}">
                                    <a16:creationId xmlns:a16="http://schemas.microsoft.com/office/drawing/2014/main" id="{48B0F826-A8E4-DE6C-D271-61BBC37DCDEC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51031" y="6216151"/>
                                <a:ext cx="1343885" cy="872034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14"/>
                                <a:stretch>
                                  <a:fillRect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3133" name="Oval 3132">
                            <a:extLst>
                              <a:ext uri="{FF2B5EF4-FFF2-40B4-BE49-F238E27FC236}">
                                <a16:creationId xmlns:a16="http://schemas.microsoft.com/office/drawing/2014/main" id="{4EFBCE6F-1BF4-0A65-FE13-0691A7E5459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53304" y="5700857"/>
                            <a:ext cx="969264" cy="423007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alpha val="11000"/>
                            </a:schemeClr>
                          </a:solidFill>
                          <a:ln w="1270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3134" name="TextBox 3133">
                            <a:extLst>
                              <a:ext uri="{FF2B5EF4-FFF2-40B4-BE49-F238E27FC236}">
                                <a16:creationId xmlns:a16="http://schemas.microsoft.com/office/drawing/2014/main" id="{8AA0579A-4D90-DEB7-217A-96088C1773B8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37241" y="5617018"/>
                            <a:ext cx="95395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x</a:t>
                            </a:r>
                          </a:p>
                        </p:txBody>
                      </p:sp>
                      <p:sp>
                        <p:nvSpPr>
                          <p:cNvPr id="3135" name="TextBox 3134">
                            <a:extLst>
                              <a:ext uri="{FF2B5EF4-FFF2-40B4-BE49-F238E27FC236}">
                                <a16:creationId xmlns:a16="http://schemas.microsoft.com/office/drawing/2014/main" id="{8E3BFD8E-D74A-E4F7-51EE-711628F95C4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36149" y="4805590"/>
                            <a:ext cx="860671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z</a:t>
                            </a:r>
                          </a:p>
                        </p:txBody>
                      </p:sp>
                      <p:sp>
                        <p:nvSpPr>
                          <p:cNvPr id="3200" name="TextBox 3199">
                            <a:extLst>
                              <a:ext uri="{FF2B5EF4-FFF2-40B4-BE49-F238E27FC236}">
                                <a16:creationId xmlns:a16="http://schemas.microsoft.com/office/drawing/2014/main" id="{9C7EA333-9347-594E-3FFA-DA592D45A81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363314" y="5225904"/>
                            <a:ext cx="806788" cy="73866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lIns="365760" tIns="274320" rIns="365760" bIns="274320" rtlCol="0"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800"/>
                              </a:spcAft>
                            </a:pPr>
                            <a:r>
                              <a:rPr lang="en-US" sz="1200" dirty="0">
                                <a:solidFill>
                                  <a:schemeClr val="bg1"/>
                                </a:solidFill>
                                <a:latin typeface="Helvetica" pitchFamily="2" charset="0"/>
                              </a:rPr>
                              <a:t>y</a:t>
                            </a:r>
                          </a:p>
                        </p:txBody>
                      </p:sp>
                    </p:grpSp>
                    <p:cxnSp>
                      <p:nvCxnSpPr>
                        <p:cNvPr id="3127" name="Straight Connector 3126">
                          <a:extLst>
                            <a:ext uri="{FF2B5EF4-FFF2-40B4-BE49-F238E27FC236}">
                              <a16:creationId xmlns:a16="http://schemas.microsoft.com/office/drawing/2014/main" id="{743D6F6E-9AF9-BFB3-C90E-D61654AF47C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2761893" y="5459497"/>
                          <a:ext cx="979987" cy="743101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125" name="Straight Arrow Connector 3124">
                        <a:extLst>
                          <a:ext uri="{FF2B5EF4-FFF2-40B4-BE49-F238E27FC236}">
                            <a16:creationId xmlns:a16="http://schemas.microsoft.com/office/drawing/2014/main" id="{ED942913-6102-2E0D-BFD8-F16627C5F5D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993260" y="5832717"/>
                        <a:ext cx="243967" cy="194780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730200"/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123" name="Straight Arrow Connector 3122">
                      <a:extLst>
                        <a:ext uri="{FF2B5EF4-FFF2-40B4-BE49-F238E27FC236}">
                          <a16:creationId xmlns:a16="http://schemas.microsoft.com/office/drawing/2014/main" id="{3389CA76-F2C9-2729-832B-009E1A7DADC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177188" y="5830130"/>
                      <a:ext cx="62782" cy="239507"/>
                    </a:xfrm>
                    <a:prstGeom prst="straightConnector1">
                      <a:avLst/>
                    </a:prstGeom>
                    <a:ln w="34925">
                      <a:solidFill>
                        <a:srgbClr val="AE2E00"/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19" name="Straight Arrow Connector 3118">
                    <a:extLst>
                      <a:ext uri="{FF2B5EF4-FFF2-40B4-BE49-F238E27FC236}">
                        <a16:creationId xmlns:a16="http://schemas.microsoft.com/office/drawing/2014/main" id="{9EFC55BC-B58E-8142-190F-2E3D58E8D2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45959" y="5842117"/>
                    <a:ext cx="184880" cy="147204"/>
                  </a:xfrm>
                  <a:prstGeom prst="straightConnector1">
                    <a:avLst/>
                  </a:prstGeom>
                  <a:ln w="34925">
                    <a:solidFill>
                      <a:srgbClr val="FC34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0" name="Straight Arrow Connector 3119">
                    <a:extLst>
                      <a:ext uri="{FF2B5EF4-FFF2-40B4-BE49-F238E27FC236}">
                        <a16:creationId xmlns:a16="http://schemas.microsoft.com/office/drawing/2014/main" id="{6BE26EA9-6C1D-EF59-7885-2E13E79280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3464" y="5387543"/>
                    <a:ext cx="3763" cy="454574"/>
                  </a:xfrm>
                  <a:prstGeom prst="straightConnector1">
                    <a:avLst/>
                  </a:prstGeom>
                  <a:ln w="22225">
                    <a:solidFill>
                      <a:srgbClr val="FE5E53"/>
                    </a:solidFill>
                    <a:prstDash val="sysDot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1" name="Straight Arrow Connector 3120">
                    <a:extLst>
                      <a:ext uri="{FF2B5EF4-FFF2-40B4-BE49-F238E27FC236}">
                        <a16:creationId xmlns:a16="http://schemas.microsoft.com/office/drawing/2014/main" id="{456F3984-C5F2-814B-1F89-DA9C2E8F7D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50914" y="5379704"/>
                    <a:ext cx="193109" cy="451195"/>
                  </a:xfrm>
                  <a:prstGeom prst="straightConnector1">
                    <a:avLst/>
                  </a:prstGeom>
                  <a:ln w="34925">
                    <a:solidFill>
                      <a:srgbClr val="AE2E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02" name="Group 3101">
                <a:extLst>
                  <a:ext uri="{FF2B5EF4-FFF2-40B4-BE49-F238E27FC236}">
                    <a16:creationId xmlns:a16="http://schemas.microsoft.com/office/drawing/2014/main" id="{771D5AD7-5CCB-781C-69D6-067B5A913667}"/>
                  </a:ext>
                </a:extLst>
              </p:cNvPr>
              <p:cNvGrpSpPr/>
              <p:nvPr/>
            </p:nvGrpSpPr>
            <p:grpSpPr>
              <a:xfrm>
                <a:off x="4278819" y="4749211"/>
                <a:ext cx="1801778" cy="2278856"/>
                <a:chOff x="4278819" y="4749211"/>
                <a:chExt cx="1801778" cy="2278856"/>
              </a:xfrm>
            </p:grpSpPr>
            <p:sp>
              <p:nvSpPr>
                <p:cNvPr id="3104" name="Oval 3103">
                  <a:extLst>
                    <a:ext uri="{FF2B5EF4-FFF2-40B4-BE49-F238E27FC236}">
                      <a16:creationId xmlns:a16="http://schemas.microsoft.com/office/drawing/2014/main" id="{B52F66E9-43F5-E986-F2DC-EE340A33C49F}"/>
                    </a:ext>
                  </a:extLst>
                </p:cNvPr>
                <p:cNvSpPr/>
                <p:nvPr/>
              </p:nvSpPr>
              <p:spPr>
                <a:xfrm>
                  <a:off x="4447060" y="5626557"/>
                  <a:ext cx="969264" cy="423007"/>
                </a:xfrm>
                <a:prstGeom prst="ellipse">
                  <a:avLst/>
                </a:prstGeom>
                <a:solidFill>
                  <a:schemeClr val="bg1">
                    <a:alpha val="11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05" name="Straight Connector 3104">
                  <a:extLst>
                    <a:ext uri="{FF2B5EF4-FFF2-40B4-BE49-F238E27FC236}">
                      <a16:creationId xmlns:a16="http://schemas.microsoft.com/office/drawing/2014/main" id="{EAB3D80B-C60E-E3C7-C76A-6D75C2192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3849" y="5474011"/>
                  <a:ext cx="979987" cy="74310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06" name="TextBox 3105">
                  <a:extLst>
                    <a:ext uri="{FF2B5EF4-FFF2-40B4-BE49-F238E27FC236}">
                      <a16:creationId xmlns:a16="http://schemas.microsoft.com/office/drawing/2014/main" id="{7161F1EB-B9BF-9E33-DACD-D8C18EAE049E}"/>
                    </a:ext>
                  </a:extLst>
                </p:cNvPr>
                <p:cNvSpPr txBox="1"/>
                <p:nvPr/>
              </p:nvSpPr>
              <p:spPr>
                <a:xfrm>
                  <a:off x="5123924" y="5110073"/>
                  <a:ext cx="806788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>
                      <a:solidFill>
                        <a:schemeClr val="bg1"/>
                      </a:solidFill>
                      <a:latin typeface="Helvetica" pitchFamily="2" charset="0"/>
                    </a:rPr>
                    <a:t>y</a:t>
                  </a:r>
                </a:p>
              </p:txBody>
            </p:sp>
            <p:grpSp>
              <p:nvGrpSpPr>
                <p:cNvPr id="3107" name="Group 3106">
                  <a:extLst>
                    <a:ext uri="{FF2B5EF4-FFF2-40B4-BE49-F238E27FC236}">
                      <a16:creationId xmlns:a16="http://schemas.microsoft.com/office/drawing/2014/main" id="{F84F44F4-AABD-12E4-33A2-215AE355910A}"/>
                    </a:ext>
                  </a:extLst>
                </p:cNvPr>
                <p:cNvGrpSpPr/>
                <p:nvPr/>
              </p:nvGrpSpPr>
              <p:grpSpPr>
                <a:xfrm>
                  <a:off x="4278819" y="4749211"/>
                  <a:ext cx="1558036" cy="2278856"/>
                  <a:chOff x="497840" y="4809329"/>
                  <a:chExt cx="1558036" cy="2278856"/>
                </a:xfrm>
              </p:grpSpPr>
              <p:cxnSp>
                <p:nvCxnSpPr>
                  <p:cNvPr id="3109" name="Straight Connector 3108">
                    <a:extLst>
                      <a:ext uri="{FF2B5EF4-FFF2-40B4-BE49-F238E27FC236}">
                        <a16:creationId xmlns:a16="http://schemas.microsoft.com/office/drawing/2014/main" id="{9C0F9CEB-B2D1-E0BC-397B-EA0414609A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8240" y="5120640"/>
                    <a:ext cx="0" cy="148336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0" name="Straight Connector 3109">
                    <a:extLst>
                      <a:ext uri="{FF2B5EF4-FFF2-40B4-BE49-F238E27FC236}">
                        <a16:creationId xmlns:a16="http://schemas.microsoft.com/office/drawing/2014/main" id="{D22709D4-342A-45B3-F666-31695DD226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840" y="5902960"/>
                    <a:ext cx="135128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11" name="Oval 3110">
                    <a:extLst>
                      <a:ext uri="{FF2B5EF4-FFF2-40B4-BE49-F238E27FC236}">
                        <a16:creationId xmlns:a16="http://schemas.microsoft.com/office/drawing/2014/main" id="{E43EFACF-CDB4-5E0F-CD41-7C274F78A864}"/>
                      </a:ext>
                    </a:extLst>
                  </p:cNvPr>
                  <p:cNvSpPr/>
                  <p:nvPr/>
                </p:nvSpPr>
                <p:spPr>
                  <a:xfrm>
                    <a:off x="666081" y="5417767"/>
                    <a:ext cx="969264" cy="958903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12" name="TextBox 3111">
                        <a:extLst>
                          <a:ext uri="{FF2B5EF4-FFF2-40B4-BE49-F238E27FC236}">
                            <a16:creationId xmlns:a16="http://schemas.microsoft.com/office/drawing/2014/main" id="{F815E3E5-69C5-0E6D-49D9-5CAC7A3C53B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|0⟩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709821A9-3459-F200-7EBD-227C1B73B74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11991" y="4809330"/>
                        <a:ext cx="1343885" cy="841256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13" name="TextBox 3112">
                        <a:extLst>
                          <a:ext uri="{FF2B5EF4-FFF2-40B4-BE49-F238E27FC236}">
                            <a16:creationId xmlns:a16="http://schemas.microsoft.com/office/drawing/2014/main" id="{F0C44004-2401-B7C6-2253-5BEAF5B4059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365760" tIns="274320" rIns="365760" bIns="274320" rtlCol="0">
                        <a:spAutoFit/>
                      </a:bodyPr>
                      <a:lstStyle/>
                      <a:p>
                        <a:pPr algn="ctr"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b="1" i="1" smtClean="0">
                                  <a:solidFill>
                                    <a:srgbClr val="98D7EA"/>
                                  </a:solidFill>
                                  <a:latin typeface="Cambria Math" panose="02040503050406030204" pitchFamily="18" charset="0"/>
                                </a:rPr>
                                <m:t>|1⟩</m:t>
                              </m:r>
                            </m:oMath>
                          </m:oMathPara>
                        </a14:m>
                        <a:endParaRPr lang="en-US" sz="1200" b="1" dirty="0">
                          <a:solidFill>
                            <a:srgbClr val="98D7EA"/>
                          </a:solidFill>
                          <a:latin typeface="Helvetica" pitchFamily="2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TextBox 30">
                        <a:extLst>
                          <a:ext uri="{FF2B5EF4-FFF2-40B4-BE49-F238E27FC236}">
                            <a16:creationId xmlns:a16="http://schemas.microsoft.com/office/drawing/2014/main" id="{9D231819-B2A8-C5C4-BE8A-78620D4CA8D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51031" y="6216151"/>
                        <a:ext cx="1343885" cy="872034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114" name="TextBox 3113">
                    <a:extLst>
                      <a:ext uri="{FF2B5EF4-FFF2-40B4-BE49-F238E27FC236}">
                        <a16:creationId xmlns:a16="http://schemas.microsoft.com/office/drawing/2014/main" id="{6982F0E1-8990-B054-4718-5C1A29393C49}"/>
                      </a:ext>
                    </a:extLst>
                  </p:cNvPr>
                  <p:cNvSpPr txBox="1"/>
                  <p:nvPr/>
                </p:nvSpPr>
                <p:spPr>
                  <a:xfrm>
                    <a:off x="583790" y="4809329"/>
                    <a:ext cx="953951" cy="738664"/>
                  </a:xfrm>
                  <a:prstGeom prst="rect">
                    <a:avLst/>
                  </a:prstGeom>
                  <a:noFill/>
                </p:spPr>
                <p:txBody>
                  <a:bodyPr wrap="square" lIns="365760" tIns="274320" rIns="365760" bIns="274320" rtlCol="0">
                    <a:spAutoFit/>
                  </a:bodyPr>
                  <a:lstStyle/>
                  <a:p>
                    <a:pPr algn="ctr">
                      <a:spcAft>
                        <a:spcPts val="800"/>
                      </a:spcAft>
                    </a:pPr>
                    <a:r>
                      <a:rPr lang="en-US" sz="1200">
                        <a:solidFill>
                          <a:schemeClr val="bg1"/>
                        </a:solidFill>
                        <a:latin typeface="Helvetica" pitchFamily="2" charset="0"/>
                      </a:rPr>
                      <a:t>z</a:t>
                    </a:r>
                  </a:p>
                </p:txBody>
              </p:sp>
              <p:cxnSp>
                <p:nvCxnSpPr>
                  <p:cNvPr id="3115" name="Straight Arrow Connector 3114">
                    <a:extLst>
                      <a:ext uri="{FF2B5EF4-FFF2-40B4-BE49-F238E27FC236}">
                        <a16:creationId xmlns:a16="http://schemas.microsoft.com/office/drawing/2014/main" id="{0AE5BA19-BA50-0A3F-DAE9-C9CE74C8A3D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4978" y="5888988"/>
                    <a:ext cx="232173" cy="193830"/>
                  </a:xfrm>
                  <a:prstGeom prst="straightConnector1">
                    <a:avLst/>
                  </a:prstGeom>
                  <a:ln w="34925">
                    <a:solidFill>
                      <a:srgbClr val="026B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08" name="TextBox 3107">
                  <a:extLst>
                    <a:ext uri="{FF2B5EF4-FFF2-40B4-BE49-F238E27FC236}">
                      <a16:creationId xmlns:a16="http://schemas.microsoft.com/office/drawing/2014/main" id="{488C8B1C-2E41-9F34-A3F9-D07B1A2E3946}"/>
                    </a:ext>
                  </a:extLst>
                </p:cNvPr>
                <p:cNvSpPr txBox="1"/>
                <p:nvPr/>
              </p:nvSpPr>
              <p:spPr>
                <a:xfrm>
                  <a:off x="5126646" y="5568796"/>
                  <a:ext cx="953951" cy="738664"/>
                </a:xfrm>
                <a:prstGeom prst="rect">
                  <a:avLst/>
                </a:prstGeom>
                <a:noFill/>
              </p:spPr>
              <p:txBody>
                <a:bodyPr wrap="square" lIns="365760" tIns="274320" rIns="365760" bIns="27432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200" dirty="0">
                      <a:solidFill>
                        <a:schemeClr val="bg1"/>
                      </a:solidFill>
                      <a:latin typeface="Helvetica" pitchFamily="2" charset="0"/>
                    </a:rPr>
                    <a:t>x</a:t>
                  </a:r>
                </a:p>
              </p:txBody>
            </p:sp>
          </p:grpSp>
          <p:cxnSp>
            <p:nvCxnSpPr>
              <p:cNvPr id="3103" name="Straight Arrow Connector 3102">
                <a:extLst>
                  <a:ext uri="{FF2B5EF4-FFF2-40B4-BE49-F238E27FC236}">
                    <a16:creationId xmlns:a16="http://schemas.microsoft.com/office/drawing/2014/main" id="{D69A7F56-0428-72D6-0E3B-3DFA30B1F5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21716" y="5832717"/>
                <a:ext cx="115325" cy="90685"/>
              </a:xfrm>
              <a:prstGeom prst="straightConnector1">
                <a:avLst/>
              </a:prstGeom>
              <a:ln w="34925">
                <a:solidFill>
                  <a:srgbClr val="38F44B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98" name="Straight Arrow Connector 3097">
              <a:extLst>
                <a:ext uri="{FF2B5EF4-FFF2-40B4-BE49-F238E27FC236}">
                  <a16:creationId xmlns:a16="http://schemas.microsoft.com/office/drawing/2014/main" id="{BC288183-1558-F632-C931-9C373D06A6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7041" y="5575472"/>
              <a:ext cx="1" cy="253326"/>
            </a:xfrm>
            <a:prstGeom prst="straightConnector1">
              <a:avLst/>
            </a:prstGeom>
            <a:ln w="22225">
              <a:solidFill>
                <a:srgbClr val="35ED45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9" name="Straight Arrow Connector 3098">
              <a:extLst>
                <a:ext uri="{FF2B5EF4-FFF2-40B4-BE49-F238E27FC236}">
                  <a16:creationId xmlns:a16="http://schemas.microsoft.com/office/drawing/2014/main" id="{4465F6B9-AC2B-5E70-90B6-7845C8ACF1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6220" y="5651022"/>
              <a:ext cx="428154" cy="181695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0" name="Straight Arrow Connector 3099">
              <a:extLst>
                <a:ext uri="{FF2B5EF4-FFF2-40B4-BE49-F238E27FC236}">
                  <a16:creationId xmlns:a16="http://schemas.microsoft.com/office/drawing/2014/main" id="{98CF2F24-D29D-C8D0-6CB5-FCB2B2DF068C}"/>
                </a:ext>
              </a:extLst>
            </p:cNvPr>
            <p:cNvCxnSpPr>
              <a:cxnSpLocks/>
            </p:cNvCxnSpPr>
            <p:nvPr/>
          </p:nvCxnSpPr>
          <p:spPr>
            <a:xfrm>
              <a:off x="4936220" y="5838260"/>
              <a:ext cx="382500" cy="112374"/>
            </a:xfrm>
            <a:prstGeom prst="straightConnector1">
              <a:avLst/>
            </a:prstGeom>
            <a:ln w="34925">
              <a:solidFill>
                <a:srgbClr val="008F1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15342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D3A22-ABD7-655E-023A-0CCBCC605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9FF3F7D6-162D-5FF8-AA25-898A2AF08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785656" cy="643943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We have measured the QZE in the qubit's ‘two levels’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7538D-662D-D667-DD88-0249EA9B7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2164E2A-D2A7-CECF-43DC-CB321F5C7E37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5930394-BF06-4144-E82A-D515C924E8A5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8920A4-F0BB-2F52-7F19-7AFE3A58A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10" name="Picture 9" descr="Chart&#10;&#10;AI-generated content may be incorrect.">
            <a:extLst>
              <a:ext uri="{FF2B5EF4-FFF2-40B4-BE49-F238E27FC236}">
                <a16:creationId xmlns:a16="http://schemas.microsoft.com/office/drawing/2014/main" id="{E1949462-A531-AAAF-0EEC-F8F9F5D44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08" y="1811994"/>
            <a:ext cx="5431465" cy="44153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409C0E-D80A-E085-B1AA-B9D30E067B44}"/>
              </a:ext>
            </a:extLst>
          </p:cNvPr>
          <p:cNvSpPr txBox="1"/>
          <p:nvPr/>
        </p:nvSpPr>
        <p:spPr>
          <a:xfrm>
            <a:off x="6500194" y="1719315"/>
            <a:ext cx="3767282" cy="166199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Similar to the qubit, a TLS is also a two level quantum system with a coherence time, and frequency</a:t>
            </a:r>
          </a:p>
        </p:txBody>
      </p:sp>
      <p:pic>
        <p:nvPicPr>
          <p:cNvPr id="13" name="Picture 12" descr="Chart, line chart, histogram&#10;&#10;AI-generated content may be incorrect.">
            <a:extLst>
              <a:ext uri="{FF2B5EF4-FFF2-40B4-BE49-F238E27FC236}">
                <a16:creationId xmlns:a16="http://schemas.microsoft.com/office/drawing/2014/main" id="{59EEF3B0-9256-7F29-3901-9F540A5FD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0826" y="3381309"/>
            <a:ext cx="3622417" cy="22776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30E1526-6A95-987F-7C35-7AB3FC6FDC40}"/>
              </a:ext>
            </a:extLst>
          </p:cNvPr>
          <p:cNvSpPr txBox="1"/>
          <p:nvPr/>
        </p:nvSpPr>
        <p:spPr>
          <a:xfrm>
            <a:off x="6500194" y="5457928"/>
            <a:ext cx="4011559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Rabi oscillations of a TLS (10.1103/PhysRevB.95.241409) 10.1126/sciadv.ado6240</a:t>
            </a:r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3325EA0B-0A28-C1A3-D271-19FC858A308B}"/>
              </a:ext>
            </a:extLst>
          </p:cNvPr>
          <p:cNvSpPr txBox="1"/>
          <p:nvPr/>
        </p:nvSpPr>
        <p:spPr>
          <a:xfrm rot="20026610">
            <a:off x="657645" y="3309204"/>
            <a:ext cx="4937760" cy="1231106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en-US" sz="4400" dirty="0">
                <a:solidFill>
                  <a:schemeClr val="accent1">
                    <a:lumMod val="76000"/>
                  </a:schemeClr>
                </a:solidFill>
                <a:latin typeface="Helvetica"/>
                <a:cs typeface="Helvetica"/>
              </a:rPr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7C0F10-FA27-7F3A-26F1-F73F4C9D1CD7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7819954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D70DD-132D-F163-8C5B-3D258D46A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02AF8485-7299-7C1B-C820-29DEC5939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8E4E7-D535-478C-7B2D-289EB427C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8661F-E229-B473-893C-385785B71207}"/>
              </a:ext>
            </a:extLst>
          </p:cNvPr>
          <p:cNvSpPr txBox="1"/>
          <p:nvPr/>
        </p:nvSpPr>
        <p:spPr>
          <a:xfrm>
            <a:off x="556054" y="1136822"/>
            <a:ext cx="9237458" cy="8463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dirty="0">
                <a:solidFill>
                  <a:schemeClr val="bg1"/>
                </a:solidFill>
                <a:latin typeface="Helvetica" pitchFamily="2" charset="0"/>
              </a:rPr>
              <a:t>Steps towards stabilizing TLSes to better enable reliable quantum sensors: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7DD1F9-9328-921A-666B-6C6623427152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0462A51-0799-3868-AE5A-7C42BAB02118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50617EE-7A90-DC13-A0D7-F8CE5B974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2C7871B-6416-7197-A827-10DDDBB90B21}"/>
              </a:ext>
            </a:extLst>
          </p:cNvPr>
          <p:cNvSpPr/>
          <p:nvPr/>
        </p:nvSpPr>
        <p:spPr>
          <a:xfrm>
            <a:off x="432483" y="1933277"/>
            <a:ext cx="3583459" cy="1964725"/>
          </a:xfrm>
          <a:prstGeom prst="roundRect">
            <a:avLst/>
          </a:prstGeom>
          <a:solidFill>
            <a:srgbClr val="0737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Induce the QZE on the qubit</a:t>
            </a:r>
          </a:p>
          <a:p>
            <a:pPr algn="ctr"/>
            <a:r>
              <a:rPr lang="en-US" dirty="0"/>
              <a:t>Induce the QZE on the qubit using photons in the resonator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634B924-A4AB-5F48-A9A7-54B8D76ACC98}"/>
              </a:ext>
            </a:extLst>
          </p:cNvPr>
          <p:cNvSpPr/>
          <p:nvPr/>
        </p:nvSpPr>
        <p:spPr>
          <a:xfrm>
            <a:off x="4147751" y="1948712"/>
            <a:ext cx="3583459" cy="1964725"/>
          </a:xfrm>
          <a:prstGeom prst="roundRect">
            <a:avLst/>
          </a:prstGeom>
          <a:solidFill>
            <a:srgbClr val="0737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Characterize a TLS</a:t>
            </a:r>
          </a:p>
          <a:p>
            <a:pPr algn="ctr"/>
            <a:r>
              <a:rPr lang="en-US" dirty="0"/>
              <a:t>Rabi a TLS and get its T1 time, Track the amount of its instability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12F3F6F-20CD-C27A-716E-6B997A7DF036}"/>
              </a:ext>
            </a:extLst>
          </p:cNvPr>
          <p:cNvSpPr/>
          <p:nvPr/>
        </p:nvSpPr>
        <p:spPr>
          <a:xfrm>
            <a:off x="7863019" y="1974206"/>
            <a:ext cx="3583459" cy="1964725"/>
          </a:xfrm>
          <a:prstGeom prst="roundRect">
            <a:avLst/>
          </a:prstGeom>
          <a:solidFill>
            <a:srgbClr val="0737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Stabilize TLS</a:t>
            </a:r>
          </a:p>
          <a:p>
            <a:pPr algn="ctr"/>
            <a:r>
              <a:rPr lang="en-US" dirty="0"/>
              <a:t>Induce the QZE on The TLS and benchmark stabilization on the qubit frequency</a:t>
            </a:r>
          </a:p>
        </p:txBody>
      </p:sp>
      <p:pic>
        <p:nvPicPr>
          <p:cNvPr id="12" name="Picture 11" descr="Chart&#10;&#10;AI-generated content may be incorrect.">
            <a:extLst>
              <a:ext uri="{FF2B5EF4-FFF2-40B4-BE49-F238E27FC236}">
                <a16:creationId xmlns:a16="http://schemas.microsoft.com/office/drawing/2014/main" id="{C00809AE-CAE0-0D69-7BC5-6A4C98A3F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53" y="4025121"/>
            <a:ext cx="2983043" cy="2424991"/>
          </a:xfrm>
          <a:prstGeom prst="rect">
            <a:avLst/>
          </a:prstGeom>
        </p:spPr>
      </p:pic>
      <p:pic>
        <p:nvPicPr>
          <p:cNvPr id="13" name="Picture 12" descr="Chart, line chart, histogram&#10;&#10;AI-generated content may be incorrect.">
            <a:extLst>
              <a:ext uri="{FF2B5EF4-FFF2-40B4-BE49-F238E27FC236}">
                <a16:creationId xmlns:a16="http://schemas.microsoft.com/office/drawing/2014/main" id="{18F561DC-7B92-D039-5BFF-2D8CEBC84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752" y="4114996"/>
            <a:ext cx="3451934" cy="21704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239A07-46DE-4D59-3359-1BBA8B683344}"/>
              </a:ext>
            </a:extLst>
          </p:cNvPr>
          <p:cNvSpPr txBox="1"/>
          <p:nvPr/>
        </p:nvSpPr>
        <p:spPr>
          <a:xfrm>
            <a:off x="3779477" y="6029790"/>
            <a:ext cx="3226804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Rabi oscillations of a TLS  (10.1103/PhysRevB.95.241409)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E26840-9B33-DA77-12D2-975EB05702E3}"/>
              </a:ext>
            </a:extLst>
          </p:cNvPr>
          <p:cNvGrpSpPr/>
          <p:nvPr/>
        </p:nvGrpSpPr>
        <p:grpSpPr>
          <a:xfrm>
            <a:off x="8208342" y="4025121"/>
            <a:ext cx="2333384" cy="2260348"/>
            <a:chOff x="9008442" y="4251490"/>
            <a:chExt cx="2363475" cy="230636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555D39B-7F46-E87A-A052-2763EF2FC47A}"/>
                </a:ext>
              </a:extLst>
            </p:cNvPr>
            <p:cNvSpPr/>
            <p:nvPr/>
          </p:nvSpPr>
          <p:spPr>
            <a:xfrm>
              <a:off x="9008442" y="4251490"/>
              <a:ext cx="2363475" cy="2306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8">
              <a:extLst>
                <a:ext uri="{FF2B5EF4-FFF2-40B4-BE49-F238E27FC236}">
                  <a16:creationId xmlns:a16="http://schemas.microsoft.com/office/drawing/2014/main" id="{59C5D07F-FD34-20DC-0007-3F8EC28540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72" b="50000"/>
            <a:stretch>
              <a:fillRect/>
            </a:stretch>
          </p:blipFill>
          <p:spPr bwMode="auto">
            <a:xfrm>
              <a:off x="9008442" y="4290003"/>
              <a:ext cx="2363475" cy="2267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690E04-1DE3-89D7-4CCD-6C9B1F3D0A85}"/>
              </a:ext>
            </a:extLst>
          </p:cNvPr>
          <p:cNvCxnSpPr>
            <a:cxnSpLocks/>
          </p:cNvCxnSpPr>
          <p:nvPr/>
        </p:nvCxnSpPr>
        <p:spPr>
          <a:xfrm flipH="1" flipV="1">
            <a:off x="9542896" y="5068381"/>
            <a:ext cx="620007" cy="1254833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64C2E51-829A-F893-EC13-AE19E2CBD3D1}"/>
              </a:ext>
            </a:extLst>
          </p:cNvPr>
          <p:cNvSpPr txBox="1"/>
          <p:nvPr/>
        </p:nvSpPr>
        <p:spPr>
          <a:xfrm>
            <a:off x="9042128" y="6046469"/>
            <a:ext cx="3226804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This shouldn’t happen while freezing the TLS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ADC922-8E26-3B8C-1F30-3CAA566AAF9E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25541880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FF67C-A7EA-6EBD-8B18-A85CC7A65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BDA32A45-26AC-9F39-5593-C60CEB7EB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017A8-2B8F-487C-2A59-E289F0F35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E381E-FA30-D4F1-4C10-BE139DCDD8ED}"/>
              </a:ext>
            </a:extLst>
          </p:cNvPr>
          <p:cNvSpPr txBox="1"/>
          <p:nvPr/>
        </p:nvSpPr>
        <p:spPr>
          <a:xfrm>
            <a:off x="300872" y="1655524"/>
            <a:ext cx="11037688" cy="5673348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900" dirty="0">
                <a:solidFill>
                  <a:schemeClr val="bg1"/>
                </a:solidFill>
                <a:latin typeface="Helvetica" pitchFamily="2" charset="0"/>
              </a:rPr>
              <a:t>Superconducting based qubits offer potential for </a:t>
            </a:r>
            <a:r>
              <a:rPr lang="en-US" sz="1900" dirty="0">
                <a:solidFill>
                  <a:srgbClr val="98D7EA"/>
                </a:solidFill>
                <a:latin typeface="Helvetica" pitchFamily="2" charset="0"/>
              </a:rPr>
              <a:t>ultra-low energy particle detection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900" dirty="0">
                <a:solidFill>
                  <a:schemeClr val="bg1"/>
                </a:solidFill>
                <a:latin typeface="Helvetica"/>
                <a:cs typeface="Helvetica"/>
              </a:rPr>
              <a:t>Two of the leading known sources of backgrounds:</a:t>
            </a:r>
          </a:p>
          <a:p>
            <a:pPr marL="914400" lvl="1" indent="-457200">
              <a:spcAft>
                <a:spcPts val="8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98D7EA"/>
                </a:solidFill>
                <a:latin typeface="Helvetica" pitchFamily="2" charset="0"/>
              </a:rPr>
              <a:t>Cosmic Rays</a:t>
            </a:r>
          </a:p>
          <a:p>
            <a:pPr marL="914400" lvl="1" indent="-457200">
              <a:spcAft>
                <a:spcPts val="800"/>
              </a:spcAft>
              <a:buFont typeface="+mj-lt"/>
              <a:buAutoNum type="arabicPeriod"/>
            </a:pPr>
            <a:r>
              <a:rPr lang="en-US" sz="1900" dirty="0">
                <a:solidFill>
                  <a:srgbClr val="98D7EA"/>
                </a:solidFill>
                <a:latin typeface="Helvetica" pitchFamily="2" charset="0"/>
              </a:rPr>
              <a:t>Defect Two Level Systems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900" dirty="0">
                <a:solidFill>
                  <a:srgbClr val="98D7EA"/>
                </a:solidFill>
                <a:latin typeface="Helvetica"/>
                <a:cs typeface="Helvetica"/>
              </a:rPr>
              <a:t>(1) </a:t>
            </a:r>
            <a:r>
              <a:rPr lang="en-US" sz="1900" dirty="0">
                <a:solidFill>
                  <a:schemeClr val="bg1"/>
                </a:solidFill>
                <a:latin typeface="Helvetica"/>
                <a:cs typeface="Helvetica"/>
              </a:rPr>
              <a:t>can be mitigated by going underground, </a:t>
            </a:r>
            <a:r>
              <a:rPr lang="en-US" sz="1900" dirty="0">
                <a:solidFill>
                  <a:srgbClr val="98D7EA"/>
                </a:solidFill>
                <a:latin typeface="Helvetica"/>
                <a:cs typeface="Helvetica"/>
              </a:rPr>
              <a:t>(2) </a:t>
            </a:r>
            <a:r>
              <a:rPr lang="en-US" sz="1900" dirty="0">
                <a:solidFill>
                  <a:schemeClr val="bg1"/>
                </a:solidFill>
                <a:latin typeface="Helvetica"/>
                <a:cs typeface="Helvetica"/>
              </a:rPr>
              <a:t>remains a limiting background to qubit-based sensing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900" dirty="0">
                <a:solidFill>
                  <a:srgbClr val="98D7EA"/>
                </a:solidFill>
                <a:latin typeface="Helvetica"/>
                <a:cs typeface="Helvetica"/>
              </a:rPr>
              <a:t>The Quantum Zeno Effect constrains a quantum system</a:t>
            </a:r>
            <a:r>
              <a:rPr lang="en-US" sz="1900" dirty="0">
                <a:solidFill>
                  <a:schemeClr val="bg1"/>
                </a:solidFill>
                <a:latin typeface="Helvetica"/>
                <a:cs typeface="Helvetica"/>
              </a:rPr>
              <a:t>, and could provide a method for constraining Defect Two Level Systems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n-US" sz="1900" dirty="0">
                <a:solidFill>
                  <a:schemeClr val="bg1"/>
                </a:solidFill>
                <a:latin typeface="Helvetica" pitchFamily="2" charset="0"/>
              </a:rPr>
              <a:t>This work aims to prove this idea</a:t>
            </a:r>
          </a:p>
          <a:p>
            <a:pPr>
              <a:spcAft>
                <a:spcPts val="800"/>
              </a:spcAft>
            </a:pPr>
            <a:endParaRPr lang="en-US" sz="1900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>
              <a:spcAft>
                <a:spcPts val="800"/>
              </a:spcAft>
            </a:pPr>
            <a:r>
              <a:rPr lang="en-US" sz="19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Thank you to the DOE and the Graduate Instrumentation </a:t>
            </a:r>
            <a:r>
              <a:rPr lang="en-US" sz="17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Research</a:t>
            </a:r>
            <a:r>
              <a:rPr lang="en-US" sz="19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 Award committee for supporting this work!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endParaRPr lang="en-US" sz="19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spcAft>
                <a:spcPts val="800"/>
              </a:spcAft>
            </a:pPr>
            <a:r>
              <a:rPr lang="en-US" sz="1900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7DAAD46-12C0-D905-C982-AA6EB30D06AF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37322C6-D273-28FE-B254-2ED81AE44081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3FCC49-B852-37FA-C657-82145EAD8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B4C8A7D-8ECB-A9E8-1B6B-D45F9DD92E8B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10527159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07DAB-CD2D-22FB-E8AD-FE076F59B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919C45-683A-46E5-BCFC-8E5F5476538C}"/>
              </a:ext>
            </a:extLst>
          </p:cNvPr>
          <p:cNvSpPr/>
          <p:nvPr/>
        </p:nvSpPr>
        <p:spPr>
          <a:xfrm>
            <a:off x="5499626" y="2158910"/>
            <a:ext cx="2461008" cy="3194236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4329E6-3DE9-42CF-5808-D3813948AA7C}"/>
              </a:ext>
            </a:extLst>
          </p:cNvPr>
          <p:cNvSpPr/>
          <p:nvPr/>
        </p:nvSpPr>
        <p:spPr>
          <a:xfrm>
            <a:off x="8263910" y="1553227"/>
            <a:ext cx="3341489" cy="2217217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B5E268-611A-FF55-2EF0-172CE8BB02FB}"/>
              </a:ext>
            </a:extLst>
          </p:cNvPr>
          <p:cNvSpPr/>
          <p:nvPr/>
        </p:nvSpPr>
        <p:spPr>
          <a:xfrm>
            <a:off x="8048264" y="3857897"/>
            <a:ext cx="3653584" cy="2498453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8BA67C4D-E5BD-884A-8893-E1B8444D4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502734" cy="1472528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Thank you to the </a:t>
            </a:r>
            <a:r>
              <a:rPr lang="en-US" dirty="0">
                <a:solidFill>
                  <a:schemeClr val="accent5"/>
                </a:solidFill>
                <a:latin typeface="Helvetica"/>
                <a:cs typeface="Helvetica"/>
              </a:rPr>
              <a:t>Fermilab </a:t>
            </a:r>
            <a:r>
              <a:rPr lang="en-US" err="1">
                <a:solidFill>
                  <a:schemeClr val="accent5"/>
                </a:solidFill>
                <a:latin typeface="Helvetica"/>
                <a:cs typeface="Helvetica"/>
              </a:rPr>
              <a:t>CosmiQ</a:t>
            </a:r>
            <a:r>
              <a:rPr lang="en-US" dirty="0">
                <a:latin typeface="Helvetica"/>
                <a:cs typeface="Helvetica"/>
              </a:rPr>
              <a:t> and </a:t>
            </a:r>
            <a:r>
              <a:rPr lang="en-US" dirty="0">
                <a:solidFill>
                  <a:schemeClr val="accent5"/>
                </a:solidFill>
                <a:latin typeface="Helvetica"/>
                <a:cs typeface="Helvetica"/>
              </a:rPr>
              <a:t>QICK</a:t>
            </a:r>
            <a:r>
              <a:rPr lang="en-US" dirty="0">
                <a:latin typeface="Helvetica"/>
                <a:cs typeface="Helvetica"/>
              </a:rPr>
              <a:t> teams!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C9E63-8CB3-8E7E-B4CE-CFD437B5AC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12EBD0-35E9-B499-7B2D-6C825048FB36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9EF6F0F-C2AF-34FC-7150-EC05822EAF4F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24ECD0-7B87-6BA9-B3E9-3328FA72A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25" name="Picture 24" descr="Arrow&#10;&#10;AI-generated content may be incorrect.">
            <a:extLst>
              <a:ext uri="{FF2B5EF4-FFF2-40B4-BE49-F238E27FC236}">
                <a16:creationId xmlns:a16="http://schemas.microsoft.com/office/drawing/2014/main" id="{89BC9B8F-F238-BDBD-32D0-01DCF5A1C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07" y="1838288"/>
            <a:ext cx="4953989" cy="3734945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D48EEB1-D63A-12FA-8B8C-0E60B9161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714" y="3963216"/>
            <a:ext cx="3460685" cy="230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picture containing indoor, floor&#10;&#10;AI-generated content may be incorrect.">
            <a:extLst>
              <a:ext uri="{FF2B5EF4-FFF2-40B4-BE49-F238E27FC236}">
                <a16:creationId xmlns:a16="http://schemas.microsoft.com/office/drawing/2014/main" id="{0A1BC283-BDD3-BBFA-A95C-8214527488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8787" y="2314696"/>
            <a:ext cx="2162685" cy="2868639"/>
          </a:xfrm>
          <a:prstGeom prst="rect">
            <a:avLst/>
          </a:prstGeom>
        </p:spPr>
      </p:pic>
      <p:pic>
        <p:nvPicPr>
          <p:cNvPr id="4" name="Picture 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C7CFCF0C-881D-4E86-15FC-35A55968E3B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9099"/>
          <a:stretch>
            <a:fillRect/>
          </a:stretch>
        </p:blipFill>
        <p:spPr>
          <a:xfrm>
            <a:off x="8378097" y="1696595"/>
            <a:ext cx="3090734" cy="18962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2C8F21-E92F-A754-49FF-80830D992B5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9285555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AA3B2-E7DA-330F-D121-A63A71525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ECC4EBA-B146-2D0F-89E0-E7EC77DC7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8" cy="1154282"/>
          </a:xfrm>
        </p:spPr>
        <p:txBody>
          <a:bodyPr/>
          <a:lstStyle/>
          <a:p>
            <a:r>
              <a:rPr lang="en-US" dirty="0"/>
              <a:t>A second insidious source of backgrounds: Two Level Systems (TLSes)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A1816-A26B-5AC2-024D-7BC23C7E7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C2EDC3C-9F96-0EAC-35F7-16BC77D44793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AFB3EDF-F9D5-9A93-B557-597489A8789A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51399E-5D23-1258-225B-CD625192D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7170" name="Picture 2">
            <a:extLst>
              <a:ext uri="{FF2B5EF4-FFF2-40B4-BE49-F238E27FC236}">
                <a16:creationId xmlns:a16="http://schemas.microsoft.com/office/drawing/2014/main" id="{B279233D-18E3-71F4-68BE-97A63A18EA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55"/>
          <a:stretch>
            <a:fillRect/>
          </a:stretch>
        </p:blipFill>
        <p:spPr bwMode="auto">
          <a:xfrm>
            <a:off x="297486" y="3429001"/>
            <a:ext cx="3381964" cy="176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1FBBC591-2A38-14DC-BF26-31202250A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26" y="2486399"/>
            <a:ext cx="350361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3F2CF93F-65D2-E41B-5E20-F7449B2F82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6" t="4845" r="11031" b="5683"/>
          <a:stretch>
            <a:fillRect/>
          </a:stretch>
        </p:blipFill>
        <p:spPr bwMode="auto">
          <a:xfrm>
            <a:off x="7787793" y="3365252"/>
            <a:ext cx="3846159" cy="300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AF406E-80C6-B0C6-1462-3FEC519DF78D}"/>
              </a:ext>
            </a:extLst>
          </p:cNvPr>
          <p:cNvSpPr txBox="1"/>
          <p:nvPr/>
        </p:nvSpPr>
        <p:spPr>
          <a:xfrm>
            <a:off x="103206" y="1662546"/>
            <a:ext cx="3871356" cy="2492990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  <a:latin typeface="Calibri" panose="020F0502020204030204" pitchFamily="34" charset="0"/>
              </a:rPr>
              <a:t>Two-Level Systems (TLSes) are quantum systems caused by material defects in the proximity of superconducting qubits:</a:t>
            </a:r>
            <a:endParaRPr lang="en-US" dirty="0">
              <a:solidFill>
                <a:srgbClr val="98D7EA"/>
              </a:solidFill>
            </a:endParaRPr>
          </a:p>
          <a:p>
            <a:pPr>
              <a:buNone/>
            </a:pPr>
            <a:br>
              <a:rPr lang="en-US" dirty="0">
                <a:solidFill>
                  <a:srgbClr val="98D7EA"/>
                </a:solidFill>
              </a:rPr>
            </a:br>
            <a:br>
              <a:rPr lang="en-US" dirty="0">
                <a:solidFill>
                  <a:srgbClr val="98D7EA"/>
                </a:solidFill>
              </a:rPr>
            </a:br>
            <a:endParaRPr lang="en-US" dirty="0">
              <a:solidFill>
                <a:srgbClr val="98D7E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177858-344B-8B16-57EB-C879562A8441}"/>
              </a:ext>
            </a:extLst>
          </p:cNvPr>
          <p:cNvSpPr txBox="1"/>
          <p:nvPr/>
        </p:nvSpPr>
        <p:spPr>
          <a:xfrm>
            <a:off x="3625283" y="5768128"/>
            <a:ext cx="3871356" cy="138499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If you are lucky, they will switch at a reliable rate. However, often, this doesn’t happen </a:t>
            </a:r>
            <a:r>
              <a:rPr lang="en-US" dirty="0">
                <a:solidFill>
                  <a:srgbClr val="98D7EA"/>
                </a:solidFill>
                <a:sym typeface="Wingdings" pitchFamily="2" charset="2"/>
              </a:rPr>
              <a:t></a:t>
            </a:r>
            <a:endParaRPr lang="en-US" dirty="0">
              <a:solidFill>
                <a:srgbClr val="98D7EA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2C2346-604E-0D6F-856C-88E57B25F85F}"/>
              </a:ext>
            </a:extLst>
          </p:cNvPr>
          <p:cNvSpPr txBox="1"/>
          <p:nvPr/>
        </p:nvSpPr>
        <p:spPr>
          <a:xfrm>
            <a:off x="7762596" y="1785361"/>
            <a:ext cx="3871356" cy="1384995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They can exhibit various types of TLS behavior (diffusive, telegraphic, </a:t>
            </a:r>
            <a:r>
              <a:rPr lang="en-US" dirty="0" err="1">
                <a:solidFill>
                  <a:srgbClr val="98D7EA"/>
                </a:solidFill>
              </a:rPr>
              <a:t>etc</a:t>
            </a:r>
            <a:r>
              <a:rPr lang="en-US" dirty="0">
                <a:solidFill>
                  <a:srgbClr val="98D7EA"/>
                </a:solidFill>
              </a:rPr>
              <a:t>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E0153B-825D-E022-6C6A-188AD2C6B1AA}"/>
              </a:ext>
            </a:extLst>
          </p:cNvPr>
          <p:cNvCxnSpPr>
            <a:cxnSpLocks/>
          </p:cNvCxnSpPr>
          <p:nvPr/>
        </p:nvCxnSpPr>
        <p:spPr>
          <a:xfrm flipH="1" flipV="1">
            <a:off x="5394148" y="3705101"/>
            <a:ext cx="507888" cy="2363190"/>
          </a:xfrm>
          <a:prstGeom prst="straightConnector1">
            <a:avLst/>
          </a:prstGeom>
          <a:ln w="41275">
            <a:solidFill>
              <a:srgbClr val="98D7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F484125-870A-D16C-CD55-ED29988091EE}"/>
              </a:ext>
            </a:extLst>
          </p:cNvPr>
          <p:cNvSpPr txBox="1"/>
          <p:nvPr/>
        </p:nvSpPr>
        <p:spPr>
          <a:xfrm>
            <a:off x="3758262" y="1551937"/>
            <a:ext cx="3871356" cy="138499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8D7EA"/>
                </a:solidFill>
              </a:rPr>
              <a:t>These shift the qubit frequency around, and coherence times</a:t>
            </a:r>
            <a:br>
              <a:rPr lang="en-US" dirty="0">
                <a:solidFill>
                  <a:srgbClr val="98D7EA"/>
                </a:solidFill>
              </a:rPr>
            </a:br>
            <a:endParaRPr lang="en-US" dirty="0">
              <a:solidFill>
                <a:srgbClr val="98D7EA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89E6C6A-6F6F-15B1-BD08-983188210CF0}"/>
              </a:ext>
            </a:extLst>
          </p:cNvPr>
          <p:cNvCxnSpPr>
            <a:cxnSpLocks/>
          </p:cNvCxnSpPr>
          <p:nvPr/>
        </p:nvCxnSpPr>
        <p:spPr>
          <a:xfrm flipV="1">
            <a:off x="7160821" y="4113736"/>
            <a:ext cx="1947553" cy="2251520"/>
          </a:xfrm>
          <a:prstGeom prst="straightConnector1">
            <a:avLst/>
          </a:prstGeom>
          <a:ln w="41275">
            <a:solidFill>
              <a:srgbClr val="98D7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15609B7-A65D-A24F-1617-403886893719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37863414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82F9F-94CC-92DA-2FA5-857C28A78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38D1D7A-F692-01B1-6414-86ABE8F18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686800" cy="1023653"/>
          </a:xfrm>
        </p:spPr>
        <p:txBody>
          <a:bodyPr/>
          <a:lstStyle/>
          <a:p>
            <a:r>
              <a:rPr lang="en-US" dirty="0"/>
              <a:t>Qubits are great sensors, and are extra sensitive to cosmic rays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108B6-E4C4-DF5A-0AB6-F02CB44C4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C0ED013-F7FD-7709-9C0F-C59735BB288A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34878D7-9925-3715-02A2-05F2919D4930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E63FC0F-6A23-AC16-4440-872B37875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5122" name="Picture 2">
            <a:extLst>
              <a:ext uri="{FF2B5EF4-FFF2-40B4-BE49-F238E27FC236}">
                <a16:creationId xmlns:a16="http://schemas.microsoft.com/office/drawing/2014/main" id="{BAC1B1E1-13C7-45DC-1E1D-A6D9D5D9B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66" y="3359336"/>
            <a:ext cx="3624353" cy="324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EEF541D2-E9C6-11CA-002D-8B72F98D2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377" y="3359336"/>
            <a:ext cx="2220965" cy="324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3E5F7D7F-B25A-E077-ECB4-809CC78C6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097" y="3429000"/>
            <a:ext cx="4915474" cy="268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23AFF3B-4EEE-EDE6-3C88-9725233FFCDF}"/>
              </a:ext>
            </a:extLst>
          </p:cNvPr>
          <p:cNvSpPr txBox="1"/>
          <p:nvPr/>
        </p:nvSpPr>
        <p:spPr>
          <a:xfrm>
            <a:off x="2590801" y="1319057"/>
            <a:ext cx="8030592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b="1" u="sng" dirty="0">
                <a:solidFill>
                  <a:srgbClr val="98D7EA"/>
                </a:solidFill>
              </a:rPr>
              <a:t>Cosmic Ray Induced Quasiparticles → Decoherence</a:t>
            </a:r>
            <a:endParaRPr lang="en-US" b="1" dirty="0">
              <a:solidFill>
                <a:srgbClr val="98D7EA"/>
              </a:solidFill>
              <a:latin typeface="Helvetic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35165E-1ECA-22B1-ACA5-135AE8154735}"/>
              </a:ext>
            </a:extLst>
          </p:cNvPr>
          <p:cNvSpPr txBox="1"/>
          <p:nvPr/>
        </p:nvSpPr>
        <p:spPr>
          <a:xfrm>
            <a:off x="158666" y="2251340"/>
            <a:ext cx="5470238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b="1" i="1" dirty="0">
                <a:solidFill>
                  <a:srgbClr val="98D7EA"/>
                </a:solidFill>
              </a:rPr>
              <a:t>Phonons break cooper pairs, which tunnel to JJ and cause suppression of T1</a:t>
            </a:r>
            <a:endParaRPr lang="en-US" b="1" dirty="0">
              <a:solidFill>
                <a:srgbClr val="98D7EA"/>
              </a:solidFill>
              <a:latin typeface="Helvetica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447953-2F9D-60BD-9C92-599EC15D07C8}"/>
              </a:ext>
            </a:extLst>
          </p:cNvPr>
          <p:cNvSpPr txBox="1"/>
          <p:nvPr/>
        </p:nvSpPr>
        <p:spPr>
          <a:xfrm>
            <a:off x="6231611" y="2321004"/>
            <a:ext cx="5470238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b="1" i="1" dirty="0">
                <a:solidFill>
                  <a:srgbClr val="98D7EA"/>
                </a:solidFill>
              </a:rPr>
              <a:t>Cosmic rays found to account for 17.1 ±1.3% of spatiotemporally correlated events</a:t>
            </a:r>
            <a:endParaRPr lang="en-US" b="1" dirty="0">
              <a:solidFill>
                <a:srgbClr val="98D7EA"/>
              </a:solidFill>
              <a:latin typeface="Helvetica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7A2B53-F005-3420-A11B-8CF87B92949C}"/>
              </a:ext>
            </a:extLst>
          </p:cNvPr>
          <p:cNvSpPr txBox="1"/>
          <p:nvPr/>
        </p:nvSpPr>
        <p:spPr>
          <a:xfrm>
            <a:off x="-227861" y="6367532"/>
            <a:ext cx="4011559" cy="7078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[5]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CABF3E-AFAB-3B03-4957-9E259B99ED14}"/>
              </a:ext>
            </a:extLst>
          </p:cNvPr>
          <p:cNvSpPr txBox="1"/>
          <p:nvPr/>
        </p:nvSpPr>
        <p:spPr>
          <a:xfrm>
            <a:off x="6231611" y="5891765"/>
            <a:ext cx="4011559" cy="7078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[6]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084F58-56EE-9E43-9DBC-A17B7157D294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35719963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E64F3-4104-015C-F161-91F02B1FA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B67B5995-9EBE-EB9A-61AB-467672621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027395" cy="433527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Cosmic ray solution: go 100m underground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8B434-2FB7-4F7F-5E5D-6DD868C59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F22E63-19E2-4E3F-49BD-2D8EDBC45E64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8BC0A0A-B2DA-A81B-A9F1-D8F73F75580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320B932-679B-66B4-0D06-CEA28AC1B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6150" name="Picture 6">
            <a:extLst>
              <a:ext uri="{FF2B5EF4-FFF2-40B4-BE49-F238E27FC236}">
                <a16:creationId xmlns:a16="http://schemas.microsoft.com/office/drawing/2014/main" id="{5EAA087A-5FFB-B8C7-7B9C-6CA4923064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r="15575"/>
          <a:stretch>
            <a:fillRect/>
          </a:stretch>
        </p:blipFill>
        <p:spPr bwMode="auto">
          <a:xfrm>
            <a:off x="7027364" y="1745218"/>
            <a:ext cx="2037453" cy="427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1A126F-0184-E669-CCFC-8786A2CF0796}"/>
              </a:ext>
            </a:extLst>
          </p:cNvPr>
          <p:cNvSpPr txBox="1"/>
          <p:nvPr/>
        </p:nvSpPr>
        <p:spPr>
          <a:xfrm>
            <a:off x="-233430" y="1368209"/>
            <a:ext cx="3341322" cy="3046988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/>
            <a:r>
              <a:rPr lang="en-US" i="1" dirty="0">
                <a:solidFill>
                  <a:srgbClr val="98D7EA"/>
                </a:solidFill>
              </a:rPr>
              <a:t>Low background facility</a:t>
            </a:r>
            <a:endParaRPr lang="en-US" dirty="0">
              <a:solidFill>
                <a:srgbClr val="98D7EA"/>
              </a:solidFill>
            </a:endParaRPr>
          </a:p>
          <a:p>
            <a:pPr algn="ctr"/>
            <a:r>
              <a:rPr lang="en-US" i="1" dirty="0">
                <a:solidFill>
                  <a:srgbClr val="98D7EA"/>
                </a:solidFill>
              </a:rPr>
              <a:t>99% reduction in muon flux when compared to surface level fridges! </a:t>
            </a:r>
            <a:endParaRPr lang="en-US" dirty="0">
              <a:solidFill>
                <a:srgbClr val="98D7EA"/>
              </a:solidFill>
            </a:endParaRPr>
          </a:p>
          <a:p>
            <a:pPr algn="ctr"/>
            <a:r>
              <a:rPr lang="en-US" i="1" dirty="0">
                <a:solidFill>
                  <a:srgbClr val="98D7EA"/>
                </a:solidFill>
              </a:rPr>
              <a:t>Deepest QIS fridge in US (that we know of)</a:t>
            </a:r>
            <a:endParaRPr lang="en-US" dirty="0">
              <a:solidFill>
                <a:srgbClr val="98D7EA"/>
              </a:solidFill>
            </a:endParaRPr>
          </a:p>
          <a:p>
            <a:pPr algn="ctr"/>
            <a:br>
              <a:rPr lang="en-US" dirty="0">
                <a:solidFill>
                  <a:srgbClr val="98D7EA"/>
                </a:solidFill>
              </a:rPr>
            </a:br>
            <a:br>
              <a:rPr lang="en-US" dirty="0">
                <a:solidFill>
                  <a:srgbClr val="98D7EA"/>
                </a:solidFill>
              </a:rPr>
            </a:br>
            <a:endParaRPr lang="en-US" b="1" dirty="0">
              <a:solidFill>
                <a:srgbClr val="98D7EA"/>
              </a:solidFill>
              <a:latin typeface="Helvetica" pitchFamily="2" charset="0"/>
            </a:endParaRPr>
          </a:p>
        </p:txBody>
      </p:sp>
      <p:pic>
        <p:nvPicPr>
          <p:cNvPr id="16" name="Picture 15" descr="Timeline&#10;&#10;AI-generated content may be incorrect.">
            <a:extLst>
              <a:ext uri="{FF2B5EF4-FFF2-40B4-BE49-F238E27FC236}">
                <a16:creationId xmlns:a16="http://schemas.microsoft.com/office/drawing/2014/main" id="{DB4F9964-CD80-2D34-F8DA-05BF2EFD3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2952" y="1720968"/>
            <a:ext cx="2648897" cy="438321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5F504B6-8CB6-184F-75F0-5F2129FA5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408" y="1720968"/>
            <a:ext cx="3627956" cy="481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5C17B4B-F361-522F-4D97-787F8D9ED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0" y="3865202"/>
            <a:ext cx="3090734" cy="200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999FBA-FC20-0119-B2A4-A29688520836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pic>
        <p:nvPicPr>
          <p:cNvPr id="3" name="Picture 2" descr="A picture containing indoor, floor&#10;&#10;AI-generated content may be incorrect.">
            <a:extLst>
              <a:ext uri="{FF2B5EF4-FFF2-40B4-BE49-F238E27FC236}">
                <a16:creationId xmlns:a16="http://schemas.microsoft.com/office/drawing/2014/main" id="{F7A8AE50-FE5A-AEDD-F943-B8AA64B13F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6353" y="1720968"/>
            <a:ext cx="3251011" cy="4312222"/>
          </a:xfrm>
          <a:prstGeom prst="rect">
            <a:avLst/>
          </a:prstGeom>
        </p:spPr>
      </p:pic>
      <p:pic>
        <p:nvPicPr>
          <p:cNvPr id="4" name="Picture 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33E1E62-A542-8B47-A3EE-A3EA7133166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9099"/>
          <a:stretch>
            <a:fillRect/>
          </a:stretch>
        </p:blipFill>
        <p:spPr>
          <a:xfrm>
            <a:off x="308674" y="4207973"/>
            <a:ext cx="3090734" cy="189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53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E0653-DE35-F541-E4FB-D96E234AA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47" name="Ink 1046">
                <a:extLst>
                  <a:ext uri="{FF2B5EF4-FFF2-40B4-BE49-F238E27FC236}">
                    <a16:creationId xmlns:a16="http://schemas.microsoft.com/office/drawing/2014/main" id="{497C8EE7-3086-3A9D-2E1C-8CB7954CAB7E}"/>
                  </a:ext>
                </a:extLst>
              </p14:cNvPr>
              <p14:cNvContentPartPr/>
              <p14:nvPr/>
            </p14:nvContentPartPr>
            <p14:xfrm>
              <a:off x="5031574" y="4440581"/>
              <a:ext cx="2554920" cy="1760760"/>
            </p14:xfrm>
          </p:contentPart>
        </mc:Choice>
        <mc:Fallback xmlns="">
          <p:pic>
            <p:nvPicPr>
              <p:cNvPr id="1047" name="Ink 1046">
                <a:extLst>
                  <a:ext uri="{FF2B5EF4-FFF2-40B4-BE49-F238E27FC236}">
                    <a16:creationId xmlns:a16="http://schemas.microsoft.com/office/drawing/2014/main" id="{497C8EE7-3086-3A9D-2E1C-8CB7954CAB7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25454" y="4434461"/>
                <a:ext cx="2567160" cy="17730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Title 14">
            <a:extLst>
              <a:ext uri="{FF2B5EF4-FFF2-40B4-BE49-F238E27FC236}">
                <a16:creationId xmlns:a16="http://schemas.microsoft.com/office/drawing/2014/main" id="{F37BD2A6-3E18-B74A-EA3F-FAF9CFDD9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7" cy="433527"/>
          </a:xfrm>
        </p:spPr>
        <p:txBody>
          <a:bodyPr/>
          <a:lstStyle/>
          <a:p>
            <a:r>
              <a:rPr lang="en-US" sz="2800" dirty="0"/>
              <a:t>Leveraging a fundamental quantum mechanics effect to develop robust qubit-based particle sensors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64BD8-8405-1549-D304-364D64915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E9EC43-0918-DCE6-93F1-7B57D61C0C07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0A8C3C-2637-C51E-6E70-ABDB4758A621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85BE7F8-5AA4-0799-D48F-0B5CF6B2D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2E10DC1-D533-B219-E7DC-E60D69D2FFC5}"/>
              </a:ext>
            </a:extLst>
          </p:cNvPr>
          <p:cNvSpPr txBox="1"/>
          <p:nvPr/>
        </p:nvSpPr>
        <p:spPr>
          <a:xfrm>
            <a:off x="189748" y="1381821"/>
            <a:ext cx="10292315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2400" b="1" i="1" u="sng" dirty="0">
                <a:solidFill>
                  <a:srgbClr val="98D7EA"/>
                </a:solidFill>
              </a:rPr>
              <a:t>Trail guide to finding a background suppressed overlook: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3477FA84-4B59-7356-5436-B67540D8D47C}"/>
              </a:ext>
            </a:extLst>
          </p:cNvPr>
          <p:cNvSpPr txBox="1">
            <a:spLocks/>
          </p:cNvSpPr>
          <p:nvPr/>
        </p:nvSpPr>
        <p:spPr>
          <a:xfrm>
            <a:off x="914400" y="820738"/>
            <a:ext cx="9994900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FD4FEFA6-3B6B-3283-FBC2-9B9AAC4AC540}"/>
              </a:ext>
            </a:extLst>
          </p:cNvPr>
          <p:cNvSpPr txBox="1">
            <a:spLocks/>
          </p:cNvSpPr>
          <p:nvPr/>
        </p:nvSpPr>
        <p:spPr>
          <a:xfrm>
            <a:off x="914399" y="920589"/>
            <a:ext cx="8442252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4FE68B-EC8A-3552-5B5A-FA06BF6818B4}"/>
              </a:ext>
            </a:extLst>
          </p:cNvPr>
          <p:cNvSpPr txBox="1"/>
          <p:nvPr/>
        </p:nvSpPr>
        <p:spPr>
          <a:xfrm>
            <a:off x="270273" y="1878870"/>
            <a:ext cx="3408593" cy="1661993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1. We can use qubits as particle detectors (for free, thanks quantum computing!)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41B00D-158A-AAB1-B8AF-C1F9AADBED5B}"/>
              </a:ext>
            </a:extLst>
          </p:cNvPr>
          <p:cNvSpPr txBox="1"/>
          <p:nvPr/>
        </p:nvSpPr>
        <p:spPr>
          <a:xfrm>
            <a:off x="1488814" y="4061463"/>
            <a:ext cx="2608063" cy="193899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2. What a superconducting qubit is and how it can be used for sensing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1CF1A8-1E1B-9FF0-32B4-8AB6450F6004}"/>
              </a:ext>
            </a:extLst>
          </p:cNvPr>
          <p:cNvSpPr txBox="1"/>
          <p:nvPr/>
        </p:nvSpPr>
        <p:spPr>
          <a:xfrm>
            <a:off x="5717600" y="2895033"/>
            <a:ext cx="3100703" cy="175432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3. Nefarious backgrounds to a particle event, </a:t>
            </a:r>
          </a:p>
          <a:p>
            <a:r>
              <a:rPr lang="en-US" sz="2400" dirty="0">
                <a:solidFill>
                  <a:srgbClr val="92D050"/>
                </a:solidFill>
                <a:latin typeface="Chiller" panose="020F0502020204030204" pitchFamily="34" charset="0"/>
                <a:cs typeface="Chiller" panose="020F0502020204030204" pitchFamily="34" charset="0"/>
              </a:rPr>
              <a:t>“Two Level Systems”</a:t>
            </a:r>
          </a:p>
        </p:txBody>
      </p:sp>
      <p:pic>
        <p:nvPicPr>
          <p:cNvPr id="22" name="Graphic 21" descr="Ghost with solid fill">
            <a:extLst>
              <a:ext uri="{FF2B5EF4-FFF2-40B4-BE49-F238E27FC236}">
                <a16:creationId xmlns:a16="http://schemas.microsoft.com/office/drawing/2014/main" id="{97219E41-D5D2-00FC-2BEA-AEA50320F2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86940" y="3744411"/>
            <a:ext cx="328081" cy="33315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279AF3F-62BF-3EEB-07A9-4708581AA2DB}"/>
              </a:ext>
            </a:extLst>
          </p:cNvPr>
          <p:cNvSpPr txBox="1"/>
          <p:nvPr/>
        </p:nvSpPr>
        <p:spPr>
          <a:xfrm>
            <a:off x="3488247" y="5431952"/>
            <a:ext cx="2608063" cy="166199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4. The Quantum Zeno Effect and how we can leverage it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D427A9A4-C88F-0B42-9D25-3F869F42CE86}"/>
                  </a:ext>
                </a:extLst>
              </p14:cNvPr>
              <p14:cNvContentPartPr/>
              <p14:nvPr/>
            </p14:nvContentPartPr>
            <p14:xfrm>
              <a:off x="2664574" y="3428621"/>
              <a:ext cx="1957680" cy="145224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6066D7CF-786E-4E56-C013-BBBC0C5E734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58454" y="3422501"/>
                <a:ext cx="1969920" cy="146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73A3FC65-04E9-9E16-8871-B29FFAECB729}"/>
                  </a:ext>
                </a:extLst>
              </p14:cNvPr>
              <p14:cNvContentPartPr/>
              <p14:nvPr/>
            </p14:nvContentPartPr>
            <p14:xfrm>
              <a:off x="4621894" y="4880501"/>
              <a:ext cx="1023120" cy="70020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09565C6-3454-0A1B-2761-BD14B458A47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15774" y="4874381"/>
                <a:ext cx="1035360" cy="7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DD82F313-FCA8-2FF8-A8DE-D8A34C419F93}"/>
                  </a:ext>
                </a:extLst>
              </p14:cNvPr>
              <p14:cNvContentPartPr/>
              <p14:nvPr/>
            </p14:nvContentPartPr>
            <p14:xfrm>
              <a:off x="2719294" y="3271661"/>
              <a:ext cx="2257560" cy="59184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B0FC2FA-67D1-E8E8-C86A-BE68FCF79A1E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13174" y="3265541"/>
                <a:ext cx="2269800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31" name="Ink 1030">
                <a:extLst>
                  <a:ext uri="{FF2B5EF4-FFF2-40B4-BE49-F238E27FC236}">
                    <a16:creationId xmlns:a16="http://schemas.microsoft.com/office/drawing/2014/main" id="{28C11FBA-2523-31E1-52F1-A8FF6CC6E2CF}"/>
                  </a:ext>
                </a:extLst>
              </p14:cNvPr>
              <p14:cNvContentPartPr/>
              <p14:nvPr/>
            </p14:nvContentPartPr>
            <p14:xfrm>
              <a:off x="4962814" y="3823541"/>
              <a:ext cx="2543040" cy="1224360"/>
            </p14:xfrm>
          </p:contentPart>
        </mc:Choice>
        <mc:Fallback xmlns="">
          <p:pic>
            <p:nvPicPr>
              <p:cNvPr id="1031" name="Ink 1030">
                <a:extLst>
                  <a:ext uri="{FF2B5EF4-FFF2-40B4-BE49-F238E27FC236}">
                    <a16:creationId xmlns:a16="http://schemas.microsoft.com/office/drawing/2014/main" id="{E9A8D54A-C17C-553E-6D4F-81CFDDA5D2F2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956694" y="3817421"/>
                <a:ext cx="2555280" cy="123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32" name="Ink 1031">
                <a:extLst>
                  <a:ext uri="{FF2B5EF4-FFF2-40B4-BE49-F238E27FC236}">
                    <a16:creationId xmlns:a16="http://schemas.microsoft.com/office/drawing/2014/main" id="{38993D85-B7A6-4B3C-14A4-A103862CC1D0}"/>
                  </a:ext>
                </a:extLst>
              </p14:cNvPr>
              <p14:cNvContentPartPr/>
              <p14:nvPr/>
            </p14:nvContentPartPr>
            <p14:xfrm>
              <a:off x="7504774" y="5032421"/>
              <a:ext cx="1860480" cy="499680"/>
            </p14:xfrm>
          </p:contentPart>
        </mc:Choice>
        <mc:Fallback xmlns="">
          <p:pic>
            <p:nvPicPr>
              <p:cNvPr id="1032" name="Ink 1031">
                <a:extLst>
                  <a:ext uri="{FF2B5EF4-FFF2-40B4-BE49-F238E27FC236}">
                    <a16:creationId xmlns:a16="http://schemas.microsoft.com/office/drawing/2014/main" id="{0613D7FC-F98B-C369-CE7B-75DC7BD1B6E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498654" y="5026301"/>
                <a:ext cx="187272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35" name="Ink 1034">
                <a:extLst>
                  <a:ext uri="{FF2B5EF4-FFF2-40B4-BE49-F238E27FC236}">
                    <a16:creationId xmlns:a16="http://schemas.microsoft.com/office/drawing/2014/main" id="{2DB4D053-106D-B89F-2598-C18B0C75F217}"/>
                  </a:ext>
                </a:extLst>
              </p14:cNvPr>
              <p14:cNvContentPartPr/>
              <p14:nvPr/>
            </p14:nvContentPartPr>
            <p14:xfrm>
              <a:off x="5608294" y="5581781"/>
              <a:ext cx="2549880" cy="1052280"/>
            </p14:xfrm>
          </p:contentPart>
        </mc:Choice>
        <mc:Fallback xmlns="">
          <p:pic>
            <p:nvPicPr>
              <p:cNvPr id="1035" name="Ink 1034">
                <a:extLst>
                  <a:ext uri="{FF2B5EF4-FFF2-40B4-BE49-F238E27FC236}">
                    <a16:creationId xmlns:a16="http://schemas.microsoft.com/office/drawing/2014/main" id="{B4F65BCE-2BF3-EA5C-1C4E-AAE538EF827C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602174" y="5575661"/>
                <a:ext cx="2562120" cy="10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036" name="Ink 1035">
                <a:extLst>
                  <a:ext uri="{FF2B5EF4-FFF2-40B4-BE49-F238E27FC236}">
                    <a16:creationId xmlns:a16="http://schemas.microsoft.com/office/drawing/2014/main" id="{210316D8-B76E-8007-6307-E19466BEA767}"/>
                  </a:ext>
                </a:extLst>
              </p14:cNvPr>
              <p14:cNvContentPartPr/>
              <p14:nvPr/>
            </p14:nvContentPartPr>
            <p14:xfrm>
              <a:off x="8145934" y="6558101"/>
              <a:ext cx="1188000" cy="65160"/>
            </p14:xfrm>
          </p:contentPart>
        </mc:Choice>
        <mc:Fallback xmlns="">
          <p:pic>
            <p:nvPicPr>
              <p:cNvPr id="1036" name="Ink 1035">
                <a:extLst>
                  <a:ext uri="{FF2B5EF4-FFF2-40B4-BE49-F238E27FC236}">
                    <a16:creationId xmlns:a16="http://schemas.microsoft.com/office/drawing/2014/main" id="{2D08840C-6796-B5B3-AB39-1A3CF8CAE891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139814" y="6551981"/>
                <a:ext cx="1200240" cy="77400"/>
              </a:xfrm>
              <a:prstGeom prst="rect">
                <a:avLst/>
              </a:prstGeom>
            </p:spPr>
          </p:pic>
        </mc:Fallback>
      </mc:AlternateContent>
      <p:pic>
        <p:nvPicPr>
          <p:cNvPr id="1038" name="Graphic 1037" descr="Walk with solid fill">
            <a:extLst>
              <a:ext uri="{FF2B5EF4-FFF2-40B4-BE49-F238E27FC236}">
                <a16:creationId xmlns:a16="http://schemas.microsoft.com/office/drawing/2014/main" id="{6051841C-8821-0203-83C7-CF433D962BD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290992" y="5282261"/>
            <a:ext cx="704957" cy="7049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045" name="Ink 1044">
                <a:extLst>
                  <a:ext uri="{FF2B5EF4-FFF2-40B4-BE49-F238E27FC236}">
                    <a16:creationId xmlns:a16="http://schemas.microsoft.com/office/drawing/2014/main" id="{8E6F7E81-B8C4-7F7F-27AC-CD083C0F2661}"/>
                  </a:ext>
                </a:extLst>
              </p14:cNvPr>
              <p14:cNvContentPartPr/>
              <p14:nvPr/>
            </p14:nvContentPartPr>
            <p14:xfrm>
              <a:off x="2819014" y="3332861"/>
              <a:ext cx="1117800" cy="117000"/>
            </p14:xfrm>
          </p:contentPart>
        </mc:Choice>
        <mc:Fallback xmlns="">
          <p:pic>
            <p:nvPicPr>
              <p:cNvPr id="1045" name="Ink 1044">
                <a:extLst>
                  <a:ext uri="{FF2B5EF4-FFF2-40B4-BE49-F238E27FC236}">
                    <a16:creationId xmlns:a16="http://schemas.microsoft.com/office/drawing/2014/main" id="{FB954E46-ED9C-7DC3-26AE-0130383A2E3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12894" y="3326741"/>
                <a:ext cx="11300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46" name="Ink 1045">
                <a:extLst>
                  <a:ext uri="{FF2B5EF4-FFF2-40B4-BE49-F238E27FC236}">
                    <a16:creationId xmlns:a16="http://schemas.microsoft.com/office/drawing/2014/main" id="{D981FDAA-8B9D-31DB-02E5-CB6A60A9E346}"/>
                  </a:ext>
                </a:extLst>
              </p14:cNvPr>
              <p14:cNvContentPartPr/>
              <p14:nvPr/>
            </p14:nvContentPartPr>
            <p14:xfrm>
              <a:off x="3831334" y="3407021"/>
              <a:ext cx="1424160" cy="1319040"/>
            </p14:xfrm>
          </p:contentPart>
        </mc:Choice>
        <mc:Fallback xmlns="">
          <p:pic>
            <p:nvPicPr>
              <p:cNvPr id="1046" name="Ink 1045">
                <a:extLst>
                  <a:ext uri="{FF2B5EF4-FFF2-40B4-BE49-F238E27FC236}">
                    <a16:creationId xmlns:a16="http://schemas.microsoft.com/office/drawing/2014/main" id="{9243EF54-CF5C-551D-F989-A94E5167B9F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825214" y="3400901"/>
                <a:ext cx="1436400" cy="133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51" name="Ink 1050">
                <a:extLst>
                  <a:ext uri="{FF2B5EF4-FFF2-40B4-BE49-F238E27FC236}">
                    <a16:creationId xmlns:a16="http://schemas.microsoft.com/office/drawing/2014/main" id="{8462B7BB-E808-8DF4-0910-B19870A9A146}"/>
                  </a:ext>
                </a:extLst>
              </p14:cNvPr>
              <p14:cNvContentPartPr/>
              <p14:nvPr/>
            </p14:nvContentPartPr>
            <p14:xfrm>
              <a:off x="7415134" y="5718221"/>
              <a:ext cx="2009880" cy="812880"/>
            </p14:xfrm>
          </p:contentPart>
        </mc:Choice>
        <mc:Fallback xmlns="">
          <p:pic>
            <p:nvPicPr>
              <p:cNvPr id="1051" name="Ink 1050">
                <a:extLst>
                  <a:ext uri="{FF2B5EF4-FFF2-40B4-BE49-F238E27FC236}">
                    <a16:creationId xmlns:a16="http://schemas.microsoft.com/office/drawing/2014/main" id="{82924737-F231-BCEA-2DD4-89586F745DB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409014" y="5712101"/>
                <a:ext cx="2022120" cy="82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061" name="Ink 1060">
                <a:extLst>
                  <a:ext uri="{FF2B5EF4-FFF2-40B4-BE49-F238E27FC236}">
                    <a16:creationId xmlns:a16="http://schemas.microsoft.com/office/drawing/2014/main" id="{E3C26394-A6EC-CEC5-D70A-5092585561E1}"/>
                  </a:ext>
                </a:extLst>
              </p14:cNvPr>
              <p14:cNvContentPartPr/>
              <p14:nvPr/>
            </p14:nvContentPartPr>
            <p14:xfrm>
              <a:off x="9299014" y="4960421"/>
              <a:ext cx="1806120" cy="1636200"/>
            </p14:xfrm>
          </p:contentPart>
        </mc:Choice>
        <mc:Fallback xmlns="">
          <p:pic>
            <p:nvPicPr>
              <p:cNvPr id="1061" name="Ink 1060">
                <a:extLst>
                  <a:ext uri="{FF2B5EF4-FFF2-40B4-BE49-F238E27FC236}">
                    <a16:creationId xmlns:a16="http://schemas.microsoft.com/office/drawing/2014/main" id="{D72D8406-8AA6-C44D-1725-AAA9361C618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292894" y="4954301"/>
                <a:ext cx="181836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62" name="Ink 1061">
                <a:extLst>
                  <a:ext uri="{FF2B5EF4-FFF2-40B4-BE49-F238E27FC236}">
                    <a16:creationId xmlns:a16="http://schemas.microsoft.com/office/drawing/2014/main" id="{3A9FB19F-9C20-2807-6136-F7444DA39513}"/>
                  </a:ext>
                </a:extLst>
              </p14:cNvPr>
              <p14:cNvContentPartPr/>
              <p14:nvPr/>
            </p14:nvContentPartPr>
            <p14:xfrm>
              <a:off x="9438334" y="5222861"/>
              <a:ext cx="1314000" cy="1119600"/>
            </p14:xfrm>
          </p:contentPart>
        </mc:Choice>
        <mc:Fallback xmlns="">
          <p:pic>
            <p:nvPicPr>
              <p:cNvPr id="1062" name="Ink 1061">
                <a:extLst>
                  <a:ext uri="{FF2B5EF4-FFF2-40B4-BE49-F238E27FC236}">
                    <a16:creationId xmlns:a16="http://schemas.microsoft.com/office/drawing/2014/main" id="{4A18EAB4-1052-D0B0-11D8-048C0A984C5C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432214" y="5216741"/>
                <a:ext cx="1326240" cy="11318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534E142-2153-DC91-5228-17845DC6BA28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3863202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C1CF1-31CA-571D-CD49-5695558B6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3081" y="6214406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8" name="Picture 7" descr="A picture containing diagram&#10;&#10;AI-generated content may be incorrect.">
            <a:extLst>
              <a:ext uri="{FF2B5EF4-FFF2-40B4-BE49-F238E27FC236}">
                <a16:creationId xmlns:a16="http://schemas.microsoft.com/office/drawing/2014/main" id="{BD5A1CC4-F936-014D-9801-CC11564070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7" r="-1" b="1441"/>
          <a:stretch>
            <a:fillRect/>
          </a:stretch>
        </p:blipFill>
        <p:spPr>
          <a:xfrm>
            <a:off x="226315" y="202420"/>
            <a:ext cx="11500440" cy="63771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7EE274-99CB-9EC1-3161-D8F47AE85D79}"/>
              </a:ext>
            </a:extLst>
          </p:cNvPr>
          <p:cNvSpPr txBox="1"/>
          <p:nvPr/>
        </p:nvSpPr>
        <p:spPr>
          <a:xfrm>
            <a:off x="10068076" y="2817927"/>
            <a:ext cx="1658679" cy="1107996"/>
          </a:xfrm>
          <a:prstGeom prst="rect">
            <a:avLst/>
          </a:prstGeom>
          <a:solidFill>
            <a:srgbClr val="003087"/>
          </a:solidFill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Complicated control architecture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D8230-3217-BD70-7B4D-3A4A5A6DB151}"/>
              </a:ext>
            </a:extLst>
          </p:cNvPr>
          <p:cNvSpPr txBox="1"/>
          <p:nvPr/>
        </p:nvSpPr>
        <p:spPr>
          <a:xfrm>
            <a:off x="10068075" y="4139909"/>
            <a:ext cx="1658679" cy="738664"/>
          </a:xfrm>
          <a:prstGeom prst="rect">
            <a:avLst/>
          </a:prstGeom>
          <a:solidFill>
            <a:srgbClr val="003087"/>
          </a:solidFill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 temp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12E3F7-CB2F-368D-4E1A-DB4DD8CF7ABD}"/>
              </a:ext>
            </a:extLst>
          </p:cNvPr>
          <p:cNvSpPr txBox="1"/>
          <p:nvPr/>
        </p:nvSpPr>
        <p:spPr>
          <a:xfrm>
            <a:off x="10068075" y="5845074"/>
            <a:ext cx="1658679" cy="738664"/>
          </a:xfrm>
          <a:prstGeom prst="rect">
            <a:avLst/>
          </a:prstGeom>
          <a:solidFill>
            <a:srgbClr val="003087"/>
          </a:solidFill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nanoseconds</a:t>
            </a:r>
          </a:p>
        </p:txBody>
      </p:sp>
    </p:spTree>
    <p:extLst>
      <p:ext uri="{BB962C8B-B14F-4D97-AF65-F5344CB8AC3E}">
        <p14:creationId xmlns:p14="http://schemas.microsoft.com/office/powerpoint/2010/main" val="17417349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23896-5583-3229-7E32-014C72E92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07C8854-833C-5146-1634-B703C10EF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4083487" cy="433527"/>
          </a:xfrm>
        </p:spPr>
        <p:txBody>
          <a:bodyPr/>
          <a:lstStyle/>
          <a:p>
            <a:r>
              <a:rPr lang="en-US" dirty="0"/>
              <a:t>How is the QZE different than decoherence?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3E824-979F-1B09-10EC-8AF120903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51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552BD-EDBE-2C5E-544E-4B4C0229655B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DABF4F-CE14-AF91-58EE-90970438C358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65A5CA-DC20-1E74-96CC-CC88BAC8B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B29FC82C-4EA8-E5A2-FF8E-B7A5EC8406D0}"/>
              </a:ext>
            </a:extLst>
          </p:cNvPr>
          <p:cNvSpPr/>
          <p:nvPr/>
        </p:nvSpPr>
        <p:spPr>
          <a:xfrm>
            <a:off x="3732756" y="281060"/>
            <a:ext cx="6734545" cy="6295880"/>
          </a:xfrm>
          <a:prstGeom prst="ellipse">
            <a:avLst/>
          </a:prstGeom>
          <a:solidFill>
            <a:srgbClr val="003A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C3EB3B-86E7-A0F9-DBA4-5883F30921B2}"/>
              </a:ext>
            </a:extLst>
          </p:cNvPr>
          <p:cNvSpPr txBox="1"/>
          <p:nvPr/>
        </p:nvSpPr>
        <p:spPr>
          <a:xfrm>
            <a:off x="5412682" y="346091"/>
            <a:ext cx="3158559" cy="116955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4000" u="sng" dirty="0">
                <a:solidFill>
                  <a:srgbClr val="40B71E"/>
                </a:solidFill>
                <a:latin typeface="Chiller" pitchFamily="82" charset="77"/>
              </a:rPr>
              <a:t>Decoherence</a:t>
            </a:r>
          </a:p>
        </p:txBody>
      </p:sp>
      <p:pic>
        <p:nvPicPr>
          <p:cNvPr id="10" name="Graphic 9" descr="Ghost with solid fill">
            <a:extLst>
              <a:ext uri="{FF2B5EF4-FFF2-40B4-BE49-F238E27FC236}">
                <a16:creationId xmlns:a16="http://schemas.microsoft.com/office/drawing/2014/main" id="{C25335BA-BB8B-2494-9192-1DD9334F99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72057" y="812339"/>
            <a:ext cx="328081" cy="3331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46CA581-C2FD-B94D-7628-441E38D956DD}"/>
              </a:ext>
            </a:extLst>
          </p:cNvPr>
          <p:cNvSpPr txBox="1"/>
          <p:nvPr/>
        </p:nvSpPr>
        <p:spPr>
          <a:xfrm>
            <a:off x="5274346" y="994618"/>
            <a:ext cx="3651364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Loss of Quantum Information (somehow)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25DE13-551E-0A5F-7927-BED19CBAAAF4}"/>
              </a:ext>
            </a:extLst>
          </p:cNvPr>
          <p:cNvSpPr txBox="1"/>
          <p:nvPr/>
        </p:nvSpPr>
        <p:spPr>
          <a:xfrm rot="457151">
            <a:off x="4167367" y="1819746"/>
            <a:ext cx="1273065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Flux noise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B3400C-4D8E-813F-7CAB-CDC1EA672151}"/>
              </a:ext>
            </a:extLst>
          </p:cNvPr>
          <p:cNvSpPr txBox="1"/>
          <p:nvPr/>
        </p:nvSpPr>
        <p:spPr>
          <a:xfrm rot="21001826">
            <a:off x="3876920" y="4388052"/>
            <a:ext cx="1766612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Charge noise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8074F6D-88C1-B653-C20B-C46853119551}"/>
              </a:ext>
            </a:extLst>
          </p:cNvPr>
          <p:cNvSpPr/>
          <p:nvPr/>
        </p:nvSpPr>
        <p:spPr>
          <a:xfrm>
            <a:off x="5636667" y="1723261"/>
            <a:ext cx="4622388" cy="4465761"/>
          </a:xfrm>
          <a:prstGeom prst="ellipse">
            <a:avLst/>
          </a:prstGeom>
          <a:solidFill>
            <a:srgbClr val="004D9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5E584B-6288-F4E9-32D0-A5F023E90074}"/>
              </a:ext>
            </a:extLst>
          </p:cNvPr>
          <p:cNvSpPr txBox="1"/>
          <p:nvPr/>
        </p:nvSpPr>
        <p:spPr>
          <a:xfrm>
            <a:off x="6141488" y="1565746"/>
            <a:ext cx="3651364" cy="923330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2400" b="1" u="sng" dirty="0">
                <a:solidFill>
                  <a:srgbClr val="40B71E"/>
                </a:solidFill>
                <a:latin typeface="Helvetica" pitchFamily="2" charset="0"/>
              </a:rPr>
              <a:t>QZE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99CF18-226A-101E-3649-94214ED8A3D6}"/>
              </a:ext>
            </a:extLst>
          </p:cNvPr>
          <p:cNvSpPr txBox="1"/>
          <p:nvPr/>
        </p:nvSpPr>
        <p:spPr>
          <a:xfrm>
            <a:off x="6051609" y="1986562"/>
            <a:ext cx="3651364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Loss of Quantum Information via entanglement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BCB158-78C0-9289-2258-C6C169161F12}"/>
              </a:ext>
            </a:extLst>
          </p:cNvPr>
          <p:cNvSpPr/>
          <p:nvPr/>
        </p:nvSpPr>
        <p:spPr>
          <a:xfrm>
            <a:off x="5715449" y="2884681"/>
            <a:ext cx="2639054" cy="2538100"/>
          </a:xfrm>
          <a:prstGeom prst="ellipse">
            <a:avLst/>
          </a:prstGeom>
          <a:solidFill>
            <a:srgbClr val="006C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DD5C873-55BB-3331-14A0-9D7F4F22BC19}"/>
              </a:ext>
            </a:extLst>
          </p:cNvPr>
          <p:cNvSpPr/>
          <p:nvPr/>
        </p:nvSpPr>
        <p:spPr>
          <a:xfrm>
            <a:off x="8450198" y="3179066"/>
            <a:ext cx="1679891" cy="1633488"/>
          </a:xfrm>
          <a:prstGeom prst="ellipse">
            <a:avLst/>
          </a:prstGeom>
          <a:solidFill>
            <a:srgbClr val="006C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5A2972-9A52-726E-952E-4ECF19EEE909}"/>
              </a:ext>
            </a:extLst>
          </p:cNvPr>
          <p:cNvSpPr txBox="1"/>
          <p:nvPr/>
        </p:nvSpPr>
        <p:spPr>
          <a:xfrm>
            <a:off x="5803966" y="2850027"/>
            <a:ext cx="2282716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u="sng" dirty="0">
                <a:solidFill>
                  <a:srgbClr val="40B71E"/>
                </a:solidFill>
                <a:latin typeface="Helvetica" pitchFamily="2" charset="0"/>
              </a:rPr>
              <a:t>Environmental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70F435-8D03-0768-9FE7-E991E76D408B}"/>
              </a:ext>
            </a:extLst>
          </p:cNvPr>
          <p:cNvSpPr txBox="1"/>
          <p:nvPr/>
        </p:nvSpPr>
        <p:spPr>
          <a:xfrm>
            <a:off x="8157682" y="3179066"/>
            <a:ext cx="2282716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u="sng" dirty="0">
                <a:solidFill>
                  <a:srgbClr val="40B71E"/>
                </a:solidFill>
                <a:latin typeface="Helvetica" pitchFamily="2" charset="0"/>
              </a:rPr>
              <a:t>Experimenter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9A822B-C321-0E3B-2965-795BD32B314E}"/>
              </a:ext>
            </a:extLst>
          </p:cNvPr>
          <p:cNvSpPr txBox="1"/>
          <p:nvPr/>
        </p:nvSpPr>
        <p:spPr>
          <a:xfrm>
            <a:off x="8184824" y="3790414"/>
            <a:ext cx="2282716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Photons in the resonator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8E1FCC-286A-311A-174D-6447DAD817A1}"/>
              </a:ext>
            </a:extLst>
          </p:cNvPr>
          <p:cNvSpPr txBox="1"/>
          <p:nvPr/>
        </p:nvSpPr>
        <p:spPr>
          <a:xfrm rot="1065360">
            <a:off x="6478001" y="3844141"/>
            <a:ext cx="2282716" cy="7694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TLSes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EBA9619-6BC8-E2AB-CD6D-1C1D1F664C2C}"/>
              </a:ext>
            </a:extLst>
          </p:cNvPr>
          <p:cNvSpPr txBox="1"/>
          <p:nvPr/>
        </p:nvSpPr>
        <p:spPr>
          <a:xfrm rot="20777283">
            <a:off x="5684291" y="4302476"/>
            <a:ext cx="2282716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dirty="0">
                <a:solidFill>
                  <a:srgbClr val="98D8EB"/>
                </a:solidFill>
                <a:latin typeface="Helvetica" pitchFamily="2" charset="0"/>
              </a:rPr>
              <a:t>External noise sources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DEF721-93BC-B48C-D34E-1424BA9F813D}"/>
              </a:ext>
            </a:extLst>
          </p:cNvPr>
          <p:cNvSpPr txBox="1"/>
          <p:nvPr/>
        </p:nvSpPr>
        <p:spPr>
          <a:xfrm>
            <a:off x="271140" y="4045962"/>
            <a:ext cx="4010638" cy="221599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fontAlgn="base"/>
            <a:r>
              <a:rPr lang="en-US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Pure dephasing is most fundamentally the loss of quantum information from the qubits perspective, and if it happens through entanglement its the QZE</a:t>
            </a:r>
          </a:p>
        </p:txBody>
      </p:sp>
    </p:spTree>
    <p:extLst>
      <p:ext uri="{BB962C8B-B14F-4D97-AF65-F5344CB8AC3E}">
        <p14:creationId xmlns:p14="http://schemas.microsoft.com/office/powerpoint/2010/main" val="339350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8FCC8-2478-DD99-1864-9E840BEA4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8B970AC-3E81-654A-E41D-1F552A701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7" cy="433527"/>
          </a:xfrm>
        </p:spPr>
        <p:txBody>
          <a:bodyPr/>
          <a:lstStyle/>
          <a:p>
            <a:r>
              <a:rPr lang="en-US" sz="2800" dirty="0"/>
              <a:t>Leveraging a fundamental quantum mechanics effect to develop robust qubit-based particle sensors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C2EC7-32B7-60F8-DAC6-9ADA2BBC63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F399D67-FEC7-74FB-3371-57E9C533C756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1A3CCD2-F4FB-28EA-6AC5-BB5A419A90C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C1AFCDE-2E87-9D71-06B5-D61C3D261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F37228F-A8DB-2DA9-2BAE-34576B56CDCF}"/>
              </a:ext>
            </a:extLst>
          </p:cNvPr>
          <p:cNvSpPr txBox="1"/>
          <p:nvPr/>
        </p:nvSpPr>
        <p:spPr>
          <a:xfrm>
            <a:off x="189748" y="1381821"/>
            <a:ext cx="10292315" cy="120032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2400" b="1" i="1" u="sng" dirty="0">
                <a:solidFill>
                  <a:srgbClr val="98D7EA"/>
                </a:solidFill>
              </a:rPr>
              <a:t>Trail guide to finding a background suppressed overlook: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AC76C719-8CAF-BF81-1FDB-1E8175ADC6E9}"/>
              </a:ext>
            </a:extLst>
          </p:cNvPr>
          <p:cNvSpPr txBox="1">
            <a:spLocks/>
          </p:cNvSpPr>
          <p:nvPr/>
        </p:nvSpPr>
        <p:spPr>
          <a:xfrm>
            <a:off x="914400" y="820738"/>
            <a:ext cx="9994900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2CE823B-6483-5B2F-7753-378B65062B72}"/>
              </a:ext>
            </a:extLst>
          </p:cNvPr>
          <p:cNvSpPr txBox="1">
            <a:spLocks/>
          </p:cNvSpPr>
          <p:nvPr/>
        </p:nvSpPr>
        <p:spPr>
          <a:xfrm>
            <a:off x="914399" y="920589"/>
            <a:ext cx="8442252" cy="596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None/>
              <a:tabLst/>
              <a:defRPr sz="20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B747C5-47E0-5A22-037F-47E6EBAEA19B}"/>
              </a:ext>
            </a:extLst>
          </p:cNvPr>
          <p:cNvSpPr txBox="1"/>
          <p:nvPr/>
        </p:nvSpPr>
        <p:spPr>
          <a:xfrm>
            <a:off x="270273" y="1878870"/>
            <a:ext cx="3408593" cy="1661993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1. We can use qubits as particle detectors (for free, thanks quantum computing!)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6CF1C1-7712-2962-2E84-7F7988C571A1}"/>
              </a:ext>
            </a:extLst>
          </p:cNvPr>
          <p:cNvSpPr txBox="1"/>
          <p:nvPr/>
        </p:nvSpPr>
        <p:spPr>
          <a:xfrm>
            <a:off x="5717600" y="2895033"/>
            <a:ext cx="3100703" cy="175432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3. Nefarious backgrounds to a particle event, </a:t>
            </a:r>
          </a:p>
          <a:p>
            <a:r>
              <a:rPr lang="en-US" sz="2400" dirty="0">
                <a:solidFill>
                  <a:srgbClr val="92D050"/>
                </a:solidFill>
                <a:latin typeface="Chiller" panose="020F0502020204030204" pitchFamily="34" charset="0"/>
                <a:cs typeface="Chiller" panose="020F0502020204030204" pitchFamily="34" charset="0"/>
              </a:rPr>
              <a:t>“Two Level Systems”</a:t>
            </a:r>
          </a:p>
        </p:txBody>
      </p:sp>
      <p:pic>
        <p:nvPicPr>
          <p:cNvPr id="22" name="Graphic 21" descr="Ghost with solid fill">
            <a:extLst>
              <a:ext uri="{FF2B5EF4-FFF2-40B4-BE49-F238E27FC236}">
                <a16:creationId xmlns:a16="http://schemas.microsoft.com/office/drawing/2014/main" id="{1CEA52A7-5A3A-AF9E-524B-0F5552AA96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940" y="3744411"/>
            <a:ext cx="328081" cy="33315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CD4EEF9-3978-1025-1ED8-6A76D084EDFE}"/>
              </a:ext>
            </a:extLst>
          </p:cNvPr>
          <p:cNvSpPr txBox="1"/>
          <p:nvPr/>
        </p:nvSpPr>
        <p:spPr>
          <a:xfrm>
            <a:off x="3488247" y="5431952"/>
            <a:ext cx="2608063" cy="166199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4. The Quantum Zeno Effect and how we can leverage 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DA8EC8-8AD2-4BBC-5307-009C9DC02A8E}"/>
              </a:ext>
            </a:extLst>
          </p:cNvPr>
          <p:cNvSpPr txBox="1"/>
          <p:nvPr/>
        </p:nvSpPr>
        <p:spPr>
          <a:xfrm>
            <a:off x="9299015" y="2925874"/>
            <a:ext cx="2334938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5. A background free overlook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C4011184-0D7A-2012-8B14-A01A32361E8D}"/>
                  </a:ext>
                </a:extLst>
              </p14:cNvPr>
              <p14:cNvContentPartPr/>
              <p14:nvPr/>
            </p14:nvContentPartPr>
            <p14:xfrm>
              <a:off x="2664574" y="3428621"/>
              <a:ext cx="1957680" cy="145224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6066D7CF-786E-4E56-C013-BBBC0C5E734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58454" y="3422501"/>
                <a:ext cx="1969920" cy="146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498E4866-791D-3094-204C-8B359313B90C}"/>
                  </a:ext>
                </a:extLst>
              </p14:cNvPr>
              <p14:cNvContentPartPr/>
              <p14:nvPr/>
            </p14:nvContentPartPr>
            <p14:xfrm>
              <a:off x="4621894" y="4880501"/>
              <a:ext cx="1023120" cy="70020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309565C6-3454-0A1B-2761-BD14B458A47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15774" y="4874381"/>
                <a:ext cx="1035360" cy="7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8FBD1938-2AB0-B2A7-DF39-DA1D0E050221}"/>
                  </a:ext>
                </a:extLst>
              </p14:cNvPr>
              <p14:cNvContentPartPr/>
              <p14:nvPr/>
            </p14:nvContentPartPr>
            <p14:xfrm>
              <a:off x="2719294" y="3271661"/>
              <a:ext cx="2257560" cy="59184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B0FC2FA-67D1-E8E8-C86A-BE68FCF79A1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13174" y="3265541"/>
                <a:ext cx="2269800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1" name="Ink 1030">
                <a:extLst>
                  <a:ext uri="{FF2B5EF4-FFF2-40B4-BE49-F238E27FC236}">
                    <a16:creationId xmlns:a16="http://schemas.microsoft.com/office/drawing/2014/main" id="{4D435187-C97D-AD8E-03BB-0EC6C92A438F}"/>
                  </a:ext>
                </a:extLst>
              </p14:cNvPr>
              <p14:cNvContentPartPr/>
              <p14:nvPr/>
            </p14:nvContentPartPr>
            <p14:xfrm>
              <a:off x="4962814" y="3823541"/>
              <a:ext cx="2543040" cy="1224360"/>
            </p14:xfrm>
          </p:contentPart>
        </mc:Choice>
        <mc:Fallback xmlns="">
          <p:pic>
            <p:nvPicPr>
              <p:cNvPr id="1031" name="Ink 1030">
                <a:extLst>
                  <a:ext uri="{FF2B5EF4-FFF2-40B4-BE49-F238E27FC236}">
                    <a16:creationId xmlns:a16="http://schemas.microsoft.com/office/drawing/2014/main" id="{E9A8D54A-C17C-553E-6D4F-81CFDDA5D2F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56694" y="3817421"/>
                <a:ext cx="2555280" cy="123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32" name="Ink 1031">
                <a:extLst>
                  <a:ext uri="{FF2B5EF4-FFF2-40B4-BE49-F238E27FC236}">
                    <a16:creationId xmlns:a16="http://schemas.microsoft.com/office/drawing/2014/main" id="{DE50B7F9-84C6-36F0-4304-9A05AA0CD1B9}"/>
                  </a:ext>
                </a:extLst>
              </p14:cNvPr>
              <p14:cNvContentPartPr/>
              <p14:nvPr/>
            </p14:nvContentPartPr>
            <p14:xfrm>
              <a:off x="7504774" y="5032421"/>
              <a:ext cx="1860480" cy="499680"/>
            </p14:xfrm>
          </p:contentPart>
        </mc:Choice>
        <mc:Fallback xmlns="">
          <p:pic>
            <p:nvPicPr>
              <p:cNvPr id="1032" name="Ink 1031">
                <a:extLst>
                  <a:ext uri="{FF2B5EF4-FFF2-40B4-BE49-F238E27FC236}">
                    <a16:creationId xmlns:a16="http://schemas.microsoft.com/office/drawing/2014/main" id="{0613D7FC-F98B-C369-CE7B-75DC7BD1B6E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98654" y="5026301"/>
                <a:ext cx="1872720" cy="51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35" name="Ink 1034">
                <a:extLst>
                  <a:ext uri="{FF2B5EF4-FFF2-40B4-BE49-F238E27FC236}">
                    <a16:creationId xmlns:a16="http://schemas.microsoft.com/office/drawing/2014/main" id="{3926D852-101A-CF4F-7F9F-41DDE66AC03B}"/>
                  </a:ext>
                </a:extLst>
              </p14:cNvPr>
              <p14:cNvContentPartPr/>
              <p14:nvPr/>
            </p14:nvContentPartPr>
            <p14:xfrm>
              <a:off x="5608294" y="5581781"/>
              <a:ext cx="2549880" cy="1052280"/>
            </p14:xfrm>
          </p:contentPart>
        </mc:Choice>
        <mc:Fallback xmlns="">
          <p:pic>
            <p:nvPicPr>
              <p:cNvPr id="1035" name="Ink 1034">
                <a:extLst>
                  <a:ext uri="{FF2B5EF4-FFF2-40B4-BE49-F238E27FC236}">
                    <a16:creationId xmlns:a16="http://schemas.microsoft.com/office/drawing/2014/main" id="{B4F65BCE-2BF3-EA5C-1C4E-AAE538EF827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602174" y="5575661"/>
                <a:ext cx="2562120" cy="10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36" name="Ink 1035">
                <a:extLst>
                  <a:ext uri="{FF2B5EF4-FFF2-40B4-BE49-F238E27FC236}">
                    <a16:creationId xmlns:a16="http://schemas.microsoft.com/office/drawing/2014/main" id="{4D5C23DC-72CD-83D2-6A6C-6F2C8F5D4E94}"/>
                  </a:ext>
                </a:extLst>
              </p14:cNvPr>
              <p14:cNvContentPartPr/>
              <p14:nvPr/>
            </p14:nvContentPartPr>
            <p14:xfrm>
              <a:off x="8145934" y="6558101"/>
              <a:ext cx="1188000" cy="65160"/>
            </p14:xfrm>
          </p:contentPart>
        </mc:Choice>
        <mc:Fallback xmlns="">
          <p:pic>
            <p:nvPicPr>
              <p:cNvPr id="1036" name="Ink 1035">
                <a:extLst>
                  <a:ext uri="{FF2B5EF4-FFF2-40B4-BE49-F238E27FC236}">
                    <a16:creationId xmlns:a16="http://schemas.microsoft.com/office/drawing/2014/main" id="{2D08840C-6796-B5B3-AB39-1A3CF8CAE891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139814" y="6551981"/>
                <a:ext cx="1200240" cy="77400"/>
              </a:xfrm>
              <a:prstGeom prst="rect">
                <a:avLst/>
              </a:prstGeom>
            </p:spPr>
          </p:pic>
        </mc:Fallback>
      </mc:AlternateContent>
      <p:pic>
        <p:nvPicPr>
          <p:cNvPr id="1040" name="Graphic 1039" descr="Man with solid fill">
            <a:extLst>
              <a:ext uri="{FF2B5EF4-FFF2-40B4-BE49-F238E27FC236}">
                <a16:creationId xmlns:a16="http://schemas.microsoft.com/office/drawing/2014/main" id="{983968E4-719A-FBA1-950F-0826C609670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683657" y="4100391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045" name="Ink 1044">
                <a:extLst>
                  <a:ext uri="{FF2B5EF4-FFF2-40B4-BE49-F238E27FC236}">
                    <a16:creationId xmlns:a16="http://schemas.microsoft.com/office/drawing/2014/main" id="{B151B13A-28B0-2AA3-D83D-80E3D1C3E4E9}"/>
                  </a:ext>
                </a:extLst>
              </p14:cNvPr>
              <p14:cNvContentPartPr/>
              <p14:nvPr/>
            </p14:nvContentPartPr>
            <p14:xfrm>
              <a:off x="2819014" y="3332861"/>
              <a:ext cx="1117800" cy="117000"/>
            </p14:xfrm>
          </p:contentPart>
        </mc:Choice>
        <mc:Fallback xmlns="">
          <p:pic>
            <p:nvPicPr>
              <p:cNvPr id="1045" name="Ink 1044">
                <a:extLst>
                  <a:ext uri="{FF2B5EF4-FFF2-40B4-BE49-F238E27FC236}">
                    <a16:creationId xmlns:a16="http://schemas.microsoft.com/office/drawing/2014/main" id="{FB954E46-ED9C-7DC3-26AE-0130383A2E3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12894" y="3326741"/>
                <a:ext cx="11300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46" name="Ink 1045">
                <a:extLst>
                  <a:ext uri="{FF2B5EF4-FFF2-40B4-BE49-F238E27FC236}">
                    <a16:creationId xmlns:a16="http://schemas.microsoft.com/office/drawing/2014/main" id="{FFA135F1-6B74-4BBA-D329-26F012B43159}"/>
                  </a:ext>
                </a:extLst>
              </p14:cNvPr>
              <p14:cNvContentPartPr/>
              <p14:nvPr/>
            </p14:nvContentPartPr>
            <p14:xfrm>
              <a:off x="3831334" y="3407021"/>
              <a:ext cx="1424160" cy="1319040"/>
            </p14:xfrm>
          </p:contentPart>
        </mc:Choice>
        <mc:Fallback xmlns="">
          <p:pic>
            <p:nvPicPr>
              <p:cNvPr id="1046" name="Ink 1045">
                <a:extLst>
                  <a:ext uri="{FF2B5EF4-FFF2-40B4-BE49-F238E27FC236}">
                    <a16:creationId xmlns:a16="http://schemas.microsoft.com/office/drawing/2014/main" id="{9243EF54-CF5C-551D-F989-A94E5167B9F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825214" y="3400901"/>
                <a:ext cx="1436400" cy="133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47" name="Ink 1046">
                <a:extLst>
                  <a:ext uri="{FF2B5EF4-FFF2-40B4-BE49-F238E27FC236}">
                    <a16:creationId xmlns:a16="http://schemas.microsoft.com/office/drawing/2014/main" id="{E4CE6336-F7D8-5EB2-CB93-AB892210F2C8}"/>
                  </a:ext>
                </a:extLst>
              </p14:cNvPr>
              <p14:cNvContentPartPr/>
              <p14:nvPr/>
            </p14:nvContentPartPr>
            <p14:xfrm>
              <a:off x="5031574" y="4440581"/>
              <a:ext cx="2554920" cy="1760760"/>
            </p14:xfrm>
          </p:contentPart>
        </mc:Choice>
        <mc:Fallback xmlns="">
          <p:pic>
            <p:nvPicPr>
              <p:cNvPr id="1047" name="Ink 1046">
                <a:extLst>
                  <a:ext uri="{FF2B5EF4-FFF2-40B4-BE49-F238E27FC236}">
                    <a16:creationId xmlns:a16="http://schemas.microsoft.com/office/drawing/2014/main" id="{AE4E141F-B5A0-4E92-ACA5-500C6AC27F6F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25454" y="4434461"/>
                <a:ext cx="2567160" cy="177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51" name="Ink 1050">
                <a:extLst>
                  <a:ext uri="{FF2B5EF4-FFF2-40B4-BE49-F238E27FC236}">
                    <a16:creationId xmlns:a16="http://schemas.microsoft.com/office/drawing/2014/main" id="{4553C43B-C1B6-006E-B131-555FB481190E}"/>
                  </a:ext>
                </a:extLst>
              </p14:cNvPr>
              <p14:cNvContentPartPr/>
              <p14:nvPr/>
            </p14:nvContentPartPr>
            <p14:xfrm>
              <a:off x="7415134" y="5718221"/>
              <a:ext cx="2009880" cy="812880"/>
            </p14:xfrm>
          </p:contentPart>
        </mc:Choice>
        <mc:Fallback xmlns="">
          <p:pic>
            <p:nvPicPr>
              <p:cNvPr id="1051" name="Ink 1050">
                <a:extLst>
                  <a:ext uri="{FF2B5EF4-FFF2-40B4-BE49-F238E27FC236}">
                    <a16:creationId xmlns:a16="http://schemas.microsoft.com/office/drawing/2014/main" id="{82924737-F231-BCEA-2DD4-89586F745DB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409014" y="5712101"/>
                <a:ext cx="2022120" cy="825120"/>
              </a:xfrm>
              <a:prstGeom prst="rect">
                <a:avLst/>
              </a:prstGeom>
            </p:spPr>
          </p:pic>
        </mc:Fallback>
      </mc:AlternateContent>
      <p:pic>
        <p:nvPicPr>
          <p:cNvPr id="1058" name="Graphic 1057" descr="Dim (Smaller Sun) outline">
            <a:extLst>
              <a:ext uri="{FF2B5EF4-FFF2-40B4-BE49-F238E27FC236}">
                <a16:creationId xmlns:a16="http://schemas.microsoft.com/office/drawing/2014/main" id="{5B73AB98-FE30-BCBF-6726-42E131F1712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0910070" y="3604263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061" name="Ink 1060">
                <a:extLst>
                  <a:ext uri="{FF2B5EF4-FFF2-40B4-BE49-F238E27FC236}">
                    <a16:creationId xmlns:a16="http://schemas.microsoft.com/office/drawing/2014/main" id="{1A7A60A0-581C-C7F6-C9F2-B85BC9017525}"/>
                  </a:ext>
                </a:extLst>
              </p14:cNvPr>
              <p14:cNvContentPartPr/>
              <p14:nvPr/>
            </p14:nvContentPartPr>
            <p14:xfrm>
              <a:off x="9299014" y="4960421"/>
              <a:ext cx="1806120" cy="1636200"/>
            </p14:xfrm>
          </p:contentPart>
        </mc:Choice>
        <mc:Fallback xmlns="">
          <p:pic>
            <p:nvPicPr>
              <p:cNvPr id="1061" name="Ink 1060">
                <a:extLst>
                  <a:ext uri="{FF2B5EF4-FFF2-40B4-BE49-F238E27FC236}">
                    <a16:creationId xmlns:a16="http://schemas.microsoft.com/office/drawing/2014/main" id="{D72D8406-8AA6-C44D-1725-AAA9361C618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292894" y="4954301"/>
                <a:ext cx="181836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62" name="Ink 1061">
                <a:extLst>
                  <a:ext uri="{FF2B5EF4-FFF2-40B4-BE49-F238E27FC236}">
                    <a16:creationId xmlns:a16="http://schemas.microsoft.com/office/drawing/2014/main" id="{70EC9B38-2CC8-4A1A-D163-8C4394344512}"/>
                  </a:ext>
                </a:extLst>
              </p14:cNvPr>
              <p14:cNvContentPartPr/>
              <p14:nvPr/>
            </p14:nvContentPartPr>
            <p14:xfrm>
              <a:off x="9438334" y="5222861"/>
              <a:ext cx="1314000" cy="1119600"/>
            </p14:xfrm>
          </p:contentPart>
        </mc:Choice>
        <mc:Fallback xmlns="">
          <p:pic>
            <p:nvPicPr>
              <p:cNvPr id="1062" name="Ink 1061">
                <a:extLst>
                  <a:ext uri="{FF2B5EF4-FFF2-40B4-BE49-F238E27FC236}">
                    <a16:creationId xmlns:a16="http://schemas.microsoft.com/office/drawing/2014/main" id="{4A18EAB4-1052-D0B0-11D8-048C0A984C5C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432214" y="5216741"/>
                <a:ext cx="1326240" cy="113184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4CEE053-8893-8D09-53F4-471F21B56FC2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8E046D-18A0-0D77-64F5-EE7569ACC9AB}"/>
              </a:ext>
            </a:extLst>
          </p:cNvPr>
          <p:cNvSpPr txBox="1"/>
          <p:nvPr/>
        </p:nvSpPr>
        <p:spPr>
          <a:xfrm>
            <a:off x="1488814" y="4061463"/>
            <a:ext cx="2608063" cy="193899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2. What a superconducting qubit is and how it can be used for sensing</a:t>
            </a:r>
          </a:p>
        </p:txBody>
      </p:sp>
    </p:spTree>
    <p:extLst>
      <p:ext uri="{BB962C8B-B14F-4D97-AF65-F5344CB8AC3E}">
        <p14:creationId xmlns:p14="http://schemas.microsoft.com/office/powerpoint/2010/main" val="637626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8800E-9507-1E06-5289-53446D437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848DEF-838C-FEFC-EEA7-6484BADC4D2A}"/>
              </a:ext>
            </a:extLst>
          </p:cNvPr>
          <p:cNvSpPr/>
          <p:nvPr/>
        </p:nvSpPr>
        <p:spPr>
          <a:xfrm>
            <a:off x="2356122" y="1252859"/>
            <a:ext cx="6689705" cy="53106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8DC401B3-DD66-C9B4-E06C-D3949F577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122723" cy="433527"/>
          </a:xfrm>
        </p:spPr>
        <p:txBody>
          <a:bodyPr/>
          <a:lstStyle/>
          <a:p>
            <a:r>
              <a:rPr lang="en-US" sz="2800" dirty="0"/>
              <a:t>The next generation of breakthroughs in physics will come from very sensitive detectors </a:t>
            </a:r>
            <a:br>
              <a:rPr lang="en-US" sz="2800" b="0" dirty="0"/>
            </a:br>
            <a:br>
              <a:rPr lang="en-US" sz="2800" dirty="0"/>
            </a:br>
            <a:br>
              <a:rPr lang="en-US" sz="2800" dirty="0"/>
            </a:b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57F37-A29C-E8D9-FB56-6C458B668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75218E-7EC0-0927-7549-BABE2BBD4720}"/>
              </a:ext>
            </a:extLst>
          </p:cNvPr>
          <p:cNvSpPr txBox="1"/>
          <p:nvPr/>
        </p:nvSpPr>
        <p:spPr>
          <a:xfrm>
            <a:off x="9250460" y="4703525"/>
            <a:ext cx="2579590" cy="1384995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 qubit-based sensors enable </a:t>
            </a:r>
            <a:r>
              <a:rPr lang="en-US" dirty="0" err="1">
                <a:solidFill>
                  <a:schemeClr val="bg1"/>
                </a:solidFill>
              </a:rPr>
              <a:t>meV</a:t>
            </a:r>
            <a:r>
              <a:rPr lang="en-US" dirty="0">
                <a:solidFill>
                  <a:schemeClr val="bg1"/>
                </a:solidFill>
              </a:rPr>
              <a:t> detection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D3B9361-DBB8-22F6-F07A-586E2AB08400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62FC4B6-EA55-FABF-05DE-EF46604E8DA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3E8BEB-BDCC-CEEF-B591-97BFF1AE9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37B56D-645D-C4CC-D1C4-240993310FCC}"/>
              </a:ext>
            </a:extLst>
          </p:cNvPr>
          <p:cNvSpPr txBox="1"/>
          <p:nvPr/>
        </p:nvSpPr>
        <p:spPr>
          <a:xfrm>
            <a:off x="2062708" y="5984914"/>
            <a:ext cx="8686800" cy="830997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10.1038/s42254-024-00714-3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A7D64C-55F1-EBD0-469B-E099B7B92290}"/>
              </a:ext>
            </a:extLst>
          </p:cNvPr>
          <p:cNvSpPr txBox="1"/>
          <p:nvPr/>
        </p:nvSpPr>
        <p:spPr>
          <a:xfrm>
            <a:off x="133870" y="2638826"/>
            <a:ext cx="2002473" cy="1661993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Direct detection dark matter techniques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5FB256-C21B-A115-0E8F-E817D58F5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5488" y="1348633"/>
            <a:ext cx="6495827" cy="490934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DD77FC-D146-2ACE-0950-E8ABC291789E}"/>
              </a:ext>
            </a:extLst>
          </p:cNvPr>
          <p:cNvCxnSpPr>
            <a:cxnSpLocks/>
          </p:cNvCxnSpPr>
          <p:nvPr/>
        </p:nvCxnSpPr>
        <p:spPr>
          <a:xfrm flipH="1" flipV="1">
            <a:off x="5444468" y="3219857"/>
            <a:ext cx="3939862" cy="2124362"/>
          </a:xfrm>
          <a:prstGeom prst="straightConnector1">
            <a:avLst/>
          </a:prstGeom>
          <a:ln>
            <a:solidFill>
              <a:srgbClr val="98D7EA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C24E641-B4F1-4988-BB1E-D83CE2F468AE}"/>
              </a:ext>
            </a:extLst>
          </p:cNvPr>
          <p:cNvCxnSpPr>
            <a:cxnSpLocks/>
          </p:cNvCxnSpPr>
          <p:nvPr/>
        </p:nvCxnSpPr>
        <p:spPr>
          <a:xfrm flipH="1" flipV="1">
            <a:off x="6625031" y="4030152"/>
            <a:ext cx="2759299" cy="1544813"/>
          </a:xfrm>
          <a:prstGeom prst="straightConnector1">
            <a:avLst/>
          </a:prstGeom>
          <a:ln>
            <a:solidFill>
              <a:srgbClr val="98D7EA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F8C83A2-A609-7AFC-B4E0-A4D8D7C4C21F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393632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AA356-C328-B9AA-3602-501B3FCB3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493F57A-39B2-A248-16DD-1A6B4FFE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365760"/>
            <a:ext cx="8959498" cy="818712"/>
          </a:xfrm>
        </p:spPr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Superconducting qubits are promising candidates for low energy detection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6208D-9C79-50F0-11E3-0C7A20AE4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33D48A-D632-D71B-5A06-303BEA3DD58D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E6BD697-340E-92FE-EF44-7D01AA51BF99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DCD2853-E8CB-936F-42AF-A9DDE45FC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FF796229-039E-C3F2-9B23-1209C3DD41DA}"/>
              </a:ext>
            </a:extLst>
          </p:cNvPr>
          <p:cNvSpPr txBox="1"/>
          <p:nvPr/>
        </p:nvSpPr>
        <p:spPr>
          <a:xfrm>
            <a:off x="358464" y="1411110"/>
            <a:ext cx="2454015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LC circuit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003910-4DA2-F1B8-FFFB-0570BEB64AF2}"/>
              </a:ext>
            </a:extLst>
          </p:cNvPr>
          <p:cNvSpPr txBox="1"/>
          <p:nvPr/>
        </p:nvSpPr>
        <p:spPr>
          <a:xfrm>
            <a:off x="2952292" y="1263043"/>
            <a:ext cx="3191096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Superconducting qubit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4A9D06-6D03-F9D2-D966-ABFF953B47E6}"/>
              </a:ext>
            </a:extLst>
          </p:cNvPr>
          <p:cNvSpPr txBox="1"/>
          <p:nvPr/>
        </p:nvSpPr>
        <p:spPr>
          <a:xfrm>
            <a:off x="6121799" y="3703334"/>
            <a:ext cx="3191096" cy="1384995"/>
          </a:xfrm>
          <a:prstGeom prst="rect">
            <a:avLst/>
          </a:prstGeom>
          <a:noFill/>
        </p:spPr>
        <p:txBody>
          <a:bodyPr wrap="square" lIns="365760" tIns="274320" rIns="365760" bIns="274320" rtlCol="0" anchor="t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/>
                <a:cs typeface="Helvetica"/>
              </a:rPr>
              <a:t>Binding energy of cooper pairs sets energy sensitivity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A8A03B-FF93-09BC-8B47-314745DC64DE}"/>
              </a:ext>
            </a:extLst>
          </p:cNvPr>
          <p:cNvSpPr txBox="1"/>
          <p:nvPr/>
        </p:nvSpPr>
        <p:spPr>
          <a:xfrm>
            <a:off x="8915456" y="3760206"/>
            <a:ext cx="3191096" cy="110799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Supercurrent sets the qubit frequency 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C6F68CD-12D6-988C-A057-4D122626F793}"/>
              </a:ext>
            </a:extLst>
          </p:cNvPr>
          <p:cNvGrpSpPr/>
          <p:nvPr/>
        </p:nvGrpSpPr>
        <p:grpSpPr>
          <a:xfrm>
            <a:off x="3286743" y="2178619"/>
            <a:ext cx="2555642" cy="4435887"/>
            <a:chOff x="2947619" y="2136075"/>
            <a:chExt cx="2555642" cy="4435887"/>
          </a:xfrm>
        </p:grpSpPr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DCF381CE-996B-D0C8-424B-EF020C043F38}"/>
                </a:ext>
              </a:extLst>
            </p:cNvPr>
            <p:cNvSpPr/>
            <p:nvPr/>
          </p:nvSpPr>
          <p:spPr>
            <a:xfrm>
              <a:off x="3085850" y="2136075"/>
              <a:ext cx="2298363" cy="4435887"/>
            </a:xfrm>
            <a:prstGeom prst="roundRect">
              <a:avLst/>
            </a:prstGeom>
            <a:solidFill>
              <a:srgbClr val="0737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0DE1C240-F923-DFCE-C025-5CB8BD0C21C3}"/>
                </a:ext>
              </a:extLst>
            </p:cNvPr>
            <p:cNvGrpSpPr/>
            <p:nvPr/>
          </p:nvGrpSpPr>
          <p:grpSpPr>
            <a:xfrm>
              <a:off x="3255817" y="2378106"/>
              <a:ext cx="1927887" cy="1026987"/>
              <a:chOff x="3422717" y="2836796"/>
              <a:chExt cx="1927887" cy="1026987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27AADF64-D236-FD0F-2249-3F4E0E78C9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0690" y="2836796"/>
                <a:ext cx="57001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8E81EBB-2664-84B2-1555-33B34E0CF7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6238" y="2836796"/>
                <a:ext cx="57001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3FD8B8FD-A73A-D9BE-7208-F5DC69E9FE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0690" y="3819876"/>
                <a:ext cx="156556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E0963799-B3F9-5898-5C79-A6F849195B1D}"/>
                  </a:ext>
                </a:extLst>
              </p:cNvPr>
              <p:cNvCxnSpPr>
                <a:cxnSpLocks/>
                <a:stCxn id="78" idx="0"/>
              </p:cNvCxnSpPr>
              <p:nvPr/>
            </p:nvCxnSpPr>
            <p:spPr>
              <a:xfrm flipV="1">
                <a:off x="3660690" y="2836796"/>
                <a:ext cx="0" cy="28944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44A8E-840C-459C-D562-02735BE583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26254" y="3583444"/>
                <a:ext cx="0" cy="23702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0A9D8132-D5F6-C23B-73AA-5F2C29629FF5}"/>
                  </a:ext>
                </a:extLst>
              </p:cNvPr>
              <p:cNvCxnSpPr>
                <a:cxnSpLocks/>
                <a:endCxn id="78" idx="4"/>
              </p:cNvCxnSpPr>
              <p:nvPr/>
            </p:nvCxnSpPr>
            <p:spPr>
              <a:xfrm flipV="1">
                <a:off x="3660690" y="3583444"/>
                <a:ext cx="0" cy="23702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E2BCCD7-1B8D-F07E-68B3-FEC16770154C}"/>
                  </a:ext>
                </a:extLst>
              </p:cNvPr>
              <p:cNvSpPr/>
              <p:nvPr/>
            </p:nvSpPr>
            <p:spPr>
              <a:xfrm>
                <a:off x="3422717" y="3126244"/>
                <a:ext cx="475945" cy="4572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8FBF7616-6258-A549-8592-24B44DA8B1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26254" y="2836796"/>
                <a:ext cx="0" cy="78289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1322B0DB-8CE0-3288-3094-EE58BD8495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49145" y="3402983"/>
                <a:ext cx="0" cy="41748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04AC7831-3105-04C6-2246-B208BF714F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3184" y="3402983"/>
                <a:ext cx="39305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75712516-F1D6-085D-5636-181F6C02FC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46945" y="3205209"/>
                <a:ext cx="39305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561C30FA-4FCA-3FB9-6736-707DFE4417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59711" y="3062314"/>
                <a:ext cx="0" cy="14289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7BBA951B-801C-3717-2D4C-9F87018231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59711" y="2846692"/>
                <a:ext cx="205493" cy="215622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B9DAE2F3-E77A-C119-D3AB-D4A9D2934D8E}"/>
                  </a:ext>
                </a:extLst>
              </p:cNvPr>
              <p:cNvSpPr txBox="1"/>
              <p:nvPr/>
            </p:nvSpPr>
            <p:spPr>
              <a:xfrm>
                <a:off x="3452403" y="2836796"/>
                <a:ext cx="410485" cy="846386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dirty="0">
                    <a:solidFill>
                      <a:schemeClr val="bg1"/>
                    </a:solidFill>
                    <a:latin typeface="Helvetica" pitchFamily="2" charset="0"/>
                  </a:rPr>
                  <a:t>+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87710DC-BC4F-3B7E-155E-66C2E624B72C}"/>
                  </a:ext>
                </a:extLst>
              </p:cNvPr>
              <p:cNvSpPr txBox="1"/>
              <p:nvPr/>
            </p:nvSpPr>
            <p:spPr>
              <a:xfrm>
                <a:off x="3457076" y="3017397"/>
                <a:ext cx="410485" cy="846386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dirty="0">
                    <a:solidFill>
                      <a:schemeClr val="bg1"/>
                    </a:solidFill>
                    <a:latin typeface="Helvetica" pitchFamily="2" charset="0"/>
                  </a:rPr>
                  <a:t>-</a:t>
                </a: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08E43489-CB0E-89D1-6565-A6D0CFE6B4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89573" y="3240171"/>
                <a:ext cx="261031" cy="228462"/>
              </a:xfrm>
              <a:prstGeom prst="line">
                <a:avLst/>
              </a:prstGeom>
              <a:ln w="34925"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6DCAB4C0-20E5-E023-66B6-D56FCE394E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03324" y="3226669"/>
                <a:ext cx="228081" cy="264635"/>
              </a:xfrm>
              <a:prstGeom prst="line">
                <a:avLst/>
              </a:prstGeom>
              <a:ln w="34925"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BAD4E329-6E8B-61F5-4FEC-065A42F7BB00}"/>
                </a:ext>
              </a:extLst>
            </p:cNvPr>
            <p:cNvGrpSpPr/>
            <p:nvPr/>
          </p:nvGrpSpPr>
          <p:grpSpPr>
            <a:xfrm>
              <a:off x="3626609" y="4083475"/>
              <a:ext cx="1230676" cy="2241552"/>
              <a:chOff x="3794316" y="3200653"/>
              <a:chExt cx="1230676" cy="2241552"/>
            </a:xfrm>
          </p:grpSpPr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CC54708E-4C13-9687-3617-3295A39946D8}"/>
                  </a:ext>
                </a:extLst>
              </p:cNvPr>
              <p:cNvSpPr/>
              <p:nvPr/>
            </p:nvSpPr>
            <p:spPr>
              <a:xfrm rot="5400000">
                <a:off x="3288878" y="3706091"/>
                <a:ext cx="2241552" cy="1230675"/>
              </a:xfrm>
              <a:prstGeom prst="arc">
                <a:avLst>
                  <a:gd name="adj1" fmla="val 16200000"/>
                  <a:gd name="adj2" fmla="val 5475224"/>
                </a:avLst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1EEBE7-294D-13C2-6CB9-66A86EC78F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9913" y="5279627"/>
                <a:ext cx="639089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799E02E7-CECF-9CBD-EF33-37C4F168C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1703" y="5016056"/>
                <a:ext cx="965492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AEED4D57-3FDC-BE94-F91E-9A7A1039C4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2888" y="4836697"/>
                <a:ext cx="1102812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223617AC-8280-406F-0F7A-2B9B476E65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27557" y="4712667"/>
                <a:ext cx="116036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2AA1D3E7-250A-C721-4E2E-EB0C3AA287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9377" y="4610317"/>
                <a:ext cx="117807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258C9B80-449D-37DF-5AE7-9069EEEE7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7623" y="4531745"/>
                <a:ext cx="119617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0CFA0484-B666-506A-6481-98992AF34C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1273" y="4468245"/>
                <a:ext cx="122371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821F6142-BD1E-F783-A14C-D42EF97A2C15}"/>
                    </a:ext>
                  </a:extLst>
                </p:cNvPr>
                <p:cNvSpPr txBox="1"/>
                <p:nvPr/>
              </p:nvSpPr>
              <p:spPr>
                <a:xfrm>
                  <a:off x="3049248" y="4327891"/>
                  <a:ext cx="2454013" cy="72109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19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9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  <m:r>
                          <a:rPr lang="en-US" sz="19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9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p>
                                  <m:sSupPr>
                                    <m:ctrlPr>
                                      <a:rPr lang="en-US" sz="19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9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lang="en-US" sz="19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acc>
                          </m:num>
                          <m:den>
                            <m:r>
                              <a:rPr lang="en-US" sz="19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9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  <m:r>
                          <a:rPr lang="en-US" sz="19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900" b="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  <m:func>
                          <m:funcPr>
                            <m:ctrlP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900" b="0" i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19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900" b="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</m:acc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900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821F6142-BD1E-F783-A14C-D42EF97A2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9248" y="4327891"/>
                  <a:ext cx="2454013" cy="721095"/>
                </a:xfrm>
                <a:prstGeom prst="rect">
                  <a:avLst/>
                </a:prstGeom>
                <a:blipFill>
                  <a:blip r:embed="rId4"/>
                  <a:stretch>
                    <a:fillRect t="-105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26463FB0-BB8B-42C1-1648-19346E4258C8}"/>
                    </a:ext>
                  </a:extLst>
                </p:cNvPr>
                <p:cNvSpPr txBox="1"/>
                <p:nvPr/>
              </p:nvSpPr>
              <p:spPr>
                <a:xfrm>
                  <a:off x="2947619" y="3598932"/>
                  <a:ext cx="2454013" cy="94243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9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  <m:r>
                          <a:rPr lang="en-US" sz="19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900" i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oMath>
                    </m:oMathPara>
                  </a14:m>
                  <a:endParaRPr lang="en-US" sz="1900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  <a:p>
                  <a:pPr algn="ctr">
                    <a:spcAft>
                      <a:spcPts val="800"/>
                    </a:spcAft>
                  </a:pPr>
                  <a:endParaRPr lang="en-US" sz="1900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26463FB0-BB8B-42C1-1648-19346E4258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7619" y="3598932"/>
                  <a:ext cx="2454013" cy="94243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E4E8BAD-63F8-5938-B619-3373EBAD8F35}"/>
              </a:ext>
            </a:extLst>
          </p:cNvPr>
          <p:cNvGrpSpPr/>
          <p:nvPr/>
        </p:nvGrpSpPr>
        <p:grpSpPr>
          <a:xfrm>
            <a:off x="450075" y="2178619"/>
            <a:ext cx="2454013" cy="4435887"/>
            <a:chOff x="150141" y="2141621"/>
            <a:chExt cx="2454013" cy="4435887"/>
          </a:xfrm>
        </p:grpSpPr>
        <p:sp>
          <p:nvSpPr>
            <p:cNvPr id="129" name="Rounded Rectangle 128">
              <a:extLst>
                <a:ext uri="{FF2B5EF4-FFF2-40B4-BE49-F238E27FC236}">
                  <a16:creationId xmlns:a16="http://schemas.microsoft.com/office/drawing/2014/main" id="{B6A3DD78-6BFA-2792-8904-046B2AAE3597}"/>
                </a:ext>
              </a:extLst>
            </p:cNvPr>
            <p:cNvSpPr/>
            <p:nvPr/>
          </p:nvSpPr>
          <p:spPr>
            <a:xfrm>
              <a:off x="189694" y="2141621"/>
              <a:ext cx="2298363" cy="4435887"/>
            </a:xfrm>
            <a:prstGeom prst="roundRect">
              <a:avLst/>
            </a:prstGeom>
            <a:solidFill>
              <a:srgbClr val="0737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C4809E6-4D6F-6C66-091D-7D194FAE6959}"/>
                </a:ext>
              </a:extLst>
            </p:cNvPr>
            <p:cNvGrpSpPr/>
            <p:nvPr/>
          </p:nvGrpSpPr>
          <p:grpSpPr>
            <a:xfrm>
              <a:off x="311063" y="2382218"/>
              <a:ext cx="1803537" cy="1026987"/>
              <a:chOff x="527122" y="2862813"/>
              <a:chExt cx="1803537" cy="1026987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37AFBEB6-1C1B-7357-DA11-44357C72B7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095" y="2862813"/>
                <a:ext cx="57001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F38ACFA-D85A-5A37-5FC7-FA85C0445C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60643" y="2862813"/>
                <a:ext cx="57001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1A5210-611B-DE5C-1EC1-17D6150419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095" y="3846485"/>
                <a:ext cx="156556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54D71B72-4DB8-F24B-9E68-66B3D748B198}"/>
                  </a:ext>
                </a:extLst>
              </p:cNvPr>
              <p:cNvCxnSpPr>
                <a:cxnSpLocks/>
                <a:stCxn id="7" idx="0"/>
              </p:cNvCxnSpPr>
              <p:nvPr/>
            </p:nvCxnSpPr>
            <p:spPr>
              <a:xfrm flipV="1">
                <a:off x="765095" y="2862813"/>
                <a:ext cx="0" cy="28944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18991DC-7BC0-0515-4AFE-97510B91A8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0659" y="3609461"/>
                <a:ext cx="0" cy="23702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C5318849-9DDE-892A-F7A1-4E6919E04A95}"/>
                  </a:ext>
                </a:extLst>
              </p:cNvPr>
              <p:cNvCxnSpPr>
                <a:cxnSpLocks/>
                <a:endCxn id="7" idx="4"/>
              </p:cNvCxnSpPr>
              <p:nvPr/>
            </p:nvCxnSpPr>
            <p:spPr>
              <a:xfrm flipV="1">
                <a:off x="765095" y="3609461"/>
                <a:ext cx="0" cy="23702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3C31F2B-DA10-70BD-A112-D4BDD0299266}"/>
                  </a:ext>
                </a:extLst>
              </p:cNvPr>
              <p:cNvSpPr/>
              <p:nvPr/>
            </p:nvSpPr>
            <p:spPr>
              <a:xfrm>
                <a:off x="527122" y="3152261"/>
                <a:ext cx="475945" cy="4572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3DE2C6C-68D8-ACD3-F65F-3BBBF0782E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0659" y="2862813"/>
                <a:ext cx="0" cy="23702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7A94D9A-D828-D416-0EF9-F0D23F3209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53550" y="3429000"/>
                <a:ext cx="0" cy="41748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917D3C5-4D62-DEC9-D3F3-5BC8D03B5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67589" y="3429000"/>
                <a:ext cx="39305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D1ACC837-72C2-46CF-BC32-D4AC8291CE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1350" y="3231226"/>
                <a:ext cx="39305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2116B49-D618-EE1F-1D01-277CDAFCC7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64116" y="3088331"/>
                <a:ext cx="0" cy="14289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3732BDFD-3227-E4E5-B9F6-7009C27EFD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64116" y="2872709"/>
                <a:ext cx="205493" cy="215622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4338E2C-3E9E-4A86-FEED-3589E75C93C3}"/>
                  </a:ext>
                </a:extLst>
              </p:cNvPr>
              <p:cNvSpPr txBox="1"/>
              <p:nvPr/>
            </p:nvSpPr>
            <p:spPr>
              <a:xfrm>
                <a:off x="556808" y="2862813"/>
                <a:ext cx="410485" cy="846386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dirty="0">
                    <a:solidFill>
                      <a:schemeClr val="bg1"/>
                    </a:solidFill>
                    <a:latin typeface="Helvetica" pitchFamily="2" charset="0"/>
                  </a:rPr>
                  <a:t>+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970FB32-AD55-09A1-7053-88BB01A6FE1B}"/>
                  </a:ext>
                </a:extLst>
              </p:cNvPr>
              <p:cNvSpPr txBox="1"/>
              <p:nvPr/>
            </p:nvSpPr>
            <p:spPr>
              <a:xfrm>
                <a:off x="561481" y="3043414"/>
                <a:ext cx="410485" cy="846386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dirty="0">
                    <a:solidFill>
                      <a:schemeClr val="bg1"/>
                    </a:solidFill>
                    <a:latin typeface="Helvetica" pitchFamily="2" charset="0"/>
                  </a:rPr>
                  <a:t>-</a:t>
                </a: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CFF8EB5D-C22C-CDAF-99A7-3EF763F337FC}"/>
                </a:ext>
              </a:extLst>
            </p:cNvPr>
            <p:cNvGrpSpPr/>
            <p:nvPr/>
          </p:nvGrpSpPr>
          <p:grpSpPr>
            <a:xfrm>
              <a:off x="745447" y="4149660"/>
              <a:ext cx="1230676" cy="2241552"/>
              <a:chOff x="898721" y="3226670"/>
              <a:chExt cx="1230676" cy="2241552"/>
            </a:xfrm>
          </p:grpSpPr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C849D59F-B3C9-EA8C-BD08-7442382EA488}"/>
                  </a:ext>
                </a:extLst>
              </p:cNvPr>
              <p:cNvSpPr/>
              <p:nvPr/>
            </p:nvSpPr>
            <p:spPr>
              <a:xfrm rot="5400000">
                <a:off x="393283" y="3732108"/>
                <a:ext cx="2241552" cy="1230675"/>
              </a:xfrm>
              <a:prstGeom prst="arc">
                <a:avLst>
                  <a:gd name="adj1" fmla="val 16200000"/>
                  <a:gd name="adj2" fmla="val 5475224"/>
                </a:avLst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77F07808-2422-50F0-F240-EA3A1450D467}"/>
                  </a:ext>
                </a:extLst>
              </p:cNvPr>
              <p:cNvGrpSpPr/>
              <p:nvPr/>
            </p:nvGrpSpPr>
            <p:grpSpPr>
              <a:xfrm>
                <a:off x="914399" y="4517604"/>
                <a:ext cx="1214998" cy="788040"/>
                <a:chOff x="914399" y="4517604"/>
                <a:chExt cx="1214998" cy="788040"/>
              </a:xfrm>
            </p:grpSpPr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BC652FF-14E6-5ACB-B7D7-95A4159291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94318" y="5305644"/>
                  <a:ext cx="639089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EEF18C1-8DD3-DE4E-BA8E-41EA1AD64C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6108" y="5042073"/>
                  <a:ext cx="965492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32F428D0-66BA-49F6-2F1A-1E75B5C4E4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9600" y="4779204"/>
                  <a:ext cx="1145808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78F21EB-1D1B-FBAC-EA41-6F8C5C089A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4399" y="4517604"/>
                  <a:ext cx="1214998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2CE7F98C-ADFD-9ABF-87E6-22138355D174}"/>
                    </a:ext>
                  </a:extLst>
                </p:cNvPr>
                <p:cNvSpPr txBox="1"/>
                <p:nvPr/>
              </p:nvSpPr>
              <p:spPr>
                <a:xfrm>
                  <a:off x="150141" y="3604480"/>
                  <a:ext cx="2454013" cy="100482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90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9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9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=ℏ</m:t>
                        </m:r>
                        <m:r>
                          <a:rPr lang="en-US" sz="19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sz="19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9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𝐿𝐶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900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  <a:p>
                  <a:pPr algn="ctr">
                    <a:spcAft>
                      <a:spcPts val="800"/>
                    </a:spcAft>
                  </a:pPr>
                  <a:endParaRPr lang="en-US" sz="1900" dirty="0">
                    <a:solidFill>
                      <a:schemeClr val="bg1"/>
                    </a:solidFill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2CE7F98C-ADFD-9ABF-87E6-22138355D1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141" y="3604480"/>
                  <a:ext cx="2454013" cy="1004827"/>
                </a:xfrm>
                <a:prstGeom prst="rect">
                  <a:avLst/>
                </a:prstGeom>
                <a:blipFill>
                  <a:blip r:embed="rId10"/>
                  <a:stretch>
                    <a:fillRect t="-1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F7BFC3CA-6482-7AAB-011F-7774B999413C}"/>
                  </a:ext>
                </a:extLst>
              </p:cNvPr>
              <p:cNvSpPr txBox="1"/>
              <p:nvPr/>
            </p:nvSpPr>
            <p:spPr>
              <a:xfrm>
                <a:off x="60254" y="4354019"/>
                <a:ext cx="2454013" cy="10134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9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9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19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19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19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19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num>
                        <m:den>
                          <m:r>
                            <a:rPr lang="en-US" sz="19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9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19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9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19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19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9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p>
                                  <m:r>
                                    <a:rPr lang="en-US" sz="190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num>
                        <m:den>
                          <m:r>
                            <a:rPr lang="en-US" sz="19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9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1900" dirty="0">
                  <a:solidFill>
                    <a:schemeClr val="bg1"/>
                  </a:solidFill>
                  <a:latin typeface="Helvetica" pitchFamily="2" charset="0"/>
                </a:endParaRPr>
              </a:p>
              <a:p>
                <a:pPr algn="ctr">
                  <a:spcAft>
                    <a:spcPts val="800"/>
                  </a:spcAft>
                </a:pPr>
                <a:endParaRPr lang="en-US" sz="1900" dirty="0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F7BFC3CA-6482-7AAB-011F-7774B9994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4" y="4354019"/>
                <a:ext cx="2454013" cy="1013483"/>
              </a:xfrm>
              <a:prstGeom prst="rect">
                <a:avLst/>
              </a:prstGeom>
              <a:blipFill>
                <a:blip r:embed="rId11"/>
                <a:stretch>
                  <a:fillRect t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2F1F0E1-F33B-60E0-0665-0E4C0C44CCEA}"/>
              </a:ext>
            </a:extLst>
          </p:cNvPr>
          <p:cNvCxnSpPr>
            <a:cxnSpLocks/>
          </p:cNvCxnSpPr>
          <p:nvPr/>
        </p:nvCxnSpPr>
        <p:spPr>
          <a:xfrm>
            <a:off x="5577667" y="3027680"/>
            <a:ext cx="1068514" cy="640713"/>
          </a:xfrm>
          <a:prstGeom prst="line">
            <a:avLst/>
          </a:prstGeom>
          <a:ln w="41275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B6D2B2-1131-4695-2851-77BC04267C0F}"/>
              </a:ext>
            </a:extLst>
          </p:cNvPr>
          <p:cNvCxnSpPr>
            <a:cxnSpLocks/>
          </p:cNvCxnSpPr>
          <p:nvPr/>
        </p:nvCxnSpPr>
        <p:spPr>
          <a:xfrm flipV="1">
            <a:off x="5577667" y="2010537"/>
            <a:ext cx="1079302" cy="756786"/>
          </a:xfrm>
          <a:prstGeom prst="line">
            <a:avLst/>
          </a:prstGeom>
          <a:ln w="41275">
            <a:solidFill>
              <a:schemeClr val="accent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5388C728-D185-9F6A-3199-383882593224}"/>
              </a:ext>
            </a:extLst>
          </p:cNvPr>
          <p:cNvGrpSpPr/>
          <p:nvPr/>
        </p:nvGrpSpPr>
        <p:grpSpPr>
          <a:xfrm>
            <a:off x="6513952" y="2010537"/>
            <a:ext cx="5391029" cy="1863541"/>
            <a:chOff x="6497488" y="3355908"/>
            <a:chExt cx="5391029" cy="1863541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7673BD34-8953-4A3B-D9C9-7417B64E8C29}"/>
                </a:ext>
              </a:extLst>
            </p:cNvPr>
            <p:cNvSpPr/>
            <p:nvPr/>
          </p:nvSpPr>
          <p:spPr>
            <a:xfrm>
              <a:off x="6597870" y="3355908"/>
              <a:ext cx="4974438" cy="167872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C4105C48-3762-DADC-FEC3-5CEC51767CCB}"/>
                </a:ext>
              </a:extLst>
            </p:cNvPr>
            <p:cNvSpPr/>
            <p:nvPr/>
          </p:nvSpPr>
          <p:spPr>
            <a:xfrm>
              <a:off x="6641676" y="3404110"/>
              <a:ext cx="2227063" cy="1595781"/>
            </a:xfrm>
            <a:prstGeom prst="rect">
              <a:avLst/>
            </a:prstGeom>
            <a:solidFill>
              <a:srgbClr val="98D7E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67B189E5-5DE7-6D99-F20D-917BEF66511E}"/>
                </a:ext>
              </a:extLst>
            </p:cNvPr>
            <p:cNvSpPr/>
            <p:nvPr/>
          </p:nvSpPr>
          <p:spPr>
            <a:xfrm>
              <a:off x="9296431" y="3397773"/>
              <a:ext cx="2227063" cy="1595781"/>
            </a:xfrm>
            <a:prstGeom prst="rect">
              <a:avLst/>
            </a:prstGeom>
            <a:solidFill>
              <a:srgbClr val="98D7E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736DF7A-171D-07BA-ACE8-74A56B19D852}"/>
                </a:ext>
              </a:extLst>
            </p:cNvPr>
            <p:cNvSpPr/>
            <p:nvPr/>
          </p:nvSpPr>
          <p:spPr>
            <a:xfrm>
              <a:off x="8868740" y="3405280"/>
              <a:ext cx="427692" cy="1595781"/>
            </a:xfrm>
            <a:prstGeom prst="rect">
              <a:avLst/>
            </a:prstGeom>
            <a:solidFill>
              <a:srgbClr val="0737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9B9C5A8-983E-74BA-129C-7117ECC5571B}"/>
                </a:ext>
              </a:extLst>
            </p:cNvPr>
            <p:cNvSpPr txBox="1"/>
            <p:nvPr/>
          </p:nvSpPr>
          <p:spPr>
            <a:xfrm>
              <a:off x="6497488" y="3672245"/>
              <a:ext cx="953951" cy="800219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600" b="1" dirty="0">
                  <a:solidFill>
                    <a:schemeClr val="accent4"/>
                  </a:solidFill>
                  <a:latin typeface="Helvetica" pitchFamily="2" charset="0"/>
                </a:rPr>
                <a:t>e-</a:t>
              </a: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97103894-5C71-974D-8FF5-226A8EEBFF76}"/>
                </a:ext>
              </a:extLst>
            </p:cNvPr>
            <p:cNvCxnSpPr>
              <a:cxnSpLocks/>
            </p:cNvCxnSpPr>
            <p:nvPr/>
          </p:nvCxnSpPr>
          <p:spPr>
            <a:xfrm>
              <a:off x="7379740" y="3854953"/>
              <a:ext cx="148487" cy="203930"/>
            </a:xfrm>
            <a:prstGeom prst="straightConnector1">
              <a:avLst/>
            </a:prstGeom>
            <a:ln w="25400">
              <a:solidFill>
                <a:srgbClr val="07376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2C8A96DD-E81F-779F-CC2A-0ED84E674293}"/>
                </a:ext>
              </a:extLst>
            </p:cNvPr>
            <p:cNvCxnSpPr>
              <a:cxnSpLocks/>
            </p:cNvCxnSpPr>
            <p:nvPr/>
          </p:nvCxnSpPr>
          <p:spPr>
            <a:xfrm>
              <a:off x="7723137" y="3759170"/>
              <a:ext cx="0" cy="299713"/>
            </a:xfrm>
            <a:prstGeom prst="straightConnector1">
              <a:avLst/>
            </a:prstGeom>
            <a:ln w="25400">
              <a:solidFill>
                <a:srgbClr val="07376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574F6CA8-CE56-B936-E4D7-1F47AF92B4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72866" y="3854953"/>
              <a:ext cx="182745" cy="257741"/>
            </a:xfrm>
            <a:prstGeom prst="straightConnector1">
              <a:avLst/>
            </a:prstGeom>
            <a:ln w="25400">
              <a:solidFill>
                <a:srgbClr val="07376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2811F7C8-9F27-11CF-E004-0A830B433E8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65671" y="4270700"/>
              <a:ext cx="107195" cy="235907"/>
            </a:xfrm>
            <a:prstGeom prst="straightConnector1">
              <a:avLst/>
            </a:prstGeom>
            <a:ln w="25400">
              <a:solidFill>
                <a:srgbClr val="07376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98058593-3507-011D-3838-065547F4C4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96354" y="4270700"/>
              <a:ext cx="150659" cy="292837"/>
            </a:xfrm>
            <a:prstGeom prst="straightConnector1">
              <a:avLst/>
            </a:prstGeom>
            <a:ln w="25400">
              <a:solidFill>
                <a:srgbClr val="07376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1DF675A7-1641-5616-FBCA-E08D8D54AA87}"/>
                </a:ext>
              </a:extLst>
            </p:cNvPr>
            <p:cNvCxnSpPr>
              <a:cxnSpLocks/>
            </p:cNvCxnSpPr>
            <p:nvPr/>
          </p:nvCxnSpPr>
          <p:spPr>
            <a:xfrm>
              <a:off x="7094240" y="4143754"/>
              <a:ext cx="471132" cy="27768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2B580971-1BAC-946C-155B-528967DF56E0}"/>
                </a:ext>
              </a:extLst>
            </p:cNvPr>
            <p:cNvSpPr txBox="1"/>
            <p:nvPr/>
          </p:nvSpPr>
          <p:spPr>
            <a:xfrm>
              <a:off x="8128635" y="3844797"/>
              <a:ext cx="953951" cy="800219"/>
            </a:xfrm>
            <a:prstGeom prst="rect">
              <a:avLst/>
            </a:prstGeom>
            <a:noFill/>
          </p:spPr>
          <p:txBody>
            <a:bodyPr wrap="squar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600" b="1" dirty="0">
                  <a:solidFill>
                    <a:schemeClr val="accent4"/>
                  </a:solidFill>
                  <a:latin typeface="Helvetica" pitchFamily="2" charset="0"/>
                </a:rPr>
                <a:t>e-</a:t>
              </a:r>
            </a:p>
          </p:txBody>
        </p: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0D2AA507-1637-4325-34C0-A3086BD69A41}"/>
                </a:ext>
              </a:extLst>
            </p:cNvPr>
            <p:cNvCxnSpPr>
              <a:cxnSpLocks/>
            </p:cNvCxnSpPr>
            <p:nvPr/>
          </p:nvCxnSpPr>
          <p:spPr>
            <a:xfrm>
              <a:off x="7972605" y="4220924"/>
              <a:ext cx="471132" cy="27768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A9D86380-C648-8A6F-A5BA-CB6556451AE5}"/>
                </a:ext>
              </a:extLst>
            </p:cNvPr>
            <p:cNvGrpSpPr/>
            <p:nvPr/>
          </p:nvGrpSpPr>
          <p:grpSpPr>
            <a:xfrm>
              <a:off x="9673786" y="4038003"/>
              <a:ext cx="1492759" cy="1181446"/>
              <a:chOff x="9185751" y="3853183"/>
              <a:chExt cx="1492759" cy="1181446"/>
            </a:xfrm>
          </p:grpSpPr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2DD9704D-AC26-A910-C20E-934683777168}"/>
                  </a:ext>
                </a:extLst>
              </p:cNvPr>
              <p:cNvCxnSpPr/>
              <p:nvPr/>
            </p:nvCxnSpPr>
            <p:spPr>
              <a:xfrm>
                <a:off x="9701048" y="3853183"/>
                <a:ext cx="0" cy="653424"/>
              </a:xfrm>
              <a:prstGeom prst="line">
                <a:avLst/>
              </a:prstGeom>
              <a:ln>
                <a:solidFill>
                  <a:srgbClr val="4C8C2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D452A6B5-43FF-6983-D7AF-29DEABF7FF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95266" y="4506607"/>
                <a:ext cx="983244" cy="0"/>
              </a:xfrm>
              <a:prstGeom prst="line">
                <a:avLst/>
              </a:prstGeom>
              <a:ln>
                <a:solidFill>
                  <a:srgbClr val="4C8C2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96970C2B-C562-E3DA-A06C-9554E0F8B644}"/>
                  </a:ext>
                </a:extLst>
              </p:cNvPr>
              <p:cNvSpPr txBox="1"/>
              <p:nvPr/>
            </p:nvSpPr>
            <p:spPr>
              <a:xfrm>
                <a:off x="9917899" y="4234410"/>
                <a:ext cx="526258" cy="80021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600" dirty="0">
                    <a:solidFill>
                      <a:srgbClr val="4C8C2B"/>
                    </a:solidFill>
                    <a:latin typeface="Helvetica" pitchFamily="2" charset="0"/>
                  </a:rPr>
                  <a:t>t</a:t>
                </a: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440E6314-6466-5924-9B8B-BBC2678A6DE1}"/>
                  </a:ext>
                </a:extLst>
              </p:cNvPr>
              <p:cNvSpPr txBox="1"/>
              <p:nvPr/>
            </p:nvSpPr>
            <p:spPr>
              <a:xfrm rot="16200000">
                <a:off x="9372015" y="3794874"/>
                <a:ext cx="427692" cy="80021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600" dirty="0">
                    <a:solidFill>
                      <a:srgbClr val="4C8C2B"/>
                    </a:solidFill>
                    <a:latin typeface="Helvetica" pitchFamily="2" charset="0"/>
                  </a:rPr>
                  <a:t>I</a:t>
                </a:r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94D3763F-5ED0-8235-116F-2E911E64A290}"/>
                  </a:ext>
                </a:extLst>
              </p:cNvPr>
              <p:cNvSpPr/>
              <p:nvPr/>
            </p:nvSpPr>
            <p:spPr>
              <a:xfrm>
                <a:off x="9721121" y="3937873"/>
                <a:ext cx="914400" cy="476755"/>
              </a:xfrm>
              <a:custGeom>
                <a:avLst/>
                <a:gdLst>
                  <a:gd name="connsiteX0" fmla="*/ 0 w 914400"/>
                  <a:gd name="connsiteY0" fmla="*/ 266868 h 476755"/>
                  <a:gd name="connsiteX1" fmla="*/ 134912 w 914400"/>
                  <a:gd name="connsiteY1" fmla="*/ 4540 h 476755"/>
                  <a:gd name="connsiteX2" fmla="*/ 314794 w 914400"/>
                  <a:gd name="connsiteY2" fmla="*/ 461740 h 476755"/>
                  <a:gd name="connsiteX3" fmla="*/ 464695 w 914400"/>
                  <a:gd name="connsiteY3" fmla="*/ 12035 h 476755"/>
                  <a:gd name="connsiteX4" fmla="*/ 644577 w 914400"/>
                  <a:gd name="connsiteY4" fmla="*/ 476730 h 476755"/>
                  <a:gd name="connsiteX5" fmla="*/ 771994 w 914400"/>
                  <a:gd name="connsiteY5" fmla="*/ 34520 h 476755"/>
                  <a:gd name="connsiteX6" fmla="*/ 914400 w 914400"/>
                  <a:gd name="connsiteY6" fmla="*/ 281858 h 476755"/>
                  <a:gd name="connsiteX7" fmla="*/ 914400 w 914400"/>
                  <a:gd name="connsiteY7" fmla="*/ 281858 h 47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400" h="476755">
                    <a:moveTo>
                      <a:pt x="0" y="266868"/>
                    </a:moveTo>
                    <a:cubicBezTo>
                      <a:pt x="41223" y="119464"/>
                      <a:pt x="82446" y="-27939"/>
                      <a:pt x="134912" y="4540"/>
                    </a:cubicBezTo>
                    <a:cubicBezTo>
                      <a:pt x="187378" y="37019"/>
                      <a:pt x="259830" y="460491"/>
                      <a:pt x="314794" y="461740"/>
                    </a:cubicBezTo>
                    <a:cubicBezTo>
                      <a:pt x="369758" y="462989"/>
                      <a:pt x="409731" y="9537"/>
                      <a:pt x="464695" y="12035"/>
                    </a:cubicBezTo>
                    <a:cubicBezTo>
                      <a:pt x="519659" y="14533"/>
                      <a:pt x="593361" y="472983"/>
                      <a:pt x="644577" y="476730"/>
                    </a:cubicBezTo>
                    <a:cubicBezTo>
                      <a:pt x="695794" y="480478"/>
                      <a:pt x="727024" y="66999"/>
                      <a:pt x="771994" y="34520"/>
                    </a:cubicBezTo>
                    <a:cubicBezTo>
                      <a:pt x="816965" y="2041"/>
                      <a:pt x="914400" y="281858"/>
                      <a:pt x="914400" y="281858"/>
                    </a:cubicBezTo>
                    <a:lnTo>
                      <a:pt x="914400" y="281858"/>
                    </a:lnTo>
                  </a:path>
                </a:pathLst>
              </a:custGeom>
              <a:noFill/>
              <a:ln>
                <a:solidFill>
                  <a:srgbClr val="4C8C2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9" name="TextBox 188">
                  <a:extLst>
                    <a:ext uri="{FF2B5EF4-FFF2-40B4-BE49-F238E27FC236}">
                      <a16:creationId xmlns:a16="http://schemas.microsoft.com/office/drawing/2014/main" id="{DCAF0EDA-134F-5C23-1A57-07D8DFC7B316}"/>
                    </a:ext>
                  </a:extLst>
                </p:cNvPr>
                <p:cNvSpPr txBox="1"/>
                <p:nvPr/>
              </p:nvSpPr>
              <p:spPr>
                <a:xfrm>
                  <a:off x="9434504" y="3632221"/>
                  <a:ext cx="2454013" cy="6655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  <m:d>
                          <m:dPr>
                            <m:ctrlP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200" i="1">
                            <a:solidFill>
                              <a:srgbClr val="4C8C2B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unc>
                          <m:funcPr>
                            <m:ctrlPr>
                              <a:rPr lang="en-US" sz="1200" i="1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200" i="0">
                                <a:solidFill>
                                  <a:srgbClr val="4C8C2B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200" i="1">
                                    <a:solidFill>
                                      <a:srgbClr val="4C8C2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200" i="1">
                                        <a:solidFill>
                                          <a:srgbClr val="4C8C2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i="1">
                                        <a:solidFill>
                                          <a:srgbClr val="4C8C2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200" i="1">
                                        <a:solidFill>
                                          <a:srgbClr val="4C8C2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200" i="1">
                                        <a:solidFill>
                                          <a:srgbClr val="4C8C2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𝑉𝑡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i="1">
                                            <a:solidFill>
                                              <a:srgbClr val="4C8C2B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>
                                            <a:solidFill>
                                              <a:srgbClr val="4C8C2B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Φ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solidFill>
                                              <a:srgbClr val="4C8C2B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US" sz="1200" i="1" dirty="0">
                    <a:solidFill>
                      <a:srgbClr val="4C8C2B"/>
                    </a:solidFill>
                    <a:latin typeface="Cambria Math" panose="02040503050406030204" pitchFamily="18" charset="0"/>
                  </a:endParaRPr>
                </a:p>
                <a:p>
                  <a:pPr algn="ctr">
                    <a:spcAft>
                      <a:spcPts val="800"/>
                    </a:spcAft>
                  </a:pPr>
                  <a:endParaRPr lang="en-US" sz="1200" i="1" dirty="0">
                    <a:solidFill>
                      <a:srgbClr val="4C8C2B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89" name="TextBox 188">
                  <a:extLst>
                    <a:ext uri="{FF2B5EF4-FFF2-40B4-BE49-F238E27FC236}">
                      <a16:creationId xmlns:a16="http://schemas.microsoft.com/office/drawing/2014/main" id="{DCAF0EDA-134F-5C23-1A57-07D8DFC7B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34504" y="3632221"/>
                  <a:ext cx="2454013" cy="665503"/>
                </a:xfrm>
                <a:prstGeom prst="rect">
                  <a:avLst/>
                </a:prstGeom>
                <a:blipFill>
                  <a:blip r:embed="rId14"/>
                  <a:stretch>
                    <a:fillRect t="-1887" b="-132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008CF91F-FE35-448E-B29C-55579DB23ED2}"/>
              </a:ext>
            </a:extLst>
          </p:cNvPr>
          <p:cNvCxnSpPr>
            <a:cxnSpLocks/>
          </p:cNvCxnSpPr>
          <p:nvPr/>
        </p:nvCxnSpPr>
        <p:spPr>
          <a:xfrm>
            <a:off x="9107424" y="4868202"/>
            <a:ext cx="0" cy="1853273"/>
          </a:xfrm>
          <a:prstGeom prst="line">
            <a:avLst/>
          </a:prstGeom>
          <a:ln w="3492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4BEE5AEA-6876-32BA-94AF-4029B47749ED}"/>
              </a:ext>
            </a:extLst>
          </p:cNvPr>
          <p:cNvCxnSpPr>
            <a:cxnSpLocks/>
          </p:cNvCxnSpPr>
          <p:nvPr/>
        </p:nvCxnSpPr>
        <p:spPr>
          <a:xfrm flipH="1">
            <a:off x="8385715" y="5780370"/>
            <a:ext cx="1488182" cy="0"/>
          </a:xfrm>
          <a:prstGeom prst="line">
            <a:avLst/>
          </a:prstGeom>
          <a:ln w="3492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6D8249D7-0602-C223-3427-E2DB75F42D11}"/>
              </a:ext>
            </a:extLst>
          </p:cNvPr>
          <p:cNvCxnSpPr>
            <a:cxnSpLocks/>
          </p:cNvCxnSpPr>
          <p:nvPr/>
        </p:nvCxnSpPr>
        <p:spPr>
          <a:xfrm flipH="1">
            <a:off x="8460201" y="5343118"/>
            <a:ext cx="1244631" cy="899857"/>
          </a:xfrm>
          <a:prstGeom prst="line">
            <a:avLst/>
          </a:prstGeom>
          <a:ln w="34925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" name="Oval 203">
            <a:extLst>
              <a:ext uri="{FF2B5EF4-FFF2-40B4-BE49-F238E27FC236}">
                <a16:creationId xmlns:a16="http://schemas.microsoft.com/office/drawing/2014/main" id="{BAD86F70-976E-AA4B-B70A-BA9930CA6AC7}"/>
              </a:ext>
            </a:extLst>
          </p:cNvPr>
          <p:cNvSpPr/>
          <p:nvPr/>
        </p:nvSpPr>
        <p:spPr>
          <a:xfrm>
            <a:off x="8622792" y="5308456"/>
            <a:ext cx="969264" cy="958903"/>
          </a:xfrm>
          <a:prstGeom prst="ellipse">
            <a:avLst/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2DC55C0-5410-0049-B170-42A455E6E458}"/>
                  </a:ext>
                </a:extLst>
              </p:cNvPr>
              <p:cNvSpPr txBox="1"/>
              <p:nvPr/>
            </p:nvSpPr>
            <p:spPr>
              <a:xfrm>
                <a:off x="8676963" y="4548474"/>
                <a:ext cx="1343885" cy="1149033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  <a:p>
                <a:pPr algn="ctr">
                  <a:spcAft>
                    <a:spcPts val="800"/>
                  </a:spcAft>
                </a:pPr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2DC55C0-5410-0049-B170-42A455E6E4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963" y="4548474"/>
                <a:ext cx="1343885" cy="114903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0B885118-80F2-4C08-48E1-4776A314D020}"/>
                  </a:ext>
                </a:extLst>
              </p:cNvPr>
              <p:cNvSpPr txBox="1"/>
              <p:nvPr/>
            </p:nvSpPr>
            <p:spPr>
              <a:xfrm>
                <a:off x="8693896" y="6167758"/>
                <a:ext cx="1343885" cy="1149033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  <a:p>
                <a:pPr algn="ctr">
                  <a:spcAft>
                    <a:spcPts val="800"/>
                  </a:spcAft>
                </a:pPr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0B885118-80F2-4C08-48E1-4776A314D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896" y="6167758"/>
                <a:ext cx="1343885" cy="114903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3E351722-E8F4-498D-429C-12A73A8C253A}"/>
              </a:ext>
            </a:extLst>
          </p:cNvPr>
          <p:cNvCxnSpPr>
            <a:cxnSpLocks/>
          </p:cNvCxnSpPr>
          <p:nvPr/>
        </p:nvCxnSpPr>
        <p:spPr>
          <a:xfrm flipV="1">
            <a:off x="9107424" y="5285034"/>
            <a:ext cx="0" cy="492042"/>
          </a:xfrm>
          <a:prstGeom prst="straightConnector1">
            <a:avLst/>
          </a:prstGeom>
          <a:ln w="50800">
            <a:solidFill>
              <a:srgbClr val="98D7E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80037B-6DD7-E288-8C6B-BD21B5316DCE}"/>
                  </a:ext>
                </a:extLst>
              </p:cNvPr>
              <p:cNvSpPr txBox="1"/>
              <p:nvPr/>
            </p:nvSpPr>
            <p:spPr>
              <a:xfrm>
                <a:off x="4550357" y="5809530"/>
                <a:ext cx="1343885" cy="1149033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  <a:p>
                <a:pPr algn="ctr">
                  <a:spcAft>
                    <a:spcPts val="800"/>
                  </a:spcAft>
                </a:pPr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80037B-6DD7-E288-8C6B-BD21B5316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0357" y="5809530"/>
                <a:ext cx="1343885" cy="114903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83385E-472F-1D16-6DD2-0623FEE7A1B2}"/>
                  </a:ext>
                </a:extLst>
              </p:cNvPr>
              <p:cNvSpPr txBox="1"/>
              <p:nvPr/>
            </p:nvSpPr>
            <p:spPr>
              <a:xfrm>
                <a:off x="4567290" y="5534546"/>
                <a:ext cx="1343885" cy="1149033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  <a:p>
                <a:pPr algn="ctr">
                  <a:spcAft>
                    <a:spcPts val="800"/>
                  </a:spcAft>
                </a:pPr>
                <a:endParaRPr lang="en-US" sz="1600" b="1" dirty="0">
                  <a:solidFill>
                    <a:srgbClr val="92D05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83385E-472F-1D16-6DD2-0623FEE7A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290" y="5534546"/>
                <a:ext cx="1343885" cy="114903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black and white logo&#10;&#10;AI-generated content may be incorrect.">
            <a:extLst>
              <a:ext uri="{FF2B5EF4-FFF2-40B4-BE49-F238E27FC236}">
                <a16:creationId xmlns:a16="http://schemas.microsoft.com/office/drawing/2014/main" id="{76C319EB-D288-7B51-B3E3-67D35CCA4F6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5400000">
            <a:off x="2137686" y="2817149"/>
            <a:ext cx="549171" cy="178852"/>
          </a:xfrm>
          <a:prstGeom prst="rect">
            <a:avLst/>
          </a:prstGeom>
        </p:spPr>
      </p:pic>
      <p:sp>
        <p:nvSpPr>
          <p:cNvPr id="12" name="Arc 11">
            <a:extLst>
              <a:ext uri="{FF2B5EF4-FFF2-40B4-BE49-F238E27FC236}">
                <a16:creationId xmlns:a16="http://schemas.microsoft.com/office/drawing/2014/main" id="{3EE12132-DCDE-2574-59ED-DAB00F9F7E80}"/>
              </a:ext>
            </a:extLst>
          </p:cNvPr>
          <p:cNvSpPr/>
          <p:nvPr/>
        </p:nvSpPr>
        <p:spPr>
          <a:xfrm>
            <a:off x="3841978" y="5140471"/>
            <a:ext cx="114300" cy="196705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E25F3F9-4762-8950-2053-8CACB3ADA0F7}"/>
              </a:ext>
            </a:extLst>
          </p:cNvPr>
          <p:cNvSpPr/>
          <p:nvPr/>
        </p:nvSpPr>
        <p:spPr>
          <a:xfrm flipH="1">
            <a:off x="5197648" y="5157980"/>
            <a:ext cx="143380" cy="196705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9678B03-8A36-6EED-E43F-4BBC883D52DF}"/>
              </a:ext>
            </a:extLst>
          </p:cNvPr>
          <p:cNvSpPr/>
          <p:nvPr/>
        </p:nvSpPr>
        <p:spPr>
          <a:xfrm>
            <a:off x="7960046" y="2098168"/>
            <a:ext cx="925158" cy="376572"/>
          </a:xfrm>
          <a:custGeom>
            <a:avLst/>
            <a:gdLst>
              <a:gd name="connsiteX0" fmla="*/ 0 w 925158"/>
              <a:gd name="connsiteY0" fmla="*/ 344299 h 376572"/>
              <a:gd name="connsiteX1" fmla="*/ 96819 w 925158"/>
              <a:gd name="connsiteY1" fmla="*/ 54 h 376572"/>
              <a:gd name="connsiteX2" fmla="*/ 247426 w 925158"/>
              <a:gd name="connsiteY2" fmla="*/ 365814 h 376572"/>
              <a:gd name="connsiteX3" fmla="*/ 376518 w 925158"/>
              <a:gd name="connsiteY3" fmla="*/ 21569 h 376572"/>
              <a:gd name="connsiteX4" fmla="*/ 516367 w 925158"/>
              <a:gd name="connsiteY4" fmla="*/ 376572 h 376572"/>
              <a:gd name="connsiteX5" fmla="*/ 656217 w 925158"/>
              <a:gd name="connsiteY5" fmla="*/ 21569 h 376572"/>
              <a:gd name="connsiteX6" fmla="*/ 785308 w 925158"/>
              <a:gd name="connsiteY6" fmla="*/ 365814 h 376572"/>
              <a:gd name="connsiteX7" fmla="*/ 925158 w 925158"/>
              <a:gd name="connsiteY7" fmla="*/ 10812 h 37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5158" h="376572">
                <a:moveTo>
                  <a:pt x="0" y="344299"/>
                </a:moveTo>
                <a:cubicBezTo>
                  <a:pt x="27790" y="170383"/>
                  <a:pt x="55581" y="-3532"/>
                  <a:pt x="96819" y="54"/>
                </a:cubicBezTo>
                <a:cubicBezTo>
                  <a:pt x="138057" y="3640"/>
                  <a:pt x="200810" y="362228"/>
                  <a:pt x="247426" y="365814"/>
                </a:cubicBezTo>
                <a:cubicBezTo>
                  <a:pt x="294042" y="369400"/>
                  <a:pt x="331695" y="19776"/>
                  <a:pt x="376518" y="21569"/>
                </a:cubicBezTo>
                <a:cubicBezTo>
                  <a:pt x="421341" y="23362"/>
                  <a:pt x="469751" y="376572"/>
                  <a:pt x="516367" y="376572"/>
                </a:cubicBezTo>
                <a:cubicBezTo>
                  <a:pt x="562983" y="376572"/>
                  <a:pt x="611394" y="23362"/>
                  <a:pt x="656217" y="21569"/>
                </a:cubicBezTo>
                <a:cubicBezTo>
                  <a:pt x="701040" y="19776"/>
                  <a:pt x="740485" y="367607"/>
                  <a:pt x="785308" y="365814"/>
                </a:cubicBezTo>
                <a:cubicBezTo>
                  <a:pt x="830131" y="364021"/>
                  <a:pt x="877644" y="187416"/>
                  <a:pt x="925158" y="10812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8A65299D-4CC2-1306-19E7-C95098BE97A5}"/>
              </a:ext>
            </a:extLst>
          </p:cNvPr>
          <p:cNvSpPr/>
          <p:nvPr/>
        </p:nvSpPr>
        <p:spPr>
          <a:xfrm>
            <a:off x="8907332" y="2108499"/>
            <a:ext cx="408790" cy="225910"/>
          </a:xfrm>
          <a:custGeom>
            <a:avLst/>
            <a:gdLst>
              <a:gd name="connsiteX0" fmla="*/ 0 w 408790"/>
              <a:gd name="connsiteY0" fmla="*/ 0 h 225910"/>
              <a:gd name="connsiteX1" fmla="*/ 107576 w 408790"/>
              <a:gd name="connsiteY1" fmla="*/ 118334 h 225910"/>
              <a:gd name="connsiteX2" fmla="*/ 408790 w 408790"/>
              <a:gd name="connsiteY2" fmla="*/ 225910 h 22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8790" h="225910">
                <a:moveTo>
                  <a:pt x="0" y="0"/>
                </a:moveTo>
                <a:cubicBezTo>
                  <a:pt x="19722" y="40341"/>
                  <a:pt x="39444" y="80682"/>
                  <a:pt x="107576" y="118334"/>
                </a:cubicBezTo>
                <a:cubicBezTo>
                  <a:pt x="175708" y="155986"/>
                  <a:pt x="358588" y="209774"/>
                  <a:pt x="408790" y="225910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AE9398E4-FCC1-FAD0-CBCC-9914B0C438A4}"/>
              </a:ext>
            </a:extLst>
          </p:cNvPr>
          <p:cNvSpPr/>
          <p:nvPr/>
        </p:nvSpPr>
        <p:spPr>
          <a:xfrm>
            <a:off x="9305364" y="2302136"/>
            <a:ext cx="688489" cy="97046"/>
          </a:xfrm>
          <a:custGeom>
            <a:avLst/>
            <a:gdLst>
              <a:gd name="connsiteX0" fmla="*/ 0 w 688489"/>
              <a:gd name="connsiteY0" fmla="*/ 21516 h 97046"/>
              <a:gd name="connsiteX1" fmla="*/ 161365 w 688489"/>
              <a:gd name="connsiteY1" fmla="*/ 96819 h 97046"/>
              <a:gd name="connsiteX2" fmla="*/ 355002 w 688489"/>
              <a:gd name="connsiteY2" fmla="*/ 0 h 97046"/>
              <a:gd name="connsiteX3" fmla="*/ 527125 w 688489"/>
              <a:gd name="connsiteY3" fmla="*/ 96819 h 97046"/>
              <a:gd name="connsiteX4" fmla="*/ 688489 w 688489"/>
              <a:gd name="connsiteY4" fmla="*/ 10758 h 97046"/>
              <a:gd name="connsiteX5" fmla="*/ 688489 w 688489"/>
              <a:gd name="connsiteY5" fmla="*/ 10758 h 97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8489" h="97046">
                <a:moveTo>
                  <a:pt x="0" y="21516"/>
                </a:moveTo>
                <a:cubicBezTo>
                  <a:pt x="51099" y="60960"/>
                  <a:pt x="102198" y="100405"/>
                  <a:pt x="161365" y="96819"/>
                </a:cubicBezTo>
                <a:cubicBezTo>
                  <a:pt x="220532" y="93233"/>
                  <a:pt x="294042" y="0"/>
                  <a:pt x="355002" y="0"/>
                </a:cubicBezTo>
                <a:cubicBezTo>
                  <a:pt x="415962" y="0"/>
                  <a:pt x="471544" y="95026"/>
                  <a:pt x="527125" y="96819"/>
                </a:cubicBezTo>
                <a:cubicBezTo>
                  <a:pt x="582706" y="98612"/>
                  <a:pt x="688489" y="10758"/>
                  <a:pt x="688489" y="10758"/>
                </a:cubicBezTo>
                <a:lnTo>
                  <a:pt x="688489" y="10758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A20361-0AF8-A710-A043-3FC19D3FBD74}"/>
              </a:ext>
            </a:extLst>
          </p:cNvPr>
          <p:cNvSpPr txBox="1"/>
          <p:nvPr/>
        </p:nvSpPr>
        <p:spPr>
          <a:xfrm>
            <a:off x="8017818" y="3093229"/>
            <a:ext cx="953951" cy="80021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accent4"/>
                </a:solidFill>
                <a:latin typeface="Helvetica" pitchFamily="2" charset="0"/>
              </a:rPr>
              <a:t>e-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47C16A-E0EB-2BE9-030C-F57C78AE051E}"/>
              </a:ext>
            </a:extLst>
          </p:cNvPr>
          <p:cNvSpPr txBox="1"/>
          <p:nvPr/>
        </p:nvSpPr>
        <p:spPr>
          <a:xfrm>
            <a:off x="7793181" y="3085306"/>
            <a:ext cx="953951" cy="80021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accent4"/>
                </a:solidFill>
                <a:latin typeface="Helvetica" pitchFamily="2" charset="0"/>
              </a:rPr>
              <a:t>e-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C641029-074D-AC84-CBB7-09C7885AD2DD}"/>
              </a:ext>
            </a:extLst>
          </p:cNvPr>
          <p:cNvSpPr/>
          <p:nvPr/>
        </p:nvSpPr>
        <p:spPr>
          <a:xfrm>
            <a:off x="8072075" y="3358794"/>
            <a:ext cx="593282" cy="243655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DC25B8-42BC-8194-C197-D3E86F30145E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1082451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F5C12-D040-AC52-3713-9E17ECEE1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94A63D13-9184-BE0F-060B-6C4E223FA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8847119" cy="433527"/>
          </a:xfrm>
        </p:spPr>
        <p:txBody>
          <a:bodyPr/>
          <a:lstStyle/>
          <a:p>
            <a:r>
              <a:rPr lang="en-US" dirty="0"/>
              <a:t>Proposed sensing schemes using SC qubits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5FB82-ACD7-23C8-AC6F-FB0A2B6DE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79B3E3-27DE-6B57-B6D5-34E0B55D8B7F}"/>
              </a:ext>
            </a:extLst>
          </p:cNvPr>
          <p:cNvGrpSpPr/>
          <p:nvPr/>
        </p:nvGrpSpPr>
        <p:grpSpPr>
          <a:xfrm>
            <a:off x="9941793" y="190991"/>
            <a:ext cx="1760056" cy="829449"/>
            <a:chOff x="3293856" y="395415"/>
            <a:chExt cx="7929990" cy="381823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E94D591-FBCB-84C9-2102-1A175BB71673}"/>
                </a:ext>
              </a:extLst>
            </p:cNvPr>
            <p:cNvSpPr/>
            <p:nvPr/>
          </p:nvSpPr>
          <p:spPr>
            <a:xfrm>
              <a:off x="3299254" y="420130"/>
              <a:ext cx="7618682" cy="37935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0B0BE14-AB41-63A2-A8FE-5FC89EB3D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3856" y="395415"/>
              <a:ext cx="7929990" cy="3768811"/>
            </a:xfrm>
            <a:prstGeom prst="rect">
              <a:avLst/>
            </a:prstGeom>
          </p:spPr>
        </p:pic>
      </p:grpSp>
      <p:pic>
        <p:nvPicPr>
          <p:cNvPr id="13" name="Picture 12" descr="A picture containing timeline&#10;&#10;AI-generated content may be incorrect.">
            <a:extLst>
              <a:ext uri="{FF2B5EF4-FFF2-40B4-BE49-F238E27FC236}">
                <a16:creationId xmlns:a16="http://schemas.microsoft.com/office/drawing/2014/main" id="{6D450104-7686-EB8D-F98D-1450A456F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835" y="2874712"/>
            <a:ext cx="3767282" cy="32833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345A154-66E7-BD27-1B9F-01C2CE82933E}"/>
              </a:ext>
            </a:extLst>
          </p:cNvPr>
          <p:cNvSpPr txBox="1"/>
          <p:nvPr/>
        </p:nvSpPr>
        <p:spPr>
          <a:xfrm>
            <a:off x="138044" y="5954214"/>
            <a:ext cx="4011559" cy="7694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10.1103/PhysRevApplied.22.054009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E1CB76-EA5F-F4F6-EA8F-4BFEB81A0D28}"/>
              </a:ext>
            </a:extLst>
          </p:cNvPr>
          <p:cNvSpPr txBox="1"/>
          <p:nvPr/>
        </p:nvSpPr>
        <p:spPr>
          <a:xfrm>
            <a:off x="138044" y="1627856"/>
            <a:ext cx="3767282" cy="138499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Superconducting Quasiparticle-amplifying </a:t>
            </a:r>
            <a:r>
              <a:rPr lang="en-US" b="1" dirty="0" err="1">
                <a:solidFill>
                  <a:srgbClr val="98D7EA"/>
                </a:solidFill>
                <a:latin typeface="Helvetica" pitchFamily="2" charset="0"/>
              </a:rPr>
              <a:t>transmons</a:t>
            </a: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 (SQUATs)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08C660-9366-7F98-0B0B-524D5FF33AE9}"/>
              </a:ext>
            </a:extLst>
          </p:cNvPr>
          <p:cNvSpPr txBox="1"/>
          <p:nvPr/>
        </p:nvSpPr>
        <p:spPr>
          <a:xfrm>
            <a:off x="3660764" y="760765"/>
            <a:ext cx="5174892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Cavity based hidden photon searches</a:t>
            </a:r>
          </a:p>
        </p:txBody>
      </p:sp>
      <p:pic>
        <p:nvPicPr>
          <p:cNvPr id="20" name="Picture 19" descr="Diagram&#10;&#10;AI-generated content may be incorrect.">
            <a:extLst>
              <a:ext uri="{FF2B5EF4-FFF2-40B4-BE49-F238E27FC236}">
                <a16:creationId xmlns:a16="http://schemas.microsoft.com/office/drawing/2014/main" id="{B5E1C9AE-5F95-2BAF-2ECA-D8C7B9725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2434" y="1383822"/>
            <a:ext cx="4011558" cy="281489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85A88D2-E56E-ABAE-C6DF-3B18787AEF65}"/>
              </a:ext>
            </a:extLst>
          </p:cNvPr>
          <p:cNvSpPr txBox="1"/>
          <p:nvPr/>
        </p:nvSpPr>
        <p:spPr>
          <a:xfrm>
            <a:off x="4090220" y="3969484"/>
            <a:ext cx="4011559" cy="7694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10.1103/PhysRevLett.126.141302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DC440E-920A-2620-D897-F5E169462A8E}"/>
              </a:ext>
            </a:extLst>
          </p:cNvPr>
          <p:cNvSpPr txBox="1"/>
          <p:nvPr/>
        </p:nvSpPr>
        <p:spPr>
          <a:xfrm>
            <a:off x="4149603" y="4201985"/>
            <a:ext cx="7229415" cy="830997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rgbClr val="98D7EA"/>
                </a:solidFill>
                <a:latin typeface="Helvetica" pitchFamily="2" charset="0"/>
              </a:rPr>
              <a:t>High-overtone Bulk Acoustic Resonators (HBARs)</a:t>
            </a:r>
          </a:p>
        </p:txBody>
      </p:sp>
      <p:pic>
        <p:nvPicPr>
          <p:cNvPr id="24" name="Picture 23" descr="Graphical user interface, website&#10;&#10;AI-generated content may be incorrect.">
            <a:extLst>
              <a:ext uri="{FF2B5EF4-FFF2-40B4-BE49-F238E27FC236}">
                <a16:creationId xmlns:a16="http://schemas.microsoft.com/office/drawing/2014/main" id="{CAB9FA4F-23E4-D387-5B44-4B05EB27CC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450" y="4782800"/>
            <a:ext cx="6619021" cy="176944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03903C1-9048-5C67-3AEB-65E4CA524E86}"/>
              </a:ext>
            </a:extLst>
          </p:cNvPr>
          <p:cNvSpPr txBox="1"/>
          <p:nvPr/>
        </p:nvSpPr>
        <p:spPr>
          <a:xfrm>
            <a:off x="4704885" y="6309228"/>
            <a:ext cx="4011559" cy="76944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10.48550/arXiv.2410.17308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94E73A8-43D4-C7DC-683A-B07FA4A49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9578" y="621961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97403B-92D9-6B78-4D05-3DDAEFFF88AC}"/>
              </a:ext>
            </a:extLst>
          </p:cNvPr>
          <p:cNvSpPr txBox="1"/>
          <p:nvPr/>
        </p:nvSpPr>
        <p:spPr>
          <a:xfrm>
            <a:off x="4120770" y="3681302"/>
            <a:ext cx="3224980" cy="80021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https://news.fnal.gov/2021/04/sensitive-qubit-based-technique-to-accelerate-search-for-dark-matter/</a:t>
            </a:r>
            <a:endParaRPr lang="en-US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F9F7AB-D60D-1A9E-872D-0CF80FA3F46A}"/>
              </a:ext>
            </a:extLst>
          </p:cNvPr>
          <p:cNvSpPr txBox="1"/>
          <p:nvPr/>
        </p:nvSpPr>
        <p:spPr>
          <a:xfrm rot="16200000">
            <a:off x="10958934" y="5664484"/>
            <a:ext cx="2101150" cy="72327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Olivia Seidel</a:t>
            </a:r>
          </a:p>
        </p:txBody>
      </p:sp>
    </p:spTree>
    <p:extLst>
      <p:ext uri="{BB962C8B-B14F-4D97-AF65-F5344CB8AC3E}">
        <p14:creationId xmlns:p14="http://schemas.microsoft.com/office/powerpoint/2010/main" val="577401517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Dark" id="{A80C6E69-2056-0946-84B2-E7C3677756E6}" vid="{E6E3AD58-B87C-5C40-AAAB-5CB060954F0E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Dark" id="{A80C6E69-2056-0946-84B2-E7C3677756E6}" vid="{D05E4049-66C6-8C4A-B08B-C9AE6A33C45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6048</TotalTime>
  <Words>4621</Words>
  <Application>Microsoft Macintosh PowerPoint</Application>
  <PresentationFormat>Widescreen</PresentationFormat>
  <Paragraphs>933</Paragraphs>
  <Slides>51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61" baseType="lpstr">
      <vt:lpstr>Apple Chancery</vt:lpstr>
      <vt:lpstr>Aptos</vt:lpstr>
      <vt:lpstr>Arial</vt:lpstr>
      <vt:lpstr>Calibri</vt:lpstr>
      <vt:lpstr>Cambria Math</vt:lpstr>
      <vt:lpstr>Chiller</vt:lpstr>
      <vt:lpstr>Helvetica</vt:lpstr>
      <vt:lpstr>Wingdings</vt:lpstr>
      <vt:lpstr>Content Slides</vt:lpstr>
      <vt:lpstr>Section Title and Agenda Slides</vt:lpstr>
      <vt:lpstr>Harnessing the Quantum Zeno Effect in superconducting qubits for particle detection</vt:lpstr>
      <vt:lpstr>Leveraging a fundamental quantum mechanics effect to develop robust qubit-based particle sensors</vt:lpstr>
      <vt:lpstr>Leveraging a fundamental quantum mechanics effect to develop robust qubit-based particle sensors</vt:lpstr>
      <vt:lpstr>Leveraging a fundamental quantum mechanics effect to develop robust qubit-based particle sensors</vt:lpstr>
      <vt:lpstr>Leveraging a fundamental quantum mechanics effect to develop robust qubit-based particle sensors</vt:lpstr>
      <vt:lpstr>Leveraging a fundamental quantum mechanics effect to develop robust qubit-based particle sensors</vt:lpstr>
      <vt:lpstr>The next generation of breakthroughs in physics will come from very sensitive detectors    </vt:lpstr>
      <vt:lpstr>Superconducting qubits are promising candidates for low energy detection</vt:lpstr>
      <vt:lpstr>Proposed sensing schemes using SC qubits</vt:lpstr>
      <vt:lpstr>All of these sensing mechanisms use qubit frequency shifts as the detection medium</vt:lpstr>
      <vt:lpstr>An insidious source of backgrounds: Two Level Systems (TLSes)</vt:lpstr>
      <vt:lpstr>TLSes are everywhere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Method to constrain quantum systems: the Quantum Zeno Effect</vt:lpstr>
      <vt:lpstr>We have measured the QZE in the qubit's ‘two levels’</vt:lpstr>
      <vt:lpstr>Roadmap</vt:lpstr>
      <vt:lpstr>Conclusion</vt:lpstr>
      <vt:lpstr>Thank you to the Fermilab CosmiQ and QICK teams!</vt:lpstr>
      <vt:lpstr>A second insidious source of backgrounds: Two Level Systems (TLSes)</vt:lpstr>
      <vt:lpstr>Qubits are great sensors, and are extra sensitive to cosmic rays</vt:lpstr>
      <vt:lpstr>Cosmic ray solution: go 100m underground</vt:lpstr>
      <vt:lpstr>PowerPoint Presentation</vt:lpstr>
      <vt:lpstr>How is the QZE different than decoherence?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Olivia Seidel</dc:creator>
  <cp:lastModifiedBy>Olivia Seidel</cp:lastModifiedBy>
  <cp:revision>194</cp:revision>
  <dcterms:created xsi:type="dcterms:W3CDTF">2025-10-01T19:26:01Z</dcterms:created>
  <dcterms:modified xsi:type="dcterms:W3CDTF">2025-10-10T02:00:24Z</dcterms:modified>
</cp:coreProperties>
</file>