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301" r:id="rId3"/>
    <p:sldId id="260" r:id="rId4"/>
    <p:sldId id="328" r:id="rId5"/>
    <p:sldId id="302" r:id="rId6"/>
    <p:sldId id="314" r:id="rId7"/>
    <p:sldId id="313" r:id="rId8"/>
    <p:sldId id="2146847069" r:id="rId9"/>
    <p:sldId id="2146847070" r:id="rId10"/>
    <p:sldId id="2146847064" r:id="rId11"/>
    <p:sldId id="2146847066" r:id="rId12"/>
    <p:sldId id="2146847063" r:id="rId13"/>
    <p:sldId id="2146847041" r:id="rId14"/>
    <p:sldId id="2146847043" r:id="rId15"/>
    <p:sldId id="2146847067" r:id="rId16"/>
    <p:sldId id="2146847044" r:id="rId17"/>
    <p:sldId id="2146847045" r:id="rId18"/>
    <p:sldId id="2146847071" r:id="rId19"/>
    <p:sldId id="2146847046" r:id="rId20"/>
    <p:sldId id="2146847047" r:id="rId21"/>
    <p:sldId id="2146847048" r:id="rId22"/>
    <p:sldId id="21468470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050"/>
    <a:srgbClr val="004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304D3-29B0-F349-84B4-21580BDE0A36}" v="605" dt="2025-10-08T21:58:13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0"/>
    <p:restoredTop sz="94667"/>
  </p:normalViewPr>
  <p:slideViewPr>
    <p:cSldViewPr snapToGrid="0">
      <p:cViewPr>
        <p:scale>
          <a:sx n="105" d="100"/>
          <a:sy n="105" d="100"/>
        </p:scale>
        <p:origin x="688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ameron" userId="96ffb48f-7749-43d0-afb7-b5f9497c9a52" providerId="ADAL" clId="{6ED304D3-29B0-F349-84B4-21580BDE0A36}"/>
    <pc:docChg chg="undo custSel addSld delSld modSld sldOrd">
      <pc:chgData name="Andrew Cameron" userId="96ffb48f-7749-43d0-afb7-b5f9497c9a52" providerId="ADAL" clId="{6ED304D3-29B0-F349-84B4-21580BDE0A36}" dt="2025-10-08T21:58:13.676" v="6781"/>
      <pc:docMkLst>
        <pc:docMk/>
      </pc:docMkLst>
      <pc:sldChg chg="del">
        <pc:chgData name="Andrew Cameron" userId="96ffb48f-7749-43d0-afb7-b5f9497c9a52" providerId="ADAL" clId="{6ED304D3-29B0-F349-84B4-21580BDE0A36}" dt="2025-10-06T16:51:06.544" v="1" actId="2696"/>
        <pc:sldMkLst>
          <pc:docMk/>
          <pc:sldMk cId="1088854704" sldId="256"/>
        </pc:sldMkLst>
      </pc:sldChg>
      <pc:sldChg chg="add">
        <pc:chgData name="Andrew Cameron" userId="96ffb48f-7749-43d0-afb7-b5f9497c9a52" providerId="ADAL" clId="{6ED304D3-29B0-F349-84B4-21580BDE0A36}" dt="2025-10-06T17:10:18.174" v="186"/>
        <pc:sldMkLst>
          <pc:docMk/>
          <pc:sldMk cId="1956468543" sldId="260"/>
        </pc:sldMkLst>
      </pc:sldChg>
      <pc:sldChg chg="addSp delSp modSp add mod">
        <pc:chgData name="Andrew Cameron" userId="96ffb48f-7749-43d0-afb7-b5f9497c9a52" providerId="ADAL" clId="{6ED304D3-29B0-F349-84B4-21580BDE0A36}" dt="2025-10-07T20:36:43.076" v="3575" actId="207"/>
        <pc:sldMkLst>
          <pc:docMk/>
          <pc:sldMk cId="1989597527" sldId="294"/>
        </pc:sldMkLst>
        <pc:spChg chg="mod">
          <ac:chgData name="Andrew Cameron" userId="96ffb48f-7749-43d0-afb7-b5f9497c9a52" providerId="ADAL" clId="{6ED304D3-29B0-F349-84B4-21580BDE0A36}" dt="2025-10-06T16:53:35.730" v="38" actId="2711"/>
          <ac:spMkLst>
            <pc:docMk/>
            <pc:sldMk cId="1989597527" sldId="294"/>
            <ac:spMk id="3" creationId="{00000000-0000-0000-0000-000000000000}"/>
          </ac:spMkLst>
        </pc:spChg>
        <pc:spChg chg="mod">
          <ac:chgData name="Andrew Cameron" userId="96ffb48f-7749-43d0-afb7-b5f9497c9a52" providerId="ADAL" clId="{6ED304D3-29B0-F349-84B4-21580BDE0A36}" dt="2025-10-06T16:58:14.667" v="162" actId="14100"/>
          <ac:spMkLst>
            <pc:docMk/>
            <pc:sldMk cId="1989597527" sldId="294"/>
            <ac:spMk id="4" creationId="{00000000-0000-0000-0000-000000000000}"/>
          </ac:spMkLst>
        </pc:spChg>
        <pc:spChg chg="add mod">
          <ac:chgData name="Andrew Cameron" userId="96ffb48f-7749-43d0-afb7-b5f9497c9a52" providerId="ADAL" clId="{6ED304D3-29B0-F349-84B4-21580BDE0A36}" dt="2025-10-07T20:36:43.076" v="3575" actId="207"/>
          <ac:spMkLst>
            <pc:docMk/>
            <pc:sldMk cId="1989597527" sldId="294"/>
            <ac:spMk id="10" creationId="{120EAC56-5CCF-099D-FC7D-1C915DE4CA0E}"/>
          </ac:spMkLst>
        </pc:spChg>
        <pc:picChg chg="mod">
          <ac:chgData name="Andrew Cameron" userId="96ffb48f-7749-43d0-afb7-b5f9497c9a52" providerId="ADAL" clId="{6ED304D3-29B0-F349-84B4-21580BDE0A36}" dt="2025-10-06T16:57:59.016" v="161" actId="1076"/>
          <ac:picMkLst>
            <pc:docMk/>
            <pc:sldMk cId="1989597527" sldId="294"/>
            <ac:picMk id="9" creationId="{F91643A4-9898-9E4B-936C-30E1B9F04FFA}"/>
          </ac:picMkLst>
        </pc:picChg>
        <pc:picChg chg="mod">
          <ac:chgData name="Andrew Cameron" userId="96ffb48f-7749-43d0-afb7-b5f9497c9a52" providerId="ADAL" clId="{6ED304D3-29B0-F349-84B4-21580BDE0A36}" dt="2025-10-06T16:57:55.333" v="159" actId="1076"/>
          <ac:picMkLst>
            <pc:docMk/>
            <pc:sldMk cId="1989597527" sldId="294"/>
            <ac:picMk id="1026" creationId="{4763AB2E-AF80-FE74-50C5-A2FE89A97E33}"/>
          </ac:picMkLst>
        </pc:picChg>
      </pc:sldChg>
      <pc:sldChg chg="addSp modSp add">
        <pc:chgData name="Andrew Cameron" userId="96ffb48f-7749-43d0-afb7-b5f9497c9a52" providerId="ADAL" clId="{6ED304D3-29B0-F349-84B4-21580BDE0A36}" dt="2025-10-08T21:40:03.340" v="6758"/>
        <pc:sldMkLst>
          <pc:docMk/>
          <pc:sldMk cId="3790590666" sldId="301"/>
        </pc:sldMkLst>
        <pc:spChg chg="add mod">
          <ac:chgData name="Andrew Cameron" userId="96ffb48f-7749-43d0-afb7-b5f9497c9a52" providerId="ADAL" clId="{6ED304D3-29B0-F349-84B4-21580BDE0A36}" dt="2025-10-08T21:40:03.340" v="6758"/>
          <ac:spMkLst>
            <pc:docMk/>
            <pc:sldMk cId="3790590666" sldId="301"/>
            <ac:spMk id="4" creationId="{C058667F-D1C8-70CE-2821-143FF69B2597}"/>
          </ac:spMkLst>
        </pc:spChg>
      </pc:sldChg>
      <pc:sldChg chg="addSp modSp add">
        <pc:chgData name="Andrew Cameron" userId="96ffb48f-7749-43d0-afb7-b5f9497c9a52" providerId="ADAL" clId="{6ED304D3-29B0-F349-84B4-21580BDE0A36}" dt="2025-10-08T21:40:06.919" v="6760"/>
        <pc:sldMkLst>
          <pc:docMk/>
          <pc:sldMk cId="849723898" sldId="302"/>
        </pc:sldMkLst>
        <pc:spChg chg="add mod">
          <ac:chgData name="Andrew Cameron" userId="96ffb48f-7749-43d0-afb7-b5f9497c9a52" providerId="ADAL" clId="{6ED304D3-29B0-F349-84B4-21580BDE0A36}" dt="2025-10-08T21:40:06.919" v="6760"/>
          <ac:spMkLst>
            <pc:docMk/>
            <pc:sldMk cId="849723898" sldId="302"/>
            <ac:spMk id="2" creationId="{7EADD72F-CB03-30F6-353B-5DCA7667EA3C}"/>
          </ac:spMkLst>
        </pc:spChg>
      </pc:sldChg>
      <pc:sldChg chg="add del">
        <pc:chgData name="Andrew Cameron" userId="96ffb48f-7749-43d0-afb7-b5f9497c9a52" providerId="ADAL" clId="{6ED304D3-29B0-F349-84B4-21580BDE0A36}" dt="2025-10-06T20:24:32.068" v="1205" actId="2696"/>
        <pc:sldMkLst>
          <pc:docMk/>
          <pc:sldMk cId="659700466" sldId="304"/>
        </pc:sldMkLst>
      </pc:sldChg>
      <pc:sldChg chg="addSp modSp add">
        <pc:chgData name="Andrew Cameron" userId="96ffb48f-7749-43d0-afb7-b5f9497c9a52" providerId="ADAL" clId="{6ED304D3-29B0-F349-84B4-21580BDE0A36}" dt="2025-10-08T21:40:09.345" v="6762"/>
        <pc:sldMkLst>
          <pc:docMk/>
          <pc:sldMk cId="3659814153" sldId="313"/>
        </pc:sldMkLst>
        <pc:spChg chg="add mod">
          <ac:chgData name="Andrew Cameron" userId="96ffb48f-7749-43d0-afb7-b5f9497c9a52" providerId="ADAL" clId="{6ED304D3-29B0-F349-84B4-21580BDE0A36}" dt="2025-10-08T21:40:09.345" v="6762"/>
          <ac:spMkLst>
            <pc:docMk/>
            <pc:sldMk cId="3659814153" sldId="313"/>
            <ac:spMk id="2" creationId="{3E86D50E-8A57-D692-C378-911930B76F22}"/>
          </ac:spMkLst>
        </pc:spChg>
      </pc:sldChg>
      <pc:sldChg chg="addSp modSp add">
        <pc:chgData name="Andrew Cameron" userId="96ffb48f-7749-43d0-afb7-b5f9497c9a52" providerId="ADAL" clId="{6ED304D3-29B0-F349-84B4-21580BDE0A36}" dt="2025-10-08T21:40:08.167" v="6761"/>
        <pc:sldMkLst>
          <pc:docMk/>
          <pc:sldMk cId="3098012326" sldId="314"/>
        </pc:sldMkLst>
        <pc:spChg chg="add mod">
          <ac:chgData name="Andrew Cameron" userId="96ffb48f-7749-43d0-afb7-b5f9497c9a52" providerId="ADAL" clId="{6ED304D3-29B0-F349-84B4-21580BDE0A36}" dt="2025-10-08T21:40:08.167" v="6761"/>
          <ac:spMkLst>
            <pc:docMk/>
            <pc:sldMk cId="3098012326" sldId="314"/>
            <ac:spMk id="2" creationId="{0D7B58ED-B0F5-95BB-E554-2ECA85745DA0}"/>
          </ac:spMkLst>
        </pc:spChg>
      </pc:sldChg>
      <pc:sldChg chg="addSp modSp add">
        <pc:chgData name="Andrew Cameron" userId="96ffb48f-7749-43d0-afb7-b5f9497c9a52" providerId="ADAL" clId="{6ED304D3-29B0-F349-84B4-21580BDE0A36}" dt="2025-10-08T21:40:05.148" v="6759"/>
        <pc:sldMkLst>
          <pc:docMk/>
          <pc:sldMk cId="1710498537" sldId="328"/>
        </pc:sldMkLst>
        <pc:spChg chg="add mod">
          <ac:chgData name="Andrew Cameron" userId="96ffb48f-7749-43d0-afb7-b5f9497c9a52" providerId="ADAL" clId="{6ED304D3-29B0-F349-84B4-21580BDE0A36}" dt="2025-10-08T21:40:05.148" v="6759"/>
          <ac:spMkLst>
            <pc:docMk/>
            <pc:sldMk cId="1710498537" sldId="328"/>
            <ac:spMk id="2" creationId="{BFD9BF42-777B-E45B-3C9B-4C3547B0FECB}"/>
          </ac:spMkLst>
        </pc:spChg>
      </pc:sldChg>
      <pc:sldChg chg="addSp modSp add del mod">
        <pc:chgData name="Andrew Cameron" userId="96ffb48f-7749-43d0-afb7-b5f9497c9a52" providerId="ADAL" clId="{6ED304D3-29B0-F349-84B4-21580BDE0A36}" dt="2025-10-08T21:57:42.203" v="6780" actId="2696"/>
        <pc:sldMkLst>
          <pc:docMk/>
          <pc:sldMk cId="3113078656" sldId="2146847037"/>
        </pc:sldMkLst>
        <pc:spChg chg="add mod">
          <ac:chgData name="Andrew Cameron" userId="96ffb48f-7749-43d0-afb7-b5f9497c9a52" providerId="ADAL" clId="{6ED304D3-29B0-F349-84B4-21580BDE0A36}" dt="2025-10-08T21:39:48.049" v="6752" actId="20577"/>
          <ac:spMkLst>
            <pc:docMk/>
            <pc:sldMk cId="3113078656" sldId="2146847037"/>
            <ac:spMk id="2" creationId="{532B1480-0223-ECA8-D4A9-09486D54B70A}"/>
          </ac:spMkLst>
        </pc:spChg>
      </pc:sldChg>
      <pc:sldChg chg="addSp modSp add del mod">
        <pc:chgData name="Andrew Cameron" userId="96ffb48f-7749-43d0-afb7-b5f9497c9a52" providerId="ADAL" clId="{6ED304D3-29B0-F349-84B4-21580BDE0A36}" dt="2025-10-08T21:57:42.156" v="6778" actId="2696"/>
        <pc:sldMkLst>
          <pc:docMk/>
          <pc:sldMk cId="1729768498" sldId="2146847038"/>
        </pc:sldMkLst>
        <pc:spChg chg="add mod">
          <ac:chgData name="Andrew Cameron" userId="96ffb48f-7749-43d0-afb7-b5f9497c9a52" providerId="ADAL" clId="{6ED304D3-29B0-F349-84B4-21580BDE0A36}" dt="2025-10-08T21:39:57.826" v="6755" actId="1035"/>
          <ac:spMkLst>
            <pc:docMk/>
            <pc:sldMk cId="1729768498" sldId="2146847038"/>
            <ac:spMk id="2" creationId="{59FE787E-B4A1-D1BC-EF9E-5B6A0FBB5497}"/>
          </ac:spMkLst>
        </pc:spChg>
      </pc:sldChg>
      <pc:sldChg chg="addSp modSp add del">
        <pc:chgData name="Andrew Cameron" userId="96ffb48f-7749-43d0-afb7-b5f9497c9a52" providerId="ADAL" clId="{6ED304D3-29B0-F349-84B4-21580BDE0A36}" dt="2025-10-08T21:57:42.158" v="6779" actId="2696"/>
        <pc:sldMkLst>
          <pc:docMk/>
          <pc:sldMk cId="3786912121" sldId="2146847039"/>
        </pc:sldMkLst>
        <pc:spChg chg="add mod">
          <ac:chgData name="Andrew Cameron" userId="96ffb48f-7749-43d0-afb7-b5f9497c9a52" providerId="ADAL" clId="{6ED304D3-29B0-F349-84B4-21580BDE0A36}" dt="2025-10-08T21:39:59.261" v="6756"/>
          <ac:spMkLst>
            <pc:docMk/>
            <pc:sldMk cId="3786912121" sldId="2146847039"/>
            <ac:spMk id="2" creationId="{06089AEE-0919-17F4-BE6E-923A13356F2D}"/>
          </ac:spMkLst>
        </pc:spChg>
      </pc:sldChg>
      <pc:sldChg chg="addSp modSp add del">
        <pc:chgData name="Andrew Cameron" userId="96ffb48f-7749-43d0-afb7-b5f9497c9a52" providerId="ADAL" clId="{6ED304D3-29B0-F349-84B4-21580BDE0A36}" dt="2025-10-08T21:57:42.144" v="6777" actId="2696"/>
        <pc:sldMkLst>
          <pc:docMk/>
          <pc:sldMk cId="2540530663" sldId="2146847040"/>
        </pc:sldMkLst>
        <pc:spChg chg="add mod">
          <ac:chgData name="Andrew Cameron" userId="96ffb48f-7749-43d0-afb7-b5f9497c9a52" providerId="ADAL" clId="{6ED304D3-29B0-F349-84B4-21580BDE0A36}" dt="2025-10-08T21:40:01.072" v="6757"/>
          <ac:spMkLst>
            <pc:docMk/>
            <pc:sldMk cId="2540530663" sldId="2146847040"/>
            <ac:spMk id="2" creationId="{CC8CF010-101C-F1C3-C2C8-4D2F84502C04}"/>
          </ac:spMkLst>
        </pc:spChg>
      </pc:sldChg>
      <pc:sldChg chg="addSp delSp modSp new mod ord">
        <pc:chgData name="Andrew Cameron" userId="96ffb48f-7749-43d0-afb7-b5f9497c9a52" providerId="ADAL" clId="{6ED304D3-29B0-F349-84B4-21580BDE0A36}" dt="2025-10-08T21:40:16.189" v="6768"/>
        <pc:sldMkLst>
          <pc:docMk/>
          <pc:sldMk cId="869338952" sldId="2146847041"/>
        </pc:sldMkLst>
        <pc:spChg chg="mod">
          <ac:chgData name="Andrew Cameron" userId="96ffb48f-7749-43d0-afb7-b5f9497c9a52" providerId="ADAL" clId="{6ED304D3-29B0-F349-84B4-21580BDE0A36}" dt="2025-10-07T21:07:38.970" v="4562" actId="20577"/>
          <ac:spMkLst>
            <pc:docMk/>
            <pc:sldMk cId="869338952" sldId="2146847041"/>
            <ac:spMk id="2" creationId="{B398AC1F-4B49-AA24-C521-306241D95B4B}"/>
          </ac:spMkLst>
        </pc:spChg>
        <pc:spChg chg="mod">
          <ac:chgData name="Andrew Cameron" userId="96ffb48f-7749-43d0-afb7-b5f9497c9a52" providerId="ADAL" clId="{6ED304D3-29B0-F349-84B4-21580BDE0A36}" dt="2025-10-07T21:09:22.170" v="4605" actId="20577"/>
          <ac:spMkLst>
            <pc:docMk/>
            <pc:sldMk cId="869338952" sldId="2146847041"/>
            <ac:spMk id="3" creationId="{3FA5154A-64DC-7EDA-5601-E6F31BE80D1D}"/>
          </ac:spMkLst>
        </pc:spChg>
        <pc:spChg chg="add mod">
          <ac:chgData name="Andrew Cameron" userId="96ffb48f-7749-43d0-afb7-b5f9497c9a52" providerId="ADAL" clId="{6ED304D3-29B0-F349-84B4-21580BDE0A36}" dt="2025-10-07T18:51:24.419" v="2099"/>
          <ac:spMkLst>
            <pc:docMk/>
            <pc:sldMk cId="869338952" sldId="2146847041"/>
            <ac:spMk id="4" creationId="{F3625A7B-7B9E-3BFB-05AD-90D513326E84}"/>
          </ac:spMkLst>
        </pc:spChg>
        <pc:spChg chg="add mod">
          <ac:chgData name="Andrew Cameron" userId="96ffb48f-7749-43d0-afb7-b5f9497c9a52" providerId="ADAL" clId="{6ED304D3-29B0-F349-84B4-21580BDE0A36}" dt="2025-10-07T20:57:06.546" v="4172" actId="164"/>
          <ac:spMkLst>
            <pc:docMk/>
            <pc:sldMk cId="869338952" sldId="2146847041"/>
            <ac:spMk id="5" creationId="{CE2F23CC-8DCC-EEC4-9479-2DF66CB7692F}"/>
          </ac:spMkLst>
        </pc:spChg>
        <pc:spChg chg="add mod">
          <ac:chgData name="Andrew Cameron" userId="96ffb48f-7749-43d0-afb7-b5f9497c9a52" providerId="ADAL" clId="{6ED304D3-29B0-F349-84B4-21580BDE0A36}" dt="2025-10-07T20:57:06.546" v="4172" actId="164"/>
          <ac:spMkLst>
            <pc:docMk/>
            <pc:sldMk cId="869338952" sldId="2146847041"/>
            <ac:spMk id="10" creationId="{E6FC892D-4B0E-4CD4-D2A0-7ACFB73AA627}"/>
          </ac:spMkLst>
        </pc:spChg>
        <pc:spChg chg="add mod">
          <ac:chgData name="Andrew Cameron" userId="96ffb48f-7749-43d0-afb7-b5f9497c9a52" providerId="ADAL" clId="{6ED304D3-29B0-F349-84B4-21580BDE0A36}" dt="2025-10-07T20:56:49.783" v="4168" actId="164"/>
          <ac:spMkLst>
            <pc:docMk/>
            <pc:sldMk cId="869338952" sldId="2146847041"/>
            <ac:spMk id="12" creationId="{97AB67C4-AAB2-1013-8481-E67FB60B5333}"/>
          </ac:spMkLst>
        </pc:spChg>
        <pc:spChg chg="mod">
          <ac:chgData name="Andrew Cameron" userId="96ffb48f-7749-43d0-afb7-b5f9497c9a52" providerId="ADAL" clId="{6ED304D3-29B0-F349-84B4-21580BDE0A36}" dt="2025-10-07T20:57:07.407" v="4173"/>
          <ac:spMkLst>
            <pc:docMk/>
            <pc:sldMk cId="869338952" sldId="2146847041"/>
            <ac:spMk id="22" creationId="{2248FAD6-EA01-6648-BE8B-CB5FD0A0B41E}"/>
          </ac:spMkLst>
        </pc:spChg>
        <pc:spChg chg="mod">
          <ac:chgData name="Andrew Cameron" userId="96ffb48f-7749-43d0-afb7-b5f9497c9a52" providerId="ADAL" clId="{6ED304D3-29B0-F349-84B4-21580BDE0A36}" dt="2025-10-07T20:57:07.407" v="4173"/>
          <ac:spMkLst>
            <pc:docMk/>
            <pc:sldMk cId="869338952" sldId="2146847041"/>
            <ac:spMk id="24" creationId="{6C666A52-3B7A-39B0-3FFE-ACCAD0E10076}"/>
          </ac:spMkLst>
        </pc:spChg>
        <pc:spChg chg="mod">
          <ac:chgData name="Andrew Cameron" userId="96ffb48f-7749-43d0-afb7-b5f9497c9a52" providerId="ADAL" clId="{6ED304D3-29B0-F349-84B4-21580BDE0A36}" dt="2025-10-07T20:57:07.407" v="4173"/>
          <ac:spMkLst>
            <pc:docMk/>
            <pc:sldMk cId="869338952" sldId="2146847041"/>
            <ac:spMk id="27" creationId="{971DF77E-09D3-D9AA-5DEF-8D20775E5767}"/>
          </ac:spMkLst>
        </pc:spChg>
        <pc:spChg chg="add mod">
          <ac:chgData name="Andrew Cameron" userId="96ffb48f-7749-43d0-afb7-b5f9497c9a52" providerId="ADAL" clId="{6ED304D3-29B0-F349-84B4-21580BDE0A36}" dt="2025-10-07T21:06:30.169" v="4474" actId="164"/>
          <ac:spMkLst>
            <pc:docMk/>
            <pc:sldMk cId="869338952" sldId="2146847041"/>
            <ac:spMk id="28" creationId="{52AE3D09-C2E5-0BC4-9F66-147F9282909A}"/>
          </ac:spMkLst>
        </pc:spChg>
        <pc:spChg chg="add mod">
          <ac:chgData name="Andrew Cameron" userId="96ffb48f-7749-43d0-afb7-b5f9497c9a52" providerId="ADAL" clId="{6ED304D3-29B0-F349-84B4-21580BDE0A36}" dt="2025-10-07T21:06:36.743" v="4475" actId="164"/>
          <ac:spMkLst>
            <pc:docMk/>
            <pc:sldMk cId="869338952" sldId="2146847041"/>
            <ac:spMk id="29" creationId="{BE05CA4B-60E0-065F-A38C-AB7FF2EB93FE}"/>
          </ac:spMkLst>
        </pc:spChg>
        <pc:spChg chg="add mod">
          <ac:chgData name="Andrew Cameron" userId="96ffb48f-7749-43d0-afb7-b5f9497c9a52" providerId="ADAL" clId="{6ED304D3-29B0-F349-84B4-21580BDE0A36}" dt="2025-10-07T21:06:36.743" v="4475" actId="164"/>
          <ac:spMkLst>
            <pc:docMk/>
            <pc:sldMk cId="869338952" sldId="2146847041"/>
            <ac:spMk id="30" creationId="{74DE309C-750C-54CF-5B44-E73F65561B17}"/>
          </ac:spMkLst>
        </pc:spChg>
        <pc:spChg chg="add mod">
          <ac:chgData name="Andrew Cameron" userId="96ffb48f-7749-43d0-afb7-b5f9497c9a52" providerId="ADAL" clId="{6ED304D3-29B0-F349-84B4-21580BDE0A36}" dt="2025-10-07T21:06:30.169" v="4474" actId="164"/>
          <ac:spMkLst>
            <pc:docMk/>
            <pc:sldMk cId="869338952" sldId="2146847041"/>
            <ac:spMk id="31" creationId="{3D3DCFE9-D443-1FC5-68F0-9580E41944F0}"/>
          </ac:spMkLst>
        </pc:spChg>
        <pc:spChg chg="add mod">
          <ac:chgData name="Andrew Cameron" userId="96ffb48f-7749-43d0-afb7-b5f9497c9a52" providerId="ADAL" clId="{6ED304D3-29B0-F349-84B4-21580BDE0A36}" dt="2025-10-07T21:06:30.169" v="4474" actId="164"/>
          <ac:spMkLst>
            <pc:docMk/>
            <pc:sldMk cId="869338952" sldId="2146847041"/>
            <ac:spMk id="32" creationId="{7B1AE305-6112-D3BB-C6F8-05FEC97ED1C3}"/>
          </ac:spMkLst>
        </pc:spChg>
        <pc:spChg chg="add mod">
          <ac:chgData name="Andrew Cameron" userId="96ffb48f-7749-43d0-afb7-b5f9497c9a52" providerId="ADAL" clId="{6ED304D3-29B0-F349-84B4-21580BDE0A36}" dt="2025-10-07T21:06:36.743" v="4475" actId="164"/>
          <ac:spMkLst>
            <pc:docMk/>
            <pc:sldMk cId="869338952" sldId="2146847041"/>
            <ac:spMk id="33" creationId="{47DE1103-E1FA-61F4-52EC-3ABAB12F6FEF}"/>
          </ac:spMkLst>
        </pc:spChg>
        <pc:spChg chg="add mod">
          <ac:chgData name="Andrew Cameron" userId="96ffb48f-7749-43d0-afb7-b5f9497c9a52" providerId="ADAL" clId="{6ED304D3-29B0-F349-84B4-21580BDE0A36}" dt="2025-10-07T21:06:30.169" v="4474" actId="164"/>
          <ac:spMkLst>
            <pc:docMk/>
            <pc:sldMk cId="869338952" sldId="2146847041"/>
            <ac:spMk id="34" creationId="{C6653956-415F-9086-3252-B348A1C5D226}"/>
          </ac:spMkLst>
        </pc:spChg>
        <pc:spChg chg="add mod">
          <ac:chgData name="Andrew Cameron" userId="96ffb48f-7749-43d0-afb7-b5f9497c9a52" providerId="ADAL" clId="{6ED304D3-29B0-F349-84B4-21580BDE0A36}" dt="2025-10-07T21:06:36.743" v="4475" actId="164"/>
          <ac:spMkLst>
            <pc:docMk/>
            <pc:sldMk cId="869338952" sldId="2146847041"/>
            <ac:spMk id="35" creationId="{15394B17-4A92-7FC5-DAF1-00F41FCDDBD3}"/>
          </ac:spMkLst>
        </pc:spChg>
        <pc:spChg chg="add mod">
          <ac:chgData name="Andrew Cameron" userId="96ffb48f-7749-43d0-afb7-b5f9497c9a52" providerId="ADAL" clId="{6ED304D3-29B0-F349-84B4-21580BDE0A36}" dt="2025-10-07T21:06:30.169" v="4474" actId="164"/>
          <ac:spMkLst>
            <pc:docMk/>
            <pc:sldMk cId="869338952" sldId="2146847041"/>
            <ac:spMk id="36" creationId="{538DC900-F91F-9C0B-772C-6AB000DDE5FE}"/>
          </ac:spMkLst>
        </pc:spChg>
        <pc:spChg chg="add mod">
          <ac:chgData name="Andrew Cameron" userId="96ffb48f-7749-43d0-afb7-b5f9497c9a52" providerId="ADAL" clId="{6ED304D3-29B0-F349-84B4-21580BDE0A36}" dt="2025-10-07T21:06:36.743" v="4475" actId="164"/>
          <ac:spMkLst>
            <pc:docMk/>
            <pc:sldMk cId="869338952" sldId="2146847041"/>
            <ac:spMk id="37" creationId="{F73F6638-EC81-888B-3A0F-A2052ABF133E}"/>
          </ac:spMkLst>
        </pc:spChg>
        <pc:spChg chg="add mod">
          <ac:chgData name="Andrew Cameron" userId="96ffb48f-7749-43d0-afb7-b5f9497c9a52" providerId="ADAL" clId="{6ED304D3-29B0-F349-84B4-21580BDE0A36}" dt="2025-10-07T21:05:58.339" v="4471" actId="20577"/>
          <ac:spMkLst>
            <pc:docMk/>
            <pc:sldMk cId="869338952" sldId="2146847041"/>
            <ac:spMk id="38" creationId="{299A4AC2-2AA2-8C00-DC3D-7AB499459302}"/>
          </ac:spMkLst>
        </pc:spChg>
        <pc:spChg chg="add mod">
          <ac:chgData name="Andrew Cameron" userId="96ffb48f-7749-43d0-afb7-b5f9497c9a52" providerId="ADAL" clId="{6ED304D3-29B0-F349-84B4-21580BDE0A36}" dt="2025-10-08T21:40:16.189" v="6768"/>
          <ac:spMkLst>
            <pc:docMk/>
            <pc:sldMk cId="869338952" sldId="2146847041"/>
            <ac:spMk id="43" creationId="{7E15E4FE-7BA3-89ED-7D96-A709BAA25ADC}"/>
          </ac:spMkLst>
        </pc:spChg>
        <pc:grpChg chg="add mod">
          <ac:chgData name="Andrew Cameron" userId="96ffb48f-7749-43d0-afb7-b5f9497c9a52" providerId="ADAL" clId="{6ED304D3-29B0-F349-84B4-21580BDE0A36}" dt="2025-10-07T20:57:06.546" v="4172" actId="164"/>
          <ac:grpSpMkLst>
            <pc:docMk/>
            <pc:sldMk cId="869338952" sldId="2146847041"/>
            <ac:grpSpMk id="13" creationId="{09A6780A-128A-84EC-F3B2-1E929D900DC6}"/>
          </ac:grpSpMkLst>
        </pc:grpChg>
        <pc:grpChg chg="add mod">
          <ac:chgData name="Andrew Cameron" userId="96ffb48f-7749-43d0-afb7-b5f9497c9a52" providerId="ADAL" clId="{6ED304D3-29B0-F349-84B4-21580BDE0A36}" dt="2025-10-07T21:06:30.169" v="4474" actId="164"/>
          <ac:grpSpMkLst>
            <pc:docMk/>
            <pc:sldMk cId="869338952" sldId="2146847041"/>
            <ac:grpSpMk id="20" creationId="{F393AF4A-8F01-873F-0517-CA208B635A0A}"/>
          </ac:grpSpMkLst>
        </pc:grpChg>
        <pc:grpChg chg="add mod">
          <ac:chgData name="Andrew Cameron" userId="96ffb48f-7749-43d0-afb7-b5f9497c9a52" providerId="ADAL" clId="{6ED304D3-29B0-F349-84B4-21580BDE0A36}" dt="2025-10-07T21:06:36.743" v="4475" actId="164"/>
          <ac:grpSpMkLst>
            <pc:docMk/>
            <pc:sldMk cId="869338952" sldId="2146847041"/>
            <ac:grpSpMk id="21" creationId="{90AEE6CB-C740-B348-629A-F1461E9DDF0A}"/>
          </ac:grpSpMkLst>
        </pc:grpChg>
        <pc:grpChg chg="mod">
          <ac:chgData name="Andrew Cameron" userId="96ffb48f-7749-43d0-afb7-b5f9497c9a52" providerId="ADAL" clId="{6ED304D3-29B0-F349-84B4-21580BDE0A36}" dt="2025-10-07T20:57:07.407" v="4173"/>
          <ac:grpSpMkLst>
            <pc:docMk/>
            <pc:sldMk cId="869338952" sldId="2146847041"/>
            <ac:grpSpMk id="25" creationId="{E44E5B4F-B441-8280-81AD-9F625B19BFE3}"/>
          </ac:grpSpMkLst>
        </pc:grpChg>
        <pc:grpChg chg="add mod">
          <ac:chgData name="Andrew Cameron" userId="96ffb48f-7749-43d0-afb7-b5f9497c9a52" providerId="ADAL" clId="{6ED304D3-29B0-F349-84B4-21580BDE0A36}" dt="2025-10-07T21:07:44.147" v="4572" actId="1035"/>
          <ac:grpSpMkLst>
            <pc:docMk/>
            <pc:sldMk cId="869338952" sldId="2146847041"/>
            <ac:grpSpMk id="41" creationId="{E2487A6F-BB5A-FC76-3CB5-59CF2BB52E4E}"/>
          </ac:grpSpMkLst>
        </pc:grpChg>
        <pc:grpChg chg="add mod">
          <ac:chgData name="Andrew Cameron" userId="96ffb48f-7749-43d0-afb7-b5f9497c9a52" providerId="ADAL" clId="{6ED304D3-29B0-F349-84B4-21580BDE0A36}" dt="2025-10-07T21:07:44.147" v="4572" actId="1035"/>
          <ac:grpSpMkLst>
            <pc:docMk/>
            <pc:sldMk cId="869338952" sldId="2146847041"/>
            <ac:grpSpMk id="42" creationId="{A1CF7573-A763-5355-9F6C-CB8E6B13FA74}"/>
          </ac:grpSpMkLst>
        </pc:grpChg>
        <pc:cxnChg chg="add mod">
          <ac:chgData name="Andrew Cameron" userId="96ffb48f-7749-43d0-afb7-b5f9497c9a52" providerId="ADAL" clId="{6ED304D3-29B0-F349-84B4-21580BDE0A36}" dt="2025-10-07T20:57:06.546" v="4172" actId="164"/>
          <ac:cxnSpMkLst>
            <pc:docMk/>
            <pc:sldMk cId="869338952" sldId="2146847041"/>
            <ac:cxnSpMk id="7" creationId="{11C63D58-3DB9-1408-A46F-7C7CB52948DC}"/>
          </ac:cxnSpMkLst>
        </pc:cxnChg>
        <pc:cxnChg chg="add mod">
          <ac:chgData name="Andrew Cameron" userId="96ffb48f-7749-43d0-afb7-b5f9497c9a52" providerId="ADAL" clId="{6ED304D3-29B0-F349-84B4-21580BDE0A36}" dt="2025-10-07T20:56:49.783" v="4168" actId="164"/>
          <ac:cxnSpMkLst>
            <pc:docMk/>
            <pc:sldMk cId="869338952" sldId="2146847041"/>
            <ac:cxnSpMk id="11" creationId="{746A89FE-5968-9E21-7FA7-AB12F00FECB8}"/>
          </ac:cxnSpMkLst>
        </pc:cxnChg>
        <pc:cxnChg chg="mod">
          <ac:chgData name="Andrew Cameron" userId="96ffb48f-7749-43d0-afb7-b5f9497c9a52" providerId="ADAL" clId="{6ED304D3-29B0-F349-84B4-21580BDE0A36}" dt="2025-10-07T20:57:07.407" v="4173"/>
          <ac:cxnSpMkLst>
            <pc:docMk/>
            <pc:sldMk cId="869338952" sldId="2146847041"/>
            <ac:cxnSpMk id="23" creationId="{AEF275BE-E39B-704F-7DCC-75E2683AC020}"/>
          </ac:cxnSpMkLst>
        </pc:cxnChg>
        <pc:cxnChg chg="mod">
          <ac:chgData name="Andrew Cameron" userId="96ffb48f-7749-43d0-afb7-b5f9497c9a52" providerId="ADAL" clId="{6ED304D3-29B0-F349-84B4-21580BDE0A36}" dt="2025-10-07T20:57:07.407" v="4173"/>
          <ac:cxnSpMkLst>
            <pc:docMk/>
            <pc:sldMk cId="869338952" sldId="2146847041"/>
            <ac:cxnSpMk id="26" creationId="{C6BEFD1F-32FD-677F-6B98-A62657FC781E}"/>
          </ac:cxnSpMkLst>
        </pc:cxnChg>
      </pc:sldChg>
      <pc:sldChg chg="addSp modSp new del mod">
        <pc:chgData name="Andrew Cameron" userId="96ffb48f-7749-43d0-afb7-b5f9497c9a52" providerId="ADAL" clId="{6ED304D3-29B0-F349-84B4-21580BDE0A36}" dt="2025-10-08T21:32:57.333" v="6383" actId="2696"/>
        <pc:sldMkLst>
          <pc:docMk/>
          <pc:sldMk cId="1128936083" sldId="2146847042"/>
        </pc:sldMkLst>
      </pc:sldChg>
      <pc:sldChg chg="addSp delSp modSp new mod ord modAnim">
        <pc:chgData name="Andrew Cameron" userId="96ffb48f-7749-43d0-afb7-b5f9497c9a52" providerId="ADAL" clId="{6ED304D3-29B0-F349-84B4-21580BDE0A36}" dt="2025-10-08T21:58:13.676" v="6781"/>
        <pc:sldMkLst>
          <pc:docMk/>
          <pc:sldMk cId="85998858" sldId="2146847043"/>
        </pc:sldMkLst>
        <pc:spChg chg="mod">
          <ac:chgData name="Andrew Cameron" userId="96ffb48f-7749-43d0-afb7-b5f9497c9a52" providerId="ADAL" clId="{6ED304D3-29B0-F349-84B4-21580BDE0A36}" dt="2025-10-07T21:10:42.056" v="4691" actId="20577"/>
          <ac:spMkLst>
            <pc:docMk/>
            <pc:sldMk cId="85998858" sldId="2146847043"/>
            <ac:spMk id="3" creationId="{915266F0-429C-0FD2-A4D6-BE0CC99F8F45}"/>
          </ac:spMkLst>
        </pc:spChg>
        <pc:spChg chg="add mod">
          <ac:chgData name="Andrew Cameron" userId="96ffb48f-7749-43d0-afb7-b5f9497c9a52" providerId="ADAL" clId="{6ED304D3-29B0-F349-84B4-21580BDE0A36}" dt="2025-10-07T18:51:25.575" v="2100"/>
          <ac:spMkLst>
            <pc:docMk/>
            <pc:sldMk cId="85998858" sldId="2146847043"/>
            <ac:spMk id="4" creationId="{26AF406F-A395-58C1-9F38-8BA4F3ECAC1A}"/>
          </ac:spMkLst>
        </pc:spChg>
        <pc:spChg chg="mod">
          <ac:chgData name="Andrew Cameron" userId="96ffb48f-7749-43d0-afb7-b5f9497c9a52" providerId="ADAL" clId="{6ED304D3-29B0-F349-84B4-21580BDE0A36}" dt="2025-10-07T21:10:11.529" v="4606"/>
          <ac:spMkLst>
            <pc:docMk/>
            <pc:sldMk cId="85998858" sldId="2146847043"/>
            <ac:spMk id="7" creationId="{2396928C-4502-22CC-6451-B0D70F79B404}"/>
          </ac:spMkLst>
        </pc:spChg>
        <pc:spChg chg="mod">
          <ac:chgData name="Andrew Cameron" userId="96ffb48f-7749-43d0-afb7-b5f9497c9a52" providerId="ADAL" clId="{6ED304D3-29B0-F349-84B4-21580BDE0A36}" dt="2025-10-07T21:10:11.529" v="4606"/>
          <ac:spMkLst>
            <pc:docMk/>
            <pc:sldMk cId="85998858" sldId="2146847043"/>
            <ac:spMk id="9" creationId="{3BE9398C-EF73-3B36-A851-309F4A7E3523}"/>
          </ac:spMkLst>
        </pc:spChg>
        <pc:spChg chg="add mod">
          <ac:chgData name="Andrew Cameron" userId="96ffb48f-7749-43d0-afb7-b5f9497c9a52" providerId="ADAL" clId="{6ED304D3-29B0-F349-84B4-21580BDE0A36}" dt="2025-10-07T21:18:44.312" v="4898" actId="255"/>
          <ac:spMkLst>
            <pc:docMk/>
            <pc:sldMk cId="85998858" sldId="2146847043"/>
            <ac:spMk id="11" creationId="{E3710826-35B3-2E45-4065-49961B13DEAC}"/>
          </ac:spMkLst>
        </pc:spChg>
        <pc:spChg chg="add mod">
          <ac:chgData name="Andrew Cameron" userId="96ffb48f-7749-43d0-afb7-b5f9497c9a52" providerId="ADAL" clId="{6ED304D3-29B0-F349-84B4-21580BDE0A36}" dt="2025-10-08T21:40:17.254" v="6769"/>
          <ac:spMkLst>
            <pc:docMk/>
            <pc:sldMk cId="85998858" sldId="2146847043"/>
            <ac:spMk id="15" creationId="{50DAE635-85AC-E816-B940-E4E60B1D6CA2}"/>
          </ac:spMkLst>
        </pc:spChg>
        <pc:grpChg chg="add mod">
          <ac:chgData name="Andrew Cameron" userId="96ffb48f-7749-43d0-afb7-b5f9497c9a52" providerId="ADAL" clId="{6ED304D3-29B0-F349-84B4-21580BDE0A36}" dt="2025-10-07T21:15:13.373" v="4713" actId="1076"/>
          <ac:grpSpMkLst>
            <pc:docMk/>
            <pc:sldMk cId="85998858" sldId="2146847043"/>
            <ac:grpSpMk id="5" creationId="{6C187DDB-00DB-3623-E660-CCFF38415747}"/>
          </ac:grpSpMkLst>
        </pc:grpChg>
        <pc:grpChg chg="mod">
          <ac:chgData name="Andrew Cameron" userId="96ffb48f-7749-43d0-afb7-b5f9497c9a52" providerId="ADAL" clId="{6ED304D3-29B0-F349-84B4-21580BDE0A36}" dt="2025-10-07T21:10:11.529" v="4606"/>
          <ac:grpSpMkLst>
            <pc:docMk/>
            <pc:sldMk cId="85998858" sldId="2146847043"/>
            <ac:grpSpMk id="6" creationId="{A604CEEB-5AD7-F2B8-1DFD-7D5A422279D3}"/>
          </ac:grpSpMkLst>
        </pc:grpChg>
        <pc:picChg chg="mod">
          <ac:chgData name="Andrew Cameron" userId="96ffb48f-7749-43d0-afb7-b5f9497c9a52" providerId="ADAL" clId="{6ED304D3-29B0-F349-84B4-21580BDE0A36}" dt="2025-10-07T21:10:11.529" v="4606"/>
          <ac:picMkLst>
            <pc:docMk/>
            <pc:sldMk cId="85998858" sldId="2146847043"/>
            <ac:picMk id="8" creationId="{CBAA1E17-AFA2-BF33-A32A-856547955973}"/>
          </ac:picMkLst>
        </pc:picChg>
      </pc:sldChg>
      <pc:sldChg chg="add del">
        <pc:chgData name="Andrew Cameron" userId="96ffb48f-7749-43d0-afb7-b5f9497c9a52" providerId="ADAL" clId="{6ED304D3-29B0-F349-84B4-21580BDE0A36}" dt="2025-10-06T17:15:26.074" v="361"/>
        <pc:sldMkLst>
          <pc:docMk/>
          <pc:sldMk cId="584768113" sldId="2146847043"/>
        </pc:sldMkLst>
      </pc:sldChg>
      <pc:sldChg chg="addSp delSp modSp new mod">
        <pc:chgData name="Andrew Cameron" userId="96ffb48f-7749-43d0-afb7-b5f9497c9a52" providerId="ADAL" clId="{6ED304D3-29B0-F349-84B4-21580BDE0A36}" dt="2025-10-08T21:40:19.462" v="6771"/>
        <pc:sldMkLst>
          <pc:docMk/>
          <pc:sldMk cId="1134075664" sldId="2146847044"/>
        </pc:sldMkLst>
        <pc:spChg chg="del">
          <ac:chgData name="Andrew Cameron" userId="96ffb48f-7749-43d0-afb7-b5f9497c9a52" providerId="ADAL" clId="{6ED304D3-29B0-F349-84B4-21580BDE0A36}" dt="2025-10-08T20:50:09.813" v="5006" actId="478"/>
          <ac:spMkLst>
            <pc:docMk/>
            <pc:sldMk cId="1134075664" sldId="2146847044"/>
            <ac:spMk id="2" creationId="{F8B3C13A-2212-EB39-8543-52F627AEA6D9}"/>
          </ac:spMkLst>
        </pc:spChg>
        <pc:spChg chg="mod">
          <ac:chgData name="Andrew Cameron" userId="96ffb48f-7749-43d0-afb7-b5f9497c9a52" providerId="ADAL" clId="{6ED304D3-29B0-F349-84B4-21580BDE0A36}" dt="2025-10-08T20:55:02.054" v="5149" actId="20577"/>
          <ac:spMkLst>
            <pc:docMk/>
            <pc:sldMk cId="1134075664" sldId="2146847044"/>
            <ac:spMk id="3" creationId="{8AB5CE5F-6BA5-D6F8-4611-99064550663F}"/>
          </ac:spMkLst>
        </pc:spChg>
        <pc:spChg chg="add mod">
          <ac:chgData name="Andrew Cameron" userId="96ffb48f-7749-43d0-afb7-b5f9497c9a52" providerId="ADAL" clId="{6ED304D3-29B0-F349-84B4-21580BDE0A36}" dt="2025-10-07T18:51:30.249" v="2103"/>
          <ac:spMkLst>
            <pc:docMk/>
            <pc:sldMk cId="1134075664" sldId="2146847044"/>
            <ac:spMk id="4" creationId="{E542D6F6-D084-6378-F599-DC334922EF73}"/>
          </ac:spMkLst>
        </pc:spChg>
        <pc:spChg chg="add mod">
          <ac:chgData name="Andrew Cameron" userId="96ffb48f-7749-43d0-afb7-b5f9497c9a52" providerId="ADAL" clId="{6ED304D3-29B0-F349-84B4-21580BDE0A36}" dt="2025-10-08T20:50:27.838" v="5011" actId="164"/>
          <ac:spMkLst>
            <pc:docMk/>
            <pc:sldMk cId="1134075664" sldId="2146847044"/>
            <ac:spMk id="6" creationId="{F66A1FB7-2047-A36F-B7FC-854D8E775BB5}"/>
          </ac:spMkLst>
        </pc:spChg>
        <pc:spChg chg="add mod">
          <ac:chgData name="Andrew Cameron" userId="96ffb48f-7749-43d0-afb7-b5f9497c9a52" providerId="ADAL" clId="{6ED304D3-29B0-F349-84B4-21580BDE0A36}" dt="2025-10-08T20:50:36.934" v="5016" actId="164"/>
          <ac:spMkLst>
            <pc:docMk/>
            <pc:sldMk cId="1134075664" sldId="2146847044"/>
            <ac:spMk id="8" creationId="{C660556A-03B6-EDC9-8BB1-EFD60612E2D6}"/>
          </ac:spMkLst>
        </pc:spChg>
        <pc:spChg chg="add mod">
          <ac:chgData name="Andrew Cameron" userId="96ffb48f-7749-43d0-afb7-b5f9497c9a52" providerId="ADAL" clId="{6ED304D3-29B0-F349-84B4-21580BDE0A36}" dt="2025-10-08T20:53:22.437" v="5054" actId="164"/>
          <ac:spMkLst>
            <pc:docMk/>
            <pc:sldMk cId="1134075664" sldId="2146847044"/>
            <ac:spMk id="16" creationId="{091F86B3-1002-E7E1-EBF2-D89562941906}"/>
          </ac:spMkLst>
        </pc:spChg>
        <pc:spChg chg="mod">
          <ac:chgData name="Andrew Cameron" userId="96ffb48f-7749-43d0-afb7-b5f9497c9a52" providerId="ADAL" clId="{6ED304D3-29B0-F349-84B4-21580BDE0A36}" dt="2025-10-08T20:53:25.713" v="5056"/>
          <ac:spMkLst>
            <pc:docMk/>
            <pc:sldMk cId="1134075664" sldId="2146847044"/>
            <ac:spMk id="20" creationId="{0339A4BE-DFA7-3BAB-0CAA-2934EDD3F682}"/>
          </ac:spMkLst>
        </pc:spChg>
        <pc:spChg chg="mod">
          <ac:chgData name="Andrew Cameron" userId="96ffb48f-7749-43d0-afb7-b5f9497c9a52" providerId="ADAL" clId="{6ED304D3-29B0-F349-84B4-21580BDE0A36}" dt="2025-10-08T20:53:25.713" v="5056"/>
          <ac:spMkLst>
            <pc:docMk/>
            <pc:sldMk cId="1134075664" sldId="2146847044"/>
            <ac:spMk id="22" creationId="{6A961506-34E2-2529-1B44-7D78A113C8BE}"/>
          </ac:spMkLst>
        </pc:spChg>
        <pc:spChg chg="mod">
          <ac:chgData name="Andrew Cameron" userId="96ffb48f-7749-43d0-afb7-b5f9497c9a52" providerId="ADAL" clId="{6ED304D3-29B0-F349-84B4-21580BDE0A36}" dt="2025-10-08T20:53:25.713" v="5056"/>
          <ac:spMkLst>
            <pc:docMk/>
            <pc:sldMk cId="1134075664" sldId="2146847044"/>
            <ac:spMk id="25" creationId="{E8A71C7F-FBD9-00D4-65BF-4B5FC489015E}"/>
          </ac:spMkLst>
        </pc:spChg>
        <pc:spChg chg="mod">
          <ac:chgData name="Andrew Cameron" userId="96ffb48f-7749-43d0-afb7-b5f9497c9a52" providerId="ADAL" clId="{6ED304D3-29B0-F349-84B4-21580BDE0A36}" dt="2025-10-08T20:53:25.713" v="5056"/>
          <ac:spMkLst>
            <pc:docMk/>
            <pc:sldMk cId="1134075664" sldId="2146847044"/>
            <ac:spMk id="28" creationId="{871BEF6F-B213-5341-173C-F102DBC329BA}"/>
          </ac:spMkLst>
        </pc:spChg>
        <pc:spChg chg="mod">
          <ac:chgData name="Andrew Cameron" userId="96ffb48f-7749-43d0-afb7-b5f9497c9a52" providerId="ADAL" clId="{6ED304D3-29B0-F349-84B4-21580BDE0A36}" dt="2025-10-08T20:53:25.713" v="5056"/>
          <ac:spMkLst>
            <pc:docMk/>
            <pc:sldMk cId="1134075664" sldId="2146847044"/>
            <ac:spMk id="29" creationId="{929D14FD-A9EA-F3B0-4FF5-7187D51C04CF}"/>
          </ac:spMkLst>
        </pc:spChg>
        <pc:spChg chg="mod">
          <ac:chgData name="Andrew Cameron" userId="96ffb48f-7749-43d0-afb7-b5f9497c9a52" providerId="ADAL" clId="{6ED304D3-29B0-F349-84B4-21580BDE0A36}" dt="2025-10-08T20:53:25.713" v="5056"/>
          <ac:spMkLst>
            <pc:docMk/>
            <pc:sldMk cId="1134075664" sldId="2146847044"/>
            <ac:spMk id="30" creationId="{6472663B-2BD9-43E0-5AAB-01BA38F506D7}"/>
          </ac:spMkLst>
        </pc:spChg>
        <pc:spChg chg="add mod">
          <ac:chgData name="Andrew Cameron" userId="96ffb48f-7749-43d0-afb7-b5f9497c9a52" providerId="ADAL" clId="{6ED304D3-29B0-F349-84B4-21580BDE0A36}" dt="2025-10-08T20:53:57.485" v="5091" actId="1035"/>
          <ac:spMkLst>
            <pc:docMk/>
            <pc:sldMk cId="1134075664" sldId="2146847044"/>
            <ac:spMk id="32" creationId="{0D73EB83-2F01-EE1E-A896-DC762B1A4B6D}"/>
          </ac:spMkLst>
        </pc:spChg>
        <pc:spChg chg="add mod">
          <ac:chgData name="Andrew Cameron" userId="96ffb48f-7749-43d0-afb7-b5f9497c9a52" providerId="ADAL" clId="{6ED304D3-29B0-F349-84B4-21580BDE0A36}" dt="2025-10-08T21:40:19.462" v="6771"/>
          <ac:spMkLst>
            <pc:docMk/>
            <pc:sldMk cId="1134075664" sldId="2146847044"/>
            <ac:spMk id="34" creationId="{88F67DA9-0D8D-2571-F08A-B48449BC28B5}"/>
          </ac:spMkLst>
        </pc:spChg>
        <pc:grpChg chg="add mod">
          <ac:chgData name="Andrew Cameron" userId="96ffb48f-7749-43d0-afb7-b5f9497c9a52" providerId="ADAL" clId="{6ED304D3-29B0-F349-84B4-21580BDE0A36}" dt="2025-10-08T20:50:36.934" v="5016" actId="164"/>
          <ac:grpSpMkLst>
            <pc:docMk/>
            <pc:sldMk cId="1134075664" sldId="2146847044"/>
            <ac:grpSpMk id="7" creationId="{5ACD9C2B-95FC-10F7-0409-307A9B348CCC}"/>
          </ac:grpSpMkLst>
        </pc:grpChg>
        <pc:grpChg chg="add del mod">
          <ac:chgData name="Andrew Cameron" userId="96ffb48f-7749-43d0-afb7-b5f9497c9a52" providerId="ADAL" clId="{6ED304D3-29B0-F349-84B4-21580BDE0A36}" dt="2025-10-08T20:50:43.325" v="5017" actId="478"/>
          <ac:grpSpMkLst>
            <pc:docMk/>
            <pc:sldMk cId="1134075664" sldId="2146847044"/>
            <ac:grpSpMk id="9" creationId="{B1EB67E6-7030-D1B1-619A-EE8BA90802DC}"/>
          </ac:grpSpMkLst>
        </pc:grpChg>
        <pc:grpChg chg="add del mod">
          <ac:chgData name="Andrew Cameron" userId="96ffb48f-7749-43d0-afb7-b5f9497c9a52" providerId="ADAL" clId="{6ED304D3-29B0-F349-84B4-21580BDE0A36}" dt="2025-10-08T20:53:41.787" v="5060" actId="478"/>
          <ac:grpSpMkLst>
            <pc:docMk/>
            <pc:sldMk cId="1134075664" sldId="2146847044"/>
            <ac:grpSpMk id="17" creationId="{867BC072-8B52-3DBD-8211-89DE965C7CF2}"/>
          </ac:grpSpMkLst>
        </pc:grpChg>
        <pc:grpChg chg="add mod">
          <ac:chgData name="Andrew Cameron" userId="96ffb48f-7749-43d0-afb7-b5f9497c9a52" providerId="ADAL" clId="{6ED304D3-29B0-F349-84B4-21580BDE0A36}" dt="2025-10-08T20:53:57.485" v="5091" actId="1035"/>
          <ac:grpSpMkLst>
            <pc:docMk/>
            <pc:sldMk cId="1134075664" sldId="2146847044"/>
            <ac:grpSpMk id="18" creationId="{D138821C-1649-9DFF-CDCD-792044E7CFA0}"/>
          </ac:grpSpMkLst>
        </pc:grpChg>
        <pc:picChg chg="add mod">
          <ac:chgData name="Andrew Cameron" userId="96ffb48f-7749-43d0-afb7-b5f9497c9a52" providerId="ADAL" clId="{6ED304D3-29B0-F349-84B4-21580BDE0A36}" dt="2025-10-08T20:50:27.838" v="5011" actId="164"/>
          <ac:picMkLst>
            <pc:docMk/>
            <pc:sldMk cId="1134075664" sldId="2146847044"/>
            <ac:picMk id="5" creationId="{9FD33890-64F1-E0AA-35BD-CF3F42DC6C5F}"/>
          </ac:picMkLst>
        </pc:picChg>
        <pc:picChg chg="add mod">
          <ac:chgData name="Andrew Cameron" userId="96ffb48f-7749-43d0-afb7-b5f9497c9a52" providerId="ADAL" clId="{6ED304D3-29B0-F349-84B4-21580BDE0A36}" dt="2025-10-08T20:53:22.437" v="5054" actId="164"/>
          <ac:picMkLst>
            <pc:docMk/>
            <pc:sldMk cId="1134075664" sldId="2146847044"/>
            <ac:picMk id="10" creationId="{467BE838-A36A-3505-A107-7A4968F1EFC1}"/>
          </ac:picMkLst>
        </pc:picChg>
        <pc:picChg chg="mod">
          <ac:chgData name="Andrew Cameron" userId="96ffb48f-7749-43d0-afb7-b5f9497c9a52" providerId="ADAL" clId="{6ED304D3-29B0-F349-84B4-21580BDE0A36}" dt="2025-10-08T20:53:25.713" v="5056"/>
          <ac:picMkLst>
            <pc:docMk/>
            <pc:sldMk cId="1134075664" sldId="2146847044"/>
            <ac:picMk id="24" creationId="{8E9F578E-0F95-1056-5444-0ED4450DCFAF}"/>
          </ac:picMkLst>
        </pc:picChg>
        <pc:picChg chg="add mod">
          <ac:chgData name="Andrew Cameron" userId="96ffb48f-7749-43d0-afb7-b5f9497c9a52" providerId="ADAL" clId="{6ED304D3-29B0-F349-84B4-21580BDE0A36}" dt="2025-10-08T20:53:57.485" v="5091" actId="1035"/>
          <ac:picMkLst>
            <pc:docMk/>
            <pc:sldMk cId="1134075664" sldId="2146847044"/>
            <ac:picMk id="31" creationId="{33D63318-BF34-C80F-58CC-4CF6B70616FE}"/>
          </ac:picMkLst>
        </pc:picChg>
        <pc:picChg chg="add mod modCrop">
          <ac:chgData name="Andrew Cameron" userId="96ffb48f-7749-43d0-afb7-b5f9497c9a52" providerId="ADAL" clId="{6ED304D3-29B0-F349-84B4-21580BDE0A36}" dt="2025-10-08T20:54:29.916" v="5102" actId="1076"/>
          <ac:picMkLst>
            <pc:docMk/>
            <pc:sldMk cId="1134075664" sldId="2146847044"/>
            <ac:picMk id="33" creationId="{8F20E599-9E34-2FB8-4744-FAD33DC25EBA}"/>
          </ac:picMkLst>
        </pc:picChg>
        <pc:cxnChg chg="add mod">
          <ac:chgData name="Andrew Cameron" userId="96ffb48f-7749-43d0-afb7-b5f9497c9a52" providerId="ADAL" clId="{6ED304D3-29B0-F349-84B4-21580BDE0A36}" dt="2025-10-08T20:53:22.437" v="5054" actId="164"/>
          <ac:cxnSpMkLst>
            <pc:docMk/>
            <pc:sldMk cId="1134075664" sldId="2146847044"/>
            <ac:cxnSpMk id="12" creationId="{1A406A7D-FDA6-559B-73AC-1B3A96048166}"/>
          </ac:cxnSpMkLst>
        </pc:cxnChg>
        <pc:cxnChg chg="add mod">
          <ac:chgData name="Andrew Cameron" userId="96ffb48f-7749-43d0-afb7-b5f9497c9a52" providerId="ADAL" clId="{6ED304D3-29B0-F349-84B4-21580BDE0A36}" dt="2025-10-08T20:53:22.437" v="5054" actId="164"/>
          <ac:cxnSpMkLst>
            <pc:docMk/>
            <pc:sldMk cId="1134075664" sldId="2146847044"/>
            <ac:cxnSpMk id="13" creationId="{4B3429BD-049D-3D2C-B4F0-D9EFCD893F09}"/>
          </ac:cxnSpMkLst>
        </pc:cxnChg>
        <pc:cxnChg chg="add mod">
          <ac:chgData name="Andrew Cameron" userId="96ffb48f-7749-43d0-afb7-b5f9497c9a52" providerId="ADAL" clId="{6ED304D3-29B0-F349-84B4-21580BDE0A36}" dt="2025-10-08T20:53:22.437" v="5054" actId="164"/>
          <ac:cxnSpMkLst>
            <pc:docMk/>
            <pc:sldMk cId="1134075664" sldId="2146847044"/>
            <ac:cxnSpMk id="14" creationId="{BF189D27-9E12-F347-80FA-FEE51E7469CA}"/>
          </ac:cxnSpMkLst>
        </pc:cxnChg>
      </pc:sldChg>
      <pc:sldChg chg="add del">
        <pc:chgData name="Andrew Cameron" userId="96ffb48f-7749-43d0-afb7-b5f9497c9a52" providerId="ADAL" clId="{6ED304D3-29B0-F349-84B4-21580BDE0A36}" dt="2025-10-06T17:15:26.074" v="361"/>
        <pc:sldMkLst>
          <pc:docMk/>
          <pc:sldMk cId="2624950844" sldId="2146847044"/>
        </pc:sldMkLst>
      </pc:sldChg>
      <pc:sldChg chg="addSp delSp modSp new mod">
        <pc:chgData name="Andrew Cameron" userId="96ffb48f-7749-43d0-afb7-b5f9497c9a52" providerId="ADAL" clId="{6ED304D3-29B0-F349-84B4-21580BDE0A36}" dt="2025-10-08T21:40:20.608" v="6772"/>
        <pc:sldMkLst>
          <pc:docMk/>
          <pc:sldMk cId="600082397" sldId="2146847045"/>
        </pc:sldMkLst>
        <pc:spChg chg="del">
          <ac:chgData name="Andrew Cameron" userId="96ffb48f-7749-43d0-afb7-b5f9497c9a52" providerId="ADAL" clId="{6ED304D3-29B0-F349-84B4-21580BDE0A36}" dt="2025-10-08T20:53:32.518" v="5057" actId="478"/>
          <ac:spMkLst>
            <pc:docMk/>
            <pc:sldMk cId="600082397" sldId="2146847045"/>
            <ac:spMk id="2" creationId="{2BC748E2-6892-2835-7A5F-C61D6CC5F2F7}"/>
          </ac:spMkLst>
        </pc:spChg>
        <pc:spChg chg="mod">
          <ac:chgData name="Andrew Cameron" userId="96ffb48f-7749-43d0-afb7-b5f9497c9a52" providerId="ADAL" clId="{6ED304D3-29B0-F349-84B4-21580BDE0A36}" dt="2025-10-08T20:57:57.739" v="5170" actId="20577"/>
          <ac:spMkLst>
            <pc:docMk/>
            <pc:sldMk cId="600082397" sldId="2146847045"/>
            <ac:spMk id="3" creationId="{BCF99E57-697A-0943-C320-134F1049E4D9}"/>
          </ac:spMkLst>
        </pc:spChg>
        <pc:spChg chg="add mod">
          <ac:chgData name="Andrew Cameron" userId="96ffb48f-7749-43d0-afb7-b5f9497c9a52" providerId="ADAL" clId="{6ED304D3-29B0-F349-84B4-21580BDE0A36}" dt="2025-10-07T18:51:31.646" v="2104"/>
          <ac:spMkLst>
            <pc:docMk/>
            <pc:sldMk cId="600082397" sldId="2146847045"/>
            <ac:spMk id="4" creationId="{1E9140C2-4CD1-0D3C-1B2A-75CDFD06BFA0}"/>
          </ac:spMkLst>
        </pc:spChg>
        <pc:spChg chg="mod">
          <ac:chgData name="Andrew Cameron" userId="96ffb48f-7749-43d0-afb7-b5f9497c9a52" providerId="ADAL" clId="{6ED304D3-29B0-F349-84B4-21580BDE0A36}" dt="2025-10-08T20:53:32.772" v="5058"/>
          <ac:spMkLst>
            <pc:docMk/>
            <pc:sldMk cId="600082397" sldId="2146847045"/>
            <ac:spMk id="10" creationId="{185E8B58-1E58-6C48-B92C-E129D648D4E1}"/>
          </ac:spMkLst>
        </pc:spChg>
        <pc:spChg chg="add del mod">
          <ac:chgData name="Andrew Cameron" userId="96ffb48f-7749-43d0-afb7-b5f9497c9a52" providerId="ADAL" clId="{6ED304D3-29B0-F349-84B4-21580BDE0A36}" dt="2025-10-08T21:03:57.279" v="5253" actId="478"/>
          <ac:spMkLst>
            <pc:docMk/>
            <pc:sldMk cId="600082397" sldId="2146847045"/>
            <ac:spMk id="13" creationId="{00C5FEC1-B2EF-9EC8-E49F-6BB1CEC07BEE}"/>
          </ac:spMkLst>
        </pc:spChg>
        <pc:spChg chg="mod">
          <ac:chgData name="Andrew Cameron" userId="96ffb48f-7749-43d0-afb7-b5f9497c9a52" providerId="ADAL" clId="{6ED304D3-29B0-F349-84B4-21580BDE0A36}" dt="2025-10-08T21:03:38.279" v="5250"/>
          <ac:spMkLst>
            <pc:docMk/>
            <pc:sldMk cId="600082397" sldId="2146847045"/>
            <ac:spMk id="15" creationId="{C7E5E587-A88F-EC0B-69DF-35B726772F5E}"/>
          </ac:spMkLst>
        </pc:spChg>
        <pc:spChg chg="mod">
          <ac:chgData name="Andrew Cameron" userId="96ffb48f-7749-43d0-afb7-b5f9497c9a52" providerId="ADAL" clId="{6ED304D3-29B0-F349-84B4-21580BDE0A36}" dt="2025-10-08T21:03:54.729" v="5252" actId="207"/>
          <ac:spMkLst>
            <pc:docMk/>
            <pc:sldMk cId="600082397" sldId="2146847045"/>
            <ac:spMk id="16" creationId="{500E88B8-351F-1D8C-A8F0-A811AFFB5882}"/>
          </ac:spMkLst>
        </pc:spChg>
        <pc:spChg chg="add mod">
          <ac:chgData name="Andrew Cameron" userId="96ffb48f-7749-43d0-afb7-b5f9497c9a52" providerId="ADAL" clId="{6ED304D3-29B0-F349-84B4-21580BDE0A36}" dt="2025-10-08T21:40:20.608" v="6772"/>
          <ac:spMkLst>
            <pc:docMk/>
            <pc:sldMk cId="600082397" sldId="2146847045"/>
            <ac:spMk id="17" creationId="{EE9219FF-A64D-71BF-C07C-DB73FC36451C}"/>
          </ac:spMkLst>
        </pc:spChg>
        <pc:grpChg chg="add del mod">
          <ac:chgData name="Andrew Cameron" userId="96ffb48f-7749-43d0-afb7-b5f9497c9a52" providerId="ADAL" clId="{6ED304D3-29B0-F349-84B4-21580BDE0A36}" dt="2025-10-08T20:55:43.653" v="5150" actId="478"/>
          <ac:grpSpMkLst>
            <pc:docMk/>
            <pc:sldMk cId="600082397" sldId="2146847045"/>
            <ac:grpSpMk id="5" creationId="{44F8BD06-585F-EC6D-E7E3-D83B4FADAA73}"/>
          </ac:grpSpMkLst>
        </pc:grpChg>
        <pc:grpChg chg="add mod">
          <ac:chgData name="Andrew Cameron" userId="96ffb48f-7749-43d0-afb7-b5f9497c9a52" providerId="ADAL" clId="{6ED304D3-29B0-F349-84B4-21580BDE0A36}" dt="2025-10-08T21:03:38.279" v="5250"/>
          <ac:grpSpMkLst>
            <pc:docMk/>
            <pc:sldMk cId="600082397" sldId="2146847045"/>
            <ac:grpSpMk id="14" creationId="{526EE677-2775-7D64-FBBD-9F2C3BABC884}"/>
          </ac:grpSpMkLst>
        </pc:grpChg>
        <pc:picChg chg="mod">
          <ac:chgData name="Andrew Cameron" userId="96ffb48f-7749-43d0-afb7-b5f9497c9a52" providerId="ADAL" clId="{6ED304D3-29B0-F349-84B4-21580BDE0A36}" dt="2025-10-08T20:53:32.772" v="5058"/>
          <ac:picMkLst>
            <pc:docMk/>
            <pc:sldMk cId="600082397" sldId="2146847045"/>
            <ac:picMk id="6" creationId="{0EB8EB9D-7AAF-288A-FEBB-DE28D969F9BB}"/>
          </ac:picMkLst>
        </pc:picChg>
        <pc:picChg chg="add mod">
          <ac:chgData name="Andrew Cameron" userId="96ffb48f-7749-43d0-afb7-b5f9497c9a52" providerId="ADAL" clId="{6ED304D3-29B0-F349-84B4-21580BDE0A36}" dt="2025-10-08T20:59:21.482" v="5178" actId="1076"/>
          <ac:picMkLst>
            <pc:docMk/>
            <pc:sldMk cId="600082397" sldId="2146847045"/>
            <ac:picMk id="11" creationId="{234F9DCC-31C6-D777-50D6-959F3324A004}"/>
          </ac:picMkLst>
        </pc:picChg>
        <pc:picChg chg="add mod">
          <ac:chgData name="Andrew Cameron" userId="96ffb48f-7749-43d0-afb7-b5f9497c9a52" providerId="ADAL" clId="{6ED304D3-29B0-F349-84B4-21580BDE0A36}" dt="2025-10-08T20:59:51.410" v="5185" actId="1076"/>
          <ac:picMkLst>
            <pc:docMk/>
            <pc:sldMk cId="600082397" sldId="2146847045"/>
            <ac:picMk id="12" creationId="{13B5B455-8F4C-3ACB-2F2C-3B4F573A6DB8}"/>
          </ac:picMkLst>
        </pc:picChg>
        <pc:cxnChg chg="mod">
          <ac:chgData name="Andrew Cameron" userId="96ffb48f-7749-43d0-afb7-b5f9497c9a52" providerId="ADAL" clId="{6ED304D3-29B0-F349-84B4-21580BDE0A36}" dt="2025-10-08T20:53:32.772" v="5058"/>
          <ac:cxnSpMkLst>
            <pc:docMk/>
            <pc:sldMk cId="600082397" sldId="2146847045"/>
            <ac:cxnSpMk id="7" creationId="{87E140E4-731B-3D45-050B-77FE33808A92}"/>
          </ac:cxnSpMkLst>
        </pc:cxnChg>
        <pc:cxnChg chg="mod">
          <ac:chgData name="Andrew Cameron" userId="96ffb48f-7749-43d0-afb7-b5f9497c9a52" providerId="ADAL" clId="{6ED304D3-29B0-F349-84B4-21580BDE0A36}" dt="2025-10-08T20:53:32.772" v="5058"/>
          <ac:cxnSpMkLst>
            <pc:docMk/>
            <pc:sldMk cId="600082397" sldId="2146847045"/>
            <ac:cxnSpMk id="8" creationId="{734373F9-353C-A2B1-3C4A-5C056BB9AD97}"/>
          </ac:cxnSpMkLst>
        </pc:cxnChg>
        <pc:cxnChg chg="mod">
          <ac:chgData name="Andrew Cameron" userId="96ffb48f-7749-43d0-afb7-b5f9497c9a52" providerId="ADAL" clId="{6ED304D3-29B0-F349-84B4-21580BDE0A36}" dt="2025-10-08T20:53:32.772" v="5058"/>
          <ac:cxnSpMkLst>
            <pc:docMk/>
            <pc:sldMk cId="600082397" sldId="2146847045"/>
            <ac:cxnSpMk id="9" creationId="{3AAC833D-E0DF-0914-404E-26F1D4AB5ADC}"/>
          </ac:cxnSpMkLst>
        </pc:cxnChg>
      </pc:sldChg>
      <pc:sldChg chg="add del">
        <pc:chgData name="Andrew Cameron" userId="96ffb48f-7749-43d0-afb7-b5f9497c9a52" providerId="ADAL" clId="{6ED304D3-29B0-F349-84B4-21580BDE0A36}" dt="2025-10-06T17:15:26.074" v="361"/>
        <pc:sldMkLst>
          <pc:docMk/>
          <pc:sldMk cId="2148261261" sldId="2146847045"/>
        </pc:sldMkLst>
      </pc:sldChg>
      <pc:sldChg chg="addSp modSp new mod">
        <pc:chgData name="Andrew Cameron" userId="96ffb48f-7749-43d0-afb7-b5f9497c9a52" providerId="ADAL" clId="{6ED304D3-29B0-F349-84B4-21580BDE0A36}" dt="2025-10-08T21:40:22.730" v="6774"/>
        <pc:sldMkLst>
          <pc:docMk/>
          <pc:sldMk cId="3354759561" sldId="2146847046"/>
        </pc:sldMkLst>
        <pc:spChg chg="mod">
          <ac:chgData name="Andrew Cameron" userId="96ffb48f-7749-43d0-afb7-b5f9497c9a52" providerId="ADAL" clId="{6ED304D3-29B0-F349-84B4-21580BDE0A36}" dt="2025-10-08T21:12:27.064" v="5481" actId="20577"/>
          <ac:spMkLst>
            <pc:docMk/>
            <pc:sldMk cId="3354759561" sldId="2146847046"/>
            <ac:spMk id="2" creationId="{26C3FCBC-4438-04CB-821B-37AA1B519FBE}"/>
          </ac:spMkLst>
        </pc:spChg>
        <pc:spChg chg="mod">
          <ac:chgData name="Andrew Cameron" userId="96ffb48f-7749-43d0-afb7-b5f9497c9a52" providerId="ADAL" clId="{6ED304D3-29B0-F349-84B4-21580BDE0A36}" dt="2025-10-06T17:17:46.459" v="808" actId="20577"/>
          <ac:spMkLst>
            <pc:docMk/>
            <pc:sldMk cId="3354759561" sldId="2146847046"/>
            <ac:spMk id="3" creationId="{93969EF1-E64B-AED2-D8C6-DEC02B650C63}"/>
          </ac:spMkLst>
        </pc:spChg>
        <pc:spChg chg="add mod">
          <ac:chgData name="Andrew Cameron" userId="96ffb48f-7749-43d0-afb7-b5f9497c9a52" providerId="ADAL" clId="{6ED304D3-29B0-F349-84B4-21580BDE0A36}" dt="2025-10-07T18:51:33.509" v="2105"/>
          <ac:spMkLst>
            <pc:docMk/>
            <pc:sldMk cId="3354759561" sldId="2146847046"/>
            <ac:spMk id="4" creationId="{AD3CF806-A652-6586-8A4D-20EE6AE5E3D6}"/>
          </ac:spMkLst>
        </pc:spChg>
        <pc:spChg chg="add mod">
          <ac:chgData name="Andrew Cameron" userId="96ffb48f-7749-43d0-afb7-b5f9497c9a52" providerId="ADAL" clId="{6ED304D3-29B0-F349-84B4-21580BDE0A36}" dt="2025-10-08T21:12:49.689" v="5511" actId="1076"/>
          <ac:spMkLst>
            <pc:docMk/>
            <pc:sldMk cId="3354759561" sldId="2146847046"/>
            <ac:spMk id="6" creationId="{E1249982-5F63-BB75-E528-9E6A80865470}"/>
          </ac:spMkLst>
        </pc:spChg>
        <pc:spChg chg="add mod">
          <ac:chgData name="Andrew Cameron" userId="96ffb48f-7749-43d0-afb7-b5f9497c9a52" providerId="ADAL" clId="{6ED304D3-29B0-F349-84B4-21580BDE0A36}" dt="2025-10-08T21:40:22.730" v="6774"/>
          <ac:spMkLst>
            <pc:docMk/>
            <pc:sldMk cId="3354759561" sldId="2146847046"/>
            <ac:spMk id="9" creationId="{1242BEFD-348A-265D-4F41-FE03BA4A05AB}"/>
          </ac:spMkLst>
        </pc:spChg>
        <pc:picChg chg="add mod">
          <ac:chgData name="Andrew Cameron" userId="96ffb48f-7749-43d0-afb7-b5f9497c9a52" providerId="ADAL" clId="{6ED304D3-29B0-F349-84B4-21580BDE0A36}" dt="2025-10-08T21:12:28.836" v="5482" actId="1076"/>
          <ac:picMkLst>
            <pc:docMk/>
            <pc:sldMk cId="3354759561" sldId="2146847046"/>
            <ac:picMk id="5" creationId="{5E33483A-9E90-1434-B517-9A4139E03CEF}"/>
          </ac:picMkLst>
        </pc:picChg>
        <pc:picChg chg="add mod">
          <ac:chgData name="Andrew Cameron" userId="96ffb48f-7749-43d0-afb7-b5f9497c9a52" providerId="ADAL" clId="{6ED304D3-29B0-F349-84B4-21580BDE0A36}" dt="2025-10-08T21:13:56.619" v="5514" actId="1076"/>
          <ac:picMkLst>
            <pc:docMk/>
            <pc:sldMk cId="3354759561" sldId="2146847046"/>
            <ac:picMk id="7" creationId="{7B753BF0-5F3A-F839-189F-704B88CC0CDE}"/>
          </ac:picMkLst>
        </pc:picChg>
        <pc:picChg chg="add mod">
          <ac:chgData name="Andrew Cameron" userId="96ffb48f-7749-43d0-afb7-b5f9497c9a52" providerId="ADAL" clId="{6ED304D3-29B0-F349-84B4-21580BDE0A36}" dt="2025-10-08T21:14:26.627" v="5518" actId="1076"/>
          <ac:picMkLst>
            <pc:docMk/>
            <pc:sldMk cId="3354759561" sldId="2146847046"/>
            <ac:picMk id="8" creationId="{06FCCBB5-2A72-F40D-BC99-419D85EACCCA}"/>
          </ac:picMkLst>
        </pc:picChg>
      </pc:sldChg>
      <pc:sldChg chg="add del">
        <pc:chgData name="Andrew Cameron" userId="96ffb48f-7749-43d0-afb7-b5f9497c9a52" providerId="ADAL" clId="{6ED304D3-29B0-F349-84B4-21580BDE0A36}" dt="2025-10-06T17:15:26.074" v="361"/>
        <pc:sldMkLst>
          <pc:docMk/>
          <pc:sldMk cId="3966190446" sldId="2146847046"/>
        </pc:sldMkLst>
      </pc:sldChg>
      <pc:sldChg chg="addSp modSp new mod">
        <pc:chgData name="Andrew Cameron" userId="96ffb48f-7749-43d0-afb7-b5f9497c9a52" providerId="ADAL" clId="{6ED304D3-29B0-F349-84B4-21580BDE0A36}" dt="2025-10-08T21:40:23.799" v="6775"/>
        <pc:sldMkLst>
          <pc:docMk/>
          <pc:sldMk cId="3079498940" sldId="2146847047"/>
        </pc:sldMkLst>
        <pc:spChg chg="mod">
          <ac:chgData name="Andrew Cameron" userId="96ffb48f-7749-43d0-afb7-b5f9497c9a52" providerId="ADAL" clId="{6ED304D3-29B0-F349-84B4-21580BDE0A36}" dt="2025-10-08T21:18:41.664" v="5812" actId="20577"/>
          <ac:spMkLst>
            <pc:docMk/>
            <pc:sldMk cId="3079498940" sldId="2146847047"/>
            <ac:spMk id="2" creationId="{D82ABFF7-E7F4-AD6A-E60C-D5B5BD73073B}"/>
          </ac:spMkLst>
        </pc:spChg>
        <pc:spChg chg="mod">
          <ac:chgData name="Andrew Cameron" userId="96ffb48f-7749-43d0-afb7-b5f9497c9a52" providerId="ADAL" clId="{6ED304D3-29B0-F349-84B4-21580BDE0A36}" dt="2025-10-08T21:14:50.905" v="5521" actId="21"/>
          <ac:spMkLst>
            <pc:docMk/>
            <pc:sldMk cId="3079498940" sldId="2146847047"/>
            <ac:spMk id="3" creationId="{AFEE48C9-5B2E-84D8-F445-763C3F39630D}"/>
          </ac:spMkLst>
        </pc:spChg>
        <pc:spChg chg="add mod">
          <ac:chgData name="Andrew Cameron" userId="96ffb48f-7749-43d0-afb7-b5f9497c9a52" providerId="ADAL" clId="{6ED304D3-29B0-F349-84B4-21580BDE0A36}" dt="2025-10-07T18:51:34.680" v="2106"/>
          <ac:spMkLst>
            <pc:docMk/>
            <pc:sldMk cId="3079498940" sldId="2146847047"/>
            <ac:spMk id="4" creationId="{208E0AF0-C583-E72C-8B2A-5C41C685F6EB}"/>
          </ac:spMkLst>
        </pc:spChg>
        <pc:spChg chg="add mod">
          <ac:chgData name="Andrew Cameron" userId="96ffb48f-7749-43d0-afb7-b5f9497c9a52" providerId="ADAL" clId="{6ED304D3-29B0-F349-84B4-21580BDE0A36}" dt="2025-10-08T21:40:23.799" v="6775"/>
          <ac:spMkLst>
            <pc:docMk/>
            <pc:sldMk cId="3079498940" sldId="2146847047"/>
            <ac:spMk id="6" creationId="{99F821B2-AA73-DEB1-372E-7F05EBB75E5A}"/>
          </ac:spMkLst>
        </pc:spChg>
        <pc:picChg chg="add mod">
          <ac:chgData name="Andrew Cameron" userId="96ffb48f-7749-43d0-afb7-b5f9497c9a52" providerId="ADAL" clId="{6ED304D3-29B0-F349-84B4-21580BDE0A36}" dt="2025-10-08T21:18:14.082" v="5790" actId="1076"/>
          <ac:picMkLst>
            <pc:docMk/>
            <pc:sldMk cId="3079498940" sldId="2146847047"/>
            <ac:picMk id="5" creationId="{D6F34EAE-CED6-E436-7097-145130EBD9E2}"/>
          </ac:picMkLst>
        </pc:picChg>
      </pc:sldChg>
      <pc:sldChg chg="addSp modSp new mod">
        <pc:chgData name="Andrew Cameron" userId="96ffb48f-7749-43d0-afb7-b5f9497c9a52" providerId="ADAL" clId="{6ED304D3-29B0-F349-84B4-21580BDE0A36}" dt="2025-10-08T21:40:24.728" v="6776"/>
        <pc:sldMkLst>
          <pc:docMk/>
          <pc:sldMk cId="2277155452" sldId="2146847048"/>
        </pc:sldMkLst>
        <pc:spChg chg="mod">
          <ac:chgData name="Andrew Cameron" userId="96ffb48f-7749-43d0-afb7-b5f9497c9a52" providerId="ADAL" clId="{6ED304D3-29B0-F349-84B4-21580BDE0A36}" dt="2025-10-08T21:35:54.762" v="6742" actId="20577"/>
          <ac:spMkLst>
            <pc:docMk/>
            <pc:sldMk cId="2277155452" sldId="2146847048"/>
            <ac:spMk id="2" creationId="{1957B4F7-559A-1861-D6BE-9CE352DEABA5}"/>
          </ac:spMkLst>
        </pc:spChg>
        <pc:spChg chg="mod">
          <ac:chgData name="Andrew Cameron" userId="96ffb48f-7749-43d0-afb7-b5f9497c9a52" providerId="ADAL" clId="{6ED304D3-29B0-F349-84B4-21580BDE0A36}" dt="2025-10-06T17:18:50.663" v="910" actId="20577"/>
          <ac:spMkLst>
            <pc:docMk/>
            <pc:sldMk cId="2277155452" sldId="2146847048"/>
            <ac:spMk id="3" creationId="{A4530BF3-02E7-3C46-2009-7A196DE93172}"/>
          </ac:spMkLst>
        </pc:spChg>
        <pc:spChg chg="add mod">
          <ac:chgData name="Andrew Cameron" userId="96ffb48f-7749-43d0-afb7-b5f9497c9a52" providerId="ADAL" clId="{6ED304D3-29B0-F349-84B4-21580BDE0A36}" dt="2025-10-07T18:51:36.787" v="2107"/>
          <ac:spMkLst>
            <pc:docMk/>
            <pc:sldMk cId="2277155452" sldId="2146847048"/>
            <ac:spMk id="4" creationId="{2FF8EF9A-104A-025A-53CA-DD82230C2A0E}"/>
          </ac:spMkLst>
        </pc:spChg>
        <pc:spChg chg="add mod">
          <ac:chgData name="Andrew Cameron" userId="96ffb48f-7749-43d0-afb7-b5f9497c9a52" providerId="ADAL" clId="{6ED304D3-29B0-F349-84B4-21580BDE0A36}" dt="2025-10-08T21:40:24.728" v="6776"/>
          <ac:spMkLst>
            <pc:docMk/>
            <pc:sldMk cId="2277155452" sldId="2146847048"/>
            <ac:spMk id="5" creationId="{F35317BB-0E3D-D314-3ED3-C5BEE8D970DA}"/>
          </ac:spMkLst>
        </pc:spChg>
      </pc:sldChg>
      <pc:sldChg chg="addSp delSp modSp add mod ord">
        <pc:chgData name="Andrew Cameron" userId="96ffb48f-7749-43d0-afb7-b5f9497c9a52" providerId="ADAL" clId="{6ED304D3-29B0-F349-84B4-21580BDE0A36}" dt="2025-10-08T21:40:15.190" v="6767"/>
        <pc:sldMkLst>
          <pc:docMk/>
          <pc:sldMk cId="1038237283" sldId="2146847063"/>
        </pc:sldMkLst>
        <pc:spChg chg="add mod">
          <ac:chgData name="Andrew Cameron" userId="96ffb48f-7749-43d0-afb7-b5f9497c9a52" providerId="ADAL" clId="{6ED304D3-29B0-F349-84B4-21580BDE0A36}" dt="2025-10-07T20:37:55.813" v="3577" actId="1076"/>
          <ac:spMkLst>
            <pc:docMk/>
            <pc:sldMk cId="1038237283" sldId="2146847063"/>
            <ac:spMk id="2" creationId="{AE5D9D63-AB57-B0F6-BEDA-AA33192D1993}"/>
          </ac:spMkLst>
        </pc:spChg>
        <pc:spChg chg="mod">
          <ac:chgData name="Andrew Cameron" userId="96ffb48f-7749-43d0-afb7-b5f9497c9a52" providerId="ADAL" clId="{6ED304D3-29B0-F349-84B4-21580BDE0A36}" dt="2025-10-07T19:55:21.555" v="3390" actId="20577"/>
          <ac:spMkLst>
            <pc:docMk/>
            <pc:sldMk cId="1038237283" sldId="2146847063"/>
            <ac:spMk id="3" creationId="{5F0BA001-34D5-11E1-DFA6-30A0F31C9E1A}"/>
          </ac:spMkLst>
        </pc:spChg>
        <pc:spChg chg="add mod">
          <ac:chgData name="Andrew Cameron" userId="96ffb48f-7749-43d0-afb7-b5f9497c9a52" providerId="ADAL" clId="{6ED304D3-29B0-F349-84B4-21580BDE0A36}" dt="2025-10-07T20:00:36.537" v="3567" actId="164"/>
          <ac:spMkLst>
            <pc:docMk/>
            <pc:sldMk cId="1038237283" sldId="2146847063"/>
            <ac:spMk id="4" creationId="{7CC268DF-6F70-F169-D7D0-4E636EF6A5A9}"/>
          </ac:spMkLst>
        </pc:spChg>
        <pc:spChg chg="add mod">
          <ac:chgData name="Andrew Cameron" userId="96ffb48f-7749-43d0-afb7-b5f9497c9a52" providerId="ADAL" clId="{6ED304D3-29B0-F349-84B4-21580BDE0A36}" dt="2025-10-07T20:50:49.047" v="4138" actId="20577"/>
          <ac:spMkLst>
            <pc:docMk/>
            <pc:sldMk cId="1038237283" sldId="2146847063"/>
            <ac:spMk id="10" creationId="{C8259D6A-6918-14DA-66DB-E4C1FC6AD0EE}"/>
          </ac:spMkLst>
        </pc:spChg>
        <pc:spChg chg="add mod">
          <ac:chgData name="Andrew Cameron" userId="96ffb48f-7749-43d0-afb7-b5f9497c9a52" providerId="ADAL" clId="{6ED304D3-29B0-F349-84B4-21580BDE0A36}" dt="2025-10-08T21:40:15.190" v="6767"/>
          <ac:spMkLst>
            <pc:docMk/>
            <pc:sldMk cId="1038237283" sldId="2146847063"/>
            <ac:spMk id="11" creationId="{374B2B88-7079-CF04-D754-714A58968902}"/>
          </ac:spMkLst>
        </pc:spChg>
        <pc:grpChg chg="add mod">
          <ac:chgData name="Andrew Cameron" userId="96ffb48f-7749-43d0-afb7-b5f9497c9a52" providerId="ADAL" clId="{6ED304D3-29B0-F349-84B4-21580BDE0A36}" dt="2025-10-07T20:37:55.813" v="3577" actId="1076"/>
          <ac:grpSpMkLst>
            <pc:docMk/>
            <pc:sldMk cId="1038237283" sldId="2146847063"/>
            <ac:grpSpMk id="9" creationId="{866A661D-06D4-6776-1AFA-F5DC2856D585}"/>
          </ac:grpSpMkLst>
        </pc:grpChg>
        <pc:picChg chg="mod">
          <ac:chgData name="Andrew Cameron" userId="96ffb48f-7749-43d0-afb7-b5f9497c9a52" providerId="ADAL" clId="{6ED304D3-29B0-F349-84B4-21580BDE0A36}" dt="2025-10-07T20:00:36.537" v="3567" actId="164"/>
          <ac:picMkLst>
            <pc:docMk/>
            <pc:sldMk cId="1038237283" sldId="2146847063"/>
            <ac:picMk id="7" creationId="{04D79E47-DC24-13A7-B2BD-57A82958A3E6}"/>
          </ac:picMkLst>
        </pc:picChg>
      </pc:sldChg>
      <pc:sldChg chg="addSp delSp modSp new mod">
        <pc:chgData name="Andrew Cameron" userId="96ffb48f-7749-43d0-afb7-b5f9497c9a52" providerId="ADAL" clId="{6ED304D3-29B0-F349-84B4-21580BDE0A36}" dt="2025-10-08T21:40:12.947" v="6765"/>
        <pc:sldMkLst>
          <pc:docMk/>
          <pc:sldMk cId="778641422" sldId="2146847064"/>
        </pc:sldMkLst>
        <pc:spChg chg="mod">
          <ac:chgData name="Andrew Cameron" userId="96ffb48f-7749-43d0-afb7-b5f9497c9a52" providerId="ADAL" clId="{6ED304D3-29B0-F349-84B4-21580BDE0A36}" dt="2025-10-07T19:29:29.570" v="3011" actId="20577"/>
          <ac:spMkLst>
            <pc:docMk/>
            <pc:sldMk cId="778641422" sldId="2146847064"/>
            <ac:spMk id="3" creationId="{EE0225C8-75EE-94D4-61C5-DA03F6CCA4C1}"/>
          </ac:spMkLst>
        </pc:spChg>
        <pc:spChg chg="add mod">
          <ac:chgData name="Andrew Cameron" userId="96ffb48f-7749-43d0-afb7-b5f9497c9a52" providerId="ADAL" clId="{6ED304D3-29B0-F349-84B4-21580BDE0A36}" dt="2025-10-07T18:51:02.635" v="2094" actId="1076"/>
          <ac:spMkLst>
            <pc:docMk/>
            <pc:sldMk cId="778641422" sldId="2146847064"/>
            <ac:spMk id="7" creationId="{09E12FB2-0D4F-90DD-00D2-5171856A6558}"/>
          </ac:spMkLst>
        </pc:spChg>
        <pc:spChg chg="add mod">
          <ac:chgData name="Andrew Cameron" userId="96ffb48f-7749-43d0-afb7-b5f9497c9a52" providerId="ADAL" clId="{6ED304D3-29B0-F349-84B4-21580BDE0A36}" dt="2025-10-07T18:51:20.592" v="2097"/>
          <ac:spMkLst>
            <pc:docMk/>
            <pc:sldMk cId="778641422" sldId="2146847064"/>
            <ac:spMk id="9" creationId="{08A93A67-7B2A-08B3-D72D-C3434B3FDE9E}"/>
          </ac:spMkLst>
        </pc:spChg>
        <pc:spChg chg="add mod">
          <ac:chgData name="Andrew Cameron" userId="96ffb48f-7749-43d0-afb7-b5f9497c9a52" providerId="ADAL" clId="{6ED304D3-29B0-F349-84B4-21580BDE0A36}" dt="2025-10-07T18:53:46.381" v="2184" actId="164"/>
          <ac:spMkLst>
            <pc:docMk/>
            <pc:sldMk cId="778641422" sldId="2146847064"/>
            <ac:spMk id="10" creationId="{9C149909-6C94-65E9-3B35-597AD18AF278}"/>
          </ac:spMkLst>
        </pc:spChg>
        <pc:spChg chg="add mod">
          <ac:chgData name="Andrew Cameron" userId="96ffb48f-7749-43d0-afb7-b5f9497c9a52" providerId="ADAL" clId="{6ED304D3-29B0-F349-84B4-21580BDE0A36}" dt="2025-10-07T18:54:06.243" v="2186" actId="207"/>
          <ac:spMkLst>
            <pc:docMk/>
            <pc:sldMk cId="778641422" sldId="2146847064"/>
            <ac:spMk id="11" creationId="{5FB19348-9279-B98A-9159-EBFC5582F8FE}"/>
          </ac:spMkLst>
        </pc:spChg>
        <pc:spChg chg="add mod">
          <ac:chgData name="Andrew Cameron" userId="96ffb48f-7749-43d0-afb7-b5f9497c9a52" providerId="ADAL" clId="{6ED304D3-29B0-F349-84B4-21580BDE0A36}" dt="2025-10-08T21:40:12.947" v="6765"/>
          <ac:spMkLst>
            <pc:docMk/>
            <pc:sldMk cId="778641422" sldId="2146847064"/>
            <ac:spMk id="13" creationId="{CEF8FB7D-05AC-134D-0A40-89ADC24CCD14}"/>
          </ac:spMkLst>
        </pc:spChg>
        <pc:grpChg chg="add mod">
          <ac:chgData name="Andrew Cameron" userId="96ffb48f-7749-43d0-afb7-b5f9497c9a52" providerId="ADAL" clId="{6ED304D3-29B0-F349-84B4-21580BDE0A36}" dt="2025-10-07T18:53:46.381" v="2184" actId="164"/>
          <ac:grpSpMkLst>
            <pc:docMk/>
            <pc:sldMk cId="778641422" sldId="2146847064"/>
            <ac:grpSpMk id="12" creationId="{1CAB5BB3-1B55-F139-ADE3-307E35ADA155}"/>
          </ac:grpSpMkLst>
        </pc:grpChg>
        <pc:picChg chg="add mod">
          <ac:chgData name="Andrew Cameron" userId="96ffb48f-7749-43d0-afb7-b5f9497c9a52" providerId="ADAL" clId="{6ED304D3-29B0-F349-84B4-21580BDE0A36}" dt="2025-10-06T20:15:47.065" v="937" actId="1076"/>
          <ac:picMkLst>
            <pc:docMk/>
            <pc:sldMk cId="778641422" sldId="2146847064"/>
            <ac:picMk id="4" creationId="{E2EFF8F3-08D5-F518-29FC-B03D2326AFE4}"/>
          </ac:picMkLst>
        </pc:picChg>
        <pc:picChg chg="add mod">
          <ac:chgData name="Andrew Cameron" userId="96ffb48f-7749-43d0-afb7-b5f9497c9a52" providerId="ADAL" clId="{6ED304D3-29B0-F349-84B4-21580BDE0A36}" dt="2025-10-07T18:42:12.362" v="1908" actId="1076"/>
          <ac:picMkLst>
            <pc:docMk/>
            <pc:sldMk cId="778641422" sldId="2146847064"/>
            <ac:picMk id="5" creationId="{B2C69682-3349-C72C-C19D-155D4BBD81D9}"/>
          </ac:picMkLst>
        </pc:picChg>
      </pc:sldChg>
      <pc:sldChg chg="modSp new del mod">
        <pc:chgData name="Andrew Cameron" userId="96ffb48f-7749-43d0-afb7-b5f9497c9a52" providerId="ADAL" clId="{6ED304D3-29B0-F349-84B4-21580BDE0A36}" dt="2025-10-07T18:41:55.115" v="1856" actId="2696"/>
        <pc:sldMkLst>
          <pc:docMk/>
          <pc:sldMk cId="1968203027" sldId="2146847065"/>
        </pc:sldMkLst>
      </pc:sldChg>
      <pc:sldChg chg="addSp delSp modSp new mod">
        <pc:chgData name="Andrew Cameron" userId="96ffb48f-7749-43d0-afb7-b5f9497c9a52" providerId="ADAL" clId="{6ED304D3-29B0-F349-84B4-21580BDE0A36}" dt="2025-10-08T21:40:14.035" v="6766"/>
        <pc:sldMkLst>
          <pc:docMk/>
          <pc:sldMk cId="2986125596" sldId="2146847066"/>
        </pc:sldMkLst>
        <pc:spChg chg="mod">
          <ac:chgData name="Andrew Cameron" userId="96ffb48f-7749-43d0-afb7-b5f9497c9a52" providerId="ADAL" clId="{6ED304D3-29B0-F349-84B4-21580BDE0A36}" dt="2025-10-07T20:29:43.075" v="3572" actId="20577"/>
          <ac:spMkLst>
            <pc:docMk/>
            <pc:sldMk cId="2986125596" sldId="2146847066"/>
            <ac:spMk id="2" creationId="{C86ABFD3-AE9D-CE69-D4B7-E292B68E85AA}"/>
          </ac:spMkLst>
        </pc:spChg>
        <pc:spChg chg="mod">
          <ac:chgData name="Andrew Cameron" userId="96ffb48f-7749-43d0-afb7-b5f9497c9a52" providerId="ADAL" clId="{6ED304D3-29B0-F349-84B4-21580BDE0A36}" dt="2025-10-07T19:31:51.189" v="3117" actId="20577"/>
          <ac:spMkLst>
            <pc:docMk/>
            <pc:sldMk cId="2986125596" sldId="2146847066"/>
            <ac:spMk id="3" creationId="{C35EAD06-EA6C-9574-B4BF-587889C46C9D}"/>
          </ac:spMkLst>
        </pc:spChg>
        <pc:spChg chg="add mod">
          <ac:chgData name="Andrew Cameron" userId="96ffb48f-7749-43d0-afb7-b5f9497c9a52" providerId="ADAL" clId="{6ED304D3-29B0-F349-84B4-21580BDE0A36}" dt="2025-10-07T18:51:21.586" v="2098"/>
          <ac:spMkLst>
            <pc:docMk/>
            <pc:sldMk cId="2986125596" sldId="2146847066"/>
            <ac:spMk id="4" creationId="{3C7172C1-184B-E170-23ED-E937D4606E39}"/>
          </ac:spMkLst>
        </pc:spChg>
        <pc:spChg chg="add mod topLvl">
          <ac:chgData name="Andrew Cameron" userId="96ffb48f-7749-43d0-afb7-b5f9497c9a52" providerId="ADAL" clId="{6ED304D3-29B0-F349-84B4-21580BDE0A36}" dt="2025-10-07T19:37:10.929" v="3128" actId="478"/>
          <ac:spMkLst>
            <pc:docMk/>
            <pc:sldMk cId="2986125596" sldId="2146847066"/>
            <ac:spMk id="6" creationId="{FDF74A46-5374-D840-4AF7-06CBC6ABC0BE}"/>
          </ac:spMkLst>
        </pc:spChg>
        <pc:spChg chg="mod">
          <ac:chgData name="Andrew Cameron" userId="96ffb48f-7749-43d0-afb7-b5f9497c9a52" providerId="ADAL" clId="{6ED304D3-29B0-F349-84B4-21580BDE0A36}" dt="2025-10-07T19:38:13.790" v="3182"/>
          <ac:spMkLst>
            <pc:docMk/>
            <pc:sldMk cId="2986125596" sldId="2146847066"/>
            <ac:spMk id="11" creationId="{7FD0DDE1-8FA3-DF4D-4829-D8E950B65F08}"/>
          </ac:spMkLst>
        </pc:spChg>
        <pc:spChg chg="mod">
          <ac:chgData name="Andrew Cameron" userId="96ffb48f-7749-43d0-afb7-b5f9497c9a52" providerId="ADAL" clId="{6ED304D3-29B0-F349-84B4-21580BDE0A36}" dt="2025-10-07T19:57:19.939" v="3405" actId="20577"/>
          <ac:spMkLst>
            <pc:docMk/>
            <pc:sldMk cId="2986125596" sldId="2146847066"/>
            <ac:spMk id="12" creationId="{42120BD2-B88C-6235-50D0-322DB85067EF}"/>
          </ac:spMkLst>
        </pc:spChg>
        <pc:spChg chg="mod topLvl">
          <ac:chgData name="Andrew Cameron" userId="96ffb48f-7749-43d0-afb7-b5f9497c9a52" providerId="ADAL" clId="{6ED304D3-29B0-F349-84B4-21580BDE0A36}" dt="2025-10-07T19:41:01.221" v="3302" actId="478"/>
          <ac:spMkLst>
            <pc:docMk/>
            <pc:sldMk cId="2986125596" sldId="2146847066"/>
            <ac:spMk id="17" creationId="{A9ADAFA3-AC0C-3405-4A10-57C4E4925B0A}"/>
          </ac:spMkLst>
        </pc:spChg>
        <pc:spChg chg="add mod">
          <ac:chgData name="Andrew Cameron" userId="96ffb48f-7749-43d0-afb7-b5f9497c9a52" providerId="ADAL" clId="{6ED304D3-29B0-F349-84B4-21580BDE0A36}" dt="2025-10-07T19:54:45.107" v="3357" actId="1076"/>
          <ac:spMkLst>
            <pc:docMk/>
            <pc:sldMk cId="2986125596" sldId="2146847066"/>
            <ac:spMk id="19" creationId="{2A036751-86BB-AF3E-8C13-AF8E08C95C9C}"/>
          </ac:spMkLst>
        </pc:spChg>
        <pc:spChg chg="add mod">
          <ac:chgData name="Andrew Cameron" userId="96ffb48f-7749-43d0-afb7-b5f9497c9a52" providerId="ADAL" clId="{6ED304D3-29B0-F349-84B4-21580BDE0A36}" dt="2025-10-07T19:51:16.645" v="3334" actId="2085"/>
          <ac:spMkLst>
            <pc:docMk/>
            <pc:sldMk cId="2986125596" sldId="2146847066"/>
            <ac:spMk id="21" creationId="{34FFA1F0-60E2-A16B-09FB-AFFC1E1C75F4}"/>
          </ac:spMkLst>
        </pc:spChg>
        <pc:spChg chg="add mod">
          <ac:chgData name="Andrew Cameron" userId="96ffb48f-7749-43d0-afb7-b5f9497c9a52" providerId="ADAL" clId="{6ED304D3-29B0-F349-84B4-21580BDE0A36}" dt="2025-10-07T19:51:24.748" v="3337" actId="164"/>
          <ac:spMkLst>
            <pc:docMk/>
            <pc:sldMk cId="2986125596" sldId="2146847066"/>
            <ac:spMk id="23" creationId="{90FF0A94-B3D5-E64B-C1FA-B11ED6092D01}"/>
          </ac:spMkLst>
        </pc:spChg>
        <pc:spChg chg="add mod">
          <ac:chgData name="Andrew Cameron" userId="96ffb48f-7749-43d0-afb7-b5f9497c9a52" providerId="ADAL" clId="{6ED304D3-29B0-F349-84B4-21580BDE0A36}" dt="2025-10-08T21:40:14.035" v="6766"/>
          <ac:spMkLst>
            <pc:docMk/>
            <pc:sldMk cId="2986125596" sldId="2146847066"/>
            <ac:spMk id="25" creationId="{A1E978B7-1789-F553-9649-0CC4309F4040}"/>
          </ac:spMkLst>
        </pc:spChg>
        <pc:grpChg chg="add mod">
          <ac:chgData name="Andrew Cameron" userId="96ffb48f-7749-43d0-afb7-b5f9497c9a52" providerId="ADAL" clId="{6ED304D3-29B0-F349-84B4-21580BDE0A36}" dt="2025-10-07T19:43:11.123" v="3320" actId="1076"/>
          <ac:grpSpMkLst>
            <pc:docMk/>
            <pc:sldMk cId="2986125596" sldId="2146847066"/>
            <ac:grpSpMk id="10" creationId="{35F87E84-260B-4709-F72E-7DEA41229FF3}"/>
          </ac:grpSpMkLst>
        </pc:grpChg>
        <pc:grpChg chg="add mod">
          <ac:chgData name="Andrew Cameron" userId="96ffb48f-7749-43d0-afb7-b5f9497c9a52" providerId="ADAL" clId="{6ED304D3-29B0-F349-84B4-21580BDE0A36}" dt="2025-10-07T19:51:24.748" v="3337" actId="164"/>
          <ac:grpSpMkLst>
            <pc:docMk/>
            <pc:sldMk cId="2986125596" sldId="2146847066"/>
            <ac:grpSpMk id="22" creationId="{B143A242-BA3F-D538-161C-5EA0EECF9DA8}"/>
          </ac:grpSpMkLst>
        </pc:grpChg>
        <pc:grpChg chg="add mod">
          <ac:chgData name="Andrew Cameron" userId="96ffb48f-7749-43d0-afb7-b5f9497c9a52" providerId="ADAL" clId="{6ED304D3-29B0-F349-84B4-21580BDE0A36}" dt="2025-10-07T19:54:12.531" v="3340" actId="1076"/>
          <ac:grpSpMkLst>
            <pc:docMk/>
            <pc:sldMk cId="2986125596" sldId="2146847066"/>
            <ac:grpSpMk id="24" creationId="{9B9E1B54-D993-BF4A-2267-F2ABE5D8EB88}"/>
          </ac:grpSpMkLst>
        </pc:grpChg>
        <pc:picChg chg="add mod">
          <ac:chgData name="Andrew Cameron" userId="96ffb48f-7749-43d0-afb7-b5f9497c9a52" providerId="ADAL" clId="{6ED304D3-29B0-F349-84B4-21580BDE0A36}" dt="2025-10-07T19:51:09.914" v="3332" actId="164"/>
          <ac:picMkLst>
            <pc:docMk/>
            <pc:sldMk cId="2986125596" sldId="2146847066"/>
            <ac:picMk id="20" creationId="{2AB71D82-5816-FDEF-6243-025991EE05EA}"/>
          </ac:picMkLst>
        </pc:picChg>
      </pc:sldChg>
      <pc:sldChg chg="addSp delSp modSp new mod">
        <pc:chgData name="Andrew Cameron" userId="96ffb48f-7749-43d0-afb7-b5f9497c9a52" providerId="ADAL" clId="{6ED304D3-29B0-F349-84B4-21580BDE0A36}" dt="2025-10-08T21:40:18.270" v="6770"/>
        <pc:sldMkLst>
          <pc:docMk/>
          <pc:sldMk cId="2209868401" sldId="2146847067"/>
        </pc:sldMkLst>
        <pc:spChg chg="mod">
          <ac:chgData name="Andrew Cameron" userId="96ffb48f-7749-43d0-afb7-b5f9497c9a52" providerId="ADAL" clId="{6ED304D3-29B0-F349-84B4-21580BDE0A36}" dt="2025-10-07T21:22:02.971" v="5005" actId="20577"/>
          <ac:spMkLst>
            <pc:docMk/>
            <pc:sldMk cId="2209868401" sldId="2146847067"/>
            <ac:spMk id="2" creationId="{1A07D8E4-51B2-2E5B-D581-4F7F0EC41AE6}"/>
          </ac:spMkLst>
        </pc:spChg>
        <pc:spChg chg="mod">
          <ac:chgData name="Andrew Cameron" userId="96ffb48f-7749-43d0-afb7-b5f9497c9a52" providerId="ADAL" clId="{6ED304D3-29B0-F349-84B4-21580BDE0A36}" dt="2025-10-07T21:18:09.513" v="4896" actId="20577"/>
          <ac:spMkLst>
            <pc:docMk/>
            <pc:sldMk cId="2209868401" sldId="2146847067"/>
            <ac:spMk id="3" creationId="{E19E79BA-EAAE-0829-0E29-36F3F64D2703}"/>
          </ac:spMkLst>
        </pc:spChg>
        <pc:spChg chg="add mod">
          <ac:chgData name="Andrew Cameron" userId="96ffb48f-7749-43d0-afb7-b5f9497c9a52" providerId="ADAL" clId="{6ED304D3-29B0-F349-84B4-21580BDE0A36}" dt="2025-10-07T18:51:27.097" v="2101"/>
          <ac:spMkLst>
            <pc:docMk/>
            <pc:sldMk cId="2209868401" sldId="2146847067"/>
            <ac:spMk id="4" creationId="{2B5183A4-D8B5-169F-2488-A50E7958A34E}"/>
          </ac:spMkLst>
        </pc:spChg>
        <pc:spChg chg="add mod">
          <ac:chgData name="Andrew Cameron" userId="96ffb48f-7749-43d0-afb7-b5f9497c9a52" providerId="ADAL" clId="{6ED304D3-29B0-F349-84B4-21580BDE0A36}" dt="2025-10-07T21:19:48.898" v="4907" actId="164"/>
          <ac:spMkLst>
            <pc:docMk/>
            <pc:sldMk cId="2209868401" sldId="2146847067"/>
            <ac:spMk id="8" creationId="{C086C87C-888C-2EA0-0044-9265F8F4D334}"/>
          </ac:spMkLst>
        </pc:spChg>
        <pc:spChg chg="add mod">
          <ac:chgData name="Andrew Cameron" userId="96ffb48f-7749-43d0-afb7-b5f9497c9a52" providerId="ADAL" clId="{6ED304D3-29B0-F349-84B4-21580BDE0A36}" dt="2025-10-08T21:40:18.270" v="6770"/>
          <ac:spMkLst>
            <pc:docMk/>
            <pc:sldMk cId="2209868401" sldId="2146847067"/>
            <ac:spMk id="10" creationId="{B79C5B0F-4EDE-E3FB-8910-41CF4AEF8E89}"/>
          </ac:spMkLst>
        </pc:spChg>
        <pc:grpChg chg="add mod">
          <ac:chgData name="Andrew Cameron" userId="96ffb48f-7749-43d0-afb7-b5f9497c9a52" providerId="ADAL" clId="{6ED304D3-29B0-F349-84B4-21580BDE0A36}" dt="2025-10-07T21:19:54.836" v="4908" actId="1076"/>
          <ac:grpSpMkLst>
            <pc:docMk/>
            <pc:sldMk cId="2209868401" sldId="2146847067"/>
            <ac:grpSpMk id="9" creationId="{1FC8600F-8D3C-45C7-8508-7579596E53E7}"/>
          </ac:grpSpMkLst>
        </pc:grpChg>
        <pc:picChg chg="mod topLvl">
          <ac:chgData name="Andrew Cameron" userId="96ffb48f-7749-43d0-afb7-b5f9497c9a52" providerId="ADAL" clId="{6ED304D3-29B0-F349-84B4-21580BDE0A36}" dt="2025-10-07T21:19:48.898" v="4907" actId="164"/>
          <ac:picMkLst>
            <pc:docMk/>
            <pc:sldMk cId="2209868401" sldId="2146847067"/>
            <ac:picMk id="6" creationId="{C464E9A4-1152-D240-D51D-07987E254DD2}"/>
          </ac:picMkLst>
        </pc:picChg>
      </pc:sldChg>
      <pc:sldChg chg="modSp add del mod">
        <pc:chgData name="Andrew Cameron" userId="96ffb48f-7749-43d0-afb7-b5f9497c9a52" providerId="ADAL" clId="{6ED304D3-29B0-F349-84B4-21580BDE0A36}" dt="2025-10-08T21:19:00.190" v="5813" actId="2696"/>
        <pc:sldMkLst>
          <pc:docMk/>
          <pc:sldMk cId="3048498674" sldId="2146847068"/>
        </pc:sldMkLst>
      </pc:sldChg>
      <pc:sldChg chg="addSp delSp modSp add mod">
        <pc:chgData name="Andrew Cameron" userId="96ffb48f-7749-43d0-afb7-b5f9497c9a52" providerId="ADAL" clId="{6ED304D3-29B0-F349-84B4-21580BDE0A36}" dt="2025-10-08T21:40:10.516" v="6763"/>
        <pc:sldMkLst>
          <pc:docMk/>
          <pc:sldMk cId="3847680395" sldId="2146847069"/>
        </pc:sldMkLst>
        <pc:spChg chg="mod">
          <ac:chgData name="Andrew Cameron" userId="96ffb48f-7749-43d0-afb7-b5f9497c9a52" providerId="ADAL" clId="{6ED304D3-29B0-F349-84B4-21580BDE0A36}" dt="2025-10-07T19:02:53.914" v="2257" actId="20577"/>
          <ac:spMkLst>
            <pc:docMk/>
            <pc:sldMk cId="3847680395" sldId="2146847069"/>
            <ac:spMk id="3" creationId="{328A07C0-0C62-CB4E-A35A-BFAC872D9AF7}"/>
          </ac:spMkLst>
        </pc:spChg>
        <pc:spChg chg="add mod">
          <ac:chgData name="Andrew Cameron" userId="96ffb48f-7749-43d0-afb7-b5f9497c9a52" providerId="ADAL" clId="{6ED304D3-29B0-F349-84B4-21580BDE0A36}" dt="2025-10-07T19:12:16.032" v="2343" actId="164"/>
          <ac:spMkLst>
            <pc:docMk/>
            <pc:sldMk cId="3847680395" sldId="2146847069"/>
            <ac:spMk id="13" creationId="{ED4DBE74-26B9-01EC-B95E-C30EACD2F4AC}"/>
          </ac:spMkLst>
        </pc:spChg>
        <pc:spChg chg="add mod">
          <ac:chgData name="Andrew Cameron" userId="96ffb48f-7749-43d0-afb7-b5f9497c9a52" providerId="ADAL" clId="{6ED304D3-29B0-F349-84B4-21580BDE0A36}" dt="2025-10-07T19:13:58.865" v="2349" actId="20577"/>
          <ac:spMkLst>
            <pc:docMk/>
            <pc:sldMk cId="3847680395" sldId="2146847069"/>
            <ac:spMk id="14" creationId="{E63C5F82-BDA2-8710-292B-FC2CA939E575}"/>
          </ac:spMkLst>
        </pc:spChg>
        <pc:spChg chg="add mod">
          <ac:chgData name="Andrew Cameron" userId="96ffb48f-7749-43d0-afb7-b5f9497c9a52" providerId="ADAL" clId="{6ED304D3-29B0-F349-84B4-21580BDE0A36}" dt="2025-10-08T21:40:10.516" v="6763"/>
          <ac:spMkLst>
            <pc:docMk/>
            <pc:sldMk cId="3847680395" sldId="2146847069"/>
            <ac:spMk id="16" creationId="{8DAE22C2-AB03-21B3-F8DE-513834DC758C}"/>
          </ac:spMkLst>
        </pc:spChg>
        <pc:grpChg chg="add mod">
          <ac:chgData name="Andrew Cameron" userId="96ffb48f-7749-43d0-afb7-b5f9497c9a52" providerId="ADAL" clId="{6ED304D3-29B0-F349-84B4-21580BDE0A36}" dt="2025-10-07T19:12:19.027" v="2344" actId="1076"/>
          <ac:grpSpMkLst>
            <pc:docMk/>
            <pc:sldMk cId="3847680395" sldId="2146847069"/>
            <ac:grpSpMk id="15" creationId="{6CAC67CA-42AC-D096-D4D3-18541E37456A}"/>
          </ac:grpSpMkLst>
        </pc:grpChg>
        <pc:picChg chg="add mod">
          <ac:chgData name="Andrew Cameron" userId="96ffb48f-7749-43d0-afb7-b5f9497c9a52" providerId="ADAL" clId="{6ED304D3-29B0-F349-84B4-21580BDE0A36}" dt="2025-10-07T19:12:19.921" v="2345" actId="1076"/>
          <ac:picMkLst>
            <pc:docMk/>
            <pc:sldMk cId="3847680395" sldId="2146847069"/>
            <ac:picMk id="2" creationId="{0B815814-4F89-7411-115D-BEE63847CBA5}"/>
          </ac:picMkLst>
        </pc:picChg>
        <pc:picChg chg="add mod">
          <ac:chgData name="Andrew Cameron" userId="96ffb48f-7749-43d0-afb7-b5f9497c9a52" providerId="ADAL" clId="{6ED304D3-29B0-F349-84B4-21580BDE0A36}" dt="2025-10-07T19:12:21.242" v="2346" actId="1076"/>
          <ac:picMkLst>
            <pc:docMk/>
            <pc:sldMk cId="3847680395" sldId="2146847069"/>
            <ac:picMk id="8" creationId="{FE25B385-765B-2DDD-EF44-3E9FA0D5871E}"/>
          </ac:picMkLst>
        </pc:picChg>
      </pc:sldChg>
      <pc:sldChg chg="addSp delSp modSp new mod">
        <pc:chgData name="Andrew Cameron" userId="96ffb48f-7749-43d0-afb7-b5f9497c9a52" providerId="ADAL" clId="{6ED304D3-29B0-F349-84B4-21580BDE0A36}" dt="2025-10-08T21:40:11.789" v="6764"/>
        <pc:sldMkLst>
          <pc:docMk/>
          <pc:sldMk cId="2467728439" sldId="2146847070"/>
        </pc:sldMkLst>
        <pc:spChg chg="mod">
          <ac:chgData name="Andrew Cameron" userId="96ffb48f-7749-43d0-afb7-b5f9497c9a52" providerId="ADAL" clId="{6ED304D3-29B0-F349-84B4-21580BDE0A36}" dt="2025-10-07T19:15:34.147" v="2435" actId="20577"/>
          <ac:spMkLst>
            <pc:docMk/>
            <pc:sldMk cId="2467728439" sldId="2146847070"/>
            <ac:spMk id="3" creationId="{8482797D-26AF-C2F4-D87C-CD5563129139}"/>
          </ac:spMkLst>
        </pc:spChg>
        <pc:spChg chg="add mod">
          <ac:chgData name="Andrew Cameron" userId="96ffb48f-7749-43d0-afb7-b5f9497c9a52" providerId="ADAL" clId="{6ED304D3-29B0-F349-84B4-21580BDE0A36}" dt="2025-10-07T19:14:28.129" v="2358"/>
          <ac:spMkLst>
            <pc:docMk/>
            <pc:sldMk cId="2467728439" sldId="2146847070"/>
            <ac:spMk id="4" creationId="{4CCA3A3B-8A8F-56CA-7C7D-F92E4815351C}"/>
          </ac:spMkLst>
        </pc:spChg>
        <pc:spChg chg="add mod">
          <ac:chgData name="Andrew Cameron" userId="96ffb48f-7749-43d0-afb7-b5f9497c9a52" providerId="ADAL" clId="{6ED304D3-29B0-F349-84B4-21580BDE0A36}" dt="2025-10-07T19:19:25.300" v="2451" actId="14100"/>
          <ac:spMkLst>
            <pc:docMk/>
            <pc:sldMk cId="2467728439" sldId="2146847070"/>
            <ac:spMk id="6" creationId="{0F464978-AD83-1D5C-3D32-C9F8090BBB91}"/>
          </ac:spMkLst>
        </pc:spChg>
        <pc:spChg chg="add mod">
          <ac:chgData name="Andrew Cameron" userId="96ffb48f-7749-43d0-afb7-b5f9497c9a52" providerId="ADAL" clId="{6ED304D3-29B0-F349-84B4-21580BDE0A36}" dt="2025-10-07T19:28:45.773" v="2969" actId="20577"/>
          <ac:spMkLst>
            <pc:docMk/>
            <pc:sldMk cId="2467728439" sldId="2146847070"/>
            <ac:spMk id="7" creationId="{9A632E1C-8B13-A119-5CCE-3E3B3C559197}"/>
          </ac:spMkLst>
        </pc:spChg>
        <pc:spChg chg="add mod">
          <ac:chgData name="Andrew Cameron" userId="96ffb48f-7749-43d0-afb7-b5f9497c9a52" providerId="ADAL" clId="{6ED304D3-29B0-F349-84B4-21580BDE0A36}" dt="2025-10-07T19:25:35.468" v="2914" actId="1076"/>
          <ac:spMkLst>
            <pc:docMk/>
            <pc:sldMk cId="2467728439" sldId="2146847070"/>
            <ac:spMk id="8" creationId="{CFCB5DB3-E535-605C-780E-1124D448E1C3}"/>
          </ac:spMkLst>
        </pc:spChg>
        <pc:spChg chg="add mod">
          <ac:chgData name="Andrew Cameron" userId="96ffb48f-7749-43d0-afb7-b5f9497c9a52" providerId="ADAL" clId="{6ED304D3-29B0-F349-84B4-21580BDE0A36}" dt="2025-10-08T21:40:11.789" v="6764"/>
          <ac:spMkLst>
            <pc:docMk/>
            <pc:sldMk cId="2467728439" sldId="2146847070"/>
            <ac:spMk id="9" creationId="{018A4D93-B33F-8A76-4620-FC0D136A23A6}"/>
          </ac:spMkLst>
        </pc:spChg>
        <pc:picChg chg="add mod">
          <ac:chgData name="Andrew Cameron" userId="96ffb48f-7749-43d0-afb7-b5f9497c9a52" providerId="ADAL" clId="{6ED304D3-29B0-F349-84B4-21580BDE0A36}" dt="2025-10-07T19:18:47.743" v="2440" actId="1076"/>
          <ac:picMkLst>
            <pc:docMk/>
            <pc:sldMk cId="2467728439" sldId="2146847070"/>
            <ac:picMk id="5" creationId="{B3EA998B-9EB0-A348-DE1C-9870C0230DEB}"/>
          </ac:picMkLst>
        </pc:picChg>
      </pc:sldChg>
      <pc:sldChg chg="addSp delSp modSp new mod">
        <pc:chgData name="Andrew Cameron" userId="96ffb48f-7749-43d0-afb7-b5f9497c9a52" providerId="ADAL" clId="{6ED304D3-29B0-F349-84B4-21580BDE0A36}" dt="2025-10-08T21:40:21.669" v="6773"/>
        <pc:sldMkLst>
          <pc:docMk/>
          <pc:sldMk cId="3812622730" sldId="2146847071"/>
        </pc:sldMkLst>
        <pc:spChg chg="del">
          <ac:chgData name="Andrew Cameron" userId="96ffb48f-7749-43d0-afb7-b5f9497c9a52" providerId="ADAL" clId="{6ED304D3-29B0-F349-84B4-21580BDE0A36}" dt="2025-10-08T21:05:08.645" v="5280" actId="478"/>
          <ac:spMkLst>
            <pc:docMk/>
            <pc:sldMk cId="3812622730" sldId="2146847071"/>
            <ac:spMk id="2" creationId="{BBDB66A3-148B-F705-1F0B-81C550441823}"/>
          </ac:spMkLst>
        </pc:spChg>
        <pc:spChg chg="mod">
          <ac:chgData name="Andrew Cameron" userId="96ffb48f-7749-43d0-afb7-b5f9497c9a52" providerId="ADAL" clId="{6ED304D3-29B0-F349-84B4-21580BDE0A36}" dt="2025-10-08T21:05:01.211" v="5279" actId="20577"/>
          <ac:spMkLst>
            <pc:docMk/>
            <pc:sldMk cId="3812622730" sldId="2146847071"/>
            <ac:spMk id="3" creationId="{6B7694F7-C16C-B039-1562-7D11C5B5046D}"/>
          </ac:spMkLst>
        </pc:spChg>
        <pc:spChg chg="mod">
          <ac:chgData name="Andrew Cameron" userId="96ffb48f-7749-43d0-afb7-b5f9497c9a52" providerId="ADAL" clId="{6ED304D3-29B0-F349-84B4-21580BDE0A36}" dt="2025-10-08T21:08:01.408" v="5315" actId="122"/>
          <ac:spMkLst>
            <pc:docMk/>
            <pc:sldMk cId="3812622730" sldId="2146847071"/>
            <ac:spMk id="7" creationId="{9D5B9E6D-3874-40F9-67CE-63DCCB3FBD50}"/>
          </ac:spMkLst>
        </pc:spChg>
        <pc:spChg chg="mod">
          <ac:chgData name="Andrew Cameron" userId="96ffb48f-7749-43d0-afb7-b5f9497c9a52" providerId="ADAL" clId="{6ED304D3-29B0-F349-84B4-21580BDE0A36}" dt="2025-10-08T21:08:04.165" v="5316" actId="122"/>
          <ac:spMkLst>
            <pc:docMk/>
            <pc:sldMk cId="3812622730" sldId="2146847071"/>
            <ac:spMk id="8" creationId="{BAA25DAE-0739-62DD-6934-01606FEF0C6D}"/>
          </ac:spMkLst>
        </pc:spChg>
        <pc:spChg chg="add mod">
          <ac:chgData name="Andrew Cameron" userId="96ffb48f-7749-43d0-afb7-b5f9497c9a52" providerId="ADAL" clId="{6ED304D3-29B0-F349-84B4-21580BDE0A36}" dt="2025-10-08T21:09:12.459" v="5318"/>
          <ac:spMkLst>
            <pc:docMk/>
            <pc:sldMk cId="3812622730" sldId="2146847071"/>
            <ac:spMk id="9" creationId="{836FE943-A5BD-CF28-496F-CF20B21BB163}"/>
          </ac:spMkLst>
        </pc:spChg>
        <pc:spChg chg="add mod">
          <ac:chgData name="Andrew Cameron" userId="96ffb48f-7749-43d0-afb7-b5f9497c9a52" providerId="ADAL" clId="{6ED304D3-29B0-F349-84B4-21580BDE0A36}" dt="2025-10-08T21:40:21.669" v="6773"/>
          <ac:spMkLst>
            <pc:docMk/>
            <pc:sldMk cId="3812622730" sldId="2146847071"/>
            <ac:spMk id="10" creationId="{B5346EE3-BB59-1A08-B105-C232D6006016}"/>
          </ac:spMkLst>
        </pc:spChg>
        <pc:grpChg chg="add mod">
          <ac:chgData name="Andrew Cameron" userId="96ffb48f-7749-43d0-afb7-b5f9497c9a52" providerId="ADAL" clId="{6ED304D3-29B0-F349-84B4-21580BDE0A36}" dt="2025-10-08T21:08:08.430" v="5317" actId="1076"/>
          <ac:grpSpMkLst>
            <pc:docMk/>
            <pc:sldMk cId="3812622730" sldId="2146847071"/>
            <ac:grpSpMk id="6" creationId="{C8C2BBCD-F64D-D550-6BFD-8D35AA55E8E5}"/>
          </ac:grpSpMkLst>
        </pc:grpChg>
        <pc:picChg chg="add mod">
          <ac:chgData name="Andrew Cameron" userId="96ffb48f-7749-43d0-afb7-b5f9497c9a52" providerId="ADAL" clId="{6ED304D3-29B0-F349-84B4-21580BDE0A36}" dt="2025-10-08T21:05:40.815" v="5283" actId="1076"/>
          <ac:picMkLst>
            <pc:docMk/>
            <pc:sldMk cId="3812622730" sldId="2146847071"/>
            <ac:picMk id="4" creationId="{403C8164-C789-3958-3FC3-D923A44FA30D}"/>
          </ac:picMkLst>
        </pc:picChg>
        <pc:picChg chg="add mod">
          <ac:chgData name="Andrew Cameron" userId="96ffb48f-7749-43d0-afb7-b5f9497c9a52" providerId="ADAL" clId="{6ED304D3-29B0-F349-84B4-21580BDE0A36}" dt="2025-10-08T21:07:18.486" v="5287" actId="1076"/>
          <ac:picMkLst>
            <pc:docMk/>
            <pc:sldMk cId="3812622730" sldId="2146847071"/>
            <ac:picMk id="5" creationId="{3AD1D1C3-C975-A86F-07F7-405D65EDAA9A}"/>
          </ac:picMkLst>
        </pc:picChg>
      </pc:sldChg>
      <pc:sldChg chg="addSp delSp modSp new mod">
        <pc:chgData name="Andrew Cameron" userId="96ffb48f-7749-43d0-afb7-b5f9497c9a52" providerId="ADAL" clId="{6ED304D3-29B0-F349-84B4-21580BDE0A36}" dt="2025-10-08T21:29:02.672" v="5933" actId="1037"/>
        <pc:sldMkLst>
          <pc:docMk/>
          <pc:sldMk cId="2208675655" sldId="2146847072"/>
        </pc:sldMkLst>
        <pc:spChg chg="del">
          <ac:chgData name="Andrew Cameron" userId="96ffb48f-7749-43d0-afb7-b5f9497c9a52" providerId="ADAL" clId="{6ED304D3-29B0-F349-84B4-21580BDE0A36}" dt="2025-10-08T21:23:42.235" v="5821" actId="478"/>
          <ac:spMkLst>
            <pc:docMk/>
            <pc:sldMk cId="2208675655" sldId="2146847072"/>
            <ac:spMk id="2" creationId="{3586C4D3-0509-F8DA-8644-0F3BE3A7AB66}"/>
          </ac:spMkLst>
        </pc:spChg>
        <pc:spChg chg="del mod">
          <ac:chgData name="Andrew Cameron" userId="96ffb48f-7749-43d0-afb7-b5f9497c9a52" providerId="ADAL" clId="{6ED304D3-29B0-F349-84B4-21580BDE0A36}" dt="2025-10-08T21:23:32.892" v="5816" actId="478"/>
          <ac:spMkLst>
            <pc:docMk/>
            <pc:sldMk cId="2208675655" sldId="2146847072"/>
            <ac:spMk id="3" creationId="{275B083B-B961-653F-29EC-22F0B7CAA8DD}"/>
          </ac:spMkLst>
        </pc:spChg>
        <pc:spChg chg="add del mod">
          <ac:chgData name="Andrew Cameron" userId="96ffb48f-7749-43d0-afb7-b5f9497c9a52" providerId="ADAL" clId="{6ED304D3-29B0-F349-84B4-21580BDE0A36}" dt="2025-10-08T21:23:36.054" v="5818" actId="478"/>
          <ac:spMkLst>
            <pc:docMk/>
            <pc:sldMk cId="2208675655" sldId="2146847072"/>
            <ac:spMk id="5" creationId="{09077D6D-C09F-BAD7-FEDD-6676D5817F5C}"/>
          </ac:spMkLst>
        </pc:spChg>
        <pc:spChg chg="add del mod">
          <ac:chgData name="Andrew Cameron" userId="96ffb48f-7749-43d0-afb7-b5f9497c9a52" providerId="ADAL" clId="{6ED304D3-29B0-F349-84B4-21580BDE0A36}" dt="2025-10-08T21:23:40.923" v="5820" actId="478"/>
          <ac:spMkLst>
            <pc:docMk/>
            <pc:sldMk cId="2208675655" sldId="2146847072"/>
            <ac:spMk id="7" creationId="{8F3EFAF8-A416-7A78-AC1A-81CC73B8B8DD}"/>
          </ac:spMkLst>
        </pc:spChg>
        <pc:spChg chg="add del mod">
          <ac:chgData name="Andrew Cameron" userId="96ffb48f-7749-43d0-afb7-b5f9497c9a52" providerId="ADAL" clId="{6ED304D3-29B0-F349-84B4-21580BDE0A36}" dt="2025-10-08T21:24:51.496" v="5842" actId="478"/>
          <ac:spMkLst>
            <pc:docMk/>
            <pc:sldMk cId="2208675655" sldId="2146847072"/>
            <ac:spMk id="8" creationId="{2A7B24DC-7833-ED78-4AB8-D00D9074E554}"/>
          </ac:spMkLst>
        </pc:spChg>
        <pc:picChg chg="add del mod">
          <ac:chgData name="Andrew Cameron" userId="96ffb48f-7749-43d0-afb7-b5f9497c9a52" providerId="ADAL" clId="{6ED304D3-29B0-F349-84B4-21580BDE0A36}" dt="2025-10-08T21:28:13.494" v="5847" actId="478"/>
          <ac:picMkLst>
            <pc:docMk/>
            <pc:sldMk cId="2208675655" sldId="2146847072"/>
            <ac:picMk id="9" creationId="{D1FF8CE2-94AE-F135-F795-76A6EB4A0C89}"/>
          </ac:picMkLst>
        </pc:picChg>
        <pc:picChg chg="add mod">
          <ac:chgData name="Andrew Cameron" userId="96ffb48f-7749-43d0-afb7-b5f9497c9a52" providerId="ADAL" clId="{6ED304D3-29B0-F349-84B4-21580BDE0A36}" dt="2025-10-08T21:29:02.672" v="5933" actId="1037"/>
          <ac:picMkLst>
            <pc:docMk/>
            <pc:sldMk cId="2208675655" sldId="2146847072"/>
            <ac:picMk id="10" creationId="{4058075C-FDA5-AF5D-02EA-58E299637DFB}"/>
          </ac:picMkLst>
        </pc:picChg>
        <pc:picChg chg="add mod">
          <ac:chgData name="Andrew Cameron" userId="96ffb48f-7749-43d0-afb7-b5f9497c9a52" providerId="ADAL" clId="{6ED304D3-29B0-F349-84B4-21580BDE0A36}" dt="2025-10-08T21:24:02.112" v="5825" actId="732"/>
          <ac:picMkLst>
            <pc:docMk/>
            <pc:sldMk cId="2208675655" sldId="2146847072"/>
            <ac:picMk id="4098" creationId="{18E6FA8C-318C-4B95-8879-5DFEEBC8452A}"/>
          </ac:picMkLst>
        </pc:picChg>
        <pc:picChg chg="add">
          <ac:chgData name="Andrew Cameron" userId="96ffb48f-7749-43d0-afb7-b5f9497c9a52" providerId="ADAL" clId="{6ED304D3-29B0-F349-84B4-21580BDE0A36}" dt="2025-10-08T21:27:54.203" v="5845"/>
          <ac:picMkLst>
            <pc:docMk/>
            <pc:sldMk cId="2208675655" sldId="2146847072"/>
            <ac:picMk id="4100" creationId="{CA6BD1F2-DBBF-0342-C5EB-43962944A109}"/>
          </ac:picMkLst>
        </pc:picChg>
        <pc:picChg chg="add mod">
          <ac:chgData name="Andrew Cameron" userId="96ffb48f-7749-43d0-afb7-b5f9497c9a52" providerId="ADAL" clId="{6ED304D3-29B0-F349-84B4-21580BDE0A36}" dt="2025-10-08T21:29:02.672" v="5933" actId="1037"/>
          <ac:picMkLst>
            <pc:docMk/>
            <pc:sldMk cId="2208675655" sldId="2146847072"/>
            <ac:picMk id="4102" creationId="{C9ECD2C7-275D-9515-1F18-EF78A934A41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DC1A7-12FB-774A-99B1-B558F61E26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B067AB-2777-CDEE-1801-43B059CA32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DA851-CE89-DCC5-9302-11E6741BB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DFD70-FF7B-7B35-0D10-4D35D7805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8ACA2-947A-1DF8-8D5B-8CC6A3F18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7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429F0-B331-D876-65EA-F0FB156F6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711FDA-5AED-BD60-2E80-D44052402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AA332-2ADD-853A-DAF0-58598335C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B35D4-1264-BAAC-C251-552AC5AFD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93268-2AFF-B140-647D-D8F4FE44E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3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AA390D-B183-E8A9-3BAD-9B546564F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5B53EA-DA06-2BB8-594A-FAB19CB73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256D5-291E-9DF4-895E-E03E7878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19E688-444E-709A-8972-B671C53C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DA8B1-0A28-AE88-B868-32215A39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41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455903" y="5328760"/>
            <a:ext cx="11332308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867">
                <a:solidFill>
                  <a:srgbClr val="004C97"/>
                </a:solidFill>
                <a:latin typeface="Helvetica"/>
              </a:defRPr>
            </a:lvl1pPr>
            <a:lvl2pPr marL="609585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2pPr>
            <a:lvl3pPr marL="1219170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3pPr>
            <a:lvl4pPr marL="1828754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4pPr>
            <a:lvl5pPr marL="2438339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867" dirty="0"/>
              <a:t>Presenter Name [14pt Regular]	</a:t>
            </a:r>
          </a:p>
          <a:p>
            <a:r>
              <a:rPr lang="en-US" sz="1867" dirty="0"/>
              <a:t>Meeting Title</a:t>
            </a:r>
          </a:p>
          <a:p>
            <a:r>
              <a:rPr lang="en-US" sz="1867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23683" y="-1"/>
            <a:ext cx="1225296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4316829"/>
            <a:ext cx="11332309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3733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3733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3733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3733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23681" y="249845"/>
            <a:ext cx="12014381" cy="31088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3366FF-FC5A-AF2F-8982-6C4BF5E497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"/>
          <a:stretch/>
        </p:blipFill>
        <p:spPr>
          <a:xfrm>
            <a:off x="-23683" y="817013"/>
            <a:ext cx="12252960" cy="334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1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2676" indent="-302676">
              <a:spcBef>
                <a:spcPts val="1312"/>
              </a:spcBef>
              <a:buFont typeface="Arial" panose="020B0604020202020204" pitchFamily="34" charset="0"/>
              <a:buChar char="•"/>
              <a:defRPr sz="2133">
                <a:solidFill>
                  <a:srgbClr val="505050"/>
                </a:solidFill>
              </a:defRPr>
            </a:lvl1pPr>
            <a:lvl2pPr marL="685783" marR="0" indent="-309026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67">
                <a:solidFill>
                  <a:srgbClr val="505050"/>
                </a:solidFill>
              </a:defRPr>
            </a:lvl2pPr>
            <a:lvl3pPr marL="1066773" marR="0" indent="-302676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rgbClr val="505050"/>
                </a:solidFill>
              </a:defRPr>
            </a:lvl3pPr>
            <a:lvl4pPr marL="1449881" marR="0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600">
                <a:solidFill>
                  <a:srgbClr val="505050"/>
                </a:solidFill>
              </a:defRPr>
            </a:lvl4pPr>
            <a:lvl5pPr marL="1830872" marR="0" indent="-311143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6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10/6/25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AA69CF24-F572-1D4A-841D-0D6930238C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041" y="6229315"/>
            <a:ext cx="1477859" cy="2655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09BEC-FF0E-7C47-ACC3-F2E5E0425E29}"/>
              </a:ext>
            </a:extLst>
          </p:cNvPr>
          <p:cNvSpPr/>
          <p:nvPr userDrawn="1"/>
        </p:nvSpPr>
        <p:spPr>
          <a:xfrm>
            <a:off x="292101" y="6316134"/>
            <a:ext cx="10041468" cy="97367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135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7547-C2E1-AF71-B9FC-915DBA954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F9922-430F-2E1F-4C67-F6AFDB4AD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6E653-1F7D-01B1-9324-C75B0A4D1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15A94-D797-EC07-8BC5-F27CB1177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FD541-F15C-9841-9658-08A22D076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8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01CE3-E8E0-74CD-8E82-78FAF2277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72B0F-6376-044D-015D-5E8F4F221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BF0DF-D5FA-529D-453D-ED05D3573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55437-54D4-6EFC-B82B-384C1D77F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B3CC8-9804-9B77-C2E3-0325BE611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9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15170-C220-2B09-92D6-FACC785F5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CDF63-0EBF-9BE3-8061-6D02269869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74A703-038D-6FC6-33F4-D3C4801B3E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A26F29-111F-F6D3-E321-DC9226B2C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8B702-9419-ADCE-030E-9C6E6BBA3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8E73F-97AE-7C05-129C-8765B26FA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9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DAF17-2A69-644C-0308-18C18D9D7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6FF96-E04D-AA9D-EAAE-5BC91E12E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EC33A4-6DBC-1D22-8D34-947058118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4D6EB-B2FD-805F-665C-997A429A51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9317A5-A968-4302-F560-BFB617A83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DA6EFD-B154-6CAF-6F33-53B192819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FD4713-AC59-4314-5B6F-27908A53A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2BCC1C-7B42-5D8A-0150-3624603FA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6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C347D-F5B7-6197-FC36-38D33E1AA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93C1E3-5C48-B02A-2D8B-22D89422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12361-7302-0844-5A41-456F1203B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1FB68E-96E4-6BB1-5DD3-F01B550A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0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4354C1-0A83-06CE-8ECC-4F2D17867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E3426F-AA6D-86EA-C3CE-CAEA6731F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84262-34B8-E447-35BB-D7899661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5EDB4-6FF4-9BE2-21D7-962FD606B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FA739-74D0-F5E7-AAAF-D1D3685CE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E4851D-655F-EE2E-CC59-4C6F72C02E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FD46C-2EE2-3822-6B49-B83C2E017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DC15D5-74CF-780B-3BA5-414AE5268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B935F1-1732-8B65-22A5-9E057107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4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1CB05-6493-CF3B-12E9-6A7674595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298647-74E3-8F28-6FD5-23FDA6CF97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28E5A-FE35-5FFF-43A5-12BEA5E1B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5C4D88-0A73-94ED-99E3-16BB5CF38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3E22C9-ECC2-3B73-AAD4-366C6C5A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2A43C3-C8B2-4CE2-1A9C-C4FD06A80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9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600D6C-BA66-E54C-E444-07B6FBB2E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FCC59-7A8F-58C6-C79E-F86461237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A72C8-EE09-A482-3E71-34857198D9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E3CCF-076F-2940-974A-9536DE6B41FE}" type="datetimeFigureOut">
              <a:rPr lang="en-US" smtClean="0"/>
              <a:t>10/6/25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AA6F0-C3E1-9E70-37FF-047DA2A8A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4F131-AF76-6802-2BCC-88EA1F739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4E9CCB-26C7-834A-B6CE-DD3192431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1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62756" y="4075092"/>
            <a:ext cx="11792607" cy="1003049"/>
          </a:xfrm>
        </p:spPr>
        <p:txBody>
          <a:bodyPr>
            <a:noAutofit/>
          </a:bodyPr>
          <a:lstStyle/>
          <a:p>
            <a:r>
              <a:rPr lang="en-US" dirty="0">
                <a:latin typeface="Helvetica" pitchFamily="2" charset="0"/>
              </a:rPr>
              <a:t>Towards long-distance phase coherence for large-area quantum sensors.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2757" y="5090407"/>
            <a:ext cx="5445772" cy="1573151"/>
          </a:xfrm>
        </p:spPr>
        <p:txBody>
          <a:bodyPr/>
          <a:lstStyle/>
          <a:p>
            <a:r>
              <a:rPr lang="en-US" sz="1400" b="1" dirty="0"/>
              <a:t>Andrew Cameron</a:t>
            </a:r>
            <a:r>
              <a:rPr lang="en-US" sz="1400" dirty="0"/>
              <a:t>, Claire Ellison, </a:t>
            </a:r>
            <a:r>
              <a:rPr lang="en-US" sz="1400" dirty="0" err="1"/>
              <a:t>Prathwiraj</a:t>
            </a:r>
            <a:r>
              <a:rPr lang="en-US" sz="1400" dirty="0"/>
              <a:t> Umesh, Raju </a:t>
            </a:r>
            <a:r>
              <a:rPr lang="en-US" sz="1400" dirty="0" err="1"/>
              <a:t>Valivarthi</a:t>
            </a:r>
            <a:r>
              <a:rPr lang="en-US" sz="1400" dirty="0"/>
              <a:t>, Michael Bregar, Si Xie, and Cristián Peña</a:t>
            </a:r>
            <a:r>
              <a:rPr lang="en-US" sz="1400" dirty="0">
                <a:latin typeface="Helvetica" pitchFamily="2" charset="0"/>
              </a:rPr>
              <a:t>	</a:t>
            </a:r>
          </a:p>
          <a:p>
            <a:endParaRPr lang="en-US" sz="1400" dirty="0">
              <a:latin typeface="Helvetica" pitchFamily="2" charset="0"/>
            </a:endParaRPr>
          </a:p>
          <a:p>
            <a:r>
              <a:rPr lang="en-US" sz="1400" dirty="0"/>
              <a:t>CPAD - RDC 8 Quantum &amp; Superconducting Sensors</a:t>
            </a:r>
          </a:p>
          <a:p>
            <a:r>
              <a:rPr lang="en-US" sz="1400" dirty="0"/>
              <a:t>9th October 2025</a:t>
            </a:r>
          </a:p>
        </p:txBody>
      </p:sp>
      <p:pic>
        <p:nvPicPr>
          <p:cNvPr id="9" name="Picture 4" descr="Caltech Exchange | St John's College, University of Cambridge">
            <a:extLst>
              <a:ext uri="{FF2B5EF4-FFF2-40B4-BE49-F238E27FC236}">
                <a16:creationId xmlns:a16="http://schemas.microsoft.com/office/drawing/2014/main" id="{F91643A4-9898-9E4B-936C-30E1B9F04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635" y="5078141"/>
            <a:ext cx="1260644" cy="124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L realtors &gt; About &gt; REALTOR® Communities &gt; Commercial">
            <a:extLst>
              <a:ext uri="{FF2B5EF4-FFF2-40B4-BE49-F238E27FC236}">
                <a16:creationId xmlns:a16="http://schemas.microsoft.com/office/drawing/2014/main" id="{4763AB2E-AF80-FE74-50C5-A2FE89A97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55" b="25480"/>
          <a:stretch>
            <a:fillRect/>
          </a:stretch>
        </p:blipFill>
        <p:spPr bwMode="auto">
          <a:xfrm>
            <a:off x="6359613" y="5288680"/>
            <a:ext cx="2826428" cy="79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0EAC56-5CCF-099D-FC7D-1C915DE4CA0E}"/>
              </a:ext>
            </a:extLst>
          </p:cNvPr>
          <p:cNvSpPr txBox="1"/>
          <p:nvPr/>
        </p:nvSpPr>
        <p:spPr>
          <a:xfrm>
            <a:off x="26273" y="9776"/>
            <a:ext cx="6132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chemeClr val="bg1"/>
                </a:solidFill>
                <a:effectLst/>
                <a:latin typeface="Times"/>
              </a:rPr>
              <a:t>FERMILAB-SLIDES-25-0275-ETD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0225C8-75EE-94D4-61C5-DA03F6CCA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telescope array step 1: Intensity interferometry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EFF8F3-08D5-F518-29FC-B03D2326A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260" y="2035628"/>
            <a:ext cx="4955940" cy="27867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C69682-3349-C72C-C19D-155D4BBD8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71" y="1277651"/>
            <a:ext cx="6513954" cy="3678548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09E12FB2-0D4F-90DD-00D2-5171856A6558}"/>
              </a:ext>
            </a:extLst>
          </p:cNvPr>
          <p:cNvSpPr txBox="1">
            <a:spLocks/>
          </p:cNvSpPr>
          <p:nvPr/>
        </p:nvSpPr>
        <p:spPr>
          <a:xfrm>
            <a:off x="457200" y="5268489"/>
            <a:ext cx="11582400" cy="909881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rgbClr val="004C9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Cristián Peña’s 2024 CPAD talk first introduced this our group’s intensity measurement concept</a:t>
            </a:r>
          </a:p>
          <a:p>
            <a:endParaRPr lang="en-US" dirty="0"/>
          </a:p>
          <a:p>
            <a:r>
              <a:rPr lang="en-US" dirty="0"/>
              <a:t> https://</a:t>
            </a:r>
            <a:r>
              <a:rPr lang="en-US" dirty="0" err="1"/>
              <a:t>indico.phy.ornl.gov</a:t>
            </a:r>
            <a:r>
              <a:rPr lang="en-US" dirty="0"/>
              <a:t>/event/510/contributions/2156/attachments/1638/3846/CPAD_2024_Networks_CPENA.pdf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8A93A67-7B2A-08B3-D72D-C3434B3FD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AB5BB3-1B55-F139-ADE3-307E35ADA155}"/>
              </a:ext>
            </a:extLst>
          </p:cNvPr>
          <p:cNvGrpSpPr/>
          <p:nvPr/>
        </p:nvGrpSpPr>
        <p:grpSpPr>
          <a:xfrm>
            <a:off x="7840717" y="1114097"/>
            <a:ext cx="3363311" cy="735724"/>
            <a:chOff x="7840717" y="1114097"/>
            <a:chExt cx="3363311" cy="7357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5FB19348-9279-B98A-9159-EBFC5582F8FE}"/>
                </a:ext>
              </a:extLst>
            </p:cNvPr>
            <p:cNvSpPr/>
            <p:nvPr/>
          </p:nvSpPr>
          <p:spPr>
            <a:xfrm>
              <a:off x="7840717" y="1114097"/>
              <a:ext cx="3363311" cy="735724"/>
            </a:xfrm>
            <a:prstGeom prst="roundRect">
              <a:avLst/>
            </a:prstGeom>
            <a:solidFill>
              <a:srgbClr val="004C97"/>
            </a:solidFill>
            <a:ln>
              <a:solidFill>
                <a:srgbClr val="004C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149909-6C94-65E9-3B35-597AD18AF278}"/>
                </a:ext>
              </a:extLst>
            </p:cNvPr>
            <p:cNvSpPr txBox="1"/>
            <p:nvPr/>
          </p:nvSpPr>
          <p:spPr>
            <a:xfrm>
              <a:off x="7893269" y="1166238"/>
              <a:ext cx="324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HBT intensity interferometry for optical telescope arrays </a:t>
              </a:r>
            </a:p>
          </p:txBody>
        </p:sp>
      </p:grp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EF8FB7D-05AC-134D-0A40-89ADC24CC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8641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6ABFD3-AE9D-CE69-D4B7-E292B68E8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49" y="962698"/>
            <a:ext cx="5099050" cy="445993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Intensity interferometry relied only on time synchronization and fast detectors</a:t>
            </a:r>
          </a:p>
          <a:p>
            <a:endParaRPr lang="en-US" dirty="0"/>
          </a:p>
          <a:p>
            <a:r>
              <a:rPr lang="en-US" dirty="0"/>
              <a:t>To fully explore the potential of a quantum network, consider protocols that require phase coherence.</a:t>
            </a:r>
          </a:p>
          <a:p>
            <a:endParaRPr lang="en-US" dirty="0"/>
          </a:p>
          <a:p>
            <a:r>
              <a:rPr lang="en-US" dirty="0"/>
              <a:t>In contrast to intensity interferometry, amplitude interferometry, or direct detection, interferes light from two telescopes.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5EAD06-EA6C-9574-B4BF-587889C46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phase coherence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7172C1-184B-E170-23ED-E937D4606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F74A46-5374-D840-4AF7-06CBC6ABC0BE}"/>
              </a:ext>
            </a:extLst>
          </p:cNvPr>
          <p:cNvSpPr/>
          <p:nvPr/>
        </p:nvSpPr>
        <p:spPr>
          <a:xfrm>
            <a:off x="3694670" y="5671751"/>
            <a:ext cx="679539" cy="359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F87E84-260B-4709-F72E-7DEA41229FF3}"/>
              </a:ext>
            </a:extLst>
          </p:cNvPr>
          <p:cNvGrpSpPr/>
          <p:nvPr/>
        </p:nvGrpSpPr>
        <p:grpSpPr>
          <a:xfrm>
            <a:off x="7309944" y="465690"/>
            <a:ext cx="3363311" cy="735724"/>
            <a:chOff x="7840717" y="1114097"/>
            <a:chExt cx="3363311" cy="7357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FD0DDE1-8FA3-DF4D-4829-D8E950B65F08}"/>
                </a:ext>
              </a:extLst>
            </p:cNvPr>
            <p:cNvSpPr/>
            <p:nvPr/>
          </p:nvSpPr>
          <p:spPr>
            <a:xfrm>
              <a:off x="7840717" y="1114097"/>
              <a:ext cx="3363311" cy="735724"/>
            </a:xfrm>
            <a:prstGeom prst="roundRect">
              <a:avLst/>
            </a:prstGeom>
            <a:solidFill>
              <a:srgbClr val="004C97"/>
            </a:solidFill>
            <a:ln>
              <a:solidFill>
                <a:srgbClr val="004C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2120BD2-B88C-6235-50D0-322DB85067EF}"/>
                </a:ext>
              </a:extLst>
            </p:cNvPr>
            <p:cNvSpPr txBox="1"/>
            <p:nvPr/>
          </p:nvSpPr>
          <p:spPr>
            <a:xfrm>
              <a:off x="7893269" y="1166238"/>
              <a:ext cx="324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Conventional  amplitude interferometry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9ADAFA3-AC0C-3405-4A10-57C4E4925B0A}"/>
              </a:ext>
            </a:extLst>
          </p:cNvPr>
          <p:cNvSpPr txBox="1"/>
          <p:nvPr/>
        </p:nvSpPr>
        <p:spPr>
          <a:xfrm>
            <a:off x="7103752" y="2497305"/>
            <a:ext cx="324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Gottesman – Jennewein – Croke Protocol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036751-86BB-AF3E-8C13-AF8E08C95C9C}"/>
              </a:ext>
            </a:extLst>
          </p:cNvPr>
          <p:cNvSpPr txBox="1"/>
          <p:nvPr/>
        </p:nvSpPr>
        <p:spPr>
          <a:xfrm>
            <a:off x="5801710" y="5620500"/>
            <a:ext cx="65519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Stas, P.-J. C., Wei, Y.-C., </a:t>
            </a:r>
            <a:r>
              <a:rPr lang="en-US" sz="1200" dirty="0" err="1"/>
              <a:t>Sirotin</a:t>
            </a:r>
            <a:r>
              <a:rPr lang="en-US" sz="1200" dirty="0"/>
              <a:t>, M. et al. (2025). </a:t>
            </a:r>
            <a:r>
              <a:rPr lang="en-US" sz="1200" i="1" dirty="0"/>
              <a:t>Entanglement Assisted Non-local Optical Interferometry in a Quantum Network</a:t>
            </a:r>
            <a:r>
              <a:rPr lang="en-US" sz="1200" dirty="0"/>
              <a:t>. </a:t>
            </a:r>
            <a:r>
              <a:rPr lang="en-US" sz="1200" dirty="0" err="1"/>
              <a:t>arXiv</a:t>
            </a:r>
            <a:r>
              <a:rPr lang="en-US" sz="1200" dirty="0"/>
              <a:t>. https://</a:t>
            </a:r>
            <a:r>
              <a:rPr lang="en-US" sz="1200" dirty="0" err="1"/>
              <a:t>doi.org</a:t>
            </a:r>
            <a:r>
              <a:rPr lang="en-US" sz="1200" dirty="0"/>
              <a:t>/10.48550/arXiv.2509.09464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9E1B54-D993-BF4A-2267-F2ABE5D8EB88}"/>
              </a:ext>
            </a:extLst>
          </p:cNvPr>
          <p:cNvGrpSpPr/>
          <p:nvPr/>
        </p:nvGrpSpPr>
        <p:grpSpPr>
          <a:xfrm>
            <a:off x="6636844" y="1218929"/>
            <a:ext cx="4699000" cy="4203700"/>
            <a:chOff x="6636844" y="1327150"/>
            <a:chExt cx="4699000" cy="420370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143A242-BA3F-D538-161C-5EA0EECF9DA8}"/>
                </a:ext>
              </a:extLst>
            </p:cNvPr>
            <p:cNvGrpSpPr/>
            <p:nvPr/>
          </p:nvGrpSpPr>
          <p:grpSpPr>
            <a:xfrm>
              <a:off x="6636844" y="1327150"/>
              <a:ext cx="4699000" cy="4203700"/>
              <a:chOff x="6636844" y="1327150"/>
              <a:chExt cx="4699000" cy="4203700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2AB71D82-5816-FDEF-6243-025991EE05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36844" y="1327150"/>
                <a:ext cx="4699000" cy="4203700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4FFA1F0-60E2-A16B-09FB-AFFC1E1C75F4}"/>
                  </a:ext>
                </a:extLst>
              </p:cNvPr>
              <p:cNvSpPr/>
              <p:nvPr/>
            </p:nvSpPr>
            <p:spPr>
              <a:xfrm>
                <a:off x="6926317" y="1965434"/>
                <a:ext cx="599090" cy="3969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0FF0A94-B3D5-E64B-C1FA-B11ED6092D01}"/>
                </a:ext>
              </a:extLst>
            </p:cNvPr>
            <p:cNvSpPr/>
            <p:nvPr/>
          </p:nvSpPr>
          <p:spPr>
            <a:xfrm>
              <a:off x="10673255" y="5133923"/>
              <a:ext cx="599090" cy="3969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A1E978B7-1789-F553-9649-0CC4309F4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86125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0BA001-34D5-11E1-DFA6-30A0F31C9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assisted amplitude interferometry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092B4C-A300-CD39-3FFB-C5EA36BF0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D9D63-AB57-B0F6-BEDA-AA33192D1993}"/>
              </a:ext>
            </a:extLst>
          </p:cNvPr>
          <p:cNvSpPr txBox="1"/>
          <p:nvPr/>
        </p:nvSpPr>
        <p:spPr>
          <a:xfrm>
            <a:off x="795829" y="565497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[1] D. Gottesman, T. Jennewein, and S. Croke, Longer baseline telescopes using quantum repeaters, Phys. Rev. Lett. 109, 070503 (2012).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66A661D-06D4-6776-1AFA-F5DC2856D585}"/>
              </a:ext>
            </a:extLst>
          </p:cNvPr>
          <p:cNvGrpSpPr/>
          <p:nvPr/>
        </p:nvGrpSpPr>
        <p:grpSpPr>
          <a:xfrm>
            <a:off x="304800" y="861847"/>
            <a:ext cx="7026421" cy="4551734"/>
            <a:chOff x="572558" y="922714"/>
            <a:chExt cx="7041587" cy="45372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4D79E47-DC24-13A7-B2BD-57A82958A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2558" y="922714"/>
              <a:ext cx="7041587" cy="453725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CC268DF-6F70-F169-D7D0-4E636EF6A5A9}"/>
                </a:ext>
              </a:extLst>
            </p:cNvPr>
            <p:cNvSpPr txBox="1"/>
            <p:nvPr/>
          </p:nvSpPr>
          <p:spPr>
            <a:xfrm>
              <a:off x="6423863" y="1060228"/>
              <a:ext cx="735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[1]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C8259D6A-6918-14DA-66DB-E4C1FC6AD0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98979" y="999800"/>
                <a:ext cx="4288221" cy="4890637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dirty="0"/>
                  <a:t>Instead of interfering two stellar photons, an entangled photon pair source (EPS) transmits photons to each telescope for interference with stellar photons.</a:t>
                </a:r>
              </a:p>
              <a:p>
                <a:endParaRPr lang="en-US" dirty="0"/>
              </a:p>
              <a:p>
                <a:r>
                  <a:rPr lang="en-US" dirty="0"/>
                  <a:t>Detector coincidence counts between sites results in a measurement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Can extend the baseline of telescope arrays.</a:t>
                </a: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C8259D6A-6918-14DA-66DB-E4C1FC6AD0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98979" y="999800"/>
                <a:ext cx="4288221" cy="4890637"/>
              </a:xfrm>
              <a:blipFill>
                <a:blip r:embed="rId3"/>
                <a:stretch>
                  <a:fillRect l="-3540" r="-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74B2B88-7079-CF04-D754-714A58968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38237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8AC1F-4B49-AA24-C521-306241D95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73" y="5887416"/>
            <a:ext cx="11563351" cy="523529"/>
          </a:xfrm>
        </p:spPr>
        <p:txBody>
          <a:bodyPr/>
          <a:lstStyle/>
          <a:p>
            <a:r>
              <a:rPr lang="en-US" dirty="0"/>
              <a:t>The experimental price you pay – phase stabilization 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A5154A-64DC-7EDA-5601-E6F31BE80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bin vs Fock state encoding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3625A7B-7B9E-3BFB-05AD-90D513326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2487A6F-BB5A-FC76-3CB5-59CF2BB52E4E}"/>
              </a:ext>
            </a:extLst>
          </p:cNvPr>
          <p:cNvGrpSpPr/>
          <p:nvPr/>
        </p:nvGrpSpPr>
        <p:grpSpPr>
          <a:xfrm>
            <a:off x="848784" y="1027211"/>
            <a:ext cx="10313676" cy="1981719"/>
            <a:chOff x="1719072" y="1848524"/>
            <a:chExt cx="10313676" cy="198171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393AF4A-8F01-873F-0517-CA208B635A0A}"/>
                </a:ext>
              </a:extLst>
            </p:cNvPr>
            <p:cNvGrpSpPr/>
            <p:nvPr/>
          </p:nvGrpSpPr>
          <p:grpSpPr>
            <a:xfrm>
              <a:off x="1719072" y="2414016"/>
              <a:ext cx="7668768" cy="697992"/>
              <a:chOff x="1719072" y="2414016"/>
              <a:chExt cx="7668768" cy="697992"/>
            </a:xfrm>
          </p:grpSpPr>
          <p:sp>
            <p:nvSpPr>
              <p:cNvPr id="5" name="Summing Junction 4">
                <a:extLst>
                  <a:ext uri="{FF2B5EF4-FFF2-40B4-BE49-F238E27FC236}">
                    <a16:creationId xmlns:a16="http://schemas.microsoft.com/office/drawing/2014/main" id="{CE2F23CC-8DCC-EEC4-9479-2DF66CB7692F}"/>
                  </a:ext>
                </a:extLst>
              </p:cNvPr>
              <p:cNvSpPr/>
              <p:nvPr/>
            </p:nvSpPr>
            <p:spPr>
              <a:xfrm>
                <a:off x="5205984" y="2414016"/>
                <a:ext cx="694944" cy="697992"/>
              </a:xfrm>
              <a:prstGeom prst="flowChartSummingJunct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1C63D58-3DB9-1408-A46F-7C7CB52948DC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2048256" y="2763012"/>
                <a:ext cx="3157728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Delay 9">
                <a:extLst>
                  <a:ext uri="{FF2B5EF4-FFF2-40B4-BE49-F238E27FC236}">
                    <a16:creationId xmlns:a16="http://schemas.microsoft.com/office/drawing/2014/main" id="{E6FC892D-4B0E-4CD4-D2A0-7ACFB73AA627}"/>
                  </a:ext>
                </a:extLst>
              </p:cNvPr>
              <p:cNvSpPr/>
              <p:nvPr/>
            </p:nvSpPr>
            <p:spPr>
              <a:xfrm rot="10800000">
                <a:off x="1719072" y="2561844"/>
                <a:ext cx="329184" cy="402336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9A6780A-128A-84EC-F3B2-1E929D900DC6}"/>
                  </a:ext>
                </a:extLst>
              </p:cNvPr>
              <p:cNvGrpSpPr/>
              <p:nvPr/>
            </p:nvGrpSpPr>
            <p:grpSpPr>
              <a:xfrm rot="10800000">
                <a:off x="5900928" y="2561845"/>
                <a:ext cx="3486912" cy="402336"/>
                <a:chOff x="6992112" y="3064765"/>
                <a:chExt cx="3486912" cy="402336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746A89FE-5968-9E21-7FA7-AB12F00FEC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21296" y="3265933"/>
                  <a:ext cx="3157728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2" name="Delay 11">
                  <a:extLst>
                    <a:ext uri="{FF2B5EF4-FFF2-40B4-BE49-F238E27FC236}">
                      <a16:creationId xmlns:a16="http://schemas.microsoft.com/office/drawing/2014/main" id="{97AB67C4-AAB2-1013-8481-E67FB60B5333}"/>
                    </a:ext>
                  </a:extLst>
                </p:cNvPr>
                <p:cNvSpPr/>
                <p:nvPr/>
              </p:nvSpPr>
              <p:spPr>
                <a:xfrm rot="10800000">
                  <a:off x="6992112" y="3064765"/>
                  <a:ext cx="329184" cy="402336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2AE3D09-C2E5-0BC4-9F66-147F9282909A}"/>
                    </a:ext>
                  </a:extLst>
                </p:cNvPr>
                <p:cNvSpPr txBox="1"/>
                <p:nvPr/>
              </p:nvSpPr>
              <p:spPr>
                <a:xfrm>
                  <a:off x="7333488" y="2157627"/>
                  <a:ext cx="4572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2AE3D09-C2E5-0BC4-9F66-147F928290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3488" y="2157627"/>
                  <a:ext cx="457200" cy="430887"/>
                </a:xfrm>
                <a:prstGeom prst="rect">
                  <a:avLst/>
                </a:prstGeom>
                <a:blipFill>
                  <a:blip r:embed="rId2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3D3DCFE9-D443-1FC5-68F0-9580E41944F0}"/>
                    </a:ext>
                  </a:extLst>
                </p:cNvPr>
                <p:cNvSpPr txBox="1"/>
                <p:nvPr/>
              </p:nvSpPr>
              <p:spPr>
                <a:xfrm>
                  <a:off x="3377184" y="2186163"/>
                  <a:ext cx="4572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3D3DCFE9-D443-1FC5-68F0-9580E41944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7184" y="2186163"/>
                  <a:ext cx="457200" cy="430887"/>
                </a:xfrm>
                <a:prstGeom prst="rect">
                  <a:avLst/>
                </a:prstGeom>
                <a:blipFill>
                  <a:blip r:embed="rId3"/>
                  <a:stretch>
                    <a:fillRect b="-2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B1AE305-6112-D3BB-C6F8-05FEC97ED1C3}"/>
                    </a:ext>
                  </a:extLst>
                </p:cNvPr>
                <p:cNvSpPr txBox="1"/>
                <p:nvPr/>
              </p:nvSpPr>
              <p:spPr>
                <a:xfrm>
                  <a:off x="9570715" y="2504679"/>
                  <a:ext cx="2462033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𝑠𝑢𝑐𝑐𝑒𝑠𝑠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B1AE305-6112-D3BB-C6F8-05FEC97ED1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0715" y="2504679"/>
                  <a:ext cx="2462033" cy="430887"/>
                </a:xfrm>
                <a:prstGeom prst="rect">
                  <a:avLst/>
                </a:prstGeom>
                <a:blipFill>
                  <a:blip r:embed="rId4"/>
                  <a:stretch>
                    <a:fillRect l="-4103" t="-8571" r="-2051" b="-3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6653956-415F-9086-3252-B348A1C5D226}"/>
                </a:ext>
              </a:extLst>
            </p:cNvPr>
            <p:cNvSpPr txBox="1"/>
            <p:nvPr/>
          </p:nvSpPr>
          <p:spPr>
            <a:xfrm>
              <a:off x="5163312" y="1848524"/>
              <a:ext cx="13289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EPS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38DC900-F91F-9C0B-772C-6AB000DDE5FE}"/>
                    </a:ext>
                  </a:extLst>
                </p:cNvPr>
                <p:cNvSpPr txBox="1"/>
                <p:nvPr/>
              </p:nvSpPr>
              <p:spPr>
                <a:xfrm>
                  <a:off x="4386085" y="3257970"/>
                  <a:ext cx="2661626" cy="57227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⟩+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⟩)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38DC900-F91F-9C0B-772C-6AB000DDE5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6085" y="3257970"/>
                  <a:ext cx="2661626" cy="572273"/>
                </a:xfrm>
                <a:prstGeom prst="rect">
                  <a:avLst/>
                </a:prstGeom>
                <a:blipFill>
                  <a:blip r:embed="rId5"/>
                  <a:stretch>
                    <a:fillRect t="-6522" r="-2844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1CF7573-A763-5355-9F6C-CB8E6B13FA74}"/>
              </a:ext>
            </a:extLst>
          </p:cNvPr>
          <p:cNvGrpSpPr/>
          <p:nvPr/>
        </p:nvGrpSpPr>
        <p:grpSpPr>
          <a:xfrm>
            <a:off x="848784" y="3293239"/>
            <a:ext cx="10313676" cy="2006883"/>
            <a:chOff x="1719072" y="4114552"/>
            <a:chExt cx="10313676" cy="200688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AEE6CB-C740-B348-629A-F1461E9DDF0A}"/>
                </a:ext>
              </a:extLst>
            </p:cNvPr>
            <p:cNvGrpSpPr/>
            <p:nvPr/>
          </p:nvGrpSpPr>
          <p:grpSpPr>
            <a:xfrm>
              <a:off x="1719072" y="4680045"/>
              <a:ext cx="7668768" cy="697992"/>
              <a:chOff x="1719072" y="2414016"/>
              <a:chExt cx="7668768" cy="697992"/>
            </a:xfrm>
          </p:grpSpPr>
          <p:sp>
            <p:nvSpPr>
              <p:cNvPr id="22" name="Summing Junction 21">
                <a:extLst>
                  <a:ext uri="{FF2B5EF4-FFF2-40B4-BE49-F238E27FC236}">
                    <a16:creationId xmlns:a16="http://schemas.microsoft.com/office/drawing/2014/main" id="{2248FAD6-EA01-6648-BE8B-CB5FD0A0B41E}"/>
                  </a:ext>
                </a:extLst>
              </p:cNvPr>
              <p:cNvSpPr/>
              <p:nvPr/>
            </p:nvSpPr>
            <p:spPr>
              <a:xfrm>
                <a:off x="5205984" y="2414016"/>
                <a:ext cx="694944" cy="697992"/>
              </a:xfrm>
              <a:prstGeom prst="flowChartSummingJunct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EF275BE-E39B-704F-7DCC-75E2683AC020}"/>
                  </a:ext>
                </a:extLst>
              </p:cNvPr>
              <p:cNvCxnSpPr>
                <a:cxnSpLocks/>
                <a:stCxn id="22" idx="2"/>
              </p:cNvCxnSpPr>
              <p:nvPr/>
            </p:nvCxnSpPr>
            <p:spPr>
              <a:xfrm flipH="1">
                <a:off x="2048256" y="2763012"/>
                <a:ext cx="3157728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Delay 23">
                <a:extLst>
                  <a:ext uri="{FF2B5EF4-FFF2-40B4-BE49-F238E27FC236}">
                    <a16:creationId xmlns:a16="http://schemas.microsoft.com/office/drawing/2014/main" id="{6C666A52-3B7A-39B0-3FFE-ACCAD0E10076}"/>
                  </a:ext>
                </a:extLst>
              </p:cNvPr>
              <p:cNvSpPr/>
              <p:nvPr/>
            </p:nvSpPr>
            <p:spPr>
              <a:xfrm rot="10800000">
                <a:off x="1719072" y="2561844"/>
                <a:ext cx="329184" cy="402336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44E5B4F-B441-8280-81AD-9F625B19BFE3}"/>
                  </a:ext>
                </a:extLst>
              </p:cNvPr>
              <p:cNvGrpSpPr/>
              <p:nvPr/>
            </p:nvGrpSpPr>
            <p:grpSpPr>
              <a:xfrm rot="10800000">
                <a:off x="5900928" y="2561845"/>
                <a:ext cx="3486912" cy="402336"/>
                <a:chOff x="6992112" y="3064765"/>
                <a:chExt cx="3486912" cy="402336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C6BEFD1F-32FD-677F-6B98-A62657FC78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21296" y="3265933"/>
                  <a:ext cx="3157728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" name="Delay 26">
                  <a:extLst>
                    <a:ext uri="{FF2B5EF4-FFF2-40B4-BE49-F238E27FC236}">
                      <a16:creationId xmlns:a16="http://schemas.microsoft.com/office/drawing/2014/main" id="{971DF77E-09D3-D9AA-5DEF-8D20775E5767}"/>
                    </a:ext>
                  </a:extLst>
                </p:cNvPr>
                <p:cNvSpPr/>
                <p:nvPr/>
              </p:nvSpPr>
              <p:spPr>
                <a:xfrm rot="10800000">
                  <a:off x="6992112" y="3064765"/>
                  <a:ext cx="329184" cy="402336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E05CA4B-60E0-065F-A38C-AB7FF2EB93FE}"/>
                    </a:ext>
                  </a:extLst>
                </p:cNvPr>
                <p:cNvSpPr txBox="1"/>
                <p:nvPr/>
              </p:nvSpPr>
              <p:spPr>
                <a:xfrm>
                  <a:off x="7333488" y="4409178"/>
                  <a:ext cx="4572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E05CA4B-60E0-065F-A38C-AB7FF2EB93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3488" y="4409178"/>
                  <a:ext cx="457200" cy="430887"/>
                </a:xfrm>
                <a:prstGeom prst="rect">
                  <a:avLst/>
                </a:prstGeom>
                <a:blipFill>
                  <a:blip r:embed="rId6"/>
                  <a:stretch>
                    <a:fillRect b="-2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4DE309C-750C-54CF-5B44-E73F65561B17}"/>
                    </a:ext>
                  </a:extLst>
                </p:cNvPr>
                <p:cNvSpPr txBox="1"/>
                <p:nvPr/>
              </p:nvSpPr>
              <p:spPr>
                <a:xfrm>
                  <a:off x="3441188" y="4452192"/>
                  <a:ext cx="4572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4DE309C-750C-54CF-5B44-E73F65561B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1188" y="4452192"/>
                  <a:ext cx="457200" cy="430887"/>
                </a:xfrm>
                <a:prstGeom prst="rect">
                  <a:avLst/>
                </a:prstGeom>
                <a:blipFill>
                  <a:blip r:embed="rId7"/>
                  <a:stretch>
                    <a:fillRect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7DE1103-E1FA-61F4-52EC-3ABAB12F6FEF}"/>
                    </a:ext>
                  </a:extLst>
                </p:cNvPr>
                <p:cNvSpPr txBox="1"/>
                <p:nvPr/>
              </p:nvSpPr>
              <p:spPr>
                <a:xfrm>
                  <a:off x="9570715" y="4799322"/>
                  <a:ext cx="2462033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𝑠𝑢𝑐𝑐𝑒𝑠𝑠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~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7DE1103-E1FA-61F4-52EC-3ABAB12F6F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0715" y="4799322"/>
                  <a:ext cx="2462033" cy="430887"/>
                </a:xfrm>
                <a:prstGeom prst="rect">
                  <a:avLst/>
                </a:prstGeom>
                <a:blipFill>
                  <a:blip r:embed="rId8"/>
                  <a:stretch>
                    <a:fillRect l="-513" t="-8571" r="-513" b="-3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5394B17-4A92-7FC5-DAF1-00F41FCDDBD3}"/>
                </a:ext>
              </a:extLst>
            </p:cNvPr>
            <p:cNvSpPr txBox="1"/>
            <p:nvPr/>
          </p:nvSpPr>
          <p:spPr>
            <a:xfrm>
              <a:off x="5163312" y="4114552"/>
              <a:ext cx="13289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EPS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F73F6638-EC81-888B-3A0F-A2052ABF133E}"/>
                    </a:ext>
                  </a:extLst>
                </p:cNvPr>
                <p:cNvSpPr txBox="1"/>
                <p:nvPr/>
              </p:nvSpPr>
              <p:spPr>
                <a:xfrm>
                  <a:off x="4386085" y="5549162"/>
                  <a:ext cx="2625399" cy="57227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(|01⟩+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|10⟩)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F73F6638-EC81-888B-3A0F-A2052ABF13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6085" y="5549162"/>
                  <a:ext cx="2625399" cy="572273"/>
                </a:xfrm>
                <a:prstGeom prst="rect">
                  <a:avLst/>
                </a:prstGeom>
                <a:blipFill>
                  <a:blip r:embed="rId9"/>
                  <a:stretch>
                    <a:fillRect t="-4348" r="-2885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99A4AC2-2AA2-8C00-DC3D-7AB499459302}"/>
              </a:ext>
            </a:extLst>
          </p:cNvPr>
          <p:cNvSpPr txBox="1"/>
          <p:nvPr/>
        </p:nvSpPr>
        <p:spPr>
          <a:xfrm>
            <a:off x="345099" y="1848524"/>
            <a:ext cx="149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7E15E4FE-7BA3-89ED-7D96-A709BAA2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69338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5266F0-429C-0FD2-A4D6-BE0CC99F8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Applications – switch out telescopes for axion detectors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AF406F-A395-58C1-9F38-8BA4F3ECAC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C187DDB-00DB-3623-E660-CCFF38415747}"/>
              </a:ext>
            </a:extLst>
          </p:cNvPr>
          <p:cNvGrpSpPr/>
          <p:nvPr/>
        </p:nvGrpSpPr>
        <p:grpSpPr>
          <a:xfrm>
            <a:off x="0" y="910784"/>
            <a:ext cx="8423233" cy="5036431"/>
            <a:chOff x="159935" y="2690648"/>
            <a:chExt cx="5641775" cy="345029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604CEEB-5AD7-F2B8-1DFD-7D5A422279D3}"/>
                </a:ext>
              </a:extLst>
            </p:cNvPr>
            <p:cNvGrpSpPr/>
            <p:nvPr/>
          </p:nvGrpSpPr>
          <p:grpSpPr>
            <a:xfrm>
              <a:off x="159935" y="2690648"/>
              <a:ext cx="5641775" cy="3450295"/>
              <a:chOff x="159935" y="3258207"/>
              <a:chExt cx="5104043" cy="2882736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BAA1E17-AFA2-BF33-A32A-8565479559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9935" y="3297262"/>
                <a:ext cx="5104043" cy="2843681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BE9398C-EF73-3B36-A851-309F4A7E3523}"/>
                  </a:ext>
                </a:extLst>
              </p:cNvPr>
              <p:cNvSpPr/>
              <p:nvPr/>
            </p:nvSpPr>
            <p:spPr>
              <a:xfrm>
                <a:off x="323844" y="3258207"/>
                <a:ext cx="3102528" cy="321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396928C-4502-22CC-6451-B0D70F79B404}"/>
                </a:ext>
              </a:extLst>
            </p:cNvPr>
            <p:cNvSpPr txBox="1"/>
            <p:nvPr/>
          </p:nvSpPr>
          <p:spPr>
            <a:xfrm>
              <a:off x="296333" y="2765080"/>
              <a:ext cx="4621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Helvetica" pitchFamily="2" charset="0"/>
                </a:rPr>
                <a:t>Long-distance Quantum Coherence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710826-35B3-2E45-4065-49961B13DEAC}"/>
              </a:ext>
            </a:extLst>
          </p:cNvPr>
          <p:cNvSpPr txBox="1"/>
          <p:nvPr/>
        </p:nvSpPr>
        <p:spPr>
          <a:xfrm>
            <a:off x="8863584" y="2247037"/>
            <a:ext cx="3243072" cy="2386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30" dirty="0">
                <a:solidFill>
                  <a:srgbClr val="505050"/>
                </a:solidFill>
              </a:rPr>
              <a:t>A very exciting emerging field as highlighted by Snowmass White Paper (arxiv:2203.16979) and Quantum Sensor for HEP DOE Workshop Report (arXiv:2311.01930)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50DAE635-85AC-E816-B940-E4E60B1D6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99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07D8E4-51B2-2E5B-D581-4F7F0EC41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That’s our vision, but we need to work on the technology required for these measurements</a:t>
            </a:r>
          </a:p>
          <a:p>
            <a:endParaRPr lang="en-US" dirty="0"/>
          </a:p>
          <a:p>
            <a:r>
              <a:rPr lang="en-US" sz="2130" dirty="0"/>
              <a:t>Our group works on each of the experimental challenges</a:t>
            </a:r>
          </a:p>
          <a:p>
            <a:pPr lvl="1"/>
            <a:r>
              <a:rPr lang="en-US" sz="2130" dirty="0"/>
              <a:t>Timing resolution of single photon detectors</a:t>
            </a:r>
          </a:p>
          <a:p>
            <a:pPr lvl="1"/>
            <a:r>
              <a:rPr lang="en-US" sz="2130" dirty="0"/>
              <a:t>Quantum networking protocol deployment</a:t>
            </a:r>
          </a:p>
          <a:p>
            <a:pPr lvl="1"/>
            <a:r>
              <a:rPr lang="en-US" sz="2130" dirty="0"/>
              <a:t>Generation and distribution of entanglement</a:t>
            </a:r>
          </a:p>
          <a:p>
            <a:pPr lvl="1"/>
            <a:r>
              <a:rPr lang="en-US" sz="2130" dirty="0">
                <a:solidFill>
                  <a:srgbClr val="FF0000"/>
                </a:solidFill>
              </a:rPr>
              <a:t>Phase stability of fiber networks  (this talk)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9E79BA-EAAE-0829-0E29-36F3F64D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phase stabilization is challenging over long distances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B5183A4-D8B5-169F-2488-A50E7958A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C8600F-8D3C-45C7-8508-7579596E53E7}"/>
              </a:ext>
            </a:extLst>
          </p:cNvPr>
          <p:cNvGrpSpPr/>
          <p:nvPr/>
        </p:nvGrpSpPr>
        <p:grpSpPr>
          <a:xfrm>
            <a:off x="7113276" y="2255519"/>
            <a:ext cx="4754880" cy="3036141"/>
            <a:chOff x="6851905" y="2487167"/>
            <a:chExt cx="4754880" cy="303614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464E9A4-1152-D240-D51D-07987E254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1905" y="2487167"/>
              <a:ext cx="4754880" cy="303614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086C87C-888C-2EA0-0044-9265F8F4D334}"/>
                </a:ext>
              </a:extLst>
            </p:cNvPr>
            <p:cNvSpPr/>
            <p:nvPr/>
          </p:nvSpPr>
          <p:spPr>
            <a:xfrm>
              <a:off x="7741920" y="2487167"/>
              <a:ext cx="3316224" cy="353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79C5B0F-4EDE-E3FB-8910-41CF4AEF8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9868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B5CE5F-6BA5-D6F8-4611-990645506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Stability Testbed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542D6F6-D084-6378-F599-DC334922E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8821C-1649-9DFF-CDCD-792044E7CFA0}"/>
              </a:ext>
            </a:extLst>
          </p:cNvPr>
          <p:cNvGrpSpPr/>
          <p:nvPr/>
        </p:nvGrpSpPr>
        <p:grpSpPr>
          <a:xfrm>
            <a:off x="270588" y="760124"/>
            <a:ext cx="5552501" cy="4516916"/>
            <a:chOff x="543499" y="1794666"/>
            <a:chExt cx="5552501" cy="451691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6DDB64A-C28B-F9EF-5C62-951516A010B4}"/>
                </a:ext>
              </a:extLst>
            </p:cNvPr>
            <p:cNvGrpSpPr/>
            <p:nvPr/>
          </p:nvGrpSpPr>
          <p:grpSpPr>
            <a:xfrm>
              <a:off x="543499" y="1794666"/>
              <a:ext cx="5552501" cy="4516916"/>
              <a:chOff x="543499" y="1794666"/>
              <a:chExt cx="5552501" cy="4516916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0B59AAD-C6FC-4F2C-B080-42663F51A901}"/>
                  </a:ext>
                </a:extLst>
              </p:cNvPr>
              <p:cNvGrpSpPr/>
              <p:nvPr/>
            </p:nvGrpSpPr>
            <p:grpSpPr>
              <a:xfrm>
                <a:off x="543499" y="1794666"/>
                <a:ext cx="5552501" cy="4516916"/>
                <a:chOff x="543499" y="1794666"/>
                <a:chExt cx="5552501" cy="4516916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8E9F578E-0F95-1056-5444-0ED4450DCF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43499" y="1794666"/>
                  <a:ext cx="5552501" cy="4516916"/>
                </a:xfrm>
                <a:prstGeom prst="rect">
                  <a:avLst/>
                </a:prstGeom>
              </p:spPr>
            </p:pic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E8A71C7F-FBD9-00D4-65BF-4B5FC489015E}"/>
                    </a:ext>
                  </a:extLst>
                </p:cNvPr>
                <p:cNvSpPr txBox="1"/>
                <p:nvPr/>
              </p:nvSpPr>
              <p:spPr>
                <a:xfrm>
                  <a:off x="1522191" y="2430074"/>
                  <a:ext cx="111940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800" b="1" dirty="0">
                      <a:solidFill>
                        <a:srgbClr val="FFFF00"/>
                      </a:solidFill>
                    </a:rPr>
                    <a:t>IERC</a:t>
                  </a:r>
                </a:p>
              </p:txBody>
            </p: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0351EC4B-D882-F16A-67F5-64DEB23AD4D7}"/>
                    </a:ext>
                  </a:extLst>
                </p:cNvPr>
                <p:cNvCxnSpPr>
                  <a:cxnSpLocks/>
                  <a:stCxn id="22" idx="3"/>
                </p:cNvCxnSpPr>
                <p:nvPr/>
              </p:nvCxnSpPr>
              <p:spPr>
                <a:xfrm>
                  <a:off x="3796021" y="2430073"/>
                  <a:ext cx="1715840" cy="2972352"/>
                </a:xfrm>
                <a:prstGeom prst="straightConnector1">
                  <a:avLst/>
                </a:prstGeom>
                <a:ln w="8255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A6B1ED53-E0C0-7C22-DD6A-645E2C29F3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8592" y="2953294"/>
                  <a:ext cx="2703269" cy="2449131"/>
                </a:xfrm>
                <a:prstGeom prst="straightConnector1">
                  <a:avLst/>
                </a:prstGeom>
                <a:ln w="8255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71BEF6F-B213-5341-173C-F102DBC329BA}"/>
                    </a:ext>
                  </a:extLst>
                </p:cNvPr>
                <p:cNvSpPr txBox="1"/>
                <p:nvPr/>
              </p:nvSpPr>
              <p:spPr>
                <a:xfrm>
                  <a:off x="4617108" y="3167390"/>
                  <a:ext cx="94488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800" b="1" dirty="0">
                      <a:solidFill>
                        <a:srgbClr val="FF0000"/>
                      </a:solidFill>
                    </a:rPr>
                    <a:t>2km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29D14FD-A9EA-F3B0-4FF5-7187D51C04CF}"/>
                    </a:ext>
                  </a:extLst>
                </p:cNvPr>
                <p:cNvSpPr txBox="1"/>
                <p:nvPr/>
              </p:nvSpPr>
              <p:spPr>
                <a:xfrm>
                  <a:off x="2099902" y="2099822"/>
                  <a:ext cx="145986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800" b="1" dirty="0">
                      <a:solidFill>
                        <a:srgbClr val="FF0000"/>
                      </a:solidFill>
                    </a:rPr>
                    <a:t>0.58km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472663B-2BD9-43E0-5AAB-01BA38F506D7}"/>
                    </a:ext>
                  </a:extLst>
                </p:cNvPr>
                <p:cNvSpPr txBox="1"/>
                <p:nvPr/>
              </p:nvSpPr>
              <p:spPr>
                <a:xfrm>
                  <a:off x="2483471" y="3704551"/>
                  <a:ext cx="140278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800" b="1" dirty="0">
                      <a:solidFill>
                        <a:srgbClr val="FF0000"/>
                      </a:solidFill>
                    </a:rPr>
                    <a:t>2.08km</a:t>
                  </a:r>
                </a:p>
              </p:txBody>
            </p:sp>
          </p:grpSp>
          <p:sp>
            <p:nvSpPr>
              <p:cNvPr id="22" name="Star: 5 Points 8">
                <a:extLst>
                  <a:ext uri="{FF2B5EF4-FFF2-40B4-BE49-F238E27FC236}">
                    <a16:creationId xmlns:a16="http://schemas.microsoft.com/office/drawing/2014/main" id="{6A961506-34E2-2529-1B44-7D78A113C8BE}"/>
                  </a:ext>
                </a:extLst>
              </p:cNvPr>
              <p:cNvSpPr/>
              <p:nvPr/>
            </p:nvSpPr>
            <p:spPr>
              <a:xfrm>
                <a:off x="3413760" y="1943360"/>
                <a:ext cx="472501" cy="486714"/>
              </a:xfrm>
              <a:prstGeom prst="star5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>
                  <a:solidFill>
                    <a:srgbClr val="00B0F0"/>
                  </a:solidFill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FC6A5BA-7E23-4C34-E1A7-48C12414B5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58465" y="2398995"/>
                <a:ext cx="1045256" cy="585378"/>
              </a:xfrm>
              <a:prstGeom prst="straightConnector1">
                <a:avLst/>
              </a:prstGeom>
              <a:ln w="825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Star: 5 Points 6">
              <a:extLst>
                <a:ext uri="{FF2B5EF4-FFF2-40B4-BE49-F238E27FC236}">
                  <a16:creationId xmlns:a16="http://schemas.microsoft.com/office/drawing/2014/main" id="{0339A4BE-DFA7-3BAB-0CAA-2934EDD3F682}"/>
                </a:ext>
              </a:extLst>
            </p:cNvPr>
            <p:cNvSpPr/>
            <p:nvPr/>
          </p:nvSpPr>
          <p:spPr>
            <a:xfrm>
              <a:off x="5364480" y="5402425"/>
              <a:ext cx="472501" cy="486714"/>
            </a:xfrm>
            <a:prstGeom prst="star5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00B0F0"/>
                </a:solidFill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33D63318-BF34-C80F-58CC-4CF6B7061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060" y="412654"/>
            <a:ext cx="6065397" cy="3963608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0D73EB83-2F01-EE1E-A896-DC762B1A4B6D}"/>
              </a:ext>
            </a:extLst>
          </p:cNvPr>
          <p:cNvSpPr/>
          <p:nvPr/>
        </p:nvSpPr>
        <p:spPr>
          <a:xfrm>
            <a:off x="4358640" y="4186590"/>
            <a:ext cx="2042160" cy="1325563"/>
          </a:xfrm>
          <a:prstGeom prst="ellipse">
            <a:avLst/>
          </a:prstGeom>
          <a:noFill/>
          <a:ln w="7302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F20E599-9E34-2FB8-4744-FAD33DC25EB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239" b="7515"/>
          <a:stretch>
            <a:fillRect/>
          </a:stretch>
        </p:blipFill>
        <p:spPr>
          <a:xfrm>
            <a:off x="6655509" y="4341669"/>
            <a:ext cx="4974971" cy="1870741"/>
          </a:xfrm>
          <a:prstGeom prst="rect">
            <a:avLst/>
          </a:prstGeom>
        </p:spPr>
      </p:pic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88F67DA9-0D8D-2571-F08A-B48449BC2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4075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9E57-697A-0943-C320-134F1049E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of interferometer (without 4km link)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9140C2-4CD1-0D3C-1B2A-75CDFD06B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4F9DCC-31C6-D777-50D6-959F3324A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88306"/>
            <a:ext cx="6543380" cy="52072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B5B455-8F4C-3ACB-2F2C-3B4F573A6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809" y="2157984"/>
            <a:ext cx="6381636" cy="35562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26EE677-2775-7D64-FBBD-9F2C3BABC884}"/>
              </a:ext>
            </a:extLst>
          </p:cNvPr>
          <p:cNvGrpSpPr/>
          <p:nvPr/>
        </p:nvGrpSpPr>
        <p:grpSpPr>
          <a:xfrm>
            <a:off x="7309944" y="465690"/>
            <a:ext cx="3363311" cy="735724"/>
            <a:chOff x="7840717" y="1114097"/>
            <a:chExt cx="3363311" cy="735724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C7E5E587-A88F-EC0B-69DF-35B726772F5E}"/>
                </a:ext>
              </a:extLst>
            </p:cNvPr>
            <p:cNvSpPr/>
            <p:nvPr/>
          </p:nvSpPr>
          <p:spPr>
            <a:xfrm>
              <a:off x="7840717" y="1114097"/>
              <a:ext cx="3363311" cy="735724"/>
            </a:xfrm>
            <a:prstGeom prst="roundRect">
              <a:avLst/>
            </a:prstGeom>
            <a:solidFill>
              <a:srgbClr val="004C97"/>
            </a:solidFill>
            <a:ln>
              <a:solidFill>
                <a:srgbClr val="004C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0E88B8-351F-1D8C-A8F0-A811AFFB5882}"/>
                </a:ext>
              </a:extLst>
            </p:cNvPr>
            <p:cNvSpPr txBox="1"/>
            <p:nvPr/>
          </p:nvSpPr>
          <p:spPr>
            <a:xfrm>
              <a:off x="7893269" y="1166238"/>
              <a:ext cx="324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Interferometer on optical table has a phase drift of ~1.3 rad/s</a:t>
              </a: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EE9219FF-A64D-71BF-C07C-DB73FC3645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00082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7694F7-C16C-B039-1562-7D11C5B50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of 4km link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3C8164-C789-3958-3FC3-D923A44FA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17485"/>
            <a:ext cx="6556248" cy="51729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D1D1C3-C975-A86F-07F7-405D65EDA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58435"/>
            <a:ext cx="5824728" cy="341139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8C2BBCD-F64D-D550-6BFD-8D35AA55E8E5}"/>
              </a:ext>
            </a:extLst>
          </p:cNvPr>
          <p:cNvGrpSpPr/>
          <p:nvPr/>
        </p:nvGrpSpPr>
        <p:grpSpPr>
          <a:xfrm>
            <a:off x="8065427" y="687541"/>
            <a:ext cx="2650921" cy="735724"/>
            <a:chOff x="7840717" y="1114097"/>
            <a:chExt cx="2650921" cy="735724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9D5B9E6D-3874-40F9-67CE-63DCCB3FBD50}"/>
                </a:ext>
              </a:extLst>
            </p:cNvPr>
            <p:cNvSpPr/>
            <p:nvPr/>
          </p:nvSpPr>
          <p:spPr>
            <a:xfrm>
              <a:off x="7840717" y="1114097"/>
              <a:ext cx="2650921" cy="735724"/>
            </a:xfrm>
            <a:prstGeom prst="roundRect">
              <a:avLst/>
            </a:prstGeom>
            <a:solidFill>
              <a:srgbClr val="004C97"/>
            </a:solidFill>
            <a:ln>
              <a:solidFill>
                <a:srgbClr val="004C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AA25DAE-0739-62DD-6934-01606FEF0C6D}"/>
                </a:ext>
              </a:extLst>
            </p:cNvPr>
            <p:cNvSpPr txBox="1"/>
            <p:nvPr/>
          </p:nvSpPr>
          <p:spPr>
            <a:xfrm>
              <a:off x="7893270" y="1166238"/>
              <a:ext cx="25983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4km fiber link has a phase drift of ~500 rad/s</a:t>
              </a:r>
            </a:p>
          </p:txBody>
        </p:sp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6FE943-A5BD-CF28-496F-CF20B21BB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5346EE3-BB59-1A08-B105-C232D6006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2622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C3FCBC-4438-04CB-821B-37AA1B519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2"/>
            <a:ext cx="6303259" cy="5059363"/>
          </a:xfrm>
        </p:spPr>
        <p:txBody>
          <a:bodyPr/>
          <a:lstStyle/>
          <a:p>
            <a:r>
              <a:rPr lang="en-US" dirty="0"/>
              <a:t>Lithium Niobate Phase modulator will be used to apply fast phase changes that counteract link disturbances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969EF1-E64B-AED2-D8C6-DEC02B65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Characterization of modulator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D3CF806-A652-6586-8A4D-20EE6AE5E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33483A-9E90-1434-B517-9A4139E03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832" y="971552"/>
            <a:ext cx="4381500" cy="673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249982-5F63-BB75-E528-9E6A80865470}"/>
              </a:ext>
            </a:extLst>
          </p:cNvPr>
          <p:cNvSpPr txBox="1"/>
          <p:nvPr/>
        </p:nvSpPr>
        <p:spPr>
          <a:xfrm>
            <a:off x="8558784" y="602220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40GHz, low loss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753BF0-5F3A-F839-189F-704B88CC0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4" y="2520029"/>
            <a:ext cx="6527800" cy="3136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FCCBB5-2A72-F40D-BC99-419D85EAC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940" y="2520029"/>
            <a:ext cx="4646884" cy="343036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242BEFD-348A-265D-4F41-FE03BA4A0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4759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BF65FF-DDDF-DDD0-851C-6D72D33D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88" y="757897"/>
            <a:ext cx="3121572" cy="1145628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Why build a quantum network?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040F0-D70D-2FD0-3D6A-8575904A1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46CA637-8D37-3D3C-94E7-51158A00AE08}"/>
              </a:ext>
            </a:extLst>
          </p:cNvPr>
          <p:cNvGrpSpPr/>
          <p:nvPr/>
        </p:nvGrpSpPr>
        <p:grpSpPr>
          <a:xfrm>
            <a:off x="6609256" y="2765080"/>
            <a:ext cx="5153882" cy="3434992"/>
            <a:chOff x="6609256" y="2765080"/>
            <a:chExt cx="5153882" cy="343499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5677DF4-9004-FBF2-83CA-C7DF82D65A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3704" y="3134412"/>
              <a:ext cx="5109434" cy="306566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18CD3A-5439-2A40-DC4B-9C231C1B9BD2}"/>
                </a:ext>
              </a:extLst>
            </p:cNvPr>
            <p:cNvSpPr txBox="1"/>
            <p:nvPr/>
          </p:nvSpPr>
          <p:spPr>
            <a:xfrm>
              <a:off x="6609256" y="2765080"/>
              <a:ext cx="40564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Helvetica" pitchFamily="2" charset="0"/>
                </a:rPr>
                <a:t>Quantum-Enhanced Security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35C267E-881F-F40A-40BD-A62E4E7335B5}"/>
              </a:ext>
            </a:extLst>
          </p:cNvPr>
          <p:cNvGrpSpPr/>
          <p:nvPr/>
        </p:nvGrpSpPr>
        <p:grpSpPr>
          <a:xfrm>
            <a:off x="159935" y="2690648"/>
            <a:ext cx="5641775" cy="3450295"/>
            <a:chOff x="159935" y="2690648"/>
            <a:chExt cx="5641775" cy="345029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1AE3B58-6D4C-7021-7AD5-5262FF156BD7}"/>
                </a:ext>
              </a:extLst>
            </p:cNvPr>
            <p:cNvGrpSpPr/>
            <p:nvPr/>
          </p:nvGrpSpPr>
          <p:grpSpPr>
            <a:xfrm>
              <a:off x="159935" y="2690648"/>
              <a:ext cx="5641775" cy="3450295"/>
              <a:chOff x="159935" y="3258207"/>
              <a:chExt cx="5104043" cy="2882736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7C2FFC2-3A05-1512-DD1A-04E22ECB25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9935" y="3297262"/>
                <a:ext cx="5104043" cy="2843681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EB335E5-6D89-3911-9614-92B93617F95A}"/>
                  </a:ext>
                </a:extLst>
              </p:cNvPr>
              <p:cNvSpPr/>
              <p:nvPr/>
            </p:nvSpPr>
            <p:spPr>
              <a:xfrm>
                <a:off x="323844" y="3258207"/>
                <a:ext cx="3102528" cy="321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E1831D-7FD1-AF76-9CD1-647051ED2029}"/>
                </a:ext>
              </a:extLst>
            </p:cNvPr>
            <p:cNvSpPr txBox="1"/>
            <p:nvPr/>
          </p:nvSpPr>
          <p:spPr>
            <a:xfrm>
              <a:off x="296333" y="2765080"/>
              <a:ext cx="4621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Helvetica" pitchFamily="2" charset="0"/>
                </a:rPr>
                <a:t>Long-distance Quantum Coherence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C620916-C0B2-03ED-66B6-2AC64344ADF7}"/>
              </a:ext>
            </a:extLst>
          </p:cNvPr>
          <p:cNvGrpSpPr/>
          <p:nvPr/>
        </p:nvGrpSpPr>
        <p:grpSpPr>
          <a:xfrm>
            <a:off x="4005448" y="291744"/>
            <a:ext cx="8157386" cy="2115125"/>
            <a:chOff x="4005448" y="291744"/>
            <a:chExt cx="8157386" cy="2115125"/>
          </a:xfrm>
        </p:grpSpPr>
        <p:pic>
          <p:nvPicPr>
            <p:cNvPr id="1028" name="Picture 4" descr="Google claims quantum supremacy over traditional supercomputers once more |  TechSpot">
              <a:extLst>
                <a:ext uri="{FF2B5EF4-FFF2-40B4-BE49-F238E27FC236}">
                  <a16:creationId xmlns:a16="http://schemas.microsoft.com/office/drawing/2014/main" id="{8E6BAB36-9B77-319A-6B15-AA4CDC3F45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7868" y="388668"/>
              <a:ext cx="3024966" cy="2018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Google claims quantum supremacy over traditional supercomputers once more |  TechSpot">
              <a:extLst>
                <a:ext uri="{FF2B5EF4-FFF2-40B4-BE49-F238E27FC236}">
                  <a16:creationId xmlns:a16="http://schemas.microsoft.com/office/drawing/2014/main" id="{3749D9E7-70C7-6758-509B-AAF2C43A2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5448" y="388668"/>
              <a:ext cx="3024966" cy="2018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40,000+ Free Infinity Symbol &amp; Infinity Images - Pixabay">
              <a:extLst>
                <a:ext uri="{FF2B5EF4-FFF2-40B4-BE49-F238E27FC236}">
                  <a16:creationId xmlns:a16="http://schemas.microsoft.com/office/drawing/2014/main" id="{1F49FDA6-62C0-2A18-0E06-5DBFF1243E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9861" y="924910"/>
              <a:ext cx="2248561" cy="811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216C97-2ED3-4259-087D-754E91E3CCE2}"/>
                </a:ext>
              </a:extLst>
            </p:cNvPr>
            <p:cNvSpPr txBox="1"/>
            <p:nvPr/>
          </p:nvSpPr>
          <p:spPr>
            <a:xfrm>
              <a:off x="6959860" y="291744"/>
              <a:ext cx="22485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Helvetica" pitchFamily="2" charset="0"/>
                </a:rPr>
                <a:t>Connect Quantum Devices</a:t>
              </a:r>
            </a:p>
          </p:txBody>
        </p:sp>
      </p:grp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58667F-D1C8-70CE-2821-143FF69B2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059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2ABFF7-E7F4-AD6A-E60C-D5B5BD730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2"/>
            <a:ext cx="2804155" cy="5059363"/>
          </a:xfrm>
        </p:spPr>
        <p:txBody>
          <a:bodyPr/>
          <a:lstStyle/>
          <a:p>
            <a:r>
              <a:rPr lang="en-US" dirty="0"/>
              <a:t>The Quantum Instrumentation and Control Kit (QICK) team at Fermilab builds FPGAs for quantum information systems.</a:t>
            </a:r>
          </a:p>
          <a:p>
            <a:endParaRPr lang="en-US" dirty="0"/>
          </a:p>
          <a:p>
            <a:r>
              <a:rPr lang="en-US" dirty="0"/>
              <a:t>Between the board’s ADC and DAC, 100ns latency promises fast feedback for phase modulation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EE48C9-5B2E-84D8-F445-763C3F396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 – feedback loop with FPGA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08E0AF0-C583-E72C-8B2A-5C41C685F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F34EAE-CED6-E436-7097-145130EBD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60" y="1031495"/>
            <a:ext cx="8998649" cy="4939475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9F821B2-AA73-DEB1-372E-7F05EBB75E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79498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57B4F7-559A-1861-D6BE-9CE352DEA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Quantum networks have the potential to connect distant quantum sensors to create a wide-area detector for astronomy and high energy physics measurements at optical and NIR wavelengths</a:t>
            </a:r>
          </a:p>
          <a:p>
            <a:endParaRPr lang="en-US" dirty="0"/>
          </a:p>
          <a:p>
            <a:r>
              <a:rPr lang="en-US" dirty="0"/>
              <a:t>We have demonstrated high precision timing detection and synchronization over long distances connected by telecom fibers</a:t>
            </a:r>
          </a:p>
          <a:p>
            <a:endParaRPr lang="en-US" dirty="0"/>
          </a:p>
          <a:p>
            <a:r>
              <a:rPr lang="en-US" dirty="0"/>
              <a:t>Our next step is long-distance phase stability:</a:t>
            </a:r>
          </a:p>
          <a:p>
            <a:pPr lvl="1"/>
            <a:r>
              <a:rPr lang="en-US" dirty="0"/>
              <a:t>We have measured phase changes in our fiber links (~500rad/s over 4km)</a:t>
            </a:r>
          </a:p>
          <a:p>
            <a:pPr lvl="1"/>
            <a:r>
              <a:rPr lang="en-US" dirty="0"/>
              <a:t>Characterized phase modulators for active phase compensation</a:t>
            </a:r>
          </a:p>
          <a:p>
            <a:pPr lvl="1"/>
            <a:r>
              <a:rPr lang="en-US" dirty="0"/>
              <a:t>In the process of building fast feedback loops.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530BF3-02E7-3C46-2009-7A196DE9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FF8EF9A-104A-025A-53CA-DD82230C2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317BB-0E3D-D314-3ED3-C5BEE8D97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7155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8E6FA8C-318C-4B95-8879-5DFEEBC845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 b="7787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L realtors &gt; About &gt; REALTOR® Communities &gt; Commercial">
            <a:extLst>
              <a:ext uri="{FF2B5EF4-FFF2-40B4-BE49-F238E27FC236}">
                <a16:creationId xmlns:a16="http://schemas.microsoft.com/office/drawing/2014/main" id="{4058075C-FDA5-AF5D-02EA-58E299637D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55" b="25480"/>
          <a:stretch>
            <a:fillRect/>
          </a:stretch>
        </p:blipFill>
        <p:spPr bwMode="auto">
          <a:xfrm>
            <a:off x="612422" y="5684747"/>
            <a:ext cx="2826428" cy="79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alifornia Institute of Technology - Wikipedia">
            <a:extLst>
              <a:ext uri="{FF2B5EF4-FFF2-40B4-BE49-F238E27FC236}">
                <a16:creationId xmlns:a16="http://schemas.microsoft.com/office/drawing/2014/main" id="{C9ECD2C7-275D-9515-1F18-EF78A934A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257" y="5340096"/>
            <a:ext cx="1248710" cy="124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67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4BF15D-4E7F-D52A-09B7-B63FD5DA1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AA171A-2C94-BA29-EC24-DDC3B82C6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65788D-17CE-C3B0-8476-D10C6E865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F95AF0-621B-2C1D-2AA3-AEC33B979482}"/>
              </a:ext>
            </a:extLst>
          </p:cNvPr>
          <p:cNvSpPr txBox="1"/>
          <p:nvPr/>
        </p:nvSpPr>
        <p:spPr>
          <a:xfrm>
            <a:off x="1" y="1"/>
            <a:ext cx="2994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>
                <a:solidFill>
                  <a:schemeClr val="bg2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The quantum internet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304904-C0A7-AD7F-B3D1-B03500DB2FCF}"/>
              </a:ext>
            </a:extLst>
          </p:cNvPr>
          <p:cNvSpPr txBox="1"/>
          <p:nvPr/>
        </p:nvSpPr>
        <p:spPr>
          <a:xfrm>
            <a:off x="0" y="5830395"/>
            <a:ext cx="2946400" cy="95430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67" dirty="0">
                <a:solidFill>
                  <a:schemeClr val="bg1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2024 Quantum Information Science applications roadmap, DOE</a:t>
            </a:r>
          </a:p>
        </p:txBody>
      </p:sp>
    </p:spTree>
    <p:extLst>
      <p:ext uri="{BB962C8B-B14F-4D97-AF65-F5344CB8AC3E}">
        <p14:creationId xmlns:p14="http://schemas.microsoft.com/office/powerpoint/2010/main" val="1956468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2F36E-39BE-A974-1E79-D1FED2B4F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1C5816-44E7-8F0F-BEE5-8327080B1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Quantum Network (AQNET)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12A80-4C2D-80DE-8D0E-5E0052DD1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F305E6-42F3-5460-6B7C-5C13F03AFB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232" t="36463" b="38231"/>
          <a:stretch/>
        </p:blipFill>
        <p:spPr>
          <a:xfrm>
            <a:off x="1436915" y="1315616"/>
            <a:ext cx="7819052" cy="4034567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FD9BF42-777B-E45B-3C9B-4C3547B0F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10498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99738-5814-45E4-C69F-6D8122F81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D773AB-06C9-4919-9C3F-2D83B5DCD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Quantum Network (AQNET)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ABF1B-B71A-C41E-B8FD-5EE32AADF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718825-BF21-9CE9-DD14-74050D3A86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994"/>
          <a:stretch/>
        </p:blipFill>
        <p:spPr>
          <a:xfrm>
            <a:off x="982436" y="1045946"/>
            <a:ext cx="9654746" cy="4328488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EADD72F-CB03-30F6-353B-5DCA7667E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9723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BE801-74AB-B926-4097-E10D87C47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EED5D-6285-7E1E-698B-8B25A8CED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7CD1A9-A12B-A3CA-2D3E-70CD880E7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045" y="1045945"/>
            <a:ext cx="4020545" cy="5091954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F0C7FE00-DF24-A1A3-38E8-735D40792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</p:spPr>
        <p:txBody>
          <a:bodyPr/>
          <a:lstStyle/>
          <a:p>
            <a:r>
              <a:rPr lang="en-US" dirty="0"/>
              <a:t>Advanced Quantum Network (AQNET)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D7B58ED-B0F5-95BB-E554-2ECA85745D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8012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B3DDCA-F6D1-4D12-6DC5-90F30F28B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Chicago-based Networks developed in parallel with Pasadena-based Networks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996EE7-354D-19A5-1A94-43F023FE19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180"/>
          <a:stretch/>
        </p:blipFill>
        <p:spPr>
          <a:xfrm>
            <a:off x="1446873" y="999427"/>
            <a:ext cx="3104107" cy="48325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504704-6450-1045-AC7D-22C5AA3D21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180"/>
          <a:stretch/>
        </p:blipFill>
        <p:spPr>
          <a:xfrm>
            <a:off x="7192417" y="999427"/>
            <a:ext cx="3104107" cy="4832537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9104D85-DD11-ACD3-E0EE-DD7C11B4F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3917F7-E7EF-E9FA-97ED-9943F98760EF}"/>
              </a:ext>
            </a:extLst>
          </p:cNvPr>
          <p:cNvSpPr txBox="1"/>
          <p:nvPr/>
        </p:nvSpPr>
        <p:spPr>
          <a:xfrm>
            <a:off x="4928211" y="3103206"/>
            <a:ext cx="19651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4C97"/>
                </a:solidFill>
                <a:latin typeface="Helvetica" pitchFamily="2" charset="0"/>
              </a:rPr>
              <a:t>AQNET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ACC96F2-C1AC-D50D-C678-E7E1B7B266D7}"/>
              </a:ext>
            </a:extLst>
          </p:cNvPr>
          <p:cNvSpPr/>
          <p:nvPr/>
        </p:nvSpPr>
        <p:spPr>
          <a:xfrm>
            <a:off x="848784" y="819807"/>
            <a:ext cx="10124016" cy="5213131"/>
          </a:xfrm>
          <a:prstGeom prst="roundRect">
            <a:avLst/>
          </a:prstGeom>
          <a:noFill/>
          <a:ln w="95250">
            <a:solidFill>
              <a:srgbClr val="004C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E86D50E-8A57-D692-C378-911930B76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9814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DBE93-2E52-1C62-2D37-EF238DBC7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8A07C0-0C62-CB4E-A35A-BFAC872D9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Turning a quantum network into a quantum sensor – telescope arrays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69DB7B1-85F1-96D2-ED67-250E5BA81D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815814-4F89-7411-115D-BEE63847C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7" y="1198118"/>
            <a:ext cx="7772400" cy="32693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25B385-765B-2DDD-EF44-3E9FA0D58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050" y="1891343"/>
            <a:ext cx="4148444" cy="411205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CAC67CA-42AC-D096-D4D3-18541E37456A}"/>
              </a:ext>
            </a:extLst>
          </p:cNvPr>
          <p:cNvGrpSpPr/>
          <p:nvPr/>
        </p:nvGrpSpPr>
        <p:grpSpPr>
          <a:xfrm>
            <a:off x="997506" y="5044965"/>
            <a:ext cx="3363311" cy="735724"/>
            <a:chOff x="997506" y="4666593"/>
            <a:chExt cx="3363311" cy="735724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ED4DBE74-26B9-01EC-B95E-C30EACD2F4AC}"/>
                </a:ext>
              </a:extLst>
            </p:cNvPr>
            <p:cNvSpPr/>
            <p:nvPr/>
          </p:nvSpPr>
          <p:spPr>
            <a:xfrm>
              <a:off x="997506" y="4666593"/>
              <a:ext cx="3363311" cy="735724"/>
            </a:xfrm>
            <a:prstGeom prst="roundRect">
              <a:avLst/>
            </a:prstGeom>
            <a:solidFill>
              <a:srgbClr val="004C97"/>
            </a:solidFill>
            <a:ln>
              <a:solidFill>
                <a:srgbClr val="004C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3C5F82-BDA2-8710-292B-FC2CA939E575}"/>
                </a:ext>
              </a:extLst>
            </p:cNvPr>
            <p:cNvSpPr txBox="1"/>
            <p:nvPr/>
          </p:nvSpPr>
          <p:spPr>
            <a:xfrm>
              <a:off x="1055312" y="4711289"/>
              <a:ext cx="324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Radio Telescope array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1.3 mm wavelength (4.35ps)</a:t>
              </a:r>
            </a:p>
          </p:txBody>
        </p:sp>
      </p:grp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DAE22C2-AB03-21B3-F8DE-513834DC75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47680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82797D-26AF-C2F4-D87C-CD556312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or NIR Telescope arrays are much more challenging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CA3A3B-8A8F-56CA-7C7D-F92E48153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EA998B-9EB0-A348-DE1C-9870C0230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573136"/>
            <a:ext cx="5930900" cy="4457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464978-AD83-1D5C-3D32-C9F8090BBB91}"/>
              </a:ext>
            </a:extLst>
          </p:cNvPr>
          <p:cNvSpPr txBox="1"/>
          <p:nvPr/>
        </p:nvSpPr>
        <p:spPr>
          <a:xfrm>
            <a:off x="1539862" y="1280748"/>
            <a:ext cx="3715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Corning SMF-28 loss spectrum</a:t>
            </a:r>
          </a:p>
          <a:p>
            <a:pPr algn="ctr"/>
            <a:endParaRPr lang="en-US" sz="16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632E1C-8B13-A119-5CCE-3E3B3C559197}"/>
              </a:ext>
            </a:extLst>
          </p:cNvPr>
          <p:cNvSpPr txBox="1"/>
          <p:nvPr/>
        </p:nvSpPr>
        <p:spPr>
          <a:xfrm>
            <a:off x="6468140" y="1603913"/>
            <a:ext cx="53244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Quantum networks typically operate in telecom fiber compatible frequency bands.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/>
              <a:t>Take the C-band as an example. With a wavelength of </a:t>
            </a:r>
            <a:r>
              <a:rPr lang="en-US" dirty="0">
                <a:solidFill>
                  <a:srgbClr val="FF0000"/>
                </a:solidFill>
              </a:rPr>
              <a:t>1550nm</a:t>
            </a:r>
            <a:r>
              <a:rPr lang="en-US" dirty="0"/>
              <a:t>, that corresponds to a optical period of </a:t>
            </a:r>
            <a:r>
              <a:rPr lang="en-US" dirty="0">
                <a:solidFill>
                  <a:srgbClr val="FF0000"/>
                </a:solidFill>
              </a:rPr>
              <a:t>5fs.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/>
              <a:t>While that’s much more experimentally demanding, it also provides better angular resolution!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CB5DB3-E535-605C-780E-1124D448E1C3}"/>
                  </a:ext>
                </a:extLst>
              </p:cNvPr>
              <p:cNvSpPr txBox="1"/>
              <p:nvPr/>
            </p:nvSpPr>
            <p:spPr>
              <a:xfrm>
                <a:off x="8024648" y="4788094"/>
                <a:ext cx="2044261" cy="9319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𝑟𝑒𝑠𝑜𝑙𝑢𝑡𝑖𝑜𝑛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CB5DB3-E535-605C-780E-1124D448E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4648" y="4788094"/>
                <a:ext cx="2044261" cy="931986"/>
              </a:xfrm>
              <a:prstGeom prst="rect">
                <a:avLst/>
              </a:prstGeom>
              <a:blipFill>
                <a:blip r:embed="rId3"/>
                <a:stretch>
                  <a:fillRect l="-6790" t="-1333" r="-24691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18A4D93-B33F-8A76-4620-FC0D136A2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Andrew Cameron | CPAD 2025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67728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4183</TotalTime>
  <Words>891</Words>
  <Application>Microsoft Macintosh PowerPoint</Application>
  <PresentationFormat>Widescreen</PresentationFormat>
  <Paragraphs>140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Aptos Display</vt:lpstr>
      <vt:lpstr>Arial</vt:lpstr>
      <vt:lpstr>Calibri</vt:lpstr>
      <vt:lpstr>Cambria Math</vt:lpstr>
      <vt:lpstr>Helvetica</vt:lpstr>
      <vt:lpstr>Times</vt:lpstr>
      <vt:lpstr>Office Theme</vt:lpstr>
      <vt:lpstr>PowerPoint Presentation</vt:lpstr>
      <vt:lpstr>Why build a quantum network?</vt:lpstr>
      <vt:lpstr>PowerPoint Presentation</vt:lpstr>
      <vt:lpstr>Advanced Quantum Network (AQNET)</vt:lpstr>
      <vt:lpstr>Advanced Quantum Network (AQNET)</vt:lpstr>
      <vt:lpstr>Advanced Quantum Network (AQNET)</vt:lpstr>
      <vt:lpstr>Chicago-based Networks developed in parallel with Pasadena-based Networks</vt:lpstr>
      <vt:lpstr>Turning a quantum network into a quantum sensor – telescope arrays</vt:lpstr>
      <vt:lpstr>Optical or NIR Telescope arrays are much more challenging</vt:lpstr>
      <vt:lpstr>Optical telescope array step 1: Intensity interferometry</vt:lpstr>
      <vt:lpstr>Towards phase coherence</vt:lpstr>
      <vt:lpstr>Entanglement assisted amplitude interferometry</vt:lpstr>
      <vt:lpstr>Time bin vs Fock state encoding</vt:lpstr>
      <vt:lpstr>HEP Applications – switch out telescopes for axion detectors</vt:lpstr>
      <vt:lpstr>Optical phase stabilization is challenging over long distances</vt:lpstr>
      <vt:lpstr>Phase Stability Testbed</vt:lpstr>
      <vt:lpstr>Stability of interferometer (without 4km link)</vt:lpstr>
      <vt:lpstr>Stability of 4km link</vt:lpstr>
      <vt:lpstr>Characterization of modulator</vt:lpstr>
      <vt:lpstr>Looking forward – feedback loop with FPGA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Cameron</dc:creator>
  <cp:lastModifiedBy>Andrew Cameron</cp:lastModifiedBy>
  <cp:revision>1</cp:revision>
  <dcterms:created xsi:type="dcterms:W3CDTF">2025-10-06T16:48:18Z</dcterms:created>
  <dcterms:modified xsi:type="dcterms:W3CDTF">2025-10-09T14:34:25Z</dcterms:modified>
</cp:coreProperties>
</file>