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sldIdLst>
    <p:sldId id="256" r:id="rId2"/>
    <p:sldId id="386" r:id="rId3"/>
    <p:sldId id="410" r:id="rId4"/>
    <p:sldId id="348" r:id="rId5"/>
    <p:sldId id="409" r:id="rId6"/>
    <p:sldId id="352" r:id="rId7"/>
    <p:sldId id="406" r:id="rId8"/>
    <p:sldId id="411" r:id="rId9"/>
    <p:sldId id="413" r:id="rId10"/>
    <p:sldId id="364" r:id="rId11"/>
    <p:sldId id="412" r:id="rId12"/>
    <p:sldId id="393" r:id="rId13"/>
    <p:sldId id="401" r:id="rId14"/>
    <p:sldId id="394" r:id="rId15"/>
    <p:sldId id="414" r:id="rId16"/>
    <p:sldId id="349" r:id="rId17"/>
    <p:sldId id="415" r:id="rId18"/>
    <p:sldId id="402" r:id="rId19"/>
    <p:sldId id="407" r:id="rId20"/>
    <p:sldId id="405" r:id="rId21"/>
    <p:sldId id="403" r:id="rId22"/>
    <p:sldId id="39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3EF5"/>
    <a:srgbClr val="FA00D0"/>
    <a:srgbClr val="FFFF00"/>
    <a:srgbClr val="D6F5FE"/>
    <a:srgbClr val="ECFEF6"/>
    <a:srgbClr val="FF581D"/>
    <a:srgbClr val="B72FED"/>
    <a:srgbClr val="F4E8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C5992A-CA16-44E0-AC00-E71206DD8DC2}" v="1278" dt="2025-10-08T16:16:30.5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6" autoAdjust="0"/>
    <p:restoredTop sz="90755" autoAdjust="0"/>
  </p:normalViewPr>
  <p:slideViewPr>
    <p:cSldViewPr snapToGrid="0">
      <p:cViewPr>
        <p:scale>
          <a:sx n="75" d="100"/>
          <a:sy n="75" d="100"/>
        </p:scale>
        <p:origin x="690" y="14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Laffan" userId="56acf601b075253b" providerId="LiveId" clId="{5FC5992A-CA16-44E0-AC00-E71206DD8DC2}"/>
    <pc:docChg chg="undo custSel addSld delSld modSld sldOrd">
      <pc:chgData name="Claire Laffan" userId="56acf601b075253b" providerId="LiveId" clId="{5FC5992A-CA16-44E0-AC00-E71206DD8DC2}" dt="2025-10-08T16:23:09.984" v="14506" actId="20577"/>
      <pc:docMkLst>
        <pc:docMk/>
      </pc:docMkLst>
      <pc:sldChg chg="addSp delSp modSp mod">
        <pc:chgData name="Claire Laffan" userId="56acf601b075253b" providerId="LiveId" clId="{5FC5992A-CA16-44E0-AC00-E71206DD8DC2}" dt="2025-10-08T14:44:29.097" v="12953" actId="20577"/>
        <pc:sldMkLst>
          <pc:docMk/>
          <pc:sldMk cId="3900580478" sldId="256"/>
        </pc:sldMkLst>
        <pc:spChg chg="mod">
          <ac:chgData name="Claire Laffan" userId="56acf601b075253b" providerId="LiveId" clId="{5FC5992A-CA16-44E0-AC00-E71206DD8DC2}" dt="2025-10-08T14:44:06.981" v="12931" actId="1036"/>
          <ac:spMkLst>
            <pc:docMk/>
            <pc:sldMk cId="3900580478" sldId="256"/>
            <ac:spMk id="2" creationId="{8E266BA7-3ADE-E6FF-A77A-E71CD7CCD6FC}"/>
          </ac:spMkLst>
        </pc:spChg>
        <pc:spChg chg="mod">
          <ac:chgData name="Claire Laffan" userId="56acf601b075253b" providerId="LiveId" clId="{5FC5992A-CA16-44E0-AC00-E71206DD8DC2}" dt="2025-10-08T14:44:29.097" v="12953" actId="20577"/>
          <ac:spMkLst>
            <pc:docMk/>
            <pc:sldMk cId="3900580478" sldId="256"/>
            <ac:spMk id="3" creationId="{8B1EB802-6E6F-C04E-FB14-5CD6E0725650}"/>
          </ac:spMkLst>
        </pc:spChg>
        <pc:spChg chg="add mod ord">
          <ac:chgData name="Claire Laffan" userId="56acf601b075253b" providerId="LiveId" clId="{5FC5992A-CA16-44E0-AC00-E71206DD8DC2}" dt="2025-10-08T14:42:27.702" v="12876" actId="14100"/>
          <ac:spMkLst>
            <pc:docMk/>
            <pc:sldMk cId="3900580478" sldId="256"/>
            <ac:spMk id="4" creationId="{96A79760-0D09-2AD4-F680-6453AE684D51}"/>
          </ac:spMkLst>
        </pc:spChg>
        <pc:spChg chg="mod">
          <ac:chgData name="Claire Laffan" userId="56acf601b075253b" providerId="LiveId" clId="{5FC5992A-CA16-44E0-AC00-E71206DD8DC2}" dt="2025-10-07T18:10:03.170" v="7634" actId="1076"/>
          <ac:spMkLst>
            <pc:docMk/>
            <pc:sldMk cId="3900580478" sldId="256"/>
            <ac:spMk id="4" creationId="{9FF24E06-D787-C57F-872F-D97179C04D39}"/>
          </ac:spMkLst>
        </pc:spChg>
        <pc:spChg chg="add mod">
          <ac:chgData name="Claire Laffan" userId="56acf601b075253b" providerId="LiveId" clId="{5FC5992A-CA16-44E0-AC00-E71206DD8DC2}" dt="2025-10-08T14:42:31.031" v="12877" actId="1076"/>
          <ac:spMkLst>
            <pc:docMk/>
            <pc:sldMk cId="3900580478" sldId="256"/>
            <ac:spMk id="7" creationId="{E5F6A790-C9FB-0434-C366-EB8537B0D923}"/>
          </ac:spMkLst>
        </pc:spChg>
        <pc:spChg chg="add mod">
          <ac:chgData name="Claire Laffan" userId="56acf601b075253b" providerId="LiveId" clId="{5FC5992A-CA16-44E0-AC00-E71206DD8DC2}" dt="2025-10-08T14:42:45.313" v="12887" actId="1076"/>
          <ac:spMkLst>
            <pc:docMk/>
            <pc:sldMk cId="3900580478" sldId="256"/>
            <ac:spMk id="8" creationId="{16F0924A-4F98-0E68-F249-188F2ADC40C8}"/>
          </ac:spMkLst>
        </pc:spChg>
        <pc:spChg chg="add mod">
          <ac:chgData name="Claire Laffan" userId="56acf601b075253b" providerId="LiveId" clId="{5FC5992A-CA16-44E0-AC00-E71206DD8DC2}" dt="2025-10-08T14:43:51.275" v="12911" actId="1076"/>
          <ac:spMkLst>
            <pc:docMk/>
            <pc:sldMk cId="3900580478" sldId="256"/>
            <ac:spMk id="9" creationId="{91554F32-3AD6-4C53-D0A9-E596A0AB3A36}"/>
          </ac:spMkLst>
        </pc:spChg>
        <pc:picChg chg="add mod">
          <ac:chgData name="Claire Laffan" userId="56acf601b075253b" providerId="LiveId" clId="{5FC5992A-CA16-44E0-AC00-E71206DD8DC2}" dt="2025-10-07T18:10:12.063" v="7638" actId="1076"/>
          <ac:picMkLst>
            <pc:docMk/>
            <pc:sldMk cId="3900580478" sldId="256"/>
            <ac:picMk id="5" creationId="{6AC7C474-D0EF-1FAA-646F-564EBEA68119}"/>
          </ac:picMkLst>
        </pc:picChg>
        <pc:picChg chg="add mod">
          <ac:chgData name="Claire Laffan" userId="56acf601b075253b" providerId="LiveId" clId="{5FC5992A-CA16-44E0-AC00-E71206DD8DC2}" dt="2025-10-07T18:10:10.774" v="7637" actId="1076"/>
          <ac:picMkLst>
            <pc:docMk/>
            <pc:sldMk cId="3900580478" sldId="256"/>
            <ac:picMk id="6" creationId="{D5A6E1F4-F7DA-8044-9221-BA99C663C221}"/>
          </ac:picMkLst>
        </pc:picChg>
        <pc:picChg chg="add del mod">
          <ac:chgData name="Claire Laffan" userId="56acf601b075253b" providerId="LiveId" clId="{5FC5992A-CA16-44E0-AC00-E71206DD8DC2}" dt="2025-10-07T18:09:22.150" v="7619" actId="478"/>
          <ac:picMkLst>
            <pc:docMk/>
            <pc:sldMk cId="3900580478" sldId="256"/>
            <ac:picMk id="7" creationId="{E55AB3AB-A40F-4A3B-64D3-5BA620777C09}"/>
          </ac:picMkLst>
        </pc:picChg>
        <pc:picChg chg="add del">
          <ac:chgData name="Claire Laffan" userId="56acf601b075253b" providerId="LiveId" clId="{5FC5992A-CA16-44E0-AC00-E71206DD8DC2}" dt="2025-10-07T18:01:42.205" v="7558" actId="478"/>
          <ac:picMkLst>
            <pc:docMk/>
            <pc:sldMk cId="3900580478" sldId="256"/>
            <ac:picMk id="1026" creationId="{41FC95EF-4146-B94A-C9E1-41330A6EA301}"/>
          </ac:picMkLst>
        </pc:picChg>
        <pc:picChg chg="add mod">
          <ac:chgData name="Claire Laffan" userId="56acf601b075253b" providerId="LiveId" clId="{5FC5992A-CA16-44E0-AC00-E71206DD8DC2}" dt="2025-10-07T18:09:50.888" v="7630" actId="1076"/>
          <ac:picMkLst>
            <pc:docMk/>
            <pc:sldMk cId="3900580478" sldId="256"/>
            <ac:picMk id="1028" creationId="{BD670D2C-7135-5A7F-31EC-5762C8AA1F01}"/>
          </ac:picMkLst>
        </pc:picChg>
        <pc:picChg chg="add del mod">
          <ac:chgData name="Claire Laffan" userId="56acf601b075253b" providerId="LiveId" clId="{5FC5992A-CA16-44E0-AC00-E71206DD8DC2}" dt="2025-10-08T14:43:21.686" v="12890" actId="478"/>
          <ac:picMkLst>
            <pc:docMk/>
            <pc:sldMk cId="3900580478" sldId="256"/>
            <ac:picMk id="1030" creationId="{9861C4EF-622F-4A83-01C3-1A125236D224}"/>
          </ac:picMkLst>
        </pc:picChg>
        <pc:picChg chg="add mod">
          <ac:chgData name="Claire Laffan" userId="56acf601b075253b" providerId="LiveId" clId="{5FC5992A-CA16-44E0-AC00-E71206DD8DC2}" dt="2025-10-07T18:10:06.454" v="7635" actId="1076"/>
          <ac:picMkLst>
            <pc:docMk/>
            <pc:sldMk cId="3900580478" sldId="256"/>
            <ac:picMk id="1032" creationId="{C57D1D1A-8C14-D3E1-4CAF-635B12D9864A}"/>
          </ac:picMkLst>
        </pc:picChg>
        <pc:picChg chg="add mod">
          <ac:chgData name="Claire Laffan" userId="56acf601b075253b" providerId="LiveId" clId="{5FC5992A-CA16-44E0-AC00-E71206DD8DC2}" dt="2025-10-08T14:43:26.795" v="12891" actId="1076"/>
          <ac:picMkLst>
            <pc:docMk/>
            <pc:sldMk cId="3900580478" sldId="256"/>
            <ac:picMk id="2050" creationId="{FD9346A8-8AB3-442A-6318-C18B9FF0AA90}"/>
          </ac:picMkLst>
        </pc:picChg>
      </pc:sldChg>
      <pc:sldChg chg="modSp del mod">
        <pc:chgData name="Claire Laffan" userId="56acf601b075253b" providerId="LiveId" clId="{5FC5992A-CA16-44E0-AC00-E71206DD8DC2}" dt="2025-10-07T17:49:58.959" v="7535" actId="2696"/>
        <pc:sldMkLst>
          <pc:docMk/>
          <pc:sldMk cId="432178568" sldId="257"/>
        </pc:sldMkLst>
        <pc:spChg chg="mod">
          <ac:chgData name="Claire Laffan" userId="56acf601b075253b" providerId="LiveId" clId="{5FC5992A-CA16-44E0-AC00-E71206DD8DC2}" dt="2025-10-07T16:08:18.016" v="7267" actId="20577"/>
          <ac:spMkLst>
            <pc:docMk/>
            <pc:sldMk cId="432178568" sldId="257"/>
            <ac:spMk id="3" creationId="{6E8D91D2-8E26-1A9A-16FE-601FFAC56B35}"/>
          </ac:spMkLst>
        </pc:spChg>
      </pc:sldChg>
      <pc:sldChg chg="addSp modSp mod modAnim">
        <pc:chgData name="Claire Laffan" userId="56acf601b075253b" providerId="LiveId" clId="{5FC5992A-CA16-44E0-AC00-E71206DD8DC2}" dt="2025-10-08T15:34:21.360" v="13828"/>
        <pc:sldMkLst>
          <pc:docMk/>
          <pc:sldMk cId="3592858089" sldId="348"/>
        </pc:sldMkLst>
        <pc:spChg chg="mod">
          <ac:chgData name="Claire Laffan" userId="56acf601b075253b" providerId="LiveId" clId="{5FC5992A-CA16-44E0-AC00-E71206DD8DC2}" dt="2025-10-08T15:26:24.727" v="13738" actId="1037"/>
          <ac:spMkLst>
            <pc:docMk/>
            <pc:sldMk cId="3592858089" sldId="348"/>
            <ac:spMk id="4" creationId="{BEFDB110-FB56-6E48-46FD-603169F5285B}"/>
          </ac:spMkLst>
        </pc:spChg>
        <pc:spChg chg="mod">
          <ac:chgData name="Claire Laffan" userId="56acf601b075253b" providerId="LiveId" clId="{5FC5992A-CA16-44E0-AC00-E71206DD8DC2}" dt="2025-10-08T15:30:30.679" v="13789" actId="21"/>
          <ac:spMkLst>
            <pc:docMk/>
            <pc:sldMk cId="3592858089" sldId="348"/>
            <ac:spMk id="7" creationId="{9F6A41E9-92EC-6F40-A69C-32FEA8BCF1FC}"/>
          </ac:spMkLst>
        </pc:spChg>
        <pc:spChg chg="mod">
          <ac:chgData name="Claire Laffan" userId="56acf601b075253b" providerId="LiveId" clId="{5FC5992A-CA16-44E0-AC00-E71206DD8DC2}" dt="2025-10-08T15:27:47.876" v="13747" actId="20577"/>
          <ac:spMkLst>
            <pc:docMk/>
            <pc:sldMk cId="3592858089" sldId="348"/>
            <ac:spMk id="11" creationId="{C87A78D9-6612-BC55-73C9-C815B6CAA985}"/>
          </ac:spMkLst>
        </pc:spChg>
        <pc:spChg chg="add mod ord">
          <ac:chgData name="Claire Laffan" userId="56acf601b075253b" providerId="LiveId" clId="{5FC5992A-CA16-44E0-AC00-E71206DD8DC2}" dt="2025-10-08T14:46:14.588" v="12968" actId="167"/>
          <ac:spMkLst>
            <pc:docMk/>
            <pc:sldMk cId="3592858089" sldId="348"/>
            <ac:spMk id="14" creationId="{FE7DEC08-B4A3-F743-0150-D823084CA4C8}"/>
          </ac:spMkLst>
        </pc:spChg>
        <pc:spChg chg="add mod">
          <ac:chgData name="Claire Laffan" userId="56acf601b075253b" providerId="LiveId" clId="{5FC5992A-CA16-44E0-AC00-E71206DD8DC2}" dt="2025-10-08T15:30:54.692" v="13793" actId="1076"/>
          <ac:spMkLst>
            <pc:docMk/>
            <pc:sldMk cId="3592858089" sldId="348"/>
            <ac:spMk id="15" creationId="{B01C038F-A87B-29C6-F1CB-503B2EB7653B}"/>
          </ac:spMkLst>
        </pc:spChg>
        <pc:spChg chg="add mod">
          <ac:chgData name="Claire Laffan" userId="56acf601b075253b" providerId="LiveId" clId="{5FC5992A-CA16-44E0-AC00-E71206DD8DC2}" dt="2025-10-08T15:32:16.736" v="13805" actId="14100"/>
          <ac:spMkLst>
            <pc:docMk/>
            <pc:sldMk cId="3592858089" sldId="348"/>
            <ac:spMk id="16" creationId="{BA1E30FC-082C-ED01-FFD5-03968F1B54FD}"/>
          </ac:spMkLst>
        </pc:spChg>
        <pc:spChg chg="add mod">
          <ac:chgData name="Claire Laffan" userId="56acf601b075253b" providerId="LiveId" clId="{5FC5992A-CA16-44E0-AC00-E71206DD8DC2}" dt="2025-10-08T15:32:31.438" v="13808" actId="14100"/>
          <ac:spMkLst>
            <pc:docMk/>
            <pc:sldMk cId="3592858089" sldId="348"/>
            <ac:spMk id="17" creationId="{6B86ADC2-E453-5542-9E9A-EAF18831117A}"/>
          </ac:spMkLst>
        </pc:spChg>
      </pc:sldChg>
      <pc:sldChg chg="addSp delSp modSp mod ord modAnim">
        <pc:chgData name="Claire Laffan" userId="56acf601b075253b" providerId="LiveId" clId="{5FC5992A-CA16-44E0-AC00-E71206DD8DC2}" dt="2025-10-08T16:19:24.794" v="14494" actId="478"/>
        <pc:sldMkLst>
          <pc:docMk/>
          <pc:sldMk cId="3348135734" sldId="349"/>
        </pc:sldMkLst>
        <pc:spChg chg="mod">
          <ac:chgData name="Claire Laffan" userId="56acf601b075253b" providerId="LiveId" clId="{5FC5992A-CA16-44E0-AC00-E71206DD8DC2}" dt="2025-10-08T14:30:50.465" v="12477" actId="1076"/>
          <ac:spMkLst>
            <pc:docMk/>
            <pc:sldMk cId="3348135734" sldId="349"/>
            <ac:spMk id="2" creationId="{AD6D7721-EE50-30E5-25B3-CC1DCBB737FB}"/>
          </ac:spMkLst>
        </pc:spChg>
        <pc:spChg chg="mod ord">
          <ac:chgData name="Claire Laffan" userId="56acf601b075253b" providerId="LiveId" clId="{5FC5992A-CA16-44E0-AC00-E71206DD8DC2}" dt="2025-10-08T14:30:53.244" v="12478" actId="14100"/>
          <ac:spMkLst>
            <pc:docMk/>
            <pc:sldMk cId="3348135734" sldId="349"/>
            <ac:spMk id="3" creationId="{02DDC6DB-1EDD-7C1D-93FC-F25CE20CFBD2}"/>
          </ac:spMkLst>
        </pc:spChg>
        <pc:spChg chg="add mod ord">
          <ac:chgData name="Claire Laffan" userId="56acf601b075253b" providerId="LiveId" clId="{5FC5992A-CA16-44E0-AC00-E71206DD8DC2}" dt="2025-10-08T16:18:05.696" v="14451" actId="255"/>
          <ac:spMkLst>
            <pc:docMk/>
            <pc:sldMk cId="3348135734" sldId="349"/>
            <ac:spMk id="9" creationId="{F337FBD2-51EA-F805-0E45-F1DAAF2DD0F1}"/>
          </ac:spMkLst>
        </pc:spChg>
        <pc:spChg chg="add mod">
          <ac:chgData name="Claire Laffan" userId="56acf601b075253b" providerId="LiveId" clId="{5FC5992A-CA16-44E0-AC00-E71206DD8DC2}" dt="2025-10-08T00:40:02.621" v="11130" actId="164"/>
          <ac:spMkLst>
            <pc:docMk/>
            <pc:sldMk cId="3348135734" sldId="349"/>
            <ac:spMk id="10" creationId="{0CB0304E-723B-6EFE-97E6-C871F109902B}"/>
          </ac:spMkLst>
        </pc:spChg>
        <pc:spChg chg="add del mod">
          <ac:chgData name="Claire Laffan" userId="56acf601b075253b" providerId="LiveId" clId="{5FC5992A-CA16-44E0-AC00-E71206DD8DC2}" dt="2025-10-08T14:14:57.476" v="12074" actId="478"/>
          <ac:spMkLst>
            <pc:docMk/>
            <pc:sldMk cId="3348135734" sldId="349"/>
            <ac:spMk id="11" creationId="{CD1F42CB-149F-7169-4C52-6D125504D551}"/>
          </ac:spMkLst>
        </pc:spChg>
        <pc:spChg chg="add mod">
          <ac:chgData name="Claire Laffan" userId="56acf601b075253b" providerId="LiveId" clId="{5FC5992A-CA16-44E0-AC00-E71206DD8DC2}" dt="2025-10-08T00:39:04.446" v="11114" actId="164"/>
          <ac:spMkLst>
            <pc:docMk/>
            <pc:sldMk cId="3348135734" sldId="349"/>
            <ac:spMk id="16" creationId="{3D96A256-A8FD-EE30-5DB6-26F7F52E28A5}"/>
          </ac:spMkLst>
        </pc:spChg>
        <pc:spChg chg="add mod">
          <ac:chgData name="Claire Laffan" userId="56acf601b075253b" providerId="LiveId" clId="{5FC5992A-CA16-44E0-AC00-E71206DD8DC2}" dt="2025-10-08T00:39:04.446" v="11114" actId="164"/>
          <ac:spMkLst>
            <pc:docMk/>
            <pc:sldMk cId="3348135734" sldId="349"/>
            <ac:spMk id="17" creationId="{8E4182EB-3170-74CD-A554-A6516761FC5C}"/>
          </ac:spMkLst>
        </pc:spChg>
        <pc:spChg chg="add mod">
          <ac:chgData name="Claire Laffan" userId="56acf601b075253b" providerId="LiveId" clId="{5FC5992A-CA16-44E0-AC00-E71206DD8DC2}" dt="2025-10-08T00:39:04.446" v="11114" actId="164"/>
          <ac:spMkLst>
            <pc:docMk/>
            <pc:sldMk cId="3348135734" sldId="349"/>
            <ac:spMk id="18" creationId="{50B5A038-596C-69FC-4EC2-84E480AD91A1}"/>
          </ac:spMkLst>
        </pc:spChg>
        <pc:spChg chg="add mod">
          <ac:chgData name="Claire Laffan" userId="56acf601b075253b" providerId="LiveId" clId="{5FC5992A-CA16-44E0-AC00-E71206DD8DC2}" dt="2025-10-08T00:40:02.621" v="11130" actId="164"/>
          <ac:spMkLst>
            <pc:docMk/>
            <pc:sldMk cId="3348135734" sldId="349"/>
            <ac:spMk id="20" creationId="{66C5359F-2F59-EBC3-97BE-076F419D94D7}"/>
          </ac:spMkLst>
        </pc:spChg>
        <pc:spChg chg="add mod">
          <ac:chgData name="Claire Laffan" userId="56acf601b075253b" providerId="LiveId" clId="{5FC5992A-CA16-44E0-AC00-E71206DD8DC2}" dt="2025-10-08T14:23:24.485" v="12323" actId="164"/>
          <ac:spMkLst>
            <pc:docMk/>
            <pc:sldMk cId="3348135734" sldId="349"/>
            <ac:spMk id="23" creationId="{DB8DA8DF-960D-7234-390E-03903FC829D2}"/>
          </ac:spMkLst>
        </pc:spChg>
        <pc:spChg chg="add mod">
          <ac:chgData name="Claire Laffan" userId="56acf601b075253b" providerId="LiveId" clId="{5FC5992A-CA16-44E0-AC00-E71206DD8DC2}" dt="2025-10-08T14:19:03.177" v="12267" actId="164"/>
          <ac:spMkLst>
            <pc:docMk/>
            <pc:sldMk cId="3348135734" sldId="349"/>
            <ac:spMk id="24" creationId="{72EBE496-B94B-1DAB-069E-E2AEDC574600}"/>
          </ac:spMkLst>
        </pc:spChg>
        <pc:spChg chg="add mod ord">
          <ac:chgData name="Claire Laffan" userId="56acf601b075253b" providerId="LiveId" clId="{5FC5992A-CA16-44E0-AC00-E71206DD8DC2}" dt="2025-10-08T14:19:28.214" v="12271" actId="14100"/>
          <ac:spMkLst>
            <pc:docMk/>
            <pc:sldMk cId="3348135734" sldId="349"/>
            <ac:spMk id="27" creationId="{0C3473CE-4D4A-44CA-B909-76AC70ED10D3}"/>
          </ac:spMkLst>
        </pc:spChg>
        <pc:spChg chg="add mod">
          <ac:chgData name="Claire Laffan" userId="56acf601b075253b" providerId="LiveId" clId="{5FC5992A-CA16-44E0-AC00-E71206DD8DC2}" dt="2025-10-08T14:20:20.811" v="12276" actId="767"/>
          <ac:spMkLst>
            <pc:docMk/>
            <pc:sldMk cId="3348135734" sldId="349"/>
            <ac:spMk id="31" creationId="{138BC401-E15F-608B-296E-8758DDBD6863}"/>
          </ac:spMkLst>
        </pc:spChg>
        <pc:spChg chg="add del mod">
          <ac:chgData name="Claire Laffan" userId="56acf601b075253b" providerId="LiveId" clId="{5FC5992A-CA16-44E0-AC00-E71206DD8DC2}" dt="2025-10-08T14:20:38.666" v="12279"/>
          <ac:spMkLst>
            <pc:docMk/>
            <pc:sldMk cId="3348135734" sldId="349"/>
            <ac:spMk id="32" creationId="{C1DB2E3C-B12E-32E2-0311-3C56CB17EE61}"/>
          </ac:spMkLst>
        </pc:spChg>
        <pc:spChg chg="add mod">
          <ac:chgData name="Claire Laffan" userId="56acf601b075253b" providerId="LiveId" clId="{5FC5992A-CA16-44E0-AC00-E71206DD8DC2}" dt="2025-10-08T14:23:24.485" v="12323" actId="164"/>
          <ac:spMkLst>
            <pc:docMk/>
            <pc:sldMk cId="3348135734" sldId="349"/>
            <ac:spMk id="33" creationId="{CFD35155-DA66-85D3-509B-8BEF95E7A821}"/>
          </ac:spMkLst>
        </pc:spChg>
        <pc:spChg chg="add del mod">
          <ac:chgData name="Claire Laffan" userId="56acf601b075253b" providerId="LiveId" clId="{5FC5992A-CA16-44E0-AC00-E71206DD8DC2}" dt="2025-10-08T16:19:24.794" v="14494" actId="478"/>
          <ac:spMkLst>
            <pc:docMk/>
            <pc:sldMk cId="3348135734" sldId="349"/>
            <ac:spMk id="36" creationId="{2359E1F7-FF55-679C-CFB7-A7A5C60E9775}"/>
          </ac:spMkLst>
        </pc:spChg>
        <pc:spChg chg="add mod ord">
          <ac:chgData name="Claire Laffan" userId="56acf601b075253b" providerId="LiveId" clId="{5FC5992A-CA16-44E0-AC00-E71206DD8DC2}" dt="2025-10-08T14:54:32.291" v="13134" actId="1037"/>
          <ac:spMkLst>
            <pc:docMk/>
            <pc:sldMk cId="3348135734" sldId="349"/>
            <ac:spMk id="37" creationId="{46B28BE4-E0C5-DE95-9965-B113087BFCB2}"/>
          </ac:spMkLst>
        </pc:spChg>
        <pc:spChg chg="add del mod">
          <ac:chgData name="Claire Laffan" userId="56acf601b075253b" providerId="LiveId" clId="{5FC5992A-CA16-44E0-AC00-E71206DD8DC2}" dt="2025-10-08T16:18:06.692" v="14453"/>
          <ac:spMkLst>
            <pc:docMk/>
            <pc:sldMk cId="3348135734" sldId="349"/>
            <ac:spMk id="38" creationId="{3121BFE3-2F10-33DA-BC0D-D4471A188954}"/>
          </ac:spMkLst>
        </pc:spChg>
        <pc:spChg chg="add mod">
          <ac:chgData name="Claire Laffan" userId="56acf601b075253b" providerId="LiveId" clId="{5FC5992A-CA16-44E0-AC00-E71206DD8DC2}" dt="2025-10-08T16:19:06.553" v="14493" actId="20577"/>
          <ac:spMkLst>
            <pc:docMk/>
            <pc:sldMk cId="3348135734" sldId="349"/>
            <ac:spMk id="39" creationId="{8A53694C-2B39-FB55-97DB-D656FE6A36D8}"/>
          </ac:spMkLst>
        </pc:spChg>
        <pc:grpChg chg="add del mod">
          <ac:chgData name="Claire Laffan" userId="56acf601b075253b" providerId="LiveId" clId="{5FC5992A-CA16-44E0-AC00-E71206DD8DC2}" dt="2025-10-08T14:15:38.673" v="12084" actId="478"/>
          <ac:grpSpMkLst>
            <pc:docMk/>
            <pc:sldMk cId="3348135734" sldId="349"/>
            <ac:grpSpMk id="19" creationId="{45F2B6C7-FF1F-2658-3C96-D7DF0BB3896C}"/>
          </ac:grpSpMkLst>
        </pc:grpChg>
        <pc:grpChg chg="add del mod">
          <ac:chgData name="Claire Laffan" userId="56acf601b075253b" providerId="LiveId" clId="{5FC5992A-CA16-44E0-AC00-E71206DD8DC2}" dt="2025-10-08T14:21:26.928" v="12284" actId="478"/>
          <ac:grpSpMkLst>
            <pc:docMk/>
            <pc:sldMk cId="3348135734" sldId="349"/>
            <ac:grpSpMk id="21" creationId="{86BE8662-ED78-D5A7-36A2-27AACAF64496}"/>
          </ac:grpSpMkLst>
        </pc:grpChg>
        <pc:grpChg chg="add mod ord">
          <ac:chgData name="Claire Laffan" userId="56acf601b075253b" providerId="LiveId" clId="{5FC5992A-CA16-44E0-AC00-E71206DD8DC2}" dt="2025-10-08T14:23:24.485" v="12323" actId="164"/>
          <ac:grpSpMkLst>
            <pc:docMk/>
            <pc:sldMk cId="3348135734" sldId="349"/>
            <ac:grpSpMk id="22" creationId="{0A78899A-2233-F8BE-C412-03C105BE00B3}"/>
          </ac:grpSpMkLst>
        </pc:grpChg>
        <pc:grpChg chg="add mod">
          <ac:chgData name="Claire Laffan" userId="56acf601b075253b" providerId="LiveId" clId="{5FC5992A-CA16-44E0-AC00-E71206DD8DC2}" dt="2025-10-08T14:23:24.485" v="12323" actId="164"/>
          <ac:grpSpMkLst>
            <pc:docMk/>
            <pc:sldMk cId="3348135734" sldId="349"/>
            <ac:grpSpMk id="28" creationId="{10758C53-2737-2E72-1954-D59E28450714}"/>
          </ac:grpSpMkLst>
        </pc:grpChg>
        <pc:grpChg chg="add mod">
          <ac:chgData name="Claire Laffan" userId="56acf601b075253b" providerId="LiveId" clId="{5FC5992A-CA16-44E0-AC00-E71206DD8DC2}" dt="2025-10-08T14:23:24.485" v="12323" actId="164"/>
          <ac:grpSpMkLst>
            <pc:docMk/>
            <pc:sldMk cId="3348135734" sldId="349"/>
            <ac:grpSpMk id="34" creationId="{23581875-BB80-E86C-747B-9D6F417D8900}"/>
          </ac:grpSpMkLst>
        </pc:grpChg>
        <pc:picChg chg="add mod">
          <ac:chgData name="Claire Laffan" userId="56acf601b075253b" providerId="LiveId" clId="{5FC5992A-CA16-44E0-AC00-E71206DD8DC2}" dt="2025-10-08T14:15:13.642" v="12079" actId="164"/>
          <ac:picMkLst>
            <pc:docMk/>
            <pc:sldMk cId="3348135734" sldId="349"/>
            <ac:picMk id="5" creationId="{CE22A127-C1F9-FB54-2DC2-6552E693BE19}"/>
          </ac:picMkLst>
        </pc:picChg>
        <pc:picChg chg="add del mod modCrop">
          <ac:chgData name="Claire Laffan" userId="56acf601b075253b" providerId="LiveId" clId="{5FC5992A-CA16-44E0-AC00-E71206DD8DC2}" dt="2025-10-08T14:14:09.956" v="12067" actId="478"/>
          <ac:picMkLst>
            <pc:docMk/>
            <pc:sldMk cId="3348135734" sldId="349"/>
            <ac:picMk id="6" creationId="{2F166568-0208-621B-FD0E-0A6C1A85390C}"/>
          </ac:picMkLst>
        </pc:picChg>
        <pc:cxnChg chg="add del mod">
          <ac:chgData name="Claire Laffan" userId="56acf601b075253b" providerId="LiveId" clId="{5FC5992A-CA16-44E0-AC00-E71206DD8DC2}" dt="2025-10-07T19:13:05.366" v="7713" actId="478"/>
          <ac:cxnSpMkLst>
            <pc:docMk/>
            <pc:sldMk cId="3348135734" sldId="349"/>
            <ac:cxnSpMk id="5" creationId="{1344EA0F-7B4D-A06E-7B1F-9C1E5E5502F7}"/>
          </ac:cxnSpMkLst>
        </pc:cxnChg>
        <pc:cxnChg chg="add mod">
          <ac:chgData name="Claire Laffan" userId="56acf601b075253b" providerId="LiveId" clId="{5FC5992A-CA16-44E0-AC00-E71206DD8DC2}" dt="2025-10-08T00:40:02.621" v="11130" actId="164"/>
          <ac:cxnSpMkLst>
            <pc:docMk/>
            <pc:sldMk cId="3348135734" sldId="349"/>
            <ac:cxnSpMk id="12" creationId="{AE970751-8BD5-05C7-AFFF-43FDD5A2CEC9}"/>
          </ac:cxnSpMkLst>
        </pc:cxnChg>
        <pc:cxnChg chg="add mod">
          <ac:chgData name="Claire Laffan" userId="56acf601b075253b" providerId="LiveId" clId="{5FC5992A-CA16-44E0-AC00-E71206DD8DC2}" dt="2025-10-08T00:40:02.621" v="11130" actId="164"/>
          <ac:cxnSpMkLst>
            <pc:docMk/>
            <pc:sldMk cId="3348135734" sldId="349"/>
            <ac:cxnSpMk id="13" creationId="{97AD25F7-57AE-E018-5D95-EA5F8691AECF}"/>
          </ac:cxnSpMkLst>
        </pc:cxnChg>
        <pc:cxnChg chg="add mod">
          <ac:chgData name="Claire Laffan" userId="56acf601b075253b" providerId="LiveId" clId="{5FC5992A-CA16-44E0-AC00-E71206DD8DC2}" dt="2025-10-08T00:40:02.621" v="11130" actId="164"/>
          <ac:cxnSpMkLst>
            <pc:docMk/>
            <pc:sldMk cId="3348135734" sldId="349"/>
            <ac:cxnSpMk id="14" creationId="{0D2487FE-A764-336C-5404-65B8CA1C91BF}"/>
          </ac:cxnSpMkLst>
        </pc:cxnChg>
        <pc:cxnChg chg="add mod">
          <ac:chgData name="Claire Laffan" userId="56acf601b075253b" providerId="LiveId" clId="{5FC5992A-CA16-44E0-AC00-E71206DD8DC2}" dt="2025-10-08T00:40:02.621" v="11130" actId="164"/>
          <ac:cxnSpMkLst>
            <pc:docMk/>
            <pc:sldMk cId="3348135734" sldId="349"/>
            <ac:cxnSpMk id="15" creationId="{4E78941F-B31C-5AEF-60CB-7B2A969AA1B5}"/>
          </ac:cxnSpMkLst>
        </pc:cxnChg>
        <pc:cxnChg chg="add mod">
          <ac:chgData name="Claire Laffan" userId="56acf601b075253b" providerId="LiveId" clId="{5FC5992A-CA16-44E0-AC00-E71206DD8DC2}" dt="2025-10-08T14:19:03.177" v="12267" actId="164"/>
          <ac:cxnSpMkLst>
            <pc:docMk/>
            <pc:sldMk cId="3348135734" sldId="349"/>
            <ac:cxnSpMk id="25" creationId="{66F46117-4C0C-8CA7-E6EC-4E7550747ADD}"/>
          </ac:cxnSpMkLst>
        </pc:cxnChg>
        <pc:cxnChg chg="add mod">
          <ac:chgData name="Claire Laffan" userId="56acf601b075253b" providerId="LiveId" clId="{5FC5992A-CA16-44E0-AC00-E71206DD8DC2}" dt="2025-10-08T14:19:03.177" v="12267" actId="164"/>
          <ac:cxnSpMkLst>
            <pc:docMk/>
            <pc:sldMk cId="3348135734" sldId="349"/>
            <ac:cxnSpMk id="26" creationId="{42D76589-D8D5-C7A5-2D84-221CB24B3745}"/>
          </ac:cxnSpMkLst>
        </pc:cxnChg>
        <pc:cxnChg chg="add mod">
          <ac:chgData name="Claire Laffan" userId="56acf601b075253b" providerId="LiveId" clId="{5FC5992A-CA16-44E0-AC00-E71206DD8DC2}" dt="2025-10-08T14:23:34.089" v="12325" actId="14100"/>
          <ac:cxnSpMkLst>
            <pc:docMk/>
            <pc:sldMk cId="3348135734" sldId="349"/>
            <ac:cxnSpMk id="30" creationId="{6A0A6D7F-3BC6-D602-3A8E-E9E24E73DCDB}"/>
          </ac:cxnSpMkLst>
        </pc:cxnChg>
      </pc:sldChg>
      <pc:sldChg chg="del">
        <pc:chgData name="Claire Laffan" userId="56acf601b075253b" providerId="LiveId" clId="{5FC5992A-CA16-44E0-AC00-E71206DD8DC2}" dt="2025-10-06T21:49:37.855" v="1778" actId="47"/>
        <pc:sldMkLst>
          <pc:docMk/>
          <pc:sldMk cId="621168256" sldId="350"/>
        </pc:sldMkLst>
      </pc:sldChg>
      <pc:sldChg chg="addSp delSp modSp mod modAnim">
        <pc:chgData name="Claire Laffan" userId="56acf601b075253b" providerId="LiveId" clId="{5FC5992A-CA16-44E0-AC00-E71206DD8DC2}" dt="2025-10-08T15:26:05.753" v="13735" actId="1037"/>
        <pc:sldMkLst>
          <pc:docMk/>
          <pc:sldMk cId="2372687067" sldId="352"/>
        </pc:sldMkLst>
        <pc:spChg chg="mod">
          <ac:chgData name="Claire Laffan" userId="56acf601b075253b" providerId="LiveId" clId="{5FC5992A-CA16-44E0-AC00-E71206DD8DC2}" dt="2025-10-07T20:54:54.387" v="9541" actId="20577"/>
          <ac:spMkLst>
            <pc:docMk/>
            <pc:sldMk cId="2372687067" sldId="352"/>
            <ac:spMk id="2" creationId="{31E7810D-9D9A-9179-6212-4ED59FD72337}"/>
          </ac:spMkLst>
        </pc:spChg>
        <pc:spChg chg="mod">
          <ac:chgData name="Claire Laffan" userId="56acf601b075253b" providerId="LiveId" clId="{5FC5992A-CA16-44E0-AC00-E71206DD8DC2}" dt="2025-10-08T15:26:05.753" v="13735" actId="1037"/>
          <ac:spMkLst>
            <pc:docMk/>
            <pc:sldMk cId="2372687067" sldId="352"/>
            <ac:spMk id="3" creationId="{2DA22D7A-D391-F710-85D9-C7AB459468BE}"/>
          </ac:spMkLst>
        </pc:spChg>
        <pc:spChg chg="mod">
          <ac:chgData name="Claire Laffan" userId="56acf601b075253b" providerId="LiveId" clId="{5FC5992A-CA16-44E0-AC00-E71206DD8DC2}" dt="2025-10-07T22:11:02.289" v="10213" actId="1076"/>
          <ac:spMkLst>
            <pc:docMk/>
            <pc:sldMk cId="2372687067" sldId="352"/>
            <ac:spMk id="6" creationId="{5DC9BE3E-432F-BBDD-DDC2-F59F14312D4F}"/>
          </ac:spMkLst>
        </pc:spChg>
        <pc:spChg chg="add mod ord">
          <ac:chgData name="Claire Laffan" userId="56acf601b075253b" providerId="LiveId" clId="{5FC5992A-CA16-44E0-AC00-E71206DD8DC2}" dt="2025-10-08T15:26:05.753" v="13735" actId="1037"/>
          <ac:spMkLst>
            <pc:docMk/>
            <pc:sldMk cId="2372687067" sldId="352"/>
            <ac:spMk id="10" creationId="{E3B67CBE-F4FD-82A5-B6EF-77745361609D}"/>
          </ac:spMkLst>
        </pc:spChg>
        <pc:spChg chg="mod ord topLvl">
          <ac:chgData name="Claire Laffan" userId="56acf601b075253b" providerId="LiveId" clId="{5FC5992A-CA16-44E0-AC00-E71206DD8DC2}" dt="2025-10-07T22:13:02.639" v="10237" actId="1076"/>
          <ac:spMkLst>
            <pc:docMk/>
            <pc:sldMk cId="2372687067" sldId="352"/>
            <ac:spMk id="19" creationId="{DB12BA36-7881-6440-F1DC-15F703B54431}"/>
          </ac:spMkLst>
        </pc:spChg>
        <pc:spChg chg="mod topLvl">
          <ac:chgData name="Claire Laffan" userId="56acf601b075253b" providerId="LiveId" clId="{5FC5992A-CA16-44E0-AC00-E71206DD8DC2}" dt="2025-10-07T22:12:54.982" v="10236" actId="165"/>
          <ac:spMkLst>
            <pc:docMk/>
            <pc:sldMk cId="2372687067" sldId="352"/>
            <ac:spMk id="20" creationId="{B91FC47C-EB5A-0EF6-1BD1-6E7CCFC6B8A9}"/>
          </ac:spMkLst>
        </pc:spChg>
        <pc:spChg chg="mod topLvl">
          <ac:chgData name="Claire Laffan" userId="56acf601b075253b" providerId="LiveId" clId="{5FC5992A-CA16-44E0-AC00-E71206DD8DC2}" dt="2025-10-07T22:12:54.982" v="10236" actId="165"/>
          <ac:spMkLst>
            <pc:docMk/>
            <pc:sldMk cId="2372687067" sldId="352"/>
            <ac:spMk id="21" creationId="{3A05CB04-295C-9EEA-D2BB-DC55F0086590}"/>
          </ac:spMkLst>
        </pc:spChg>
        <pc:spChg chg="mod topLvl">
          <ac:chgData name="Claire Laffan" userId="56acf601b075253b" providerId="LiveId" clId="{5FC5992A-CA16-44E0-AC00-E71206DD8DC2}" dt="2025-10-07T22:12:54.982" v="10236" actId="165"/>
          <ac:spMkLst>
            <pc:docMk/>
            <pc:sldMk cId="2372687067" sldId="352"/>
            <ac:spMk id="22" creationId="{35D352CB-1FA5-FD52-57DB-E53789F7BE7C}"/>
          </ac:spMkLst>
        </pc:spChg>
        <pc:spChg chg="add mod">
          <ac:chgData name="Claire Laffan" userId="56acf601b075253b" providerId="LiveId" clId="{5FC5992A-CA16-44E0-AC00-E71206DD8DC2}" dt="2025-10-06T19:01:00.707" v="363" actId="164"/>
          <ac:spMkLst>
            <pc:docMk/>
            <pc:sldMk cId="2372687067" sldId="352"/>
            <ac:spMk id="39" creationId="{42240EBE-170C-F97B-A044-A954C312DE14}"/>
          </ac:spMkLst>
        </pc:spChg>
        <pc:spChg chg="add mod">
          <ac:chgData name="Claire Laffan" userId="56acf601b075253b" providerId="LiveId" clId="{5FC5992A-CA16-44E0-AC00-E71206DD8DC2}" dt="2025-10-07T20:20:48.274" v="8819" actId="1038"/>
          <ac:spMkLst>
            <pc:docMk/>
            <pc:sldMk cId="2372687067" sldId="352"/>
            <ac:spMk id="40" creationId="{9D97D3F6-F996-4F2A-2435-F83E2711C3AD}"/>
          </ac:spMkLst>
        </pc:spChg>
        <pc:spChg chg="add mod">
          <ac:chgData name="Claire Laffan" userId="56acf601b075253b" providerId="LiveId" clId="{5FC5992A-CA16-44E0-AC00-E71206DD8DC2}" dt="2025-10-07T22:13:34.519" v="10240" actId="164"/>
          <ac:spMkLst>
            <pc:docMk/>
            <pc:sldMk cId="2372687067" sldId="352"/>
            <ac:spMk id="41" creationId="{26F0B18B-7FBA-5174-7564-8C7967621C6C}"/>
          </ac:spMkLst>
        </pc:spChg>
        <pc:spChg chg="add mod">
          <ac:chgData name="Claire Laffan" userId="56acf601b075253b" providerId="LiveId" clId="{5FC5992A-CA16-44E0-AC00-E71206DD8DC2}" dt="2025-10-07T22:13:37.560" v="10241" actId="164"/>
          <ac:spMkLst>
            <pc:docMk/>
            <pc:sldMk cId="2372687067" sldId="352"/>
            <ac:spMk id="42" creationId="{E452CD00-A826-A91C-34FB-5EC81056D11D}"/>
          </ac:spMkLst>
        </pc:spChg>
        <pc:spChg chg="add mod">
          <ac:chgData name="Claire Laffan" userId="56acf601b075253b" providerId="LiveId" clId="{5FC5992A-CA16-44E0-AC00-E71206DD8DC2}" dt="2025-10-07T22:13:39.978" v="10242" actId="164"/>
          <ac:spMkLst>
            <pc:docMk/>
            <pc:sldMk cId="2372687067" sldId="352"/>
            <ac:spMk id="43" creationId="{C11E6424-54F3-0127-B94F-CE7A7E79171D}"/>
          </ac:spMkLst>
        </pc:spChg>
        <pc:spChg chg="add mod ord">
          <ac:chgData name="Claire Laffan" userId="56acf601b075253b" providerId="LiveId" clId="{5FC5992A-CA16-44E0-AC00-E71206DD8DC2}" dt="2025-10-06T19:01:00.707" v="363" actId="164"/>
          <ac:spMkLst>
            <pc:docMk/>
            <pc:sldMk cId="2372687067" sldId="352"/>
            <ac:spMk id="44" creationId="{E9483D04-B65E-7D0C-EE78-446C4FB2CE13}"/>
          </ac:spMkLst>
        </pc:spChg>
        <pc:spChg chg="add mod ord">
          <ac:chgData name="Claire Laffan" userId="56acf601b075253b" providerId="LiveId" clId="{5FC5992A-CA16-44E0-AC00-E71206DD8DC2}" dt="2025-10-07T22:13:25.323" v="10239" actId="1076"/>
          <ac:spMkLst>
            <pc:docMk/>
            <pc:sldMk cId="2372687067" sldId="352"/>
            <ac:spMk id="46" creationId="{45C00AC3-5D2D-8AE9-F90C-A198614F36C4}"/>
          </ac:spMkLst>
        </pc:spChg>
        <pc:spChg chg="add mod topLvl">
          <ac:chgData name="Claire Laffan" userId="56acf601b075253b" providerId="LiveId" clId="{5FC5992A-CA16-44E0-AC00-E71206DD8DC2}" dt="2025-10-07T22:12:45.857" v="10235" actId="165"/>
          <ac:spMkLst>
            <pc:docMk/>
            <pc:sldMk cId="2372687067" sldId="352"/>
            <ac:spMk id="47" creationId="{678DE886-4024-9403-17C7-BF5EF932887D}"/>
          </ac:spMkLst>
        </pc:spChg>
        <pc:grpChg chg="add del mod">
          <ac:chgData name="Claire Laffan" userId="56acf601b075253b" providerId="LiveId" clId="{5FC5992A-CA16-44E0-AC00-E71206DD8DC2}" dt="2025-10-07T22:12:45.857" v="10235" actId="165"/>
          <ac:grpSpMkLst>
            <pc:docMk/>
            <pc:sldMk cId="2372687067" sldId="352"/>
            <ac:grpSpMk id="10" creationId="{6D65BC76-6304-5BA8-C285-28714D536924}"/>
          </ac:grpSpMkLst>
        </pc:grpChg>
        <pc:grpChg chg="add mod">
          <ac:chgData name="Claire Laffan" userId="56acf601b075253b" providerId="LiveId" clId="{5FC5992A-CA16-44E0-AC00-E71206DD8DC2}" dt="2025-10-07T22:13:34.519" v="10240" actId="164"/>
          <ac:grpSpMkLst>
            <pc:docMk/>
            <pc:sldMk cId="2372687067" sldId="352"/>
            <ac:grpSpMk id="14" creationId="{2132F965-519C-9C89-BE0C-DAC028638BB5}"/>
          </ac:grpSpMkLst>
        </pc:grpChg>
        <pc:grpChg chg="add mod">
          <ac:chgData name="Claire Laffan" userId="56acf601b075253b" providerId="LiveId" clId="{5FC5992A-CA16-44E0-AC00-E71206DD8DC2}" dt="2025-10-07T22:13:37.560" v="10241" actId="164"/>
          <ac:grpSpMkLst>
            <pc:docMk/>
            <pc:sldMk cId="2372687067" sldId="352"/>
            <ac:grpSpMk id="16" creationId="{516476A6-FD6B-10E3-B7DE-E2ED6D8331CC}"/>
          </ac:grpSpMkLst>
        </pc:grpChg>
        <pc:grpChg chg="add mod">
          <ac:chgData name="Claire Laffan" userId="56acf601b075253b" providerId="LiveId" clId="{5FC5992A-CA16-44E0-AC00-E71206DD8DC2}" dt="2025-10-07T22:13:39.978" v="10242" actId="164"/>
          <ac:grpSpMkLst>
            <pc:docMk/>
            <pc:sldMk cId="2372687067" sldId="352"/>
            <ac:grpSpMk id="17" creationId="{8514D5AD-B972-A98C-CBA8-DA7204162630}"/>
          </ac:grpSpMkLst>
        </pc:grpChg>
        <pc:grpChg chg="mod">
          <ac:chgData name="Claire Laffan" userId="56acf601b075253b" providerId="LiveId" clId="{5FC5992A-CA16-44E0-AC00-E71206DD8DC2}" dt="2025-10-07T22:13:34.519" v="10240" actId="164"/>
          <ac:grpSpMkLst>
            <pc:docMk/>
            <pc:sldMk cId="2372687067" sldId="352"/>
            <ac:grpSpMk id="24" creationId="{40C3369A-174A-F9E0-3842-8A06820AB88C}"/>
          </ac:grpSpMkLst>
        </pc:grpChg>
        <pc:grpChg chg="mod">
          <ac:chgData name="Claire Laffan" userId="56acf601b075253b" providerId="LiveId" clId="{5FC5992A-CA16-44E0-AC00-E71206DD8DC2}" dt="2025-10-07T22:13:37.560" v="10241" actId="164"/>
          <ac:grpSpMkLst>
            <pc:docMk/>
            <pc:sldMk cId="2372687067" sldId="352"/>
            <ac:grpSpMk id="35" creationId="{52F6D6B8-900E-F159-F194-1AA5F7FCB35A}"/>
          </ac:grpSpMkLst>
        </pc:grpChg>
        <pc:grpChg chg="mod">
          <ac:chgData name="Claire Laffan" userId="56acf601b075253b" providerId="LiveId" clId="{5FC5992A-CA16-44E0-AC00-E71206DD8DC2}" dt="2025-10-07T22:13:39.978" v="10242" actId="164"/>
          <ac:grpSpMkLst>
            <pc:docMk/>
            <pc:sldMk cId="2372687067" sldId="352"/>
            <ac:grpSpMk id="37" creationId="{4403C65A-18AB-0873-81B9-876A80DDE0BA}"/>
          </ac:grpSpMkLst>
        </pc:grpChg>
        <pc:grpChg chg="del mod ord topLvl">
          <ac:chgData name="Claire Laffan" userId="56acf601b075253b" providerId="LiveId" clId="{5FC5992A-CA16-44E0-AC00-E71206DD8DC2}" dt="2025-10-07T22:12:54.982" v="10236" actId="165"/>
          <ac:grpSpMkLst>
            <pc:docMk/>
            <pc:sldMk cId="2372687067" sldId="352"/>
            <ac:grpSpMk id="38" creationId="{CBAC441E-B6F0-2468-8F96-BEEE96266EAB}"/>
          </ac:grpSpMkLst>
        </pc:grpChg>
        <pc:grpChg chg="add mod">
          <ac:chgData name="Claire Laffan" userId="56acf601b075253b" providerId="LiveId" clId="{5FC5992A-CA16-44E0-AC00-E71206DD8DC2}" dt="2025-10-07T22:10:46.375" v="10212" actId="14100"/>
          <ac:grpSpMkLst>
            <pc:docMk/>
            <pc:sldMk cId="2372687067" sldId="352"/>
            <ac:grpSpMk id="45" creationId="{A50A6519-04D4-52B0-2BBD-584CE2955F3C}"/>
          </ac:grpSpMkLst>
        </pc:grpChg>
        <pc:grpChg chg="add del mod ord">
          <ac:chgData name="Claire Laffan" userId="56acf601b075253b" providerId="LiveId" clId="{5FC5992A-CA16-44E0-AC00-E71206DD8DC2}" dt="2025-10-07T22:08:53.462" v="10190" actId="165"/>
          <ac:grpSpMkLst>
            <pc:docMk/>
            <pc:sldMk cId="2372687067" sldId="352"/>
            <ac:grpSpMk id="48" creationId="{B2258869-6B15-782D-081C-98B83061B24D}"/>
          </ac:grpSpMkLst>
        </pc:grpChg>
        <pc:picChg chg="mod ord topLvl">
          <ac:chgData name="Claire Laffan" userId="56acf601b075253b" providerId="LiveId" clId="{5FC5992A-CA16-44E0-AC00-E71206DD8DC2}" dt="2025-10-07T22:12:54.982" v="10236" actId="165"/>
          <ac:picMkLst>
            <pc:docMk/>
            <pc:sldMk cId="2372687067" sldId="352"/>
            <ac:picMk id="5" creationId="{399CD354-E039-E485-57E1-1A4C648CE978}"/>
          </ac:picMkLst>
        </pc:picChg>
        <pc:picChg chg="mod">
          <ac:chgData name="Claire Laffan" userId="56acf601b075253b" providerId="LiveId" clId="{5FC5992A-CA16-44E0-AC00-E71206DD8DC2}" dt="2025-10-06T19:01:00.707" v="363" actId="164"/>
          <ac:picMkLst>
            <pc:docMk/>
            <pc:sldMk cId="2372687067" sldId="352"/>
            <ac:picMk id="23" creationId="{40BBFC1F-E731-91F9-82BF-83DBA667CD81}"/>
          </ac:picMkLst>
        </pc:picChg>
        <pc:cxnChg chg="mod topLvl">
          <ac:chgData name="Claire Laffan" userId="56acf601b075253b" providerId="LiveId" clId="{5FC5992A-CA16-44E0-AC00-E71206DD8DC2}" dt="2025-10-07T22:12:54.982" v="10236" actId="165"/>
          <ac:cxnSpMkLst>
            <pc:docMk/>
            <pc:sldMk cId="2372687067" sldId="352"/>
            <ac:cxnSpMk id="4" creationId="{DF42AF5D-1737-C60D-7DDE-99D3E5C375AE}"/>
          </ac:cxnSpMkLst>
        </pc:cxnChg>
        <pc:cxnChg chg="mod topLvl">
          <ac:chgData name="Claire Laffan" userId="56acf601b075253b" providerId="LiveId" clId="{5FC5992A-CA16-44E0-AC00-E71206DD8DC2}" dt="2025-10-07T22:12:54.982" v="10236" actId="165"/>
          <ac:cxnSpMkLst>
            <pc:docMk/>
            <pc:sldMk cId="2372687067" sldId="352"/>
            <ac:cxnSpMk id="7" creationId="{B2A98D84-0E3E-F210-B245-4E5E74CC1F82}"/>
          </ac:cxnSpMkLst>
        </pc:cxnChg>
        <pc:cxnChg chg="mod ord">
          <ac:chgData name="Claire Laffan" userId="56acf601b075253b" providerId="LiveId" clId="{5FC5992A-CA16-44E0-AC00-E71206DD8DC2}" dt="2025-10-07T22:10:27.645" v="10209" actId="1036"/>
          <ac:cxnSpMkLst>
            <pc:docMk/>
            <pc:sldMk cId="2372687067" sldId="352"/>
            <ac:cxnSpMk id="11" creationId="{8082C8D7-3F42-1B0D-6687-6B08A6481F0F}"/>
          </ac:cxnSpMkLst>
        </pc:cxnChg>
        <pc:cxnChg chg="mod topLvl">
          <ac:chgData name="Claire Laffan" userId="56acf601b075253b" providerId="LiveId" clId="{5FC5992A-CA16-44E0-AC00-E71206DD8DC2}" dt="2025-10-07T22:12:54.982" v="10236" actId="165"/>
          <ac:cxnSpMkLst>
            <pc:docMk/>
            <pc:sldMk cId="2372687067" sldId="352"/>
            <ac:cxnSpMk id="12" creationId="{6C3D3344-2780-2A35-4B3B-DABD847D355B}"/>
          </ac:cxnSpMkLst>
        </pc:cxnChg>
        <pc:cxnChg chg="mod topLvl">
          <ac:chgData name="Claire Laffan" userId="56acf601b075253b" providerId="LiveId" clId="{5FC5992A-CA16-44E0-AC00-E71206DD8DC2}" dt="2025-10-07T22:12:54.982" v="10236" actId="165"/>
          <ac:cxnSpMkLst>
            <pc:docMk/>
            <pc:sldMk cId="2372687067" sldId="352"/>
            <ac:cxnSpMk id="13" creationId="{67BE2E31-3734-55AA-89F4-8DA66BD11625}"/>
          </ac:cxnSpMkLst>
        </pc:cxnChg>
      </pc:sldChg>
      <pc:sldChg chg="addSp delSp modSp add mod">
        <pc:chgData name="Claire Laffan" userId="56acf601b075253b" providerId="LiveId" clId="{5FC5992A-CA16-44E0-AC00-E71206DD8DC2}" dt="2025-10-08T15:25:23.978" v="13722" actId="1037"/>
        <pc:sldMkLst>
          <pc:docMk/>
          <pc:sldMk cId="1525068138" sldId="364"/>
        </pc:sldMkLst>
        <pc:spChg chg="mod">
          <ac:chgData name="Claire Laffan" userId="56acf601b075253b" providerId="LiveId" clId="{5FC5992A-CA16-44E0-AC00-E71206DD8DC2}" dt="2025-10-08T01:45:46.685" v="11475" actId="5793"/>
          <ac:spMkLst>
            <pc:docMk/>
            <pc:sldMk cId="1525068138" sldId="364"/>
            <ac:spMk id="2" creationId="{09DF4C5F-930C-7FC0-5F70-A615CA0D29C7}"/>
          </ac:spMkLst>
        </pc:spChg>
        <pc:spChg chg="del mod">
          <ac:chgData name="Claire Laffan" userId="56acf601b075253b" providerId="LiveId" clId="{5FC5992A-CA16-44E0-AC00-E71206DD8DC2}" dt="2025-10-07T22:17:22.218" v="10273" actId="478"/>
          <ac:spMkLst>
            <pc:docMk/>
            <pc:sldMk cId="1525068138" sldId="364"/>
            <ac:spMk id="7" creationId="{9DF7D1AA-6521-F142-AD3D-9C83D79EB44F}"/>
          </ac:spMkLst>
        </pc:spChg>
        <pc:spChg chg="add mod ord">
          <ac:chgData name="Claire Laffan" userId="56acf601b075253b" providerId="LiveId" clId="{5FC5992A-CA16-44E0-AC00-E71206DD8DC2}" dt="2025-10-08T15:25:23.978" v="13722" actId="1037"/>
          <ac:spMkLst>
            <pc:docMk/>
            <pc:sldMk cId="1525068138" sldId="364"/>
            <ac:spMk id="7" creationId="{F6D2CB39-C8C6-7424-31A8-F9808812CDDC}"/>
          </ac:spMkLst>
        </pc:spChg>
        <pc:grpChg chg="mod">
          <ac:chgData name="Claire Laffan" userId="56acf601b075253b" providerId="LiveId" clId="{5FC5992A-CA16-44E0-AC00-E71206DD8DC2}" dt="2025-10-08T14:49:24.378" v="13081" actId="1076"/>
          <ac:grpSpMkLst>
            <pc:docMk/>
            <pc:sldMk cId="1525068138" sldId="364"/>
            <ac:grpSpMk id="5" creationId="{C5862844-17C4-6538-EA4E-B48C6BA025C6}"/>
          </ac:grpSpMkLst>
        </pc:grpChg>
      </pc:sldChg>
      <pc:sldChg chg="addSp modSp add mod modAnim">
        <pc:chgData name="Claire Laffan" userId="56acf601b075253b" providerId="LiveId" clId="{5FC5992A-CA16-44E0-AC00-E71206DD8DC2}" dt="2025-10-08T15:26:31.936" v="13739" actId="1038"/>
        <pc:sldMkLst>
          <pc:docMk/>
          <pc:sldMk cId="1790848481" sldId="386"/>
        </pc:sldMkLst>
        <pc:spChg chg="mod">
          <ac:chgData name="Claire Laffan" userId="56acf601b075253b" providerId="LiveId" clId="{5FC5992A-CA16-44E0-AC00-E71206DD8DC2}" dt="2025-10-08T14:45:06.713" v="12959" actId="1076"/>
          <ac:spMkLst>
            <pc:docMk/>
            <pc:sldMk cId="1790848481" sldId="386"/>
            <ac:spMk id="4" creationId="{430BD52D-5704-E962-4CA0-B6A8C9FBCC5A}"/>
          </ac:spMkLst>
        </pc:spChg>
        <pc:spChg chg="mod">
          <ac:chgData name="Claire Laffan" userId="56acf601b075253b" providerId="LiveId" clId="{5FC5992A-CA16-44E0-AC00-E71206DD8DC2}" dt="2025-10-08T14:56:59.651" v="13166" actId="113"/>
          <ac:spMkLst>
            <pc:docMk/>
            <pc:sldMk cId="1790848481" sldId="386"/>
            <ac:spMk id="6" creationId="{267E0956-9FEC-387A-421D-864D1D3C5E6F}"/>
          </ac:spMkLst>
        </pc:spChg>
        <pc:spChg chg="add mod ord">
          <ac:chgData name="Claire Laffan" userId="56acf601b075253b" providerId="LiveId" clId="{5FC5992A-CA16-44E0-AC00-E71206DD8DC2}" dt="2025-10-08T15:26:31.936" v="13739" actId="1038"/>
          <ac:spMkLst>
            <pc:docMk/>
            <pc:sldMk cId="1790848481" sldId="386"/>
            <ac:spMk id="9" creationId="{DDC7F0BA-F29A-D9C5-53FD-92974932755F}"/>
          </ac:spMkLst>
        </pc:spChg>
        <pc:picChg chg="mod">
          <ac:chgData name="Claire Laffan" userId="56acf601b075253b" providerId="LiveId" clId="{5FC5992A-CA16-44E0-AC00-E71206DD8DC2}" dt="2025-10-07T18:12:19.181" v="7704" actId="1076"/>
          <ac:picMkLst>
            <pc:docMk/>
            <pc:sldMk cId="1790848481" sldId="386"/>
            <ac:picMk id="8" creationId="{FF3E51A3-58D8-B207-D60E-A0FE2628457E}"/>
          </ac:picMkLst>
        </pc:picChg>
      </pc:sldChg>
      <pc:sldChg chg="addSp delSp modSp add del mod modAnim">
        <pc:chgData name="Claire Laffan" userId="56acf601b075253b" providerId="LiveId" clId="{5FC5992A-CA16-44E0-AC00-E71206DD8DC2}" dt="2025-10-08T14:08:08.571" v="12066" actId="2696"/>
        <pc:sldMkLst>
          <pc:docMk/>
          <pc:sldMk cId="596332484" sldId="390"/>
        </pc:sldMkLst>
        <pc:spChg chg="mod">
          <ac:chgData name="Claire Laffan" userId="56acf601b075253b" providerId="LiveId" clId="{5FC5992A-CA16-44E0-AC00-E71206DD8DC2}" dt="2025-10-08T13:57:41.214" v="11758" actId="20577"/>
          <ac:spMkLst>
            <pc:docMk/>
            <pc:sldMk cId="596332484" sldId="390"/>
            <ac:spMk id="2" creationId="{40DB916E-D7AD-9868-016B-CA9FFD59BBA4}"/>
          </ac:spMkLst>
        </pc:spChg>
        <pc:spChg chg="del mod">
          <ac:chgData name="Claire Laffan" userId="56acf601b075253b" providerId="LiveId" clId="{5FC5992A-CA16-44E0-AC00-E71206DD8DC2}" dt="2025-10-08T13:50:32.709" v="11537" actId="478"/>
          <ac:spMkLst>
            <pc:docMk/>
            <pc:sldMk cId="596332484" sldId="390"/>
            <ac:spMk id="3" creationId="{781EBFD0-2BC7-B2EB-BAA1-3D76CBCA16B7}"/>
          </ac:spMkLst>
        </pc:spChg>
        <pc:spChg chg="mod">
          <ac:chgData name="Claire Laffan" userId="56acf601b075253b" providerId="LiveId" clId="{5FC5992A-CA16-44E0-AC00-E71206DD8DC2}" dt="2025-10-08T13:58:09.883" v="11768" actId="20577"/>
          <ac:spMkLst>
            <pc:docMk/>
            <pc:sldMk cId="596332484" sldId="390"/>
            <ac:spMk id="4" creationId="{A7929C12-9FA1-54D7-D691-F739DDCAB19A}"/>
          </ac:spMkLst>
        </pc:spChg>
        <pc:spChg chg="del mod">
          <ac:chgData name="Claire Laffan" userId="56acf601b075253b" providerId="LiveId" clId="{5FC5992A-CA16-44E0-AC00-E71206DD8DC2}" dt="2025-10-08T13:50:52.736" v="11547" actId="478"/>
          <ac:spMkLst>
            <pc:docMk/>
            <pc:sldMk cId="596332484" sldId="390"/>
            <ac:spMk id="5" creationId="{1E5E9DD7-0B50-B949-5C50-A64CAD30CB3A}"/>
          </ac:spMkLst>
        </pc:spChg>
        <pc:spChg chg="mod">
          <ac:chgData name="Claire Laffan" userId="56acf601b075253b" providerId="LiveId" clId="{5FC5992A-CA16-44E0-AC00-E71206DD8DC2}" dt="2025-10-08T13:58:02.731" v="11763" actId="20577"/>
          <ac:spMkLst>
            <pc:docMk/>
            <pc:sldMk cId="596332484" sldId="390"/>
            <ac:spMk id="6" creationId="{654B3EB6-8525-6B00-1C3F-3B05AED07D47}"/>
          </ac:spMkLst>
        </pc:spChg>
        <pc:spChg chg="mod">
          <ac:chgData name="Claire Laffan" userId="56acf601b075253b" providerId="LiveId" clId="{5FC5992A-CA16-44E0-AC00-E71206DD8DC2}" dt="2025-10-08T01:22:53.205" v="11411" actId="1076"/>
          <ac:spMkLst>
            <pc:docMk/>
            <pc:sldMk cId="596332484" sldId="390"/>
            <ac:spMk id="7" creationId="{5BF55D47-4377-6DFA-574A-110891716AF7}"/>
          </ac:spMkLst>
        </pc:spChg>
        <pc:spChg chg="mod">
          <ac:chgData name="Claire Laffan" userId="56acf601b075253b" providerId="LiveId" clId="{5FC5992A-CA16-44E0-AC00-E71206DD8DC2}" dt="2025-10-08T13:52:54.391" v="11605" actId="164"/>
          <ac:spMkLst>
            <pc:docMk/>
            <pc:sldMk cId="596332484" sldId="390"/>
            <ac:spMk id="9" creationId="{A7BF01DD-9195-3828-E1B8-17315EBFE4E1}"/>
          </ac:spMkLst>
        </pc:spChg>
        <pc:spChg chg="del mod">
          <ac:chgData name="Claire Laffan" userId="56acf601b075253b" providerId="LiveId" clId="{5FC5992A-CA16-44E0-AC00-E71206DD8DC2}" dt="2025-10-08T13:50:32.717" v="11539"/>
          <ac:spMkLst>
            <pc:docMk/>
            <pc:sldMk cId="596332484" sldId="390"/>
            <ac:spMk id="10" creationId="{5BEC6D20-DBE2-3231-7FFB-9197ABB2AF2A}"/>
          </ac:spMkLst>
        </pc:spChg>
        <pc:spChg chg="add del mod">
          <ac:chgData name="Claire Laffan" userId="56acf601b075253b" providerId="LiveId" clId="{5FC5992A-CA16-44E0-AC00-E71206DD8DC2}" dt="2025-10-07T20:22:08.324" v="8848" actId="478"/>
          <ac:spMkLst>
            <pc:docMk/>
            <pc:sldMk cId="596332484" sldId="390"/>
            <ac:spMk id="11" creationId="{3DA1FE41-B92F-9A38-51EC-3C19916FBA02}"/>
          </ac:spMkLst>
        </pc:spChg>
        <pc:spChg chg="mod">
          <ac:chgData name="Claire Laffan" userId="56acf601b075253b" providerId="LiveId" clId="{5FC5992A-CA16-44E0-AC00-E71206DD8DC2}" dt="2025-10-08T01:22:47.212" v="11410" actId="1076"/>
          <ac:spMkLst>
            <pc:docMk/>
            <pc:sldMk cId="596332484" sldId="390"/>
            <ac:spMk id="12" creationId="{C978C121-A303-40E0-653D-06C545E3B773}"/>
          </ac:spMkLst>
        </pc:spChg>
        <pc:spChg chg="add mod">
          <ac:chgData name="Claire Laffan" userId="56acf601b075253b" providerId="LiveId" clId="{5FC5992A-CA16-44E0-AC00-E71206DD8DC2}" dt="2025-10-08T13:53:49.166" v="11613" actId="164"/>
          <ac:spMkLst>
            <pc:docMk/>
            <pc:sldMk cId="596332484" sldId="390"/>
            <ac:spMk id="15" creationId="{AD7DC226-BC02-22B0-7735-A68834F6D8EF}"/>
          </ac:spMkLst>
        </pc:spChg>
        <pc:spChg chg="add mod">
          <ac:chgData name="Claire Laffan" userId="56acf601b075253b" providerId="LiveId" clId="{5FC5992A-CA16-44E0-AC00-E71206DD8DC2}" dt="2025-10-08T14:01:36.734" v="11941" actId="1076"/>
          <ac:spMkLst>
            <pc:docMk/>
            <pc:sldMk cId="596332484" sldId="390"/>
            <ac:spMk id="19" creationId="{393ED8EB-365A-44CB-61FE-D1077A7E9E28}"/>
          </ac:spMkLst>
        </pc:spChg>
        <pc:spChg chg="add del mod">
          <ac:chgData name="Claire Laffan" userId="56acf601b075253b" providerId="LiveId" clId="{5FC5992A-CA16-44E0-AC00-E71206DD8DC2}" dt="2025-10-08T14:01:04.112" v="11846" actId="478"/>
          <ac:spMkLst>
            <pc:docMk/>
            <pc:sldMk cId="596332484" sldId="390"/>
            <ac:spMk id="20" creationId="{1A62C67F-9956-4A2B-7893-B6F240616CB3}"/>
          </ac:spMkLst>
        </pc:spChg>
        <pc:spChg chg="add del mod">
          <ac:chgData name="Claire Laffan" userId="56acf601b075253b" providerId="LiveId" clId="{5FC5992A-CA16-44E0-AC00-E71206DD8DC2}" dt="2025-10-08T14:00:29.741" v="11807" actId="478"/>
          <ac:spMkLst>
            <pc:docMk/>
            <pc:sldMk cId="596332484" sldId="390"/>
            <ac:spMk id="21" creationId="{2DB2E750-174A-4995-AD78-8E69B5CF35D8}"/>
          </ac:spMkLst>
        </pc:spChg>
        <pc:grpChg chg="add mod">
          <ac:chgData name="Claire Laffan" userId="56acf601b075253b" providerId="LiveId" clId="{5FC5992A-CA16-44E0-AC00-E71206DD8DC2}" dt="2025-10-08T13:52:54.391" v="11605" actId="164"/>
          <ac:grpSpMkLst>
            <pc:docMk/>
            <pc:sldMk cId="596332484" sldId="390"/>
            <ac:grpSpMk id="14" creationId="{EA7D6DE5-0EBF-CC28-AA53-1BB3C2A7BD41}"/>
          </ac:grpSpMkLst>
        </pc:grpChg>
        <pc:grpChg chg="add mod">
          <ac:chgData name="Claire Laffan" userId="56acf601b075253b" providerId="LiveId" clId="{5FC5992A-CA16-44E0-AC00-E71206DD8DC2}" dt="2025-10-08T13:53:49.166" v="11613" actId="164"/>
          <ac:grpSpMkLst>
            <pc:docMk/>
            <pc:sldMk cId="596332484" sldId="390"/>
            <ac:grpSpMk id="16" creationId="{DBD77FB3-8F97-AFC3-89B2-96B5D46A29AC}"/>
          </ac:grpSpMkLst>
        </pc:grpChg>
        <pc:picChg chg="mod">
          <ac:chgData name="Claire Laffan" userId="56acf601b075253b" providerId="LiveId" clId="{5FC5992A-CA16-44E0-AC00-E71206DD8DC2}" dt="2025-10-08T13:52:54.391" v="11605" actId="164"/>
          <ac:picMkLst>
            <pc:docMk/>
            <pc:sldMk cId="596332484" sldId="390"/>
            <ac:picMk id="8" creationId="{A1194E99-3838-B240-A660-61577CB63EC2}"/>
          </ac:picMkLst>
        </pc:picChg>
        <pc:picChg chg="add mod modCrop">
          <ac:chgData name="Claire Laffan" userId="56acf601b075253b" providerId="LiveId" clId="{5FC5992A-CA16-44E0-AC00-E71206DD8DC2}" dt="2025-10-08T13:53:49.166" v="11613" actId="164"/>
          <ac:picMkLst>
            <pc:docMk/>
            <pc:sldMk cId="596332484" sldId="390"/>
            <ac:picMk id="11" creationId="{56603AA8-E5AF-D0D1-7EF7-74016DE924C2}"/>
          </ac:picMkLst>
        </pc:picChg>
        <pc:picChg chg="add mod modCrop">
          <ac:chgData name="Claire Laffan" userId="56acf601b075253b" providerId="LiveId" clId="{5FC5992A-CA16-44E0-AC00-E71206DD8DC2}" dt="2025-10-08T14:01:26.043" v="11940" actId="1037"/>
          <ac:picMkLst>
            <pc:docMk/>
            <pc:sldMk cId="596332484" sldId="390"/>
            <ac:picMk id="13" creationId="{27DA319F-C126-DAC9-ACF2-3C2609F8595D}"/>
          </ac:picMkLst>
        </pc:picChg>
        <pc:picChg chg="add del mod">
          <ac:chgData name="Claire Laffan" userId="56acf601b075253b" providerId="LiveId" clId="{5FC5992A-CA16-44E0-AC00-E71206DD8DC2}" dt="2025-10-07T20:22:09.876" v="8849" actId="478"/>
          <ac:picMkLst>
            <pc:docMk/>
            <pc:sldMk cId="596332484" sldId="390"/>
            <ac:picMk id="13" creationId="{3D8EF882-FFCD-6BD1-1FEE-61CB44EDB615}"/>
          </ac:picMkLst>
        </pc:picChg>
        <pc:picChg chg="mod">
          <ac:chgData name="Claire Laffan" userId="56acf601b075253b" providerId="LiveId" clId="{5FC5992A-CA16-44E0-AC00-E71206DD8DC2}" dt="2025-10-08T13:55:04.811" v="11626" actId="1076"/>
          <ac:picMkLst>
            <pc:docMk/>
            <pc:sldMk cId="596332484" sldId="390"/>
            <ac:picMk id="17" creationId="{A31335EB-1F3C-E617-3EAA-9BD93E4D1F8E}"/>
          </ac:picMkLst>
        </pc:picChg>
      </pc:sldChg>
      <pc:sldChg chg="addSp delSp modSp add del mod">
        <pc:chgData name="Claire Laffan" userId="56acf601b075253b" providerId="LiveId" clId="{5FC5992A-CA16-44E0-AC00-E71206DD8DC2}" dt="2025-10-08T14:07:54.293" v="12065" actId="2696"/>
        <pc:sldMkLst>
          <pc:docMk/>
          <pc:sldMk cId="1222567979" sldId="391"/>
        </pc:sldMkLst>
        <pc:spChg chg="mod">
          <ac:chgData name="Claire Laffan" userId="56acf601b075253b" providerId="LiveId" clId="{5FC5992A-CA16-44E0-AC00-E71206DD8DC2}" dt="2025-10-07T22:16:50.508" v="10271" actId="1076"/>
          <ac:spMkLst>
            <pc:docMk/>
            <pc:sldMk cId="1222567979" sldId="391"/>
            <ac:spMk id="3" creationId="{92F22086-1DB2-32B7-C0BE-3BAC162C2DC3}"/>
          </ac:spMkLst>
        </pc:spChg>
        <pc:spChg chg="mod">
          <ac:chgData name="Claire Laffan" userId="56acf601b075253b" providerId="LiveId" clId="{5FC5992A-CA16-44E0-AC00-E71206DD8DC2}" dt="2025-10-07T22:16:56.144" v="10272" actId="1076"/>
          <ac:spMkLst>
            <pc:docMk/>
            <pc:sldMk cId="1222567979" sldId="391"/>
            <ac:spMk id="5" creationId="{5827B43C-38B7-6FBA-9ACB-9F9D9389EF82}"/>
          </ac:spMkLst>
        </pc:spChg>
        <pc:spChg chg="mod">
          <ac:chgData name="Claire Laffan" userId="56acf601b075253b" providerId="LiveId" clId="{5FC5992A-CA16-44E0-AC00-E71206DD8DC2}" dt="2025-10-07T22:16:36.969" v="10270" actId="1076"/>
          <ac:spMkLst>
            <pc:docMk/>
            <pc:sldMk cId="1222567979" sldId="391"/>
            <ac:spMk id="10" creationId="{BFC1E790-F116-E9BE-E6B2-4B6711B61CB3}"/>
          </ac:spMkLst>
        </pc:spChg>
        <pc:picChg chg="del mod">
          <ac:chgData name="Claire Laffan" userId="56acf601b075253b" providerId="LiveId" clId="{5FC5992A-CA16-44E0-AC00-E71206DD8DC2}" dt="2025-10-08T13:47:20.568" v="11488" actId="478"/>
          <ac:picMkLst>
            <pc:docMk/>
            <pc:sldMk cId="1222567979" sldId="391"/>
            <ac:picMk id="8" creationId="{BE62B23C-FA40-4D53-3788-263A5ACA0C46}"/>
          </ac:picMkLst>
        </pc:picChg>
        <pc:picChg chg="del mod">
          <ac:chgData name="Claire Laffan" userId="56acf601b075253b" providerId="LiveId" clId="{5FC5992A-CA16-44E0-AC00-E71206DD8DC2}" dt="2025-10-08T13:47:47.512" v="11500" actId="21"/>
          <ac:picMkLst>
            <pc:docMk/>
            <pc:sldMk cId="1222567979" sldId="391"/>
            <ac:picMk id="9" creationId="{27DA319F-C126-DAC9-ACF2-3C2609F8595D}"/>
          </ac:picMkLst>
        </pc:picChg>
        <pc:picChg chg="add del mod">
          <ac:chgData name="Claire Laffan" userId="56acf601b075253b" providerId="LiveId" clId="{5FC5992A-CA16-44E0-AC00-E71206DD8DC2}" dt="2025-10-08T13:47:30.015" v="11493" actId="21"/>
          <ac:picMkLst>
            <pc:docMk/>
            <pc:sldMk cId="1222567979" sldId="391"/>
            <ac:picMk id="12" creationId="{56603AA8-E5AF-D0D1-7EF7-74016DE924C2}"/>
          </ac:picMkLst>
        </pc:picChg>
      </pc:sldChg>
      <pc:sldChg chg="modSp new del mod">
        <pc:chgData name="Claire Laffan" userId="56acf601b075253b" providerId="LiveId" clId="{5FC5992A-CA16-44E0-AC00-E71206DD8DC2}" dt="2025-10-07T17:42:19.679" v="7376" actId="47"/>
        <pc:sldMkLst>
          <pc:docMk/>
          <pc:sldMk cId="2958590460" sldId="392"/>
        </pc:sldMkLst>
      </pc:sldChg>
      <pc:sldChg chg="new del">
        <pc:chgData name="Claire Laffan" userId="56acf601b075253b" providerId="LiveId" clId="{5FC5992A-CA16-44E0-AC00-E71206DD8DC2}" dt="2025-10-06T19:09:13.619" v="384" actId="2696"/>
        <pc:sldMkLst>
          <pc:docMk/>
          <pc:sldMk cId="1448673772" sldId="393"/>
        </pc:sldMkLst>
      </pc:sldChg>
      <pc:sldChg chg="addSp delSp modSp new mod ord modAnim">
        <pc:chgData name="Claire Laffan" userId="56acf601b075253b" providerId="LiveId" clId="{5FC5992A-CA16-44E0-AC00-E71206DD8DC2}" dt="2025-10-08T14:49:50.708" v="13096" actId="1038"/>
        <pc:sldMkLst>
          <pc:docMk/>
          <pc:sldMk cId="2924257844" sldId="393"/>
        </pc:sldMkLst>
        <pc:spChg chg="mod">
          <ac:chgData name="Claire Laffan" userId="56acf601b075253b" providerId="LiveId" clId="{5FC5992A-CA16-44E0-AC00-E71206DD8DC2}" dt="2025-10-07T19:57:58.657" v="8666" actId="255"/>
          <ac:spMkLst>
            <pc:docMk/>
            <pc:sldMk cId="2924257844" sldId="393"/>
            <ac:spMk id="2" creationId="{A443215B-1B05-979D-F121-C562005E81AC}"/>
          </ac:spMkLst>
        </pc:spChg>
        <pc:spChg chg="mod">
          <ac:chgData name="Claire Laffan" userId="56acf601b075253b" providerId="LiveId" clId="{5FC5992A-CA16-44E0-AC00-E71206DD8DC2}" dt="2025-10-07T21:00:30.019" v="9639" actId="20577"/>
          <ac:spMkLst>
            <pc:docMk/>
            <pc:sldMk cId="2924257844" sldId="393"/>
            <ac:spMk id="3" creationId="{A66FDA89-A8C7-CBE0-603A-C8853B0C91B0}"/>
          </ac:spMkLst>
        </pc:spChg>
        <pc:spChg chg="add mod ord">
          <ac:chgData name="Claire Laffan" userId="56acf601b075253b" providerId="LiveId" clId="{5FC5992A-CA16-44E0-AC00-E71206DD8DC2}" dt="2025-10-08T14:49:40.946" v="13086" actId="166"/>
          <ac:spMkLst>
            <pc:docMk/>
            <pc:sldMk cId="2924257844" sldId="393"/>
            <ac:spMk id="5" creationId="{67931B26-B945-514A-BADC-B096EF08CF01}"/>
          </ac:spMkLst>
        </pc:spChg>
        <pc:spChg chg="add mod">
          <ac:chgData name="Claire Laffan" userId="56acf601b075253b" providerId="LiveId" clId="{5FC5992A-CA16-44E0-AC00-E71206DD8DC2}" dt="2025-10-06T19:34:49.609" v="1085" actId="1076"/>
          <ac:spMkLst>
            <pc:docMk/>
            <pc:sldMk cId="2924257844" sldId="393"/>
            <ac:spMk id="6" creationId="{098A091B-A70A-A821-BB3F-F7BB62E58538}"/>
          </ac:spMkLst>
        </pc:spChg>
        <pc:spChg chg="add mod">
          <ac:chgData name="Claire Laffan" userId="56acf601b075253b" providerId="LiveId" clId="{5FC5992A-CA16-44E0-AC00-E71206DD8DC2}" dt="2025-10-06T19:34:54.673" v="1086" actId="207"/>
          <ac:spMkLst>
            <pc:docMk/>
            <pc:sldMk cId="2924257844" sldId="393"/>
            <ac:spMk id="7" creationId="{F77738C3-4FEA-C158-8816-36DB07AD6508}"/>
          </ac:spMkLst>
        </pc:spChg>
        <pc:spChg chg="add mod">
          <ac:chgData name="Claire Laffan" userId="56acf601b075253b" providerId="LiveId" clId="{5FC5992A-CA16-44E0-AC00-E71206DD8DC2}" dt="2025-10-07T15:22:01.568" v="5219" actId="1076"/>
          <ac:spMkLst>
            <pc:docMk/>
            <pc:sldMk cId="2924257844" sldId="393"/>
            <ac:spMk id="8" creationId="{FCFD85DC-7BCF-341E-2918-B976F008A72C}"/>
          </ac:spMkLst>
        </pc:spChg>
        <pc:spChg chg="add mod">
          <ac:chgData name="Claire Laffan" userId="56acf601b075253b" providerId="LiveId" clId="{5FC5992A-CA16-44E0-AC00-E71206DD8DC2}" dt="2025-10-06T19:34:29.200" v="1082" actId="208"/>
          <ac:spMkLst>
            <pc:docMk/>
            <pc:sldMk cId="2924257844" sldId="393"/>
            <ac:spMk id="10" creationId="{F2EC13DC-6F6A-4330-AC85-E0EDDF352E13}"/>
          </ac:spMkLst>
        </pc:spChg>
        <pc:spChg chg="add mod">
          <ac:chgData name="Claire Laffan" userId="56acf601b075253b" providerId="LiveId" clId="{5FC5992A-CA16-44E0-AC00-E71206DD8DC2}" dt="2025-10-06T19:34:12.465" v="1078" actId="207"/>
          <ac:spMkLst>
            <pc:docMk/>
            <pc:sldMk cId="2924257844" sldId="393"/>
            <ac:spMk id="11" creationId="{449CC236-F980-580A-19E3-5D4416E8DBF6}"/>
          </ac:spMkLst>
        </pc:spChg>
        <pc:spChg chg="add mod">
          <ac:chgData name="Claire Laffan" userId="56acf601b075253b" providerId="LiveId" clId="{5FC5992A-CA16-44E0-AC00-E71206DD8DC2}" dt="2025-10-06T19:34:35.859" v="1083" actId="208"/>
          <ac:spMkLst>
            <pc:docMk/>
            <pc:sldMk cId="2924257844" sldId="393"/>
            <ac:spMk id="12" creationId="{73664BFC-2248-6F92-6839-78D80CA10689}"/>
          </ac:spMkLst>
        </pc:spChg>
        <pc:spChg chg="add mod">
          <ac:chgData name="Claire Laffan" userId="56acf601b075253b" providerId="LiveId" clId="{5FC5992A-CA16-44E0-AC00-E71206DD8DC2}" dt="2025-10-06T19:34:15.919" v="1079" actId="207"/>
          <ac:spMkLst>
            <pc:docMk/>
            <pc:sldMk cId="2924257844" sldId="393"/>
            <ac:spMk id="13" creationId="{E87E5952-9222-3BBB-829B-F095456DE3AD}"/>
          </ac:spMkLst>
        </pc:spChg>
        <pc:spChg chg="add mod">
          <ac:chgData name="Claire Laffan" userId="56acf601b075253b" providerId="LiveId" clId="{5FC5992A-CA16-44E0-AC00-E71206DD8DC2}" dt="2025-10-07T15:22:18.165" v="5221" actId="1076"/>
          <ac:spMkLst>
            <pc:docMk/>
            <pc:sldMk cId="2924257844" sldId="393"/>
            <ac:spMk id="14" creationId="{5170A8EE-B972-340A-AE82-7EBCC87335D4}"/>
          </ac:spMkLst>
        </pc:spChg>
        <pc:spChg chg="add mod">
          <ac:chgData name="Claire Laffan" userId="56acf601b075253b" providerId="LiveId" clId="{5FC5992A-CA16-44E0-AC00-E71206DD8DC2}" dt="2025-10-08T14:49:50.708" v="13096" actId="1038"/>
          <ac:spMkLst>
            <pc:docMk/>
            <pc:sldMk cId="2924257844" sldId="393"/>
            <ac:spMk id="16" creationId="{3F28A251-F3D0-4124-364F-67BB2BDCB3F6}"/>
          </ac:spMkLst>
        </pc:spChg>
        <pc:spChg chg="add del mod">
          <ac:chgData name="Claire Laffan" userId="56acf601b075253b" providerId="LiveId" clId="{5FC5992A-CA16-44E0-AC00-E71206DD8DC2}" dt="2025-10-07T19:58:39.921" v="8668" actId="478"/>
          <ac:spMkLst>
            <pc:docMk/>
            <pc:sldMk cId="2924257844" sldId="393"/>
            <ac:spMk id="16" creationId="{B50CE263-25E8-AB98-E3F7-9621DDF79E97}"/>
          </ac:spMkLst>
        </pc:spChg>
        <pc:picChg chg="add mod">
          <ac:chgData name="Claire Laffan" userId="56acf601b075253b" providerId="LiveId" clId="{5FC5992A-CA16-44E0-AC00-E71206DD8DC2}" dt="2025-10-06T19:34:04.556" v="1077"/>
          <ac:picMkLst>
            <pc:docMk/>
            <pc:sldMk cId="2924257844" sldId="393"/>
            <ac:picMk id="4" creationId="{2EE65C08-DC4B-8A31-451B-013D441D6323}"/>
          </ac:picMkLst>
        </pc:picChg>
        <pc:picChg chg="add mod">
          <ac:chgData name="Claire Laffan" userId="56acf601b075253b" providerId="LiveId" clId="{5FC5992A-CA16-44E0-AC00-E71206DD8DC2}" dt="2025-10-06T23:59:24.654" v="2897" actId="14100"/>
          <ac:picMkLst>
            <pc:docMk/>
            <pc:sldMk cId="2924257844" sldId="393"/>
            <ac:picMk id="15" creationId="{C79C5321-8F39-8094-C943-61E29AF2D188}"/>
          </ac:picMkLst>
        </pc:picChg>
        <pc:cxnChg chg="mod">
          <ac:chgData name="Claire Laffan" userId="56acf601b075253b" providerId="LiveId" clId="{5FC5992A-CA16-44E0-AC00-E71206DD8DC2}" dt="2025-10-07T15:22:09.261" v="5220" actId="14100"/>
          <ac:cxnSpMkLst>
            <pc:docMk/>
            <pc:sldMk cId="2924257844" sldId="393"/>
            <ac:cxnSpMk id="9" creationId="{22CBE049-A204-697D-5BBE-AB8245224E48}"/>
          </ac:cxnSpMkLst>
        </pc:cxnChg>
      </pc:sldChg>
      <pc:sldChg chg="addSp delSp modSp add del mod">
        <pc:chgData name="Claire Laffan" userId="56acf601b075253b" providerId="LiveId" clId="{5FC5992A-CA16-44E0-AC00-E71206DD8DC2}" dt="2025-10-06T19:37:14.405" v="1117" actId="47"/>
        <pc:sldMkLst>
          <pc:docMk/>
          <pc:sldMk cId="2477128260" sldId="394"/>
        </pc:sldMkLst>
      </pc:sldChg>
      <pc:sldChg chg="addSp delSp modSp new mod modAnim">
        <pc:chgData name="Claire Laffan" userId="56acf601b075253b" providerId="LiveId" clId="{5FC5992A-CA16-44E0-AC00-E71206DD8DC2}" dt="2025-10-08T15:25:06.240" v="13714" actId="1036"/>
        <pc:sldMkLst>
          <pc:docMk/>
          <pc:sldMk cId="3338024099" sldId="394"/>
        </pc:sldMkLst>
        <pc:spChg chg="mod">
          <ac:chgData name="Claire Laffan" userId="56acf601b075253b" providerId="LiveId" clId="{5FC5992A-CA16-44E0-AC00-E71206DD8DC2}" dt="2025-10-07T20:59:21.317" v="9599" actId="20577"/>
          <ac:spMkLst>
            <pc:docMk/>
            <pc:sldMk cId="3338024099" sldId="394"/>
            <ac:spMk id="2" creationId="{3B24232F-958A-5211-E77A-6720AE12A23A}"/>
          </ac:spMkLst>
        </pc:spChg>
        <pc:spChg chg="mod">
          <ac:chgData name="Claire Laffan" userId="56acf601b075253b" providerId="LiveId" clId="{5FC5992A-CA16-44E0-AC00-E71206DD8DC2}" dt="2025-10-07T22:20:22.659" v="10293" actId="115"/>
          <ac:spMkLst>
            <pc:docMk/>
            <pc:sldMk cId="3338024099" sldId="394"/>
            <ac:spMk id="3" creationId="{787D71F2-8DD2-9ED6-7414-300B7097CD05}"/>
          </ac:spMkLst>
        </pc:spChg>
        <pc:spChg chg="add">
          <ac:chgData name="Claire Laffan" userId="56acf601b075253b" providerId="LiveId" clId="{5FC5992A-CA16-44E0-AC00-E71206DD8DC2}" dt="2025-10-07T14:16:31.766" v="4395"/>
          <ac:spMkLst>
            <pc:docMk/>
            <pc:sldMk cId="3338024099" sldId="394"/>
            <ac:spMk id="6" creationId="{201AF2E6-1B45-4B88-8DEB-D95A640CFA4A}"/>
          </ac:spMkLst>
        </pc:spChg>
        <pc:spChg chg="add">
          <ac:chgData name="Claire Laffan" userId="56acf601b075253b" providerId="LiveId" clId="{5FC5992A-CA16-44E0-AC00-E71206DD8DC2}" dt="2025-10-07T14:20:34.597" v="4445"/>
          <ac:spMkLst>
            <pc:docMk/>
            <pc:sldMk cId="3338024099" sldId="394"/>
            <ac:spMk id="8" creationId="{D407727A-25DF-07C5-859D-1470E0BC2048}"/>
          </ac:spMkLst>
        </pc:spChg>
        <pc:spChg chg="add">
          <ac:chgData name="Claire Laffan" userId="56acf601b075253b" providerId="LiveId" clId="{5FC5992A-CA16-44E0-AC00-E71206DD8DC2}" dt="2025-10-07T14:28:46.178" v="4456"/>
          <ac:spMkLst>
            <pc:docMk/>
            <pc:sldMk cId="3338024099" sldId="394"/>
            <ac:spMk id="10" creationId="{6C5D0660-E63F-FBA0-C37E-4C2346A64730}"/>
          </ac:spMkLst>
        </pc:spChg>
        <pc:spChg chg="add mod">
          <ac:chgData name="Claire Laffan" userId="56acf601b075253b" providerId="LiveId" clId="{5FC5992A-CA16-44E0-AC00-E71206DD8DC2}" dt="2025-10-07T22:22:42.420" v="10323" actId="1035"/>
          <ac:spMkLst>
            <pc:docMk/>
            <pc:sldMk cId="3338024099" sldId="394"/>
            <ac:spMk id="12" creationId="{75A39605-DECC-00F8-41D9-550CA5EEF46A}"/>
          </ac:spMkLst>
        </pc:spChg>
        <pc:spChg chg="add mod">
          <ac:chgData name="Claire Laffan" userId="56acf601b075253b" providerId="LiveId" clId="{5FC5992A-CA16-44E0-AC00-E71206DD8DC2}" dt="2025-10-07T22:22:42.420" v="10323" actId="1035"/>
          <ac:spMkLst>
            <pc:docMk/>
            <pc:sldMk cId="3338024099" sldId="394"/>
            <ac:spMk id="13" creationId="{BE04E43F-1DAA-A711-D910-FDD220344E44}"/>
          </ac:spMkLst>
        </pc:spChg>
        <pc:spChg chg="add del mod">
          <ac:chgData name="Claire Laffan" userId="56acf601b075253b" providerId="LiveId" clId="{5FC5992A-CA16-44E0-AC00-E71206DD8DC2}" dt="2025-10-07T14:54:28.701" v="4581" actId="478"/>
          <ac:spMkLst>
            <pc:docMk/>
            <pc:sldMk cId="3338024099" sldId="394"/>
            <ac:spMk id="14" creationId="{FF6B0A1F-0B21-8EE4-B9A5-964411A8DB63}"/>
          </ac:spMkLst>
        </pc:spChg>
        <pc:spChg chg="add">
          <ac:chgData name="Claire Laffan" userId="56acf601b075253b" providerId="LiveId" clId="{5FC5992A-CA16-44E0-AC00-E71206DD8DC2}" dt="2025-10-07T14:54:30.030" v="4582"/>
          <ac:spMkLst>
            <pc:docMk/>
            <pc:sldMk cId="3338024099" sldId="394"/>
            <ac:spMk id="15" creationId="{898453CA-89B6-63CB-16B4-4856294CCD1C}"/>
          </ac:spMkLst>
        </pc:spChg>
        <pc:spChg chg="add mod ord">
          <ac:chgData name="Claire Laffan" userId="56acf601b075253b" providerId="LiveId" clId="{5FC5992A-CA16-44E0-AC00-E71206DD8DC2}" dt="2025-10-07T22:22:05.108" v="10306" actId="164"/>
          <ac:spMkLst>
            <pc:docMk/>
            <pc:sldMk cId="3338024099" sldId="394"/>
            <ac:spMk id="17" creationId="{B567FB74-F4C7-68C1-EE39-0A0AF8B431FB}"/>
          </ac:spMkLst>
        </pc:spChg>
        <pc:spChg chg="add mod ord">
          <ac:chgData name="Claire Laffan" userId="56acf601b075253b" providerId="LiveId" clId="{5FC5992A-CA16-44E0-AC00-E71206DD8DC2}" dt="2025-10-07T22:22:05.108" v="10306" actId="164"/>
          <ac:spMkLst>
            <pc:docMk/>
            <pc:sldMk cId="3338024099" sldId="394"/>
            <ac:spMk id="18" creationId="{905EE911-5B8D-5A90-A1DA-73062E02F71D}"/>
          </ac:spMkLst>
        </pc:spChg>
        <pc:spChg chg="add mod">
          <ac:chgData name="Claire Laffan" userId="56acf601b075253b" providerId="LiveId" clId="{5FC5992A-CA16-44E0-AC00-E71206DD8DC2}" dt="2025-10-07T22:21:48.661" v="10305" actId="164"/>
          <ac:spMkLst>
            <pc:docMk/>
            <pc:sldMk cId="3338024099" sldId="394"/>
            <ac:spMk id="19" creationId="{68A28EDA-7509-D90B-273D-6E55CF03349F}"/>
          </ac:spMkLst>
        </pc:spChg>
        <pc:spChg chg="add mod ord">
          <ac:chgData name="Claire Laffan" userId="56acf601b075253b" providerId="LiveId" clId="{5FC5992A-CA16-44E0-AC00-E71206DD8DC2}" dt="2025-10-08T15:25:06.240" v="13714" actId="1036"/>
          <ac:spMkLst>
            <pc:docMk/>
            <pc:sldMk cId="3338024099" sldId="394"/>
            <ac:spMk id="22" creationId="{CFC7AE85-93A7-BF22-AF40-31C096708C94}"/>
          </ac:spMkLst>
        </pc:spChg>
        <pc:spChg chg="add mod">
          <ac:chgData name="Claire Laffan" userId="56acf601b075253b" providerId="LiveId" clId="{5FC5992A-CA16-44E0-AC00-E71206DD8DC2}" dt="2025-10-07T22:22:42.420" v="10323" actId="1035"/>
          <ac:spMkLst>
            <pc:docMk/>
            <pc:sldMk cId="3338024099" sldId="394"/>
            <ac:spMk id="25" creationId="{0663D1EC-E488-CC84-35F5-D6416E150E77}"/>
          </ac:spMkLst>
        </pc:spChg>
        <pc:spChg chg="add">
          <ac:chgData name="Claire Laffan" userId="56acf601b075253b" providerId="LiveId" clId="{5FC5992A-CA16-44E0-AC00-E71206DD8DC2}" dt="2025-10-07T15:01:31.004" v="4637"/>
          <ac:spMkLst>
            <pc:docMk/>
            <pc:sldMk cId="3338024099" sldId="394"/>
            <ac:spMk id="26" creationId="{0AD575D2-A8E9-D15C-404C-8FDF6E1B0991}"/>
          </ac:spMkLst>
        </pc:spChg>
        <pc:spChg chg="add mod">
          <ac:chgData name="Claire Laffan" userId="56acf601b075253b" providerId="LiveId" clId="{5FC5992A-CA16-44E0-AC00-E71206DD8DC2}" dt="2025-10-07T22:22:05.108" v="10306" actId="164"/>
          <ac:spMkLst>
            <pc:docMk/>
            <pc:sldMk cId="3338024099" sldId="394"/>
            <ac:spMk id="28" creationId="{EAC32EB6-E1EB-3C6F-ED3E-B1AED880CFBA}"/>
          </ac:spMkLst>
        </pc:spChg>
        <pc:spChg chg="add mod">
          <ac:chgData name="Claire Laffan" userId="56acf601b075253b" providerId="LiveId" clId="{5FC5992A-CA16-44E0-AC00-E71206DD8DC2}" dt="2025-10-07T22:21:04.858" v="10300" actId="164"/>
          <ac:spMkLst>
            <pc:docMk/>
            <pc:sldMk cId="3338024099" sldId="394"/>
            <ac:spMk id="29" creationId="{036B8B88-A350-E257-3BEB-10224891729D}"/>
          </ac:spMkLst>
        </pc:spChg>
        <pc:spChg chg="add mod">
          <ac:chgData name="Claire Laffan" userId="56acf601b075253b" providerId="LiveId" clId="{5FC5992A-CA16-44E0-AC00-E71206DD8DC2}" dt="2025-10-07T22:21:01.982" v="10299" actId="164"/>
          <ac:spMkLst>
            <pc:docMk/>
            <pc:sldMk cId="3338024099" sldId="394"/>
            <ac:spMk id="30" creationId="{9F22705B-A025-46E1-90CD-69864EE23165}"/>
          </ac:spMkLst>
        </pc:spChg>
        <pc:spChg chg="add mod">
          <ac:chgData name="Claire Laffan" userId="56acf601b075253b" providerId="LiveId" clId="{5FC5992A-CA16-44E0-AC00-E71206DD8DC2}" dt="2025-10-07T22:20:58.959" v="10298" actId="164"/>
          <ac:spMkLst>
            <pc:docMk/>
            <pc:sldMk cId="3338024099" sldId="394"/>
            <ac:spMk id="31" creationId="{065C91D9-024B-A029-721D-E93CA0B92200}"/>
          </ac:spMkLst>
        </pc:spChg>
        <pc:spChg chg="mod">
          <ac:chgData name="Claire Laffan" userId="56acf601b075253b" providerId="LiveId" clId="{5FC5992A-CA16-44E0-AC00-E71206DD8DC2}" dt="2025-10-08T14:53:21.350" v="13108" actId="1076"/>
          <ac:spMkLst>
            <pc:docMk/>
            <pc:sldMk cId="3338024099" sldId="394"/>
            <ac:spMk id="33" creationId="{09899628-7166-E291-F504-5A7969B5A7CF}"/>
          </ac:spMkLst>
        </pc:spChg>
        <pc:grpChg chg="add mod ord">
          <ac:chgData name="Claire Laffan" userId="56acf601b075253b" providerId="LiveId" clId="{5FC5992A-CA16-44E0-AC00-E71206DD8DC2}" dt="2025-10-07T22:21:48.661" v="10305" actId="164"/>
          <ac:grpSpMkLst>
            <pc:docMk/>
            <pc:sldMk cId="3338024099" sldId="394"/>
            <ac:grpSpMk id="8" creationId="{6E755145-7CA4-1551-3B02-E93E30F3D9E7}"/>
          </ac:grpSpMkLst>
        </pc:grpChg>
        <pc:grpChg chg="add mod">
          <ac:chgData name="Claire Laffan" userId="56acf601b075253b" providerId="LiveId" clId="{5FC5992A-CA16-44E0-AC00-E71206DD8DC2}" dt="2025-10-07T22:22:05.108" v="10306" actId="164"/>
          <ac:grpSpMkLst>
            <pc:docMk/>
            <pc:sldMk cId="3338024099" sldId="394"/>
            <ac:grpSpMk id="10" creationId="{CED8846E-7C87-9F74-1D43-587D3C13F26D}"/>
          </ac:grpSpMkLst>
        </pc:grpChg>
        <pc:grpChg chg="add mod">
          <ac:chgData name="Claire Laffan" userId="56acf601b075253b" providerId="LiveId" clId="{5FC5992A-CA16-44E0-AC00-E71206DD8DC2}" dt="2025-10-07T22:22:05.108" v="10306" actId="164"/>
          <ac:grpSpMkLst>
            <pc:docMk/>
            <pc:sldMk cId="3338024099" sldId="394"/>
            <ac:grpSpMk id="11" creationId="{A9F0A097-8F24-2E90-80FC-389C840DD6C3}"/>
          </ac:grpSpMkLst>
        </pc:grpChg>
        <pc:grpChg chg="add mod">
          <ac:chgData name="Claire Laffan" userId="56acf601b075253b" providerId="LiveId" clId="{5FC5992A-CA16-44E0-AC00-E71206DD8DC2}" dt="2025-10-07T22:22:05.108" v="10306" actId="164"/>
          <ac:grpSpMkLst>
            <pc:docMk/>
            <pc:sldMk cId="3338024099" sldId="394"/>
            <ac:grpSpMk id="14" creationId="{236C2462-7CD8-3640-282A-A51B12266AC3}"/>
          </ac:grpSpMkLst>
        </pc:grpChg>
        <pc:grpChg chg="add mod">
          <ac:chgData name="Claire Laffan" userId="56acf601b075253b" providerId="LiveId" clId="{5FC5992A-CA16-44E0-AC00-E71206DD8DC2}" dt="2025-10-08T14:50:16.315" v="13105" actId="1076"/>
          <ac:grpSpMkLst>
            <pc:docMk/>
            <pc:sldMk cId="3338024099" sldId="394"/>
            <ac:grpSpMk id="15" creationId="{FAC64818-AEB8-4B0B-371D-5576E8E83198}"/>
          </ac:grpSpMkLst>
        </pc:grpChg>
        <pc:picChg chg="add mod">
          <ac:chgData name="Claire Laffan" userId="56acf601b075253b" providerId="LiveId" clId="{5FC5992A-CA16-44E0-AC00-E71206DD8DC2}" dt="2025-10-07T22:21:01.982" v="10299" actId="164"/>
          <ac:picMkLst>
            <pc:docMk/>
            <pc:sldMk cId="3338024099" sldId="394"/>
            <ac:picMk id="4" creationId="{EB730E81-C22E-CFEA-BB91-E394672A9F8F}"/>
          </ac:picMkLst>
        </pc:picChg>
        <pc:picChg chg="add mod">
          <ac:chgData name="Claire Laffan" userId="56acf601b075253b" providerId="LiveId" clId="{5FC5992A-CA16-44E0-AC00-E71206DD8DC2}" dt="2025-10-07T22:20:58.959" v="10298" actId="164"/>
          <ac:picMkLst>
            <pc:docMk/>
            <pc:sldMk cId="3338024099" sldId="394"/>
            <ac:picMk id="5" creationId="{3356E05F-6968-C4CE-ADEF-CA01F10C4AA5}"/>
          </ac:picMkLst>
        </pc:picChg>
        <pc:picChg chg="add mod">
          <ac:chgData name="Claire Laffan" userId="56acf601b075253b" providerId="LiveId" clId="{5FC5992A-CA16-44E0-AC00-E71206DD8DC2}" dt="2025-10-08T14:50:18.826" v="13106" actId="1076"/>
          <ac:picMkLst>
            <pc:docMk/>
            <pc:sldMk cId="3338024099" sldId="394"/>
            <ac:picMk id="7" creationId="{BBE6800A-632F-6E3D-3ADC-39D9FCF67FD7}"/>
          </ac:picMkLst>
        </pc:picChg>
        <pc:picChg chg="add mod modCrop">
          <ac:chgData name="Claire Laffan" userId="56acf601b075253b" providerId="LiveId" clId="{5FC5992A-CA16-44E0-AC00-E71206DD8DC2}" dt="2025-10-07T22:22:42.420" v="10323" actId="1035"/>
          <ac:picMkLst>
            <pc:docMk/>
            <pc:sldMk cId="3338024099" sldId="394"/>
            <ac:picMk id="9" creationId="{A6EB0DF6-E562-303F-2CA5-5021BDFF21C5}"/>
          </ac:picMkLst>
        </pc:picChg>
        <pc:picChg chg="add del mod modCrop">
          <ac:chgData name="Claire Laffan" userId="56acf601b075253b" providerId="LiveId" clId="{5FC5992A-CA16-44E0-AC00-E71206DD8DC2}" dt="2025-10-07T15:01:57.294" v="4646" actId="478"/>
          <ac:picMkLst>
            <pc:docMk/>
            <pc:sldMk cId="3338024099" sldId="394"/>
            <ac:picMk id="11" creationId="{0899DF1B-DF70-3A56-16A6-B83B6D6B370F}"/>
          </ac:picMkLst>
        </pc:picChg>
        <pc:picChg chg="add mod modCrop">
          <ac:chgData name="Claire Laffan" userId="56acf601b075253b" providerId="LiveId" clId="{5FC5992A-CA16-44E0-AC00-E71206DD8DC2}" dt="2025-10-07T22:21:04.858" v="10300" actId="164"/>
          <ac:picMkLst>
            <pc:docMk/>
            <pc:sldMk cId="3338024099" sldId="394"/>
            <ac:picMk id="16" creationId="{8402391F-5378-01E3-73FD-36D735FA2BD1}"/>
          </ac:picMkLst>
        </pc:picChg>
        <pc:picChg chg="add mod modCrop">
          <ac:chgData name="Claire Laffan" userId="56acf601b075253b" providerId="LiveId" clId="{5FC5992A-CA16-44E0-AC00-E71206DD8DC2}" dt="2025-10-07T22:22:42.420" v="10323" actId="1035"/>
          <ac:picMkLst>
            <pc:docMk/>
            <pc:sldMk cId="3338024099" sldId="394"/>
            <ac:picMk id="27" creationId="{A7525E7E-A062-2F9B-884C-4C98FB576983}"/>
          </ac:picMkLst>
        </pc:picChg>
        <pc:cxnChg chg="add mod">
          <ac:chgData name="Claire Laffan" userId="56acf601b075253b" providerId="LiveId" clId="{5FC5992A-CA16-44E0-AC00-E71206DD8DC2}" dt="2025-10-08T14:50:22.652" v="13107" actId="14100"/>
          <ac:cxnSpMkLst>
            <pc:docMk/>
            <pc:sldMk cId="3338024099" sldId="394"/>
            <ac:cxnSpMk id="21" creationId="{241C344E-7E40-8C00-EB41-DECF64963245}"/>
          </ac:cxnSpMkLst>
        </pc:cxnChg>
      </pc:sldChg>
      <pc:sldChg chg="addSp delSp modSp new del mod">
        <pc:chgData name="Claire Laffan" userId="56acf601b075253b" providerId="LiveId" clId="{5FC5992A-CA16-44E0-AC00-E71206DD8DC2}" dt="2025-10-07T15:07:07.435" v="4925" actId="2696"/>
        <pc:sldMkLst>
          <pc:docMk/>
          <pc:sldMk cId="327051567" sldId="395"/>
        </pc:sldMkLst>
        <pc:spChg chg="mod">
          <ac:chgData name="Claire Laffan" userId="56acf601b075253b" providerId="LiveId" clId="{5FC5992A-CA16-44E0-AC00-E71206DD8DC2}" dt="2025-10-07T13:49:16.349" v="3717" actId="1035"/>
          <ac:spMkLst>
            <pc:docMk/>
            <pc:sldMk cId="327051567" sldId="395"/>
            <ac:spMk id="2" creationId="{31FBF31E-078F-364A-C28E-9D92EBACB2F7}"/>
          </ac:spMkLst>
        </pc:spChg>
        <pc:spChg chg="mod">
          <ac:chgData name="Claire Laffan" userId="56acf601b075253b" providerId="LiveId" clId="{5FC5992A-CA16-44E0-AC00-E71206DD8DC2}" dt="2025-10-07T13:49:24.964" v="3758" actId="1035"/>
          <ac:spMkLst>
            <pc:docMk/>
            <pc:sldMk cId="327051567" sldId="395"/>
            <ac:spMk id="3" creationId="{1ADA776E-DDBA-B9F6-285E-0AB53A631FEE}"/>
          </ac:spMkLst>
        </pc:spChg>
        <pc:spChg chg="add">
          <ac:chgData name="Claire Laffan" userId="56acf601b075253b" providerId="LiveId" clId="{5FC5992A-CA16-44E0-AC00-E71206DD8DC2}" dt="2025-10-07T12:56:16.653" v="3203"/>
          <ac:spMkLst>
            <pc:docMk/>
            <pc:sldMk cId="327051567" sldId="395"/>
            <ac:spMk id="4" creationId="{119C6A5B-8AA8-5F2A-5F1E-A7AC5E090309}"/>
          </ac:spMkLst>
        </pc:spChg>
        <pc:spChg chg="add">
          <ac:chgData name="Claire Laffan" userId="56acf601b075253b" providerId="LiveId" clId="{5FC5992A-CA16-44E0-AC00-E71206DD8DC2}" dt="2025-10-07T00:01:00.622" v="2898"/>
          <ac:spMkLst>
            <pc:docMk/>
            <pc:sldMk cId="327051567" sldId="395"/>
            <ac:spMk id="4" creationId="{3E7D6ECB-847E-FD43-9CC4-C68C506E0491}"/>
          </ac:spMkLst>
        </pc:spChg>
        <pc:spChg chg="add">
          <ac:chgData name="Claire Laffan" userId="56acf601b075253b" providerId="LiveId" clId="{5FC5992A-CA16-44E0-AC00-E71206DD8DC2}" dt="2025-10-07T00:02:27.989" v="2910"/>
          <ac:spMkLst>
            <pc:docMk/>
            <pc:sldMk cId="327051567" sldId="395"/>
            <ac:spMk id="6" creationId="{D7F6F506-0DF5-4071-0991-0BA2295FDD7A}"/>
          </ac:spMkLst>
        </pc:spChg>
        <pc:picChg chg="add mod modCrop">
          <ac:chgData name="Claire Laffan" userId="56acf601b075253b" providerId="LiveId" clId="{5FC5992A-CA16-44E0-AC00-E71206DD8DC2}" dt="2025-10-07T13:49:24.964" v="3758" actId="1035"/>
          <ac:picMkLst>
            <pc:docMk/>
            <pc:sldMk cId="327051567" sldId="395"/>
            <ac:picMk id="5" creationId="{CD7DC239-EEB6-9695-CE00-10AF02722974}"/>
          </ac:picMkLst>
        </pc:picChg>
        <pc:picChg chg="add mod modCrop">
          <ac:chgData name="Claire Laffan" userId="56acf601b075253b" providerId="LiveId" clId="{5FC5992A-CA16-44E0-AC00-E71206DD8DC2}" dt="2025-10-07T13:49:24.964" v="3758" actId="1035"/>
          <ac:picMkLst>
            <pc:docMk/>
            <pc:sldMk cId="327051567" sldId="395"/>
            <ac:picMk id="6" creationId="{2B07FADD-A8CE-3DF7-2335-BB4BDB846D39}"/>
          </ac:picMkLst>
        </pc:picChg>
        <pc:picChg chg="add del mod">
          <ac:chgData name="Claire Laffan" userId="56acf601b075253b" providerId="LiveId" clId="{5FC5992A-CA16-44E0-AC00-E71206DD8DC2}" dt="2025-10-07T00:02:36.042" v="2914" actId="478"/>
          <ac:picMkLst>
            <pc:docMk/>
            <pc:sldMk cId="327051567" sldId="395"/>
            <ac:picMk id="7" creationId="{80EF0890-94CE-6C16-DF76-61793E101612}"/>
          </ac:picMkLst>
        </pc:picChg>
      </pc:sldChg>
      <pc:sldChg chg="addSp delSp modSp new del mod delAnim modAnim">
        <pc:chgData name="Claire Laffan" userId="56acf601b075253b" providerId="LiveId" clId="{5FC5992A-CA16-44E0-AC00-E71206DD8DC2}" dt="2025-10-08T15:05:01.469" v="13358" actId="2696"/>
        <pc:sldMkLst>
          <pc:docMk/>
          <pc:sldMk cId="503848912" sldId="396"/>
        </pc:sldMkLst>
        <pc:spChg chg="mod">
          <ac:chgData name="Claire Laffan" userId="56acf601b075253b" providerId="LiveId" clId="{5FC5992A-CA16-44E0-AC00-E71206DD8DC2}" dt="2025-10-08T00:14:46.019" v="10469" actId="1076"/>
          <ac:spMkLst>
            <pc:docMk/>
            <pc:sldMk cId="503848912" sldId="396"/>
            <ac:spMk id="2" creationId="{E3BEEFA3-1AAD-201A-991B-A7C06DC4F4DD}"/>
          </ac:spMkLst>
        </pc:spChg>
        <pc:spChg chg="mod">
          <ac:chgData name="Claire Laffan" userId="56acf601b075253b" providerId="LiveId" clId="{5FC5992A-CA16-44E0-AC00-E71206DD8DC2}" dt="2025-10-08T00:20:14.799" v="10598" actId="20577"/>
          <ac:spMkLst>
            <pc:docMk/>
            <pc:sldMk cId="503848912" sldId="396"/>
            <ac:spMk id="3" creationId="{478FEB88-411C-F8C4-2529-F0A4FF4BCD5A}"/>
          </ac:spMkLst>
        </pc:spChg>
        <pc:spChg chg="mod ord">
          <ac:chgData name="Claire Laffan" userId="56acf601b075253b" providerId="LiveId" clId="{5FC5992A-CA16-44E0-AC00-E71206DD8DC2}" dt="2025-10-08T14:54:12.074" v="13127" actId="207"/>
          <ac:spMkLst>
            <pc:docMk/>
            <pc:sldMk cId="503848912" sldId="396"/>
            <ac:spMk id="4" creationId="{CFEC66FD-0DC1-6CFB-C0E0-4464E1F72CF3}"/>
          </ac:spMkLst>
        </pc:spChg>
        <pc:spChg chg="add">
          <ac:chgData name="Claire Laffan" userId="56acf601b075253b" providerId="LiveId" clId="{5FC5992A-CA16-44E0-AC00-E71206DD8DC2}" dt="2025-10-08T00:15:37.528" v="10555"/>
          <ac:spMkLst>
            <pc:docMk/>
            <pc:sldMk cId="503848912" sldId="396"/>
            <ac:spMk id="7" creationId="{DCA16503-52AF-A296-7170-4FB4223AAC7F}"/>
          </ac:spMkLst>
        </pc:spChg>
        <pc:spChg chg="add mod">
          <ac:chgData name="Claire Laffan" userId="56acf601b075253b" providerId="LiveId" clId="{5FC5992A-CA16-44E0-AC00-E71206DD8DC2}" dt="2025-10-08T14:33:26.733" v="12520" actId="255"/>
          <ac:spMkLst>
            <pc:docMk/>
            <pc:sldMk cId="503848912" sldId="396"/>
            <ac:spMk id="7" creationId="{F9814D3B-9E03-E8E9-A049-0064F2ACE0FE}"/>
          </ac:spMkLst>
        </pc:spChg>
        <pc:spChg chg="add del mod">
          <ac:chgData name="Claire Laffan" userId="56acf601b075253b" providerId="LiveId" clId="{5FC5992A-CA16-44E0-AC00-E71206DD8DC2}" dt="2025-10-08T00:21:42.117" v="10614"/>
          <ac:spMkLst>
            <pc:docMk/>
            <pc:sldMk cId="503848912" sldId="396"/>
            <ac:spMk id="9" creationId="{70C27509-68E0-81B7-E38A-607C8243A804}"/>
          </ac:spMkLst>
        </pc:spChg>
        <pc:spChg chg="add mod">
          <ac:chgData name="Claire Laffan" userId="56acf601b075253b" providerId="LiveId" clId="{5FC5992A-CA16-44E0-AC00-E71206DD8DC2}" dt="2025-10-08T14:33:50.493" v="12524" actId="1076"/>
          <ac:spMkLst>
            <pc:docMk/>
            <pc:sldMk cId="503848912" sldId="396"/>
            <ac:spMk id="9" creationId="{E2F92550-CBED-6763-15F6-AB18FC361FBC}"/>
          </ac:spMkLst>
        </pc:spChg>
        <pc:spChg chg="add mod">
          <ac:chgData name="Claire Laffan" userId="56acf601b075253b" providerId="LiveId" clId="{5FC5992A-CA16-44E0-AC00-E71206DD8DC2}" dt="2025-10-08T14:35:28.623" v="12575" actId="1076"/>
          <ac:spMkLst>
            <pc:docMk/>
            <pc:sldMk cId="503848912" sldId="396"/>
            <ac:spMk id="10" creationId="{CC07CF67-67EA-9155-459B-CB13982A6469}"/>
          </ac:spMkLst>
        </pc:spChg>
        <pc:spChg chg="add mod">
          <ac:chgData name="Claire Laffan" userId="56acf601b075253b" providerId="LiveId" clId="{5FC5992A-CA16-44E0-AC00-E71206DD8DC2}" dt="2025-10-08T14:59:01.085" v="13173" actId="1076"/>
          <ac:spMkLst>
            <pc:docMk/>
            <pc:sldMk cId="503848912" sldId="396"/>
            <ac:spMk id="12" creationId="{D5AED426-1311-5140-A702-2888CDCE1723}"/>
          </ac:spMkLst>
        </pc:spChg>
        <pc:spChg chg="add mod">
          <ac:chgData name="Claire Laffan" userId="56acf601b075253b" providerId="LiveId" clId="{5FC5992A-CA16-44E0-AC00-E71206DD8DC2}" dt="2025-10-08T14:58:36.657" v="13169" actId="1076"/>
          <ac:spMkLst>
            <pc:docMk/>
            <pc:sldMk cId="503848912" sldId="396"/>
            <ac:spMk id="14" creationId="{280EF5C3-E3B3-A5EF-0401-514974D1097C}"/>
          </ac:spMkLst>
        </pc:spChg>
        <pc:spChg chg="add mod">
          <ac:chgData name="Claire Laffan" userId="56acf601b075253b" providerId="LiveId" clId="{5FC5992A-CA16-44E0-AC00-E71206DD8DC2}" dt="2025-10-08T14:54:02.130" v="13125" actId="1037"/>
          <ac:spMkLst>
            <pc:docMk/>
            <pc:sldMk cId="503848912" sldId="396"/>
            <ac:spMk id="15" creationId="{965154B6-A8A3-45B9-206F-E909E733BE35}"/>
          </ac:spMkLst>
        </pc:spChg>
        <pc:grpChg chg="add mod">
          <ac:chgData name="Claire Laffan" userId="56acf601b075253b" providerId="LiveId" clId="{5FC5992A-CA16-44E0-AC00-E71206DD8DC2}" dt="2025-10-08T14:58:48.429" v="13172" actId="1076"/>
          <ac:grpSpMkLst>
            <pc:docMk/>
            <pc:sldMk cId="503848912" sldId="396"/>
            <ac:grpSpMk id="11" creationId="{F8837308-3E27-48A5-FCC1-18676EE13E55}"/>
          </ac:grpSpMkLst>
        </pc:grpChg>
        <pc:grpChg chg="add mod">
          <ac:chgData name="Claire Laffan" userId="56acf601b075253b" providerId="LiveId" clId="{5FC5992A-CA16-44E0-AC00-E71206DD8DC2}" dt="2025-10-08T14:58:40.503" v="13170" actId="1076"/>
          <ac:grpSpMkLst>
            <pc:docMk/>
            <pc:sldMk cId="503848912" sldId="396"/>
            <ac:grpSpMk id="13" creationId="{0E9E0298-0047-0A92-C0F0-DAC6ECC7E76B}"/>
          </ac:grpSpMkLst>
        </pc:grpChg>
        <pc:picChg chg="add del mod ord">
          <ac:chgData name="Claire Laffan" userId="56acf601b075253b" providerId="LiveId" clId="{5FC5992A-CA16-44E0-AC00-E71206DD8DC2}" dt="2025-10-08T14:58:27.203" v="13167" actId="478"/>
          <ac:picMkLst>
            <pc:docMk/>
            <pc:sldMk cId="503848912" sldId="396"/>
            <ac:picMk id="6" creationId="{321546A1-108D-ED6D-B8CB-EE3368A56F62}"/>
          </ac:picMkLst>
        </pc:picChg>
        <pc:picChg chg="add mod">
          <ac:chgData name="Claire Laffan" userId="56acf601b075253b" providerId="LiveId" clId="{5FC5992A-CA16-44E0-AC00-E71206DD8DC2}" dt="2025-10-08T14:35:18.631" v="12573" actId="14100"/>
          <ac:picMkLst>
            <pc:docMk/>
            <pc:sldMk cId="503848912" sldId="396"/>
            <ac:picMk id="8" creationId="{19F4D6F0-89AE-1A9C-34B5-542ADE766951}"/>
          </ac:picMkLst>
        </pc:picChg>
      </pc:sldChg>
      <pc:sldChg chg="addSp delSp modSp new add del mod modAnim">
        <pc:chgData name="Claire Laffan" userId="56acf601b075253b" providerId="LiveId" clId="{5FC5992A-CA16-44E0-AC00-E71206DD8DC2}" dt="2025-10-08T15:24:36.140" v="13710"/>
        <pc:sldMkLst>
          <pc:docMk/>
          <pc:sldMk cId="256217588" sldId="397"/>
        </pc:sldMkLst>
        <pc:spChg chg="mod">
          <ac:chgData name="Claire Laffan" userId="56acf601b075253b" providerId="LiveId" clId="{5FC5992A-CA16-44E0-AC00-E71206DD8DC2}" dt="2025-10-07T21:12:15.935" v="9883" actId="20577"/>
          <ac:spMkLst>
            <pc:docMk/>
            <pc:sldMk cId="256217588" sldId="397"/>
            <ac:spMk id="2" creationId="{A1D71AE5-55FE-F04B-7F0E-D5B31EC63EA1}"/>
          </ac:spMkLst>
        </pc:spChg>
        <pc:spChg chg="mod">
          <ac:chgData name="Claire Laffan" userId="56acf601b075253b" providerId="LiveId" clId="{5FC5992A-CA16-44E0-AC00-E71206DD8DC2}" dt="2025-10-08T15:12:27.860" v="13385" actId="27636"/>
          <ac:spMkLst>
            <pc:docMk/>
            <pc:sldMk cId="256217588" sldId="397"/>
            <ac:spMk id="3" creationId="{973E06D7-30F8-D726-8D41-B0AEE2DA3A3D}"/>
          </ac:spMkLst>
        </pc:spChg>
        <pc:spChg chg="add">
          <ac:chgData name="Claire Laffan" userId="56acf601b075253b" providerId="LiveId" clId="{5FC5992A-CA16-44E0-AC00-E71206DD8DC2}" dt="2025-10-07T15:33:31.057" v="5794"/>
          <ac:spMkLst>
            <pc:docMk/>
            <pc:sldMk cId="256217588" sldId="397"/>
            <ac:spMk id="4" creationId="{4F4D0A6A-738E-E637-1A45-BBAC0F167EE0}"/>
          </ac:spMkLst>
        </pc:spChg>
        <pc:spChg chg="add mod">
          <ac:chgData name="Claire Laffan" userId="56acf601b075253b" providerId="LiveId" clId="{5FC5992A-CA16-44E0-AC00-E71206DD8DC2}" dt="2025-10-08T14:54:50.319" v="13137"/>
          <ac:spMkLst>
            <pc:docMk/>
            <pc:sldMk cId="256217588" sldId="397"/>
            <ac:spMk id="6" creationId="{6021D75B-9661-19FB-59DB-E66EF160AAAB}"/>
          </ac:spMkLst>
        </pc:spChg>
        <pc:spChg chg="add">
          <ac:chgData name="Claire Laffan" userId="56acf601b075253b" providerId="LiveId" clId="{5FC5992A-CA16-44E0-AC00-E71206DD8DC2}" dt="2025-10-07T15:34:22.295" v="5802"/>
          <ac:spMkLst>
            <pc:docMk/>
            <pc:sldMk cId="256217588" sldId="397"/>
            <ac:spMk id="6" creationId="{A1AF1192-9C42-460E-8929-0F64E895B994}"/>
          </ac:spMkLst>
        </pc:spChg>
        <pc:spChg chg="add">
          <ac:chgData name="Claire Laffan" userId="56acf601b075253b" providerId="LiveId" clId="{5FC5992A-CA16-44E0-AC00-E71206DD8DC2}" dt="2025-10-07T15:39:42.566" v="6121"/>
          <ac:spMkLst>
            <pc:docMk/>
            <pc:sldMk cId="256217588" sldId="397"/>
            <ac:spMk id="8" creationId="{7CB4B2BA-276A-DE0F-8E71-D2968419453F}"/>
          </ac:spMkLst>
        </pc:spChg>
        <pc:spChg chg="add">
          <ac:chgData name="Claire Laffan" userId="56acf601b075253b" providerId="LiveId" clId="{5FC5992A-CA16-44E0-AC00-E71206DD8DC2}" dt="2025-10-07T15:41:22.717" v="6132"/>
          <ac:spMkLst>
            <pc:docMk/>
            <pc:sldMk cId="256217588" sldId="397"/>
            <ac:spMk id="10" creationId="{915E6C73-6A48-8605-5F67-AFBD118077D9}"/>
          </ac:spMkLst>
        </pc:spChg>
        <pc:spChg chg="add">
          <ac:chgData name="Claire Laffan" userId="56acf601b075253b" providerId="LiveId" clId="{5FC5992A-CA16-44E0-AC00-E71206DD8DC2}" dt="2025-10-07T15:49:35.068" v="6279"/>
          <ac:spMkLst>
            <pc:docMk/>
            <pc:sldMk cId="256217588" sldId="397"/>
            <ac:spMk id="12" creationId="{F4108BA5-080B-915D-696E-A38FCB8A65A2}"/>
          </ac:spMkLst>
        </pc:spChg>
        <pc:spChg chg="add del mod">
          <ac:chgData name="Claire Laffan" userId="56acf601b075253b" providerId="LiveId" clId="{5FC5992A-CA16-44E0-AC00-E71206DD8DC2}" dt="2025-10-08T15:12:23.543" v="13382" actId="478"/>
          <ac:spMkLst>
            <pc:docMk/>
            <pc:sldMk cId="256217588" sldId="397"/>
            <ac:spMk id="14" creationId="{01D1B2EC-13B5-006F-51C9-410B268B9AF6}"/>
          </ac:spMkLst>
        </pc:spChg>
        <pc:spChg chg="add del mod">
          <ac:chgData name="Claire Laffan" userId="56acf601b075253b" providerId="LiveId" clId="{5FC5992A-CA16-44E0-AC00-E71206DD8DC2}" dt="2025-10-08T15:12:24.565" v="13383" actId="478"/>
          <ac:spMkLst>
            <pc:docMk/>
            <pc:sldMk cId="256217588" sldId="397"/>
            <ac:spMk id="15" creationId="{AEC81D04-63C7-C346-2CDD-DD7A37444E84}"/>
          </ac:spMkLst>
        </pc:spChg>
        <pc:spChg chg="add del mod">
          <ac:chgData name="Claire Laffan" userId="56acf601b075253b" providerId="LiveId" clId="{5FC5992A-CA16-44E0-AC00-E71206DD8DC2}" dt="2025-10-08T15:12:20.962" v="13380" actId="478"/>
          <ac:spMkLst>
            <pc:docMk/>
            <pc:sldMk cId="256217588" sldId="397"/>
            <ac:spMk id="16" creationId="{461E5532-A692-947D-8878-12C29F10E24B}"/>
          </ac:spMkLst>
        </pc:spChg>
        <pc:spChg chg="add mod">
          <ac:chgData name="Claire Laffan" userId="56acf601b075253b" providerId="LiveId" clId="{5FC5992A-CA16-44E0-AC00-E71206DD8DC2}" dt="2025-10-07T22:24:46.931" v="10339" actId="164"/>
          <ac:spMkLst>
            <pc:docMk/>
            <pc:sldMk cId="256217588" sldId="397"/>
            <ac:spMk id="27" creationId="{835AFC6C-5FA9-F032-4082-08D30A2BEE20}"/>
          </ac:spMkLst>
        </pc:spChg>
        <pc:spChg chg="add mod">
          <ac:chgData name="Claire Laffan" userId="56acf601b075253b" providerId="LiveId" clId="{5FC5992A-CA16-44E0-AC00-E71206DD8DC2}" dt="2025-10-07T22:24:46.931" v="10339" actId="164"/>
          <ac:spMkLst>
            <pc:docMk/>
            <pc:sldMk cId="256217588" sldId="397"/>
            <ac:spMk id="28" creationId="{3106001E-0768-76F1-D2E4-9CA705083998}"/>
          </ac:spMkLst>
        </pc:spChg>
        <pc:spChg chg="add mod">
          <ac:chgData name="Claire Laffan" userId="56acf601b075253b" providerId="LiveId" clId="{5FC5992A-CA16-44E0-AC00-E71206DD8DC2}" dt="2025-10-07T22:24:46.931" v="10339" actId="164"/>
          <ac:spMkLst>
            <pc:docMk/>
            <pc:sldMk cId="256217588" sldId="397"/>
            <ac:spMk id="31" creationId="{B4CA0C8C-81CC-2FF1-E62C-9820ECEE086D}"/>
          </ac:spMkLst>
        </pc:spChg>
        <pc:spChg chg="add mod">
          <ac:chgData name="Claire Laffan" userId="56acf601b075253b" providerId="LiveId" clId="{5FC5992A-CA16-44E0-AC00-E71206DD8DC2}" dt="2025-10-07T22:24:46.931" v="10339" actId="164"/>
          <ac:spMkLst>
            <pc:docMk/>
            <pc:sldMk cId="256217588" sldId="397"/>
            <ac:spMk id="32" creationId="{5CB9F227-71AC-C4F8-EB5F-2309AFF84552}"/>
          </ac:spMkLst>
        </pc:spChg>
        <pc:spChg chg="add del mod">
          <ac:chgData name="Claire Laffan" userId="56acf601b075253b" providerId="LiveId" clId="{5FC5992A-CA16-44E0-AC00-E71206DD8DC2}" dt="2025-10-08T15:12:19.848" v="13379" actId="478"/>
          <ac:spMkLst>
            <pc:docMk/>
            <pc:sldMk cId="256217588" sldId="397"/>
            <ac:spMk id="33" creationId="{A05BA2CF-03D9-C171-3BDE-CD788A2C71AC}"/>
          </ac:spMkLst>
        </pc:spChg>
        <pc:spChg chg="mod ord">
          <ac:chgData name="Claire Laffan" userId="56acf601b075253b" providerId="LiveId" clId="{5FC5992A-CA16-44E0-AC00-E71206DD8DC2}" dt="2025-10-08T14:55:04.629" v="13142" actId="1037"/>
          <ac:spMkLst>
            <pc:docMk/>
            <pc:sldMk cId="256217588" sldId="397"/>
            <ac:spMk id="35" creationId="{FB782909-2299-2780-EA29-7BE5CA4B983A}"/>
          </ac:spMkLst>
        </pc:spChg>
        <pc:grpChg chg="add del mod">
          <ac:chgData name="Claire Laffan" userId="56acf601b075253b" providerId="LiveId" clId="{5FC5992A-CA16-44E0-AC00-E71206DD8DC2}" dt="2025-10-08T15:12:16.873" v="13376" actId="478"/>
          <ac:grpSpMkLst>
            <pc:docMk/>
            <pc:sldMk cId="256217588" sldId="397"/>
            <ac:grpSpMk id="5" creationId="{78C086D7-68A0-DC59-C35A-C59E861277DC}"/>
          </ac:grpSpMkLst>
        </pc:grpChg>
        <pc:grpChg chg="add mod">
          <ac:chgData name="Claire Laffan" userId="56acf601b075253b" providerId="LiveId" clId="{5FC5992A-CA16-44E0-AC00-E71206DD8DC2}" dt="2025-10-07T22:24:46.931" v="10339" actId="164"/>
          <ac:grpSpMkLst>
            <pc:docMk/>
            <pc:sldMk cId="256217588" sldId="397"/>
            <ac:grpSpMk id="6" creationId="{3C24E554-F2D0-92AF-FDFD-10D9DD3D9EF2}"/>
          </ac:grpSpMkLst>
        </pc:grpChg>
        <pc:picChg chg="add del mod modCrop">
          <ac:chgData name="Claire Laffan" userId="56acf601b075253b" providerId="LiveId" clId="{5FC5992A-CA16-44E0-AC00-E71206DD8DC2}" dt="2025-10-07T15:41:27.752" v="6134" actId="21"/>
          <ac:picMkLst>
            <pc:docMk/>
            <pc:sldMk cId="256217588" sldId="397"/>
            <ac:picMk id="5" creationId="{CF819512-83A0-404C-51EC-BB45CB458C32}"/>
          </ac:picMkLst>
        </pc:picChg>
        <pc:picChg chg="add del mod modCrop">
          <ac:chgData name="Claire Laffan" userId="56acf601b075253b" providerId="LiveId" clId="{5FC5992A-CA16-44E0-AC00-E71206DD8DC2}" dt="2025-10-07T15:35:53.774" v="5810" actId="478"/>
          <ac:picMkLst>
            <pc:docMk/>
            <pc:sldMk cId="256217588" sldId="397"/>
            <ac:picMk id="7" creationId="{1FCC91A9-7582-B880-E0A4-632963D5DB02}"/>
          </ac:picMkLst>
        </pc:picChg>
        <pc:picChg chg="add del mod modCrop">
          <ac:chgData name="Claire Laffan" userId="56acf601b075253b" providerId="LiveId" clId="{5FC5992A-CA16-44E0-AC00-E71206DD8DC2}" dt="2025-10-08T15:12:17.591" v="13377" actId="478"/>
          <ac:picMkLst>
            <pc:docMk/>
            <pc:sldMk cId="256217588" sldId="397"/>
            <ac:picMk id="9" creationId="{5B69D40A-28D4-5996-AA31-0EDA4C5CC9B2}"/>
          </ac:picMkLst>
        </pc:picChg>
        <pc:picChg chg="add mod modCrop">
          <ac:chgData name="Claire Laffan" userId="56acf601b075253b" providerId="LiveId" clId="{5FC5992A-CA16-44E0-AC00-E71206DD8DC2}" dt="2025-10-07T22:24:46.931" v="10339" actId="164"/>
          <ac:picMkLst>
            <pc:docMk/>
            <pc:sldMk cId="256217588" sldId="397"/>
            <ac:picMk id="11" creationId="{B7DDF359-460F-C592-EDCC-83F8547202AB}"/>
          </ac:picMkLst>
        </pc:picChg>
        <pc:picChg chg="add del mod">
          <ac:chgData name="Claire Laffan" userId="56acf601b075253b" providerId="LiveId" clId="{5FC5992A-CA16-44E0-AC00-E71206DD8DC2}" dt="2025-10-08T15:12:18.208" v="13378" actId="478"/>
          <ac:picMkLst>
            <pc:docMk/>
            <pc:sldMk cId="256217588" sldId="397"/>
            <ac:picMk id="13" creationId="{91DFE629-79D9-0369-FF9F-B630B6A1FB4F}"/>
          </ac:picMkLst>
        </pc:picChg>
        <pc:picChg chg="add del mod">
          <ac:chgData name="Claire Laffan" userId="56acf601b075253b" providerId="LiveId" clId="{5FC5992A-CA16-44E0-AC00-E71206DD8DC2}" dt="2025-10-08T14:54:46.159" v="13135" actId="478"/>
          <ac:picMkLst>
            <pc:docMk/>
            <pc:sldMk cId="256217588" sldId="397"/>
            <ac:picMk id="34" creationId="{C3D6B51A-D6F7-B369-7401-2F9FA640F884}"/>
          </ac:picMkLst>
        </pc:picChg>
        <pc:cxnChg chg="add mod">
          <ac:chgData name="Claire Laffan" userId="56acf601b075253b" providerId="LiveId" clId="{5FC5992A-CA16-44E0-AC00-E71206DD8DC2}" dt="2025-10-07T15:54:49.239" v="6470" actId="14100"/>
          <ac:cxnSpMkLst>
            <pc:docMk/>
            <pc:sldMk cId="256217588" sldId="397"/>
            <ac:cxnSpMk id="18" creationId="{8EB2ADF3-91E5-DE1B-AC4F-176F73DBEC8C}"/>
          </ac:cxnSpMkLst>
        </pc:cxnChg>
        <pc:cxnChg chg="add mod">
          <ac:chgData name="Claire Laffan" userId="56acf601b075253b" providerId="LiveId" clId="{5FC5992A-CA16-44E0-AC00-E71206DD8DC2}" dt="2025-10-08T15:12:24.565" v="13383" actId="478"/>
          <ac:cxnSpMkLst>
            <pc:docMk/>
            <pc:sldMk cId="256217588" sldId="397"/>
            <ac:cxnSpMk id="19" creationId="{1800A836-956C-5C07-DD2D-4C1CAC8FB00B}"/>
          </ac:cxnSpMkLst>
        </pc:cxnChg>
        <pc:cxnChg chg="add mod">
          <ac:chgData name="Claire Laffan" userId="56acf601b075253b" providerId="LiveId" clId="{5FC5992A-CA16-44E0-AC00-E71206DD8DC2}" dt="2025-10-07T15:54:51.780" v="6471" actId="14100"/>
          <ac:cxnSpMkLst>
            <pc:docMk/>
            <pc:sldMk cId="256217588" sldId="397"/>
            <ac:cxnSpMk id="21" creationId="{43423EA9-966C-3BAC-F63F-6C40AA99287C}"/>
          </ac:cxnSpMkLst>
        </pc:cxnChg>
        <pc:cxnChg chg="add mod">
          <ac:chgData name="Claire Laffan" userId="56acf601b075253b" providerId="LiveId" clId="{5FC5992A-CA16-44E0-AC00-E71206DD8DC2}" dt="2025-10-07T22:24:37.797" v="10337" actId="164"/>
          <ac:cxnSpMkLst>
            <pc:docMk/>
            <pc:sldMk cId="256217588" sldId="397"/>
            <ac:cxnSpMk id="30" creationId="{9BB5CD64-BAD8-DA1A-E679-4622B77D411E}"/>
          </ac:cxnSpMkLst>
        </pc:cxnChg>
      </pc:sldChg>
      <pc:sldChg chg="modSp new del mod">
        <pc:chgData name="Claire Laffan" userId="56acf601b075253b" providerId="LiveId" clId="{5FC5992A-CA16-44E0-AC00-E71206DD8DC2}" dt="2025-10-07T16:01:32.294" v="6670" actId="47"/>
        <pc:sldMkLst>
          <pc:docMk/>
          <pc:sldMk cId="4224680139" sldId="398"/>
        </pc:sldMkLst>
      </pc:sldChg>
      <pc:sldChg chg="modSp add del mod ord">
        <pc:chgData name="Claire Laffan" userId="56acf601b075253b" providerId="LiveId" clId="{5FC5992A-CA16-44E0-AC00-E71206DD8DC2}" dt="2025-10-08T15:24:40.510" v="13711" actId="47"/>
        <pc:sldMkLst>
          <pc:docMk/>
          <pc:sldMk cId="1361501091" sldId="399"/>
        </pc:sldMkLst>
        <pc:spChg chg="mod">
          <ac:chgData name="Claire Laffan" userId="56acf601b075253b" providerId="LiveId" clId="{5FC5992A-CA16-44E0-AC00-E71206DD8DC2}" dt="2025-10-07T12:44:45.626" v="3097" actId="20577"/>
          <ac:spMkLst>
            <pc:docMk/>
            <pc:sldMk cId="1361501091" sldId="399"/>
            <ac:spMk id="2" creationId="{04745321-1F64-1DB8-59A9-86FD53F3F0A5}"/>
          </ac:spMkLst>
        </pc:spChg>
      </pc:sldChg>
      <pc:sldChg chg="modSp new del mod">
        <pc:chgData name="Claire Laffan" userId="56acf601b075253b" providerId="LiveId" clId="{5FC5992A-CA16-44E0-AC00-E71206DD8DC2}" dt="2025-10-07T16:01:28.169" v="6669" actId="47"/>
        <pc:sldMkLst>
          <pc:docMk/>
          <pc:sldMk cId="3933593532" sldId="400"/>
        </pc:sldMkLst>
      </pc:sldChg>
      <pc:sldChg chg="addSp delSp modSp new mod ord modAnim modNotesTx">
        <pc:chgData name="Claire Laffan" userId="56acf601b075253b" providerId="LiveId" clId="{5FC5992A-CA16-44E0-AC00-E71206DD8DC2}" dt="2025-10-08T16:23:09.984" v="14506" actId="20577"/>
        <pc:sldMkLst>
          <pc:docMk/>
          <pc:sldMk cId="3330724444" sldId="401"/>
        </pc:sldMkLst>
        <pc:spChg chg="mod">
          <ac:chgData name="Claire Laffan" userId="56acf601b075253b" providerId="LiveId" clId="{5FC5992A-CA16-44E0-AC00-E71206DD8DC2}" dt="2025-10-07T20:59:32.884" v="9611" actId="20577"/>
          <ac:spMkLst>
            <pc:docMk/>
            <pc:sldMk cId="3330724444" sldId="401"/>
            <ac:spMk id="2" creationId="{3866E833-3514-A47E-9815-B353AE9ECD90}"/>
          </ac:spMkLst>
        </pc:spChg>
        <pc:spChg chg="add del mod">
          <ac:chgData name="Claire Laffan" userId="56acf601b075253b" providerId="LiveId" clId="{5FC5992A-CA16-44E0-AC00-E71206DD8DC2}" dt="2025-10-08T15:51:12.751" v="14268" actId="20577"/>
          <ac:spMkLst>
            <pc:docMk/>
            <pc:sldMk cId="3330724444" sldId="401"/>
            <ac:spMk id="3" creationId="{44F07814-F1E1-F6EC-28C6-9AA3C120DC5C}"/>
          </ac:spMkLst>
        </pc:spChg>
        <pc:spChg chg="add mod ord">
          <ac:chgData name="Claire Laffan" userId="56acf601b075253b" providerId="LiveId" clId="{5FC5992A-CA16-44E0-AC00-E71206DD8DC2}" dt="2025-10-08T15:24:58.020" v="13712" actId="1038"/>
          <ac:spMkLst>
            <pc:docMk/>
            <pc:sldMk cId="3330724444" sldId="401"/>
            <ac:spMk id="5" creationId="{B47E50A6-9632-BCD0-45B2-E5403BE8E062}"/>
          </ac:spMkLst>
        </pc:spChg>
        <pc:spChg chg="add del mod">
          <ac:chgData name="Claire Laffan" userId="56acf601b075253b" providerId="LiveId" clId="{5FC5992A-CA16-44E0-AC00-E71206DD8DC2}" dt="2025-10-07T12:52:36.424" v="3191" actId="478"/>
          <ac:spMkLst>
            <pc:docMk/>
            <pc:sldMk cId="3330724444" sldId="401"/>
            <ac:spMk id="10" creationId="{2C5588EE-D8ED-0119-F74A-08B7B539B217}"/>
          </ac:spMkLst>
        </pc:spChg>
        <pc:spChg chg="add del mod ord">
          <ac:chgData name="Claire Laffan" userId="56acf601b075253b" providerId="LiveId" clId="{5FC5992A-CA16-44E0-AC00-E71206DD8DC2}" dt="2025-10-07T12:53:35.950" v="3201" actId="478"/>
          <ac:spMkLst>
            <pc:docMk/>
            <pc:sldMk cId="3330724444" sldId="401"/>
            <ac:spMk id="11" creationId="{B38C17BA-FAD1-5756-7725-B9B8D1154F66}"/>
          </ac:spMkLst>
        </pc:spChg>
        <pc:spChg chg="add del mod ord">
          <ac:chgData name="Claire Laffan" userId="56acf601b075253b" providerId="LiveId" clId="{5FC5992A-CA16-44E0-AC00-E71206DD8DC2}" dt="2025-10-07T12:53:35.950" v="3201" actId="478"/>
          <ac:spMkLst>
            <pc:docMk/>
            <pc:sldMk cId="3330724444" sldId="401"/>
            <ac:spMk id="12" creationId="{05A8B77B-D8E2-43E4-A527-F3B51B49295C}"/>
          </ac:spMkLst>
        </pc:spChg>
        <pc:spChg chg="add del mod">
          <ac:chgData name="Claire Laffan" userId="56acf601b075253b" providerId="LiveId" clId="{5FC5992A-CA16-44E0-AC00-E71206DD8DC2}" dt="2025-10-07T12:53:35.950" v="3201" actId="478"/>
          <ac:spMkLst>
            <pc:docMk/>
            <pc:sldMk cId="3330724444" sldId="401"/>
            <ac:spMk id="13" creationId="{67EF01B5-2CAB-EB0E-0A3A-E1EFFDFB0C5C}"/>
          </ac:spMkLst>
        </pc:spChg>
        <pc:spChg chg="add mod">
          <ac:chgData name="Claire Laffan" userId="56acf601b075253b" providerId="LiveId" clId="{5FC5992A-CA16-44E0-AC00-E71206DD8DC2}" dt="2025-10-07T15:20:28.074" v="5203" actId="165"/>
          <ac:spMkLst>
            <pc:docMk/>
            <pc:sldMk cId="3330724444" sldId="401"/>
            <ac:spMk id="16" creationId="{2E13E6B0-09F9-3C11-9B93-6E03DAF997A4}"/>
          </ac:spMkLst>
        </pc:spChg>
        <pc:spChg chg="add mod">
          <ac:chgData name="Claire Laffan" userId="56acf601b075253b" providerId="LiveId" clId="{5FC5992A-CA16-44E0-AC00-E71206DD8DC2}" dt="2025-10-07T15:20:28.074" v="5203" actId="165"/>
          <ac:spMkLst>
            <pc:docMk/>
            <pc:sldMk cId="3330724444" sldId="401"/>
            <ac:spMk id="17" creationId="{0AE99B3D-FBAC-14A6-4B03-68552948867D}"/>
          </ac:spMkLst>
        </pc:spChg>
        <pc:spChg chg="add mod">
          <ac:chgData name="Claire Laffan" userId="56acf601b075253b" providerId="LiveId" clId="{5FC5992A-CA16-44E0-AC00-E71206DD8DC2}" dt="2025-10-07T15:20:28.074" v="5203" actId="165"/>
          <ac:spMkLst>
            <pc:docMk/>
            <pc:sldMk cId="3330724444" sldId="401"/>
            <ac:spMk id="18" creationId="{0E3AE510-56B6-E669-4C80-976BE5CABCFC}"/>
          </ac:spMkLst>
        </pc:spChg>
        <pc:spChg chg="add mod">
          <ac:chgData name="Claire Laffan" userId="56acf601b075253b" providerId="LiveId" clId="{5FC5992A-CA16-44E0-AC00-E71206DD8DC2}" dt="2025-10-07T15:13:53.105" v="5072"/>
          <ac:spMkLst>
            <pc:docMk/>
            <pc:sldMk cId="3330724444" sldId="401"/>
            <ac:spMk id="19" creationId="{ABAD619D-8143-A5B7-11FA-50F0CD29487C}"/>
          </ac:spMkLst>
        </pc:spChg>
        <pc:spChg chg="add mod">
          <ac:chgData name="Claire Laffan" userId="56acf601b075253b" providerId="LiveId" clId="{5FC5992A-CA16-44E0-AC00-E71206DD8DC2}" dt="2025-10-07T15:13:53.105" v="5072"/>
          <ac:spMkLst>
            <pc:docMk/>
            <pc:sldMk cId="3330724444" sldId="401"/>
            <ac:spMk id="20" creationId="{5535A2EE-0A35-A885-7D56-AFB93CB74F09}"/>
          </ac:spMkLst>
        </pc:spChg>
        <pc:spChg chg="add mod">
          <ac:chgData name="Claire Laffan" userId="56acf601b075253b" providerId="LiveId" clId="{5FC5992A-CA16-44E0-AC00-E71206DD8DC2}" dt="2025-10-07T13:35:59.802" v="3336"/>
          <ac:spMkLst>
            <pc:docMk/>
            <pc:sldMk cId="3330724444" sldId="401"/>
            <ac:spMk id="23" creationId="{CE91F62C-9792-6326-ADC8-0DC36EA8AE45}"/>
          </ac:spMkLst>
        </pc:spChg>
        <pc:spChg chg="add del mod">
          <ac:chgData name="Claire Laffan" userId="56acf601b075253b" providerId="LiveId" clId="{5FC5992A-CA16-44E0-AC00-E71206DD8DC2}" dt="2025-10-07T13:38:38.671" v="3366"/>
          <ac:spMkLst>
            <pc:docMk/>
            <pc:sldMk cId="3330724444" sldId="401"/>
            <ac:spMk id="24" creationId="{94DF5CE1-B8A0-B9B4-B533-6FE0676C3F81}"/>
          </ac:spMkLst>
        </pc:spChg>
        <pc:spChg chg="add del mod">
          <ac:chgData name="Claire Laffan" userId="56acf601b075253b" providerId="LiveId" clId="{5FC5992A-CA16-44E0-AC00-E71206DD8DC2}" dt="2025-10-07T13:38:38.671" v="3366"/>
          <ac:spMkLst>
            <pc:docMk/>
            <pc:sldMk cId="3330724444" sldId="401"/>
            <ac:spMk id="25" creationId="{3CAFD312-B80F-F7D9-CCE8-3886BC4705FA}"/>
          </ac:spMkLst>
        </pc:spChg>
        <pc:spChg chg="add del mod">
          <ac:chgData name="Claire Laffan" userId="56acf601b075253b" providerId="LiveId" clId="{5FC5992A-CA16-44E0-AC00-E71206DD8DC2}" dt="2025-10-07T13:38:38.671" v="3366"/>
          <ac:spMkLst>
            <pc:docMk/>
            <pc:sldMk cId="3330724444" sldId="401"/>
            <ac:spMk id="26" creationId="{94E0FF1F-5724-D249-FE60-EFD8BA2F3680}"/>
          </ac:spMkLst>
        </pc:spChg>
        <pc:spChg chg="mod">
          <ac:chgData name="Claire Laffan" userId="56acf601b075253b" providerId="LiveId" clId="{5FC5992A-CA16-44E0-AC00-E71206DD8DC2}" dt="2025-10-07T13:37:12.081" v="3349"/>
          <ac:spMkLst>
            <pc:docMk/>
            <pc:sldMk cId="3330724444" sldId="401"/>
            <ac:spMk id="27" creationId="{070C6C91-42C7-F8F2-349A-3D4FE5E4E78C}"/>
          </ac:spMkLst>
        </pc:spChg>
        <pc:spChg chg="mod">
          <ac:chgData name="Claire Laffan" userId="56acf601b075253b" providerId="LiveId" clId="{5FC5992A-CA16-44E0-AC00-E71206DD8DC2}" dt="2025-10-07T13:37:17.346" v="3351"/>
          <ac:spMkLst>
            <pc:docMk/>
            <pc:sldMk cId="3330724444" sldId="401"/>
            <ac:spMk id="28" creationId="{C2E189FB-C99A-24DD-5D19-702DCEB931DA}"/>
          </ac:spMkLst>
        </pc:spChg>
        <pc:spChg chg="mod">
          <ac:chgData name="Claire Laffan" userId="56acf601b075253b" providerId="LiveId" clId="{5FC5992A-CA16-44E0-AC00-E71206DD8DC2}" dt="2025-10-07T13:38:29.535" v="3363"/>
          <ac:spMkLst>
            <pc:docMk/>
            <pc:sldMk cId="3330724444" sldId="401"/>
            <ac:spMk id="29" creationId="{AA1632CA-FC8B-EA5C-F446-00309BC3C9B0}"/>
          </ac:spMkLst>
        </pc:spChg>
        <pc:spChg chg="mod topLvl">
          <ac:chgData name="Claire Laffan" userId="56acf601b075253b" providerId="LiveId" clId="{5FC5992A-CA16-44E0-AC00-E71206DD8DC2}" dt="2025-10-07T15:20:46.168" v="5204" actId="164"/>
          <ac:spMkLst>
            <pc:docMk/>
            <pc:sldMk cId="3330724444" sldId="401"/>
            <ac:spMk id="30" creationId="{3D560969-F009-3BED-E46D-8829131DA24C}"/>
          </ac:spMkLst>
        </pc:spChg>
        <pc:spChg chg="add mod topLvl">
          <ac:chgData name="Claire Laffan" userId="56acf601b075253b" providerId="LiveId" clId="{5FC5992A-CA16-44E0-AC00-E71206DD8DC2}" dt="2025-10-07T15:20:46.168" v="5204" actId="164"/>
          <ac:spMkLst>
            <pc:docMk/>
            <pc:sldMk cId="3330724444" sldId="401"/>
            <ac:spMk id="31" creationId="{11546E67-0359-DED8-DA3F-05B5E7CBBAA4}"/>
          </ac:spMkLst>
        </pc:spChg>
        <pc:spChg chg="add mod topLvl">
          <ac:chgData name="Claire Laffan" userId="56acf601b075253b" providerId="LiveId" clId="{5FC5992A-CA16-44E0-AC00-E71206DD8DC2}" dt="2025-10-07T15:20:52.897" v="5205" actId="164"/>
          <ac:spMkLst>
            <pc:docMk/>
            <pc:sldMk cId="3330724444" sldId="401"/>
            <ac:spMk id="32" creationId="{6CA23BBD-A7CC-8F64-27C4-89D4C76DF1A7}"/>
          </ac:spMkLst>
        </pc:spChg>
        <pc:spChg chg="add mod topLvl">
          <ac:chgData name="Claire Laffan" userId="56acf601b075253b" providerId="LiveId" clId="{5FC5992A-CA16-44E0-AC00-E71206DD8DC2}" dt="2025-10-07T15:20:52.897" v="5205" actId="164"/>
          <ac:spMkLst>
            <pc:docMk/>
            <pc:sldMk cId="3330724444" sldId="401"/>
            <ac:spMk id="33" creationId="{F67C38D4-FCE2-0F2E-10C4-D814E6E44348}"/>
          </ac:spMkLst>
        </pc:spChg>
        <pc:spChg chg="add mod">
          <ac:chgData name="Claire Laffan" userId="56acf601b075253b" providerId="LiveId" clId="{5FC5992A-CA16-44E0-AC00-E71206DD8DC2}" dt="2025-10-07T15:09:46.539" v="4988" actId="164"/>
          <ac:spMkLst>
            <pc:docMk/>
            <pc:sldMk cId="3330724444" sldId="401"/>
            <ac:spMk id="34" creationId="{154111E2-7FD7-7B05-8120-0B56A302335F}"/>
          </ac:spMkLst>
        </pc:spChg>
        <pc:spChg chg="add mod">
          <ac:chgData name="Claire Laffan" userId="56acf601b075253b" providerId="LiveId" clId="{5FC5992A-CA16-44E0-AC00-E71206DD8DC2}" dt="2025-10-08T15:48:48.679" v="14096" actId="164"/>
          <ac:spMkLst>
            <pc:docMk/>
            <pc:sldMk cId="3330724444" sldId="401"/>
            <ac:spMk id="36" creationId="{C2F88200-216F-E0DC-2CCF-B01AE88C7FFA}"/>
          </ac:spMkLst>
        </pc:spChg>
        <pc:spChg chg="add mod">
          <ac:chgData name="Claire Laffan" userId="56acf601b075253b" providerId="LiveId" clId="{5FC5992A-CA16-44E0-AC00-E71206DD8DC2}" dt="2025-10-07T15:13:53.105" v="5072"/>
          <ac:spMkLst>
            <pc:docMk/>
            <pc:sldMk cId="3330724444" sldId="401"/>
            <ac:spMk id="48" creationId="{9B5C5F8D-A222-E1A3-85E3-EE666185E38F}"/>
          </ac:spMkLst>
        </pc:spChg>
        <pc:spChg chg="add mod">
          <ac:chgData name="Claire Laffan" userId="56acf601b075253b" providerId="LiveId" clId="{5FC5992A-CA16-44E0-AC00-E71206DD8DC2}" dt="2025-10-07T15:14:28.110" v="5091" actId="1037"/>
          <ac:spMkLst>
            <pc:docMk/>
            <pc:sldMk cId="3330724444" sldId="401"/>
            <ac:spMk id="51" creationId="{D769F1D4-CA58-A17F-FFAC-E3865B2C6910}"/>
          </ac:spMkLst>
        </pc:spChg>
        <pc:spChg chg="add mod ord">
          <ac:chgData name="Claire Laffan" userId="56acf601b075253b" providerId="LiveId" clId="{5FC5992A-CA16-44E0-AC00-E71206DD8DC2}" dt="2025-10-07T15:09:46.539" v="4988" actId="164"/>
          <ac:spMkLst>
            <pc:docMk/>
            <pc:sldMk cId="3330724444" sldId="401"/>
            <ac:spMk id="53" creationId="{4A6A1820-ACD6-0124-76D2-6897E2CCD4D3}"/>
          </ac:spMkLst>
        </pc:spChg>
        <pc:spChg chg="add mod">
          <ac:chgData name="Claire Laffan" userId="56acf601b075253b" providerId="LiveId" clId="{5FC5992A-CA16-44E0-AC00-E71206DD8DC2}" dt="2025-10-07T15:13:11.868" v="5068" actId="207"/>
          <ac:spMkLst>
            <pc:docMk/>
            <pc:sldMk cId="3330724444" sldId="401"/>
            <ac:spMk id="59" creationId="{CE35CDBE-8824-134B-FE87-515FCAC02931}"/>
          </ac:spMkLst>
        </pc:spChg>
        <pc:spChg chg="add mod">
          <ac:chgData name="Claire Laffan" userId="56acf601b075253b" providerId="LiveId" clId="{5FC5992A-CA16-44E0-AC00-E71206DD8DC2}" dt="2025-10-07T15:13:05.808" v="5066" actId="207"/>
          <ac:spMkLst>
            <pc:docMk/>
            <pc:sldMk cId="3330724444" sldId="401"/>
            <ac:spMk id="62" creationId="{BA7F9C6C-B977-D250-7162-4B1D29C11D13}"/>
          </ac:spMkLst>
        </pc:spChg>
        <pc:spChg chg="add mod topLvl">
          <ac:chgData name="Claire Laffan" userId="56acf601b075253b" providerId="LiveId" clId="{5FC5992A-CA16-44E0-AC00-E71206DD8DC2}" dt="2025-10-07T15:21:34.469" v="5216" actId="164"/>
          <ac:spMkLst>
            <pc:docMk/>
            <pc:sldMk cId="3330724444" sldId="401"/>
            <ac:spMk id="69" creationId="{2A54FD0A-A775-1CCC-4A3A-8551F86D2C86}"/>
          </ac:spMkLst>
        </pc:spChg>
        <pc:spChg chg="add mod topLvl">
          <ac:chgData name="Claire Laffan" userId="56acf601b075253b" providerId="LiveId" clId="{5FC5992A-CA16-44E0-AC00-E71206DD8DC2}" dt="2025-10-07T15:21:34.469" v="5216" actId="164"/>
          <ac:spMkLst>
            <pc:docMk/>
            <pc:sldMk cId="3330724444" sldId="401"/>
            <ac:spMk id="70" creationId="{9E18DFDB-7D4B-D805-822A-11B0A99C10EB}"/>
          </ac:spMkLst>
        </pc:spChg>
        <pc:spChg chg="add mod">
          <ac:chgData name="Claire Laffan" userId="56acf601b075253b" providerId="LiveId" clId="{5FC5992A-CA16-44E0-AC00-E71206DD8DC2}" dt="2025-10-07T15:13:08.753" v="5067" actId="207"/>
          <ac:spMkLst>
            <pc:docMk/>
            <pc:sldMk cId="3330724444" sldId="401"/>
            <ac:spMk id="73" creationId="{81281CEC-4B42-F844-0475-687A3A46DF58}"/>
          </ac:spMkLst>
        </pc:spChg>
        <pc:spChg chg="add mod">
          <ac:chgData name="Claire Laffan" userId="56acf601b075253b" providerId="LiveId" clId="{5FC5992A-CA16-44E0-AC00-E71206DD8DC2}" dt="2025-10-07T15:13:20.395" v="5070" actId="207"/>
          <ac:spMkLst>
            <pc:docMk/>
            <pc:sldMk cId="3330724444" sldId="401"/>
            <ac:spMk id="76" creationId="{4FD3C365-4FAB-A0DC-B33C-C36CE42BFE13}"/>
          </ac:spMkLst>
        </pc:spChg>
        <pc:spChg chg="add mod">
          <ac:chgData name="Claire Laffan" userId="56acf601b075253b" providerId="LiveId" clId="{5FC5992A-CA16-44E0-AC00-E71206DD8DC2}" dt="2025-10-08T15:47:49.474" v="14084" actId="14100"/>
          <ac:spMkLst>
            <pc:docMk/>
            <pc:sldMk cId="3330724444" sldId="401"/>
            <ac:spMk id="80" creationId="{0DDB1594-AB27-28BC-C3AB-2924184B6864}"/>
          </ac:spMkLst>
        </pc:spChg>
        <pc:spChg chg="add mod">
          <ac:chgData name="Claire Laffan" userId="56acf601b075253b" providerId="LiveId" clId="{5FC5992A-CA16-44E0-AC00-E71206DD8DC2}" dt="2025-10-07T15:10:52.634" v="5010" actId="1076"/>
          <ac:spMkLst>
            <pc:docMk/>
            <pc:sldMk cId="3330724444" sldId="401"/>
            <ac:spMk id="82" creationId="{CBDC07D6-DA24-C3BB-6978-824E0B2F9E6C}"/>
          </ac:spMkLst>
        </pc:spChg>
        <pc:spChg chg="add mod topLvl">
          <ac:chgData name="Claire Laffan" userId="56acf601b075253b" providerId="LiveId" clId="{5FC5992A-CA16-44E0-AC00-E71206DD8DC2}" dt="2025-10-07T15:21:34.469" v="5216" actId="164"/>
          <ac:spMkLst>
            <pc:docMk/>
            <pc:sldMk cId="3330724444" sldId="401"/>
            <ac:spMk id="87" creationId="{13C736BA-7B4E-8D55-4415-1CBBA1FCEAA4}"/>
          </ac:spMkLst>
        </pc:spChg>
        <pc:spChg chg="add mod">
          <ac:chgData name="Claire Laffan" userId="56acf601b075253b" providerId="LiveId" clId="{5FC5992A-CA16-44E0-AC00-E71206DD8DC2}" dt="2025-10-07T15:20:04.386" v="5200" actId="164"/>
          <ac:spMkLst>
            <pc:docMk/>
            <pc:sldMk cId="3330724444" sldId="401"/>
            <ac:spMk id="96" creationId="{2C6AF6D6-83BD-DA4F-5CEF-09B6471139DF}"/>
          </ac:spMkLst>
        </pc:spChg>
        <pc:spChg chg="add mod topLvl">
          <ac:chgData name="Claire Laffan" userId="56acf601b075253b" providerId="LiveId" clId="{5FC5992A-CA16-44E0-AC00-E71206DD8DC2}" dt="2025-10-07T15:20:46.168" v="5204" actId="164"/>
          <ac:spMkLst>
            <pc:docMk/>
            <pc:sldMk cId="3330724444" sldId="401"/>
            <ac:spMk id="97" creationId="{DC203B5E-134C-664E-955B-063B5CB46F27}"/>
          </ac:spMkLst>
        </pc:spChg>
        <pc:spChg chg="add mod topLvl">
          <ac:chgData name="Claire Laffan" userId="56acf601b075253b" providerId="LiveId" clId="{5FC5992A-CA16-44E0-AC00-E71206DD8DC2}" dt="2025-10-07T15:20:52.897" v="5205" actId="164"/>
          <ac:spMkLst>
            <pc:docMk/>
            <pc:sldMk cId="3330724444" sldId="401"/>
            <ac:spMk id="98" creationId="{7BF3C8DC-C3F8-F41F-6599-AA7045EC5300}"/>
          </ac:spMkLst>
        </pc:spChg>
        <pc:spChg chg="add mod">
          <ac:chgData name="Claire Laffan" userId="56acf601b075253b" providerId="LiveId" clId="{5FC5992A-CA16-44E0-AC00-E71206DD8DC2}" dt="2025-10-08T15:48:52.980" v="14097" actId="164"/>
          <ac:spMkLst>
            <pc:docMk/>
            <pc:sldMk cId="3330724444" sldId="401"/>
            <ac:spMk id="99" creationId="{461399D0-203E-9878-575B-ED9E19986D1F}"/>
          </ac:spMkLst>
        </pc:spChg>
        <pc:grpChg chg="add mod">
          <ac:chgData name="Claire Laffan" userId="56acf601b075253b" providerId="LiveId" clId="{5FC5992A-CA16-44E0-AC00-E71206DD8DC2}" dt="2025-10-08T15:48:48.679" v="14096" actId="164"/>
          <ac:grpSpMkLst>
            <pc:docMk/>
            <pc:sldMk cId="3330724444" sldId="401"/>
            <ac:grpSpMk id="6" creationId="{574633D8-61FC-2F43-C456-4B8FEAB95CD0}"/>
          </ac:grpSpMkLst>
        </pc:grpChg>
        <pc:grpChg chg="add mod">
          <ac:chgData name="Claire Laffan" userId="56acf601b075253b" providerId="LiveId" clId="{5FC5992A-CA16-44E0-AC00-E71206DD8DC2}" dt="2025-10-08T15:48:52.980" v="14097" actId="164"/>
          <ac:grpSpMkLst>
            <pc:docMk/>
            <pc:sldMk cId="3330724444" sldId="401"/>
            <ac:grpSpMk id="7" creationId="{B392AEC5-2297-C17B-377C-B269C58AC5E9}"/>
          </ac:grpSpMkLst>
        </pc:grpChg>
        <pc:grpChg chg="add mod topLvl">
          <ac:chgData name="Claire Laffan" userId="56acf601b075253b" providerId="LiveId" clId="{5FC5992A-CA16-44E0-AC00-E71206DD8DC2}" dt="2025-10-07T15:21:34.469" v="5216" actId="164"/>
          <ac:grpSpMkLst>
            <pc:docMk/>
            <pc:sldMk cId="3330724444" sldId="401"/>
            <ac:grpSpMk id="21" creationId="{35A13AC8-AB14-6B31-699F-5918FB86CC97}"/>
          </ac:grpSpMkLst>
        </pc:grpChg>
        <pc:grpChg chg="add mod">
          <ac:chgData name="Claire Laffan" userId="56acf601b075253b" providerId="LiveId" clId="{5FC5992A-CA16-44E0-AC00-E71206DD8DC2}" dt="2025-10-07T15:13:53.105" v="5072"/>
          <ac:grpSpMkLst>
            <pc:docMk/>
            <pc:sldMk cId="3330724444" sldId="401"/>
            <ac:grpSpMk id="22" creationId="{FBA3A154-096E-7387-8FEC-845989C2FF7D}"/>
          </ac:grpSpMkLst>
        </pc:grpChg>
        <pc:grpChg chg="add del mod">
          <ac:chgData name="Claire Laffan" userId="56acf601b075253b" providerId="LiveId" clId="{5FC5992A-CA16-44E0-AC00-E71206DD8DC2}" dt="2025-10-07T13:48:27.454" v="3627" actId="165"/>
          <ac:grpSpMkLst>
            <pc:docMk/>
            <pc:sldMk cId="3330724444" sldId="401"/>
            <ac:grpSpMk id="35" creationId="{EA33AD06-A983-3330-77F9-53E9512F3FFB}"/>
          </ac:grpSpMkLst>
        </pc:grpChg>
        <pc:grpChg chg="add mod">
          <ac:chgData name="Claire Laffan" userId="56acf601b075253b" providerId="LiveId" clId="{5FC5992A-CA16-44E0-AC00-E71206DD8DC2}" dt="2025-10-07T15:13:53.105" v="5072"/>
          <ac:grpSpMkLst>
            <pc:docMk/>
            <pc:sldMk cId="3330724444" sldId="401"/>
            <ac:grpSpMk id="52" creationId="{33E689AA-2061-6598-B537-DC519602572F}"/>
          </ac:grpSpMkLst>
        </pc:grpChg>
        <pc:grpChg chg="add mod">
          <ac:chgData name="Claire Laffan" userId="56acf601b075253b" providerId="LiveId" clId="{5FC5992A-CA16-44E0-AC00-E71206DD8DC2}" dt="2025-10-07T15:10:43.612" v="5007" actId="164"/>
          <ac:grpSpMkLst>
            <pc:docMk/>
            <pc:sldMk cId="3330724444" sldId="401"/>
            <ac:grpSpMk id="81" creationId="{EFC556C2-7FF5-4290-30E8-AA9A58143395}"/>
          </ac:grpSpMkLst>
        </pc:grpChg>
        <pc:grpChg chg="add mod">
          <ac:chgData name="Claire Laffan" userId="56acf601b075253b" providerId="LiveId" clId="{5FC5992A-CA16-44E0-AC00-E71206DD8DC2}" dt="2025-10-07T15:20:04.386" v="5200" actId="164"/>
          <ac:grpSpMkLst>
            <pc:docMk/>
            <pc:sldMk cId="3330724444" sldId="401"/>
            <ac:grpSpMk id="83" creationId="{67C96A58-D63B-A642-5B12-3AA5BBE58D9D}"/>
          </ac:grpSpMkLst>
        </pc:grpChg>
        <pc:grpChg chg="add mod">
          <ac:chgData name="Claire Laffan" userId="56acf601b075253b" providerId="LiveId" clId="{5FC5992A-CA16-44E0-AC00-E71206DD8DC2}" dt="2025-10-08T15:48:48.679" v="14096" actId="164"/>
          <ac:grpSpMkLst>
            <pc:docMk/>
            <pc:sldMk cId="3330724444" sldId="401"/>
            <ac:grpSpMk id="84" creationId="{C9A0FF91-E3AD-C478-673E-A8286B2DB5F9}"/>
          </ac:grpSpMkLst>
        </pc:grpChg>
        <pc:grpChg chg="add mod">
          <ac:chgData name="Claire Laffan" userId="56acf601b075253b" providerId="LiveId" clId="{5FC5992A-CA16-44E0-AC00-E71206DD8DC2}" dt="2025-10-07T15:20:08.874" v="5201" actId="164"/>
          <ac:grpSpMkLst>
            <pc:docMk/>
            <pc:sldMk cId="3330724444" sldId="401"/>
            <ac:grpSpMk id="88" creationId="{C620F897-F9DB-F0E2-8DD6-6B19BDF91A61}"/>
          </ac:grpSpMkLst>
        </pc:grpChg>
        <pc:grpChg chg="add mod">
          <ac:chgData name="Claire Laffan" userId="56acf601b075253b" providerId="LiveId" clId="{5FC5992A-CA16-44E0-AC00-E71206DD8DC2}" dt="2025-10-08T15:48:52.980" v="14097" actId="164"/>
          <ac:grpSpMkLst>
            <pc:docMk/>
            <pc:sldMk cId="3330724444" sldId="401"/>
            <ac:grpSpMk id="100" creationId="{04DB3C95-E500-F459-E332-B98800988BE1}"/>
          </ac:grpSpMkLst>
        </pc:grpChg>
        <pc:grpChg chg="add mod">
          <ac:chgData name="Claire Laffan" userId="56acf601b075253b" providerId="LiveId" clId="{5FC5992A-CA16-44E0-AC00-E71206DD8DC2}" dt="2025-10-07T15:20:08.874" v="5201" actId="164"/>
          <ac:grpSpMkLst>
            <pc:docMk/>
            <pc:sldMk cId="3330724444" sldId="401"/>
            <ac:grpSpMk id="101" creationId="{51A91A99-4F54-9A99-0B0A-39AAEC8BC515}"/>
          </ac:grpSpMkLst>
        </pc:grpChg>
        <pc:grpChg chg="add mod">
          <ac:chgData name="Claire Laffan" userId="56acf601b075253b" providerId="LiveId" clId="{5FC5992A-CA16-44E0-AC00-E71206DD8DC2}" dt="2025-10-07T21:02:13.437" v="9652" actId="1036"/>
          <ac:grpSpMkLst>
            <pc:docMk/>
            <pc:sldMk cId="3330724444" sldId="401"/>
            <ac:grpSpMk id="102" creationId="{597AA94B-2554-7699-94B1-70D9C8AA43F4}"/>
          </ac:grpSpMkLst>
        </pc:grpChg>
        <pc:grpChg chg="add mod">
          <ac:chgData name="Claire Laffan" userId="56acf601b075253b" providerId="LiveId" clId="{5FC5992A-CA16-44E0-AC00-E71206DD8DC2}" dt="2025-10-07T21:02:13.437" v="9652" actId="1036"/>
          <ac:grpSpMkLst>
            <pc:docMk/>
            <pc:sldMk cId="3330724444" sldId="401"/>
            <ac:grpSpMk id="103" creationId="{3FE9E5BC-37F2-4F46-D6B9-EA7F1496C230}"/>
          </ac:grpSpMkLst>
        </pc:grpChg>
        <pc:grpChg chg="add mod">
          <ac:chgData name="Claire Laffan" userId="56acf601b075253b" providerId="LiveId" clId="{5FC5992A-CA16-44E0-AC00-E71206DD8DC2}" dt="2025-10-07T21:02:13.437" v="9652" actId="1036"/>
          <ac:grpSpMkLst>
            <pc:docMk/>
            <pc:sldMk cId="3330724444" sldId="401"/>
            <ac:grpSpMk id="104" creationId="{E7BB8FC7-21A3-5416-A0D6-2A7FD76580B8}"/>
          </ac:grpSpMkLst>
        </pc:grpChg>
        <pc:picChg chg="add del">
          <ac:chgData name="Claire Laffan" userId="56acf601b075253b" providerId="LiveId" clId="{5FC5992A-CA16-44E0-AC00-E71206DD8DC2}" dt="2025-10-07T12:48:45.296" v="3179" actId="478"/>
          <ac:picMkLst>
            <pc:docMk/>
            <pc:sldMk cId="3330724444" sldId="401"/>
            <ac:picMk id="5" creationId="{A53900DF-257C-D5CF-B7A6-C4D2BF16738B}"/>
          </ac:picMkLst>
        </pc:picChg>
        <pc:picChg chg="add del">
          <ac:chgData name="Claire Laffan" userId="56acf601b075253b" providerId="LiveId" clId="{5FC5992A-CA16-44E0-AC00-E71206DD8DC2}" dt="2025-10-07T12:50:36.480" v="3181" actId="478"/>
          <ac:picMkLst>
            <pc:docMk/>
            <pc:sldMk cId="3330724444" sldId="401"/>
            <ac:picMk id="7" creationId="{27021072-A305-2445-AA8F-3631BA7D48FB}"/>
          </ac:picMkLst>
        </pc:picChg>
        <pc:picChg chg="add del mod">
          <ac:chgData name="Claire Laffan" userId="56acf601b075253b" providerId="LiveId" clId="{5FC5992A-CA16-44E0-AC00-E71206DD8DC2}" dt="2025-10-07T12:52:12.150" v="3188" actId="478"/>
          <ac:picMkLst>
            <pc:docMk/>
            <pc:sldMk cId="3330724444" sldId="401"/>
            <ac:picMk id="9" creationId="{67AF98CA-BF05-7175-1E59-3FDA599BD38A}"/>
          </ac:picMkLst>
        </pc:picChg>
        <pc:picChg chg="add del mod">
          <ac:chgData name="Claire Laffan" userId="56acf601b075253b" providerId="LiveId" clId="{5FC5992A-CA16-44E0-AC00-E71206DD8DC2}" dt="2025-10-07T20:00:05.365" v="8766" actId="478"/>
          <ac:picMkLst>
            <pc:docMk/>
            <pc:sldMk cId="3330724444" sldId="401"/>
            <ac:picMk id="15" creationId="{50D81B55-F301-2905-C411-6198A966C2FC}"/>
          </ac:picMkLst>
        </pc:picChg>
        <pc:cxnChg chg="add mod">
          <ac:chgData name="Claire Laffan" userId="56acf601b075253b" providerId="LiveId" clId="{5FC5992A-CA16-44E0-AC00-E71206DD8DC2}" dt="2025-10-07T15:13:53.105" v="5072"/>
          <ac:cxnSpMkLst>
            <pc:docMk/>
            <pc:sldMk cId="3330724444" sldId="401"/>
            <ac:cxnSpMk id="38" creationId="{A9FEFEF1-A799-D48C-D48C-979CD0C2CB05}"/>
          </ac:cxnSpMkLst>
        </pc:cxnChg>
        <pc:cxnChg chg="add mod">
          <ac:chgData name="Claire Laffan" userId="56acf601b075253b" providerId="LiveId" clId="{5FC5992A-CA16-44E0-AC00-E71206DD8DC2}" dt="2025-10-07T15:13:53.105" v="5072"/>
          <ac:cxnSpMkLst>
            <pc:docMk/>
            <pc:sldMk cId="3330724444" sldId="401"/>
            <ac:cxnSpMk id="45" creationId="{D3F37A27-A731-DD71-D61D-E304B8AA4A67}"/>
          </ac:cxnSpMkLst>
        </pc:cxnChg>
        <pc:cxnChg chg="add mod">
          <ac:chgData name="Claire Laffan" userId="56acf601b075253b" providerId="LiveId" clId="{5FC5992A-CA16-44E0-AC00-E71206DD8DC2}" dt="2025-10-07T15:12:37.533" v="5060" actId="208"/>
          <ac:cxnSpMkLst>
            <pc:docMk/>
            <pc:sldMk cId="3330724444" sldId="401"/>
            <ac:cxnSpMk id="50" creationId="{BE0EC63B-8001-9018-06F4-A7494E083082}"/>
          </ac:cxnSpMkLst>
        </pc:cxnChg>
        <pc:cxnChg chg="add mod">
          <ac:chgData name="Claire Laffan" userId="56acf601b075253b" providerId="LiveId" clId="{5FC5992A-CA16-44E0-AC00-E71206DD8DC2}" dt="2025-10-07T15:13:03.489" v="5065" actId="208"/>
          <ac:cxnSpMkLst>
            <pc:docMk/>
            <pc:sldMk cId="3330724444" sldId="401"/>
            <ac:cxnSpMk id="55" creationId="{3D4361B0-5A1F-9D22-0AA2-98CAE93CB46C}"/>
          </ac:cxnSpMkLst>
        </pc:cxnChg>
        <pc:cxnChg chg="add mod">
          <ac:chgData name="Claire Laffan" userId="56acf601b075253b" providerId="LiveId" clId="{5FC5992A-CA16-44E0-AC00-E71206DD8DC2}" dt="2025-10-07T15:13:00.348" v="5064" actId="208"/>
          <ac:cxnSpMkLst>
            <pc:docMk/>
            <pc:sldMk cId="3330724444" sldId="401"/>
            <ac:cxnSpMk id="61" creationId="{7209F335-F754-3AAB-8E32-14C8FB46703F}"/>
          </ac:cxnSpMkLst>
        </pc:cxnChg>
        <pc:cxnChg chg="add del mod">
          <ac:chgData name="Claire Laffan" userId="56acf601b075253b" providerId="LiveId" clId="{5FC5992A-CA16-44E0-AC00-E71206DD8DC2}" dt="2025-10-07T14:09:33.239" v="4288" actId="478"/>
          <ac:cxnSpMkLst>
            <pc:docMk/>
            <pc:sldMk cId="3330724444" sldId="401"/>
            <ac:cxnSpMk id="63" creationId="{59D374DE-9BF8-5B14-530B-7B481983804A}"/>
          </ac:cxnSpMkLst>
        </pc:cxnChg>
        <pc:cxnChg chg="add del mod">
          <ac:chgData name="Claire Laffan" userId="56acf601b075253b" providerId="LiveId" clId="{5FC5992A-CA16-44E0-AC00-E71206DD8DC2}" dt="2025-10-07T14:09:23.317" v="4272" actId="478"/>
          <ac:cxnSpMkLst>
            <pc:docMk/>
            <pc:sldMk cId="3330724444" sldId="401"/>
            <ac:cxnSpMk id="65" creationId="{59C51143-55A4-3E70-1740-D5D5107F5255}"/>
          </ac:cxnSpMkLst>
        </pc:cxnChg>
        <pc:cxnChg chg="add mod">
          <ac:chgData name="Claire Laffan" userId="56acf601b075253b" providerId="LiveId" clId="{5FC5992A-CA16-44E0-AC00-E71206DD8DC2}" dt="2025-10-07T15:12:57.690" v="5063" actId="208"/>
          <ac:cxnSpMkLst>
            <pc:docMk/>
            <pc:sldMk cId="3330724444" sldId="401"/>
            <ac:cxnSpMk id="71" creationId="{516B520A-B67A-F9C5-EF3E-005953E2A1B9}"/>
          </ac:cxnSpMkLst>
        </pc:cxnChg>
        <pc:cxnChg chg="add mod">
          <ac:chgData name="Claire Laffan" userId="56acf601b075253b" providerId="LiveId" clId="{5FC5992A-CA16-44E0-AC00-E71206DD8DC2}" dt="2025-10-07T15:13:17.693" v="5069" actId="208"/>
          <ac:cxnSpMkLst>
            <pc:docMk/>
            <pc:sldMk cId="3330724444" sldId="401"/>
            <ac:cxnSpMk id="74" creationId="{4BD90039-14A6-59CD-FF57-80B3EB0097FB}"/>
          </ac:cxnSpMkLst>
        </pc:cxnChg>
        <pc:cxnChg chg="add mod">
          <ac:chgData name="Claire Laffan" userId="56acf601b075253b" providerId="LiveId" clId="{5FC5992A-CA16-44E0-AC00-E71206DD8DC2}" dt="2025-10-07T15:21:34.469" v="5216" actId="164"/>
          <ac:cxnSpMkLst>
            <pc:docMk/>
            <pc:sldMk cId="3330724444" sldId="401"/>
            <ac:cxnSpMk id="85" creationId="{7B8B7B4E-A2DE-3480-CFF7-B0DDD0690245}"/>
          </ac:cxnSpMkLst>
        </pc:cxnChg>
        <pc:cxnChg chg="add mod">
          <ac:chgData name="Claire Laffan" userId="56acf601b075253b" providerId="LiveId" clId="{5FC5992A-CA16-44E0-AC00-E71206DD8DC2}" dt="2025-10-07T15:20:46.168" v="5204" actId="164"/>
          <ac:cxnSpMkLst>
            <pc:docMk/>
            <pc:sldMk cId="3330724444" sldId="401"/>
            <ac:cxnSpMk id="89" creationId="{41C5E94A-9CD7-348C-FD69-30D880A5EA30}"/>
          </ac:cxnSpMkLst>
        </pc:cxnChg>
        <pc:cxnChg chg="add mod">
          <ac:chgData name="Claire Laffan" userId="56acf601b075253b" providerId="LiveId" clId="{5FC5992A-CA16-44E0-AC00-E71206DD8DC2}" dt="2025-10-07T15:20:52.897" v="5205" actId="164"/>
          <ac:cxnSpMkLst>
            <pc:docMk/>
            <pc:sldMk cId="3330724444" sldId="401"/>
            <ac:cxnSpMk id="92" creationId="{64849A07-D0B9-5800-C98C-0E58910118B4}"/>
          </ac:cxnSpMkLst>
        </pc:cxnChg>
        <pc:cxnChg chg="add mod">
          <ac:chgData name="Claire Laffan" userId="56acf601b075253b" providerId="LiveId" clId="{5FC5992A-CA16-44E0-AC00-E71206DD8DC2}" dt="2025-10-07T15:20:04.386" v="5200" actId="164"/>
          <ac:cxnSpMkLst>
            <pc:docMk/>
            <pc:sldMk cId="3330724444" sldId="401"/>
            <ac:cxnSpMk id="94" creationId="{E5DF4942-8F6A-D038-829F-504C1DA81613}"/>
          </ac:cxnSpMkLst>
        </pc:cxnChg>
      </pc:sldChg>
      <pc:sldChg chg="addSp delSp modSp new mod modAnim">
        <pc:chgData name="Claire Laffan" userId="56acf601b075253b" providerId="LiveId" clId="{5FC5992A-CA16-44E0-AC00-E71206DD8DC2}" dt="2025-10-08T15:18:50.931" v="13619" actId="1036"/>
        <pc:sldMkLst>
          <pc:docMk/>
          <pc:sldMk cId="1072853609" sldId="402"/>
        </pc:sldMkLst>
        <pc:spChg chg="mod">
          <ac:chgData name="Claire Laffan" userId="56acf601b075253b" providerId="LiveId" clId="{5FC5992A-CA16-44E0-AC00-E71206DD8DC2}" dt="2025-10-07T17:24:03.525" v="7327" actId="1076"/>
          <ac:spMkLst>
            <pc:docMk/>
            <pc:sldMk cId="1072853609" sldId="402"/>
            <ac:spMk id="2" creationId="{5CD6568E-1D8F-1F93-4797-4D232B8EEA73}"/>
          </ac:spMkLst>
        </pc:spChg>
        <pc:spChg chg="mod">
          <ac:chgData name="Claire Laffan" userId="56acf601b075253b" providerId="LiveId" clId="{5FC5992A-CA16-44E0-AC00-E71206DD8DC2}" dt="2025-10-08T15:17:26.969" v="13602" actId="1037"/>
          <ac:spMkLst>
            <pc:docMk/>
            <pc:sldMk cId="1072853609" sldId="402"/>
            <ac:spMk id="3" creationId="{86C697A6-0D72-66D1-DBAD-59C3746F8C34}"/>
          </ac:spMkLst>
        </pc:spChg>
        <pc:spChg chg="add">
          <ac:chgData name="Claire Laffan" userId="56acf601b075253b" providerId="LiveId" clId="{5FC5992A-CA16-44E0-AC00-E71206DD8DC2}" dt="2025-10-07T17:28:19.876" v="7329"/>
          <ac:spMkLst>
            <pc:docMk/>
            <pc:sldMk cId="1072853609" sldId="402"/>
            <ac:spMk id="4" creationId="{C1B7FE28-48B7-5908-FAB3-7B11ED80B85C}"/>
          </ac:spMkLst>
        </pc:spChg>
        <pc:spChg chg="mod ord">
          <ac:chgData name="Claire Laffan" userId="56acf601b075253b" providerId="LiveId" clId="{5FC5992A-CA16-44E0-AC00-E71206DD8DC2}" dt="2025-10-08T14:55:27.318" v="13150" actId="1037"/>
          <ac:spMkLst>
            <pc:docMk/>
            <pc:sldMk cId="1072853609" sldId="402"/>
            <ac:spMk id="8" creationId="{18733DD2-B5C8-462A-2CAC-360979C9B306}"/>
          </ac:spMkLst>
        </pc:spChg>
        <pc:spChg chg="add mod">
          <ac:chgData name="Claire Laffan" userId="56acf601b075253b" providerId="LiveId" clId="{5FC5992A-CA16-44E0-AC00-E71206DD8DC2}" dt="2025-10-08T14:55:12.086" v="13143"/>
          <ac:spMkLst>
            <pc:docMk/>
            <pc:sldMk cId="1072853609" sldId="402"/>
            <ac:spMk id="9" creationId="{7E917977-F0A7-49A7-2C9C-E927A3EF1DA7}"/>
          </ac:spMkLst>
        </pc:spChg>
        <pc:spChg chg="add">
          <ac:chgData name="Claire Laffan" userId="56acf601b075253b" providerId="LiveId" clId="{5FC5992A-CA16-44E0-AC00-E71206DD8DC2}" dt="2025-10-08T15:18:14.290" v="13605"/>
          <ac:spMkLst>
            <pc:docMk/>
            <pc:sldMk cId="1072853609" sldId="402"/>
            <ac:spMk id="10" creationId="{F4406693-8831-F74A-514F-22D07AD2B669}"/>
          </ac:spMkLst>
        </pc:spChg>
        <pc:picChg chg="add del mod modCrop">
          <ac:chgData name="Claire Laffan" userId="56acf601b075253b" providerId="LiveId" clId="{5FC5992A-CA16-44E0-AC00-E71206DD8DC2}" dt="2025-10-08T15:18:12.631" v="13604" actId="478"/>
          <ac:picMkLst>
            <pc:docMk/>
            <pc:sldMk cId="1072853609" sldId="402"/>
            <ac:picMk id="5" creationId="{53D00697-1A2B-6DA5-0D3C-E88EB62FD5AD}"/>
          </ac:picMkLst>
        </pc:picChg>
        <pc:picChg chg="add del mod">
          <ac:chgData name="Claire Laffan" userId="56acf601b075253b" providerId="LiveId" clId="{5FC5992A-CA16-44E0-AC00-E71206DD8DC2}" dt="2025-10-08T15:18:11.827" v="13603" actId="478"/>
          <ac:picMkLst>
            <pc:docMk/>
            <pc:sldMk cId="1072853609" sldId="402"/>
            <ac:picMk id="6" creationId="{ECBCD636-495A-BC75-AA66-E3E445AF0C75}"/>
          </ac:picMkLst>
        </pc:picChg>
        <pc:picChg chg="add del mod">
          <ac:chgData name="Claire Laffan" userId="56acf601b075253b" providerId="LiveId" clId="{5FC5992A-CA16-44E0-AC00-E71206DD8DC2}" dt="2025-10-08T15:18:24.505" v="13609" actId="478"/>
          <ac:picMkLst>
            <pc:docMk/>
            <pc:sldMk cId="1072853609" sldId="402"/>
            <ac:picMk id="7" creationId="{D12AA0F3-0C9C-A1CF-A326-4530ABEDD948}"/>
          </ac:picMkLst>
        </pc:picChg>
        <pc:picChg chg="add mod">
          <ac:chgData name="Claire Laffan" userId="56acf601b075253b" providerId="LiveId" clId="{5FC5992A-CA16-44E0-AC00-E71206DD8DC2}" dt="2025-10-08T15:18:50.931" v="13619" actId="1036"/>
          <ac:picMkLst>
            <pc:docMk/>
            <pc:sldMk cId="1072853609" sldId="402"/>
            <ac:picMk id="11" creationId="{5A209ED8-A032-AF3A-C114-F16EF90641CF}"/>
          </ac:picMkLst>
        </pc:picChg>
      </pc:sldChg>
      <pc:sldChg chg="addSp modSp new del mod">
        <pc:chgData name="Claire Laffan" userId="56acf601b075253b" providerId="LiveId" clId="{5FC5992A-CA16-44E0-AC00-E71206DD8DC2}" dt="2025-10-07T16:01:21.342" v="6668" actId="2696"/>
        <pc:sldMkLst>
          <pc:docMk/>
          <pc:sldMk cId="1934254312" sldId="402"/>
        </pc:sldMkLst>
        <pc:picChg chg="add mod">
          <ac:chgData name="Claire Laffan" userId="56acf601b075253b" providerId="LiveId" clId="{5FC5992A-CA16-44E0-AC00-E71206DD8DC2}" dt="2025-10-07T15:41:32.563" v="6137" actId="1076"/>
          <ac:picMkLst>
            <pc:docMk/>
            <pc:sldMk cId="1934254312" sldId="402"/>
            <ac:picMk id="5" creationId="{CF819512-83A0-404C-51EC-BB45CB458C32}"/>
          </ac:picMkLst>
        </pc:picChg>
      </pc:sldChg>
      <pc:sldChg chg="addSp modSp new mod ord">
        <pc:chgData name="Claire Laffan" userId="56acf601b075253b" providerId="LiveId" clId="{5FC5992A-CA16-44E0-AC00-E71206DD8DC2}" dt="2025-10-08T14:40:35.045" v="12796"/>
        <pc:sldMkLst>
          <pc:docMk/>
          <pc:sldMk cId="3154337555" sldId="403"/>
        </pc:sldMkLst>
        <pc:spChg chg="mod">
          <ac:chgData name="Claire Laffan" userId="56acf601b075253b" providerId="LiveId" clId="{5FC5992A-CA16-44E0-AC00-E71206DD8DC2}" dt="2025-10-08T14:38:33.968" v="12782" actId="20577"/>
          <ac:spMkLst>
            <pc:docMk/>
            <pc:sldMk cId="3154337555" sldId="403"/>
            <ac:spMk id="2" creationId="{CB18A063-30A1-B3B2-A849-6DC8864E9AB1}"/>
          </ac:spMkLst>
        </pc:spChg>
        <pc:spChg chg="mod">
          <ac:chgData name="Claire Laffan" userId="56acf601b075253b" providerId="LiveId" clId="{5FC5992A-CA16-44E0-AC00-E71206DD8DC2}" dt="2025-10-08T14:40:15.226" v="12794" actId="1076"/>
          <ac:spMkLst>
            <pc:docMk/>
            <pc:sldMk cId="3154337555" sldId="403"/>
            <ac:spMk id="3" creationId="{828E5462-916B-BB0C-5335-55A98ECCCDAE}"/>
          </ac:spMkLst>
        </pc:spChg>
        <pc:spChg chg="add">
          <ac:chgData name="Claire Laffan" userId="56acf601b075253b" providerId="LiveId" clId="{5FC5992A-CA16-44E0-AC00-E71206DD8DC2}" dt="2025-10-08T14:37:53.969" v="12753"/>
          <ac:spMkLst>
            <pc:docMk/>
            <pc:sldMk cId="3154337555" sldId="403"/>
            <ac:spMk id="6" creationId="{A4F9FC25-AE1B-5D9D-9502-E4DA1661CAC7}"/>
          </ac:spMkLst>
        </pc:spChg>
        <pc:spChg chg="add mod">
          <ac:chgData name="Claire Laffan" userId="56acf601b075253b" providerId="LiveId" clId="{5FC5992A-CA16-44E0-AC00-E71206DD8DC2}" dt="2025-10-08T14:38:56.496" v="12787" actId="164"/>
          <ac:spMkLst>
            <pc:docMk/>
            <pc:sldMk cId="3154337555" sldId="403"/>
            <ac:spMk id="8" creationId="{F4D9E2B0-BD17-6F0A-D788-A7BA9B80106E}"/>
          </ac:spMkLst>
        </pc:spChg>
        <pc:spChg chg="add">
          <ac:chgData name="Claire Laffan" userId="56acf601b075253b" providerId="LiveId" clId="{5FC5992A-CA16-44E0-AC00-E71206DD8DC2}" dt="2025-10-08T14:39:55.733" v="12788"/>
          <ac:spMkLst>
            <pc:docMk/>
            <pc:sldMk cId="3154337555" sldId="403"/>
            <ac:spMk id="10" creationId="{9644F138-0CD7-718C-2365-600CB4D98F1B}"/>
          </ac:spMkLst>
        </pc:spChg>
        <pc:grpChg chg="add mod">
          <ac:chgData name="Claire Laffan" userId="56acf601b075253b" providerId="LiveId" clId="{5FC5992A-CA16-44E0-AC00-E71206DD8DC2}" dt="2025-10-08T14:38:56.496" v="12787" actId="164"/>
          <ac:grpSpMkLst>
            <pc:docMk/>
            <pc:sldMk cId="3154337555" sldId="403"/>
            <ac:grpSpMk id="9" creationId="{F4DA0AB5-F601-43A0-AD9A-AA980E20C34B}"/>
          </ac:grpSpMkLst>
        </pc:grpChg>
        <pc:picChg chg="add mod">
          <ac:chgData name="Claire Laffan" userId="56acf601b075253b" providerId="LiveId" clId="{5FC5992A-CA16-44E0-AC00-E71206DD8DC2}" dt="2025-10-08T14:38:56.496" v="12787" actId="164"/>
          <ac:picMkLst>
            <pc:docMk/>
            <pc:sldMk cId="3154337555" sldId="403"/>
            <ac:picMk id="7" creationId="{3C3585AF-36BC-C0A0-72C6-E9852A4F3551}"/>
          </ac:picMkLst>
        </pc:picChg>
        <pc:picChg chg="add mod">
          <ac:chgData name="Claire Laffan" userId="56acf601b075253b" providerId="LiveId" clId="{5FC5992A-CA16-44E0-AC00-E71206DD8DC2}" dt="2025-10-08T14:40:11.037" v="12793" actId="1076"/>
          <ac:picMkLst>
            <pc:docMk/>
            <pc:sldMk cId="3154337555" sldId="403"/>
            <ac:picMk id="11" creationId="{B19FDE83-8AC7-6B0E-82E6-0AFEE38A475B}"/>
          </ac:picMkLst>
        </pc:picChg>
      </pc:sldChg>
      <pc:sldChg chg="new del">
        <pc:chgData name="Claire Laffan" userId="56acf601b075253b" providerId="LiveId" clId="{5FC5992A-CA16-44E0-AC00-E71206DD8DC2}" dt="2025-10-07T16:08:41.987" v="7271" actId="47"/>
        <pc:sldMkLst>
          <pc:docMk/>
          <pc:sldMk cId="3310972496" sldId="404"/>
        </pc:sldMkLst>
      </pc:sldChg>
      <pc:sldChg chg="addSp delSp modSp new add del mod">
        <pc:chgData name="Claire Laffan" userId="56acf601b075253b" providerId="LiveId" clId="{5FC5992A-CA16-44E0-AC00-E71206DD8DC2}" dt="2025-10-07T17:30:19.415" v="7370" actId="1076"/>
        <pc:sldMkLst>
          <pc:docMk/>
          <pc:sldMk cId="3840859603" sldId="405"/>
        </pc:sldMkLst>
        <pc:spChg chg="mod">
          <ac:chgData name="Claire Laffan" userId="56acf601b075253b" providerId="LiveId" clId="{5FC5992A-CA16-44E0-AC00-E71206DD8DC2}" dt="2025-10-07T17:30:19.415" v="7370" actId="1076"/>
          <ac:spMkLst>
            <pc:docMk/>
            <pc:sldMk cId="3840859603" sldId="405"/>
            <ac:spMk id="2" creationId="{215E6EE4-5505-8171-694F-C32F1A127170}"/>
          </ac:spMkLst>
        </pc:spChg>
        <pc:picChg chg="add del mod">
          <ac:chgData name="Claire Laffan" userId="56acf601b075253b" providerId="LiveId" clId="{5FC5992A-CA16-44E0-AC00-E71206DD8DC2}" dt="2025-10-07T17:30:10.628" v="7368" actId="478"/>
          <ac:picMkLst>
            <pc:docMk/>
            <pc:sldMk cId="3840859603" sldId="405"/>
            <ac:picMk id="3" creationId="{CC6F3A98-9847-9484-B2C7-687D636D0BE6}"/>
          </ac:picMkLst>
        </pc:picChg>
      </pc:sldChg>
      <pc:sldChg chg="addSp delSp modSp add mod ord modAnim modNotesTx">
        <pc:chgData name="Claire Laffan" userId="56acf601b075253b" providerId="LiveId" clId="{5FC5992A-CA16-44E0-AC00-E71206DD8DC2}" dt="2025-10-08T15:42:03.899" v="14039"/>
        <pc:sldMkLst>
          <pc:docMk/>
          <pc:sldMk cId="3331979575" sldId="406"/>
        </pc:sldMkLst>
        <pc:spChg chg="mod">
          <ac:chgData name="Claire Laffan" userId="56acf601b075253b" providerId="LiveId" clId="{5FC5992A-CA16-44E0-AC00-E71206DD8DC2}" dt="2025-10-08T01:42:27.380" v="11444" actId="1076"/>
          <ac:spMkLst>
            <pc:docMk/>
            <pc:sldMk cId="3331979575" sldId="406"/>
            <ac:spMk id="2" creationId="{C86086B3-2D40-B236-FDFA-765C95BB13EF}"/>
          </ac:spMkLst>
        </pc:spChg>
        <pc:spChg chg="add mod">
          <ac:chgData name="Claire Laffan" userId="56acf601b075253b" providerId="LiveId" clId="{5FC5992A-CA16-44E0-AC00-E71206DD8DC2}" dt="2025-10-08T01:20:44.650" v="11397" actId="1076"/>
          <ac:spMkLst>
            <pc:docMk/>
            <pc:sldMk cId="3331979575" sldId="406"/>
            <ac:spMk id="3" creationId="{4F4E556A-2E70-1118-D818-7833BC816513}"/>
          </ac:spMkLst>
        </pc:spChg>
        <pc:spChg chg="mod">
          <ac:chgData name="Claire Laffan" userId="56acf601b075253b" providerId="LiveId" clId="{5FC5992A-CA16-44E0-AC00-E71206DD8DC2}" dt="2025-10-07T21:10:08.573" v="9821" actId="20577"/>
          <ac:spMkLst>
            <pc:docMk/>
            <pc:sldMk cId="3331979575" sldId="406"/>
            <ac:spMk id="4" creationId="{64C78D20-7830-8BA9-9940-00A3ECAC6F2F}"/>
          </ac:spMkLst>
        </pc:spChg>
        <pc:spChg chg="add mod ord">
          <ac:chgData name="Claire Laffan" userId="56acf601b075253b" providerId="LiveId" clId="{5FC5992A-CA16-44E0-AC00-E71206DD8DC2}" dt="2025-10-08T14:47:06.724" v="13009" actId="1038"/>
          <ac:spMkLst>
            <pc:docMk/>
            <pc:sldMk cId="3331979575" sldId="406"/>
            <ac:spMk id="5" creationId="{C2309498-58DC-2D24-072F-B932335E3754}"/>
          </ac:spMkLst>
        </pc:spChg>
        <pc:spChg chg="add mod">
          <ac:chgData name="Claire Laffan" userId="56acf601b075253b" providerId="LiveId" clId="{5FC5992A-CA16-44E0-AC00-E71206DD8DC2}" dt="2025-10-08T15:39:23.960" v="14019" actId="14100"/>
          <ac:spMkLst>
            <pc:docMk/>
            <pc:sldMk cId="3331979575" sldId="406"/>
            <ac:spMk id="6" creationId="{29EB47A9-764A-8349-AF80-4E5E71DC10D0}"/>
          </ac:spMkLst>
        </pc:spChg>
        <pc:spChg chg="add del mod">
          <ac:chgData name="Claire Laffan" userId="56acf601b075253b" providerId="LiveId" clId="{5FC5992A-CA16-44E0-AC00-E71206DD8DC2}" dt="2025-10-07T19:56:55.192" v="8611" actId="478"/>
          <ac:spMkLst>
            <pc:docMk/>
            <pc:sldMk cId="3331979575" sldId="406"/>
            <ac:spMk id="6" creationId="{48D4F4E7-D041-5C79-F145-D943602F61D8}"/>
          </ac:spMkLst>
        </pc:spChg>
        <pc:spChg chg="mod">
          <ac:chgData name="Claire Laffan" userId="56acf601b075253b" providerId="LiveId" clId="{5FC5992A-CA16-44E0-AC00-E71206DD8DC2}" dt="2025-10-08T14:47:11.008" v="13010" actId="1076"/>
          <ac:spMkLst>
            <pc:docMk/>
            <pc:sldMk cId="3331979575" sldId="406"/>
            <ac:spMk id="7" creationId="{F44C906B-AF7B-7710-2EC6-84A886098EA6}"/>
          </ac:spMkLst>
        </pc:spChg>
        <pc:spChg chg="add del mod">
          <ac:chgData name="Claire Laffan" userId="56acf601b075253b" providerId="LiveId" clId="{5FC5992A-CA16-44E0-AC00-E71206DD8DC2}" dt="2025-10-07T19:37:38.549" v="8103" actId="478"/>
          <ac:spMkLst>
            <pc:docMk/>
            <pc:sldMk cId="3331979575" sldId="406"/>
            <ac:spMk id="8" creationId="{1D40A898-C1AD-EBE9-AAD3-2A1787438949}"/>
          </ac:spMkLst>
        </pc:spChg>
        <pc:spChg chg="add del mod">
          <ac:chgData name="Claire Laffan" userId="56acf601b075253b" providerId="LiveId" clId="{5FC5992A-CA16-44E0-AC00-E71206DD8DC2}" dt="2025-10-07T19:37:36.969" v="8102" actId="478"/>
          <ac:spMkLst>
            <pc:docMk/>
            <pc:sldMk cId="3331979575" sldId="406"/>
            <ac:spMk id="9" creationId="{70DDC545-A336-DEAA-07F8-1F81A7F14210}"/>
          </ac:spMkLst>
        </pc:spChg>
        <pc:spChg chg="mod topLvl">
          <ac:chgData name="Claire Laffan" userId="56acf601b075253b" providerId="LiveId" clId="{5FC5992A-CA16-44E0-AC00-E71206DD8DC2}" dt="2025-10-07T17:47:50.255" v="7434" actId="164"/>
          <ac:spMkLst>
            <pc:docMk/>
            <pc:sldMk cId="3331979575" sldId="406"/>
            <ac:spMk id="11" creationId="{34155072-CB60-2989-3DF8-4CF2D3BB2CF7}"/>
          </ac:spMkLst>
        </pc:spChg>
        <pc:spChg chg="mod topLvl">
          <ac:chgData name="Claire Laffan" userId="56acf601b075253b" providerId="LiveId" clId="{5FC5992A-CA16-44E0-AC00-E71206DD8DC2}" dt="2025-10-07T17:47:50.255" v="7434" actId="164"/>
          <ac:spMkLst>
            <pc:docMk/>
            <pc:sldMk cId="3331979575" sldId="406"/>
            <ac:spMk id="12" creationId="{3FC2E73C-DD18-BC84-F22E-84A975C28860}"/>
          </ac:spMkLst>
        </pc:spChg>
        <pc:spChg chg="mod topLvl">
          <ac:chgData name="Claire Laffan" userId="56acf601b075253b" providerId="LiveId" clId="{5FC5992A-CA16-44E0-AC00-E71206DD8DC2}" dt="2025-10-07T17:47:50.255" v="7434" actId="164"/>
          <ac:spMkLst>
            <pc:docMk/>
            <pc:sldMk cId="3331979575" sldId="406"/>
            <ac:spMk id="13" creationId="{2A1DEEEF-A2C2-7CE8-EAE8-BF91390FBA76}"/>
          </ac:spMkLst>
        </pc:spChg>
        <pc:spChg chg="mod topLvl">
          <ac:chgData name="Claire Laffan" userId="56acf601b075253b" providerId="LiveId" clId="{5FC5992A-CA16-44E0-AC00-E71206DD8DC2}" dt="2025-10-07T17:47:50.255" v="7434" actId="164"/>
          <ac:spMkLst>
            <pc:docMk/>
            <pc:sldMk cId="3331979575" sldId="406"/>
            <ac:spMk id="14" creationId="{93B97EF2-F9FB-AE43-52CC-4EA97AC6518A}"/>
          </ac:spMkLst>
        </pc:spChg>
        <pc:spChg chg="add del mod">
          <ac:chgData name="Claire Laffan" userId="56acf601b075253b" providerId="LiveId" clId="{5FC5992A-CA16-44E0-AC00-E71206DD8DC2}" dt="2025-10-07T19:37:45.282" v="8105" actId="478"/>
          <ac:spMkLst>
            <pc:docMk/>
            <pc:sldMk cId="3331979575" sldId="406"/>
            <ac:spMk id="15" creationId="{E93AC588-6F5E-C328-627F-B8B825E8853F}"/>
          </ac:spMkLst>
        </pc:spChg>
        <pc:spChg chg="add del mod">
          <ac:chgData name="Claire Laffan" userId="56acf601b075253b" providerId="LiveId" clId="{5FC5992A-CA16-44E0-AC00-E71206DD8DC2}" dt="2025-10-07T19:37:42.384" v="8104" actId="478"/>
          <ac:spMkLst>
            <pc:docMk/>
            <pc:sldMk cId="3331979575" sldId="406"/>
            <ac:spMk id="16" creationId="{09A33CAF-DD30-8005-373A-2BA8F0A17EE5}"/>
          </ac:spMkLst>
        </pc:spChg>
        <pc:spChg chg="add mod">
          <ac:chgData name="Claire Laffan" userId="56acf601b075253b" providerId="LiveId" clId="{5FC5992A-CA16-44E0-AC00-E71206DD8DC2}" dt="2025-10-07T20:19:47.284" v="8791" actId="1076"/>
          <ac:spMkLst>
            <pc:docMk/>
            <pc:sldMk cId="3331979575" sldId="406"/>
            <ac:spMk id="17" creationId="{0535C533-B335-7E22-DB60-6C83B65BF857}"/>
          </ac:spMkLst>
        </pc:spChg>
        <pc:spChg chg="add mod">
          <ac:chgData name="Claire Laffan" userId="56acf601b075253b" providerId="LiveId" clId="{5FC5992A-CA16-44E0-AC00-E71206DD8DC2}" dt="2025-10-07T19:45:34.111" v="8435" actId="164"/>
          <ac:spMkLst>
            <pc:docMk/>
            <pc:sldMk cId="3331979575" sldId="406"/>
            <ac:spMk id="18" creationId="{86988D33-1F50-A485-74F6-10F5D1EE5F9D}"/>
          </ac:spMkLst>
        </pc:spChg>
        <pc:spChg chg="add mod">
          <ac:chgData name="Claire Laffan" userId="56acf601b075253b" providerId="LiveId" clId="{5FC5992A-CA16-44E0-AC00-E71206DD8DC2}" dt="2025-10-08T01:21:21.371" v="11398" actId="164"/>
          <ac:spMkLst>
            <pc:docMk/>
            <pc:sldMk cId="3331979575" sldId="406"/>
            <ac:spMk id="19" creationId="{0BF8232D-5D51-B234-136B-D5FC716E2F5C}"/>
          </ac:spMkLst>
        </pc:spChg>
        <pc:spChg chg="add mod">
          <ac:chgData name="Claire Laffan" userId="56acf601b075253b" providerId="LiveId" clId="{5FC5992A-CA16-44E0-AC00-E71206DD8DC2}" dt="2025-10-08T01:21:21.371" v="11398" actId="164"/>
          <ac:spMkLst>
            <pc:docMk/>
            <pc:sldMk cId="3331979575" sldId="406"/>
            <ac:spMk id="20" creationId="{96B568FD-9344-5C42-8927-C0022379AD67}"/>
          </ac:spMkLst>
        </pc:spChg>
        <pc:spChg chg="add mod">
          <ac:chgData name="Claire Laffan" userId="56acf601b075253b" providerId="LiveId" clId="{5FC5992A-CA16-44E0-AC00-E71206DD8DC2}" dt="2025-10-07T19:45:34.111" v="8435" actId="164"/>
          <ac:spMkLst>
            <pc:docMk/>
            <pc:sldMk cId="3331979575" sldId="406"/>
            <ac:spMk id="21" creationId="{44F5E670-BC9A-DA7C-1F95-56C3AE772545}"/>
          </ac:spMkLst>
        </pc:spChg>
        <pc:spChg chg="add mod">
          <ac:chgData name="Claire Laffan" userId="56acf601b075253b" providerId="LiveId" clId="{5FC5992A-CA16-44E0-AC00-E71206DD8DC2}" dt="2025-10-07T19:45:34.111" v="8435" actId="164"/>
          <ac:spMkLst>
            <pc:docMk/>
            <pc:sldMk cId="3331979575" sldId="406"/>
            <ac:spMk id="22" creationId="{AE75CAF1-1E7A-9385-30E0-F6D0899D130E}"/>
          </ac:spMkLst>
        </pc:spChg>
        <pc:spChg chg="add mod">
          <ac:chgData name="Claire Laffan" userId="56acf601b075253b" providerId="LiveId" clId="{5FC5992A-CA16-44E0-AC00-E71206DD8DC2}" dt="2025-10-07T20:21:54.433" v="8847" actId="1076"/>
          <ac:spMkLst>
            <pc:docMk/>
            <pc:sldMk cId="3331979575" sldId="406"/>
            <ac:spMk id="23" creationId="{F67B2D82-F9B1-53FA-3BE0-D5B634F35AC7}"/>
          </ac:spMkLst>
        </pc:spChg>
        <pc:spChg chg="add mod">
          <ac:chgData name="Claire Laffan" userId="56acf601b075253b" providerId="LiveId" clId="{5FC5992A-CA16-44E0-AC00-E71206DD8DC2}" dt="2025-10-07T19:45:34.111" v="8435" actId="164"/>
          <ac:spMkLst>
            <pc:docMk/>
            <pc:sldMk cId="3331979575" sldId="406"/>
            <ac:spMk id="24" creationId="{581EB342-8730-D51A-1BA4-8F2879C2CA3E}"/>
          </ac:spMkLst>
        </pc:spChg>
        <pc:spChg chg="add del mod">
          <ac:chgData name="Claire Laffan" userId="56acf601b075253b" providerId="LiveId" clId="{5FC5992A-CA16-44E0-AC00-E71206DD8DC2}" dt="2025-10-07T19:46:22.681" v="8441" actId="478"/>
          <ac:spMkLst>
            <pc:docMk/>
            <pc:sldMk cId="3331979575" sldId="406"/>
            <ac:spMk id="26" creationId="{C20B1F2B-5184-862B-561A-9B5355D0B79B}"/>
          </ac:spMkLst>
        </pc:spChg>
        <pc:spChg chg="mod">
          <ac:chgData name="Claire Laffan" userId="56acf601b075253b" providerId="LiveId" clId="{5FC5992A-CA16-44E0-AC00-E71206DD8DC2}" dt="2025-10-07T19:46:18.542" v="8439"/>
          <ac:spMkLst>
            <pc:docMk/>
            <pc:sldMk cId="3331979575" sldId="406"/>
            <ac:spMk id="28" creationId="{4BF6603B-46DE-FD8C-9982-C06CAB21B04C}"/>
          </ac:spMkLst>
        </pc:spChg>
        <pc:spChg chg="mod">
          <ac:chgData name="Claire Laffan" userId="56acf601b075253b" providerId="LiveId" clId="{5FC5992A-CA16-44E0-AC00-E71206DD8DC2}" dt="2025-10-07T19:46:18.542" v="8439"/>
          <ac:spMkLst>
            <pc:docMk/>
            <pc:sldMk cId="3331979575" sldId="406"/>
            <ac:spMk id="29" creationId="{3278D660-3158-DCAC-D9CC-D9F6F467E490}"/>
          </ac:spMkLst>
        </pc:spChg>
        <pc:spChg chg="mod">
          <ac:chgData name="Claire Laffan" userId="56acf601b075253b" providerId="LiveId" clId="{5FC5992A-CA16-44E0-AC00-E71206DD8DC2}" dt="2025-10-07T19:46:18.542" v="8439"/>
          <ac:spMkLst>
            <pc:docMk/>
            <pc:sldMk cId="3331979575" sldId="406"/>
            <ac:spMk id="30" creationId="{632BF9C1-CD93-90EE-58D1-F28791385B08}"/>
          </ac:spMkLst>
        </pc:spChg>
        <pc:spChg chg="mod">
          <ac:chgData name="Claire Laffan" userId="56acf601b075253b" providerId="LiveId" clId="{5FC5992A-CA16-44E0-AC00-E71206DD8DC2}" dt="2025-10-07T19:46:18.542" v="8439"/>
          <ac:spMkLst>
            <pc:docMk/>
            <pc:sldMk cId="3331979575" sldId="406"/>
            <ac:spMk id="31" creationId="{418FBF5A-C271-EC07-3EA4-0C4DFEBFA545}"/>
          </ac:spMkLst>
        </pc:spChg>
        <pc:spChg chg="add mod">
          <ac:chgData name="Claire Laffan" userId="56acf601b075253b" providerId="LiveId" clId="{5FC5992A-CA16-44E0-AC00-E71206DD8DC2}" dt="2025-10-08T01:21:21.371" v="11398" actId="164"/>
          <ac:spMkLst>
            <pc:docMk/>
            <pc:sldMk cId="3331979575" sldId="406"/>
            <ac:spMk id="32" creationId="{40A60DDD-B935-CA0A-C55E-635A39C30B07}"/>
          </ac:spMkLst>
        </pc:spChg>
        <pc:spChg chg="add mod ord">
          <ac:chgData name="Claire Laffan" userId="56acf601b075253b" providerId="LiveId" clId="{5FC5992A-CA16-44E0-AC00-E71206DD8DC2}" dt="2025-10-08T01:21:21.371" v="11398" actId="164"/>
          <ac:spMkLst>
            <pc:docMk/>
            <pc:sldMk cId="3331979575" sldId="406"/>
            <ac:spMk id="33" creationId="{3910A961-96FE-5811-7734-8AE42E991E10}"/>
          </ac:spMkLst>
        </pc:spChg>
        <pc:spChg chg="add mod ord">
          <ac:chgData name="Claire Laffan" userId="56acf601b075253b" providerId="LiveId" clId="{5FC5992A-CA16-44E0-AC00-E71206DD8DC2}" dt="2025-10-08T01:21:21.371" v="11398" actId="164"/>
          <ac:spMkLst>
            <pc:docMk/>
            <pc:sldMk cId="3331979575" sldId="406"/>
            <ac:spMk id="34" creationId="{9DF8D2CF-9A02-FBB2-45AC-9CA1E547292E}"/>
          </ac:spMkLst>
        </pc:spChg>
        <pc:spChg chg="add mod">
          <ac:chgData name="Claire Laffan" userId="56acf601b075253b" providerId="LiveId" clId="{5FC5992A-CA16-44E0-AC00-E71206DD8DC2}" dt="2025-10-08T01:21:21.371" v="11398" actId="164"/>
          <ac:spMkLst>
            <pc:docMk/>
            <pc:sldMk cId="3331979575" sldId="406"/>
            <ac:spMk id="38" creationId="{945D985A-C5CF-4FD7-1AAE-D945257326C7}"/>
          </ac:spMkLst>
        </pc:spChg>
        <pc:spChg chg="add mod">
          <ac:chgData name="Claire Laffan" userId="56acf601b075253b" providerId="LiveId" clId="{5FC5992A-CA16-44E0-AC00-E71206DD8DC2}" dt="2025-10-08T01:21:21.371" v="11398" actId="164"/>
          <ac:spMkLst>
            <pc:docMk/>
            <pc:sldMk cId="3331979575" sldId="406"/>
            <ac:spMk id="39" creationId="{A0F6DE7D-2A59-5C57-C7E7-509828CC3EE8}"/>
          </ac:spMkLst>
        </pc:spChg>
        <pc:spChg chg="add mod">
          <ac:chgData name="Claire Laffan" userId="56acf601b075253b" providerId="LiveId" clId="{5FC5992A-CA16-44E0-AC00-E71206DD8DC2}" dt="2025-10-07T22:15:00.543" v="10246" actId="164"/>
          <ac:spMkLst>
            <pc:docMk/>
            <pc:sldMk cId="3331979575" sldId="406"/>
            <ac:spMk id="42" creationId="{07186E8E-D24D-EAD5-564F-624809719936}"/>
          </ac:spMkLst>
        </pc:spChg>
        <pc:spChg chg="add mod">
          <ac:chgData name="Claire Laffan" userId="56acf601b075253b" providerId="LiveId" clId="{5FC5992A-CA16-44E0-AC00-E71206DD8DC2}" dt="2025-10-07T22:15:03.756" v="10247" actId="164"/>
          <ac:spMkLst>
            <pc:docMk/>
            <pc:sldMk cId="3331979575" sldId="406"/>
            <ac:spMk id="43" creationId="{504CD953-F836-F65F-DE72-0D0E86C6EF70}"/>
          </ac:spMkLst>
        </pc:spChg>
        <pc:spChg chg="mod">
          <ac:chgData name="Claire Laffan" userId="56acf601b075253b" providerId="LiveId" clId="{5FC5992A-CA16-44E0-AC00-E71206DD8DC2}" dt="2025-10-08T01:21:56.314" v="11403" actId="1076"/>
          <ac:spMkLst>
            <pc:docMk/>
            <pc:sldMk cId="3331979575" sldId="406"/>
            <ac:spMk id="49" creationId="{FB9133FB-D785-3BB8-E525-A2980BFF8A4B}"/>
          </ac:spMkLst>
        </pc:spChg>
        <pc:grpChg chg="add del mod">
          <ac:chgData name="Claire Laffan" userId="56acf601b075253b" providerId="LiveId" clId="{5FC5992A-CA16-44E0-AC00-E71206DD8DC2}" dt="2025-10-07T19:50:26.196" v="8488" actId="478"/>
          <ac:grpSpMkLst>
            <pc:docMk/>
            <pc:sldMk cId="3331979575" sldId="406"/>
            <ac:grpSpMk id="5" creationId="{EEFB2389-71E0-2D40-BAB0-B8E8D0095C3E}"/>
          </ac:grpSpMkLst>
        </pc:grpChg>
        <pc:grpChg chg="del mod">
          <ac:chgData name="Claire Laffan" userId="56acf601b075253b" providerId="LiveId" clId="{5FC5992A-CA16-44E0-AC00-E71206DD8DC2}" dt="2025-10-07T17:47:30.475" v="7430" actId="165"/>
          <ac:grpSpMkLst>
            <pc:docMk/>
            <pc:sldMk cId="3331979575" sldId="406"/>
            <ac:grpSpMk id="15" creationId="{CB72015F-F7B2-8E83-E00F-05BE16428EBE}"/>
          </ac:grpSpMkLst>
        </pc:grpChg>
        <pc:grpChg chg="add mod">
          <ac:chgData name="Claire Laffan" userId="56acf601b075253b" providerId="LiveId" clId="{5FC5992A-CA16-44E0-AC00-E71206DD8DC2}" dt="2025-10-08T01:21:21.371" v="11398" actId="164"/>
          <ac:grpSpMkLst>
            <pc:docMk/>
            <pc:sldMk cId="3331979575" sldId="406"/>
            <ac:grpSpMk id="25" creationId="{FF09E28D-2E41-68F5-7301-1D4CA93FD17C}"/>
          </ac:grpSpMkLst>
        </pc:grpChg>
        <pc:grpChg chg="add del mod">
          <ac:chgData name="Claire Laffan" userId="56acf601b075253b" providerId="LiveId" clId="{5FC5992A-CA16-44E0-AC00-E71206DD8DC2}" dt="2025-10-07T19:46:19.936" v="8440" actId="478"/>
          <ac:grpSpMkLst>
            <pc:docMk/>
            <pc:sldMk cId="3331979575" sldId="406"/>
            <ac:grpSpMk id="27" creationId="{21766E55-C808-B6E6-1684-535141FE6B1D}"/>
          </ac:grpSpMkLst>
        </pc:grpChg>
        <pc:grpChg chg="add mod">
          <ac:chgData name="Claire Laffan" userId="56acf601b075253b" providerId="LiveId" clId="{5FC5992A-CA16-44E0-AC00-E71206DD8DC2}" dt="2025-10-07T22:15:00.543" v="10246" actId="164"/>
          <ac:grpSpMkLst>
            <pc:docMk/>
            <pc:sldMk cId="3331979575" sldId="406"/>
            <ac:grpSpMk id="50" creationId="{0C4222EE-C131-2673-089F-F639890A04BB}"/>
          </ac:grpSpMkLst>
        </pc:grpChg>
        <pc:grpChg chg="add mod">
          <ac:chgData name="Claire Laffan" userId="56acf601b075253b" providerId="LiveId" clId="{5FC5992A-CA16-44E0-AC00-E71206DD8DC2}" dt="2025-10-07T22:15:03.756" v="10247" actId="164"/>
          <ac:grpSpMkLst>
            <pc:docMk/>
            <pc:sldMk cId="3331979575" sldId="406"/>
            <ac:grpSpMk id="51" creationId="{A97B67E2-16CD-6BA6-68C6-8E59F3C0B329}"/>
          </ac:grpSpMkLst>
        </pc:grpChg>
        <pc:grpChg chg="add mod">
          <ac:chgData name="Claire Laffan" userId="56acf601b075253b" providerId="LiveId" clId="{5FC5992A-CA16-44E0-AC00-E71206DD8DC2}" dt="2025-10-08T01:21:21.371" v="11398" actId="164"/>
          <ac:grpSpMkLst>
            <pc:docMk/>
            <pc:sldMk cId="3331979575" sldId="406"/>
            <ac:grpSpMk id="52" creationId="{DD65A2FE-1584-24C0-73EC-E5341D60D8E6}"/>
          </ac:grpSpMkLst>
        </pc:grpChg>
        <pc:picChg chg="del mod">
          <ac:chgData name="Claire Laffan" userId="56acf601b075253b" providerId="LiveId" clId="{5FC5992A-CA16-44E0-AC00-E71206DD8DC2}" dt="2025-10-07T20:19:56.078" v="8792" actId="478"/>
          <ac:picMkLst>
            <pc:docMk/>
            <pc:sldMk cId="3331979575" sldId="406"/>
            <ac:picMk id="10" creationId="{3A13BFCA-BC92-FE64-530E-70E125A743A7}"/>
          </ac:picMkLst>
        </pc:picChg>
        <pc:picChg chg="add mod ord">
          <ac:chgData name="Claire Laffan" userId="56acf601b075253b" providerId="LiveId" clId="{5FC5992A-CA16-44E0-AC00-E71206DD8DC2}" dt="2025-10-08T14:46:59.460" v="12990" actId="1037"/>
          <ac:picMkLst>
            <pc:docMk/>
            <pc:sldMk cId="3331979575" sldId="406"/>
            <ac:picMk id="41" creationId="{06867198-2CAD-99C8-8D42-6DE34F0F6FFA}"/>
          </ac:picMkLst>
        </pc:picChg>
        <pc:cxnChg chg="add mod">
          <ac:chgData name="Claire Laffan" userId="56acf601b075253b" providerId="LiveId" clId="{5FC5992A-CA16-44E0-AC00-E71206DD8DC2}" dt="2025-10-08T01:21:21.371" v="11398" actId="164"/>
          <ac:cxnSpMkLst>
            <pc:docMk/>
            <pc:sldMk cId="3331979575" sldId="406"/>
            <ac:cxnSpMk id="36" creationId="{55EEBC81-4923-E94F-C561-A563AD973489}"/>
          </ac:cxnSpMkLst>
        </pc:cxnChg>
        <pc:cxnChg chg="add mod">
          <ac:chgData name="Claire Laffan" userId="56acf601b075253b" providerId="LiveId" clId="{5FC5992A-CA16-44E0-AC00-E71206DD8DC2}" dt="2025-10-07T19:49:37.142" v="8464" actId="1076"/>
          <ac:cxnSpMkLst>
            <pc:docMk/>
            <pc:sldMk cId="3331979575" sldId="406"/>
            <ac:cxnSpMk id="37" creationId="{A7558AA6-FB1D-4351-FEC0-018563724BDD}"/>
          </ac:cxnSpMkLst>
        </pc:cxnChg>
        <pc:cxnChg chg="add mod">
          <ac:chgData name="Claire Laffan" userId="56acf601b075253b" providerId="LiveId" clId="{5FC5992A-CA16-44E0-AC00-E71206DD8DC2}" dt="2025-10-07T22:15:00.543" v="10246" actId="164"/>
          <ac:cxnSpMkLst>
            <pc:docMk/>
            <pc:sldMk cId="3331979575" sldId="406"/>
            <ac:cxnSpMk id="45" creationId="{85CC3C91-5CAA-6BC5-6EC1-1E224238E3E9}"/>
          </ac:cxnSpMkLst>
        </pc:cxnChg>
        <pc:cxnChg chg="add mod">
          <ac:chgData name="Claire Laffan" userId="56acf601b075253b" providerId="LiveId" clId="{5FC5992A-CA16-44E0-AC00-E71206DD8DC2}" dt="2025-10-07T22:15:03.756" v="10247" actId="164"/>
          <ac:cxnSpMkLst>
            <pc:docMk/>
            <pc:sldMk cId="3331979575" sldId="406"/>
            <ac:cxnSpMk id="46" creationId="{BC616044-EC6B-79BA-74A9-D49E1B513357}"/>
          </ac:cxnSpMkLst>
        </pc:cxnChg>
      </pc:sldChg>
      <pc:sldChg chg="addSp delSp modSp new mod">
        <pc:chgData name="Claire Laffan" userId="56acf601b075253b" providerId="LiveId" clId="{5FC5992A-CA16-44E0-AC00-E71206DD8DC2}" dt="2025-10-08T14:56:15.443" v="13156" actId="1076"/>
        <pc:sldMkLst>
          <pc:docMk/>
          <pc:sldMk cId="1440833562" sldId="407"/>
        </pc:sldMkLst>
        <pc:spChg chg="mod">
          <ac:chgData name="Claire Laffan" userId="56acf601b075253b" providerId="LiveId" clId="{5FC5992A-CA16-44E0-AC00-E71206DD8DC2}" dt="2025-10-07T18:11:02.434" v="7649" actId="1076"/>
          <ac:spMkLst>
            <pc:docMk/>
            <pc:sldMk cId="1440833562" sldId="407"/>
            <ac:spMk id="2" creationId="{F4365C96-88B6-5E04-CA81-EBED04B099E7}"/>
          </ac:spMkLst>
        </pc:spChg>
        <pc:spChg chg="del">
          <ac:chgData name="Claire Laffan" userId="56acf601b075253b" providerId="LiveId" clId="{5FC5992A-CA16-44E0-AC00-E71206DD8DC2}" dt="2025-10-07T18:04:45.874" v="7586" actId="478"/>
          <ac:spMkLst>
            <pc:docMk/>
            <pc:sldMk cId="1440833562" sldId="407"/>
            <ac:spMk id="3" creationId="{249194A5-B803-33CA-44F9-028B62275DAF}"/>
          </ac:spMkLst>
        </pc:spChg>
        <pc:spChg chg="add mod ord">
          <ac:chgData name="Claire Laffan" userId="56acf601b075253b" providerId="LiveId" clId="{5FC5992A-CA16-44E0-AC00-E71206DD8DC2}" dt="2025-10-08T14:55:37.225" v="13155" actId="1037"/>
          <ac:spMkLst>
            <pc:docMk/>
            <pc:sldMk cId="1440833562" sldId="407"/>
            <ac:spMk id="5" creationId="{2E7EFCCF-9ABF-B5FF-0E56-4C94E7FE85C9}"/>
          </ac:spMkLst>
        </pc:spChg>
        <pc:spChg chg="add">
          <ac:chgData name="Claire Laffan" userId="56acf601b075253b" providerId="LiveId" clId="{5FC5992A-CA16-44E0-AC00-E71206DD8DC2}" dt="2025-10-07T18:05:51.843" v="7590"/>
          <ac:spMkLst>
            <pc:docMk/>
            <pc:sldMk cId="1440833562" sldId="407"/>
            <ac:spMk id="7" creationId="{F92FDFC4-45E8-D486-3C17-7598E0752880}"/>
          </ac:spMkLst>
        </pc:spChg>
        <pc:picChg chg="add mod">
          <ac:chgData name="Claire Laffan" userId="56acf601b075253b" providerId="LiveId" clId="{5FC5992A-CA16-44E0-AC00-E71206DD8DC2}" dt="2025-10-07T18:07:17.537" v="7606" actId="1076"/>
          <ac:picMkLst>
            <pc:docMk/>
            <pc:sldMk cId="1440833562" sldId="407"/>
            <ac:picMk id="6" creationId="{4247DA56-54FF-D2F2-68C5-DCFC74761106}"/>
          </ac:picMkLst>
        </pc:picChg>
        <pc:picChg chg="add mod modCrop">
          <ac:chgData name="Claire Laffan" userId="56acf601b075253b" providerId="LiveId" clId="{5FC5992A-CA16-44E0-AC00-E71206DD8DC2}" dt="2025-10-07T18:07:08.391" v="7604" actId="1076"/>
          <ac:picMkLst>
            <pc:docMk/>
            <pc:sldMk cId="1440833562" sldId="407"/>
            <ac:picMk id="8" creationId="{67AC7533-E6C7-BFC8-0F01-C18C1C1499AC}"/>
          </ac:picMkLst>
        </pc:picChg>
        <pc:picChg chg="add mod modCrop">
          <ac:chgData name="Claire Laffan" userId="56acf601b075253b" providerId="LiveId" clId="{5FC5992A-CA16-44E0-AC00-E71206DD8DC2}" dt="2025-10-07T18:07:22.464" v="7608" actId="1076"/>
          <ac:picMkLst>
            <pc:docMk/>
            <pc:sldMk cId="1440833562" sldId="407"/>
            <ac:picMk id="10" creationId="{0A825484-5240-60EB-A197-B9CA88691BB1}"/>
          </ac:picMkLst>
        </pc:picChg>
        <pc:picChg chg="add mod">
          <ac:chgData name="Claire Laffan" userId="56acf601b075253b" providerId="LiveId" clId="{5FC5992A-CA16-44E0-AC00-E71206DD8DC2}" dt="2025-10-07T18:10:46.970" v="7644" actId="1076"/>
          <ac:picMkLst>
            <pc:docMk/>
            <pc:sldMk cId="1440833562" sldId="407"/>
            <ac:picMk id="11" creationId="{CDDE8E11-0B16-3BB1-0634-52C60AB14D8E}"/>
          </ac:picMkLst>
        </pc:picChg>
        <pc:picChg chg="add mod">
          <ac:chgData name="Claire Laffan" userId="56acf601b075253b" providerId="LiveId" clId="{5FC5992A-CA16-44E0-AC00-E71206DD8DC2}" dt="2025-10-07T18:10:54.221" v="7647" actId="1076"/>
          <ac:picMkLst>
            <pc:docMk/>
            <pc:sldMk cId="1440833562" sldId="407"/>
            <ac:picMk id="12" creationId="{C013E372-AC89-7C9C-529F-077F537041BA}"/>
          </ac:picMkLst>
        </pc:picChg>
        <pc:picChg chg="add mod">
          <ac:chgData name="Claire Laffan" userId="56acf601b075253b" providerId="LiveId" clId="{5FC5992A-CA16-44E0-AC00-E71206DD8DC2}" dt="2025-10-08T14:56:15.443" v="13156" actId="1076"/>
          <ac:picMkLst>
            <pc:docMk/>
            <pc:sldMk cId="1440833562" sldId="407"/>
            <ac:picMk id="13" creationId="{F85F3E43-E33E-0B72-C39B-42CB1950AC66}"/>
          </ac:picMkLst>
        </pc:picChg>
        <pc:picChg chg="add mod">
          <ac:chgData name="Claire Laffan" userId="56acf601b075253b" providerId="LiveId" clId="{5FC5992A-CA16-44E0-AC00-E71206DD8DC2}" dt="2025-10-07T18:10:32.063" v="7640" actId="1076"/>
          <ac:picMkLst>
            <pc:docMk/>
            <pc:sldMk cId="1440833562" sldId="407"/>
            <ac:picMk id="14" creationId="{C321F39E-C2B6-ACCE-E7C5-A15C7DD8F03F}"/>
          </ac:picMkLst>
        </pc:picChg>
        <pc:picChg chg="add mod">
          <ac:chgData name="Claire Laffan" userId="56acf601b075253b" providerId="LiveId" clId="{5FC5992A-CA16-44E0-AC00-E71206DD8DC2}" dt="2025-10-07T18:10:39.553" v="7642" actId="1076"/>
          <ac:picMkLst>
            <pc:docMk/>
            <pc:sldMk cId="1440833562" sldId="407"/>
            <ac:picMk id="15" creationId="{0F39ECF4-433F-5262-1CF4-E2BF01A75E7D}"/>
          </ac:picMkLst>
        </pc:picChg>
      </pc:sldChg>
      <pc:sldChg chg="modSp new del mod">
        <pc:chgData name="Claire Laffan" userId="56acf601b075253b" providerId="LiveId" clId="{5FC5992A-CA16-44E0-AC00-E71206DD8DC2}" dt="2025-10-07T19:22:44.731" v="7782" actId="47"/>
        <pc:sldMkLst>
          <pc:docMk/>
          <pc:sldMk cId="739312821" sldId="408"/>
        </pc:sldMkLst>
        <pc:spChg chg="mod">
          <ac:chgData name="Claire Laffan" userId="56acf601b075253b" providerId="LiveId" clId="{5FC5992A-CA16-44E0-AC00-E71206DD8DC2}" dt="2025-10-07T19:22:19.706" v="7781" actId="20577"/>
          <ac:spMkLst>
            <pc:docMk/>
            <pc:sldMk cId="739312821" sldId="408"/>
            <ac:spMk id="2" creationId="{C60924FE-AF7E-FFF0-4D1A-47F1273E8C3F}"/>
          </ac:spMkLst>
        </pc:spChg>
      </pc:sldChg>
      <pc:sldChg chg="addSp delSp modSp new del mod">
        <pc:chgData name="Claire Laffan" userId="56acf601b075253b" providerId="LiveId" clId="{5FC5992A-CA16-44E0-AC00-E71206DD8DC2}" dt="2025-10-08T14:40:38.398" v="12797" actId="2696"/>
        <pc:sldMkLst>
          <pc:docMk/>
          <pc:sldMk cId="2525675602" sldId="408"/>
        </pc:sldMkLst>
        <pc:spChg chg="del">
          <ac:chgData name="Claire Laffan" userId="56acf601b075253b" providerId="LiveId" clId="{5FC5992A-CA16-44E0-AC00-E71206DD8DC2}" dt="2025-10-07T19:53:19.708" v="8562" actId="478"/>
          <ac:spMkLst>
            <pc:docMk/>
            <pc:sldMk cId="2525675602" sldId="408"/>
            <ac:spMk id="2" creationId="{15C8C670-CCAD-0FC3-0E58-8282E170A218}"/>
          </ac:spMkLst>
        </pc:spChg>
        <pc:spChg chg="del">
          <ac:chgData name="Claire Laffan" userId="56acf601b075253b" providerId="LiveId" clId="{5FC5992A-CA16-44E0-AC00-E71206DD8DC2}" dt="2025-10-07T19:53:23.854" v="8563" actId="478"/>
          <ac:spMkLst>
            <pc:docMk/>
            <pc:sldMk cId="2525675602" sldId="408"/>
            <ac:spMk id="3" creationId="{70584F58-5780-F394-A28E-E0C9CCC72A4A}"/>
          </ac:spMkLst>
        </pc:spChg>
        <pc:picChg chg="add mod">
          <ac:chgData name="Claire Laffan" userId="56acf601b075253b" providerId="LiveId" clId="{5FC5992A-CA16-44E0-AC00-E71206DD8DC2}" dt="2025-10-07T19:55:52.337" v="8597" actId="1076"/>
          <ac:picMkLst>
            <pc:docMk/>
            <pc:sldMk cId="2525675602" sldId="408"/>
            <ac:picMk id="5" creationId="{F62090B8-83E6-654C-91E7-A3F5FB12E630}"/>
          </ac:picMkLst>
        </pc:picChg>
        <pc:picChg chg="add mod">
          <ac:chgData name="Claire Laffan" userId="56acf601b075253b" providerId="LiveId" clId="{5FC5992A-CA16-44E0-AC00-E71206DD8DC2}" dt="2025-10-07T19:55:09.307" v="8587" actId="1076"/>
          <ac:picMkLst>
            <pc:docMk/>
            <pc:sldMk cId="2525675602" sldId="408"/>
            <ac:picMk id="7" creationId="{57AF724A-F0D2-4572-C439-EABD6693498A}"/>
          </ac:picMkLst>
        </pc:picChg>
        <pc:picChg chg="add mod">
          <ac:chgData name="Claire Laffan" userId="56acf601b075253b" providerId="LiveId" clId="{5FC5992A-CA16-44E0-AC00-E71206DD8DC2}" dt="2025-10-07T19:56:22.402" v="8610" actId="1076"/>
          <ac:picMkLst>
            <pc:docMk/>
            <pc:sldMk cId="2525675602" sldId="408"/>
            <ac:picMk id="9" creationId="{1CD23221-252D-FD86-A2F3-525BFCBDF3D7}"/>
          </ac:picMkLst>
        </pc:picChg>
        <pc:picChg chg="add mod">
          <ac:chgData name="Claire Laffan" userId="56acf601b075253b" providerId="LiveId" clId="{5FC5992A-CA16-44E0-AC00-E71206DD8DC2}" dt="2025-10-07T19:55:58.415" v="8608" actId="1035"/>
          <ac:picMkLst>
            <pc:docMk/>
            <pc:sldMk cId="2525675602" sldId="408"/>
            <ac:picMk id="11" creationId="{32C146BC-2C58-8C7C-967F-00786D5030EE}"/>
          </ac:picMkLst>
        </pc:picChg>
      </pc:sldChg>
      <pc:sldChg chg="addSp delSp modSp new mod ord modAnim">
        <pc:chgData name="Claire Laffan" userId="56acf601b075253b" providerId="LiveId" clId="{5FC5992A-CA16-44E0-AC00-E71206DD8DC2}" dt="2025-10-08T15:37:52.584" v="14010" actId="1035"/>
        <pc:sldMkLst>
          <pc:docMk/>
          <pc:sldMk cId="4026649127" sldId="409"/>
        </pc:sldMkLst>
        <pc:spChg chg="mod">
          <ac:chgData name="Claire Laffan" userId="56acf601b075253b" providerId="LiveId" clId="{5FC5992A-CA16-44E0-AC00-E71206DD8DC2}" dt="2025-10-08T01:20:12.655" v="11394" actId="1076"/>
          <ac:spMkLst>
            <pc:docMk/>
            <pc:sldMk cId="4026649127" sldId="409"/>
            <ac:spMk id="2" creationId="{F84FC9B4-B004-895D-68B7-CB6C7F092369}"/>
          </ac:spMkLst>
        </pc:spChg>
        <pc:spChg chg="add del mod">
          <ac:chgData name="Claire Laffan" userId="56acf601b075253b" providerId="LiveId" clId="{5FC5992A-CA16-44E0-AC00-E71206DD8DC2}" dt="2025-10-08T15:37:30.619" v="13976" actId="1035"/>
          <ac:spMkLst>
            <pc:docMk/>
            <pc:sldMk cId="4026649127" sldId="409"/>
            <ac:spMk id="3" creationId="{FFA23DAF-2908-5410-A02C-46C45181EDD6}"/>
          </ac:spMkLst>
        </pc:spChg>
        <pc:spChg chg="mod">
          <ac:chgData name="Claire Laffan" userId="56acf601b075253b" providerId="LiveId" clId="{5FC5992A-CA16-44E0-AC00-E71206DD8DC2}" dt="2025-10-08T15:37:52.584" v="14010" actId="1035"/>
          <ac:spMkLst>
            <pc:docMk/>
            <pc:sldMk cId="4026649127" sldId="409"/>
            <ac:spMk id="4" creationId="{8909A23C-FA60-C711-2018-C7D7BDEE02CA}"/>
          </ac:spMkLst>
        </pc:spChg>
        <pc:spChg chg="add mod ord">
          <ac:chgData name="Claire Laffan" userId="56acf601b075253b" providerId="LiveId" clId="{5FC5992A-CA16-44E0-AC00-E71206DD8DC2}" dt="2025-10-08T15:37:52.584" v="14010" actId="1035"/>
          <ac:spMkLst>
            <pc:docMk/>
            <pc:sldMk cId="4026649127" sldId="409"/>
            <ac:spMk id="6" creationId="{877F7E9A-E9D0-6113-3D3E-41582534B2E9}"/>
          </ac:spMkLst>
        </pc:spChg>
        <pc:spChg chg="mod">
          <ac:chgData name="Claire Laffan" userId="56acf601b075253b" providerId="LiveId" clId="{5FC5992A-CA16-44E0-AC00-E71206DD8DC2}" dt="2025-10-08T15:37:36.617" v="13980" actId="1036"/>
          <ac:spMkLst>
            <pc:docMk/>
            <pc:sldMk cId="4026649127" sldId="409"/>
            <ac:spMk id="7" creationId="{3FAC0D98-9442-2184-5878-513E5C62248A}"/>
          </ac:spMkLst>
        </pc:spChg>
        <pc:spChg chg="del mod">
          <ac:chgData name="Claire Laffan" userId="56acf601b075253b" providerId="LiveId" clId="{5FC5992A-CA16-44E0-AC00-E71206DD8DC2}" dt="2025-10-07T20:29:22.338" v="8999" actId="478"/>
          <ac:spMkLst>
            <pc:docMk/>
            <pc:sldMk cId="4026649127" sldId="409"/>
            <ac:spMk id="17" creationId="{E9741740-16B8-8538-2A60-6AF74339EF9D}"/>
          </ac:spMkLst>
        </pc:spChg>
        <pc:spChg chg="del mod">
          <ac:chgData name="Claire Laffan" userId="56acf601b075253b" providerId="LiveId" clId="{5FC5992A-CA16-44E0-AC00-E71206DD8DC2}" dt="2025-10-07T20:29:24.655" v="9000" actId="478"/>
          <ac:spMkLst>
            <pc:docMk/>
            <pc:sldMk cId="4026649127" sldId="409"/>
            <ac:spMk id="18" creationId="{6A32143C-22BF-DC4A-DD9E-DA962FEFDED0}"/>
          </ac:spMkLst>
        </pc:spChg>
        <pc:spChg chg="del mod">
          <ac:chgData name="Claire Laffan" userId="56acf601b075253b" providerId="LiveId" clId="{5FC5992A-CA16-44E0-AC00-E71206DD8DC2}" dt="2025-10-07T20:29:26.598" v="9001" actId="478"/>
          <ac:spMkLst>
            <pc:docMk/>
            <pc:sldMk cId="4026649127" sldId="409"/>
            <ac:spMk id="19" creationId="{C5A99598-31D2-D2CB-5FFC-6CDF4271DCFD}"/>
          </ac:spMkLst>
        </pc:spChg>
        <pc:spChg chg="del mod">
          <ac:chgData name="Claire Laffan" userId="56acf601b075253b" providerId="LiveId" clId="{5FC5992A-CA16-44E0-AC00-E71206DD8DC2}" dt="2025-10-07T20:29:28.806" v="9002" actId="478"/>
          <ac:spMkLst>
            <pc:docMk/>
            <pc:sldMk cId="4026649127" sldId="409"/>
            <ac:spMk id="20" creationId="{753FB083-68A9-2171-F456-FC3CBF19B0D0}"/>
          </ac:spMkLst>
        </pc:spChg>
        <pc:spChg chg="add mod">
          <ac:chgData name="Claire Laffan" userId="56acf601b075253b" providerId="LiveId" clId="{5FC5992A-CA16-44E0-AC00-E71206DD8DC2}" dt="2025-10-08T15:37:36.617" v="13980" actId="1036"/>
          <ac:spMkLst>
            <pc:docMk/>
            <pc:sldMk cId="4026649127" sldId="409"/>
            <ac:spMk id="21" creationId="{DD9B7DB6-D8CD-674F-A80D-DD05418CECD4}"/>
          </ac:spMkLst>
        </pc:spChg>
        <pc:spChg chg="mod">
          <ac:chgData name="Claire Laffan" userId="56acf601b075253b" providerId="LiveId" clId="{5FC5992A-CA16-44E0-AC00-E71206DD8DC2}" dt="2025-10-08T15:37:20.436" v="13963" actId="1036"/>
          <ac:spMkLst>
            <pc:docMk/>
            <pc:sldMk cId="4026649127" sldId="409"/>
            <ac:spMk id="22" creationId="{82A6AFF8-2D54-AEC6-4BCA-682A42B52453}"/>
          </ac:spMkLst>
        </pc:spChg>
        <pc:grpChg chg="add mod ord">
          <ac:chgData name="Claire Laffan" userId="56acf601b075253b" providerId="LiveId" clId="{5FC5992A-CA16-44E0-AC00-E71206DD8DC2}" dt="2025-10-08T15:37:36.617" v="13980" actId="1036"/>
          <ac:grpSpMkLst>
            <pc:docMk/>
            <pc:sldMk cId="4026649127" sldId="409"/>
            <ac:grpSpMk id="5" creationId="{D7D6C7CC-3ABE-D103-5A8E-988AE94C9D82}"/>
          </ac:grpSpMkLst>
        </pc:grpChg>
        <pc:grpChg chg="del mod">
          <ac:chgData name="Claire Laffan" userId="56acf601b075253b" providerId="LiveId" clId="{5FC5992A-CA16-44E0-AC00-E71206DD8DC2}" dt="2025-10-07T20:34:32.772" v="9108" actId="478"/>
          <ac:grpSpMkLst>
            <pc:docMk/>
            <pc:sldMk cId="4026649127" sldId="409"/>
            <ac:grpSpMk id="6" creationId="{E4CFFDBC-0D4C-0228-2459-70B947F23C4F}"/>
          </ac:grpSpMkLst>
        </pc:grpChg>
        <pc:grpChg chg="add mod">
          <ac:chgData name="Claire Laffan" userId="56acf601b075253b" providerId="LiveId" clId="{5FC5992A-CA16-44E0-AC00-E71206DD8DC2}" dt="2025-10-08T15:37:36.617" v="13980" actId="1036"/>
          <ac:grpSpMkLst>
            <pc:docMk/>
            <pc:sldMk cId="4026649127" sldId="409"/>
            <ac:grpSpMk id="23" creationId="{6441F85E-A692-0607-B4C6-B1B9153F634E}"/>
          </ac:grpSpMkLst>
        </pc:grpChg>
        <pc:picChg chg="mod">
          <ac:chgData name="Claire Laffan" userId="56acf601b075253b" providerId="LiveId" clId="{5FC5992A-CA16-44E0-AC00-E71206DD8DC2}" dt="2025-10-08T15:37:36.617" v="13980" actId="1036"/>
          <ac:picMkLst>
            <pc:docMk/>
            <pc:sldMk cId="4026649127" sldId="409"/>
            <ac:picMk id="8" creationId="{16E6157E-DFDA-562A-2622-7F3878E44B48}"/>
          </ac:picMkLst>
        </pc:picChg>
        <pc:picChg chg="add mod">
          <ac:chgData name="Claire Laffan" userId="56acf601b075253b" providerId="LiveId" clId="{5FC5992A-CA16-44E0-AC00-E71206DD8DC2}" dt="2025-10-08T15:37:36.617" v="13980" actId="1036"/>
          <ac:picMkLst>
            <pc:docMk/>
            <pc:sldMk cId="4026649127" sldId="409"/>
            <ac:picMk id="1026" creationId="{B8DB12A9-9343-75D3-510B-0C86749D6F59}"/>
          </ac:picMkLst>
        </pc:picChg>
        <pc:cxnChg chg="del mod">
          <ac:chgData name="Claire Laffan" userId="56acf601b075253b" providerId="LiveId" clId="{5FC5992A-CA16-44E0-AC00-E71206DD8DC2}" dt="2025-10-07T20:34:32.772" v="9108" actId="478"/>
          <ac:cxnSpMkLst>
            <pc:docMk/>
            <pc:sldMk cId="4026649127" sldId="409"/>
            <ac:cxnSpMk id="9" creationId="{2509EC97-29B3-6966-73B6-38ECEB86032F}"/>
          </ac:cxnSpMkLst>
        </pc:cxnChg>
        <pc:cxnChg chg="del">
          <ac:chgData name="Claire Laffan" userId="56acf601b075253b" providerId="LiveId" clId="{5FC5992A-CA16-44E0-AC00-E71206DD8DC2}" dt="2025-10-07T20:29:38.618" v="9007" actId="478"/>
          <ac:cxnSpMkLst>
            <pc:docMk/>
            <pc:sldMk cId="4026649127" sldId="409"/>
            <ac:cxnSpMk id="10" creationId="{C2CFB862-B925-5F80-8A37-A590F18845DC}"/>
          </ac:cxnSpMkLst>
        </pc:cxnChg>
        <pc:cxnChg chg="del">
          <ac:chgData name="Claire Laffan" userId="56acf601b075253b" providerId="LiveId" clId="{5FC5992A-CA16-44E0-AC00-E71206DD8DC2}" dt="2025-10-07T20:29:40.323" v="9008" actId="478"/>
          <ac:cxnSpMkLst>
            <pc:docMk/>
            <pc:sldMk cId="4026649127" sldId="409"/>
            <ac:cxnSpMk id="11" creationId="{129560EB-7468-E173-0D2B-9130A3E25974}"/>
          </ac:cxnSpMkLst>
        </pc:cxnChg>
        <pc:cxnChg chg="add del">
          <ac:chgData name="Claire Laffan" userId="56acf601b075253b" providerId="LiveId" clId="{5FC5992A-CA16-44E0-AC00-E71206DD8DC2}" dt="2025-10-07T20:34:29.039" v="9107" actId="478"/>
          <ac:cxnSpMkLst>
            <pc:docMk/>
            <pc:sldMk cId="4026649127" sldId="409"/>
            <ac:cxnSpMk id="12" creationId="{F170750F-BE40-5EC6-EB08-BC5513592EC6}"/>
          </ac:cxnSpMkLst>
        </pc:cxnChg>
        <pc:cxnChg chg="del mod">
          <ac:chgData name="Claire Laffan" userId="56acf601b075253b" providerId="LiveId" clId="{5FC5992A-CA16-44E0-AC00-E71206DD8DC2}" dt="2025-10-07T20:29:37.113" v="9006" actId="478"/>
          <ac:cxnSpMkLst>
            <pc:docMk/>
            <pc:sldMk cId="4026649127" sldId="409"/>
            <ac:cxnSpMk id="13" creationId="{C5E97CF2-E971-4E42-A8C4-4563101AB46F}"/>
          </ac:cxnSpMkLst>
        </pc:cxnChg>
        <pc:cxnChg chg="del">
          <ac:chgData name="Claire Laffan" userId="56acf601b075253b" providerId="LiveId" clId="{5FC5992A-CA16-44E0-AC00-E71206DD8DC2}" dt="2025-10-07T20:29:35.235" v="9005" actId="478"/>
          <ac:cxnSpMkLst>
            <pc:docMk/>
            <pc:sldMk cId="4026649127" sldId="409"/>
            <ac:cxnSpMk id="14" creationId="{EA8ABE0F-8271-04DD-AD37-F073ADF39FE3}"/>
          </ac:cxnSpMkLst>
        </pc:cxnChg>
        <pc:cxnChg chg="del">
          <ac:chgData name="Claire Laffan" userId="56acf601b075253b" providerId="LiveId" clId="{5FC5992A-CA16-44E0-AC00-E71206DD8DC2}" dt="2025-10-07T20:29:31.648" v="9003" actId="478"/>
          <ac:cxnSpMkLst>
            <pc:docMk/>
            <pc:sldMk cId="4026649127" sldId="409"/>
            <ac:cxnSpMk id="15" creationId="{E858330B-9E88-65D9-4A54-2D03F1005B5F}"/>
          </ac:cxnSpMkLst>
        </pc:cxnChg>
        <pc:cxnChg chg="del">
          <ac:chgData name="Claire Laffan" userId="56acf601b075253b" providerId="LiveId" clId="{5FC5992A-CA16-44E0-AC00-E71206DD8DC2}" dt="2025-10-07T20:29:33.367" v="9004" actId="478"/>
          <ac:cxnSpMkLst>
            <pc:docMk/>
            <pc:sldMk cId="4026649127" sldId="409"/>
            <ac:cxnSpMk id="16" creationId="{39C1E80C-0A9E-0BC0-3FD9-4CBEA91EE552}"/>
          </ac:cxnSpMkLst>
        </pc:cxnChg>
      </pc:sldChg>
      <pc:sldChg chg="new del">
        <pc:chgData name="Claire Laffan" userId="56acf601b075253b" providerId="LiveId" clId="{5FC5992A-CA16-44E0-AC00-E71206DD8DC2}" dt="2025-10-07T20:56:10.844" v="9543" actId="47"/>
        <pc:sldMkLst>
          <pc:docMk/>
          <pc:sldMk cId="1071569790" sldId="410"/>
        </pc:sldMkLst>
      </pc:sldChg>
      <pc:sldChg chg="addSp modSp new mod">
        <pc:chgData name="Claire Laffan" userId="56acf601b075253b" providerId="LiveId" clId="{5FC5992A-CA16-44E0-AC00-E71206DD8DC2}" dt="2025-10-08T15:26:41.480" v="13742" actId="1037"/>
        <pc:sldMkLst>
          <pc:docMk/>
          <pc:sldMk cId="3051444248" sldId="410"/>
        </pc:sldMkLst>
        <pc:spChg chg="mod">
          <ac:chgData name="Claire Laffan" userId="56acf601b075253b" providerId="LiveId" clId="{5FC5992A-CA16-44E0-AC00-E71206DD8DC2}" dt="2025-10-07T20:56:34.071" v="9577" actId="1076"/>
          <ac:spMkLst>
            <pc:docMk/>
            <pc:sldMk cId="3051444248" sldId="410"/>
            <ac:spMk id="2" creationId="{9E4B775F-96B7-4DC2-28B5-1A7E047417A5}"/>
          </ac:spMkLst>
        </pc:spChg>
        <pc:spChg chg="add mod ord">
          <ac:chgData name="Claire Laffan" userId="56acf601b075253b" providerId="LiveId" clId="{5FC5992A-CA16-44E0-AC00-E71206DD8DC2}" dt="2025-10-08T15:26:41.480" v="13742" actId="1037"/>
          <ac:spMkLst>
            <pc:docMk/>
            <pc:sldMk cId="3051444248" sldId="410"/>
            <ac:spMk id="5" creationId="{EF2C565A-4ED2-E85F-6518-5BE223A1A90E}"/>
          </ac:spMkLst>
        </pc:spChg>
      </pc:sldChg>
      <pc:sldChg chg="addSp modSp add mod">
        <pc:chgData name="Claire Laffan" userId="56acf601b075253b" providerId="LiveId" clId="{5FC5992A-CA16-44E0-AC00-E71206DD8DC2}" dt="2025-10-08T15:25:40.433" v="13727" actId="1037"/>
        <pc:sldMkLst>
          <pc:docMk/>
          <pc:sldMk cId="1515904893" sldId="411"/>
        </pc:sldMkLst>
        <pc:spChg chg="mod">
          <ac:chgData name="Claire Laffan" userId="56acf601b075253b" providerId="LiveId" clId="{5FC5992A-CA16-44E0-AC00-E71206DD8DC2}" dt="2025-10-07T20:57:00.318" v="9598" actId="20577"/>
          <ac:spMkLst>
            <pc:docMk/>
            <pc:sldMk cId="1515904893" sldId="411"/>
            <ac:spMk id="2" creationId="{4228FA69-B74D-8AD8-76CE-6FA76C0CDDCB}"/>
          </ac:spMkLst>
        </pc:spChg>
        <pc:spChg chg="add mod ord">
          <ac:chgData name="Claire Laffan" userId="56acf601b075253b" providerId="LiveId" clId="{5FC5992A-CA16-44E0-AC00-E71206DD8DC2}" dt="2025-10-08T15:25:40.433" v="13727" actId="1037"/>
          <ac:spMkLst>
            <pc:docMk/>
            <pc:sldMk cId="1515904893" sldId="411"/>
            <ac:spMk id="5" creationId="{065E9A99-0CE2-946D-0895-D632110D975D}"/>
          </ac:spMkLst>
        </pc:spChg>
      </pc:sldChg>
      <pc:sldChg chg="addSp modSp add mod">
        <pc:chgData name="Claire Laffan" userId="56acf601b075253b" providerId="LiveId" clId="{5FC5992A-CA16-44E0-AC00-E71206DD8DC2}" dt="2025-10-08T15:25:14.825" v="13718" actId="1037"/>
        <pc:sldMkLst>
          <pc:docMk/>
          <pc:sldMk cId="1453914410" sldId="412"/>
        </pc:sldMkLst>
        <pc:spChg chg="mod">
          <ac:chgData name="Claire Laffan" userId="56acf601b075253b" providerId="LiveId" clId="{5FC5992A-CA16-44E0-AC00-E71206DD8DC2}" dt="2025-10-07T21:11:23.865" v="9856" actId="20577"/>
          <ac:spMkLst>
            <pc:docMk/>
            <pc:sldMk cId="1453914410" sldId="412"/>
            <ac:spMk id="2" creationId="{4E1C737E-96FD-43FD-B9F2-3767802599DB}"/>
          </ac:spMkLst>
        </pc:spChg>
        <pc:spChg chg="add mod ord">
          <ac:chgData name="Claire Laffan" userId="56acf601b075253b" providerId="LiveId" clId="{5FC5992A-CA16-44E0-AC00-E71206DD8DC2}" dt="2025-10-08T15:25:14.825" v="13718" actId="1037"/>
          <ac:spMkLst>
            <pc:docMk/>
            <pc:sldMk cId="1453914410" sldId="412"/>
            <ac:spMk id="5" creationId="{59D52E8E-DC61-16A5-A9D5-6E3E1A0BEEFB}"/>
          </ac:spMkLst>
        </pc:spChg>
      </pc:sldChg>
      <pc:sldChg chg="addSp delSp modSp add mod modAnim">
        <pc:chgData name="Claire Laffan" userId="56acf601b075253b" providerId="LiveId" clId="{5FC5992A-CA16-44E0-AC00-E71206DD8DC2}" dt="2025-10-08T15:47:16.024" v="14083" actId="1076"/>
        <pc:sldMkLst>
          <pc:docMk/>
          <pc:sldMk cId="2826224494" sldId="413"/>
        </pc:sldMkLst>
        <pc:spChg chg="mod">
          <ac:chgData name="Claire Laffan" userId="56acf601b075253b" providerId="LiveId" clId="{5FC5992A-CA16-44E0-AC00-E71206DD8DC2}" dt="2025-10-08T14:48:27.546" v="13026" actId="1076"/>
          <ac:spMkLst>
            <pc:docMk/>
            <pc:sldMk cId="2826224494" sldId="413"/>
            <ac:spMk id="2" creationId="{01022CC9-BFCF-2C0D-F43A-75FDF616AB61}"/>
          </ac:spMkLst>
        </pc:spChg>
        <pc:spChg chg="add del mod">
          <ac:chgData name="Claire Laffan" userId="56acf601b075253b" providerId="LiveId" clId="{5FC5992A-CA16-44E0-AC00-E71206DD8DC2}" dt="2025-10-08T14:05:48.456" v="12047" actId="478"/>
          <ac:spMkLst>
            <pc:docMk/>
            <pc:sldMk cId="2826224494" sldId="413"/>
            <ac:spMk id="3" creationId="{994EB287-8AED-C9AF-9A28-4C50B4E6D34C}"/>
          </ac:spMkLst>
        </pc:spChg>
        <pc:spChg chg="mod">
          <ac:chgData name="Claire Laffan" userId="56acf601b075253b" providerId="LiveId" clId="{5FC5992A-CA16-44E0-AC00-E71206DD8DC2}" dt="2025-10-08T14:07:00.654" v="12059" actId="14100"/>
          <ac:spMkLst>
            <pc:docMk/>
            <pc:sldMk cId="2826224494" sldId="413"/>
            <ac:spMk id="4" creationId="{81021F9C-3F3C-CB82-AD49-4B730CD032C6}"/>
          </ac:spMkLst>
        </pc:spChg>
        <pc:spChg chg="add del mod">
          <ac:chgData name="Claire Laffan" userId="56acf601b075253b" providerId="LiveId" clId="{5FC5992A-CA16-44E0-AC00-E71206DD8DC2}" dt="2025-10-08T14:05:45.688" v="12046" actId="478"/>
          <ac:spMkLst>
            <pc:docMk/>
            <pc:sldMk cId="2826224494" sldId="413"/>
            <ac:spMk id="5" creationId="{6472BCC0-CC9E-02D2-2E67-914A33575454}"/>
          </ac:spMkLst>
        </pc:spChg>
        <pc:spChg chg="mod">
          <ac:chgData name="Claire Laffan" userId="56acf601b075253b" providerId="LiveId" clId="{5FC5992A-CA16-44E0-AC00-E71206DD8DC2}" dt="2025-10-08T14:06:57.888" v="12058" actId="14100"/>
          <ac:spMkLst>
            <pc:docMk/>
            <pc:sldMk cId="2826224494" sldId="413"/>
            <ac:spMk id="6" creationId="{5AF9A93A-0AD0-2433-42B7-8473D9CC57D4}"/>
          </ac:spMkLst>
        </pc:spChg>
        <pc:spChg chg="mod">
          <ac:chgData name="Claire Laffan" userId="56acf601b075253b" providerId="LiveId" clId="{5FC5992A-CA16-44E0-AC00-E71206DD8DC2}" dt="2025-10-08T14:48:12.215" v="13024" actId="1076"/>
          <ac:spMkLst>
            <pc:docMk/>
            <pc:sldMk cId="2826224494" sldId="413"/>
            <ac:spMk id="7" creationId="{A185DBD3-7FEC-125B-40FC-953CC4412DBF}"/>
          </ac:spMkLst>
        </pc:spChg>
        <pc:spChg chg="add mod ord">
          <ac:chgData name="Claire Laffan" userId="56acf601b075253b" providerId="LiveId" clId="{5FC5992A-CA16-44E0-AC00-E71206DD8DC2}" dt="2025-10-08T15:25:30.278" v="13724" actId="1038"/>
          <ac:spMkLst>
            <pc:docMk/>
            <pc:sldMk cId="2826224494" sldId="413"/>
            <ac:spMk id="10" creationId="{50C7438C-DB89-1FA5-7208-A373CFDBC282}"/>
          </ac:spMkLst>
        </pc:spChg>
        <pc:spChg chg="mod">
          <ac:chgData name="Claire Laffan" userId="56acf601b075253b" providerId="LiveId" clId="{5FC5992A-CA16-44E0-AC00-E71206DD8DC2}" dt="2025-10-08T14:48:18.732" v="13025" actId="1076"/>
          <ac:spMkLst>
            <pc:docMk/>
            <pc:sldMk cId="2826224494" sldId="413"/>
            <ac:spMk id="12" creationId="{1832839B-7FAE-D09E-DC26-180D3A9B9A27}"/>
          </ac:spMkLst>
        </pc:spChg>
        <pc:spChg chg="mod">
          <ac:chgData name="Claire Laffan" userId="56acf601b075253b" providerId="LiveId" clId="{5FC5992A-CA16-44E0-AC00-E71206DD8DC2}" dt="2025-10-08T15:47:16.024" v="14083" actId="1076"/>
          <ac:spMkLst>
            <pc:docMk/>
            <pc:sldMk cId="2826224494" sldId="413"/>
            <ac:spMk id="15" creationId="{DBBA61E7-AB4C-2A33-5437-65876F167556}"/>
          </ac:spMkLst>
        </pc:spChg>
        <pc:spChg chg="mod">
          <ac:chgData name="Claire Laffan" userId="56acf601b075253b" providerId="LiveId" clId="{5FC5992A-CA16-44E0-AC00-E71206DD8DC2}" dt="2025-10-08T14:04:16.781" v="11986" actId="1076"/>
          <ac:spMkLst>
            <pc:docMk/>
            <pc:sldMk cId="2826224494" sldId="413"/>
            <ac:spMk id="19" creationId="{12354B43-B022-9480-EDF3-106B78091708}"/>
          </ac:spMkLst>
        </pc:spChg>
        <pc:grpChg chg="mod">
          <ac:chgData name="Claire Laffan" userId="56acf601b075253b" providerId="LiveId" clId="{5FC5992A-CA16-44E0-AC00-E71206DD8DC2}" dt="2025-10-08T14:49:03.863" v="13077" actId="1035"/>
          <ac:grpSpMkLst>
            <pc:docMk/>
            <pc:sldMk cId="2826224494" sldId="413"/>
            <ac:grpSpMk id="14" creationId="{7321D0E9-97C2-BA4D-83EC-F6F68401B9BD}"/>
          </ac:grpSpMkLst>
        </pc:grpChg>
        <pc:grpChg chg="mod">
          <ac:chgData name="Claire Laffan" userId="56acf601b075253b" providerId="LiveId" clId="{5FC5992A-CA16-44E0-AC00-E71206DD8DC2}" dt="2025-10-08T14:48:39.273" v="13029" actId="1076"/>
          <ac:grpSpMkLst>
            <pc:docMk/>
            <pc:sldMk cId="2826224494" sldId="413"/>
            <ac:grpSpMk id="16" creationId="{4066F7E8-A78A-3F31-4408-5DB10C01C26E}"/>
          </ac:grpSpMkLst>
        </pc:grpChg>
        <pc:picChg chg="mod">
          <ac:chgData name="Claire Laffan" userId="56acf601b075253b" providerId="LiveId" clId="{5FC5992A-CA16-44E0-AC00-E71206DD8DC2}" dt="2025-10-08T14:48:29.587" v="13027" actId="1076"/>
          <ac:picMkLst>
            <pc:docMk/>
            <pc:sldMk cId="2826224494" sldId="413"/>
            <ac:picMk id="11" creationId="{44398242-B52D-2735-2F26-554FEB8F9F9E}"/>
          </ac:picMkLst>
        </pc:picChg>
        <pc:picChg chg="mod">
          <ac:chgData name="Claire Laffan" userId="56acf601b075253b" providerId="LiveId" clId="{5FC5992A-CA16-44E0-AC00-E71206DD8DC2}" dt="2025-10-08T14:48:37.169" v="13028" actId="1076"/>
          <ac:picMkLst>
            <pc:docMk/>
            <pc:sldMk cId="2826224494" sldId="413"/>
            <ac:picMk id="13" creationId="{C706472D-CB63-AA4C-6EA6-272E7B41624B}"/>
          </ac:picMkLst>
        </pc:picChg>
        <pc:picChg chg="mod">
          <ac:chgData name="Claire Laffan" userId="56acf601b075253b" providerId="LiveId" clId="{5FC5992A-CA16-44E0-AC00-E71206DD8DC2}" dt="2025-10-08T14:48:44.654" v="13030" actId="1076"/>
          <ac:picMkLst>
            <pc:docMk/>
            <pc:sldMk cId="2826224494" sldId="413"/>
            <ac:picMk id="17" creationId="{5F3E9137-85BF-0077-F44D-BF68DE96BCA8}"/>
          </ac:picMkLst>
        </pc:picChg>
      </pc:sldChg>
      <pc:sldChg chg="addSp modSp new mod modAnim">
        <pc:chgData name="Claire Laffan" userId="56acf601b075253b" providerId="LiveId" clId="{5FC5992A-CA16-44E0-AC00-E71206DD8DC2}" dt="2025-10-08T15:45:27.005" v="14081" actId="1076"/>
        <pc:sldMkLst>
          <pc:docMk/>
          <pc:sldMk cId="1051943133" sldId="414"/>
        </pc:sldMkLst>
        <pc:spChg chg="mod">
          <ac:chgData name="Claire Laffan" userId="56acf601b075253b" providerId="LiveId" clId="{5FC5992A-CA16-44E0-AC00-E71206DD8DC2}" dt="2025-10-08T15:05:35.258" v="13375" actId="1035"/>
          <ac:spMkLst>
            <pc:docMk/>
            <pc:sldMk cId="1051943133" sldId="414"/>
            <ac:spMk id="2" creationId="{6E1C180A-CD9E-D764-403D-33476F650270}"/>
          </ac:spMkLst>
        </pc:spChg>
        <pc:spChg chg="mod">
          <ac:chgData name="Claire Laffan" userId="56acf601b075253b" providerId="LiveId" clId="{5FC5992A-CA16-44E0-AC00-E71206DD8DC2}" dt="2025-10-08T15:44:46.577" v="14073" actId="14100"/>
          <ac:spMkLst>
            <pc:docMk/>
            <pc:sldMk cId="1051943133" sldId="414"/>
            <ac:spMk id="3" creationId="{F7D11989-8171-57E3-AE97-56B9381F125E}"/>
          </ac:spMkLst>
        </pc:spChg>
        <pc:spChg chg="mod">
          <ac:chgData name="Claire Laffan" userId="56acf601b075253b" providerId="LiveId" clId="{5FC5992A-CA16-44E0-AC00-E71206DD8DC2}" dt="2025-10-08T15:45:21.645" v="14080" actId="1076"/>
          <ac:spMkLst>
            <pc:docMk/>
            <pc:sldMk cId="1051943133" sldId="414"/>
            <ac:spMk id="8" creationId="{ACE9AB5D-EBD9-56D1-8151-683DD7A83CAD}"/>
          </ac:spMkLst>
        </pc:spChg>
        <pc:spChg chg="mod">
          <ac:chgData name="Claire Laffan" userId="56acf601b075253b" providerId="LiveId" clId="{5FC5992A-CA16-44E0-AC00-E71206DD8DC2}" dt="2025-10-08T15:45:17.412" v="14079" actId="1076"/>
          <ac:spMkLst>
            <pc:docMk/>
            <pc:sldMk cId="1051943133" sldId="414"/>
            <ac:spMk id="10" creationId="{C23BE2EB-AC34-EF75-8390-7D83C159C7D7}"/>
          </ac:spMkLst>
        </pc:spChg>
        <pc:spChg chg="mod">
          <ac:chgData name="Claire Laffan" userId="56acf601b075253b" providerId="LiveId" clId="{5FC5992A-CA16-44E0-AC00-E71206DD8DC2}" dt="2025-10-08T15:45:17.412" v="14079" actId="1076"/>
          <ac:spMkLst>
            <pc:docMk/>
            <pc:sldMk cId="1051943133" sldId="414"/>
            <ac:spMk id="11" creationId="{BB4FB1A8-5F07-156E-E547-0DA361680232}"/>
          </ac:spMkLst>
        </pc:spChg>
        <pc:spChg chg="add mod">
          <ac:chgData name="Claire Laffan" userId="56acf601b075253b" providerId="LiveId" clId="{5FC5992A-CA16-44E0-AC00-E71206DD8DC2}" dt="2025-10-08T15:45:27.005" v="14081" actId="1076"/>
          <ac:spMkLst>
            <pc:docMk/>
            <pc:sldMk cId="1051943133" sldId="414"/>
            <ac:spMk id="12" creationId="{F5FD222D-0860-2085-987C-F1CFFE1DA511}"/>
          </ac:spMkLst>
        </pc:spChg>
        <pc:spChg chg="add mod ord">
          <ac:chgData name="Claire Laffan" userId="56acf601b075253b" providerId="LiveId" clId="{5FC5992A-CA16-44E0-AC00-E71206DD8DC2}" dt="2025-10-08T15:05:23.068" v="13363" actId="1037"/>
          <ac:spMkLst>
            <pc:docMk/>
            <pc:sldMk cId="1051943133" sldId="414"/>
            <ac:spMk id="14" creationId="{624665A3-4A7F-0F9F-89D9-5451A4FAF273}"/>
          </ac:spMkLst>
        </pc:spChg>
        <pc:grpChg chg="add mod">
          <ac:chgData name="Claire Laffan" userId="56acf601b075253b" providerId="LiveId" clId="{5FC5992A-CA16-44E0-AC00-E71206DD8DC2}" dt="2025-10-08T15:02:43.008" v="13280" actId="164"/>
          <ac:grpSpMkLst>
            <pc:docMk/>
            <pc:sldMk cId="1051943133" sldId="414"/>
            <ac:grpSpMk id="6" creationId="{F18B3DF3-AE0B-752A-17E6-E51326105085}"/>
          </ac:grpSpMkLst>
        </pc:grpChg>
        <pc:grpChg chg="add mod">
          <ac:chgData name="Claire Laffan" userId="56acf601b075253b" providerId="LiveId" clId="{5FC5992A-CA16-44E0-AC00-E71206DD8DC2}" dt="2025-10-08T15:02:43.008" v="13280" actId="164"/>
          <ac:grpSpMkLst>
            <pc:docMk/>
            <pc:sldMk cId="1051943133" sldId="414"/>
            <ac:grpSpMk id="9" creationId="{8704A20D-7CFF-A5DA-2516-3DD0290F1268}"/>
          </ac:grpSpMkLst>
        </pc:grpChg>
        <pc:grpChg chg="add mod ord">
          <ac:chgData name="Claire Laffan" userId="56acf601b075253b" providerId="LiveId" clId="{5FC5992A-CA16-44E0-AC00-E71206DD8DC2}" dt="2025-10-08T15:05:35.258" v="13375" actId="1035"/>
          <ac:grpSpMkLst>
            <pc:docMk/>
            <pc:sldMk cId="1051943133" sldId="414"/>
            <ac:grpSpMk id="13" creationId="{CA508DCF-9E84-538A-4342-8C63264431BE}"/>
          </ac:grpSpMkLst>
        </pc:grpChg>
        <pc:picChg chg="mod">
          <ac:chgData name="Claire Laffan" userId="56acf601b075253b" providerId="LiveId" clId="{5FC5992A-CA16-44E0-AC00-E71206DD8DC2}" dt="2025-10-08T15:45:02.513" v="14076" actId="1076"/>
          <ac:picMkLst>
            <pc:docMk/>
            <pc:sldMk cId="1051943133" sldId="414"/>
            <ac:picMk id="7" creationId="{3F3247FF-EF02-FACE-3B8B-97C559F29B7A}"/>
          </ac:picMkLst>
        </pc:picChg>
      </pc:sldChg>
      <pc:sldChg chg="addSp delSp modSp new mod modAnim">
        <pc:chgData name="Claire Laffan" userId="56acf601b075253b" providerId="LiveId" clId="{5FC5992A-CA16-44E0-AC00-E71206DD8DC2}" dt="2025-10-08T15:46:09.968" v="14082"/>
        <pc:sldMkLst>
          <pc:docMk/>
          <pc:sldMk cId="1109239932" sldId="415"/>
        </pc:sldMkLst>
        <pc:spChg chg="mod">
          <ac:chgData name="Claire Laffan" userId="56acf601b075253b" providerId="LiveId" clId="{5FC5992A-CA16-44E0-AC00-E71206DD8DC2}" dt="2025-10-08T15:23:50.917" v="13709" actId="1076"/>
          <ac:spMkLst>
            <pc:docMk/>
            <pc:sldMk cId="1109239932" sldId="415"/>
            <ac:spMk id="2" creationId="{EBD20791-9E55-D01B-E58B-8FACBC77888E}"/>
          </ac:spMkLst>
        </pc:spChg>
        <pc:spChg chg="mod">
          <ac:chgData name="Claire Laffan" userId="56acf601b075253b" providerId="LiveId" clId="{5FC5992A-CA16-44E0-AC00-E71206DD8DC2}" dt="2025-10-08T15:20:36.336" v="13682" actId="20577"/>
          <ac:spMkLst>
            <pc:docMk/>
            <pc:sldMk cId="1109239932" sldId="415"/>
            <ac:spMk id="3" creationId="{37F1D860-0908-5362-FFE1-BF8DE0483C0B}"/>
          </ac:spMkLst>
        </pc:spChg>
        <pc:spChg chg="add mod ord">
          <ac:chgData name="Claire Laffan" userId="56acf601b075253b" providerId="LiveId" clId="{5FC5992A-CA16-44E0-AC00-E71206DD8DC2}" dt="2025-10-08T15:13:05.752" v="13396" actId="1038"/>
          <ac:spMkLst>
            <pc:docMk/>
            <pc:sldMk cId="1109239932" sldId="415"/>
            <ac:spMk id="6" creationId="{710633F6-3C7C-22D3-4D81-2A2AE3C3B17A}"/>
          </ac:spMkLst>
        </pc:spChg>
        <pc:spChg chg="add del mod">
          <ac:chgData name="Claire Laffan" userId="56acf601b075253b" providerId="LiveId" clId="{5FC5992A-CA16-44E0-AC00-E71206DD8DC2}" dt="2025-10-08T15:21:54.287" v="13690" actId="478"/>
          <ac:spMkLst>
            <pc:docMk/>
            <pc:sldMk cId="1109239932" sldId="415"/>
            <ac:spMk id="15" creationId="{0717849E-F4B6-3496-EB1A-A38A5BECDB35}"/>
          </ac:spMkLst>
        </pc:spChg>
        <pc:spChg chg="add mod">
          <ac:chgData name="Claire Laffan" userId="56acf601b075253b" providerId="LiveId" clId="{5FC5992A-CA16-44E0-AC00-E71206DD8DC2}" dt="2025-10-08T15:22:09.486" v="13700" actId="1076"/>
          <ac:spMkLst>
            <pc:docMk/>
            <pc:sldMk cId="1109239932" sldId="415"/>
            <ac:spMk id="16" creationId="{22286CBC-336F-9CF4-65EF-2B82601A8E22}"/>
          </ac:spMkLst>
        </pc:spChg>
        <pc:spChg chg="add mod">
          <ac:chgData name="Claire Laffan" userId="56acf601b075253b" providerId="LiveId" clId="{5FC5992A-CA16-44E0-AC00-E71206DD8DC2}" dt="2025-10-08T15:22:21.059" v="13708" actId="1076"/>
          <ac:spMkLst>
            <pc:docMk/>
            <pc:sldMk cId="1109239932" sldId="415"/>
            <ac:spMk id="17" creationId="{70F3CA19-2CBF-4A0D-E35B-10E2C5FFFCC3}"/>
          </ac:spMkLst>
        </pc:spChg>
        <pc:picChg chg="add mod">
          <ac:chgData name="Claire Laffan" userId="56acf601b075253b" providerId="LiveId" clId="{5FC5992A-CA16-44E0-AC00-E71206DD8DC2}" dt="2025-10-08T15:16:01.570" v="13486" actId="1076"/>
          <ac:picMkLst>
            <pc:docMk/>
            <pc:sldMk cId="1109239932" sldId="415"/>
            <ac:picMk id="7" creationId="{F375F77A-9B8F-1E3B-940D-971F5AD3CA30}"/>
          </ac:picMkLst>
        </pc:picChg>
        <pc:picChg chg="add mod">
          <ac:chgData name="Claire Laffan" userId="56acf601b075253b" providerId="LiveId" clId="{5FC5992A-CA16-44E0-AC00-E71206DD8DC2}" dt="2025-10-08T15:15:54.857" v="13485" actId="1076"/>
          <ac:picMkLst>
            <pc:docMk/>
            <pc:sldMk cId="1109239932" sldId="415"/>
            <ac:picMk id="8" creationId="{584C251F-01D2-0744-C488-946F7E15C00A}"/>
          </ac:picMkLst>
        </pc:picChg>
        <pc:picChg chg="add mod">
          <ac:chgData name="Claire Laffan" userId="56acf601b075253b" providerId="LiveId" clId="{5FC5992A-CA16-44E0-AC00-E71206DD8DC2}" dt="2025-10-08T15:15:48.776" v="13484" actId="1035"/>
          <ac:picMkLst>
            <pc:docMk/>
            <pc:sldMk cId="1109239932" sldId="415"/>
            <ac:picMk id="9" creationId="{1B115EB9-46CB-82BC-51EE-00BFE821D9B0}"/>
          </ac:picMkLst>
        </pc:picChg>
        <pc:cxnChg chg="add mod">
          <ac:chgData name="Claire Laffan" userId="56acf601b075253b" providerId="LiveId" clId="{5FC5992A-CA16-44E0-AC00-E71206DD8DC2}" dt="2025-10-08T15:21:13.228" v="13684" actId="13822"/>
          <ac:cxnSpMkLst>
            <pc:docMk/>
            <pc:sldMk cId="1109239932" sldId="415"/>
            <ac:cxnSpMk id="11" creationId="{58B0DF38-CE95-B7B8-59E9-D9E0AE6B89F5}"/>
          </ac:cxnSpMkLst>
        </pc:cxnChg>
        <pc:cxnChg chg="add mod">
          <ac:chgData name="Claire Laffan" userId="56acf601b075253b" providerId="LiveId" clId="{5FC5992A-CA16-44E0-AC00-E71206DD8DC2}" dt="2025-10-08T15:21:32.689" v="13688" actId="14100"/>
          <ac:cxnSpMkLst>
            <pc:docMk/>
            <pc:sldMk cId="1109239932" sldId="415"/>
            <ac:cxnSpMk id="12" creationId="{EA84061D-D6B0-D3B7-B7F5-B94756B704D5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D7CD1B-50AE-4A4D-9FAB-31F7D91206B0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F7D4D1-5C5F-4A24-A004-AF5032C48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305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Consolidate to 3-4 bullets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0B6311-40B1-4E9D-91A1-72C53C9572D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5298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0B6311-40B1-4E9D-91A1-72C53C9572D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2850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7D4D1-5C5F-4A24-A004-AF5032C4832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1841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https://arxiv.org/pdf/2006.01248</a:t>
            </a:r>
          </a:p>
          <a:p>
            <a:r>
              <a:rPr lang="en-US" dirty="0"/>
              <a:t>Show predicted vs. realized FOM for PII maybe?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0B6311-40B1-4E9D-91A1-72C53C9572D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2983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94C49F-917B-B053-8FBF-9805295C25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DE298F3-C655-FEC1-B48A-808BC9439E0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98853BE-63FA-5032-05B6-25AC01BE5E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Preserving (increasing!) volume while going to higher frequencies is cool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5A23A4-05B5-33C8-35E0-A781FBCFA3B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0B6311-40B1-4E9D-91A1-72C53C9572D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7814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Stycast 1266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7D4D1-5C5F-4A24-A004-AF5032C4832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7335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7D4D1-5C5F-4A24-A004-AF5032C4832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6113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7D4D1-5C5F-4A24-A004-AF5032C4832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944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E118FD-1B4D-C31A-4695-2409AB38E9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B2FC43-4BA3-6EFA-90B4-C98D12F461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FC4748-FC80-0883-7A69-8D3373D74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8A506-0CC3-4F0B-BD88-28A3CAE74C14}" type="datetime1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BE3873-EF07-7A6F-7D4C-46C6B1C24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Claire Laffan | Yale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F0F20-7B16-6F72-001A-818426CA8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4A774-86FD-495B-B486-A362D7863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446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EF63-4538-A8F1-8051-777241DFA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5F1F6A-6301-CCA2-04D2-A7237DB5E4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D49579-1353-26BF-46DF-196C65AF5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C2550-B98D-4E67-989E-142EA335A41C}" type="datetime1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8EA2AB-11D3-498C-1DDE-94C81F131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Claire Laffan | Yale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FD8063-74CE-1D31-3138-54AA7A78F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4A774-86FD-495B-B486-A362D7863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26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632F39C-E974-2476-332C-223597C757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318F99-8D6F-6FDB-DE78-A57C5F2D20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441794-A435-07BF-6053-70F1785EC3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A25FC-B070-466E-9285-4E0C8E64BDC8}" type="datetime1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10CB03-48FE-4411-47C1-5A7DDD506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Claire Laffan | Yale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CBC05-C9A8-EC58-FA30-0704F737A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4A774-86FD-495B-B486-A362D7863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946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0A5996-2E02-15EA-B8C4-6CC447EFD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D0351F-87E7-CFAF-4824-A75FF0F58A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6C4F40-0B81-0BF7-B40F-D9053BDAB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29E71-C002-49A8-AA92-143B7A5EA398}" type="datetime1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9EC461-0DDB-2C87-DB26-982BBDC08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Claire Laffan | Yale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BB758-894B-52E1-25AB-A4974B806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4A774-86FD-495B-B486-A362D7863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151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BBD6C7-D0D6-DFE4-36F3-7ED7F49535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3B3836-A297-804F-88ED-454A8E3977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DE783A-31C3-9DEC-58C0-C1B2530983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1664-E517-4A8F-A26F-CCFA8F91E4D0}" type="datetime1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B7739F-2D3F-2DCC-0E9F-6306969C4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Claire Laffan | Yale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84C79C-35B9-8614-8829-97CF1AAA8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4A774-86FD-495B-B486-A362D7863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235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206568-DCC2-4D46-7532-A9923140E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950C33-21B0-8D47-6FAB-89D90C525E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2FDE48-11B5-6C99-6F75-67B75E72E5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9EBE06-6666-EA64-ED7C-A9AAB2F7A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4886-F78C-4DE0-9782-105574029F7B}" type="datetime1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2FB840-CA8F-598B-E9B5-3983D183C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Claire Laffan | Yale University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0EEBDC-FCE5-84F3-7E5E-045EEBF8E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4A774-86FD-495B-B486-A362D7863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450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B20BF1-5514-92CF-13EE-04610A71C1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D09B39-0796-D620-3805-30DCA123D7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EB1441-A47B-D75B-62D4-B1F48DA325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3602899-8A1D-7827-1A06-9EDDA29438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CC3A45-25BA-9FB6-8D6D-DDAAB3C289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BA2CF42-04F2-59E2-4472-C13764EF8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79136-954F-42BD-841F-0B5329F63BF5}" type="datetime1">
              <a:rPr lang="en-US" smtClean="0"/>
              <a:t>10/8/2025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09CBC4F-A292-F5CC-6235-CF22C67A5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Claire Laffan | Yale University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76A2CF-9323-22A4-D1CD-699B41122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4A774-86FD-495B-B486-A362D7863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805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9AE30-B0D5-E297-C97A-0CFFDFA5C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D26DF7-A6B3-E668-7608-14B369A5B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98F01-29BE-437F-A504-49FA68E81C55}" type="datetime1">
              <a:rPr lang="en-US" smtClean="0"/>
              <a:t>10/8/2025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2B6A83-E34A-8D7F-5606-28C6DEAE86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Claire Laffan | Yale University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6FF194-79B8-65AE-A748-DE56929C5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4A774-86FD-495B-B486-A362D7863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929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413272C-D1E7-95B6-B3E8-4AF4BF577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B1401-FB4D-435D-9F34-98812F841917}" type="datetime1">
              <a:rPr lang="en-US" smtClean="0"/>
              <a:t>10/8/2025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56514A-7729-6FBC-0118-2AA26FF79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Claire Laffan | Yale University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9CC5DA-48BF-EA8E-0FE5-C6568BC58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4A774-86FD-495B-B486-A362D7863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390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CCC5D1-EEC5-7371-8168-E1D5ACE990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05681B-516A-CB15-7D34-B3FDA7BD91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3CCF50-4841-B64E-313F-B41A69A2F8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8E177B-DEC1-E777-640F-76E5ADC281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23061-C705-49C8-B0DA-23B31C4D9EDE}" type="datetime1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42E9A0-B6BA-ED27-7BD8-9913F3DE9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Claire Laffan | Yale University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048533-6ECC-5ED2-A29B-3FA9FE054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4A774-86FD-495B-B486-A362D7863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778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1E685-FAAC-50CF-4679-64E49E726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A7641A2-6FF4-09B7-D882-09E9C5BEF9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95BD31-1AC5-6E51-2C0F-8A43458C02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28586F-E1CD-F34E-6221-3D281D36D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7BDA2-E45C-478A-82F1-D39892A0B832}" type="datetime1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37C82C-D95F-931D-0C7B-EC5E0E0D1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Claire Laffan | Yale University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D3C97D-26C6-2AE3-9121-27B3B6248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4A774-86FD-495B-B486-A362D7863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985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811F7C-EE31-BCDD-8195-9DDBE9896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BE0F89-3109-0B31-FCA9-E701BF8A22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462371-DB4C-9125-4E89-BE8D5C2085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F13EEB0-A599-4084-AD1E-EEA56467F0CD}" type="datetime1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FBDF1F-6582-A344-E4F8-DD1365DEC4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Claire Laffan | Yale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CBD242-80EB-D838-EA40-442730D80A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984A774-86FD-495B-B486-A362D7863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615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39.png"/><Relationship Id="rId7" Type="http://schemas.openxmlformats.org/officeDocument/2006/relationships/image" Target="../media/image2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1.png"/><Relationship Id="rId4" Type="http://schemas.openxmlformats.org/officeDocument/2006/relationships/image" Target="../media/image40.jpeg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7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6A79760-0D09-2AD4-F680-6453AE684D51}"/>
              </a:ext>
            </a:extLst>
          </p:cNvPr>
          <p:cNvSpPr/>
          <p:nvPr/>
        </p:nvSpPr>
        <p:spPr>
          <a:xfrm>
            <a:off x="165697" y="5113254"/>
            <a:ext cx="6535812" cy="165576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266BA7-3ADE-E6FF-A77A-E71CD7CCD6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68230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Axion Search with HAYSTAC Phase III Multi-Rod Cavity Upgrade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1EB802-6E6F-C04E-FB14-5CD6E07256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147905"/>
            <a:ext cx="9144000" cy="1655762"/>
          </a:xfrm>
        </p:spPr>
        <p:txBody>
          <a:bodyPr/>
          <a:lstStyle/>
          <a:p>
            <a:r>
              <a:rPr lang="en-US" dirty="0"/>
              <a:t>Claire Laffan (Yale University)</a:t>
            </a:r>
          </a:p>
          <a:p>
            <a:r>
              <a:rPr lang="en-US" dirty="0"/>
              <a:t>CPAD Workshop</a:t>
            </a:r>
          </a:p>
          <a:p>
            <a:r>
              <a:rPr lang="en-US" dirty="0"/>
              <a:t>October 8</a:t>
            </a:r>
            <a:r>
              <a:rPr lang="en-US" baseline="30000" dirty="0"/>
              <a:t>th</a:t>
            </a:r>
            <a:r>
              <a:rPr lang="en-US" dirty="0"/>
              <a:t>, 2025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BD670D2C-7135-5A7F-31EC-5762C8AA1F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310" y="5653157"/>
            <a:ext cx="1620259" cy="703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NSF Policy on Brand Standards - Policies | NSF - National Science Foundation">
            <a:extLst>
              <a:ext uri="{FF2B5EF4-FFF2-40B4-BE49-F238E27FC236}">
                <a16:creationId xmlns:a16="http://schemas.microsoft.com/office/drawing/2014/main" id="{C57D1D1A-8C14-D3E1-4CAF-635B12D986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3117" y="5279785"/>
            <a:ext cx="2381250" cy="154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AC7C474-D0EF-1FAA-646F-564EBEA6811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6975" t="24452" r="19302" b="26123"/>
          <a:stretch>
            <a:fillRect/>
          </a:stretch>
        </p:blipFill>
        <p:spPr>
          <a:xfrm>
            <a:off x="2365351" y="5563708"/>
            <a:ext cx="1949911" cy="96831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5A6E1F4-F7DA-8044-9221-BA99C663C22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2451" t="20427" r="12056" b="17045"/>
          <a:stretch>
            <a:fillRect/>
          </a:stretch>
        </p:blipFill>
        <p:spPr>
          <a:xfrm>
            <a:off x="4734044" y="5563708"/>
            <a:ext cx="1832105" cy="97520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5F6A790-C9FB-0434-C366-EB8537B0D923}"/>
              </a:ext>
            </a:extLst>
          </p:cNvPr>
          <p:cNvSpPr txBox="1"/>
          <p:nvPr/>
        </p:nvSpPr>
        <p:spPr>
          <a:xfrm>
            <a:off x="98190" y="5095119"/>
            <a:ext cx="3966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HAYSTAC is a collaboration between…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6F0924A-4F98-0E68-F249-188F2ADC40C8}"/>
              </a:ext>
            </a:extLst>
          </p:cNvPr>
          <p:cNvSpPr txBox="1"/>
          <p:nvPr/>
        </p:nvSpPr>
        <p:spPr>
          <a:xfrm>
            <a:off x="757040" y="6347361"/>
            <a:ext cx="758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(host)</a:t>
            </a:r>
          </a:p>
        </p:txBody>
      </p:sp>
      <p:pic>
        <p:nvPicPr>
          <p:cNvPr id="2050" name="Picture 2" descr="Wright Lab 2-line Logo with black background.">
            <a:extLst>
              <a:ext uri="{FF2B5EF4-FFF2-40B4-BE49-F238E27FC236}">
                <a16:creationId xmlns:a16="http://schemas.microsoft.com/office/drawing/2014/main" id="{FD9346A8-8AB3-442A-6318-C18B9FF0AA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4931" y="5509704"/>
            <a:ext cx="3048000" cy="107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1554F32-3AD6-4C53-D0A9-E596A0AB3A36}"/>
              </a:ext>
            </a:extLst>
          </p:cNvPr>
          <p:cNvSpPr txBox="1"/>
          <p:nvPr/>
        </p:nvSpPr>
        <p:spPr>
          <a:xfrm>
            <a:off x="6881919" y="5089912"/>
            <a:ext cx="1435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Located at…</a:t>
            </a:r>
          </a:p>
        </p:txBody>
      </p:sp>
    </p:spTree>
    <p:extLst>
      <p:ext uri="{BB962C8B-B14F-4D97-AF65-F5344CB8AC3E}">
        <p14:creationId xmlns:p14="http://schemas.microsoft.com/office/powerpoint/2010/main" val="39005804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F6D2CB39-C8C6-7424-31A8-F9808812CDDC}"/>
              </a:ext>
            </a:extLst>
          </p:cNvPr>
          <p:cNvSpPr/>
          <p:nvPr/>
        </p:nvSpPr>
        <p:spPr>
          <a:xfrm>
            <a:off x="11037558" y="6390643"/>
            <a:ext cx="288946" cy="297480"/>
          </a:xfrm>
          <a:prstGeom prst="ellipse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9DF4C5F-930C-7FC0-5F70-A615CA0D29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07" y="-237662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Let’s take a closer look…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6252F9-A6C7-4A7A-D68E-5B8096918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EF1B2-7136-4B4A-9715-535A068662FB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5" descr="A close up of a machine&#10;&#10;AI-generated content may be incorrect.">
            <a:extLst>
              <a:ext uri="{FF2B5EF4-FFF2-40B4-BE49-F238E27FC236}">
                <a16:creationId xmlns:a16="http://schemas.microsoft.com/office/drawing/2014/main" id="{CF49C05B-0D8C-A007-FEA9-1B820276E2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2661" y="927866"/>
            <a:ext cx="4154424" cy="4512564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1E564C7-56A6-8215-7404-6576D80FDC7E}"/>
              </a:ext>
            </a:extLst>
          </p:cNvPr>
          <p:cNvSpPr txBox="1"/>
          <p:nvPr/>
        </p:nvSpPr>
        <p:spPr>
          <a:xfrm>
            <a:off x="7952661" y="5529058"/>
            <a:ext cx="2880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Top of cavity (with </a:t>
            </a:r>
            <a:r>
              <a:rPr lang="en-US" dirty="0" err="1"/>
              <a:t>tophat</a:t>
            </a:r>
            <a:r>
              <a:rPr lang="en-US" dirty="0"/>
              <a:t>) 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FADF3A8-E0CF-78C9-EFF6-631FE0C647CE}"/>
              </a:ext>
            </a:extLst>
          </p:cNvPr>
          <p:cNvGrpSpPr/>
          <p:nvPr/>
        </p:nvGrpSpPr>
        <p:grpSpPr>
          <a:xfrm>
            <a:off x="4134277" y="964354"/>
            <a:ext cx="3639013" cy="3233377"/>
            <a:chOff x="3929171" y="3183532"/>
            <a:chExt cx="3639013" cy="3233377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40A8614D-50DE-74A4-337B-C25FF24929D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b="33200"/>
            <a:stretch>
              <a:fillRect/>
            </a:stretch>
          </p:blipFill>
          <p:spPr>
            <a:xfrm>
              <a:off x="4007512" y="3183532"/>
              <a:ext cx="3560672" cy="3172818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CB52C34-1EF8-9D64-4B0C-D1C7B7B084F4}"/>
                </a:ext>
              </a:extLst>
            </p:cNvPr>
            <p:cNvSpPr txBox="1"/>
            <p:nvPr/>
          </p:nvSpPr>
          <p:spPr>
            <a:xfrm>
              <a:off x="3929171" y="6047577"/>
              <a:ext cx="17779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Bottom of cavity </a:t>
              </a:r>
            </a:p>
          </p:txBody>
        </p:sp>
        <p:sp>
          <p:nvSpPr>
            <p:cNvPr id="11" name="AutoShape 2">
              <a:extLst>
                <a:ext uri="{FF2B5EF4-FFF2-40B4-BE49-F238E27FC236}">
                  <a16:creationId xmlns:a16="http://schemas.microsoft.com/office/drawing/2014/main" id="{5116F462-8308-4445-5E6F-935E171FCC0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943600" y="3276600"/>
              <a:ext cx="304800" cy="304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51D86319-5DEE-F175-FCAA-6AD605EBC0E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96000" y="4605536"/>
              <a:ext cx="808413" cy="522728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2C832A32-6BC1-5B55-C48D-4AF9465BB115}"/>
                </a:ext>
              </a:extLst>
            </p:cNvPr>
            <p:cNvSpPr txBox="1"/>
            <p:nvPr/>
          </p:nvSpPr>
          <p:spPr>
            <a:xfrm>
              <a:off x="6427772" y="4430814"/>
              <a:ext cx="1001941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/>
                <a:t>Bottom axles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91A1F74E-9A0E-4848-81F7-364C332B7EAE}"/>
                </a:ext>
              </a:extLst>
            </p:cNvPr>
            <p:cNvSpPr txBox="1"/>
            <p:nvPr/>
          </p:nvSpPr>
          <p:spPr>
            <a:xfrm>
              <a:off x="4074492" y="3290500"/>
              <a:ext cx="114473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/>
                <a:t>Bottom endcap</a:t>
              </a:r>
            </a:p>
          </p:txBody>
        </p: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C33F16BC-0158-E197-47EA-D1ADCCDB2190}"/>
                </a:ext>
              </a:extLst>
            </p:cNvPr>
            <p:cNvCxnSpPr>
              <a:cxnSpLocks/>
            </p:cNvCxnSpPr>
            <p:nvPr/>
          </p:nvCxnSpPr>
          <p:spPr>
            <a:xfrm>
              <a:off x="4696720" y="3519753"/>
              <a:ext cx="160847" cy="668603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876696C2-E0F8-2B12-DAC4-B281146D443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55194" y="3428999"/>
              <a:ext cx="309035" cy="1340942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01BCB6C9-05EF-86E7-0E6B-9CAD9B672B8C}"/>
                </a:ext>
              </a:extLst>
            </p:cNvPr>
            <p:cNvSpPr txBox="1"/>
            <p:nvPr/>
          </p:nvSpPr>
          <p:spPr>
            <a:xfrm>
              <a:off x="5329408" y="3253418"/>
              <a:ext cx="1015021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/>
                <a:t>Ball bearings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112E2E90-07EE-51A9-BC05-C64FCB2C7006}"/>
              </a:ext>
            </a:extLst>
          </p:cNvPr>
          <p:cNvGrpSpPr/>
          <p:nvPr/>
        </p:nvGrpSpPr>
        <p:grpSpPr>
          <a:xfrm>
            <a:off x="71473" y="964354"/>
            <a:ext cx="3910280" cy="4976331"/>
            <a:chOff x="-81991" y="1968562"/>
            <a:chExt cx="3910280" cy="4976331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0A1DE4F7-05DC-169E-9025-5F57F119E7A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10219" t="26042" r="15317" b="7315"/>
            <a:stretch>
              <a:fillRect/>
            </a:stretch>
          </p:blipFill>
          <p:spPr>
            <a:xfrm>
              <a:off x="0" y="1968562"/>
              <a:ext cx="3828289" cy="4570350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B89A0CEB-DC62-6B18-8D47-DDD2FE8D9303}"/>
                </a:ext>
              </a:extLst>
            </p:cNvPr>
            <p:cNvCxnSpPr>
              <a:cxnSpLocks/>
            </p:cNvCxnSpPr>
            <p:nvPr/>
          </p:nvCxnSpPr>
          <p:spPr>
            <a:xfrm>
              <a:off x="1993392" y="2149989"/>
              <a:ext cx="0" cy="492627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2CB751D-3847-6449-F61D-1F6F522BAF39}"/>
                </a:ext>
              </a:extLst>
            </p:cNvPr>
            <p:cNvSpPr txBox="1"/>
            <p:nvPr/>
          </p:nvSpPr>
          <p:spPr>
            <a:xfrm>
              <a:off x="1564011" y="2002897"/>
              <a:ext cx="858761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/>
                <a:t>Drive shaft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0A4CE90F-DD3D-56E3-3088-A5C3639AFC8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19807" y="2457812"/>
              <a:ext cx="384436" cy="369608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F3FD93E-37F4-710B-AEB2-CC622B9B542A}"/>
                </a:ext>
              </a:extLst>
            </p:cNvPr>
            <p:cNvSpPr txBox="1"/>
            <p:nvPr/>
          </p:nvSpPr>
          <p:spPr>
            <a:xfrm>
              <a:off x="2547546" y="2279896"/>
              <a:ext cx="75629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/>
                <a:t>Top axles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1632D3A-6B82-226C-7EA2-025676F1A62D}"/>
                </a:ext>
              </a:extLst>
            </p:cNvPr>
            <p:cNvSpPr txBox="1"/>
            <p:nvPr/>
          </p:nvSpPr>
          <p:spPr>
            <a:xfrm>
              <a:off x="3138514" y="3253418"/>
              <a:ext cx="54431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/>
                <a:t>Gears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2ACC1AD3-A9FF-B08E-74B5-7943BB20825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18788" y="3530417"/>
              <a:ext cx="601635" cy="569651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6892831-FEAF-642B-C7E0-6DB724718B06}"/>
                </a:ext>
              </a:extLst>
            </p:cNvPr>
            <p:cNvSpPr txBox="1"/>
            <p:nvPr/>
          </p:nvSpPr>
          <p:spPr>
            <a:xfrm>
              <a:off x="307325" y="2550421"/>
              <a:ext cx="89909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/>
                <a:t>Top endcap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E61A79F0-8C68-19DF-DF46-AFE9DCF20880}"/>
                </a:ext>
              </a:extLst>
            </p:cNvPr>
            <p:cNvCxnSpPr>
              <a:cxnSpLocks/>
            </p:cNvCxnSpPr>
            <p:nvPr/>
          </p:nvCxnSpPr>
          <p:spPr>
            <a:xfrm>
              <a:off x="756871" y="2781979"/>
              <a:ext cx="224773" cy="748438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15495DE9-A681-1B01-2548-23EC04C23E5F}"/>
                </a:ext>
              </a:extLst>
            </p:cNvPr>
            <p:cNvSpPr/>
            <p:nvPr/>
          </p:nvSpPr>
          <p:spPr>
            <a:xfrm rot="2753008">
              <a:off x="2508289" y="4200580"/>
              <a:ext cx="283347" cy="809913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5FC5272A-35C4-5AAF-54A5-B5E55EA948EC}"/>
                </a:ext>
              </a:extLst>
            </p:cNvPr>
            <p:cNvSpPr/>
            <p:nvPr/>
          </p:nvSpPr>
          <p:spPr>
            <a:xfrm rot="20824786">
              <a:off x="888231" y="3783400"/>
              <a:ext cx="283347" cy="809913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D6270AF9-524A-3658-A585-1360C295EAB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121464" y="4578105"/>
              <a:ext cx="158206" cy="1155183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9E746893-6CB7-3578-70C7-F0DF2C96727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90178" y="4876809"/>
              <a:ext cx="1053491" cy="856479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B343DAE0-2E6A-8FAC-6C6F-2195EC0F99F0}"/>
                </a:ext>
              </a:extLst>
            </p:cNvPr>
            <p:cNvSpPr txBox="1"/>
            <p:nvPr/>
          </p:nvSpPr>
          <p:spPr>
            <a:xfrm>
              <a:off x="772474" y="5594788"/>
              <a:ext cx="1076064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/>
                <a:t>Antenna ports</a:t>
              </a:r>
            </a:p>
            <a:p>
              <a:pPr algn="ctr"/>
              <a:r>
                <a:rPr lang="en-US" sz="1200" dirty="0"/>
                <a:t>(3 total)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F0927EF-FC39-7C48-DB01-72BF5C8D5FE8}"/>
                </a:ext>
              </a:extLst>
            </p:cNvPr>
            <p:cNvSpPr txBox="1"/>
            <p:nvPr/>
          </p:nvSpPr>
          <p:spPr>
            <a:xfrm>
              <a:off x="-81991" y="6575561"/>
              <a:ext cx="31213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Top of cavity (</a:t>
              </a:r>
              <a:r>
                <a:rPr lang="en-US" dirty="0" err="1"/>
                <a:t>tophat</a:t>
              </a:r>
              <a:r>
                <a:rPr lang="en-US" dirty="0"/>
                <a:t> removed) 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C5862844-17C4-6538-EA4E-B48C6BA025C6}"/>
              </a:ext>
            </a:extLst>
          </p:cNvPr>
          <p:cNvGrpSpPr/>
          <p:nvPr/>
        </p:nvGrpSpPr>
        <p:grpSpPr>
          <a:xfrm>
            <a:off x="4500007" y="4320003"/>
            <a:ext cx="2948856" cy="2465683"/>
            <a:chOff x="4500007" y="4320003"/>
            <a:chExt cx="2948856" cy="2465683"/>
          </a:xfrm>
        </p:grpSpPr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A62C9034-DA38-1775-829E-BA50CB46866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19762" t="20656" r="10121" b="35392"/>
            <a:stretch>
              <a:fillRect/>
            </a:stretch>
          </p:blipFill>
          <p:spPr>
            <a:xfrm>
              <a:off x="4500007" y="4320003"/>
              <a:ext cx="2948856" cy="2465683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CCFE079B-3532-1DD7-246A-58C43CD5BC8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60300" y="5756019"/>
              <a:ext cx="231775" cy="782893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9149B824-AEB1-3065-C47F-C03641C90150}"/>
                </a:ext>
              </a:extLst>
            </p:cNvPr>
            <p:cNvSpPr txBox="1"/>
            <p:nvPr/>
          </p:nvSpPr>
          <p:spPr>
            <a:xfrm>
              <a:off x="5133685" y="6444476"/>
              <a:ext cx="1015021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/>
                <a:t>Ball bearings</a:t>
              </a:r>
            </a:p>
          </p:txBody>
        </p: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FC48EDCE-0E1E-3AE6-8299-F62405DB3025}"/>
                </a:ext>
              </a:extLst>
            </p:cNvPr>
            <p:cNvCxnSpPr>
              <a:cxnSpLocks/>
            </p:cNvCxnSpPr>
            <p:nvPr/>
          </p:nvCxnSpPr>
          <p:spPr>
            <a:xfrm>
              <a:off x="5133685" y="4590580"/>
              <a:ext cx="290650" cy="138500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04272C65-AEE1-4403-8421-86B15B926B85}"/>
                </a:ext>
              </a:extLst>
            </p:cNvPr>
            <p:cNvSpPr txBox="1"/>
            <p:nvPr/>
          </p:nvSpPr>
          <p:spPr>
            <a:xfrm>
              <a:off x="4565263" y="4421183"/>
              <a:ext cx="60362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/>
                <a:t>Collars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25068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7D2C47-CF1A-C41A-4FB2-00665CD796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59D52E8E-DC61-16A5-A9D5-6E3E1A0BEEFB}"/>
              </a:ext>
            </a:extLst>
          </p:cNvPr>
          <p:cNvSpPr/>
          <p:nvPr/>
        </p:nvSpPr>
        <p:spPr>
          <a:xfrm>
            <a:off x="11037558" y="6390643"/>
            <a:ext cx="288946" cy="297480"/>
          </a:xfrm>
          <a:prstGeom prst="ellipse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1C737E-96FD-43FD-B9F2-376780259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7-Rod Cavity Testing &amp; Optimization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34ED73A-A0F2-40A2-83DD-24E721175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4A774-86FD-495B-B486-A362D7863C6B}" type="slidenum">
              <a:rPr lang="en-US" smtClean="0"/>
              <a:t>11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B654AF-3914-5AB9-AC9C-A670E7F60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Claire Laffan | Yale University</a:t>
            </a:r>
          </a:p>
        </p:txBody>
      </p:sp>
    </p:spTree>
    <p:extLst>
      <p:ext uri="{BB962C8B-B14F-4D97-AF65-F5344CB8AC3E}">
        <p14:creationId xmlns:p14="http://schemas.microsoft.com/office/powerpoint/2010/main" val="14539144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3215B-1B05-979D-F121-C562005E81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00487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/>
              <a:t>Dedicated Cryogenic Testing Setup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6FDA89-A8C7-CBE0-603A-C8853B0C91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37482"/>
            <a:ext cx="6991550" cy="4351338"/>
          </a:xfrm>
        </p:spPr>
        <p:txBody>
          <a:bodyPr/>
          <a:lstStyle/>
          <a:p>
            <a:r>
              <a:rPr lang="en-US" sz="2400" dirty="0"/>
              <a:t>First 7-rod </a:t>
            </a:r>
            <a:r>
              <a:rPr lang="en-US" sz="2400" dirty="0" err="1"/>
              <a:t>cryo</a:t>
            </a:r>
            <a:r>
              <a:rPr lang="en-US" sz="2400" dirty="0"/>
              <a:t> tests began at Yale in April</a:t>
            </a:r>
          </a:p>
          <a:p>
            <a:r>
              <a:rPr lang="en-US" sz="2400" dirty="0"/>
              <a:t>Testing at 15K in He fridge for fast turnarounds</a:t>
            </a:r>
          </a:p>
          <a:p>
            <a:r>
              <a:rPr lang="en-US" sz="2400" dirty="0"/>
              <a:t>Two critical functionalities need to work before data taking:</a:t>
            </a:r>
          </a:p>
          <a:p>
            <a:pPr lvl="1"/>
            <a:r>
              <a:rPr lang="en-US" dirty="0"/>
              <a:t>Mechanical tuning</a:t>
            </a:r>
          </a:p>
          <a:p>
            <a:pPr lvl="1"/>
            <a:r>
              <a:rPr lang="en-US" dirty="0"/>
              <a:t>Cryogenic Q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E65C08-DC4B-8A31-451B-013D441D63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0845" y="0"/>
            <a:ext cx="5141155" cy="685800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98A091B-A70A-A821-BB3F-F7BB62E58538}"/>
              </a:ext>
            </a:extLst>
          </p:cNvPr>
          <p:cNvSpPr txBox="1"/>
          <p:nvPr/>
        </p:nvSpPr>
        <p:spPr>
          <a:xfrm>
            <a:off x="10857695" y="1405778"/>
            <a:ext cx="8999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4K plate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7738C3-4FEA-C158-8816-36DB07AD6508}"/>
              </a:ext>
            </a:extLst>
          </p:cNvPr>
          <p:cNvSpPr txBox="1"/>
          <p:nvPr/>
        </p:nvSpPr>
        <p:spPr>
          <a:xfrm>
            <a:off x="10524391" y="3618731"/>
            <a:ext cx="8999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1K plate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FD85DC-7BCF-341E-2918-B976F008A72C}"/>
              </a:ext>
            </a:extLst>
          </p:cNvPr>
          <p:cNvSpPr txBox="1"/>
          <p:nvPr/>
        </p:nvSpPr>
        <p:spPr>
          <a:xfrm>
            <a:off x="10007421" y="4342330"/>
            <a:ext cx="12584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Tuning rod thermal braids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2CBE049-A204-697D-5BBE-AB8245224E48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9586629" y="4356283"/>
            <a:ext cx="420792" cy="401546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F2EC13DC-6F6A-4330-AC85-E0EDDF352E13}"/>
              </a:ext>
            </a:extLst>
          </p:cNvPr>
          <p:cNvSpPr/>
          <p:nvPr/>
        </p:nvSpPr>
        <p:spPr>
          <a:xfrm>
            <a:off x="7875860" y="1041464"/>
            <a:ext cx="628060" cy="485584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49CC236-F980-580A-19E3-5D4416E8DBF6}"/>
              </a:ext>
            </a:extLst>
          </p:cNvPr>
          <p:cNvSpPr txBox="1"/>
          <p:nvPr/>
        </p:nvSpPr>
        <p:spPr>
          <a:xfrm>
            <a:off x="7793028" y="463389"/>
            <a:ext cx="12584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Tuning motor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3664BFC-2248-6F92-6839-78D80CA10689}"/>
              </a:ext>
            </a:extLst>
          </p:cNvPr>
          <p:cNvSpPr/>
          <p:nvPr/>
        </p:nvSpPr>
        <p:spPr>
          <a:xfrm>
            <a:off x="8610600" y="1089471"/>
            <a:ext cx="1438656" cy="485584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87E5952-9222-3BBB-829B-F095456DE3AD}"/>
              </a:ext>
            </a:extLst>
          </p:cNvPr>
          <p:cNvSpPr txBox="1"/>
          <p:nvPr/>
        </p:nvSpPr>
        <p:spPr>
          <a:xfrm>
            <a:off x="8854810" y="761965"/>
            <a:ext cx="12584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Heat strap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170A8EE-B972-340A-AE82-7EBCC87335D4}"/>
              </a:ext>
            </a:extLst>
          </p:cNvPr>
          <p:cNvSpPr txBox="1"/>
          <p:nvPr/>
        </p:nvSpPr>
        <p:spPr>
          <a:xfrm>
            <a:off x="875167" y="5959508"/>
            <a:ext cx="2320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Fridge with cavity testing setup, insulated with MLI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79C5321-8F39-8094-C943-61E29AF2D18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6775" r="4198" b="10108"/>
          <a:stretch>
            <a:fillRect/>
          </a:stretch>
        </p:blipFill>
        <p:spPr>
          <a:xfrm>
            <a:off x="3333475" y="3274142"/>
            <a:ext cx="3520163" cy="3583858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011F1A28-2566-7D8F-5984-B61633301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Claire Laffan | Yale University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F28A251-F3D0-4124-364F-67BB2BDCB3F6}"/>
              </a:ext>
            </a:extLst>
          </p:cNvPr>
          <p:cNvSpPr/>
          <p:nvPr/>
        </p:nvSpPr>
        <p:spPr>
          <a:xfrm>
            <a:off x="11828852" y="6529440"/>
            <a:ext cx="288946" cy="297480"/>
          </a:xfrm>
          <a:prstGeom prst="ellipse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67931B26-B945-514A-BADC-B096EF08C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05698" y="6492875"/>
            <a:ext cx="2743200" cy="365125"/>
          </a:xfrm>
        </p:spPr>
        <p:txBody>
          <a:bodyPr/>
          <a:lstStyle/>
          <a:p>
            <a:fld id="{596EF1B2-7136-4B4A-9715-535A068662FB}" type="slidenum">
              <a:rPr lang="en-US" smtClean="0">
                <a:solidFill>
                  <a:schemeClr val="tx1"/>
                </a:solidFill>
              </a:rPr>
              <a:t>12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257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B47E50A6-9632-BCD0-45B2-E5403BE8E062}"/>
              </a:ext>
            </a:extLst>
          </p:cNvPr>
          <p:cNvSpPr/>
          <p:nvPr/>
        </p:nvSpPr>
        <p:spPr>
          <a:xfrm>
            <a:off x="11040578" y="6396863"/>
            <a:ext cx="288946" cy="297480"/>
          </a:xfrm>
          <a:prstGeom prst="ellipse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66E833-3514-A47E-9815-B353AE9EC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30" y="-240979"/>
            <a:ext cx="10515600" cy="1325563"/>
          </a:xfrm>
        </p:spPr>
        <p:txBody>
          <a:bodyPr/>
          <a:lstStyle/>
          <a:p>
            <a:r>
              <a:rPr lang="en-US" dirty="0"/>
              <a:t>Mechanical Tuning: Rod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F07814-F1E1-F6EC-28C6-9AA3C120DC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732" y="864841"/>
            <a:ext cx="7806315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Cu-plated Al, OD 0.625”, ~9.98” long</a:t>
            </a:r>
          </a:p>
          <a:p>
            <a:r>
              <a:rPr lang="en-US" dirty="0"/>
              <a:t>1/8” holes on both ends to insert axle</a:t>
            </a:r>
          </a:p>
          <a:p>
            <a:r>
              <a:rPr lang="en-US" dirty="0"/>
              <a:t>Dielectric joints between axle shaft &amp; rod prevent RF leakage</a:t>
            </a:r>
          </a:p>
          <a:p>
            <a:r>
              <a:rPr lang="en-US" dirty="0"/>
              <a:t>Axles attached to rod with Stycast</a:t>
            </a:r>
          </a:p>
          <a:p>
            <a:r>
              <a:rPr lang="en-US" dirty="0"/>
              <a:t>Cure for 24hrs in alignment jig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Challenges:</a:t>
            </a:r>
          </a:p>
          <a:p>
            <a:r>
              <a:rPr lang="en-US" dirty="0"/>
              <a:t>Axles must be perfectly coaxial </a:t>
            </a:r>
          </a:p>
          <a:p>
            <a:r>
              <a:rPr lang="en-US" dirty="0"/>
              <a:t>Thermalization through dielectric joint</a:t>
            </a:r>
          </a:p>
          <a:p>
            <a:r>
              <a:rPr lang="en-US" dirty="0"/>
              <a:t>RF leakage through axles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74633D8-61FC-2F43-C456-4B8FEAB95CD0}"/>
              </a:ext>
            </a:extLst>
          </p:cNvPr>
          <p:cNvGrpSpPr/>
          <p:nvPr/>
        </p:nvGrpSpPr>
        <p:grpSpPr>
          <a:xfrm>
            <a:off x="7895691" y="113630"/>
            <a:ext cx="2404167" cy="1928508"/>
            <a:chOff x="7895691" y="113630"/>
            <a:chExt cx="2404167" cy="1928508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2F88200-216F-E0DC-2CCF-B01AE88C7FFA}"/>
                </a:ext>
              </a:extLst>
            </p:cNvPr>
            <p:cNvSpPr txBox="1"/>
            <p:nvPr/>
          </p:nvSpPr>
          <p:spPr>
            <a:xfrm>
              <a:off x="7935027" y="113630"/>
              <a:ext cx="23648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Tuning rod cross-section</a:t>
              </a:r>
            </a:p>
          </p:txBody>
        </p: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C9A0FF91-E3AD-C478-673E-A8286B2DB5F9}"/>
                </a:ext>
              </a:extLst>
            </p:cNvPr>
            <p:cNvGrpSpPr/>
            <p:nvPr/>
          </p:nvGrpSpPr>
          <p:grpSpPr>
            <a:xfrm>
              <a:off x="7895691" y="136526"/>
              <a:ext cx="2404167" cy="1905612"/>
              <a:chOff x="7895691" y="-102010"/>
              <a:chExt cx="2404167" cy="1905612"/>
            </a:xfrm>
          </p:grpSpPr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33E689AA-2061-6598-B537-DC519602572F}"/>
                  </a:ext>
                </a:extLst>
              </p:cNvPr>
              <p:cNvGrpSpPr/>
              <p:nvPr/>
            </p:nvGrpSpPr>
            <p:grpSpPr>
              <a:xfrm>
                <a:off x="8091174" y="247078"/>
                <a:ext cx="2137565" cy="1363739"/>
                <a:chOff x="5493470" y="3172398"/>
                <a:chExt cx="2137565" cy="1363739"/>
              </a:xfrm>
            </p:grpSpPr>
            <p:grpSp>
              <p:nvGrpSpPr>
                <p:cNvPr id="22" name="Group 21">
                  <a:extLst>
                    <a:ext uri="{FF2B5EF4-FFF2-40B4-BE49-F238E27FC236}">
                      <a16:creationId xmlns:a16="http://schemas.microsoft.com/office/drawing/2014/main" id="{FBA3A154-096E-7387-8FEC-845989C2FF7D}"/>
                    </a:ext>
                  </a:extLst>
                </p:cNvPr>
                <p:cNvGrpSpPr/>
                <p:nvPr/>
              </p:nvGrpSpPr>
              <p:grpSpPr>
                <a:xfrm rot="16200000">
                  <a:off x="5485133" y="3443855"/>
                  <a:ext cx="1100619" cy="1083945"/>
                  <a:chOff x="-1398494" y="3478306"/>
                  <a:chExt cx="585694" cy="603623"/>
                </a:xfrm>
              </p:grpSpPr>
              <p:sp>
                <p:nvSpPr>
                  <p:cNvPr id="19" name="Oval 18">
                    <a:extLst>
                      <a:ext uri="{FF2B5EF4-FFF2-40B4-BE49-F238E27FC236}">
                        <a16:creationId xmlns:a16="http://schemas.microsoft.com/office/drawing/2014/main" id="{ABAD619D-8143-A5B7-11FA-50F0CD29487C}"/>
                      </a:ext>
                    </a:extLst>
                  </p:cNvPr>
                  <p:cNvSpPr/>
                  <p:nvPr/>
                </p:nvSpPr>
                <p:spPr>
                  <a:xfrm>
                    <a:off x="-1398494" y="3478306"/>
                    <a:ext cx="585694" cy="603623"/>
                  </a:xfrm>
                  <a:prstGeom prst="ellipse">
                    <a:avLst/>
                  </a:prstGeom>
                  <a:noFill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0" name="Oval 19">
                    <a:extLst>
                      <a:ext uri="{FF2B5EF4-FFF2-40B4-BE49-F238E27FC236}">
                        <a16:creationId xmlns:a16="http://schemas.microsoft.com/office/drawing/2014/main" id="{5535A2EE-0A35-A885-7D56-AFB93CB74F09}"/>
                      </a:ext>
                    </a:extLst>
                  </p:cNvPr>
                  <p:cNvSpPr/>
                  <p:nvPr/>
                </p:nvSpPr>
                <p:spPr>
                  <a:xfrm>
                    <a:off x="-993913" y="3712646"/>
                    <a:ext cx="125386" cy="131503"/>
                  </a:xfrm>
                  <a:prstGeom prst="ellipse">
                    <a:avLst/>
                  </a:prstGeom>
                  <a:noFill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cxnSp>
              <p:nvCxnSpPr>
                <p:cNvPr id="38" name="Straight Arrow Connector 37">
                  <a:extLst>
                    <a:ext uri="{FF2B5EF4-FFF2-40B4-BE49-F238E27FC236}">
                      <a16:creationId xmlns:a16="http://schemas.microsoft.com/office/drawing/2014/main" id="{A9FEFEF1-A799-D48C-D48C-979CD0C2CB05}"/>
                    </a:ext>
                  </a:extLst>
                </p:cNvPr>
                <p:cNvCxnSpPr>
                  <a:cxnSpLocks/>
                  <a:stCxn id="19" idx="0"/>
                  <a:endCxn id="19" idx="4"/>
                </p:cNvCxnSpPr>
                <p:nvPr/>
              </p:nvCxnSpPr>
              <p:spPr>
                <a:xfrm>
                  <a:off x="5493470" y="3985827"/>
                  <a:ext cx="1083945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triangle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Arrow Connector 44">
                  <a:extLst>
                    <a:ext uri="{FF2B5EF4-FFF2-40B4-BE49-F238E27FC236}">
                      <a16:creationId xmlns:a16="http://schemas.microsoft.com/office/drawing/2014/main" id="{D3F37A27-A731-DD71-D61D-E304B8AA4A67}"/>
                    </a:ext>
                  </a:extLst>
                </p:cNvPr>
                <p:cNvCxnSpPr>
                  <a:cxnSpLocks/>
                  <a:endCxn id="20" idx="4"/>
                </p:cNvCxnSpPr>
                <p:nvPr/>
              </p:nvCxnSpPr>
              <p:spPr>
                <a:xfrm>
                  <a:off x="5914282" y="3658049"/>
                  <a:ext cx="236144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triangle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9B5C5F8D-A222-E1A3-85E3-EE666185E38F}"/>
                    </a:ext>
                  </a:extLst>
                </p:cNvPr>
                <p:cNvSpPr txBox="1"/>
                <p:nvPr/>
              </p:nvSpPr>
              <p:spPr>
                <a:xfrm>
                  <a:off x="5681136" y="3931811"/>
                  <a:ext cx="702436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>
                      <a:solidFill>
                        <a:schemeClr val="bg2">
                          <a:lumMod val="50000"/>
                        </a:schemeClr>
                      </a:solidFill>
                    </a:rPr>
                    <a:t>0.625”</a:t>
                  </a:r>
                </a:p>
              </p:txBody>
            </p: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BE0EC63B-8001-9018-06F4-A7494E083082}"/>
                    </a:ext>
                  </a:extLst>
                </p:cNvPr>
                <p:cNvCxnSpPr/>
                <p:nvPr/>
              </p:nvCxnSpPr>
              <p:spPr>
                <a:xfrm flipV="1">
                  <a:off x="6144428" y="3435517"/>
                  <a:ext cx="432987" cy="209669"/>
                </a:xfrm>
                <a:prstGeom prst="line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D769F1D4-CA58-A17F-FFAC-E3865B2C6910}"/>
                    </a:ext>
                  </a:extLst>
                </p:cNvPr>
                <p:cNvSpPr txBox="1"/>
                <p:nvPr/>
              </p:nvSpPr>
              <p:spPr>
                <a:xfrm>
                  <a:off x="6477258" y="3172398"/>
                  <a:ext cx="1153777" cy="73866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dirty="0">
                      <a:solidFill>
                        <a:schemeClr val="bg2">
                          <a:lumMod val="50000"/>
                        </a:schemeClr>
                      </a:solidFill>
                    </a:rPr>
                    <a:t>Hole for axle</a:t>
                  </a:r>
                </a:p>
                <a:p>
                  <a:pPr algn="ctr"/>
                  <a:r>
                    <a:rPr lang="en-US" sz="1400" dirty="0">
                      <a:solidFill>
                        <a:schemeClr val="bg2">
                          <a:lumMod val="50000"/>
                        </a:schemeClr>
                      </a:solidFill>
                    </a:rPr>
                    <a:t>Ø 0.125”</a:t>
                  </a:r>
                </a:p>
                <a:p>
                  <a:pPr algn="ctr"/>
                  <a:r>
                    <a:rPr lang="en-US" sz="1400" dirty="0">
                      <a:solidFill>
                        <a:schemeClr val="bg2">
                          <a:lumMod val="50000"/>
                        </a:schemeClr>
                      </a:solidFill>
                    </a:rPr>
                    <a:t>↧ 0.5</a:t>
                  </a:r>
                </a:p>
              </p:txBody>
            </p:sp>
          </p:grpSp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0DDB1594-AB27-28BC-C3AB-2924184B6864}"/>
                  </a:ext>
                </a:extLst>
              </p:cNvPr>
              <p:cNvSpPr/>
              <p:nvPr/>
            </p:nvSpPr>
            <p:spPr>
              <a:xfrm>
                <a:off x="7895691" y="-102010"/>
                <a:ext cx="2404167" cy="1905612"/>
              </a:xfrm>
              <a:prstGeom prst="rect">
                <a:avLst/>
              </a:pr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E7BB8FC7-21A3-5416-A0D6-2A7FD76580B8}"/>
              </a:ext>
            </a:extLst>
          </p:cNvPr>
          <p:cNvGrpSpPr/>
          <p:nvPr/>
        </p:nvGrpSpPr>
        <p:grpSpPr>
          <a:xfrm>
            <a:off x="2570161" y="5384933"/>
            <a:ext cx="7820910" cy="1015823"/>
            <a:chOff x="2570161" y="5166882"/>
            <a:chExt cx="7820910" cy="1015823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35A13AC8-AB14-6B31-699F-5918FB86CC9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570161" y="5231270"/>
              <a:ext cx="7820910" cy="486778"/>
              <a:chOff x="2560462" y="3568768"/>
              <a:chExt cx="9421087" cy="586373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2E13E6B0-09F9-3C11-9B93-6E03DAF997A4}"/>
                  </a:ext>
                </a:extLst>
              </p:cNvPr>
              <p:cNvSpPr/>
              <p:nvPr/>
            </p:nvSpPr>
            <p:spPr>
              <a:xfrm>
                <a:off x="2560462" y="3568768"/>
                <a:ext cx="9420867" cy="586373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0AE99B3D-FBAC-14A6-4B03-68552948867D}"/>
                  </a:ext>
                </a:extLst>
              </p:cNvPr>
              <p:cNvSpPr/>
              <p:nvPr/>
            </p:nvSpPr>
            <p:spPr>
              <a:xfrm>
                <a:off x="2560462" y="3755092"/>
                <a:ext cx="512191" cy="174811"/>
              </a:xfrm>
              <a:prstGeom prst="rect">
                <a:avLst/>
              </a:prstGeom>
              <a:noFill/>
              <a:ln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E3AE510-56B6-E669-4C80-976BE5CABCFC}"/>
                  </a:ext>
                </a:extLst>
              </p:cNvPr>
              <p:cNvSpPr/>
              <p:nvPr/>
            </p:nvSpPr>
            <p:spPr>
              <a:xfrm>
                <a:off x="11469358" y="3762908"/>
                <a:ext cx="512191" cy="174811"/>
              </a:xfrm>
              <a:prstGeom prst="rect">
                <a:avLst/>
              </a:prstGeom>
              <a:noFill/>
              <a:ln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2A54FD0A-A775-1CCC-4A3A-8551F86D2C86}"/>
                </a:ext>
              </a:extLst>
            </p:cNvPr>
            <p:cNvSpPr txBox="1"/>
            <p:nvPr/>
          </p:nvSpPr>
          <p:spPr>
            <a:xfrm>
              <a:off x="2945765" y="5323037"/>
              <a:ext cx="62388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2">
                      <a:lumMod val="50000"/>
                    </a:schemeClr>
                  </a:solidFill>
                </a:rPr>
                <a:t>0.125”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9E18DFDB-7D4B-D805-822A-11B0A99C10EB}"/>
                </a:ext>
              </a:extLst>
            </p:cNvPr>
            <p:cNvSpPr txBox="1"/>
            <p:nvPr/>
          </p:nvSpPr>
          <p:spPr>
            <a:xfrm>
              <a:off x="2578616" y="5166882"/>
              <a:ext cx="4603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2">
                      <a:lumMod val="50000"/>
                    </a:schemeClr>
                  </a:solidFill>
                </a:rPr>
                <a:t>0.5”</a:t>
              </a:r>
            </a:p>
          </p:txBody>
        </p:sp>
        <p:cxnSp>
          <p:nvCxnSpPr>
            <p:cNvPr id="85" name="Straight Arrow Connector 84">
              <a:extLst>
                <a:ext uri="{FF2B5EF4-FFF2-40B4-BE49-F238E27FC236}">
                  <a16:creationId xmlns:a16="http://schemas.microsoft.com/office/drawing/2014/main" id="{7B8B7B4E-A2DE-3480-CFF7-B0DDD0690245}"/>
                </a:ext>
              </a:extLst>
            </p:cNvPr>
            <p:cNvCxnSpPr>
              <a:cxnSpLocks/>
            </p:cNvCxnSpPr>
            <p:nvPr/>
          </p:nvCxnSpPr>
          <p:spPr>
            <a:xfrm>
              <a:off x="2570161" y="5873432"/>
              <a:ext cx="7820727" cy="0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13C736BA-7B4E-8D55-4415-1CBBA1FCEAA4}"/>
                </a:ext>
              </a:extLst>
            </p:cNvPr>
            <p:cNvSpPr txBox="1"/>
            <p:nvPr/>
          </p:nvSpPr>
          <p:spPr>
            <a:xfrm>
              <a:off x="6059587" y="5874928"/>
              <a:ext cx="6062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2">
                      <a:lumMod val="50000"/>
                    </a:schemeClr>
                  </a:solidFill>
                </a:rPr>
                <a:t>9.98”</a:t>
              </a:r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597AA94B-2554-7699-94B1-70D9C8AA43F4}"/>
              </a:ext>
            </a:extLst>
          </p:cNvPr>
          <p:cNvGrpSpPr/>
          <p:nvPr/>
        </p:nvGrpSpPr>
        <p:grpSpPr>
          <a:xfrm>
            <a:off x="566172" y="5541088"/>
            <a:ext cx="2347230" cy="702788"/>
            <a:chOff x="566172" y="5323037"/>
            <a:chExt cx="2347230" cy="702788"/>
          </a:xfrm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D560969-F009-3BED-E46D-8829131DA24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85655" y="5323037"/>
              <a:ext cx="1027747" cy="270938"/>
            </a:xfrm>
            <a:custGeom>
              <a:avLst/>
              <a:gdLst>
                <a:gd name="connsiteX0" fmla="*/ 386840 w 1159142"/>
                <a:gd name="connsiteY0" fmla="*/ 0 h 305577"/>
                <a:gd name="connsiteX1" fmla="*/ 774876 w 1159142"/>
                <a:gd name="connsiteY1" fmla="*/ 0 h 305577"/>
                <a:gd name="connsiteX2" fmla="*/ 774876 w 1159142"/>
                <a:gd name="connsiteY2" fmla="*/ 70953 h 305577"/>
                <a:gd name="connsiteX3" fmla="*/ 1159142 w 1159142"/>
                <a:gd name="connsiteY3" fmla="*/ 70953 h 305577"/>
                <a:gd name="connsiteX4" fmla="*/ 1159142 w 1159142"/>
                <a:gd name="connsiteY4" fmla="*/ 234626 h 305577"/>
                <a:gd name="connsiteX5" fmla="*/ 774876 w 1159142"/>
                <a:gd name="connsiteY5" fmla="*/ 234626 h 305577"/>
                <a:gd name="connsiteX6" fmla="*/ 774876 w 1159142"/>
                <a:gd name="connsiteY6" fmla="*/ 305577 h 305577"/>
                <a:gd name="connsiteX7" fmla="*/ 386840 w 1159142"/>
                <a:gd name="connsiteY7" fmla="*/ 305577 h 305577"/>
                <a:gd name="connsiteX8" fmla="*/ 386840 w 1159142"/>
                <a:gd name="connsiteY8" fmla="*/ 252527 h 305577"/>
                <a:gd name="connsiteX9" fmla="*/ 0 w 1159142"/>
                <a:gd name="connsiteY9" fmla="*/ 252527 h 305577"/>
                <a:gd name="connsiteX10" fmla="*/ 0 w 1159142"/>
                <a:gd name="connsiteY10" fmla="*/ 53048 h 305577"/>
                <a:gd name="connsiteX11" fmla="*/ 386840 w 1159142"/>
                <a:gd name="connsiteY11" fmla="*/ 53048 h 305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59142" h="305577">
                  <a:moveTo>
                    <a:pt x="386840" y="0"/>
                  </a:moveTo>
                  <a:lnTo>
                    <a:pt x="774876" y="0"/>
                  </a:lnTo>
                  <a:lnTo>
                    <a:pt x="774876" y="70953"/>
                  </a:lnTo>
                  <a:lnTo>
                    <a:pt x="1159142" y="70953"/>
                  </a:lnTo>
                  <a:lnTo>
                    <a:pt x="1159142" y="234626"/>
                  </a:lnTo>
                  <a:lnTo>
                    <a:pt x="774876" y="234626"/>
                  </a:lnTo>
                  <a:lnTo>
                    <a:pt x="774876" y="305577"/>
                  </a:lnTo>
                  <a:lnTo>
                    <a:pt x="386840" y="305577"/>
                  </a:lnTo>
                  <a:lnTo>
                    <a:pt x="386840" y="252527"/>
                  </a:lnTo>
                  <a:lnTo>
                    <a:pt x="0" y="252527"/>
                  </a:lnTo>
                  <a:lnTo>
                    <a:pt x="0" y="53048"/>
                  </a:lnTo>
                  <a:lnTo>
                    <a:pt x="386840" y="53048"/>
                  </a:lnTo>
                  <a:close/>
                </a:path>
              </a:pathLst>
            </a:cu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11546E67-0359-DED8-DA3F-05B5E7CBBAA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6172" y="5323037"/>
              <a:ext cx="1671194" cy="27093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9" name="Straight Arrow Connector 88">
              <a:extLst>
                <a:ext uri="{FF2B5EF4-FFF2-40B4-BE49-F238E27FC236}">
                  <a16:creationId xmlns:a16="http://schemas.microsoft.com/office/drawing/2014/main" id="{41C5E94A-9CD7-348C-FD69-30D880A5EA30}"/>
                </a:ext>
              </a:extLst>
            </p:cNvPr>
            <p:cNvCxnSpPr>
              <a:cxnSpLocks/>
            </p:cNvCxnSpPr>
            <p:nvPr/>
          </p:nvCxnSpPr>
          <p:spPr>
            <a:xfrm>
              <a:off x="566172" y="5718048"/>
              <a:ext cx="1614725" cy="0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DC203B5E-134C-664E-955B-063B5CB46F27}"/>
                </a:ext>
              </a:extLst>
            </p:cNvPr>
            <p:cNvSpPr txBox="1"/>
            <p:nvPr/>
          </p:nvSpPr>
          <p:spPr>
            <a:xfrm>
              <a:off x="1070406" y="5718048"/>
              <a:ext cx="6062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2">
                      <a:lumMod val="50000"/>
                    </a:schemeClr>
                  </a:solidFill>
                </a:rPr>
                <a:t>2.25”</a:t>
              </a:r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3FE9E5BC-37F2-4F46-D6B9-EA7F1496C230}"/>
              </a:ext>
            </a:extLst>
          </p:cNvPr>
          <p:cNvGrpSpPr/>
          <p:nvPr/>
        </p:nvGrpSpPr>
        <p:grpSpPr>
          <a:xfrm>
            <a:off x="10051757" y="5547748"/>
            <a:ext cx="1574070" cy="696127"/>
            <a:chOff x="10051757" y="5329697"/>
            <a:chExt cx="1574070" cy="696127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6CA23BBD-A7CC-8F64-27C4-89D4C76DF1A7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10051757" y="5329697"/>
              <a:ext cx="1027747" cy="270938"/>
            </a:xfrm>
            <a:custGeom>
              <a:avLst/>
              <a:gdLst>
                <a:gd name="connsiteX0" fmla="*/ 386840 w 1159142"/>
                <a:gd name="connsiteY0" fmla="*/ 0 h 305577"/>
                <a:gd name="connsiteX1" fmla="*/ 774876 w 1159142"/>
                <a:gd name="connsiteY1" fmla="*/ 0 h 305577"/>
                <a:gd name="connsiteX2" fmla="*/ 774876 w 1159142"/>
                <a:gd name="connsiteY2" fmla="*/ 70953 h 305577"/>
                <a:gd name="connsiteX3" fmla="*/ 1159142 w 1159142"/>
                <a:gd name="connsiteY3" fmla="*/ 70953 h 305577"/>
                <a:gd name="connsiteX4" fmla="*/ 1159142 w 1159142"/>
                <a:gd name="connsiteY4" fmla="*/ 234626 h 305577"/>
                <a:gd name="connsiteX5" fmla="*/ 774876 w 1159142"/>
                <a:gd name="connsiteY5" fmla="*/ 234626 h 305577"/>
                <a:gd name="connsiteX6" fmla="*/ 774876 w 1159142"/>
                <a:gd name="connsiteY6" fmla="*/ 305577 h 305577"/>
                <a:gd name="connsiteX7" fmla="*/ 386840 w 1159142"/>
                <a:gd name="connsiteY7" fmla="*/ 305577 h 305577"/>
                <a:gd name="connsiteX8" fmla="*/ 386840 w 1159142"/>
                <a:gd name="connsiteY8" fmla="*/ 252527 h 305577"/>
                <a:gd name="connsiteX9" fmla="*/ 0 w 1159142"/>
                <a:gd name="connsiteY9" fmla="*/ 252527 h 305577"/>
                <a:gd name="connsiteX10" fmla="*/ 0 w 1159142"/>
                <a:gd name="connsiteY10" fmla="*/ 53048 h 305577"/>
                <a:gd name="connsiteX11" fmla="*/ 386840 w 1159142"/>
                <a:gd name="connsiteY11" fmla="*/ 53048 h 305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59142" h="305577">
                  <a:moveTo>
                    <a:pt x="386840" y="0"/>
                  </a:moveTo>
                  <a:lnTo>
                    <a:pt x="774876" y="0"/>
                  </a:lnTo>
                  <a:lnTo>
                    <a:pt x="774876" y="70953"/>
                  </a:lnTo>
                  <a:lnTo>
                    <a:pt x="1159142" y="70953"/>
                  </a:lnTo>
                  <a:lnTo>
                    <a:pt x="1159142" y="234626"/>
                  </a:lnTo>
                  <a:lnTo>
                    <a:pt x="774876" y="234626"/>
                  </a:lnTo>
                  <a:lnTo>
                    <a:pt x="774876" y="305577"/>
                  </a:lnTo>
                  <a:lnTo>
                    <a:pt x="386840" y="305577"/>
                  </a:lnTo>
                  <a:lnTo>
                    <a:pt x="386840" y="252527"/>
                  </a:lnTo>
                  <a:lnTo>
                    <a:pt x="0" y="252527"/>
                  </a:lnTo>
                  <a:lnTo>
                    <a:pt x="0" y="53048"/>
                  </a:lnTo>
                  <a:lnTo>
                    <a:pt x="386840" y="53048"/>
                  </a:lnTo>
                  <a:close/>
                </a:path>
              </a:pathLst>
            </a:cu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67C38D4-FCE2-0F2E-10C4-D814E6E4434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733187" y="5329697"/>
              <a:ext cx="892640" cy="27093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2" name="Straight Arrow Connector 91">
              <a:extLst>
                <a:ext uri="{FF2B5EF4-FFF2-40B4-BE49-F238E27FC236}">
                  <a16:creationId xmlns:a16="http://schemas.microsoft.com/office/drawing/2014/main" id="{64849A07-D0B9-5800-C98C-0E58910118B4}"/>
                </a:ext>
              </a:extLst>
            </p:cNvPr>
            <p:cNvCxnSpPr>
              <a:cxnSpLocks/>
            </p:cNvCxnSpPr>
            <p:nvPr/>
          </p:nvCxnSpPr>
          <p:spPr>
            <a:xfrm>
              <a:off x="10742781" y="5718048"/>
              <a:ext cx="873451" cy="0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7BF3C8DC-C3F8-F41F-6599-AA7045EC5300}"/>
                </a:ext>
              </a:extLst>
            </p:cNvPr>
            <p:cNvSpPr txBox="1"/>
            <p:nvPr/>
          </p:nvSpPr>
          <p:spPr>
            <a:xfrm>
              <a:off x="10889814" y="5718047"/>
              <a:ext cx="6062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2">
                      <a:lumMod val="50000"/>
                    </a:schemeClr>
                  </a:solidFill>
                </a:rPr>
                <a:t>1.00”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392AEC5-2297-C17B-377C-B269C58AC5E9}"/>
              </a:ext>
            </a:extLst>
          </p:cNvPr>
          <p:cNvGrpSpPr/>
          <p:nvPr/>
        </p:nvGrpSpPr>
        <p:grpSpPr>
          <a:xfrm>
            <a:off x="7895690" y="2221127"/>
            <a:ext cx="2404167" cy="2685029"/>
            <a:chOff x="7895690" y="2221127"/>
            <a:chExt cx="2404167" cy="2685029"/>
          </a:xfrm>
        </p:grpSpPr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04DB3C95-E500-F459-E332-B98800988BE1}"/>
                </a:ext>
              </a:extLst>
            </p:cNvPr>
            <p:cNvGrpSpPr/>
            <p:nvPr/>
          </p:nvGrpSpPr>
          <p:grpSpPr>
            <a:xfrm>
              <a:off x="7895690" y="2248616"/>
              <a:ext cx="2404167" cy="2657540"/>
              <a:chOff x="7895690" y="2010080"/>
              <a:chExt cx="2404167" cy="2657540"/>
            </a:xfrm>
          </p:grpSpPr>
          <p:grpSp>
            <p:nvGrpSpPr>
              <p:cNvPr id="83" name="Group 82">
                <a:extLst>
                  <a:ext uri="{FF2B5EF4-FFF2-40B4-BE49-F238E27FC236}">
                    <a16:creationId xmlns:a16="http://schemas.microsoft.com/office/drawing/2014/main" id="{67C96A58-D63B-A642-5B12-3AA5BBE58D9D}"/>
                  </a:ext>
                </a:extLst>
              </p:cNvPr>
              <p:cNvGrpSpPr/>
              <p:nvPr/>
            </p:nvGrpSpPr>
            <p:grpSpPr>
              <a:xfrm>
                <a:off x="7895690" y="2010080"/>
                <a:ext cx="2404167" cy="2657540"/>
                <a:chOff x="7895690" y="1884578"/>
                <a:chExt cx="2404167" cy="2657540"/>
              </a:xfrm>
            </p:grpSpPr>
            <p:grpSp>
              <p:nvGrpSpPr>
                <p:cNvPr id="81" name="Group 80">
                  <a:extLst>
                    <a:ext uri="{FF2B5EF4-FFF2-40B4-BE49-F238E27FC236}">
                      <a16:creationId xmlns:a16="http://schemas.microsoft.com/office/drawing/2014/main" id="{EFC556C2-7FF5-4290-30E8-AA9A58143395}"/>
                    </a:ext>
                  </a:extLst>
                </p:cNvPr>
                <p:cNvGrpSpPr/>
                <p:nvPr/>
              </p:nvGrpSpPr>
              <p:grpSpPr>
                <a:xfrm>
                  <a:off x="8270666" y="2201561"/>
                  <a:ext cx="1972016" cy="2250661"/>
                  <a:chOff x="7840645" y="2010859"/>
                  <a:chExt cx="1972016" cy="2250661"/>
                </a:xfrm>
              </p:grpSpPr>
              <p:sp>
                <p:nvSpPr>
                  <p:cNvPr id="53" name="Rectangle 52">
                    <a:extLst>
                      <a:ext uri="{FF2B5EF4-FFF2-40B4-BE49-F238E27FC236}">
                        <a16:creationId xmlns:a16="http://schemas.microsoft.com/office/drawing/2014/main" id="{4A6A1820-ACD6-0124-76D2-6897E2CCD4D3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5400000">
                    <a:off x="7311471" y="2591994"/>
                    <a:ext cx="1363926" cy="305578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" name="Freeform: Shape 33">
                    <a:extLst>
                      <a:ext uri="{FF2B5EF4-FFF2-40B4-BE49-F238E27FC236}">
                        <a16:creationId xmlns:a16="http://schemas.microsoft.com/office/drawing/2014/main" id="{154111E2-7FD7-7B05-8120-0B56A302335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413863" y="3464772"/>
                    <a:ext cx="1159142" cy="305577"/>
                  </a:xfrm>
                  <a:custGeom>
                    <a:avLst/>
                    <a:gdLst>
                      <a:gd name="connsiteX0" fmla="*/ 386840 w 1159142"/>
                      <a:gd name="connsiteY0" fmla="*/ 0 h 305577"/>
                      <a:gd name="connsiteX1" fmla="*/ 774876 w 1159142"/>
                      <a:gd name="connsiteY1" fmla="*/ 0 h 305577"/>
                      <a:gd name="connsiteX2" fmla="*/ 774876 w 1159142"/>
                      <a:gd name="connsiteY2" fmla="*/ 70953 h 305577"/>
                      <a:gd name="connsiteX3" fmla="*/ 1159142 w 1159142"/>
                      <a:gd name="connsiteY3" fmla="*/ 70953 h 305577"/>
                      <a:gd name="connsiteX4" fmla="*/ 1159142 w 1159142"/>
                      <a:gd name="connsiteY4" fmla="*/ 234626 h 305577"/>
                      <a:gd name="connsiteX5" fmla="*/ 774876 w 1159142"/>
                      <a:gd name="connsiteY5" fmla="*/ 234626 h 305577"/>
                      <a:gd name="connsiteX6" fmla="*/ 774876 w 1159142"/>
                      <a:gd name="connsiteY6" fmla="*/ 305577 h 305577"/>
                      <a:gd name="connsiteX7" fmla="*/ 386840 w 1159142"/>
                      <a:gd name="connsiteY7" fmla="*/ 305577 h 305577"/>
                      <a:gd name="connsiteX8" fmla="*/ 386840 w 1159142"/>
                      <a:gd name="connsiteY8" fmla="*/ 252527 h 305577"/>
                      <a:gd name="connsiteX9" fmla="*/ 0 w 1159142"/>
                      <a:gd name="connsiteY9" fmla="*/ 252527 h 305577"/>
                      <a:gd name="connsiteX10" fmla="*/ 0 w 1159142"/>
                      <a:gd name="connsiteY10" fmla="*/ 53048 h 305577"/>
                      <a:gd name="connsiteX11" fmla="*/ 386840 w 1159142"/>
                      <a:gd name="connsiteY11" fmla="*/ 53048 h 3055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159142" h="305577">
                        <a:moveTo>
                          <a:pt x="386840" y="0"/>
                        </a:moveTo>
                        <a:lnTo>
                          <a:pt x="774876" y="0"/>
                        </a:lnTo>
                        <a:lnTo>
                          <a:pt x="774876" y="70953"/>
                        </a:lnTo>
                        <a:lnTo>
                          <a:pt x="1159142" y="70953"/>
                        </a:lnTo>
                        <a:lnTo>
                          <a:pt x="1159142" y="234626"/>
                        </a:lnTo>
                        <a:lnTo>
                          <a:pt x="774876" y="234626"/>
                        </a:lnTo>
                        <a:lnTo>
                          <a:pt x="774876" y="305577"/>
                        </a:lnTo>
                        <a:lnTo>
                          <a:pt x="386840" y="305577"/>
                        </a:lnTo>
                        <a:lnTo>
                          <a:pt x="386840" y="252527"/>
                        </a:lnTo>
                        <a:lnTo>
                          <a:pt x="0" y="252527"/>
                        </a:lnTo>
                        <a:lnTo>
                          <a:pt x="0" y="53048"/>
                        </a:lnTo>
                        <a:lnTo>
                          <a:pt x="386840" y="53048"/>
                        </a:lnTo>
                        <a:close/>
                      </a:path>
                    </a:pathLst>
                  </a:custGeom>
                  <a:solidFill>
                    <a:schemeClr val="bg2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55" name="Straight Arrow Connector 54">
                    <a:extLst>
                      <a:ext uri="{FF2B5EF4-FFF2-40B4-BE49-F238E27FC236}">
                        <a16:creationId xmlns:a16="http://schemas.microsoft.com/office/drawing/2014/main" id="{3D4361B0-5A1F-9D22-0AA2-98CAE93CB46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8146223" y="3526429"/>
                    <a:ext cx="365763" cy="0"/>
                  </a:xfrm>
                  <a:prstGeom prst="straightConnector1">
                    <a:avLst/>
                  </a:prstGeom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  <a:tailEnd type="triangl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9" name="TextBox 58">
                    <a:extLst>
                      <a:ext uri="{FF2B5EF4-FFF2-40B4-BE49-F238E27FC236}">
                        <a16:creationId xmlns:a16="http://schemas.microsoft.com/office/drawing/2014/main" id="{CE35CDBE-8824-134B-FE87-515FCAC02931}"/>
                      </a:ext>
                    </a:extLst>
                  </p:cNvPr>
                  <p:cNvSpPr txBox="1"/>
                  <p:nvPr/>
                </p:nvSpPr>
                <p:spPr>
                  <a:xfrm>
                    <a:off x="8329104" y="3243156"/>
                    <a:ext cx="1483557" cy="6463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dirty="0">
                        <a:solidFill>
                          <a:schemeClr val="bg2">
                            <a:lumMod val="50000"/>
                          </a:schemeClr>
                        </a:solidFill>
                      </a:rPr>
                      <a:t>Dielectric “rolling pin”</a:t>
                    </a:r>
                  </a:p>
                </p:txBody>
              </p:sp>
              <p:cxnSp>
                <p:nvCxnSpPr>
                  <p:cNvPr id="61" name="Straight Arrow Connector 60">
                    <a:extLst>
                      <a:ext uri="{FF2B5EF4-FFF2-40B4-BE49-F238E27FC236}">
                        <a16:creationId xmlns:a16="http://schemas.microsoft.com/office/drawing/2014/main" id="{7209F335-F754-3AAB-8E32-14C8FB46703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8146223" y="2565237"/>
                    <a:ext cx="365763" cy="0"/>
                  </a:xfrm>
                  <a:prstGeom prst="straightConnector1">
                    <a:avLst/>
                  </a:prstGeom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  <a:tailEnd type="triangl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2" name="TextBox 61">
                    <a:extLst>
                      <a:ext uri="{FF2B5EF4-FFF2-40B4-BE49-F238E27FC236}">
                        <a16:creationId xmlns:a16="http://schemas.microsoft.com/office/drawing/2014/main" id="{BA7F9C6C-B977-D250-7162-4B1D29C11D13}"/>
                      </a:ext>
                    </a:extLst>
                  </p:cNvPr>
                  <p:cNvSpPr txBox="1"/>
                  <p:nvPr/>
                </p:nvSpPr>
                <p:spPr>
                  <a:xfrm>
                    <a:off x="8451801" y="2389059"/>
                    <a:ext cx="1161280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>
                        <a:solidFill>
                          <a:schemeClr val="bg2">
                            <a:lumMod val="50000"/>
                          </a:schemeClr>
                        </a:solidFill>
                      </a:rPr>
                      <a:t>Axle shaft</a:t>
                    </a:r>
                  </a:p>
                </p:txBody>
              </p:sp>
              <p:cxnSp>
                <p:nvCxnSpPr>
                  <p:cNvPr id="71" name="Straight Arrow Connector 70">
                    <a:extLst>
                      <a:ext uri="{FF2B5EF4-FFF2-40B4-BE49-F238E27FC236}">
                        <a16:creationId xmlns:a16="http://schemas.microsoft.com/office/drawing/2014/main" id="{516B520A-B67A-F9C5-EF3E-005953E2A1B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858003" y="2164877"/>
                    <a:ext cx="270861" cy="0"/>
                  </a:xfrm>
                  <a:prstGeom prst="straightConnector1">
                    <a:avLst/>
                  </a:prstGeom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  <a:headEnd type="triangle"/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xtBox 72">
                    <a:extLst>
                      <a:ext uri="{FF2B5EF4-FFF2-40B4-BE49-F238E27FC236}">
                        <a16:creationId xmlns:a16="http://schemas.microsoft.com/office/drawing/2014/main" id="{81281CEC-4B42-F844-0475-687A3A46DF58}"/>
                      </a:ext>
                    </a:extLst>
                  </p:cNvPr>
                  <p:cNvSpPr txBox="1"/>
                  <p:nvPr/>
                </p:nvSpPr>
                <p:spPr>
                  <a:xfrm>
                    <a:off x="8128864" y="2010859"/>
                    <a:ext cx="606256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>
                        <a:solidFill>
                          <a:schemeClr val="bg2">
                            <a:lumMod val="50000"/>
                          </a:schemeClr>
                        </a:solidFill>
                      </a:rPr>
                      <a:t>0.25”</a:t>
                    </a:r>
                  </a:p>
                </p:txBody>
              </p:sp>
              <p:cxnSp>
                <p:nvCxnSpPr>
                  <p:cNvPr id="74" name="Straight Arrow Connector 73">
                    <a:extLst>
                      <a:ext uri="{FF2B5EF4-FFF2-40B4-BE49-F238E27FC236}">
                        <a16:creationId xmlns:a16="http://schemas.microsoft.com/office/drawing/2014/main" id="{4BD90039-14A6-59CD-FF57-80B3EB0097F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895692" y="4117479"/>
                    <a:ext cx="195482" cy="0"/>
                  </a:xfrm>
                  <a:prstGeom prst="straightConnector1">
                    <a:avLst/>
                  </a:prstGeom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  <a:headEnd type="triangle"/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6" name="TextBox 75">
                    <a:extLst>
                      <a:ext uri="{FF2B5EF4-FFF2-40B4-BE49-F238E27FC236}">
                        <a16:creationId xmlns:a16="http://schemas.microsoft.com/office/drawing/2014/main" id="{4FD3C365-4FAB-A0DC-B33C-C36CE42BFE13}"/>
                      </a:ext>
                    </a:extLst>
                  </p:cNvPr>
                  <p:cNvSpPr txBox="1"/>
                  <p:nvPr/>
                </p:nvSpPr>
                <p:spPr>
                  <a:xfrm>
                    <a:off x="8054383" y="3953743"/>
                    <a:ext cx="702436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>
                        <a:solidFill>
                          <a:schemeClr val="bg2">
                            <a:lumMod val="50000"/>
                          </a:schemeClr>
                        </a:solidFill>
                      </a:rPr>
                      <a:t>0.125”</a:t>
                    </a:r>
                  </a:p>
                </p:txBody>
              </p:sp>
            </p:grpSp>
            <p:sp>
              <p:nvSpPr>
                <p:cNvPr id="82" name="Rectangle 81">
                  <a:extLst>
                    <a:ext uri="{FF2B5EF4-FFF2-40B4-BE49-F238E27FC236}">
                      <a16:creationId xmlns:a16="http://schemas.microsoft.com/office/drawing/2014/main" id="{CBDC07D6-DA24-C3BB-6978-824E0B2F9E6C}"/>
                    </a:ext>
                  </a:extLst>
                </p:cNvPr>
                <p:cNvSpPr/>
                <p:nvPr/>
              </p:nvSpPr>
              <p:spPr>
                <a:xfrm>
                  <a:off x="7895690" y="1884578"/>
                  <a:ext cx="2404167" cy="2657540"/>
                </a:xfrm>
                <a:prstGeom prst="rect">
                  <a:avLst/>
                </a:prstGeom>
                <a:noFill/>
                <a:ln w="28575"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94" name="Straight Arrow Connector 93">
                <a:extLst>
                  <a:ext uri="{FF2B5EF4-FFF2-40B4-BE49-F238E27FC236}">
                    <a16:creationId xmlns:a16="http://schemas.microsoft.com/office/drawing/2014/main" id="{E5DF4942-8F6A-D038-829F-504C1DA8161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205746" y="3783724"/>
                <a:ext cx="0" cy="305221"/>
              </a:xfrm>
              <a:prstGeom prst="straightConnector1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2C6AF6D6-83BD-DA4F-5CEF-09B6471139DF}"/>
                  </a:ext>
                </a:extLst>
              </p:cNvPr>
              <p:cNvSpPr txBox="1"/>
              <p:nvPr/>
            </p:nvSpPr>
            <p:spPr>
              <a:xfrm rot="16200000">
                <a:off x="7766372" y="3772720"/>
                <a:ext cx="60625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chemeClr val="bg2">
                        <a:lumMod val="50000"/>
                      </a:schemeClr>
                    </a:solidFill>
                  </a:rPr>
                  <a:t>0.25”</a:t>
                </a:r>
              </a:p>
            </p:txBody>
          </p:sp>
        </p:grp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461399D0-203E-9878-575B-ED9E19986D1F}"/>
                </a:ext>
              </a:extLst>
            </p:cNvPr>
            <p:cNvSpPr txBox="1"/>
            <p:nvPr/>
          </p:nvSpPr>
          <p:spPr>
            <a:xfrm>
              <a:off x="8078111" y="2221127"/>
              <a:ext cx="20393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Axle cross-section</a:t>
              </a:r>
            </a:p>
          </p:txBody>
        </p:sp>
      </p:grpSp>
      <p:sp>
        <p:nvSpPr>
          <p:cNvPr id="105" name="Slide Number Placeholder 104">
            <a:extLst>
              <a:ext uri="{FF2B5EF4-FFF2-40B4-BE49-F238E27FC236}">
                <a16:creationId xmlns:a16="http://schemas.microsoft.com/office/drawing/2014/main" id="{9E00CA87-B00F-57BE-C0AA-74CE7737E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4A774-86FD-495B-B486-A362D7863C6B}" type="slidenum">
              <a:rPr lang="en-US" smtClean="0"/>
              <a:t>13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ADAAFD-A168-F307-2E3E-E15550F361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Claire Laffan | Yale University</a:t>
            </a:r>
          </a:p>
        </p:txBody>
      </p:sp>
    </p:spTree>
    <p:extLst>
      <p:ext uri="{BB962C8B-B14F-4D97-AF65-F5344CB8AC3E}">
        <p14:creationId xmlns:p14="http://schemas.microsoft.com/office/powerpoint/2010/main" val="3330724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>
            <a:extLst>
              <a:ext uri="{FF2B5EF4-FFF2-40B4-BE49-F238E27FC236}">
                <a16:creationId xmlns:a16="http://schemas.microsoft.com/office/drawing/2014/main" id="{CFC7AE85-93A7-BF22-AF40-31C096708C94}"/>
              </a:ext>
            </a:extLst>
          </p:cNvPr>
          <p:cNvSpPr/>
          <p:nvPr/>
        </p:nvSpPr>
        <p:spPr>
          <a:xfrm>
            <a:off x="11776404" y="6490496"/>
            <a:ext cx="288946" cy="297480"/>
          </a:xfrm>
          <a:prstGeom prst="ellipse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B24232F-958A-5211-E77A-6720AE12A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90" y="-157192"/>
            <a:ext cx="10515600" cy="1325563"/>
          </a:xfrm>
        </p:spPr>
        <p:txBody>
          <a:bodyPr/>
          <a:lstStyle/>
          <a:p>
            <a:r>
              <a:rPr lang="en-US" dirty="0"/>
              <a:t>Mechanical Tuning: Optimization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7D71F2-8DD2-9ED6-7414-300B7097CD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590" y="920729"/>
            <a:ext cx="6046723" cy="57048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Successful tuning requires perfect cooperation of all tuning rods &amp; gears</a:t>
            </a:r>
          </a:p>
          <a:p>
            <a:pPr marL="0" indent="0">
              <a:buNone/>
            </a:pPr>
            <a:r>
              <a:rPr lang="en-US" sz="2400" u="sng" dirty="0"/>
              <a:t>Factors to optimize for tuning</a:t>
            </a:r>
            <a:r>
              <a:rPr lang="en-US" sz="2400" dirty="0"/>
              <a:t>:</a:t>
            </a:r>
          </a:p>
          <a:p>
            <a:r>
              <a:rPr lang="en-US" sz="2400" dirty="0"/>
              <a:t>Smooth bearings</a:t>
            </a:r>
          </a:p>
          <a:p>
            <a:r>
              <a:rPr lang="en-US" sz="2400" dirty="0"/>
              <a:t>Radial tuning rod alignment </a:t>
            </a:r>
          </a:p>
          <a:p>
            <a:r>
              <a:rPr lang="en-US" sz="2400" dirty="0"/>
              <a:t>Gear engagement</a:t>
            </a:r>
          </a:p>
          <a:p>
            <a:r>
              <a:rPr lang="en-US" sz="2400" dirty="0"/>
              <a:t>Tuning rod axle-alignment</a:t>
            </a:r>
          </a:p>
          <a:p>
            <a:pPr lvl="1"/>
            <a:r>
              <a:rPr lang="en-US" sz="2000" dirty="0"/>
              <a:t>Very challenging</a:t>
            </a:r>
          </a:p>
          <a:p>
            <a:pPr lvl="1"/>
            <a:r>
              <a:rPr lang="en-US" sz="2000" dirty="0"/>
              <a:t>3 alignment jig iterations</a:t>
            </a:r>
          </a:p>
          <a:p>
            <a:r>
              <a:rPr lang="en-US" sz="2400" dirty="0"/>
              <a:t>Tuning rod thermalization</a:t>
            </a:r>
          </a:p>
          <a:p>
            <a:pPr lvl="1"/>
            <a:r>
              <a:rPr lang="en-US" sz="2000" dirty="0"/>
              <a:t>Change axle shaft material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6EB0DF6-E562-303F-2CA5-5021BDFF21C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7769" t="29617" r="44888" b="36310"/>
          <a:stretch>
            <a:fillRect/>
          </a:stretch>
        </p:blipFill>
        <p:spPr>
          <a:xfrm rot="5400000">
            <a:off x="5336544" y="4730256"/>
            <a:ext cx="424190" cy="2625551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5A39605-DECC-00F8-41D9-550CA5EEF46A}"/>
              </a:ext>
            </a:extLst>
          </p:cNvPr>
          <p:cNvSpPr txBox="1"/>
          <p:nvPr/>
        </p:nvSpPr>
        <p:spPr>
          <a:xfrm>
            <a:off x="1496273" y="5414020"/>
            <a:ext cx="1452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SS axle shaft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04E43F-1DAA-A711-D910-FDD220344E44}"/>
              </a:ext>
            </a:extLst>
          </p:cNvPr>
          <p:cNvSpPr txBox="1"/>
          <p:nvPr/>
        </p:nvSpPr>
        <p:spPr>
          <a:xfrm>
            <a:off x="4558557" y="5482721"/>
            <a:ext cx="1938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Copper axle shaft</a:t>
            </a:r>
          </a:p>
        </p:txBody>
      </p:sp>
      <p:sp>
        <p:nvSpPr>
          <p:cNvPr id="25" name="Arrow: Down 24">
            <a:extLst>
              <a:ext uri="{FF2B5EF4-FFF2-40B4-BE49-F238E27FC236}">
                <a16:creationId xmlns:a16="http://schemas.microsoft.com/office/drawing/2014/main" id="{0663D1EC-E488-CC84-35F5-D6416E150E77}"/>
              </a:ext>
            </a:extLst>
          </p:cNvPr>
          <p:cNvSpPr/>
          <p:nvPr/>
        </p:nvSpPr>
        <p:spPr>
          <a:xfrm rot="16200000">
            <a:off x="3609130" y="5761314"/>
            <a:ext cx="431800" cy="539839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A7525E7E-A062-2F9B-884C-4C98FB57698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0377" t="43852" r="47475" b="20460"/>
          <a:stretch>
            <a:fillRect/>
          </a:stretch>
        </p:blipFill>
        <p:spPr>
          <a:xfrm rot="5400000">
            <a:off x="1918365" y="4851301"/>
            <a:ext cx="608202" cy="238346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33" name="Slide Number Placeholder 32">
            <a:extLst>
              <a:ext uri="{FF2B5EF4-FFF2-40B4-BE49-F238E27FC236}">
                <a16:creationId xmlns:a16="http://schemas.microsoft.com/office/drawing/2014/main" id="{09899628-7166-E291-F504-5A7969B5A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7964" y="6458206"/>
            <a:ext cx="2743200" cy="365125"/>
          </a:xfrm>
        </p:spPr>
        <p:txBody>
          <a:bodyPr/>
          <a:lstStyle/>
          <a:p>
            <a:fld id="{4984A774-86FD-495B-B486-A362D7863C6B}" type="slidenum">
              <a:rPr lang="en-US" smtClean="0"/>
              <a:t>14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3D7171-600E-2CAF-97C8-9C73A8290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Claire Laffan | Yale University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AC64818-AEB8-4B0B-371D-5576E8E83198}"/>
              </a:ext>
            </a:extLst>
          </p:cNvPr>
          <p:cNvGrpSpPr/>
          <p:nvPr/>
        </p:nvGrpSpPr>
        <p:grpSpPr>
          <a:xfrm>
            <a:off x="4989831" y="136525"/>
            <a:ext cx="6657953" cy="6580662"/>
            <a:chOff x="5411605" y="121344"/>
            <a:chExt cx="6657953" cy="6580662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236C2462-7CD8-3640-282A-A51B12266AC3}"/>
                </a:ext>
              </a:extLst>
            </p:cNvPr>
            <p:cNvGrpSpPr/>
            <p:nvPr/>
          </p:nvGrpSpPr>
          <p:grpSpPr>
            <a:xfrm>
              <a:off x="5411605" y="2274583"/>
              <a:ext cx="6657953" cy="4427423"/>
              <a:chOff x="5411605" y="2274583"/>
              <a:chExt cx="6657953" cy="4427423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6E755145-7CA4-1551-3B02-E93E30F3D9E7}"/>
                  </a:ext>
                </a:extLst>
              </p:cNvPr>
              <p:cNvGrpSpPr/>
              <p:nvPr/>
            </p:nvGrpSpPr>
            <p:grpSpPr>
              <a:xfrm>
                <a:off x="8668823" y="4542869"/>
                <a:ext cx="3400735" cy="2159137"/>
                <a:chOff x="8668823" y="4542869"/>
                <a:chExt cx="3400735" cy="2159137"/>
              </a:xfrm>
            </p:grpSpPr>
            <p:pic>
              <p:nvPicPr>
                <p:cNvPr id="5" name="Picture 4">
                  <a:extLst>
                    <a:ext uri="{FF2B5EF4-FFF2-40B4-BE49-F238E27FC236}">
                      <a16:creationId xmlns:a16="http://schemas.microsoft.com/office/drawing/2014/main" id="{3356E05F-6968-C4CE-ADEF-CA01F10C4AA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 t="8279" b="7957"/>
                <a:stretch>
                  <a:fillRect/>
                </a:stretch>
              </p:blipFill>
              <p:spPr>
                <a:xfrm>
                  <a:off x="8668823" y="4542869"/>
                  <a:ext cx="3316373" cy="2082719"/>
                </a:xfrm>
                <a:prstGeom prst="rect">
                  <a:avLst/>
                </a:prstGeom>
                <a:ln w="28575">
                  <a:solidFill>
                    <a:schemeClr val="tx1"/>
                  </a:solidFill>
                </a:ln>
              </p:spPr>
            </p:pic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065C91D9-024B-A029-721D-E93CA0B92200}"/>
                    </a:ext>
                  </a:extLst>
                </p:cNvPr>
                <p:cNvSpPr txBox="1"/>
                <p:nvPr/>
              </p:nvSpPr>
              <p:spPr>
                <a:xfrm>
                  <a:off x="11761460" y="6332674"/>
                  <a:ext cx="30809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>
                      <a:solidFill>
                        <a:schemeClr val="bg1"/>
                      </a:solidFill>
                    </a:rPr>
                    <a:t>3</a:t>
                  </a:r>
                </a:p>
              </p:txBody>
            </p:sp>
          </p:grpSp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BBE6800A-632F-6E3D-3ADC-39D9FCF67F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411605" y="2274583"/>
                <a:ext cx="2893970" cy="2169735"/>
              </a:xfrm>
              <a:prstGeom prst="rect">
                <a:avLst/>
              </a:prstGeom>
              <a:ln w="28575">
                <a:solidFill>
                  <a:schemeClr val="tx1"/>
                </a:solidFill>
              </a:ln>
            </p:spPr>
          </p:pic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68A28EDA-7509-D90B-273D-6E55CF03349F}"/>
                  </a:ext>
                </a:extLst>
              </p:cNvPr>
              <p:cNvSpPr/>
              <p:nvPr/>
            </p:nvSpPr>
            <p:spPr>
              <a:xfrm rot="158704">
                <a:off x="8794277" y="4648487"/>
                <a:ext cx="619554" cy="179512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241C344E-7E40-8C00-EB41-DECF6496324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8141081" y="4461424"/>
                <a:ext cx="666588" cy="688645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AC32EB6-E1EB-3C6F-ED3E-B1AED880CFBA}"/>
                </a:ext>
              </a:extLst>
            </p:cNvPr>
            <p:cNvSpPr txBox="1"/>
            <p:nvPr/>
          </p:nvSpPr>
          <p:spPr>
            <a:xfrm>
              <a:off x="9080113" y="121344"/>
              <a:ext cx="24733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Alignment Jig Iterations</a:t>
              </a: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A9F0A097-8F24-2E90-80FC-389C840DD6C3}"/>
                </a:ext>
              </a:extLst>
            </p:cNvPr>
            <p:cNvGrpSpPr/>
            <p:nvPr/>
          </p:nvGrpSpPr>
          <p:grpSpPr>
            <a:xfrm>
              <a:off x="8663030" y="586434"/>
              <a:ext cx="3376979" cy="1870790"/>
              <a:chOff x="8663030" y="586434"/>
              <a:chExt cx="3376979" cy="1870790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8402391F-5378-01E3-73FD-36D735FA2BD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rcRect l="15903" t="20736" r="17500" b="31204"/>
              <a:stretch>
                <a:fillRect/>
              </a:stretch>
            </p:blipFill>
            <p:spPr>
              <a:xfrm>
                <a:off x="8663030" y="586434"/>
                <a:ext cx="3308031" cy="1790458"/>
              </a:xfrm>
              <a:prstGeom prst="rect">
                <a:avLst/>
              </a:prstGeom>
              <a:ln w="28575">
                <a:solidFill>
                  <a:schemeClr val="tx1"/>
                </a:solidFill>
              </a:ln>
            </p:spPr>
          </p:pic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36B8B88-A350-E257-3BEB-10224891729D}"/>
                  </a:ext>
                </a:extLst>
              </p:cNvPr>
              <p:cNvSpPr txBox="1"/>
              <p:nvPr/>
            </p:nvSpPr>
            <p:spPr>
              <a:xfrm>
                <a:off x="11731911" y="2087892"/>
                <a:ext cx="3080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1</a:t>
                </a: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ED8846E-7C87-9F74-1D43-587D3C13F26D}"/>
                </a:ext>
              </a:extLst>
            </p:cNvPr>
            <p:cNvGrpSpPr/>
            <p:nvPr/>
          </p:nvGrpSpPr>
          <p:grpSpPr>
            <a:xfrm>
              <a:off x="8668823" y="2511486"/>
              <a:ext cx="3371186" cy="1949938"/>
              <a:chOff x="8668823" y="2511486"/>
              <a:chExt cx="3371186" cy="1949938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EB730E81-C22E-CFEA-BB91-E394672A9F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rcRect l="25518" t="2877"/>
              <a:stretch>
                <a:fillRect/>
              </a:stretch>
            </p:blipFill>
            <p:spPr>
              <a:xfrm rot="5400000">
                <a:off x="9368929" y="1811380"/>
                <a:ext cx="1895675" cy="3295888"/>
              </a:xfrm>
              <a:prstGeom prst="rect">
                <a:avLst/>
              </a:prstGeom>
              <a:ln w="28575">
                <a:solidFill>
                  <a:schemeClr val="tx1"/>
                </a:solidFill>
              </a:ln>
            </p:spPr>
          </p:pic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9F22705B-A025-46E1-90CD-69864EE23165}"/>
                  </a:ext>
                </a:extLst>
              </p:cNvPr>
              <p:cNvSpPr txBox="1"/>
              <p:nvPr/>
            </p:nvSpPr>
            <p:spPr>
              <a:xfrm>
                <a:off x="11731911" y="4092092"/>
                <a:ext cx="3080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  <p:sp>
          <p:nvSpPr>
            <p:cNvPr id="17" name="Arrow: Down 16">
              <a:extLst>
                <a:ext uri="{FF2B5EF4-FFF2-40B4-BE49-F238E27FC236}">
                  <a16:creationId xmlns:a16="http://schemas.microsoft.com/office/drawing/2014/main" id="{B567FB74-F4C7-68C1-EE39-0A0AF8B431FB}"/>
                </a:ext>
              </a:extLst>
            </p:cNvPr>
            <p:cNvSpPr/>
            <p:nvPr/>
          </p:nvSpPr>
          <p:spPr>
            <a:xfrm>
              <a:off x="10169833" y="2173713"/>
              <a:ext cx="431800" cy="539839"/>
            </a:xfrm>
            <a:prstGeom prst="downArrow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Arrow: Down 17">
              <a:extLst>
                <a:ext uri="{FF2B5EF4-FFF2-40B4-BE49-F238E27FC236}">
                  <a16:creationId xmlns:a16="http://schemas.microsoft.com/office/drawing/2014/main" id="{905EE911-5B8D-5A90-A1DA-73062E02F71D}"/>
                </a:ext>
              </a:extLst>
            </p:cNvPr>
            <p:cNvSpPr/>
            <p:nvPr/>
          </p:nvSpPr>
          <p:spPr>
            <a:xfrm>
              <a:off x="10169833" y="4218046"/>
              <a:ext cx="431800" cy="539839"/>
            </a:xfrm>
            <a:prstGeom prst="downArrow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338024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2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>
            <a:extLst>
              <a:ext uri="{FF2B5EF4-FFF2-40B4-BE49-F238E27FC236}">
                <a16:creationId xmlns:a16="http://schemas.microsoft.com/office/drawing/2014/main" id="{624665A3-4A7F-0F9F-89D9-5451A4FAF273}"/>
              </a:ext>
            </a:extLst>
          </p:cNvPr>
          <p:cNvSpPr/>
          <p:nvPr/>
        </p:nvSpPr>
        <p:spPr>
          <a:xfrm>
            <a:off x="11040057" y="6390172"/>
            <a:ext cx="288946" cy="297480"/>
          </a:xfrm>
          <a:prstGeom prst="ellipse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A508DCF-9E84-538A-4342-8C63264431BE}"/>
              </a:ext>
            </a:extLst>
          </p:cNvPr>
          <p:cNvGrpSpPr/>
          <p:nvPr/>
        </p:nvGrpSpPr>
        <p:grpSpPr>
          <a:xfrm>
            <a:off x="2926164" y="2028427"/>
            <a:ext cx="8992643" cy="4290540"/>
            <a:chOff x="2243268" y="2447496"/>
            <a:chExt cx="8992643" cy="429054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18B3DF3-AE0B-752A-17E6-E51326105085}"/>
                </a:ext>
              </a:extLst>
            </p:cNvPr>
            <p:cNvGrpSpPr/>
            <p:nvPr/>
          </p:nvGrpSpPr>
          <p:grpSpPr>
            <a:xfrm>
              <a:off x="2243268" y="2447496"/>
              <a:ext cx="8992643" cy="4290540"/>
              <a:chOff x="645921" y="2573487"/>
              <a:chExt cx="7016353" cy="3474118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3F3247FF-EF02-FACE-3B8B-97C559F29B7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45921" y="2757899"/>
                <a:ext cx="7016353" cy="3289706"/>
              </a:xfrm>
              <a:prstGeom prst="rect">
                <a:avLst/>
              </a:prstGeom>
            </p:spPr>
          </p:pic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CE9AB5D-EBD9-56D1-8151-683DD7A83CAD}"/>
                  </a:ext>
                </a:extLst>
              </p:cNvPr>
              <p:cNvSpPr txBox="1"/>
              <p:nvPr/>
            </p:nvSpPr>
            <p:spPr>
              <a:xfrm>
                <a:off x="6978310" y="2573487"/>
                <a:ext cx="44755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S</a:t>
                </a:r>
                <a:r>
                  <a:rPr lang="en-US" sz="1600" baseline="-25000" dirty="0"/>
                  <a:t>21</a:t>
                </a: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8704A20D-7CFF-A5DA-2516-3DD0290F1268}"/>
                </a:ext>
              </a:extLst>
            </p:cNvPr>
            <p:cNvGrpSpPr/>
            <p:nvPr/>
          </p:nvGrpSpPr>
          <p:grpSpPr>
            <a:xfrm>
              <a:off x="3226828" y="5945056"/>
              <a:ext cx="1219239" cy="307777"/>
              <a:chOff x="4902976" y="1991500"/>
              <a:chExt cx="1219239" cy="307777"/>
            </a:xfrm>
          </p:grpSpPr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23BE2EB-AC34-EF75-8390-7D83C159C7D7}"/>
                  </a:ext>
                </a:extLst>
              </p:cNvPr>
              <p:cNvSpPr txBox="1"/>
              <p:nvPr/>
            </p:nvSpPr>
            <p:spPr>
              <a:xfrm>
                <a:off x="5031852" y="1991500"/>
                <a:ext cx="109036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TM</a:t>
                </a:r>
                <a:r>
                  <a:rPr lang="en-US" sz="1400" baseline="-25000" dirty="0"/>
                  <a:t>010</a:t>
                </a:r>
                <a:r>
                  <a:rPr lang="en-US" sz="1400" dirty="0"/>
                  <a:t> mode</a:t>
                </a:r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BB4FB1A8-5F07-156E-E547-0DA361680232}"/>
                  </a:ext>
                </a:extLst>
              </p:cNvPr>
              <p:cNvSpPr/>
              <p:nvPr/>
            </p:nvSpPr>
            <p:spPr>
              <a:xfrm>
                <a:off x="4902976" y="2088698"/>
                <a:ext cx="128876" cy="11338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E1C180A-CD9E-D764-403D-33476F650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6641"/>
            <a:ext cx="10515600" cy="1325563"/>
          </a:xfrm>
        </p:spPr>
        <p:txBody>
          <a:bodyPr/>
          <a:lstStyle/>
          <a:p>
            <a:r>
              <a:rPr lang="en-US" dirty="0"/>
              <a:t>Mechanical Tuning: Success!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D11989-8171-57E3-AE97-56B9381F12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207" y="1332013"/>
            <a:ext cx="4071740" cy="5170978"/>
          </a:xfrm>
        </p:spPr>
        <p:txBody>
          <a:bodyPr>
            <a:normAutofit/>
          </a:bodyPr>
          <a:lstStyle/>
          <a:p>
            <a:r>
              <a:rPr lang="en-US" dirty="0"/>
              <a:t>Achieved full cryogenic tuning range</a:t>
            </a:r>
          </a:p>
          <a:p>
            <a:r>
              <a:rPr lang="en-US" dirty="0"/>
              <a:t>5.5 - 7.5 GHz</a:t>
            </a:r>
          </a:p>
          <a:p>
            <a:r>
              <a:rPr lang="en-US" dirty="0"/>
              <a:t>Now to tackle cryogenic Q…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861F7C-8E69-C23C-33E5-CC04731B20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Claire Laffan | Yale University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CD0EC3-5E39-7C26-7C3F-C9BBF20ED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4A774-86FD-495B-B486-A362D7863C6B}" type="slidenum">
              <a:rPr lang="en-US" smtClean="0"/>
              <a:t>15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FD222D-0860-2085-987C-F1CFFE1DA511}"/>
              </a:ext>
            </a:extLst>
          </p:cNvPr>
          <p:cNvSpPr txBox="1"/>
          <p:nvPr/>
        </p:nvSpPr>
        <p:spPr>
          <a:xfrm>
            <a:off x="4497533" y="1849914"/>
            <a:ext cx="5849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Mode map from first successful cryogenic tuning. </a:t>
            </a:r>
          </a:p>
          <a:p>
            <a:pPr algn="ctr"/>
            <a:r>
              <a:rPr lang="en-US" sz="1600" dirty="0"/>
              <a:t>(Blank patches from interpolation)</a:t>
            </a:r>
          </a:p>
        </p:txBody>
      </p:sp>
    </p:spTree>
    <p:extLst>
      <p:ext uri="{BB962C8B-B14F-4D97-AF65-F5344CB8AC3E}">
        <p14:creationId xmlns:p14="http://schemas.microsoft.com/office/powerpoint/2010/main" val="1051943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Oval 36">
            <a:extLst>
              <a:ext uri="{FF2B5EF4-FFF2-40B4-BE49-F238E27FC236}">
                <a16:creationId xmlns:a16="http://schemas.microsoft.com/office/drawing/2014/main" id="{46B28BE4-E0C5-DE95-9965-B113087BFCB2}"/>
              </a:ext>
            </a:extLst>
          </p:cNvPr>
          <p:cNvSpPr/>
          <p:nvPr/>
        </p:nvSpPr>
        <p:spPr>
          <a:xfrm>
            <a:off x="11039974" y="6390643"/>
            <a:ext cx="288946" cy="297480"/>
          </a:xfrm>
          <a:prstGeom prst="ellipse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D6D7721-EE50-30E5-25B3-CC1DCBB73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56" y="-247981"/>
            <a:ext cx="10515600" cy="1325563"/>
          </a:xfrm>
        </p:spPr>
        <p:txBody>
          <a:bodyPr/>
          <a:lstStyle/>
          <a:p>
            <a:r>
              <a:rPr lang="en-US" dirty="0"/>
              <a:t>Cryogenic Q: The “Hot Rod” Problem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C501E9-B213-DFA3-2D5C-336A76D3D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4A774-86FD-495B-B486-A362D7863C6B}" type="slidenum">
              <a:rPr lang="en-US" smtClean="0"/>
              <a:t>16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8D18360-432A-C28E-C598-4A8AD97E7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Claire Laffan | Yale University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23581875-BB80-E86C-747B-9D6F417D8900}"/>
              </a:ext>
            </a:extLst>
          </p:cNvPr>
          <p:cNvGrpSpPr/>
          <p:nvPr/>
        </p:nvGrpSpPr>
        <p:grpSpPr>
          <a:xfrm>
            <a:off x="5008209" y="1589997"/>
            <a:ext cx="7183791" cy="4124779"/>
            <a:chOff x="5008209" y="1589997"/>
            <a:chExt cx="7183791" cy="4124779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A78899A-2233-F8BE-C412-03C105BE00B3}"/>
                </a:ext>
              </a:extLst>
            </p:cNvPr>
            <p:cNvGrpSpPr/>
            <p:nvPr/>
          </p:nvGrpSpPr>
          <p:grpSpPr>
            <a:xfrm>
              <a:off x="5008209" y="1720587"/>
              <a:ext cx="7183791" cy="3994189"/>
              <a:chOff x="5507639" y="1697107"/>
              <a:chExt cx="6420041" cy="3538386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CE22A127-C1F9-FB54-2DC2-6552E693BE1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507639" y="1697107"/>
                <a:ext cx="6420041" cy="3538386"/>
              </a:xfrm>
              <a:prstGeom prst="rect">
                <a:avLst/>
              </a:prstGeom>
            </p:spPr>
          </p:pic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337FBD2-51EA-F805-0E45-F1DAAF2DD0F1}"/>
                  </a:ext>
                </a:extLst>
              </p:cNvPr>
              <p:cNvSpPr txBox="1"/>
              <p:nvPr/>
            </p:nvSpPr>
            <p:spPr>
              <a:xfrm>
                <a:off x="6115360" y="4346806"/>
                <a:ext cx="4589535" cy="2181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solidFill>
                      <a:schemeClr val="bg2">
                        <a:lumMod val="50000"/>
                      </a:schemeClr>
                    </a:solidFill>
                    <a:ea typeface="+mn-lt"/>
                    <a:cs typeface="+mn-lt"/>
                  </a:rPr>
                  <a:t>K. M. Backes. PhD thesis, Yale University (2021)</a:t>
                </a:r>
                <a:endParaRPr lang="en-US" sz="1000" dirty="0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B8DA8DF-960D-7234-390E-03903FC829D2}"/>
                </a:ext>
              </a:extLst>
            </p:cNvPr>
            <p:cNvSpPr txBox="1"/>
            <p:nvPr/>
          </p:nvSpPr>
          <p:spPr>
            <a:xfrm>
              <a:off x="7787574" y="1589997"/>
              <a:ext cx="16250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Cavity Spectra</a:t>
              </a: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10758C53-2737-2E72-1954-D59E28450714}"/>
                </a:ext>
              </a:extLst>
            </p:cNvPr>
            <p:cNvGrpSpPr/>
            <p:nvPr/>
          </p:nvGrpSpPr>
          <p:grpSpPr>
            <a:xfrm>
              <a:off x="10327708" y="2048720"/>
              <a:ext cx="1674997" cy="673630"/>
              <a:chOff x="6576645" y="1085643"/>
              <a:chExt cx="1674997" cy="673630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0C3473CE-4D4A-44CA-B909-76AC70ED10D3}"/>
                  </a:ext>
                </a:extLst>
              </p:cNvPr>
              <p:cNvSpPr/>
              <p:nvPr/>
            </p:nvSpPr>
            <p:spPr>
              <a:xfrm>
                <a:off x="6576645" y="1085643"/>
                <a:ext cx="1617785" cy="67363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72EBE496-B94B-1DAB-069E-E2AEDC574600}"/>
                  </a:ext>
                </a:extLst>
              </p:cNvPr>
              <p:cNvSpPr txBox="1"/>
              <p:nvPr/>
            </p:nvSpPr>
            <p:spPr>
              <a:xfrm>
                <a:off x="6945451" y="1147214"/>
                <a:ext cx="1306191" cy="523220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Off-resonance</a:t>
                </a:r>
              </a:p>
              <a:p>
                <a:r>
                  <a:rPr lang="en-US" sz="1400" dirty="0"/>
                  <a:t>On-resonance</a:t>
                </a:r>
              </a:p>
            </p:txBody>
          </p: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66F46117-4C0C-8CA7-E6EC-4E7550747ADD}"/>
                  </a:ext>
                </a:extLst>
              </p:cNvPr>
              <p:cNvCxnSpPr/>
              <p:nvPr/>
            </p:nvCxnSpPr>
            <p:spPr>
              <a:xfrm>
                <a:off x="6636986" y="1301168"/>
                <a:ext cx="344556" cy="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42D76589-D8D5-C7A5-2D84-221CB24B3745}"/>
                  </a:ext>
                </a:extLst>
              </p:cNvPr>
              <p:cNvCxnSpPr/>
              <p:nvPr/>
            </p:nvCxnSpPr>
            <p:spPr>
              <a:xfrm>
                <a:off x="6650215" y="1518882"/>
                <a:ext cx="344556" cy="0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6A0A6D7F-3BC6-D602-3A8E-E9E24E73DCDB}"/>
                </a:ext>
              </a:extLst>
            </p:cNvPr>
            <p:cNvCxnSpPr>
              <a:cxnSpLocks/>
            </p:cNvCxnSpPr>
            <p:nvPr/>
          </p:nvCxnSpPr>
          <p:spPr>
            <a:xfrm>
              <a:off x="5920862" y="2264245"/>
              <a:ext cx="0" cy="626241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FD35155-DA66-85D3-509B-8BEF95E7A821}"/>
                </a:ext>
              </a:extLst>
            </p:cNvPr>
            <p:cNvSpPr txBox="1"/>
            <p:nvPr/>
          </p:nvSpPr>
          <p:spPr>
            <a:xfrm rot="16200000">
              <a:off x="4586336" y="3244333"/>
              <a:ext cx="138465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PSD</a:t>
              </a:r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DDC6DB-1EDD-7C1D-93FC-F25CE20CFB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6456" y="822346"/>
            <a:ext cx="5247484" cy="598259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HAYSTAC has always observed excess cavity noise</a:t>
            </a:r>
          </a:p>
          <a:p>
            <a:r>
              <a:rPr lang="en-US" dirty="0"/>
              <a:t>Potential culprits:</a:t>
            </a:r>
          </a:p>
          <a:p>
            <a:pPr lvl="1"/>
            <a:r>
              <a:rPr lang="en-US" dirty="0"/>
              <a:t>Vibrations (publication pending)</a:t>
            </a:r>
          </a:p>
          <a:p>
            <a:pPr lvl="1"/>
            <a:r>
              <a:rPr lang="en-US" dirty="0"/>
              <a:t>RF leakage through tuning rod axles</a:t>
            </a:r>
          </a:p>
          <a:p>
            <a:pPr lvl="1"/>
            <a:r>
              <a:rPr lang="en-US" dirty="0"/>
              <a:t>Tuning rod not thermalizing</a:t>
            </a:r>
          </a:p>
          <a:p>
            <a:r>
              <a:rPr lang="en-US" dirty="0"/>
              <a:t>Improved in PII:</a:t>
            </a:r>
          </a:p>
          <a:p>
            <a:pPr lvl="1"/>
            <a:r>
              <a:rPr lang="en-US" dirty="0"/>
              <a:t>Copper stems inserted through alumina axles improved thermalization</a:t>
            </a:r>
          </a:p>
          <a:p>
            <a:pPr lvl="1"/>
            <a:r>
              <a:rPr lang="en-US" dirty="0"/>
              <a:t>Did not fully fix problem</a:t>
            </a:r>
          </a:p>
          <a:p>
            <a:pPr lvl="1"/>
            <a:r>
              <a:rPr lang="en-US" dirty="0"/>
              <a:t>Difficult to implement in 7-rod</a:t>
            </a:r>
          </a:p>
          <a:p>
            <a:r>
              <a:rPr lang="en-US" dirty="0"/>
              <a:t>Needs to be addressed for upgrade to multi-rod cavity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A53694C-2B39-FB55-97DB-D656FE6A36D8}"/>
              </a:ext>
            </a:extLst>
          </p:cNvPr>
          <p:cNvSpPr txBox="1"/>
          <p:nvPr/>
        </p:nvSpPr>
        <p:spPr>
          <a:xfrm>
            <a:off x="5760614" y="3079791"/>
            <a:ext cx="2044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On-resonance power excess indicates cavity is not in thermal equilibrium</a:t>
            </a:r>
          </a:p>
        </p:txBody>
      </p:sp>
    </p:spTree>
    <p:extLst>
      <p:ext uri="{BB962C8B-B14F-4D97-AF65-F5344CB8AC3E}">
        <p14:creationId xmlns:p14="http://schemas.microsoft.com/office/powerpoint/2010/main" val="3348135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id="{710633F6-3C7C-22D3-4D81-2A2AE3C3B17A}"/>
              </a:ext>
            </a:extLst>
          </p:cNvPr>
          <p:cNvSpPr/>
          <p:nvPr/>
        </p:nvSpPr>
        <p:spPr>
          <a:xfrm>
            <a:off x="11040578" y="6390643"/>
            <a:ext cx="288946" cy="297480"/>
          </a:xfrm>
          <a:prstGeom prst="ellipse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BD20791-9E55-D01B-E58B-8FACBC7788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443" y="984"/>
            <a:ext cx="10515600" cy="1325563"/>
          </a:xfrm>
        </p:spPr>
        <p:txBody>
          <a:bodyPr/>
          <a:lstStyle/>
          <a:p>
            <a:r>
              <a:rPr lang="en-US" dirty="0"/>
              <a:t>Cryogenic Q: Optimization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1D860-0908-5362-FFE1-BF8DE0483C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443" y="1205714"/>
            <a:ext cx="6638839" cy="509798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Features to optimize:</a:t>
            </a:r>
          </a:p>
          <a:p>
            <a:r>
              <a:rPr lang="en-US" dirty="0"/>
              <a:t>Rod thermalization</a:t>
            </a:r>
          </a:p>
          <a:p>
            <a:pPr lvl="1"/>
            <a:r>
              <a:rPr lang="en-US" dirty="0"/>
              <a:t>Switching to Cu axle shafts helped</a:t>
            </a:r>
          </a:p>
          <a:p>
            <a:pPr lvl="1"/>
            <a:r>
              <a:rPr lang="en-US" dirty="0"/>
              <a:t>Could be further improved by changing </a:t>
            </a:r>
            <a:r>
              <a:rPr lang="en-US" i="1" dirty="0"/>
              <a:t>dielectric joint </a:t>
            </a:r>
            <a:r>
              <a:rPr lang="en-US" dirty="0"/>
              <a:t>material</a:t>
            </a:r>
          </a:p>
          <a:p>
            <a:r>
              <a:rPr lang="en-US" dirty="0"/>
              <a:t>RF leakage through axles</a:t>
            </a:r>
          </a:p>
          <a:p>
            <a:pPr lvl="1"/>
            <a:r>
              <a:rPr lang="en-US" dirty="0"/>
              <a:t>Need </a:t>
            </a:r>
            <a:r>
              <a:rPr lang="en-US" i="1" dirty="0"/>
              <a:t>dielectric joint </a:t>
            </a:r>
            <a:r>
              <a:rPr lang="en-US" dirty="0"/>
              <a:t>that conducts heat well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Search for new dielectric joint material:</a:t>
            </a:r>
          </a:p>
          <a:p>
            <a:r>
              <a:rPr lang="en-US" dirty="0"/>
              <a:t>Promising candidate: 50/50 Stycast &amp; copper powder (by volume)</a:t>
            </a:r>
          </a:p>
          <a:p>
            <a:r>
              <a:rPr lang="en-US" dirty="0"/>
              <a:t>Hypothesis: Stycast serves as dielectric, Cu improves thermal conductivity &amp; acts as filter against RF leakage</a:t>
            </a:r>
          </a:p>
          <a:p>
            <a:r>
              <a:rPr lang="en-US" dirty="0"/>
              <a:t>Promising, but still being characterized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48615C-3E4A-97AC-6869-8BCBDD085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Claire Laffan | Yale University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6804CA-DB81-3067-F39A-EA9844EAD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4A774-86FD-495B-B486-A362D7863C6B}" type="slidenum">
              <a:rPr lang="en-US" smtClean="0"/>
              <a:t>17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75F77A-9B8F-1E3B-940D-971F5AD3CA3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9507" t="8420" r="34106"/>
          <a:stretch>
            <a:fillRect/>
          </a:stretch>
        </p:blipFill>
        <p:spPr>
          <a:xfrm>
            <a:off x="7489212" y="4209919"/>
            <a:ext cx="1036779" cy="1984315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84C251F-01D2-0744-C488-946F7E15C00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200" t="16190" r="23442" b="14966"/>
          <a:stretch>
            <a:fillRect/>
          </a:stretch>
        </p:blipFill>
        <p:spPr>
          <a:xfrm>
            <a:off x="7064427" y="663766"/>
            <a:ext cx="1886351" cy="3246578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B115EB9-46CB-82BC-51EE-00BFE821D9B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5486" r="31156"/>
          <a:stretch>
            <a:fillRect/>
          </a:stretch>
        </p:blipFill>
        <p:spPr>
          <a:xfrm>
            <a:off x="9801104" y="582142"/>
            <a:ext cx="2172412" cy="5431027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8B0DF38-CE95-B7B8-59E9-D9E0AE6B89F5}"/>
              </a:ext>
            </a:extLst>
          </p:cNvPr>
          <p:cNvCxnSpPr/>
          <p:nvPr/>
        </p:nvCxnSpPr>
        <p:spPr>
          <a:xfrm flipV="1">
            <a:off x="7015316" y="5176684"/>
            <a:ext cx="703007" cy="65876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A84061D-D6B0-D3B7-B7F5-B94756B704D5}"/>
              </a:ext>
            </a:extLst>
          </p:cNvPr>
          <p:cNvCxnSpPr>
            <a:cxnSpLocks/>
          </p:cNvCxnSpPr>
          <p:nvPr/>
        </p:nvCxnSpPr>
        <p:spPr>
          <a:xfrm flipH="1" flipV="1">
            <a:off x="8381615" y="5176684"/>
            <a:ext cx="497351" cy="65876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22286CBC-336F-9CF4-65EF-2B82601A8E22}"/>
              </a:ext>
            </a:extLst>
          </p:cNvPr>
          <p:cNvSpPr txBox="1"/>
          <p:nvPr/>
        </p:nvSpPr>
        <p:spPr>
          <a:xfrm>
            <a:off x="6637135" y="5788120"/>
            <a:ext cx="756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Stycast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0F3CA19-2CBF-4A0D-E35B-10E2C5FFFCC3}"/>
              </a:ext>
            </a:extLst>
          </p:cNvPr>
          <p:cNvSpPr txBox="1"/>
          <p:nvPr/>
        </p:nvSpPr>
        <p:spPr>
          <a:xfrm>
            <a:off x="8568649" y="5789956"/>
            <a:ext cx="11523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Cu + Stycast</a:t>
            </a:r>
          </a:p>
        </p:txBody>
      </p:sp>
    </p:spTree>
    <p:extLst>
      <p:ext uri="{BB962C8B-B14F-4D97-AF65-F5344CB8AC3E}">
        <p14:creationId xmlns:p14="http://schemas.microsoft.com/office/powerpoint/2010/main" val="1109239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6568E-1D8F-1F93-4797-4D232B8EEA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194" y="177400"/>
            <a:ext cx="10515600" cy="1325563"/>
          </a:xfrm>
        </p:spPr>
        <p:txBody>
          <a:bodyPr/>
          <a:lstStyle/>
          <a:p>
            <a:r>
              <a:rPr lang="en-US" dirty="0"/>
              <a:t>Current Status &amp; 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C697A6-0D72-66D1-DBAD-59C3746F8C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264" y="1387609"/>
            <a:ext cx="5048083" cy="5151303"/>
          </a:xfrm>
        </p:spPr>
        <p:txBody>
          <a:bodyPr>
            <a:normAutofit/>
          </a:bodyPr>
          <a:lstStyle/>
          <a:p>
            <a:r>
              <a:rPr lang="en-US" dirty="0"/>
              <a:t>Quality factor optimization studies still underway</a:t>
            </a:r>
          </a:p>
          <a:p>
            <a:pPr lvl="1"/>
            <a:r>
              <a:rPr lang="en-US" dirty="0"/>
              <a:t>Testing full 7-rod assembly with Cu-Stycast dielectric joints</a:t>
            </a:r>
          </a:p>
          <a:p>
            <a:pPr lvl="1"/>
            <a:r>
              <a:rPr lang="en-US" dirty="0"/>
              <a:t>Will move ahead with install if cryogenic Q is good</a:t>
            </a:r>
          </a:p>
          <a:p>
            <a:pPr lvl="1"/>
            <a:r>
              <a:rPr lang="en-US" dirty="0"/>
              <a:t>Will continue investigating this problem with PII cavity</a:t>
            </a:r>
          </a:p>
          <a:p>
            <a:r>
              <a:rPr lang="en-US" dirty="0"/>
              <a:t>Cryogenic tuning is well understood &amp; optimized</a:t>
            </a:r>
          </a:p>
          <a:p>
            <a:r>
              <a:rPr lang="en-US" dirty="0"/>
              <a:t>Installation by end of year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927163-58FC-39FC-F8BE-41E38ED578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Claire Laffan | Yale University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E917977-F0A7-49A7-2C9C-E927A3EF1DA7}"/>
              </a:ext>
            </a:extLst>
          </p:cNvPr>
          <p:cNvSpPr/>
          <p:nvPr/>
        </p:nvSpPr>
        <p:spPr>
          <a:xfrm>
            <a:off x="11064854" y="6390643"/>
            <a:ext cx="288946" cy="297480"/>
          </a:xfrm>
          <a:prstGeom prst="ellipse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8733DD2-B5C8-462A-2CAC-360979C9B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41683" y="6356350"/>
            <a:ext cx="2743200" cy="365125"/>
          </a:xfrm>
        </p:spPr>
        <p:txBody>
          <a:bodyPr/>
          <a:lstStyle/>
          <a:p>
            <a:fld id="{4984A774-86FD-495B-B486-A362D7863C6B}" type="slidenum">
              <a:rPr lang="en-US" smtClean="0"/>
              <a:t>18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A209ED8-A032-AF3A-C114-F16EF90641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201666"/>
            <a:ext cx="5328636" cy="4843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853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2E7EFCCF-9ABF-B5FF-0E56-4C94E7FE85C9}"/>
              </a:ext>
            </a:extLst>
          </p:cNvPr>
          <p:cNvSpPr/>
          <p:nvPr/>
        </p:nvSpPr>
        <p:spPr>
          <a:xfrm>
            <a:off x="11046194" y="6390643"/>
            <a:ext cx="288946" cy="297480"/>
          </a:xfrm>
          <a:prstGeom prst="ellipse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4365C96-88B6-5E04-CA81-EBED04B099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613" y="-125968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Thank You!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EF9FF5-6017-585E-2222-D4BF329FA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4A774-86FD-495B-B486-A362D7863C6B}" type="slidenum">
              <a:rPr lang="en-US" smtClean="0"/>
              <a:t>19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247DA56-54FF-D2F2-68C5-DCFC747611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0839" y="4291322"/>
            <a:ext cx="8090322" cy="243015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7AC7533-E6C7-BFC8-0F01-C18C1C1499A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6361" t="18167" r="14402"/>
          <a:stretch>
            <a:fillRect/>
          </a:stretch>
        </p:blipFill>
        <p:spPr>
          <a:xfrm>
            <a:off x="8177119" y="189239"/>
            <a:ext cx="3869547" cy="3428999"/>
          </a:xfrm>
          <a:prstGeom prst="rect">
            <a:avLst/>
          </a:prstGeom>
        </p:spPr>
      </p:pic>
      <p:pic>
        <p:nvPicPr>
          <p:cNvPr id="10" name="Picture 9" descr="A group of people posing for a photo&#10;&#10;AI-generated content may be incorrect.">
            <a:extLst>
              <a:ext uri="{FF2B5EF4-FFF2-40B4-BE49-F238E27FC236}">
                <a16:creationId xmlns:a16="http://schemas.microsoft.com/office/drawing/2014/main" id="{0A825484-5240-60EB-A197-B9CA88691B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52"/>
          <a:stretch>
            <a:fillRect/>
          </a:stretch>
        </p:blipFill>
        <p:spPr>
          <a:xfrm>
            <a:off x="133799" y="136525"/>
            <a:ext cx="2915907" cy="3345462"/>
          </a:xfrm>
          <a:prstGeom prst="rect">
            <a:avLst/>
          </a:prstGeom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CDDE8E11-0B16-3BB1-0634-52C60AB14D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9847" y="3339907"/>
            <a:ext cx="1193590" cy="51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Wright Lab 2-line Logo.">
            <a:extLst>
              <a:ext uri="{FF2B5EF4-FFF2-40B4-BE49-F238E27FC236}">
                <a16:creationId xmlns:a16="http://schemas.microsoft.com/office/drawing/2014/main" id="{C013E372-AC89-7C9C-529F-077F537041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795" y="3296585"/>
            <a:ext cx="2245359" cy="561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NSF Policy on Brand Standards - Policies | NSF - National Science Foundation">
            <a:extLst>
              <a:ext uri="{FF2B5EF4-FFF2-40B4-BE49-F238E27FC236}">
                <a16:creationId xmlns:a16="http://schemas.microsoft.com/office/drawing/2014/main" id="{F85F3E43-E33E-0B72-C39B-42CB1950AC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063" y="836755"/>
            <a:ext cx="1788699" cy="115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321F39E-C2B6-ACCE-E7C5-A15C7DD8F03F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16975" t="24452" r="19302" b="26123"/>
          <a:stretch>
            <a:fillRect/>
          </a:stretch>
        </p:blipFill>
        <p:spPr>
          <a:xfrm>
            <a:off x="3513013" y="2082518"/>
            <a:ext cx="1949911" cy="96831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F39ECF4-433F-5262-1CF4-E2BF01A75E7D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12451" t="20427" r="12056" b="17045"/>
          <a:stretch>
            <a:fillRect/>
          </a:stretch>
        </p:blipFill>
        <p:spPr>
          <a:xfrm>
            <a:off x="5886237" y="2079075"/>
            <a:ext cx="1832105" cy="975204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9075E5-FFCA-BDDA-95EF-344B1C0E8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Claire Laffan | Yale University</a:t>
            </a:r>
          </a:p>
        </p:txBody>
      </p:sp>
    </p:spTree>
    <p:extLst>
      <p:ext uri="{BB962C8B-B14F-4D97-AF65-F5344CB8AC3E}">
        <p14:creationId xmlns:p14="http://schemas.microsoft.com/office/powerpoint/2010/main" val="1440833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DDC7F0BA-F29A-D9C5-53FD-92974932755F}"/>
              </a:ext>
            </a:extLst>
          </p:cNvPr>
          <p:cNvSpPr/>
          <p:nvPr/>
        </p:nvSpPr>
        <p:spPr>
          <a:xfrm>
            <a:off x="11071678" y="6390643"/>
            <a:ext cx="288946" cy="297480"/>
          </a:xfrm>
          <a:prstGeom prst="ellipse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F3E51A3-58D8-B207-D60E-A0FE262845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1158" y="4140487"/>
            <a:ext cx="4709683" cy="263501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95382DB-EFD4-AC4D-806E-D1DD5DA97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97549"/>
            <a:ext cx="10515600" cy="1325563"/>
          </a:xfrm>
        </p:spPr>
        <p:txBody>
          <a:bodyPr/>
          <a:lstStyle/>
          <a:p>
            <a:r>
              <a:rPr lang="en-US" dirty="0"/>
              <a:t>Axions as Dark Matter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163A9F-6E77-FE54-5DD6-6F728AF0C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2965" y="917429"/>
            <a:ext cx="4831080" cy="4351338"/>
          </a:xfrm>
        </p:spPr>
        <p:txBody>
          <a:bodyPr>
            <a:normAutofit/>
          </a:bodyPr>
          <a:lstStyle/>
          <a:p>
            <a:r>
              <a:rPr lang="en-US" sz="2600" dirty="0"/>
              <a:t>Originally proposed axion field  as solution to strong CP problem</a:t>
            </a:r>
          </a:p>
          <a:p>
            <a:r>
              <a:rPr lang="en-US" sz="2600" dirty="0"/>
              <a:t>Later found that axions are also dark matter candidates</a:t>
            </a:r>
          </a:p>
          <a:p>
            <a:r>
              <a:rPr lang="en-US" sz="2600" dirty="0"/>
              <a:t>One of the lightest DM candidates, making direct detection challenging</a:t>
            </a:r>
          </a:p>
          <a:p>
            <a:pPr marL="0" indent="0">
              <a:buNone/>
            </a:pPr>
            <a:endParaRPr lang="en-US" sz="2600" dirty="0"/>
          </a:p>
          <a:p>
            <a:endParaRPr lang="en-US" sz="2600" dirty="0"/>
          </a:p>
          <a:p>
            <a:endParaRPr lang="en-US" sz="2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0BD52D-5704-E962-4CA0-B6A8C9FBC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EF1B2-7136-4B4A-9715-535A068662FB}" type="slidenum">
              <a:rPr lang="en-US" smtClean="0"/>
              <a:t>2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39B2800-2201-0854-198C-D64E3DC3056B}"/>
              </a:ext>
            </a:extLst>
          </p:cNvPr>
          <p:cNvSpPr txBox="1">
            <a:spLocks/>
          </p:cNvSpPr>
          <p:nvPr/>
        </p:nvSpPr>
        <p:spPr>
          <a:xfrm>
            <a:off x="6096000" y="1825625"/>
            <a:ext cx="483108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67E0956-9FEC-387A-421D-864D1D3C5E6F}"/>
              </a:ext>
            </a:extLst>
          </p:cNvPr>
          <p:cNvSpPr txBox="1">
            <a:spLocks/>
          </p:cNvSpPr>
          <p:nvPr/>
        </p:nvSpPr>
        <p:spPr>
          <a:xfrm>
            <a:off x="6469380" y="917429"/>
            <a:ext cx="5316912" cy="5060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600" i="1" dirty="0">
                <a:cs typeface="Times New Roman" panose="02020603050405020304" pitchFamily="18" charset="0"/>
              </a:rPr>
              <a:t>Inverse Primakoff Effect: </a:t>
            </a:r>
            <a:r>
              <a:rPr lang="en-US" sz="2600" dirty="0"/>
              <a:t>Mixing between </a:t>
            </a:r>
            <a:r>
              <a:rPr lang="en-US" sz="2600" dirty="0">
                <a:solidFill>
                  <a:srgbClr val="7030A0"/>
                </a:solidFill>
              </a:rPr>
              <a:t>axion field </a:t>
            </a:r>
            <a:r>
              <a:rPr lang="en-US" sz="2600" dirty="0"/>
              <a:t>&amp; </a:t>
            </a:r>
            <a:r>
              <a:rPr lang="en-US" sz="2600" dirty="0">
                <a:solidFill>
                  <a:srgbClr val="FF0000"/>
                </a:solidFill>
              </a:rPr>
              <a:t>B-field</a:t>
            </a:r>
            <a:r>
              <a:rPr lang="en-US" sz="2600" dirty="0"/>
              <a:t> induces </a:t>
            </a:r>
            <a:r>
              <a:rPr lang="en-US" sz="2600" dirty="0">
                <a:solidFill>
                  <a:srgbClr val="00B0F0"/>
                </a:solidFill>
              </a:rPr>
              <a:t>E-field </a:t>
            </a:r>
            <a:r>
              <a:rPr lang="en-US" sz="2600" dirty="0"/>
              <a:t>of frequency </a:t>
            </a:r>
            <a:r>
              <a:rPr lang="el-GR" sz="2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ν</a:t>
            </a:r>
            <a:r>
              <a:rPr lang="en-US" sz="2600" i="1" baseline="-25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endParaRPr lang="en-US" sz="2600" dirty="0">
              <a:solidFill>
                <a:srgbClr val="00B0F0"/>
              </a:solidFill>
            </a:endParaRPr>
          </a:p>
          <a:p>
            <a:r>
              <a:rPr lang="el-GR" sz="2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ν</a:t>
            </a:r>
            <a:r>
              <a:rPr lang="en-US" sz="2600" b="1" i="1" baseline="-25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US" sz="2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∝ </a:t>
            </a:r>
            <a:r>
              <a:rPr lang="en-US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600" b="1" i="1" baseline="-25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2600" dirty="0">
                <a:cs typeface="Times New Roman" panose="02020603050405020304" pitchFamily="18" charset="0"/>
              </a:rPr>
              <a:t>Coupling strength = </a:t>
            </a:r>
            <a:r>
              <a:rPr lang="en-US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sz="2600" i="1" baseline="-25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l-GR" sz="2600" i="1" baseline="-250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γ</a:t>
            </a:r>
            <a:r>
              <a:rPr lang="el-GR" sz="2600" i="1" baseline="-25000" dirty="0">
                <a:solidFill>
                  <a:srgbClr val="00B0F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γ</a:t>
            </a:r>
            <a:endParaRPr lang="en-US" sz="2600" i="1" baseline="-25000" dirty="0">
              <a:solidFill>
                <a:srgbClr val="00B0F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600" i="1" baseline="-25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6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&amp; </a:t>
            </a:r>
            <a:r>
              <a:rPr lang="en-US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sz="2600" i="1" baseline="-25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l-GR" sz="2600" i="1" baseline="-250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γ</a:t>
            </a:r>
            <a:r>
              <a:rPr lang="el-GR" sz="2600" i="1" baseline="-25000" dirty="0">
                <a:solidFill>
                  <a:srgbClr val="00B0F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γ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both unknown</a:t>
            </a:r>
          </a:p>
          <a:p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This interaction is a promising avenue for detection</a:t>
            </a:r>
            <a:endParaRPr lang="en-US" sz="2600" dirty="0">
              <a:cs typeface="Times New Roman" panose="02020603050405020304" pitchFamily="18" charset="0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91DDD56-518C-5796-2422-ED4DF2EC93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Claire Laffan | Yale University</a:t>
            </a:r>
          </a:p>
        </p:txBody>
      </p:sp>
    </p:spTree>
    <p:extLst>
      <p:ext uri="{BB962C8B-B14F-4D97-AF65-F5344CB8AC3E}">
        <p14:creationId xmlns:p14="http://schemas.microsoft.com/office/powerpoint/2010/main" val="17908484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5E6EE4-5505-8171-694F-C32F1A127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8148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Backup Slides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E06036-2649-1AAA-8DC6-343973989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4A774-86FD-495B-B486-A362D7863C6B}" type="slidenum">
              <a:rPr lang="en-US" smtClean="0"/>
              <a:t>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502FBC-C70B-41FF-B5BC-90BD98D67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Claire Laffan | Yale University</a:t>
            </a:r>
          </a:p>
        </p:txBody>
      </p:sp>
    </p:spTree>
    <p:extLst>
      <p:ext uri="{BB962C8B-B14F-4D97-AF65-F5344CB8AC3E}">
        <p14:creationId xmlns:p14="http://schemas.microsoft.com/office/powerpoint/2010/main" val="38408596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8A063-30A1-B3B2-A849-6DC8864E9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795" y="136525"/>
            <a:ext cx="10515600" cy="1325563"/>
          </a:xfrm>
        </p:spPr>
        <p:txBody>
          <a:bodyPr/>
          <a:lstStyle/>
          <a:p>
            <a:r>
              <a:rPr lang="en-US" dirty="0"/>
              <a:t>Thermal Conductivity Measurements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8E5462-916B-BB0C-5335-55A98ECCCD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795" y="1253331"/>
            <a:ext cx="4408860" cy="4351338"/>
          </a:xfrm>
        </p:spPr>
        <p:txBody>
          <a:bodyPr/>
          <a:lstStyle/>
          <a:p>
            <a:r>
              <a:rPr lang="en-US" dirty="0"/>
              <a:t>Thermal conductivity of samples measured in </a:t>
            </a:r>
            <a:r>
              <a:rPr lang="en-US" dirty="0" err="1"/>
              <a:t>BlueFors</a:t>
            </a:r>
            <a:r>
              <a:rPr lang="en-US" dirty="0"/>
              <a:t> dilution refrigerator </a:t>
            </a:r>
          </a:p>
          <a:p>
            <a:r>
              <a:rPr lang="en-US" dirty="0"/>
              <a:t>Cu-Stycast promising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2AC63A-E581-BFE9-0EB2-77FB5A4A5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4A774-86FD-495B-B486-A362D7863C6B}" type="slidenum">
              <a:rPr lang="en-US" smtClean="0"/>
              <a:t>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A72D74-5C88-6232-C97B-C03B00A57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Claire Laffan | Yale University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4DA0AB5-F601-43A0-AD9A-AA980E20C34B}"/>
              </a:ext>
            </a:extLst>
          </p:cNvPr>
          <p:cNvGrpSpPr/>
          <p:nvPr/>
        </p:nvGrpSpPr>
        <p:grpSpPr>
          <a:xfrm>
            <a:off x="4877888" y="1366314"/>
            <a:ext cx="7314112" cy="4523025"/>
            <a:chOff x="4877888" y="1366314"/>
            <a:chExt cx="7314112" cy="452302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C3585AF-36BC-C0A0-72C6-E9852A4F35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77888" y="1366314"/>
              <a:ext cx="7314112" cy="4523025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4D9E2B0-BD17-6F0A-D788-A7BA9B80106E}"/>
                </a:ext>
              </a:extLst>
            </p:cNvPr>
            <p:cNvSpPr/>
            <p:nvPr/>
          </p:nvSpPr>
          <p:spPr>
            <a:xfrm>
              <a:off x="7388843" y="1852388"/>
              <a:ext cx="478679" cy="1534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B19FDE83-8AC7-6B0E-82E6-0AFEE38A47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9203" y="3713670"/>
            <a:ext cx="3121451" cy="312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3375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71AE5-55FE-F04B-7F0E-D5B31EC63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72377"/>
            <a:ext cx="10515600" cy="1325563"/>
          </a:xfrm>
        </p:spPr>
        <p:txBody>
          <a:bodyPr/>
          <a:lstStyle/>
          <a:p>
            <a:r>
              <a:rPr lang="en-US" dirty="0"/>
              <a:t>Cryogenic Q: Optimization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3E06D7-30F8-D726-8D41-B0AEE2DA3A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8" y="895839"/>
            <a:ext cx="6011585" cy="572390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Features to optimize:</a:t>
            </a:r>
          </a:p>
          <a:p>
            <a:r>
              <a:rPr lang="en-US" dirty="0"/>
              <a:t>Rod thermalization</a:t>
            </a:r>
          </a:p>
          <a:p>
            <a:pPr lvl="1"/>
            <a:r>
              <a:rPr lang="en-US" dirty="0"/>
              <a:t>Switching to Cu axle shafts helped</a:t>
            </a:r>
          </a:p>
          <a:p>
            <a:pPr lvl="1"/>
            <a:r>
              <a:rPr lang="en-US" dirty="0"/>
              <a:t>Could be further improved by changing </a:t>
            </a:r>
            <a:r>
              <a:rPr lang="en-US" i="1" dirty="0"/>
              <a:t>dielectric joint </a:t>
            </a:r>
            <a:r>
              <a:rPr lang="en-US" dirty="0"/>
              <a:t>material</a:t>
            </a:r>
          </a:p>
          <a:p>
            <a:r>
              <a:rPr lang="en-US" dirty="0"/>
              <a:t>RF leakage through axles</a:t>
            </a:r>
          </a:p>
          <a:p>
            <a:pPr lvl="1"/>
            <a:r>
              <a:rPr lang="en-US" dirty="0"/>
              <a:t>Need </a:t>
            </a:r>
            <a:r>
              <a:rPr lang="en-US" i="1" dirty="0"/>
              <a:t>dielectric joint </a:t>
            </a:r>
            <a:r>
              <a:rPr lang="en-US" dirty="0"/>
              <a:t>that conducts heat well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Search for new dielectric joint material:</a:t>
            </a:r>
          </a:p>
          <a:p>
            <a:r>
              <a:rPr lang="en-US" dirty="0"/>
              <a:t>Promising candidate: 50/50 Stycast &amp; copper powder (by volume)</a:t>
            </a:r>
          </a:p>
          <a:p>
            <a:r>
              <a:rPr lang="en-US" dirty="0"/>
              <a:t>Stycast serves as dielectric, copper improves thermal conductivity </a:t>
            </a:r>
          </a:p>
          <a:p>
            <a:r>
              <a:rPr lang="en-US" dirty="0"/>
              <a:t>Suspended copper powder may also serve as filter against RF leakage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B69D40A-28D4-5996-AA31-0EDA4C5CC9B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4802" t="29390" r="22863" b="26666"/>
          <a:stretch>
            <a:fillRect/>
          </a:stretch>
        </p:blipFill>
        <p:spPr>
          <a:xfrm>
            <a:off x="6178688" y="895839"/>
            <a:ext cx="1529318" cy="2117518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1DFE629-79D9-0369-FF9F-B630B6A1FB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5920" y="3273321"/>
            <a:ext cx="4395340" cy="344213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1D1B2EC-13B5-006F-51C9-410B268B9AF6}"/>
              </a:ext>
            </a:extLst>
          </p:cNvPr>
          <p:cNvSpPr txBox="1"/>
          <p:nvPr/>
        </p:nvSpPr>
        <p:spPr>
          <a:xfrm>
            <a:off x="6206190" y="2443574"/>
            <a:ext cx="591828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/>
              <a:t>Stycast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EC81D04-63C7-C346-2CDD-DD7A37444E84}"/>
              </a:ext>
            </a:extLst>
          </p:cNvPr>
          <p:cNvSpPr txBox="1"/>
          <p:nvPr/>
        </p:nvSpPr>
        <p:spPr>
          <a:xfrm>
            <a:off x="6537403" y="2736353"/>
            <a:ext cx="803972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/>
              <a:t>Cu-Stycast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61E5532-A692-947D-8878-12C29F10E24B}"/>
              </a:ext>
            </a:extLst>
          </p:cNvPr>
          <p:cNvSpPr txBox="1"/>
          <p:nvPr/>
        </p:nvSpPr>
        <p:spPr>
          <a:xfrm>
            <a:off x="7062907" y="2443575"/>
            <a:ext cx="620708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/>
              <a:t>Copper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EB2ADF3-91E5-DE1B-AC4F-176F73DBEC8C}"/>
              </a:ext>
            </a:extLst>
          </p:cNvPr>
          <p:cNvCxnSpPr>
            <a:cxnSpLocks/>
          </p:cNvCxnSpPr>
          <p:nvPr/>
        </p:nvCxnSpPr>
        <p:spPr>
          <a:xfrm flipV="1">
            <a:off x="6614071" y="2196932"/>
            <a:ext cx="0" cy="28234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800A836-956C-5C07-DD2D-4C1CAC8FB00B}"/>
              </a:ext>
            </a:extLst>
          </p:cNvPr>
          <p:cNvCxnSpPr>
            <a:cxnSpLocks/>
            <a:stCxn id="15" idx="0"/>
          </p:cNvCxnSpPr>
          <p:nvPr/>
        </p:nvCxnSpPr>
        <p:spPr>
          <a:xfrm flipV="1">
            <a:off x="6939389" y="2196932"/>
            <a:ext cx="0" cy="53942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3423EA9-966C-3BAC-F63F-6C40AA99287C}"/>
              </a:ext>
            </a:extLst>
          </p:cNvPr>
          <p:cNvCxnSpPr>
            <a:cxnSpLocks/>
          </p:cNvCxnSpPr>
          <p:nvPr/>
        </p:nvCxnSpPr>
        <p:spPr>
          <a:xfrm flipV="1">
            <a:off x="7217008" y="2196932"/>
            <a:ext cx="0" cy="28234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78C086D7-68A0-DC59-C35A-C59E861277DC}"/>
              </a:ext>
            </a:extLst>
          </p:cNvPr>
          <p:cNvGrpSpPr/>
          <p:nvPr/>
        </p:nvGrpSpPr>
        <p:grpSpPr>
          <a:xfrm>
            <a:off x="7831522" y="822060"/>
            <a:ext cx="4167385" cy="2369136"/>
            <a:chOff x="7831522" y="822060"/>
            <a:chExt cx="4167385" cy="2369136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7DDF359-460F-C592-EDCC-83F8547202A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16725" b="36338"/>
            <a:stretch>
              <a:fillRect/>
            </a:stretch>
          </p:blipFill>
          <p:spPr>
            <a:xfrm>
              <a:off x="7865466" y="822060"/>
              <a:ext cx="4133441" cy="2369136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35AFC6C-5FA9-F032-4082-08D30A2BEE20}"/>
                </a:ext>
              </a:extLst>
            </p:cNvPr>
            <p:cNvSpPr txBox="1"/>
            <p:nvPr/>
          </p:nvSpPr>
          <p:spPr>
            <a:xfrm>
              <a:off x="7831522" y="2905787"/>
              <a:ext cx="130752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</a:rPr>
                <a:t>7.1 GHz Al cavity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106001E-0768-76F1-D2E4-9CA705083998}"/>
                </a:ext>
              </a:extLst>
            </p:cNvPr>
            <p:cNvSpPr txBox="1"/>
            <p:nvPr/>
          </p:nvSpPr>
          <p:spPr>
            <a:xfrm>
              <a:off x="9850912" y="1559110"/>
              <a:ext cx="120832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</a:rPr>
                <a:t>3-axis micrometer</a:t>
              </a: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9BB5CD64-BAD8-DA1A-E679-4622B77D411E}"/>
                </a:ext>
              </a:extLst>
            </p:cNvPr>
            <p:cNvCxnSpPr/>
            <p:nvPr/>
          </p:nvCxnSpPr>
          <p:spPr>
            <a:xfrm>
              <a:off x="8485287" y="2218632"/>
              <a:ext cx="0" cy="427191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4CA0C8C-81CC-2FF1-E62C-9820ECEE086D}"/>
                </a:ext>
              </a:extLst>
            </p:cNvPr>
            <p:cNvSpPr/>
            <p:nvPr/>
          </p:nvSpPr>
          <p:spPr>
            <a:xfrm>
              <a:off x="8588067" y="2254893"/>
              <a:ext cx="71045" cy="340693"/>
            </a:xfrm>
            <a:prstGeom prst="rect">
              <a:avLst/>
            </a:prstGeom>
            <a:noFill/>
            <a:ln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CB9F227-71AC-C4F8-EB5F-2309AFF84552}"/>
                </a:ext>
              </a:extLst>
            </p:cNvPr>
            <p:cNvSpPr txBox="1"/>
            <p:nvPr/>
          </p:nvSpPr>
          <p:spPr>
            <a:xfrm>
              <a:off x="8252630" y="2133580"/>
              <a:ext cx="130752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</a:rPr>
                <a:t>Sample</a:t>
              </a: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A05BA2CF-03D9-C171-3BDE-CD788A2C71AC}"/>
              </a:ext>
            </a:extLst>
          </p:cNvPr>
          <p:cNvSpPr txBox="1"/>
          <p:nvPr/>
        </p:nvSpPr>
        <p:spPr>
          <a:xfrm>
            <a:off x="10766712" y="3546896"/>
            <a:ext cx="123219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Cu-Stycast sample had promising results for Q retention 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C3D6B51A-D6F7-B369-7401-2F9FA640F88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42009" t="46105" r="39174" b="29276"/>
          <a:stretch>
            <a:fillRect/>
          </a:stretch>
        </p:blipFill>
        <p:spPr>
          <a:xfrm>
            <a:off x="10940776" y="4925030"/>
            <a:ext cx="971026" cy="1694712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FB782909-2299-2780-EA29-7BE5CA4B9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95112" y="6558913"/>
            <a:ext cx="2743200" cy="365125"/>
          </a:xfrm>
        </p:spPr>
        <p:txBody>
          <a:bodyPr/>
          <a:lstStyle/>
          <a:p>
            <a:fld id="{4984A774-86FD-495B-B486-A362D7863C6B}" type="slidenum">
              <a:rPr lang="en-US" smtClean="0"/>
              <a:t>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5EDCD5-DEA1-551D-4B7C-CB86D3684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Claire Laffan | Yale University</a:t>
            </a:r>
          </a:p>
        </p:txBody>
      </p:sp>
    </p:spTree>
    <p:extLst>
      <p:ext uri="{BB962C8B-B14F-4D97-AF65-F5344CB8AC3E}">
        <p14:creationId xmlns:p14="http://schemas.microsoft.com/office/powerpoint/2010/main" val="256217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EF2C565A-4ED2-E85F-6518-5BE223A1A90E}"/>
              </a:ext>
            </a:extLst>
          </p:cNvPr>
          <p:cNvSpPr/>
          <p:nvPr/>
        </p:nvSpPr>
        <p:spPr>
          <a:xfrm>
            <a:off x="11071678" y="6390172"/>
            <a:ext cx="288946" cy="297480"/>
          </a:xfrm>
          <a:prstGeom prst="ellipse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4B775F-96B7-4DC2-28B5-1A7E047417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HAYSTAC: Past, Present &amp; Future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D468F87-3B3D-6CA3-154E-90DA19CF8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4A774-86FD-495B-B486-A362D7863C6B}" type="slidenum">
              <a:rPr lang="en-US" smtClean="0"/>
              <a:t>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819D52-645B-ADED-1B22-EEBD05283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Claire Laffan | Yale University</a:t>
            </a:r>
          </a:p>
        </p:txBody>
      </p:sp>
    </p:spTree>
    <p:extLst>
      <p:ext uri="{BB962C8B-B14F-4D97-AF65-F5344CB8AC3E}">
        <p14:creationId xmlns:p14="http://schemas.microsoft.com/office/powerpoint/2010/main" val="30514442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>
            <a:extLst>
              <a:ext uri="{FF2B5EF4-FFF2-40B4-BE49-F238E27FC236}">
                <a16:creationId xmlns:a16="http://schemas.microsoft.com/office/drawing/2014/main" id="{FE7DEC08-B4A3-F743-0150-D823084CA4C8}"/>
              </a:ext>
            </a:extLst>
          </p:cNvPr>
          <p:cNvSpPr/>
          <p:nvPr/>
        </p:nvSpPr>
        <p:spPr>
          <a:xfrm>
            <a:off x="11903054" y="6538911"/>
            <a:ext cx="288946" cy="297480"/>
          </a:xfrm>
          <a:prstGeom prst="ellipse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close-up of a graph&#10;&#10;AI-generated content may be incorrect.">
            <a:extLst>
              <a:ext uri="{FF2B5EF4-FFF2-40B4-BE49-F238E27FC236}">
                <a16:creationId xmlns:a16="http://schemas.microsoft.com/office/drawing/2014/main" id="{01F39097-9A43-E45F-60C7-F1E7F7DBE1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5326" y="1043487"/>
            <a:ext cx="7229832" cy="347415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7B4C28D-6643-4D1F-010E-43ADEB88F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83522"/>
            <a:ext cx="10515600" cy="1325563"/>
          </a:xfrm>
        </p:spPr>
        <p:txBody>
          <a:bodyPr/>
          <a:lstStyle/>
          <a:p>
            <a:r>
              <a:rPr lang="en-US" dirty="0"/>
              <a:t>A Brief History of HAYSTAC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FDB110-FB56-6E48-46FD-603169F52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35152" y="6492875"/>
            <a:ext cx="2743200" cy="365125"/>
          </a:xfrm>
        </p:spPr>
        <p:txBody>
          <a:bodyPr/>
          <a:lstStyle/>
          <a:p>
            <a:fld id="{596EF1B2-7136-4B4A-9715-535A068662FB}" type="slidenum">
              <a:rPr lang="en-US" smtClean="0"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8E08E42-E0ED-F335-CA59-598BC15903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4537" y="4541080"/>
            <a:ext cx="4460621" cy="1658344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0BFADA3-7F56-6AB2-5FB7-CC4FC34FAE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6895" y="4536569"/>
            <a:ext cx="1684768" cy="1602333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F6A41E9-92EC-6F40-A69C-32FEA8BCF1FC}"/>
              </a:ext>
            </a:extLst>
          </p:cNvPr>
          <p:cNvSpPr txBox="1"/>
          <p:nvPr/>
        </p:nvSpPr>
        <p:spPr>
          <a:xfrm>
            <a:off x="7327143" y="6284996"/>
            <a:ext cx="4575912" cy="2308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900" b="1" dirty="0">
                <a:ea typeface="+mn-lt"/>
                <a:cs typeface="+mn-lt"/>
              </a:rPr>
              <a:t>Top:</a:t>
            </a:r>
            <a:r>
              <a:rPr lang="en-US" sz="900" dirty="0">
                <a:ea typeface="+mn-lt"/>
                <a:cs typeface="+mn-lt"/>
              </a:rPr>
              <a:t> </a:t>
            </a:r>
            <a:r>
              <a:rPr lang="en-US" sz="900" dirty="0" err="1">
                <a:ea typeface="+mn-lt"/>
                <a:cs typeface="+mn-lt"/>
              </a:rPr>
              <a:t>Xiran</a:t>
            </a:r>
            <a:r>
              <a:rPr lang="en-US" sz="900" dirty="0">
                <a:ea typeface="+mn-lt"/>
                <a:cs typeface="+mn-lt"/>
              </a:rPr>
              <a:t> Bai </a:t>
            </a:r>
            <a:r>
              <a:rPr lang="en-US" sz="900" i="1" dirty="0">
                <a:ea typeface="+mn-lt"/>
                <a:cs typeface="+mn-lt"/>
              </a:rPr>
              <a:t>et al. </a:t>
            </a:r>
            <a:r>
              <a:rPr lang="en-US" sz="900" dirty="0">
                <a:ea typeface="+mn-lt"/>
                <a:cs typeface="+mn-lt"/>
              </a:rPr>
              <a:t>PRL 134, 151006 (2025)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87A78D9-6612-BC55-73C9-C815B6CAA985}"/>
              </a:ext>
            </a:extLst>
          </p:cNvPr>
          <p:cNvSpPr txBox="1">
            <a:spLocks/>
          </p:cNvSpPr>
          <p:nvPr/>
        </p:nvSpPr>
        <p:spPr>
          <a:xfrm>
            <a:off x="127865" y="1360577"/>
            <a:ext cx="4736995" cy="55516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>
                <a:solidFill>
                  <a:srgbClr val="FF581D"/>
                </a:solidFill>
              </a:rPr>
              <a:t>Phase I </a:t>
            </a:r>
            <a:r>
              <a:rPr lang="en-US" sz="2400" i="1" dirty="0">
                <a:solidFill>
                  <a:srgbClr val="FF581D"/>
                </a:solidFill>
              </a:rPr>
              <a:t>(PI)</a:t>
            </a:r>
            <a:r>
              <a:rPr lang="en-US" sz="2400" b="1" dirty="0">
                <a:solidFill>
                  <a:srgbClr val="FF581D"/>
                </a:solidFill>
              </a:rPr>
              <a:t>:</a:t>
            </a:r>
          </a:p>
          <a:p>
            <a:r>
              <a:rPr lang="en-US" sz="2400" dirty="0"/>
              <a:t>Jan. 2016 – Jul. 2017</a:t>
            </a:r>
          </a:p>
          <a:p>
            <a:r>
              <a:rPr lang="en-US" sz="2400" dirty="0"/>
              <a:t>23.15-24.00 </a:t>
            </a:r>
            <a:r>
              <a:rPr lang="el-G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sz="2400" dirty="0"/>
              <a:t>eV (5.6-5.8 GHz)</a:t>
            </a:r>
          </a:p>
          <a:p>
            <a:r>
              <a:rPr lang="en-US" sz="2400" dirty="0"/>
              <a:t>1 JPA</a:t>
            </a:r>
          </a:p>
          <a:p>
            <a:pPr marL="0" indent="0">
              <a:buNone/>
            </a:pPr>
            <a:r>
              <a:rPr lang="en-US" sz="2400" b="1" dirty="0">
                <a:solidFill>
                  <a:srgbClr val="0070C0"/>
                </a:solidFill>
              </a:rPr>
              <a:t>Phase II-ab </a:t>
            </a:r>
            <a:r>
              <a:rPr lang="en-US" sz="2400" b="1" dirty="0"/>
              <a:t>&amp; </a:t>
            </a:r>
            <a:r>
              <a:rPr lang="en-US" sz="2400" b="1" dirty="0">
                <a:solidFill>
                  <a:srgbClr val="B72FED"/>
                </a:solidFill>
              </a:rPr>
              <a:t>Phase II-cd </a:t>
            </a:r>
            <a:r>
              <a:rPr lang="en-US" sz="2400" i="1" dirty="0"/>
              <a:t>(PII)</a:t>
            </a:r>
            <a:r>
              <a:rPr lang="en-US" sz="2400" b="1" dirty="0"/>
              <a:t>:</a:t>
            </a:r>
          </a:p>
          <a:p>
            <a:r>
              <a:rPr lang="en-US" sz="2400" dirty="0"/>
              <a:t>Sep. 2019 – Aug. 2024</a:t>
            </a:r>
          </a:p>
          <a:p>
            <a:r>
              <a:rPr lang="en-US" sz="2400" dirty="0"/>
              <a:t>16.96 – 19.46 </a:t>
            </a:r>
            <a:r>
              <a:rPr lang="el-G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sz="2400" dirty="0"/>
              <a:t>eV (4.1 – 4.7 GHz)</a:t>
            </a:r>
          </a:p>
          <a:p>
            <a:r>
              <a:rPr lang="en-US" sz="2400" dirty="0"/>
              <a:t>Quantum squeezing with 2 JPAs</a:t>
            </a:r>
          </a:p>
          <a:p>
            <a:pPr marL="0" indent="0">
              <a:buNone/>
            </a:pPr>
            <a:r>
              <a:rPr lang="en-US" sz="2400" b="1" dirty="0"/>
              <a:t>Cavity:</a:t>
            </a:r>
          </a:p>
          <a:p>
            <a:r>
              <a:rPr lang="en-US" sz="2400" dirty="0"/>
              <a:t>Cu-plated stainless steel</a:t>
            </a:r>
          </a:p>
          <a:p>
            <a:r>
              <a:rPr lang="en-US" sz="2400" dirty="0"/>
              <a:t>Unfilled </a:t>
            </a:r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24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400" dirty="0"/>
              <a:t> = 1.545 L</a:t>
            </a:r>
          </a:p>
          <a:p>
            <a:r>
              <a:rPr lang="en-US" sz="2400" dirty="0"/>
              <a:t>1 tuning rod</a:t>
            </a:r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5CE8B0-0622-69D3-1479-40471D3AD5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32271" y="669680"/>
            <a:ext cx="6993147" cy="532268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(Haloscope At Yale Sensitive To Axion CDM)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5D6644C-A181-CAE8-9E86-16C298FCF8E9}"/>
              </a:ext>
            </a:extLst>
          </p:cNvPr>
          <p:cNvSpPr txBox="1"/>
          <p:nvPr/>
        </p:nvSpPr>
        <p:spPr>
          <a:xfrm>
            <a:off x="6236721" y="1967244"/>
            <a:ext cx="7713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0070C0"/>
                </a:solidFill>
              </a:rPr>
              <a:t>HAYSTAC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74D7E71-F15C-580D-6F56-D3B29AF1467D}"/>
              </a:ext>
            </a:extLst>
          </p:cNvPr>
          <p:cNvSpPr txBox="1"/>
          <p:nvPr/>
        </p:nvSpPr>
        <p:spPr>
          <a:xfrm>
            <a:off x="6664295" y="2152212"/>
            <a:ext cx="7713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B72FED"/>
                </a:solidFill>
              </a:rPr>
              <a:t>HAYSTAC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1A5D0B0-B70D-DA3E-5313-ECD0AC47FCD0}"/>
              </a:ext>
            </a:extLst>
          </p:cNvPr>
          <p:cNvSpPr txBox="1"/>
          <p:nvPr/>
        </p:nvSpPr>
        <p:spPr>
          <a:xfrm>
            <a:off x="8230242" y="2089712"/>
            <a:ext cx="7425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FF581D"/>
                </a:solidFill>
              </a:rPr>
              <a:t>HAYSTAC</a:t>
            </a: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12DB2DEA-05AF-F219-FF2B-47A45D7CD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Claire Laffan | Yale University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01C038F-A87B-29C6-F1CB-503B2EB7653B}"/>
              </a:ext>
            </a:extLst>
          </p:cNvPr>
          <p:cNvSpPr txBox="1"/>
          <p:nvPr/>
        </p:nvSpPr>
        <p:spPr>
          <a:xfrm>
            <a:off x="7327142" y="6424571"/>
            <a:ext cx="337784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>
                <a:ea typeface="+mn-lt"/>
                <a:cs typeface="+mn-lt"/>
              </a:rPr>
              <a:t>Bottom left: </a:t>
            </a:r>
            <a:r>
              <a:rPr lang="en-US" sz="900" dirty="0">
                <a:ea typeface="+mn-lt"/>
                <a:cs typeface="+mn-lt"/>
              </a:rPr>
              <a:t>M.  </a:t>
            </a:r>
            <a:r>
              <a:rPr lang="en-US" sz="900" dirty="0" err="1">
                <a:ea typeface="+mn-lt"/>
                <a:cs typeface="+mn-lt"/>
              </a:rPr>
              <a:t>Simanovskaia</a:t>
            </a:r>
            <a:r>
              <a:rPr lang="en-US" sz="900" dirty="0">
                <a:ea typeface="+mn-lt"/>
                <a:cs typeface="+mn-lt"/>
              </a:rPr>
              <a:t>. Ph.D. thesis, </a:t>
            </a:r>
            <a:r>
              <a:rPr lang="en-US" sz="900" dirty="0" err="1">
                <a:ea typeface="+mn-lt"/>
                <a:cs typeface="+mn-lt"/>
              </a:rPr>
              <a:t>UC,Berkeley</a:t>
            </a:r>
            <a:r>
              <a:rPr lang="en-US" sz="900" dirty="0">
                <a:ea typeface="+mn-lt"/>
                <a:cs typeface="+mn-lt"/>
              </a:rPr>
              <a:t> (2019)</a:t>
            </a:r>
            <a:endParaRPr lang="en-US" sz="900" b="1" dirty="0">
              <a:ea typeface="+mn-lt"/>
              <a:cs typeface="+mn-lt"/>
            </a:endParaRPr>
          </a:p>
          <a:p>
            <a:r>
              <a:rPr lang="en-US" sz="900" b="1" dirty="0">
                <a:ea typeface="+mn-lt"/>
                <a:cs typeface="+mn-lt"/>
              </a:rPr>
              <a:t>Bottom right:</a:t>
            </a:r>
            <a:r>
              <a:rPr lang="en-US" sz="900" dirty="0">
                <a:ea typeface="+mn-lt"/>
                <a:cs typeface="+mn-lt"/>
              </a:rPr>
              <a:t> K. M. Backes. PhD thesis, Yale University (2021)</a:t>
            </a:r>
            <a:endParaRPr lang="en-US" sz="900" dirty="0">
              <a:ea typeface="Calibri"/>
              <a:cs typeface="Calibri"/>
            </a:endParaRPr>
          </a:p>
          <a:p>
            <a:endParaRPr lang="en-US" sz="9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A1E30FC-082C-ED01-FFD5-03968F1B54FD}"/>
              </a:ext>
            </a:extLst>
          </p:cNvPr>
          <p:cNvSpPr/>
          <p:nvPr/>
        </p:nvSpPr>
        <p:spPr>
          <a:xfrm>
            <a:off x="4735961" y="2994150"/>
            <a:ext cx="5019741" cy="14680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B86ADC2-E453-5542-9E9A-EAF18831117A}"/>
              </a:ext>
            </a:extLst>
          </p:cNvPr>
          <p:cNvSpPr/>
          <p:nvPr/>
        </p:nvSpPr>
        <p:spPr>
          <a:xfrm>
            <a:off x="9688530" y="2976162"/>
            <a:ext cx="2156628" cy="14680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858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id="{877F7E9A-E9D0-6113-3D3E-41582534B2E9}"/>
              </a:ext>
            </a:extLst>
          </p:cNvPr>
          <p:cNvSpPr/>
          <p:nvPr/>
        </p:nvSpPr>
        <p:spPr>
          <a:xfrm>
            <a:off x="11875887" y="6557621"/>
            <a:ext cx="288946" cy="297480"/>
          </a:xfrm>
          <a:prstGeom prst="ellipse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441F85E-A692-0607-B4C6-B1B9153F634E}"/>
              </a:ext>
            </a:extLst>
          </p:cNvPr>
          <p:cNvGrpSpPr/>
          <p:nvPr/>
        </p:nvGrpSpPr>
        <p:grpSpPr>
          <a:xfrm>
            <a:off x="453695" y="3523673"/>
            <a:ext cx="11284610" cy="3035655"/>
            <a:chOff x="198399" y="3685820"/>
            <a:chExt cx="11688802" cy="3161881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D7D6C7CC-3ABE-D103-5A8E-988AE94C9D82}"/>
                </a:ext>
              </a:extLst>
            </p:cNvPr>
            <p:cNvGrpSpPr/>
            <p:nvPr/>
          </p:nvGrpSpPr>
          <p:grpSpPr>
            <a:xfrm>
              <a:off x="198399" y="3685820"/>
              <a:ext cx="11688802" cy="3161881"/>
              <a:chOff x="198399" y="3685820"/>
              <a:chExt cx="11688802" cy="3161881"/>
            </a:xfrm>
          </p:grpSpPr>
          <p:pic>
            <p:nvPicPr>
              <p:cNvPr id="8" name="Picture 7" descr="A close-up of a graph&#10;&#10;AI-generated content may be incorrect.">
                <a:extLst>
                  <a:ext uri="{FF2B5EF4-FFF2-40B4-BE49-F238E27FC236}">
                    <a16:creationId xmlns:a16="http://schemas.microsoft.com/office/drawing/2014/main" id="{16E6157E-DFDA-562A-2622-7F3878E44B4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44075"/>
              <a:stretch>
                <a:fillRect/>
              </a:stretch>
            </p:blipFill>
            <p:spPr>
              <a:xfrm>
                <a:off x="198399" y="3685820"/>
                <a:ext cx="11688802" cy="3161881"/>
              </a:xfrm>
              <a:prstGeom prst="rect">
                <a:avLst/>
              </a:prstGeom>
            </p:spPr>
          </p:pic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FAC0D98-9442-2184-5878-513E5C62248A}"/>
                  </a:ext>
                </a:extLst>
              </p:cNvPr>
              <p:cNvSpPr txBox="1"/>
              <p:nvPr/>
            </p:nvSpPr>
            <p:spPr>
              <a:xfrm>
                <a:off x="1176784" y="6375727"/>
                <a:ext cx="270644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err="1">
                    <a:ea typeface="+mn-lt"/>
                    <a:cs typeface="+mn-lt"/>
                  </a:rPr>
                  <a:t>Xiran</a:t>
                </a:r>
                <a:r>
                  <a:rPr lang="en-US" sz="1200" dirty="0">
                    <a:ea typeface="+mn-lt"/>
                    <a:cs typeface="+mn-lt"/>
                  </a:rPr>
                  <a:t> Bai </a:t>
                </a:r>
                <a:r>
                  <a:rPr lang="en-US" sz="1200" i="1" dirty="0">
                    <a:ea typeface="+mn-lt"/>
                    <a:cs typeface="+mn-lt"/>
                  </a:rPr>
                  <a:t>et al. </a:t>
                </a:r>
                <a:r>
                  <a:rPr lang="en-US" sz="1200" dirty="0">
                    <a:ea typeface="+mn-lt"/>
                    <a:cs typeface="+mn-lt"/>
                  </a:rPr>
                  <a:t>PRL 134, 151006 (2025)</a:t>
                </a:r>
              </a:p>
            </p:txBody>
          </p:sp>
        </p:grpSp>
        <p:pic>
          <p:nvPicPr>
            <p:cNvPr id="1026" name="Picture 2" descr="Here Be Dragons - Atlas Obscura">
              <a:extLst>
                <a:ext uri="{FF2B5EF4-FFF2-40B4-BE49-F238E27FC236}">
                  <a16:creationId xmlns:a16="http://schemas.microsoft.com/office/drawing/2014/main" id="{B8DB12A9-9343-75D3-510B-0C86749D6F5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alphaModFix amt="4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226" t="16287" r="363" b="36634"/>
            <a:stretch>
              <a:fillRect/>
            </a:stretch>
          </p:blipFill>
          <p:spPr bwMode="auto">
            <a:xfrm>
              <a:off x="6117102" y="4217869"/>
              <a:ext cx="5570669" cy="23496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D9B7DB6-D8CD-674F-A80D-DD05418CECD4}"/>
                </a:ext>
              </a:extLst>
            </p:cNvPr>
            <p:cNvSpPr txBox="1"/>
            <p:nvPr/>
          </p:nvSpPr>
          <p:spPr>
            <a:xfrm>
              <a:off x="7865934" y="5266760"/>
              <a:ext cx="207300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latin typeface="Blackadder ITC" panose="04020505051007020D02" pitchFamily="82" charset="0"/>
                  <a:cs typeface="Biome Light" panose="020B0502040204020203" pitchFamily="34" charset="0"/>
                </a:rPr>
                <a:t>Here be dragons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84FC9B4-B004-895D-68B7-CB6C7F092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34779"/>
            <a:ext cx="10515600" cy="1325563"/>
          </a:xfrm>
        </p:spPr>
        <p:txBody>
          <a:bodyPr/>
          <a:lstStyle/>
          <a:p>
            <a:r>
              <a:rPr lang="en-US" dirty="0"/>
              <a:t>Onto Higher Frequencies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A23DAF-2908-5410-A02C-46C45181ED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55999"/>
            <a:ext cx="10515600" cy="5051548"/>
          </a:xfrm>
        </p:spPr>
        <p:txBody>
          <a:bodyPr>
            <a:normAutofit/>
          </a:bodyPr>
          <a:lstStyle/>
          <a:p>
            <a:r>
              <a:rPr lang="en-US" sz="2400" dirty="0"/>
              <a:t>Post-inflation axion models motivate high masses</a:t>
            </a:r>
          </a:p>
          <a:p>
            <a:r>
              <a:rPr lang="en-US" sz="2400" dirty="0"/>
              <a:t>Cavity frequency scales inversely with volume: </a:t>
            </a:r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24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∝ </a:t>
            </a:r>
            <a:r>
              <a:rPr lang="el-GR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ν</a:t>
            </a:r>
            <a:r>
              <a:rPr lang="en-US" sz="2400" i="1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US" sz="2400" i="1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-3</a:t>
            </a:r>
            <a:endParaRPr lang="en-US" sz="2400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dirty="0">
                <a:cs typeface="Times New Roman" panose="02020603050405020304" pitchFamily="18" charset="0"/>
              </a:rPr>
              <a:t>Higher mass axion searches necessitate smaller cavities which have…</a:t>
            </a:r>
          </a:p>
          <a:p>
            <a:pPr lvl="1"/>
            <a:r>
              <a:rPr lang="en-US" sz="2000" dirty="0">
                <a:cs typeface="Times New Roman" panose="02020603050405020304" pitchFamily="18" charset="0"/>
              </a:rPr>
              <a:t>Degraded signal power</a:t>
            </a:r>
          </a:p>
          <a:p>
            <a:pPr lvl="1"/>
            <a:r>
              <a:rPr lang="en-US" sz="2000" dirty="0">
                <a:cs typeface="Times New Roman" panose="02020603050405020304" pitchFamily="18" charset="0"/>
              </a:rPr>
              <a:t>Higher intruder mode density</a:t>
            </a:r>
          </a:p>
          <a:p>
            <a:r>
              <a:rPr lang="en-US" sz="2400" dirty="0">
                <a:cs typeface="Times New Roman" panose="02020603050405020304" pitchFamily="18" charset="0"/>
              </a:rPr>
              <a:t>Electronic losses also increase with frequency</a:t>
            </a:r>
          </a:p>
          <a:p>
            <a:r>
              <a:rPr lang="en-US" sz="2400" dirty="0">
                <a:cs typeface="Times New Roman" panose="02020603050405020304" pitchFamily="18" charset="0"/>
              </a:rPr>
              <a:t>HAYSTAC plans to address these issues as we pursue higher frequencies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09A23C-FA60-C711-2018-C7D7BDEE0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21633" y="6523328"/>
            <a:ext cx="2743200" cy="365125"/>
          </a:xfrm>
        </p:spPr>
        <p:txBody>
          <a:bodyPr/>
          <a:lstStyle/>
          <a:p>
            <a:fld id="{4984A774-86FD-495B-B486-A362D7863C6B}" type="slidenum">
              <a:rPr lang="en-US" smtClean="0"/>
              <a:t>5</a:t>
            </a:fld>
            <a:endParaRPr lang="en-US" dirty="0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82A6AFF8-2D54-AEC6-4BCA-682A42B524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63083"/>
            <a:ext cx="4114800" cy="365125"/>
          </a:xfrm>
        </p:spPr>
        <p:txBody>
          <a:bodyPr/>
          <a:lstStyle/>
          <a:p>
            <a:r>
              <a:rPr lang="en-US" dirty="0"/>
              <a:t>Claire Laffan | Yale University</a:t>
            </a:r>
          </a:p>
        </p:txBody>
      </p:sp>
    </p:spTree>
    <p:extLst>
      <p:ext uri="{BB962C8B-B14F-4D97-AF65-F5344CB8AC3E}">
        <p14:creationId xmlns:p14="http://schemas.microsoft.com/office/powerpoint/2010/main" val="4026649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>
            <a:extLst>
              <a:ext uri="{FF2B5EF4-FFF2-40B4-BE49-F238E27FC236}">
                <a16:creationId xmlns:a16="http://schemas.microsoft.com/office/drawing/2014/main" id="{E3B67CBE-F4FD-82A5-B6EF-77745361609D}"/>
              </a:ext>
            </a:extLst>
          </p:cNvPr>
          <p:cNvSpPr/>
          <p:nvPr/>
        </p:nvSpPr>
        <p:spPr>
          <a:xfrm>
            <a:off x="11814342" y="6552701"/>
            <a:ext cx="288946" cy="297480"/>
          </a:xfrm>
          <a:prstGeom prst="ellipse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close-up of a graph&#10;&#10;AI-generated content may be incorrect.">
            <a:extLst>
              <a:ext uri="{FF2B5EF4-FFF2-40B4-BE49-F238E27FC236}">
                <a16:creationId xmlns:a16="http://schemas.microsoft.com/office/drawing/2014/main" id="{399CD354-E039-E485-57E1-1A4C648CE9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075"/>
          <a:stretch>
            <a:fillRect/>
          </a:stretch>
        </p:blipFill>
        <p:spPr>
          <a:xfrm>
            <a:off x="539261" y="3689253"/>
            <a:ext cx="11113478" cy="2945802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F42AF5D-1737-C60D-7DDE-99D3E5C375AE}"/>
              </a:ext>
            </a:extLst>
          </p:cNvPr>
          <p:cNvCxnSpPr>
            <a:cxnSpLocks/>
          </p:cNvCxnSpPr>
          <p:nvPr/>
        </p:nvCxnSpPr>
        <p:spPr>
          <a:xfrm>
            <a:off x="6186737" y="4201537"/>
            <a:ext cx="0" cy="221780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2A98D84-0E3E-F210-B245-4E5E74CC1F82}"/>
              </a:ext>
            </a:extLst>
          </p:cNvPr>
          <p:cNvCxnSpPr>
            <a:cxnSpLocks/>
          </p:cNvCxnSpPr>
          <p:nvPr/>
        </p:nvCxnSpPr>
        <p:spPr>
          <a:xfrm>
            <a:off x="7259453" y="4201537"/>
            <a:ext cx="0" cy="221780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2C75354-61E0-AB04-AD6E-CCF9124CEA89}"/>
              </a:ext>
            </a:extLst>
          </p:cNvPr>
          <p:cNvCxnSpPr>
            <a:cxnSpLocks/>
          </p:cNvCxnSpPr>
          <p:nvPr/>
        </p:nvCxnSpPr>
        <p:spPr>
          <a:xfrm>
            <a:off x="8298382" y="4201537"/>
            <a:ext cx="0" cy="221780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A54F666-E805-AE38-6C7C-F609D9274CB8}"/>
              </a:ext>
            </a:extLst>
          </p:cNvPr>
          <p:cNvCxnSpPr>
            <a:cxnSpLocks/>
          </p:cNvCxnSpPr>
          <p:nvPr/>
        </p:nvCxnSpPr>
        <p:spPr>
          <a:xfrm>
            <a:off x="9737115" y="4201537"/>
            <a:ext cx="0" cy="221780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C3D3344-2780-2A35-4B3B-DABD847D355B}"/>
              </a:ext>
            </a:extLst>
          </p:cNvPr>
          <p:cNvCxnSpPr/>
          <p:nvPr/>
        </p:nvCxnSpPr>
        <p:spPr>
          <a:xfrm>
            <a:off x="7265083" y="5604808"/>
            <a:ext cx="1020141" cy="0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7BE2E31-3734-55AA-89F4-8DA66BD11625}"/>
              </a:ext>
            </a:extLst>
          </p:cNvPr>
          <p:cNvCxnSpPr>
            <a:cxnSpLocks/>
          </p:cNvCxnSpPr>
          <p:nvPr/>
        </p:nvCxnSpPr>
        <p:spPr>
          <a:xfrm>
            <a:off x="8298382" y="5607553"/>
            <a:ext cx="1438733" cy="0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7807236-3C97-2D79-E219-89F5C60A86B5}"/>
              </a:ext>
            </a:extLst>
          </p:cNvPr>
          <p:cNvCxnSpPr>
            <a:cxnSpLocks/>
          </p:cNvCxnSpPr>
          <p:nvPr/>
        </p:nvCxnSpPr>
        <p:spPr>
          <a:xfrm>
            <a:off x="9737115" y="5604808"/>
            <a:ext cx="1749362" cy="0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B91FC47C-EB5A-0EF6-1BD1-6E7CCFC6B8A9}"/>
              </a:ext>
            </a:extLst>
          </p:cNvPr>
          <p:cNvSpPr txBox="1"/>
          <p:nvPr/>
        </p:nvSpPr>
        <p:spPr>
          <a:xfrm>
            <a:off x="7236911" y="5265845"/>
            <a:ext cx="1089268" cy="338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Phase IIIb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A05CB04-295C-9EEA-D2BB-DC55F0086590}"/>
              </a:ext>
            </a:extLst>
          </p:cNvPr>
          <p:cNvSpPr txBox="1"/>
          <p:nvPr/>
        </p:nvSpPr>
        <p:spPr>
          <a:xfrm>
            <a:off x="8459956" y="5265845"/>
            <a:ext cx="982033" cy="338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Phase IV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5D352CB-1FA5-FD52-57DB-E53789F7BE7C}"/>
              </a:ext>
            </a:extLst>
          </p:cNvPr>
          <p:cNvSpPr txBox="1"/>
          <p:nvPr/>
        </p:nvSpPr>
        <p:spPr>
          <a:xfrm>
            <a:off x="10032240" y="5265845"/>
            <a:ext cx="926149" cy="338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Phase V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082C8D7-3F42-1B0D-6687-6B08A6481F0F}"/>
              </a:ext>
            </a:extLst>
          </p:cNvPr>
          <p:cNvCxnSpPr>
            <a:cxnSpLocks/>
          </p:cNvCxnSpPr>
          <p:nvPr/>
        </p:nvCxnSpPr>
        <p:spPr>
          <a:xfrm>
            <a:off x="6186737" y="5605166"/>
            <a:ext cx="1072715" cy="0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DB12BA36-7881-6440-F1DC-15F703B54431}"/>
              </a:ext>
            </a:extLst>
          </p:cNvPr>
          <p:cNvSpPr txBox="1"/>
          <p:nvPr/>
        </p:nvSpPr>
        <p:spPr>
          <a:xfrm>
            <a:off x="6181482" y="5263100"/>
            <a:ext cx="1083227" cy="338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Phase IIIa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78DE886-4024-9403-17C7-BF5EF932887D}"/>
              </a:ext>
            </a:extLst>
          </p:cNvPr>
          <p:cNvSpPr txBox="1"/>
          <p:nvPr/>
        </p:nvSpPr>
        <p:spPr>
          <a:xfrm>
            <a:off x="1469490" y="6195335"/>
            <a:ext cx="2573235" cy="2580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ea typeface="+mn-lt"/>
                <a:cs typeface="+mn-lt"/>
              </a:rPr>
              <a:t>Xiran</a:t>
            </a:r>
            <a:r>
              <a:rPr lang="en-US" sz="1200" dirty="0">
                <a:ea typeface="+mn-lt"/>
                <a:cs typeface="+mn-lt"/>
              </a:rPr>
              <a:t> Bai </a:t>
            </a:r>
            <a:r>
              <a:rPr lang="en-US" sz="1200" i="1" dirty="0">
                <a:ea typeface="+mn-lt"/>
                <a:cs typeface="+mn-lt"/>
              </a:rPr>
              <a:t>et al. </a:t>
            </a:r>
            <a:r>
              <a:rPr lang="en-US" sz="1200" dirty="0">
                <a:ea typeface="+mn-lt"/>
                <a:cs typeface="+mn-lt"/>
              </a:rPr>
              <a:t>PRL 134, 151006 (2025)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5C00AC3-5D2D-8AE9-F90C-A198614F36C4}"/>
              </a:ext>
            </a:extLst>
          </p:cNvPr>
          <p:cNvSpPr/>
          <p:nvPr/>
        </p:nvSpPr>
        <p:spPr>
          <a:xfrm>
            <a:off x="6191993" y="4181174"/>
            <a:ext cx="1052999" cy="2217804"/>
          </a:xfrm>
          <a:prstGeom prst="rect">
            <a:avLst/>
          </a:prstGeom>
          <a:solidFill>
            <a:srgbClr val="D6F5FE">
              <a:alpha val="3686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1E7810D-9D9A-9179-6212-4ED59FD723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92286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HAYSTAC: Onto Higher Frequencies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50A6519-04D4-52B0-2BBD-584CE2955F3C}"/>
              </a:ext>
            </a:extLst>
          </p:cNvPr>
          <p:cNvGrpSpPr/>
          <p:nvPr/>
        </p:nvGrpSpPr>
        <p:grpSpPr>
          <a:xfrm>
            <a:off x="74650" y="571924"/>
            <a:ext cx="2264807" cy="3609250"/>
            <a:chOff x="46722" y="549169"/>
            <a:chExt cx="2264807" cy="3609250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E9483D04-B65E-7D0C-EE78-446C4FB2CE13}"/>
                </a:ext>
              </a:extLst>
            </p:cNvPr>
            <p:cNvSpPr/>
            <p:nvPr/>
          </p:nvSpPr>
          <p:spPr>
            <a:xfrm>
              <a:off x="46722" y="613376"/>
              <a:ext cx="2264807" cy="3273212"/>
            </a:xfrm>
            <a:prstGeom prst="rect">
              <a:avLst/>
            </a:prstGeom>
            <a:solidFill>
              <a:srgbClr val="D6F5F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3" name="Picture 22" descr="A metal object with many metal rods&#10;&#10;AI-generated content may be incorrect.">
              <a:extLst>
                <a:ext uri="{FF2B5EF4-FFF2-40B4-BE49-F238E27FC236}">
                  <a16:creationId xmlns:a16="http://schemas.microsoft.com/office/drawing/2014/main" id="{40BBFC1F-E731-91F9-82BF-83DBA667CD8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209" t="17526" r="20924" b="7637"/>
            <a:stretch>
              <a:fillRect/>
            </a:stretch>
          </p:blipFill>
          <p:spPr>
            <a:xfrm>
              <a:off x="186912" y="925875"/>
              <a:ext cx="2008012" cy="2131848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42240EBE-170C-F97B-A044-A954C312DE14}"/>
                </a:ext>
              </a:extLst>
            </p:cNvPr>
            <p:cNvSpPr txBox="1"/>
            <p:nvPr/>
          </p:nvSpPr>
          <p:spPr>
            <a:xfrm>
              <a:off x="125207" y="3081201"/>
              <a:ext cx="2186322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7 tuning rods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5.5 – 7.3 GHz (22.75 – 30.19 </a:t>
              </a:r>
              <a:r>
                <a:rPr lang="el-GR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μ</a:t>
              </a:r>
              <a:r>
                <a:rPr lang="en-US" sz="1600" dirty="0"/>
                <a:t>eV)</a:t>
              </a:r>
            </a:p>
            <a:p>
              <a:endParaRPr lang="en-US" sz="1600" dirty="0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9D97D3F6-F996-4F2A-2435-F83E2711C3AD}"/>
                </a:ext>
              </a:extLst>
            </p:cNvPr>
            <p:cNvSpPr txBox="1"/>
            <p:nvPr/>
          </p:nvSpPr>
          <p:spPr>
            <a:xfrm>
              <a:off x="170600" y="549169"/>
              <a:ext cx="20914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/>
                <a:t>PIIIa</a:t>
              </a:r>
              <a:r>
                <a:rPr lang="en-US" b="1" dirty="0"/>
                <a:t>: 7-Rod Cavity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132F965-519C-9C89-BE0C-DAC028638BB5}"/>
              </a:ext>
            </a:extLst>
          </p:cNvPr>
          <p:cNvGrpSpPr/>
          <p:nvPr/>
        </p:nvGrpSpPr>
        <p:grpSpPr>
          <a:xfrm>
            <a:off x="2424528" y="636131"/>
            <a:ext cx="2303362" cy="3167265"/>
            <a:chOff x="2424528" y="636131"/>
            <a:chExt cx="2303362" cy="3167265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40C3369A-174A-F9E0-3842-8A06820AB88C}"/>
                </a:ext>
              </a:extLst>
            </p:cNvPr>
            <p:cNvGrpSpPr/>
            <p:nvPr/>
          </p:nvGrpSpPr>
          <p:grpSpPr>
            <a:xfrm>
              <a:off x="2530008" y="977108"/>
              <a:ext cx="2197882" cy="2826288"/>
              <a:chOff x="9161930" y="572870"/>
              <a:chExt cx="1929614" cy="2527822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71A47E52-26A4-B9CE-F3CB-73010FE7E582}"/>
                  </a:ext>
                </a:extLst>
              </p:cNvPr>
              <p:cNvGrpSpPr/>
              <p:nvPr/>
            </p:nvGrpSpPr>
            <p:grpSpPr>
              <a:xfrm>
                <a:off x="9263684" y="572870"/>
                <a:ext cx="1348799" cy="2310954"/>
                <a:chOff x="9263684" y="572870"/>
                <a:chExt cx="1348799" cy="2310954"/>
              </a:xfrm>
            </p:grpSpPr>
            <p:pic>
              <p:nvPicPr>
                <p:cNvPr id="27" name="Picture 26">
                  <a:extLst>
                    <a:ext uri="{FF2B5EF4-FFF2-40B4-BE49-F238E27FC236}">
                      <a16:creationId xmlns:a16="http://schemas.microsoft.com/office/drawing/2014/main" id="{5EBF276E-77A9-0AC7-41F7-6CE0048D853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9263684" y="572870"/>
                  <a:ext cx="1348799" cy="2310954"/>
                </a:xfrm>
                <a:prstGeom prst="rect">
                  <a:avLst/>
                </a:prstGeom>
                <a:ln w="28575">
                  <a:solidFill>
                    <a:schemeClr val="tx1"/>
                  </a:solidFill>
                </a:ln>
              </p:spPr>
            </p:pic>
            <p:pic>
              <p:nvPicPr>
                <p:cNvPr id="28" name="Picture 27">
                  <a:extLst>
                    <a:ext uri="{FF2B5EF4-FFF2-40B4-BE49-F238E27FC236}">
                      <a16:creationId xmlns:a16="http://schemas.microsoft.com/office/drawing/2014/main" id="{2A69D5C4-3F3E-C70E-71F0-92933409055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9275942" y="572870"/>
                  <a:ext cx="230973" cy="203826"/>
                </a:xfrm>
                <a:prstGeom prst="rect">
                  <a:avLst/>
                </a:prstGeom>
              </p:spPr>
            </p:pic>
          </p:grp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64F7DF4F-32CE-53AF-A622-18694393D8EB}"/>
                  </a:ext>
                </a:extLst>
              </p:cNvPr>
              <p:cNvSpPr txBox="1"/>
              <p:nvPr/>
            </p:nvSpPr>
            <p:spPr>
              <a:xfrm>
                <a:off x="9161930" y="2874443"/>
                <a:ext cx="1929614" cy="2262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i="1" dirty="0" err="1"/>
                  <a:t>Rev.Sci.Instrum</a:t>
                </a:r>
                <a:r>
                  <a:rPr lang="en-US" sz="1200" i="1" dirty="0"/>
                  <a:t>. </a:t>
                </a:r>
                <a:r>
                  <a:rPr lang="en-US" sz="1200" b="1" dirty="0"/>
                  <a:t>96 </a:t>
                </a:r>
                <a:r>
                  <a:rPr lang="en-US" sz="1200" dirty="0"/>
                  <a:t>094704</a:t>
                </a:r>
                <a:r>
                  <a:rPr lang="en-US" sz="1200" b="1" dirty="0"/>
                  <a:t> </a:t>
                </a:r>
                <a:r>
                  <a:rPr lang="en-US" sz="1200" dirty="0"/>
                  <a:t>(2025) </a:t>
                </a:r>
              </a:p>
            </p:txBody>
          </p:sp>
        </p:grp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26F0B18B-7FBA-5174-7564-8C7967621C6C}"/>
                </a:ext>
              </a:extLst>
            </p:cNvPr>
            <p:cNvSpPr txBox="1"/>
            <p:nvPr/>
          </p:nvSpPr>
          <p:spPr>
            <a:xfrm>
              <a:off x="2424528" y="636131"/>
              <a:ext cx="20553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/>
                <a:t>PIIIb</a:t>
              </a:r>
              <a:r>
                <a:rPr lang="en-US" b="1" dirty="0"/>
                <a:t>: 7-Rod + PBG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16476A6-FD6B-10E3-B7DE-E2ED6D8331CC}"/>
              </a:ext>
            </a:extLst>
          </p:cNvPr>
          <p:cNvGrpSpPr/>
          <p:nvPr/>
        </p:nvGrpSpPr>
        <p:grpSpPr>
          <a:xfrm>
            <a:off x="4612059" y="678660"/>
            <a:ext cx="4099989" cy="1845133"/>
            <a:chOff x="4612059" y="678660"/>
            <a:chExt cx="4099989" cy="1845133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52F6D6B8-900E-F159-F194-1AA5F7FCB35A}"/>
                </a:ext>
              </a:extLst>
            </p:cNvPr>
            <p:cNvGrpSpPr/>
            <p:nvPr/>
          </p:nvGrpSpPr>
          <p:grpSpPr>
            <a:xfrm>
              <a:off x="4612059" y="1029082"/>
              <a:ext cx="4099989" cy="1494711"/>
              <a:chOff x="5558133" y="1578984"/>
              <a:chExt cx="4099989" cy="1494711"/>
            </a:xfrm>
          </p:grpSpPr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CA1B3238-A527-D9F1-84D2-883D61B0CDCB}"/>
                  </a:ext>
                </a:extLst>
              </p:cNvPr>
              <p:cNvGrpSpPr/>
              <p:nvPr/>
            </p:nvGrpSpPr>
            <p:grpSpPr>
              <a:xfrm>
                <a:off x="5604803" y="1578984"/>
                <a:ext cx="4053319" cy="1205762"/>
                <a:chOff x="5849306" y="1554570"/>
                <a:chExt cx="4053319" cy="1205762"/>
              </a:xfrm>
            </p:grpSpPr>
            <p:pic>
              <p:nvPicPr>
                <p:cNvPr id="29" name="Picture 28">
                  <a:extLst>
                    <a:ext uri="{FF2B5EF4-FFF2-40B4-BE49-F238E27FC236}">
                      <a16:creationId xmlns:a16="http://schemas.microsoft.com/office/drawing/2014/main" id="{361E5FF4-4D14-1FBF-7A2C-7AE38748509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849306" y="1554570"/>
                  <a:ext cx="4053319" cy="1205762"/>
                </a:xfrm>
                <a:prstGeom prst="rect">
                  <a:avLst/>
                </a:prstGeom>
                <a:ln w="28575">
                  <a:solidFill>
                    <a:schemeClr val="tx1"/>
                  </a:solidFill>
                </a:ln>
              </p:spPr>
            </p:pic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EE862B92-E859-FC8C-BE85-94C0603CB30B}"/>
                    </a:ext>
                  </a:extLst>
                </p:cNvPr>
                <p:cNvSpPr/>
                <p:nvPr/>
              </p:nvSpPr>
              <p:spPr>
                <a:xfrm>
                  <a:off x="5849807" y="1566520"/>
                  <a:ext cx="227143" cy="19961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B190F0B9-B94A-0A85-9B66-36C17542A6BD}"/>
                  </a:ext>
                </a:extLst>
              </p:cNvPr>
              <p:cNvSpPr txBox="1"/>
              <p:nvPr/>
            </p:nvSpPr>
            <p:spPr>
              <a:xfrm>
                <a:off x="5558133" y="2796696"/>
                <a:ext cx="261469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i="1" dirty="0"/>
                  <a:t>Y. Jiang et al., PRX Quantum </a:t>
                </a:r>
                <a:r>
                  <a:rPr lang="fr-FR" sz="1200" b="1" i="1" dirty="0"/>
                  <a:t>4 </a:t>
                </a:r>
                <a:r>
                  <a:rPr lang="fr-FR" sz="1200" i="1" dirty="0"/>
                  <a:t>(2024) </a:t>
                </a:r>
                <a:endParaRPr lang="en-US" sz="1200" dirty="0"/>
              </a:p>
            </p:txBody>
          </p:sp>
        </p:grp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452CD00-A826-A91C-34FB-5EC81056D11D}"/>
                </a:ext>
              </a:extLst>
            </p:cNvPr>
            <p:cNvSpPr txBox="1"/>
            <p:nvPr/>
          </p:nvSpPr>
          <p:spPr>
            <a:xfrm>
              <a:off x="5788383" y="678660"/>
              <a:ext cx="18210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PIV: CEASEFIRE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514D5AD-B972-A98C-CBA8-DA7204162630}"/>
              </a:ext>
            </a:extLst>
          </p:cNvPr>
          <p:cNvGrpSpPr/>
          <p:nvPr/>
        </p:nvGrpSpPr>
        <p:grpSpPr>
          <a:xfrm>
            <a:off x="9040090" y="607776"/>
            <a:ext cx="2467214" cy="3224006"/>
            <a:chOff x="9040090" y="607776"/>
            <a:chExt cx="2467214" cy="3224006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4403C65A-18AB-0873-81B9-876A80DDE0BA}"/>
                </a:ext>
              </a:extLst>
            </p:cNvPr>
            <p:cNvGrpSpPr/>
            <p:nvPr/>
          </p:nvGrpSpPr>
          <p:grpSpPr>
            <a:xfrm>
              <a:off x="9040090" y="1215803"/>
              <a:ext cx="2467214" cy="2615979"/>
              <a:chOff x="9724786" y="877529"/>
              <a:chExt cx="2467214" cy="2615979"/>
            </a:xfrm>
          </p:grpSpPr>
          <p:pic>
            <p:nvPicPr>
              <p:cNvPr id="34" name="Picture 33" descr="A close-up of a cylinder&#10;&#10;AI-generated content may be incorrect.">
                <a:extLst>
                  <a:ext uri="{FF2B5EF4-FFF2-40B4-BE49-F238E27FC236}">
                    <a16:creationId xmlns:a16="http://schemas.microsoft.com/office/drawing/2014/main" id="{38AC4424-EDA6-F015-623C-CCF58A86D6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810118" y="877529"/>
                <a:ext cx="2197882" cy="2338980"/>
              </a:xfrm>
              <a:prstGeom prst="rect">
                <a:avLst/>
              </a:prstGeom>
              <a:ln w="28575">
                <a:solidFill>
                  <a:schemeClr val="tx1"/>
                </a:solidFill>
              </a:ln>
            </p:spPr>
          </p:pic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029F013D-387D-3A98-D93B-9898A212E84F}"/>
                  </a:ext>
                </a:extLst>
              </p:cNvPr>
              <p:cNvSpPr txBox="1"/>
              <p:nvPr/>
            </p:nvSpPr>
            <p:spPr>
              <a:xfrm>
                <a:off x="9724786" y="3216509"/>
                <a:ext cx="2467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i="1" dirty="0" err="1"/>
                  <a:t>Rev.Sci.Instrum</a:t>
                </a:r>
                <a:r>
                  <a:rPr lang="en-US" sz="1200" i="1" dirty="0"/>
                  <a:t>. </a:t>
                </a:r>
                <a:r>
                  <a:rPr lang="en-US" sz="1200" b="1" dirty="0"/>
                  <a:t>96 </a:t>
                </a:r>
                <a:r>
                  <a:rPr lang="en-US" sz="1200" dirty="0"/>
                  <a:t>094704</a:t>
                </a:r>
                <a:r>
                  <a:rPr lang="en-US" sz="1200" b="1" dirty="0"/>
                  <a:t> </a:t>
                </a:r>
                <a:r>
                  <a:rPr lang="en-US" sz="1200" dirty="0"/>
                  <a:t>(2025) </a:t>
                </a:r>
              </a:p>
            </p:txBody>
          </p:sp>
        </p:grp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11E6424-54F3-0127-B94F-CE7A7E79171D}"/>
                </a:ext>
              </a:extLst>
            </p:cNvPr>
            <p:cNvSpPr txBox="1"/>
            <p:nvPr/>
          </p:nvSpPr>
          <p:spPr>
            <a:xfrm>
              <a:off x="9096714" y="607776"/>
              <a:ext cx="225529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PV: Plasma Haloscope (ALPHA)</a:t>
              </a:r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DA22D7A-D391-F710-85D9-C7AB45946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3277" y="6513575"/>
            <a:ext cx="2743200" cy="365125"/>
          </a:xfrm>
        </p:spPr>
        <p:txBody>
          <a:bodyPr/>
          <a:lstStyle/>
          <a:p>
            <a:fld id="{4984A774-86FD-495B-B486-A362D7863C6B}" type="slidenum">
              <a:rPr lang="en-US" smtClean="0"/>
              <a:t>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C9BE3E-432F-BBDD-DDC2-F59F14312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42725" y="6531202"/>
            <a:ext cx="4114800" cy="365125"/>
          </a:xfrm>
        </p:spPr>
        <p:txBody>
          <a:bodyPr/>
          <a:lstStyle/>
          <a:p>
            <a:r>
              <a:rPr lang="en-US" dirty="0"/>
              <a:t>Claire Laffan | Yale University</a:t>
            </a:r>
          </a:p>
        </p:txBody>
      </p:sp>
    </p:spTree>
    <p:extLst>
      <p:ext uri="{BB962C8B-B14F-4D97-AF65-F5344CB8AC3E}">
        <p14:creationId xmlns:p14="http://schemas.microsoft.com/office/powerpoint/2010/main" val="2372687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19" grpId="0"/>
      <p:bldP spid="4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C2309498-58DC-2D24-072F-B932335E3754}"/>
              </a:ext>
            </a:extLst>
          </p:cNvPr>
          <p:cNvSpPr/>
          <p:nvPr/>
        </p:nvSpPr>
        <p:spPr>
          <a:xfrm>
            <a:off x="11882535" y="6554073"/>
            <a:ext cx="288946" cy="297480"/>
          </a:xfrm>
          <a:prstGeom prst="ellipse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06867198-2CAD-99C8-8D42-6DE34F0F6F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0521" y="468452"/>
            <a:ext cx="5960028" cy="60618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86086B3-2D40-B236-FDFA-765C95BB1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23521"/>
            <a:ext cx="7531374" cy="1325563"/>
          </a:xfrm>
        </p:spPr>
        <p:txBody>
          <a:bodyPr>
            <a:normAutofit/>
          </a:bodyPr>
          <a:lstStyle/>
          <a:p>
            <a:r>
              <a:rPr lang="en-US" sz="4000" dirty="0"/>
              <a:t>Motivation for 7-Rod Cavity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C78D20-7830-8BA9-9940-00A3ECAC6F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31084" y="845363"/>
            <a:ext cx="5157787" cy="4011039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Goal: Maximize cavity figure of merit (FOM) for given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en-US" baseline="-25000" dirty="0"/>
          </a:p>
          <a:p>
            <a:pPr marL="0" indent="0" algn="ctr">
              <a:buNone/>
            </a:pP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FOM = </a:t>
            </a:r>
            <a:r>
              <a:rPr lang="en-US" i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i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 marL="0" indent="0" algn="ctr">
              <a:buNone/>
            </a:pPr>
            <a:endParaRPr lang="en-US" dirty="0"/>
          </a:p>
          <a:p>
            <a:r>
              <a:rPr lang="en-US" dirty="0"/>
              <a:t>Many designs were simulated</a:t>
            </a:r>
          </a:p>
          <a:p>
            <a:r>
              <a:rPr lang="en-US" dirty="0"/>
              <a:t>Simulated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dirty="0"/>
              <a:t> &amp;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dirty="0"/>
              <a:t>, combined with V to calculate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FOM</a:t>
            </a:r>
          </a:p>
          <a:p>
            <a:r>
              <a:rPr lang="en-US" dirty="0"/>
              <a:t>7-rod cavity configuration maximizes FOM for given volume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4C906B-AF7B-7710-2EC6-84A886098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28281" y="6520250"/>
            <a:ext cx="2743200" cy="365125"/>
          </a:xfrm>
        </p:spPr>
        <p:txBody>
          <a:bodyPr/>
          <a:lstStyle/>
          <a:p>
            <a:fld id="{596EF1B2-7136-4B4A-9715-535A068662FB}" type="slidenum">
              <a:rPr lang="en-US" smtClean="0"/>
              <a:t>7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4E556A-2E70-1118-D818-7833BC816513}"/>
              </a:ext>
            </a:extLst>
          </p:cNvPr>
          <p:cNvSpPr txBox="1"/>
          <p:nvPr/>
        </p:nvSpPr>
        <p:spPr>
          <a:xfrm>
            <a:off x="28533" y="6584073"/>
            <a:ext cx="53437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M. </a:t>
            </a:r>
            <a:r>
              <a:rPr lang="en-US" sz="1600" dirty="0" err="1"/>
              <a:t>Simanovskaia</a:t>
            </a:r>
            <a:r>
              <a:rPr lang="en-US" sz="1600" dirty="0"/>
              <a:t> </a:t>
            </a:r>
            <a:r>
              <a:rPr lang="en-US" sz="1600" i="1" dirty="0"/>
              <a:t>et al</a:t>
            </a:r>
            <a:r>
              <a:rPr lang="en-US" sz="1600" dirty="0"/>
              <a:t>, </a:t>
            </a:r>
            <a:r>
              <a:rPr lang="en-US" sz="1600" i="1" dirty="0"/>
              <a:t>Rev. Sci. </a:t>
            </a:r>
            <a:r>
              <a:rPr lang="en-US" sz="1600" i="1" dirty="0" err="1"/>
              <a:t>Instrum</a:t>
            </a:r>
            <a:r>
              <a:rPr lang="en-US" sz="1600" i="1" dirty="0"/>
              <a:t>.</a:t>
            </a:r>
            <a:r>
              <a:rPr lang="en-US" sz="1600" dirty="0"/>
              <a:t> 92, 033305 (2021)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535C533-B335-7E22-DB60-6C83B65BF857}"/>
              </a:ext>
            </a:extLst>
          </p:cNvPr>
          <p:cNvSpPr txBox="1"/>
          <p:nvPr/>
        </p:nvSpPr>
        <p:spPr>
          <a:xfrm>
            <a:off x="6573182" y="92620"/>
            <a:ext cx="52136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Comparing Performance of 4 Cavity Configurations</a:t>
            </a:r>
          </a:p>
          <a:p>
            <a:pPr algn="ctr"/>
            <a:r>
              <a:rPr lang="en-US" dirty="0"/>
              <a:t>(constant volume)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DD65A2FE-1584-24C0-73EC-E5341D60D8E6}"/>
              </a:ext>
            </a:extLst>
          </p:cNvPr>
          <p:cNvGrpSpPr/>
          <p:nvPr/>
        </p:nvGrpSpPr>
        <p:grpSpPr>
          <a:xfrm>
            <a:off x="385177" y="5018211"/>
            <a:ext cx="5194618" cy="1583324"/>
            <a:chOff x="385177" y="5018211"/>
            <a:chExt cx="5194618" cy="158332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9DF8D2CF-9A02-FBB2-45AC-9CA1E547292E}"/>
                </a:ext>
              </a:extLst>
            </p:cNvPr>
            <p:cNvSpPr/>
            <p:nvPr/>
          </p:nvSpPr>
          <p:spPr>
            <a:xfrm>
              <a:off x="527538" y="5877681"/>
              <a:ext cx="3784210" cy="269910"/>
            </a:xfrm>
            <a:prstGeom prst="rect">
              <a:avLst/>
            </a:prstGeom>
            <a:solidFill>
              <a:srgbClr val="FFFF00">
                <a:alpha val="36863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3910A961-96FE-5811-7734-8AE42E991E10}"/>
                </a:ext>
              </a:extLst>
            </p:cNvPr>
            <p:cNvSpPr/>
            <p:nvPr/>
          </p:nvSpPr>
          <p:spPr>
            <a:xfrm>
              <a:off x="527538" y="5339303"/>
              <a:ext cx="3784210" cy="269910"/>
            </a:xfrm>
            <a:prstGeom prst="rect">
              <a:avLst/>
            </a:prstGeom>
            <a:solidFill>
              <a:srgbClr val="FFFF00">
                <a:alpha val="36863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BF8232D-5D51-B234-136B-D5FC716E2F5C}"/>
                </a:ext>
              </a:extLst>
            </p:cNvPr>
            <p:cNvSpPr txBox="1"/>
            <p:nvPr/>
          </p:nvSpPr>
          <p:spPr>
            <a:xfrm>
              <a:off x="1406002" y="5018211"/>
              <a:ext cx="1559914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u="sng" dirty="0"/>
                <a:t># Tuning Rods</a:t>
              </a:r>
              <a:endParaRPr lang="en-US" dirty="0"/>
            </a:p>
            <a:p>
              <a:pPr algn="ctr"/>
              <a:r>
                <a:rPr lang="en-US" dirty="0"/>
                <a:t>1</a:t>
              </a:r>
            </a:p>
            <a:p>
              <a:pPr algn="ctr"/>
              <a:r>
                <a:rPr lang="en-US" dirty="0"/>
                <a:t>1</a:t>
              </a:r>
            </a:p>
            <a:p>
              <a:pPr algn="ctr"/>
              <a:r>
                <a:rPr lang="en-US" dirty="0"/>
                <a:t>7</a:t>
              </a:r>
            </a:p>
            <a:p>
              <a:pPr algn="ctr"/>
              <a:r>
                <a:rPr lang="en-US" dirty="0"/>
                <a:t>7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6B568FD-9344-5C42-8927-C0022379AD67}"/>
                </a:ext>
              </a:extLst>
            </p:cNvPr>
            <p:cNvSpPr txBox="1"/>
            <p:nvPr/>
          </p:nvSpPr>
          <p:spPr>
            <a:xfrm>
              <a:off x="3096208" y="5018211"/>
              <a:ext cx="1651285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u="sng" dirty="0"/>
                <a:t>Tuning Rod OD</a:t>
              </a:r>
            </a:p>
            <a:p>
              <a:pPr algn="ctr"/>
              <a:r>
                <a:rPr lang="en-US" dirty="0"/>
                <a:t>2.00”</a:t>
              </a:r>
            </a:p>
            <a:p>
              <a:pPr algn="ctr"/>
              <a:r>
                <a:rPr lang="en-US" dirty="0"/>
                <a:t>2.46”</a:t>
              </a:r>
            </a:p>
            <a:p>
              <a:pPr algn="ctr"/>
              <a:r>
                <a:rPr lang="en-US" dirty="0"/>
                <a:t>0.625”</a:t>
              </a:r>
            </a:p>
            <a:p>
              <a:pPr algn="ctr"/>
              <a:r>
                <a:rPr lang="en-US" dirty="0"/>
                <a:t>0.875”</a:t>
              </a: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FF09E28D-2E41-68F5-7301-1D4CA93FD17C}"/>
                </a:ext>
              </a:extLst>
            </p:cNvPr>
            <p:cNvGrpSpPr/>
            <p:nvPr/>
          </p:nvGrpSpPr>
          <p:grpSpPr>
            <a:xfrm>
              <a:off x="402578" y="5018211"/>
              <a:ext cx="932243" cy="1362106"/>
              <a:chOff x="385177" y="5018211"/>
              <a:chExt cx="932243" cy="1362106"/>
            </a:xfrm>
          </p:grpSpPr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6988D33-1F50-A485-74F6-10F5D1EE5F9D}"/>
                  </a:ext>
                </a:extLst>
              </p:cNvPr>
              <p:cNvSpPr txBox="1"/>
              <p:nvPr/>
            </p:nvSpPr>
            <p:spPr>
              <a:xfrm>
                <a:off x="385177" y="5018211"/>
                <a:ext cx="9322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u="sng" dirty="0"/>
                  <a:t>Symbol</a:t>
                </a:r>
              </a:p>
            </p:txBody>
          </p:sp>
          <p:sp>
            <p:nvSpPr>
              <p:cNvPr id="21" name="Isosceles Triangle 20">
                <a:extLst>
                  <a:ext uri="{FF2B5EF4-FFF2-40B4-BE49-F238E27FC236}">
                    <a16:creationId xmlns:a16="http://schemas.microsoft.com/office/drawing/2014/main" id="{44F5E670-BC9A-DA7C-1F95-56C3AE772545}"/>
                  </a:ext>
                </a:extLst>
              </p:cNvPr>
              <p:cNvSpPr/>
              <p:nvPr/>
            </p:nvSpPr>
            <p:spPr>
              <a:xfrm>
                <a:off x="750445" y="5387543"/>
                <a:ext cx="201706" cy="188259"/>
              </a:xfrm>
              <a:prstGeom prst="triangl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AE75CAF1-1E7A-9385-30E0-F6D0899D130E}"/>
                  </a:ext>
                </a:extLst>
              </p:cNvPr>
              <p:cNvSpPr/>
              <p:nvPr/>
            </p:nvSpPr>
            <p:spPr>
              <a:xfrm>
                <a:off x="750445" y="5908020"/>
                <a:ext cx="201706" cy="188259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F67B2D82-F9B1-53FA-3BE0-D5B634F35AC7}"/>
                  </a:ext>
                </a:extLst>
              </p:cNvPr>
              <p:cNvSpPr/>
              <p:nvPr/>
            </p:nvSpPr>
            <p:spPr>
              <a:xfrm>
                <a:off x="754986" y="6192059"/>
                <a:ext cx="192623" cy="18825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Star: 5 Points 23">
                <a:extLst>
                  <a:ext uri="{FF2B5EF4-FFF2-40B4-BE49-F238E27FC236}">
                    <a16:creationId xmlns:a16="http://schemas.microsoft.com/office/drawing/2014/main" id="{581EB342-8730-D51A-1BA4-8F2879C2CA3E}"/>
                  </a:ext>
                </a:extLst>
              </p:cNvPr>
              <p:cNvSpPr/>
              <p:nvPr/>
            </p:nvSpPr>
            <p:spPr>
              <a:xfrm>
                <a:off x="759528" y="5657453"/>
                <a:ext cx="192623" cy="188259"/>
              </a:xfrm>
              <a:prstGeom prst="star5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40A60DDD-B935-CA0A-C55E-635A39C30B07}"/>
                </a:ext>
              </a:extLst>
            </p:cNvPr>
            <p:cNvSpPr/>
            <p:nvPr/>
          </p:nvSpPr>
          <p:spPr>
            <a:xfrm>
              <a:off x="385177" y="5018211"/>
              <a:ext cx="4385949" cy="158332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55EEBC81-4923-E94F-C561-A563AD973489}"/>
                </a:ext>
              </a:extLst>
            </p:cNvPr>
            <p:cNvCxnSpPr/>
            <p:nvPr/>
          </p:nvCxnSpPr>
          <p:spPr>
            <a:xfrm flipH="1">
              <a:off x="4328500" y="5466841"/>
              <a:ext cx="64711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A7558AA6-FB1D-4351-FEC0-018563724BDD}"/>
                </a:ext>
              </a:extLst>
            </p:cNvPr>
            <p:cNvCxnSpPr/>
            <p:nvPr/>
          </p:nvCxnSpPr>
          <p:spPr>
            <a:xfrm flipH="1">
              <a:off x="4328500" y="6012636"/>
              <a:ext cx="64711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45D985A-C5CF-4FD7-1AAE-D945257326C7}"/>
                </a:ext>
              </a:extLst>
            </p:cNvPr>
            <p:cNvSpPr txBox="1"/>
            <p:nvPr/>
          </p:nvSpPr>
          <p:spPr>
            <a:xfrm>
              <a:off x="4957036" y="5297006"/>
              <a:ext cx="5741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PI/II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0F6DE7D-2A59-5C57-C7E7-509828CC3EE8}"/>
                </a:ext>
              </a:extLst>
            </p:cNvPr>
            <p:cNvSpPr txBox="1"/>
            <p:nvPr/>
          </p:nvSpPr>
          <p:spPr>
            <a:xfrm>
              <a:off x="4960715" y="5822727"/>
              <a:ext cx="6190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PIIIa</a:t>
              </a:r>
              <a:endParaRPr lang="en-US" dirty="0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0C4222EE-C131-2673-089F-F639890A04BB}"/>
              </a:ext>
            </a:extLst>
          </p:cNvPr>
          <p:cNvGrpSpPr/>
          <p:nvPr/>
        </p:nvGrpSpPr>
        <p:grpSpPr>
          <a:xfrm>
            <a:off x="1695670" y="2126417"/>
            <a:ext cx="1532022" cy="637800"/>
            <a:chOff x="1695670" y="2126417"/>
            <a:chExt cx="1532022" cy="637800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07186E8E-D24D-EAD5-564F-624809719936}"/>
                </a:ext>
              </a:extLst>
            </p:cNvPr>
            <p:cNvSpPr txBox="1"/>
            <p:nvPr/>
          </p:nvSpPr>
          <p:spPr>
            <a:xfrm>
              <a:off x="1695670" y="2394885"/>
              <a:ext cx="15320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4"/>
                  </a:solidFill>
                </a:rPr>
                <a:t>Quality factor</a:t>
              </a:r>
            </a:p>
          </p:txBody>
        </p: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85CC3C91-5CAA-6BC5-6EC1-1E224238E3E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0387" y="2126417"/>
              <a:ext cx="245572" cy="317216"/>
            </a:xfrm>
            <a:prstGeom prst="straightConnector1">
              <a:avLst/>
            </a:prstGeom>
            <a:ln>
              <a:solidFill>
                <a:srgbClr val="00B0F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97B67E2-16CD-6BA6-68C6-8E59F3C0B329}"/>
              </a:ext>
            </a:extLst>
          </p:cNvPr>
          <p:cNvGrpSpPr/>
          <p:nvPr/>
        </p:nvGrpSpPr>
        <p:grpSpPr>
          <a:xfrm>
            <a:off x="3199903" y="2126417"/>
            <a:ext cx="1338315" cy="637800"/>
            <a:chOff x="3199903" y="2126417"/>
            <a:chExt cx="1338315" cy="637800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504CD953-F836-F65F-DE72-0D0E86C6EF70}"/>
                </a:ext>
              </a:extLst>
            </p:cNvPr>
            <p:cNvSpPr txBox="1"/>
            <p:nvPr/>
          </p:nvSpPr>
          <p:spPr>
            <a:xfrm>
              <a:off x="3199903" y="2394885"/>
              <a:ext cx="13383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5"/>
                  </a:solidFill>
                </a:rPr>
                <a:t>Form factor</a:t>
              </a:r>
            </a:p>
          </p:txBody>
        </p: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BC616044-EC6B-79BA-74A9-D49E1B51335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270084" y="2126417"/>
              <a:ext cx="244499" cy="316592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Footer Placeholder 48">
            <a:extLst>
              <a:ext uri="{FF2B5EF4-FFF2-40B4-BE49-F238E27FC236}">
                <a16:creationId xmlns:a16="http://schemas.microsoft.com/office/drawing/2014/main" id="{FB9133FB-D785-3BB8-E525-A2980BFF8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27718" y="6525689"/>
            <a:ext cx="4114800" cy="365125"/>
          </a:xfrm>
        </p:spPr>
        <p:txBody>
          <a:bodyPr/>
          <a:lstStyle/>
          <a:p>
            <a:r>
              <a:rPr lang="en-US" dirty="0"/>
              <a:t>Claire Laffan | Yale University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9EB47A9-764A-8349-AF80-4E5E71DC10D0}"/>
              </a:ext>
            </a:extLst>
          </p:cNvPr>
          <p:cNvSpPr/>
          <p:nvPr/>
        </p:nvSpPr>
        <p:spPr>
          <a:xfrm>
            <a:off x="6191050" y="3550194"/>
            <a:ext cx="5769866" cy="30102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979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20C246-3149-8A76-8CE7-7C05E6FA79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065E9A99-0CE2-946D-0895-D632110D975D}"/>
              </a:ext>
            </a:extLst>
          </p:cNvPr>
          <p:cNvSpPr/>
          <p:nvPr/>
        </p:nvSpPr>
        <p:spPr>
          <a:xfrm>
            <a:off x="11071678" y="6390643"/>
            <a:ext cx="288946" cy="297480"/>
          </a:xfrm>
          <a:prstGeom prst="ellipse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28FA69-B74D-8AD8-76CE-6FA76C0CD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7-Rod Cavity Design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E0B52F1-7B56-3B77-7178-50F7C2E57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4A774-86FD-495B-B486-A362D7863C6B}" type="slidenum">
              <a:rPr lang="en-US" smtClean="0"/>
              <a:t>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6BAC7D-0CBA-C95E-9593-F08D6B599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Claire Laffan | Yale University</a:t>
            </a:r>
          </a:p>
        </p:txBody>
      </p:sp>
    </p:spTree>
    <p:extLst>
      <p:ext uri="{BB962C8B-B14F-4D97-AF65-F5344CB8AC3E}">
        <p14:creationId xmlns:p14="http://schemas.microsoft.com/office/powerpoint/2010/main" val="15159048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A96C6F-70D7-CD18-FBAD-D947C41712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>
            <a:extLst>
              <a:ext uri="{FF2B5EF4-FFF2-40B4-BE49-F238E27FC236}">
                <a16:creationId xmlns:a16="http://schemas.microsoft.com/office/drawing/2014/main" id="{50C7438C-DB89-1FA5-7208-A373CFDBC282}"/>
              </a:ext>
            </a:extLst>
          </p:cNvPr>
          <p:cNvSpPr/>
          <p:nvPr/>
        </p:nvSpPr>
        <p:spPr>
          <a:xfrm>
            <a:off x="11865877" y="6538911"/>
            <a:ext cx="288946" cy="297480"/>
          </a:xfrm>
          <a:prstGeom prst="ellipse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022CC9-BFCF-2C0D-F43A-75FDF616AB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3060" y="-27709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PI &amp; II vs. PIII: Cavity Design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021F9C-3F3C-CB82-AD49-4B730CD032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71450" y="814378"/>
            <a:ext cx="3055052" cy="36845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/>
              <a:t>Phases I &amp; II</a:t>
            </a:r>
            <a:endParaRPr lang="en-US" sz="2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l-GR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Δ</a:t>
            </a:r>
            <a:r>
              <a:rPr lang="el-GR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ν</a:t>
            </a:r>
            <a:r>
              <a:rPr lang="en-US" sz="2400" i="1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en-US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/>
              <a:t>4.1 – 5.8 GHz</a:t>
            </a:r>
          </a:p>
          <a:p>
            <a:r>
              <a:rPr lang="en-US" sz="2400" dirty="0"/>
              <a:t>Single tuning rod</a:t>
            </a:r>
          </a:p>
          <a:p>
            <a:r>
              <a:rPr lang="en-US" sz="2400" dirty="0"/>
              <a:t>Asymmetrical mode structure</a:t>
            </a:r>
          </a:p>
          <a:p>
            <a:r>
              <a:rPr lang="en-US" sz="2400" dirty="0"/>
              <a:t>ID: 4”, height: 10”</a:t>
            </a:r>
          </a:p>
          <a:p>
            <a:r>
              <a:rPr lang="en-US" sz="2400" dirty="0">
                <a:cs typeface="Times New Roman" panose="02020603050405020304" pitchFamily="18" charset="0"/>
              </a:rPr>
              <a:t>Unfilled </a:t>
            </a:r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24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400" dirty="0"/>
              <a:t> ~1.545 L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AF9A93A-0AD0-2433-42B7-8473D9CC57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9196069" y="814378"/>
            <a:ext cx="2995931" cy="23513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/>
              <a:t>Phase IIIa</a:t>
            </a:r>
            <a:endParaRPr lang="en-US" sz="2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l-GR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Δ</a:t>
            </a:r>
            <a:r>
              <a:rPr lang="el-GR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ν</a:t>
            </a:r>
            <a:r>
              <a:rPr lang="en-US" sz="2400" i="1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en-US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/>
              <a:t>5.5 – 7.3 GHz</a:t>
            </a:r>
          </a:p>
          <a:p>
            <a:r>
              <a:rPr lang="en-US" sz="2400" dirty="0"/>
              <a:t>7 tuning rods</a:t>
            </a:r>
          </a:p>
          <a:p>
            <a:r>
              <a:rPr lang="en-US" sz="2400" dirty="0"/>
              <a:t>6-fold symmetrical mode structure</a:t>
            </a:r>
          </a:p>
          <a:p>
            <a:r>
              <a:rPr lang="en-US" sz="2400" dirty="0"/>
              <a:t>ID: 4”, height: 10”</a:t>
            </a:r>
          </a:p>
          <a:p>
            <a:r>
              <a:rPr lang="en-US" sz="2400" dirty="0">
                <a:cs typeface="Times New Roman" panose="02020603050405020304" pitchFamily="18" charset="0"/>
              </a:rPr>
              <a:t>Unfilled </a:t>
            </a:r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24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400" dirty="0"/>
              <a:t> ~1.707 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85DBD3-7FEC-125B-40FC-953CC4412D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97975" y="6500357"/>
            <a:ext cx="2743200" cy="365125"/>
          </a:xfrm>
        </p:spPr>
        <p:txBody>
          <a:bodyPr/>
          <a:lstStyle/>
          <a:p>
            <a:fld id="{596EF1B2-7136-4B4A-9715-535A068662FB}" type="slidenum">
              <a:rPr lang="en-US" smtClean="0"/>
              <a:t>9</a:t>
            </a:fld>
            <a:endParaRPr lang="en-US" dirty="0"/>
          </a:p>
        </p:txBody>
      </p:sp>
      <p:pic>
        <p:nvPicPr>
          <p:cNvPr id="17" name="Picture 16" descr="A metal object with many metal rods&#10;&#10;AI-generated content may be incorrect.">
            <a:extLst>
              <a:ext uri="{FF2B5EF4-FFF2-40B4-BE49-F238E27FC236}">
                <a16:creationId xmlns:a16="http://schemas.microsoft.com/office/drawing/2014/main" id="{5F3E9137-85BF-0077-F44D-BF68DE96BC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68" t="18050" r="20292" b="8255"/>
          <a:stretch>
            <a:fillRect/>
          </a:stretch>
        </p:blipFill>
        <p:spPr>
          <a:xfrm>
            <a:off x="6271494" y="799018"/>
            <a:ext cx="2344394" cy="2429313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7321D0E9-97C2-BA4D-83EC-F6F68401B9BD}"/>
              </a:ext>
            </a:extLst>
          </p:cNvPr>
          <p:cNvGrpSpPr/>
          <p:nvPr/>
        </p:nvGrpSpPr>
        <p:grpSpPr>
          <a:xfrm>
            <a:off x="3447382" y="805217"/>
            <a:ext cx="2880002" cy="2458614"/>
            <a:chOff x="2964077" y="1106270"/>
            <a:chExt cx="2880002" cy="2458614"/>
          </a:xfrm>
        </p:grpSpPr>
        <p:pic>
          <p:nvPicPr>
            <p:cNvPr id="8" name="Picture 7" descr="A copper tube with a pipe in it&#10;&#10;AI-generated content may be incorrect.">
              <a:extLst>
                <a:ext uri="{FF2B5EF4-FFF2-40B4-BE49-F238E27FC236}">
                  <a16:creationId xmlns:a16="http://schemas.microsoft.com/office/drawing/2014/main" id="{89290A58-2386-C214-36A3-87939B1593D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76"/>
            <a:stretch>
              <a:fillRect/>
            </a:stretch>
          </p:blipFill>
          <p:spPr>
            <a:xfrm>
              <a:off x="3070294" y="1106270"/>
              <a:ext cx="2471881" cy="2427048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6999EFE-BA4F-34B4-3D89-9DE8977F3D35}"/>
                </a:ext>
              </a:extLst>
            </p:cNvPr>
            <p:cNvSpPr txBox="1"/>
            <p:nvPr/>
          </p:nvSpPr>
          <p:spPr>
            <a:xfrm>
              <a:off x="2964077" y="3349440"/>
              <a:ext cx="2880002" cy="215444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chemeClr val="bg1"/>
                  </a:solidFill>
                  <a:ea typeface="+mn-lt"/>
                  <a:cs typeface="+mn-lt"/>
                </a:rPr>
                <a:t>Maria </a:t>
              </a:r>
              <a:r>
                <a:rPr lang="en-US" sz="800" dirty="0" err="1">
                  <a:solidFill>
                    <a:schemeClr val="bg1"/>
                  </a:solidFill>
                  <a:ea typeface="+mn-lt"/>
                  <a:cs typeface="+mn-lt"/>
                </a:rPr>
                <a:t>Simanovskaia</a:t>
              </a:r>
              <a:r>
                <a:rPr lang="en-US" sz="800" dirty="0">
                  <a:solidFill>
                    <a:schemeClr val="bg1"/>
                  </a:solidFill>
                  <a:ea typeface="+mn-lt"/>
                  <a:cs typeface="+mn-lt"/>
                </a:rPr>
                <a:t>, Ph.D. thesis, UC Berkeley, 2019.</a:t>
              </a:r>
              <a:endParaRPr lang="en-US" sz="800" dirty="0">
                <a:solidFill>
                  <a:schemeClr val="bg1"/>
                </a:solidFill>
                <a:ea typeface="Calibri"/>
                <a:cs typeface="Calibri"/>
              </a:endParaRPr>
            </a:p>
          </p:txBody>
        </p:sp>
      </p:grp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1832839B-7FAE-D09E-DC26-180D3A9B9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43460" y="6507839"/>
            <a:ext cx="4114800" cy="365125"/>
          </a:xfrm>
        </p:spPr>
        <p:txBody>
          <a:bodyPr/>
          <a:lstStyle/>
          <a:p>
            <a:r>
              <a:rPr lang="en-US" dirty="0"/>
              <a:t>Claire Laffan | Yale University</a:t>
            </a:r>
          </a:p>
        </p:txBody>
      </p:sp>
      <p:pic>
        <p:nvPicPr>
          <p:cNvPr id="13" name="Picture 12" descr="A circular diagram of a circle with numbers and circles&#10;&#10;AI-generated content may be incorrect.">
            <a:extLst>
              <a:ext uri="{FF2B5EF4-FFF2-40B4-BE49-F238E27FC236}">
                <a16:creationId xmlns:a16="http://schemas.microsoft.com/office/drawing/2014/main" id="{C706472D-CB63-AA4C-6EA6-272E7B4162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3" r="6987"/>
          <a:stretch>
            <a:fillRect/>
          </a:stretch>
        </p:blipFill>
        <p:spPr>
          <a:xfrm>
            <a:off x="6271494" y="3760639"/>
            <a:ext cx="2631802" cy="2635091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4066F7E8-A78A-3F31-4408-5DB10C01C26E}"/>
              </a:ext>
            </a:extLst>
          </p:cNvPr>
          <p:cNvGrpSpPr/>
          <p:nvPr/>
        </p:nvGrpSpPr>
        <p:grpSpPr>
          <a:xfrm>
            <a:off x="3459246" y="3760639"/>
            <a:ext cx="2568822" cy="2635091"/>
            <a:chOff x="3071684" y="3804014"/>
            <a:chExt cx="2568822" cy="2635091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4398242-B52D-2735-2F26-554FEB8F9F9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8495"/>
            <a:stretch>
              <a:fillRect/>
            </a:stretch>
          </p:blipFill>
          <p:spPr>
            <a:xfrm>
              <a:off x="3071684" y="3804014"/>
              <a:ext cx="2568822" cy="2635091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BBA61E7-AB4C-2A33-5437-65876F167556}"/>
                </a:ext>
              </a:extLst>
            </p:cNvPr>
            <p:cNvSpPr/>
            <p:nvPr/>
          </p:nvSpPr>
          <p:spPr>
            <a:xfrm>
              <a:off x="3071684" y="3957541"/>
              <a:ext cx="191001" cy="3217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12354B43-B022-9480-EDF3-106B78091708}"/>
              </a:ext>
            </a:extLst>
          </p:cNvPr>
          <p:cNvSpPr txBox="1"/>
          <p:nvPr/>
        </p:nvSpPr>
        <p:spPr>
          <a:xfrm>
            <a:off x="3548348" y="3369760"/>
            <a:ext cx="53050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/>
              <a:t>Simulated E-field density </a:t>
            </a:r>
            <a:r>
              <a:rPr lang="en-US" dirty="0"/>
              <a:t>maps of </a:t>
            </a:r>
            <a:r>
              <a:rPr lang="en-US" sz="1800" dirty="0"/>
              <a:t>TM</a:t>
            </a:r>
            <a:r>
              <a:rPr lang="en-US" sz="1800" baseline="-25000" dirty="0"/>
              <a:t>010</a:t>
            </a:r>
            <a:r>
              <a:rPr lang="en-US" sz="1800" dirty="0"/>
              <a:t>-like mode </a:t>
            </a:r>
          </a:p>
        </p:txBody>
      </p:sp>
    </p:spTree>
    <p:extLst>
      <p:ext uri="{BB962C8B-B14F-4D97-AF65-F5344CB8AC3E}">
        <p14:creationId xmlns:p14="http://schemas.microsoft.com/office/powerpoint/2010/main" val="2826224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1284</TotalTime>
  <Words>1399</Words>
  <Application>Microsoft Office PowerPoint</Application>
  <PresentationFormat>Widescreen</PresentationFormat>
  <Paragraphs>300</Paragraphs>
  <Slides>22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Aptos</vt:lpstr>
      <vt:lpstr>Aptos Display</vt:lpstr>
      <vt:lpstr>Arial</vt:lpstr>
      <vt:lpstr>Blackadder ITC</vt:lpstr>
      <vt:lpstr>Calibri</vt:lpstr>
      <vt:lpstr>Times New Roman</vt:lpstr>
      <vt:lpstr>Office Theme</vt:lpstr>
      <vt:lpstr>Axion Search with HAYSTAC Phase III Multi-Rod Cavity Upgrade</vt:lpstr>
      <vt:lpstr>Axions as Dark Matter</vt:lpstr>
      <vt:lpstr>HAYSTAC: Past, Present &amp; Future</vt:lpstr>
      <vt:lpstr>A Brief History of HAYSTAC</vt:lpstr>
      <vt:lpstr>Onto Higher Frequencies </vt:lpstr>
      <vt:lpstr>HAYSTAC: Onto Higher Frequencies</vt:lpstr>
      <vt:lpstr>Motivation for 7-Rod Cavity</vt:lpstr>
      <vt:lpstr>7-Rod Cavity Design</vt:lpstr>
      <vt:lpstr>PI &amp; II vs. PIII: Cavity Design</vt:lpstr>
      <vt:lpstr>Let’s take a closer look…</vt:lpstr>
      <vt:lpstr>7-Rod Cavity Testing &amp; Optimization</vt:lpstr>
      <vt:lpstr>Dedicated Cryogenic Testing Setup</vt:lpstr>
      <vt:lpstr>Mechanical Tuning: Rod Design</vt:lpstr>
      <vt:lpstr>Mechanical Tuning: Optimization</vt:lpstr>
      <vt:lpstr>Mechanical Tuning: Success!</vt:lpstr>
      <vt:lpstr>Cryogenic Q: The “Hot Rod” Problem</vt:lpstr>
      <vt:lpstr>Cryogenic Q: Optimization</vt:lpstr>
      <vt:lpstr>Current Status &amp; Outlook</vt:lpstr>
      <vt:lpstr>Thank You!</vt:lpstr>
      <vt:lpstr>Backup Slides</vt:lpstr>
      <vt:lpstr>Thermal Conductivity Measurements</vt:lpstr>
      <vt:lpstr>Cryogenic Q: Optimization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Claire Laffan</dc:creator>
  <cp:lastModifiedBy>Claire Laffan</cp:lastModifiedBy>
  <cp:revision>1</cp:revision>
  <dcterms:created xsi:type="dcterms:W3CDTF">2025-10-06T17:52:02Z</dcterms:created>
  <dcterms:modified xsi:type="dcterms:W3CDTF">2025-10-08T16:23:17Z</dcterms:modified>
</cp:coreProperties>
</file>