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21.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04" r:id="rId4"/>
    <p:sldMasterId id="2147483705"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Lst>
  <p:sldSz cy="5143500" cx="9144000"/>
  <p:notesSz cx="6858000" cy="9144000"/>
  <p:embeddedFontLst>
    <p:embeddedFont>
      <p:font typeface="Barlow ExtraLight"/>
      <p:regular r:id="rId25"/>
      <p:bold r:id="rId26"/>
      <p:italic r:id="rId27"/>
      <p:boldItalic r:id="rId28"/>
    </p:embeddedFont>
    <p:embeddedFont>
      <p:font typeface="Hepta Slab Medium"/>
      <p:regular r:id="rId29"/>
      <p:bold r:id="rId30"/>
    </p:embeddedFont>
    <p:embeddedFont>
      <p:font typeface="Hepta Slab Light"/>
      <p:regular r:id="rId31"/>
      <p:bold r:id="rId32"/>
    </p:embeddedFont>
    <p:embeddedFont>
      <p:font typeface="Hepta Slab"/>
      <p:regular r:id="rId33"/>
      <p:bold r:id="rId34"/>
    </p:embeddedFont>
    <p:embeddedFont>
      <p:font typeface="Barlow Medium"/>
      <p:regular r:id="rId35"/>
      <p:bold r:id="rId36"/>
      <p:italic r:id="rId37"/>
      <p:boldItalic r:id="rId38"/>
    </p:embeddedFont>
    <p:embeddedFont>
      <p:font typeface="Barlow Light"/>
      <p:regular r:id="rId39"/>
      <p:bold r:id="rId40"/>
      <p:italic r:id="rId41"/>
      <p:boldItalic r:id="rId42"/>
    </p:embeddedFont>
    <p:embeddedFont>
      <p:font typeface="Barlow"/>
      <p:regular r:id="rId43"/>
      <p:bold r:id="rId44"/>
      <p:italic r:id="rId45"/>
      <p:boldItalic r:id="rId4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BarlowLight-bold.fntdata"/><Relationship Id="rId20" Type="http://schemas.openxmlformats.org/officeDocument/2006/relationships/slide" Target="slides/slide14.xml"/><Relationship Id="rId42" Type="http://schemas.openxmlformats.org/officeDocument/2006/relationships/font" Target="fonts/BarlowLight-boldItalic.fntdata"/><Relationship Id="rId41" Type="http://schemas.openxmlformats.org/officeDocument/2006/relationships/font" Target="fonts/BarlowLight-italic.fntdata"/><Relationship Id="rId22" Type="http://schemas.openxmlformats.org/officeDocument/2006/relationships/slide" Target="slides/slide16.xml"/><Relationship Id="rId44" Type="http://schemas.openxmlformats.org/officeDocument/2006/relationships/font" Target="fonts/Barlow-bold.fntdata"/><Relationship Id="rId21" Type="http://schemas.openxmlformats.org/officeDocument/2006/relationships/slide" Target="slides/slide15.xml"/><Relationship Id="rId43" Type="http://schemas.openxmlformats.org/officeDocument/2006/relationships/font" Target="fonts/Barlow-regular.fntdata"/><Relationship Id="rId24" Type="http://schemas.openxmlformats.org/officeDocument/2006/relationships/slide" Target="slides/slide18.xml"/><Relationship Id="rId46" Type="http://schemas.openxmlformats.org/officeDocument/2006/relationships/font" Target="fonts/Barlow-boldItalic.fntdata"/><Relationship Id="rId23" Type="http://schemas.openxmlformats.org/officeDocument/2006/relationships/slide" Target="slides/slide17.xml"/><Relationship Id="rId45" Type="http://schemas.openxmlformats.org/officeDocument/2006/relationships/font" Target="fonts/Barlow-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BarlowExtraLight-bold.fntdata"/><Relationship Id="rId25" Type="http://schemas.openxmlformats.org/officeDocument/2006/relationships/font" Target="fonts/BarlowExtraLight-regular.fntdata"/><Relationship Id="rId28" Type="http://schemas.openxmlformats.org/officeDocument/2006/relationships/font" Target="fonts/BarlowExtraLight-boldItalic.fntdata"/><Relationship Id="rId27" Type="http://schemas.openxmlformats.org/officeDocument/2006/relationships/font" Target="fonts/BarlowExtraLight-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HeptaSlabMedium-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HeptaSlabLight-regular.fntdata"/><Relationship Id="rId30" Type="http://schemas.openxmlformats.org/officeDocument/2006/relationships/font" Target="fonts/HeptaSlabMedium-bold.fntdata"/><Relationship Id="rId11" Type="http://schemas.openxmlformats.org/officeDocument/2006/relationships/slide" Target="slides/slide5.xml"/><Relationship Id="rId33" Type="http://schemas.openxmlformats.org/officeDocument/2006/relationships/font" Target="fonts/HeptaSlab-regular.fntdata"/><Relationship Id="rId10" Type="http://schemas.openxmlformats.org/officeDocument/2006/relationships/slide" Target="slides/slide4.xml"/><Relationship Id="rId32" Type="http://schemas.openxmlformats.org/officeDocument/2006/relationships/font" Target="fonts/HeptaSlabLight-bold.fntdata"/><Relationship Id="rId13" Type="http://schemas.openxmlformats.org/officeDocument/2006/relationships/slide" Target="slides/slide7.xml"/><Relationship Id="rId35" Type="http://schemas.openxmlformats.org/officeDocument/2006/relationships/font" Target="fonts/BarlowMedium-regular.fntdata"/><Relationship Id="rId12" Type="http://schemas.openxmlformats.org/officeDocument/2006/relationships/slide" Target="slides/slide6.xml"/><Relationship Id="rId34" Type="http://schemas.openxmlformats.org/officeDocument/2006/relationships/font" Target="fonts/HeptaSlab-bold.fntdata"/><Relationship Id="rId15" Type="http://schemas.openxmlformats.org/officeDocument/2006/relationships/slide" Target="slides/slide9.xml"/><Relationship Id="rId37" Type="http://schemas.openxmlformats.org/officeDocument/2006/relationships/font" Target="fonts/BarlowMedium-italic.fntdata"/><Relationship Id="rId14" Type="http://schemas.openxmlformats.org/officeDocument/2006/relationships/slide" Target="slides/slide8.xml"/><Relationship Id="rId36" Type="http://schemas.openxmlformats.org/officeDocument/2006/relationships/font" Target="fonts/BarlowMedium-bold.fntdata"/><Relationship Id="rId17" Type="http://schemas.openxmlformats.org/officeDocument/2006/relationships/slide" Target="slides/slide11.xml"/><Relationship Id="rId39" Type="http://schemas.openxmlformats.org/officeDocument/2006/relationships/font" Target="fonts/BarlowLight-regular.fntdata"/><Relationship Id="rId16" Type="http://schemas.openxmlformats.org/officeDocument/2006/relationships/slide" Target="slides/slide10.xml"/><Relationship Id="rId38" Type="http://schemas.openxmlformats.org/officeDocument/2006/relationships/font" Target="fonts/BarlowMedium-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g38765419b3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9" name="Google Shape;369;g38765419b3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g38765419b3d_0_9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3" name="Google Shape;503;g38765419b3d_0_9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light detection has a photon coverage of 37% and a quantum efficiency of 15% at 128nm</a:t>
            </a:r>
            <a:endParaRPr/>
          </a:p>
          <a:p>
            <a:pPr indent="0" lvl="0" marL="0" rtl="0" algn="l">
              <a:spcBef>
                <a:spcPts val="0"/>
              </a:spcBef>
              <a:spcAft>
                <a:spcPts val="0"/>
              </a:spcAft>
              <a:buNone/>
            </a:pPr>
            <a:r>
              <a:rPr lang="en"/>
              <a:t>Neutron absorber reduce the neutron contributions by 4 orders of magnitude and the radon background is suppressed by 3 orders of magnitude with dedicated argon re-circulation and purification systems.</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Above 5 MeV, the dominant background sources are</a:t>
            </a:r>
            <a:endParaRPr/>
          </a:p>
          <a:p>
            <a:pPr indent="0" lvl="0" marL="0" rtl="0" algn="l">
              <a:spcBef>
                <a:spcPts val="0"/>
              </a:spcBef>
              <a:spcAft>
                <a:spcPts val="0"/>
              </a:spcAft>
              <a:buClr>
                <a:schemeClr val="dk1"/>
              </a:buClr>
              <a:buSzPts val="1100"/>
              <a:buFont typeface="Arial"/>
              <a:buNone/>
            </a:pPr>
            <a:r>
              <a:rPr lang="en"/>
              <a:t>photons originating externally to the detector—which</a:t>
            </a:r>
            <a:endParaRPr/>
          </a:p>
          <a:p>
            <a:pPr indent="0" lvl="0" marL="0" rtl="0" algn="l">
              <a:spcBef>
                <a:spcPts val="0"/>
              </a:spcBef>
              <a:spcAft>
                <a:spcPts val="0"/>
              </a:spcAft>
              <a:buClr>
                <a:schemeClr val="dk1"/>
              </a:buClr>
              <a:buSzPts val="1100"/>
              <a:buFont typeface="Arial"/>
              <a:buNone/>
            </a:pPr>
            <a:r>
              <a:rPr lang="en"/>
              <a:t>can only be mitigated through fiducial volume cuts—and</a:t>
            </a:r>
            <a:endParaRPr/>
          </a:p>
          <a:p>
            <a:pPr indent="0" lvl="0" marL="0" rtl="0" algn="l">
              <a:spcBef>
                <a:spcPts val="0"/>
              </a:spcBef>
              <a:spcAft>
                <a:spcPts val="0"/>
              </a:spcAft>
              <a:buClr>
                <a:schemeClr val="dk1"/>
              </a:buClr>
              <a:buSzPts val="1100"/>
              <a:buFont typeface="Arial"/>
              <a:buNone/>
            </a:pPr>
            <a:r>
              <a:rPr lang="en"/>
              <a:t>photons generated by α-capture processes in argon.</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As</a:t>
            </a:r>
            <a:endParaRPr/>
          </a:p>
          <a:p>
            <a:pPr indent="0" lvl="0" marL="0" rtl="0" algn="l">
              <a:spcBef>
                <a:spcPts val="0"/>
              </a:spcBef>
              <a:spcAft>
                <a:spcPts val="0"/>
              </a:spcAft>
              <a:buClr>
                <a:schemeClr val="dk1"/>
              </a:buClr>
              <a:buSzPts val="1100"/>
              <a:buFont typeface="Arial"/>
              <a:buNone/>
            </a:pPr>
            <a:r>
              <a:rPr lang="en"/>
              <a:t>neutrinos propagate through the dense solar medium,</a:t>
            </a:r>
            <a:endParaRPr/>
          </a:p>
          <a:p>
            <a:pPr indent="0" lvl="0" marL="0" rtl="0" algn="l">
              <a:spcBef>
                <a:spcPts val="0"/>
              </a:spcBef>
              <a:spcAft>
                <a:spcPts val="0"/>
              </a:spcAft>
              <a:buClr>
                <a:schemeClr val="dk1"/>
              </a:buClr>
              <a:buSzPts val="1100"/>
              <a:buFont typeface="Arial"/>
              <a:buNone/>
            </a:pPr>
            <a:r>
              <a:rPr lang="en"/>
              <a:t>Mikheyev–Smirnov–Wolfenstein (MSW) matter effects</a:t>
            </a:r>
            <a:endParaRPr/>
          </a:p>
          <a:p>
            <a:pPr indent="0" lvl="0" marL="0" rtl="0" algn="l">
              <a:spcBef>
                <a:spcPts val="0"/>
              </a:spcBef>
              <a:spcAft>
                <a:spcPts val="0"/>
              </a:spcAft>
              <a:buClr>
                <a:schemeClr val="dk1"/>
              </a:buClr>
              <a:buSzPts val="1100"/>
              <a:buFont typeface="Arial"/>
              <a:buNone/>
            </a:pPr>
            <a:r>
              <a:rPr lang="en"/>
              <a:t>have a significant impact on the oscillation effect [6].</a:t>
            </a:r>
            <a:endParaRPr/>
          </a:p>
          <a:p>
            <a:pPr indent="0" lvl="0" marL="0" rtl="0" algn="l">
              <a:spcBef>
                <a:spcPts val="0"/>
              </a:spcBef>
              <a:spcAft>
                <a:spcPts val="0"/>
              </a:spcAft>
              <a:buClr>
                <a:schemeClr val="dk1"/>
              </a:buClr>
              <a:buSzPts val="1100"/>
              <a:buFont typeface="Arial"/>
              <a:buNone/>
            </a:pPr>
            <a:r>
              <a:rPr lang="en"/>
              <a:t>This makes solar neutrinos a powerful probe to accurately</a:t>
            </a:r>
            <a:endParaRPr/>
          </a:p>
          <a:p>
            <a:pPr indent="0" lvl="0" marL="0" rtl="0" algn="l">
              <a:spcBef>
                <a:spcPts val="0"/>
              </a:spcBef>
              <a:spcAft>
                <a:spcPts val="0"/>
              </a:spcAft>
              <a:buClr>
                <a:schemeClr val="dk1"/>
              </a:buClr>
              <a:buSzPts val="1100"/>
              <a:buFont typeface="Arial"/>
              <a:buNone/>
            </a:pPr>
            <a:r>
              <a:rPr lang="en"/>
              <a:t>measure oscillation parameters, including mass-squared</a:t>
            </a:r>
            <a:endParaRPr/>
          </a:p>
          <a:p>
            <a:pPr indent="0" lvl="0" marL="0" rtl="0" algn="l">
              <a:spcBef>
                <a:spcPts val="0"/>
              </a:spcBef>
              <a:spcAft>
                <a:spcPts val="0"/>
              </a:spcAft>
              <a:buClr>
                <a:schemeClr val="dk1"/>
              </a:buClr>
              <a:buSzPts val="1100"/>
              <a:buFont typeface="Arial"/>
              <a:buNone/>
            </a:pPr>
            <a:r>
              <a:rPr lang="en"/>
              <a:t>differences and mixing angles [7].</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Charge current interactions from solar neutrinos on argon</a:t>
            </a:r>
            <a:endParaRPr/>
          </a:p>
          <a:p>
            <a:pPr indent="0" lvl="0" marL="0" rtl="0" algn="l">
              <a:spcBef>
                <a:spcPts val="0"/>
              </a:spcBef>
              <a:spcAft>
                <a:spcPts val="0"/>
              </a:spcAft>
              <a:buClr>
                <a:schemeClr val="dk1"/>
              </a:buClr>
              <a:buSzPts val="1100"/>
              <a:buFont typeface="Arial"/>
              <a:buNone/>
            </a:pPr>
            <a:r>
              <a:rPr lang="en"/>
              <a:t>(1) could be isolated from background via the detection</a:t>
            </a:r>
            <a:endParaRPr/>
          </a:p>
          <a:p>
            <a:pPr indent="0" lvl="0" marL="0" rtl="0" algn="l">
              <a:spcBef>
                <a:spcPts val="0"/>
              </a:spcBef>
              <a:spcAft>
                <a:spcPts val="0"/>
              </a:spcAft>
              <a:buClr>
                <a:schemeClr val="dk1"/>
              </a:buClr>
              <a:buSzPts val="1100"/>
              <a:buFont typeface="Arial"/>
              <a:buNone/>
            </a:pPr>
            <a:r>
              <a:rPr lang="en"/>
              <a:t>of a delayed light flash emitted by the de-excitation of</a:t>
            </a:r>
            <a:endParaRPr/>
          </a:p>
          <a:p>
            <a:pPr indent="0" lvl="0" marL="0" rtl="0" algn="l">
              <a:spcBef>
                <a:spcPts val="0"/>
              </a:spcBef>
              <a:spcAft>
                <a:spcPts val="0"/>
              </a:spcAft>
              <a:buClr>
                <a:schemeClr val="dk1"/>
              </a:buClr>
              <a:buSzPts val="1100"/>
              <a:buFont typeface="Arial"/>
              <a:buNone/>
            </a:pPr>
            <a:r>
              <a:rPr lang="en"/>
              <a:t>the 40K</a:t>
            </a:r>
            <a:endParaRPr/>
          </a:p>
          <a:p>
            <a:pPr indent="0" lvl="0" marL="0" rtl="0" algn="l">
              <a:spcBef>
                <a:spcPts val="0"/>
              </a:spcBef>
              <a:spcAft>
                <a:spcPts val="0"/>
              </a:spcAft>
              <a:buClr>
                <a:schemeClr val="dk1"/>
              </a:buClr>
              <a:buSzPts val="1100"/>
              <a:buFont typeface="Arial"/>
              <a:buNone/>
            </a:pP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[108]. Fig. 11 shows the fraction of CC inter-</a:t>
            </a:r>
            <a:endParaRPr/>
          </a:p>
          <a:p>
            <a:pPr indent="0" lvl="0" marL="0" rtl="0" algn="l">
              <a:spcBef>
                <a:spcPts val="0"/>
              </a:spcBef>
              <a:spcAft>
                <a:spcPts val="0"/>
              </a:spcAft>
              <a:buClr>
                <a:schemeClr val="dk1"/>
              </a:buClr>
              <a:buSzPts val="1100"/>
              <a:buFont typeface="Arial"/>
              <a:buNone/>
            </a:pPr>
            <a:r>
              <a:rPr lang="en"/>
              <a:t>actions for which the final-state 40K</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a:t>
            </a:r>
            <a:endParaRPr/>
          </a:p>
          <a:p>
            <a:pPr indent="0" lvl="0" marL="0" rtl="0" algn="l">
              <a:spcBef>
                <a:spcPts val="0"/>
              </a:spcBef>
              <a:spcAft>
                <a:spcPts val="0"/>
              </a:spcAft>
              <a:buClr>
                <a:schemeClr val="dk1"/>
              </a:buClr>
              <a:buSzPts val="1100"/>
              <a:buFont typeface="Arial"/>
              <a:buNone/>
            </a:pPr>
            <a:r>
              <a:rPr lang="en"/>
              <a:t>atom can de-excite</a:t>
            </a:r>
            <a:endParaRPr/>
          </a:p>
          <a:p>
            <a:pPr indent="0" lvl="0" marL="0" rtl="0" algn="l">
              <a:spcBef>
                <a:spcPts val="0"/>
              </a:spcBef>
              <a:spcAft>
                <a:spcPts val="0"/>
              </a:spcAft>
              <a:buClr>
                <a:schemeClr val="dk1"/>
              </a:buClr>
              <a:buSzPts val="1100"/>
              <a:buFont typeface="Arial"/>
              <a:buNone/>
            </a:pPr>
            <a:r>
              <a:rPr lang="en"/>
              <a:t>by emitting a 1.64 MeV γ with half-life of 336 ns [86].</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While 336 ns is too short a time to produce distinguish-</a:t>
            </a:r>
            <a:endParaRPr/>
          </a:p>
          <a:p>
            <a:pPr indent="0" lvl="0" marL="0" rtl="0" algn="l">
              <a:spcBef>
                <a:spcPts val="0"/>
              </a:spcBef>
              <a:spcAft>
                <a:spcPts val="0"/>
              </a:spcAft>
              <a:buClr>
                <a:schemeClr val="dk1"/>
              </a:buClr>
              <a:buSzPts val="1100"/>
              <a:buFont typeface="Arial"/>
              <a:buNone/>
            </a:pPr>
            <a:r>
              <a:rPr lang="en"/>
              <a:t>able charge signals, it is long enough to resolve via light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detection.</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the two primary background processes above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5 MeV are poorly constrained due to the limited availabil-</a:t>
            </a:r>
            <a:endParaRPr/>
          </a:p>
          <a:p>
            <a:pPr indent="0" lvl="0" marL="0" rtl="0" algn="l">
              <a:spcBef>
                <a:spcPts val="0"/>
              </a:spcBef>
              <a:spcAft>
                <a:spcPts val="0"/>
              </a:spcAft>
              <a:buClr>
                <a:schemeClr val="dk1"/>
              </a:buClr>
              <a:buSzPts val="1100"/>
              <a:buFont typeface="Arial"/>
              <a:buNone/>
            </a:pPr>
            <a:r>
              <a:rPr lang="en"/>
              <a:t>ity of measurements of γ fluxes in the detector cavern and</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α-capture cross sections on argon.</a:t>
            </a:r>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 name="Shape 512"/>
        <p:cNvGrpSpPr/>
        <p:nvPr/>
      </p:nvGrpSpPr>
      <p:grpSpPr>
        <a:xfrm>
          <a:off x="0" y="0"/>
          <a:ext cx="0" cy="0"/>
          <a:chOff x="0" y="0"/>
          <a:chExt cx="0" cy="0"/>
        </a:xfrm>
      </p:grpSpPr>
      <p:sp>
        <p:nvSpPr>
          <p:cNvPr id="513" name="Google Shape;513;g38765419b3d_0_10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4" name="Google Shape;514;g38765419b3d_0_10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0" name="Shape 530"/>
        <p:cNvGrpSpPr/>
        <p:nvPr/>
      </p:nvGrpSpPr>
      <p:grpSpPr>
        <a:xfrm>
          <a:off x="0" y="0"/>
          <a:ext cx="0" cy="0"/>
          <a:chOff x="0" y="0"/>
          <a:chExt cx="0" cy="0"/>
        </a:xfrm>
      </p:grpSpPr>
      <p:sp>
        <p:nvSpPr>
          <p:cNvPr id="531" name="Google Shape;531;g38765419b3d_0_10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2" name="Google Shape;532;g38765419b3d_0_10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2" name="Shape 542"/>
        <p:cNvGrpSpPr/>
        <p:nvPr/>
      </p:nvGrpSpPr>
      <p:grpSpPr>
        <a:xfrm>
          <a:off x="0" y="0"/>
          <a:ext cx="0" cy="0"/>
          <a:chOff x="0" y="0"/>
          <a:chExt cx="0" cy="0"/>
        </a:xfrm>
      </p:grpSpPr>
      <p:sp>
        <p:nvSpPr>
          <p:cNvPr id="543" name="Google Shape;543;g38765419b3d_0_8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4" name="Google Shape;544;g38765419b3d_0_8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4" name="Shape 554"/>
        <p:cNvGrpSpPr/>
        <p:nvPr/>
      </p:nvGrpSpPr>
      <p:grpSpPr>
        <a:xfrm>
          <a:off x="0" y="0"/>
          <a:ext cx="0" cy="0"/>
          <a:chOff x="0" y="0"/>
          <a:chExt cx="0" cy="0"/>
        </a:xfrm>
      </p:grpSpPr>
      <p:sp>
        <p:nvSpPr>
          <p:cNvPr id="555" name="Google Shape;555;g38765419b3d_0_8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6" name="Google Shape;556;g38765419b3d_0_8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2" name="Shape 562"/>
        <p:cNvGrpSpPr/>
        <p:nvPr/>
      </p:nvGrpSpPr>
      <p:grpSpPr>
        <a:xfrm>
          <a:off x="0" y="0"/>
          <a:ext cx="0" cy="0"/>
          <a:chOff x="0" y="0"/>
          <a:chExt cx="0" cy="0"/>
        </a:xfrm>
      </p:grpSpPr>
      <p:sp>
        <p:nvSpPr>
          <p:cNvPr id="563" name="Google Shape;563;g38e637f5826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4" name="Google Shape;564;g38e637f5826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8" name="Shape 568"/>
        <p:cNvGrpSpPr/>
        <p:nvPr/>
      </p:nvGrpSpPr>
      <p:grpSpPr>
        <a:xfrm>
          <a:off x="0" y="0"/>
          <a:ext cx="0" cy="0"/>
          <a:chOff x="0" y="0"/>
          <a:chExt cx="0" cy="0"/>
        </a:xfrm>
      </p:grpSpPr>
      <p:sp>
        <p:nvSpPr>
          <p:cNvPr id="569" name="Google Shape;569;g385a21aed16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0" name="Google Shape;570;g385a21aed16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5" name="Shape 575"/>
        <p:cNvGrpSpPr/>
        <p:nvPr/>
      </p:nvGrpSpPr>
      <p:grpSpPr>
        <a:xfrm>
          <a:off x="0" y="0"/>
          <a:ext cx="0" cy="0"/>
          <a:chOff x="0" y="0"/>
          <a:chExt cx="0" cy="0"/>
        </a:xfrm>
      </p:grpSpPr>
      <p:sp>
        <p:nvSpPr>
          <p:cNvPr id="576" name="Google Shape;576;g385a21aed16_1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7" name="Google Shape;577;g385a21aed16_1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1" name="Shape 581"/>
        <p:cNvGrpSpPr/>
        <p:nvPr/>
      </p:nvGrpSpPr>
      <p:grpSpPr>
        <a:xfrm>
          <a:off x="0" y="0"/>
          <a:ext cx="0" cy="0"/>
          <a:chOff x="0" y="0"/>
          <a:chExt cx="0" cy="0"/>
        </a:xfrm>
      </p:grpSpPr>
      <p:sp>
        <p:nvSpPr>
          <p:cNvPr id="582" name="Google Shape;582;g385a21aed16_1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3" name="Google Shape;583;g385a21aed16_1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g38765419b3d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8" name="Google Shape;388;g38765419b3d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 name="Shape 408"/>
        <p:cNvGrpSpPr/>
        <p:nvPr/>
      </p:nvGrpSpPr>
      <p:grpSpPr>
        <a:xfrm>
          <a:off x="0" y="0"/>
          <a:ext cx="0" cy="0"/>
          <a:chOff x="0" y="0"/>
          <a:chExt cx="0" cy="0"/>
        </a:xfrm>
      </p:grpSpPr>
      <p:sp>
        <p:nvSpPr>
          <p:cNvPr id="409" name="Google Shape;409;g38765419b3d_0_7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0" name="Google Shape;410;g38765419b3d_0_7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Plot from https://arxiv.org/pdf/1809.10213</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g38765419b3d_0_8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9" name="Google Shape;419;g38765419b3d_0_8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rates in QPix are calculated by </a:t>
            </a:r>
            <a:r>
              <a:rPr lang="en"/>
              <a:t>counting</a:t>
            </a:r>
            <a:r>
              <a:rPr lang="en"/>
              <a:t> the number of resets in the events and </a:t>
            </a:r>
            <a:r>
              <a:rPr lang="en"/>
              <a:t>considering that each reset occupies 8 bytes of memory (timestamp) </a:t>
            </a:r>
            <a:endParaRPr/>
          </a:p>
          <a:p>
            <a:pPr indent="0" lvl="0" marL="0" rtl="0" algn="l">
              <a:spcBef>
                <a:spcPts val="0"/>
              </a:spcBef>
              <a:spcAft>
                <a:spcPts val="0"/>
              </a:spcAft>
              <a:buNone/>
            </a:pPr>
            <a:r>
              <a:rPr lang="en" sz="1500">
                <a:solidFill>
                  <a:schemeClr val="dk1"/>
                </a:solidFill>
              </a:rPr>
              <a:t>higher spatial resolution, and improved reconstruction for events with dense, complex topologies</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rPr lang="en" sz="1500">
                <a:solidFill>
                  <a:schemeClr val="dk1"/>
                </a:solidFill>
              </a:rPr>
              <a:t>O(10^8) channels for a kilotonne scale detector </a:t>
            </a:r>
            <a:endParaRPr sz="1500">
              <a:solidFill>
                <a:schemeClr val="dk1"/>
              </a:solidFill>
            </a:endParaRPr>
          </a:p>
          <a:p>
            <a:pPr indent="0" lvl="0" marL="0" rtl="0" algn="l">
              <a:spcBef>
                <a:spcPts val="0"/>
              </a:spcBef>
              <a:spcAft>
                <a:spcPts val="0"/>
              </a:spcAft>
              <a:buNone/>
            </a:pPr>
            <a:r>
              <a:rPr lang="en" sz="1500">
                <a:solidFill>
                  <a:schemeClr val="dk1"/>
                </a:solidFill>
              </a:rPr>
              <a:t>Further-</a:t>
            </a:r>
            <a:endParaRPr sz="1500">
              <a:solidFill>
                <a:schemeClr val="dk1"/>
              </a:solidFill>
            </a:endParaRPr>
          </a:p>
          <a:p>
            <a:pPr indent="0" lvl="0" marL="0" rtl="0" algn="l">
              <a:spcBef>
                <a:spcPts val="0"/>
              </a:spcBef>
              <a:spcAft>
                <a:spcPts val="0"/>
              </a:spcAft>
              <a:buNone/>
            </a:pPr>
            <a:r>
              <a:rPr lang="en" sz="1500">
                <a:solidFill>
                  <a:schemeClr val="dk1"/>
                </a:solidFill>
              </a:rPr>
              <a:t>more, the long sensing wires introduce a capacitive load</a:t>
            </a:r>
            <a:endParaRPr sz="15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None/>
            </a:pPr>
            <a:r>
              <a:rPr lang="en" sz="1500">
                <a:solidFill>
                  <a:schemeClr val="dk1"/>
                </a:solidFill>
              </a:rPr>
              <a:t>that adds noise to the readout electronics, potentially</a:t>
            </a:r>
            <a:endParaRPr sz="1500">
              <a:solidFill>
                <a:schemeClr val="dk1"/>
              </a:solidFill>
            </a:endParaRPr>
          </a:p>
          <a:p>
            <a:pPr indent="0" lvl="0" marL="0" rtl="0" algn="l">
              <a:spcBef>
                <a:spcPts val="0"/>
              </a:spcBef>
              <a:spcAft>
                <a:spcPts val="0"/>
              </a:spcAft>
              <a:buNone/>
            </a:pPr>
            <a:r>
              <a:rPr lang="en" sz="1500">
                <a:solidFill>
                  <a:schemeClr val="dk1"/>
                </a:solidFill>
              </a:rPr>
              <a:t>rising the effective energy threshold [37].</a:t>
            </a:r>
            <a:endParaRPr sz="1500">
              <a:solidFill>
                <a:schemeClr val="dk1"/>
              </a:solidFill>
            </a:endParaRPr>
          </a:p>
          <a:p>
            <a:pPr indent="0" lvl="0" marL="0" rtl="0" algn="l">
              <a:spcBef>
                <a:spcPts val="0"/>
              </a:spcBef>
              <a:spcAft>
                <a:spcPts val="0"/>
              </a:spcAft>
              <a:buClr>
                <a:schemeClr val="dk1"/>
              </a:buClr>
              <a:buSzPts val="1100"/>
              <a:buFont typeface="Arial"/>
              <a:buNone/>
            </a:pPr>
            <a:r>
              <a:t/>
            </a:r>
            <a:endParaRPr sz="15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g38765419b3d_0_7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9" name="Google Shape;429;g38765419b3d_0_7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 name="Shape 445"/>
        <p:cNvGrpSpPr/>
        <p:nvPr/>
      </p:nvGrpSpPr>
      <p:grpSpPr>
        <a:xfrm>
          <a:off x="0" y="0"/>
          <a:ext cx="0" cy="0"/>
          <a:chOff x="0" y="0"/>
          <a:chExt cx="0" cy="0"/>
        </a:xfrm>
      </p:grpSpPr>
      <p:sp>
        <p:nvSpPr>
          <p:cNvPr id="446" name="Google Shape;446;g38765419b3d_0_9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7" name="Google Shape;447;g38765419b3d_0_9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g38765419b3d_0_8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0" name="Google Shape;460;g38765419b3d_0_8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https://indico.global/event/4503/contributions/38137/attachments/19292/31646/DDwyer_LArPixLightPixSoLAr_10Mar2022.pdf</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 name="Shape 472"/>
        <p:cNvGrpSpPr/>
        <p:nvPr/>
      </p:nvGrpSpPr>
      <p:grpSpPr>
        <a:xfrm>
          <a:off x="0" y="0"/>
          <a:ext cx="0" cy="0"/>
          <a:chOff x="0" y="0"/>
          <a:chExt cx="0" cy="0"/>
        </a:xfrm>
      </p:grpSpPr>
      <p:sp>
        <p:nvSpPr>
          <p:cNvPr id="473" name="Google Shape;473;g38765419b3d_0_10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4" name="Google Shape;474;g38765419b3d_0_10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https://indico.global/event/4503/contributions/38137/attachments/19292/31646/DDwyer_LArPixLightPixSoLAr_10Mar2022.pdf</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6" name="Shape 486"/>
        <p:cNvGrpSpPr/>
        <p:nvPr/>
      </p:nvGrpSpPr>
      <p:grpSpPr>
        <a:xfrm>
          <a:off x="0" y="0"/>
          <a:ext cx="0" cy="0"/>
          <a:chOff x="0" y="0"/>
          <a:chExt cx="0" cy="0"/>
        </a:xfrm>
      </p:grpSpPr>
      <p:sp>
        <p:nvSpPr>
          <p:cNvPr id="487" name="Google Shape;487;g38765419b3d_0_8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8" name="Google Shape;488;g38765419b3d_0_8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B8 neutrinos energies extend to 15MeV. Rare process but the B8 neutrinos are a tool to measure </a:t>
            </a:r>
            <a:r>
              <a:rPr lang="en"/>
              <a:t>neutrino</a:t>
            </a:r>
            <a:r>
              <a:rPr lang="en"/>
              <a:t> oscillation </a:t>
            </a:r>
            <a:r>
              <a:rPr lang="en"/>
              <a:t>parameters</a:t>
            </a:r>
            <a:r>
              <a:rPr lang="en"/>
              <a:t> </a:t>
            </a:r>
            <a:r>
              <a:rPr lang="en"/>
              <a:t>including</a:t>
            </a:r>
            <a:r>
              <a:rPr lang="en"/>
              <a:t> mass </a:t>
            </a:r>
            <a:r>
              <a:rPr lang="en"/>
              <a:t>squared</a:t>
            </a:r>
            <a:r>
              <a:rPr lang="en"/>
              <a:t> differences and mixing angles</a:t>
            </a:r>
            <a:endParaRPr/>
          </a:p>
          <a:p>
            <a:pPr indent="0" lvl="0" marL="0" rtl="0" algn="l">
              <a:spcBef>
                <a:spcPts val="0"/>
              </a:spcBef>
              <a:spcAft>
                <a:spcPts val="0"/>
              </a:spcAft>
              <a:buNone/>
            </a:pPr>
            <a:r>
              <a:rPr lang="en"/>
              <a:t>The high energy process neutrinos have not been observed but have been predicted  by the Solar Standard Model </a:t>
            </a:r>
            <a:endParaRPr/>
          </a:p>
          <a:p>
            <a:pPr indent="0" lvl="0" marL="0" rtl="0" algn="l">
              <a:spcBef>
                <a:spcPts val="0"/>
              </a:spcBef>
              <a:spcAft>
                <a:spcPts val="0"/>
              </a:spcAft>
              <a:buNone/>
            </a:pPr>
            <a:r>
              <a:rPr lang="en"/>
              <a:t>12 reset threshold (3MeV)</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_4">
    <p:spTree>
      <p:nvGrpSpPr>
        <p:cNvPr id="54" name="Shape 54"/>
        <p:cNvGrpSpPr/>
        <p:nvPr/>
      </p:nvGrpSpPr>
      <p:grpSpPr>
        <a:xfrm>
          <a:off x="0" y="0"/>
          <a:ext cx="0" cy="0"/>
          <a:chOff x="0" y="0"/>
          <a:chExt cx="0" cy="0"/>
        </a:xfrm>
      </p:grpSpPr>
      <p:sp>
        <p:nvSpPr>
          <p:cNvPr id="55" name="Google Shape;55;p14"/>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spcBef>
                <a:spcPts val="0"/>
              </a:spcBef>
              <a:spcAft>
                <a:spcPts val="0"/>
              </a:spcAft>
              <a:buSzPts val="2800"/>
              <a:buNone/>
              <a:defRPr sz="2800"/>
            </a:lvl1pPr>
            <a:lvl2pPr lvl="1" algn="ctr">
              <a:spcBef>
                <a:spcPts val="0"/>
              </a:spcBef>
              <a:spcAft>
                <a:spcPts val="0"/>
              </a:spcAft>
              <a:buSzPts val="2800"/>
              <a:buNone/>
              <a:defRPr sz="2800"/>
            </a:lvl2pPr>
            <a:lvl3pPr lvl="2" algn="ctr">
              <a:spcBef>
                <a:spcPts val="0"/>
              </a:spcBef>
              <a:spcAft>
                <a:spcPts val="0"/>
              </a:spcAft>
              <a:buSzPts val="2800"/>
              <a:buNone/>
              <a:defRPr sz="2800"/>
            </a:lvl3pPr>
            <a:lvl4pPr lvl="3" algn="ctr">
              <a:spcBef>
                <a:spcPts val="0"/>
              </a:spcBef>
              <a:spcAft>
                <a:spcPts val="0"/>
              </a:spcAft>
              <a:buSzPts val="2800"/>
              <a:buNone/>
              <a:defRPr sz="2800"/>
            </a:lvl4pPr>
            <a:lvl5pPr lvl="4" algn="ctr">
              <a:spcBef>
                <a:spcPts val="0"/>
              </a:spcBef>
              <a:spcAft>
                <a:spcPts val="0"/>
              </a:spcAft>
              <a:buSzPts val="2800"/>
              <a:buNone/>
              <a:defRPr sz="2800"/>
            </a:lvl5pPr>
            <a:lvl6pPr lvl="5" algn="ctr">
              <a:spcBef>
                <a:spcPts val="0"/>
              </a:spcBef>
              <a:spcAft>
                <a:spcPts val="0"/>
              </a:spcAft>
              <a:buSzPts val="2800"/>
              <a:buNone/>
              <a:defRPr sz="2800"/>
            </a:lvl6pPr>
            <a:lvl7pPr lvl="6" algn="ctr">
              <a:spcBef>
                <a:spcPts val="0"/>
              </a:spcBef>
              <a:spcAft>
                <a:spcPts val="0"/>
              </a:spcAft>
              <a:buSzPts val="2800"/>
              <a:buNone/>
              <a:defRPr sz="2800"/>
            </a:lvl7pPr>
            <a:lvl8pPr lvl="7" algn="ctr">
              <a:spcBef>
                <a:spcPts val="0"/>
              </a:spcBef>
              <a:spcAft>
                <a:spcPts val="0"/>
              </a:spcAft>
              <a:buSzPts val="2800"/>
              <a:buNone/>
              <a:defRPr sz="2800"/>
            </a:lvl8pPr>
            <a:lvl9pPr lvl="8" algn="ctr">
              <a:spcBef>
                <a:spcPts val="0"/>
              </a:spcBef>
              <a:spcAft>
                <a:spcPts val="0"/>
              </a:spcAft>
              <a:buSzPts val="2800"/>
              <a:buNone/>
              <a:defRPr sz="2800"/>
            </a:lvl9pPr>
          </a:lstStyle>
          <a:p/>
        </p:txBody>
      </p:sp>
      <p:sp>
        <p:nvSpPr>
          <p:cNvPr id="57" name="Google Shape;57;p14"/>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8" name="Shape 58"/>
        <p:cNvGrpSpPr/>
        <p:nvPr/>
      </p:nvGrpSpPr>
      <p:grpSpPr>
        <a:xfrm>
          <a:off x="0" y="0"/>
          <a:ext cx="0" cy="0"/>
          <a:chOff x="0" y="0"/>
          <a:chExt cx="0" cy="0"/>
        </a:xfrm>
      </p:grpSpPr>
      <p:sp>
        <p:nvSpPr>
          <p:cNvPr id="59" name="Google Shape;59;p15"/>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TITLE_AND_BODY_1">
    <p:spTree>
      <p:nvGrpSpPr>
        <p:cNvPr id="61" name="Shape 61"/>
        <p:cNvGrpSpPr/>
        <p:nvPr/>
      </p:nvGrpSpPr>
      <p:grpSpPr>
        <a:xfrm>
          <a:off x="0" y="0"/>
          <a:ext cx="0" cy="0"/>
          <a:chOff x="0" y="0"/>
          <a:chExt cx="0" cy="0"/>
        </a:xfrm>
      </p:grpSpPr>
      <p:sp>
        <p:nvSpPr>
          <p:cNvPr id="62" name="Google Shape;62;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64" name="Google Shape;64;p16"/>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p:cSld name="TITLE_AND_TWO_COLUMNS_1_1">
    <p:spTree>
      <p:nvGrpSpPr>
        <p:cNvPr id="65" name="Shape 65"/>
        <p:cNvGrpSpPr/>
        <p:nvPr/>
      </p:nvGrpSpPr>
      <p:grpSpPr>
        <a:xfrm>
          <a:off x="0" y="0"/>
          <a:ext cx="0" cy="0"/>
          <a:chOff x="0" y="0"/>
          <a:chExt cx="0" cy="0"/>
        </a:xfrm>
      </p:grpSpPr>
      <p:sp>
        <p:nvSpPr>
          <p:cNvPr id="66" name="Google Shape;66;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7"/>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_ONLY_1">
    <p:spTree>
      <p:nvGrpSpPr>
        <p:cNvPr id="70" name="Shape 70"/>
        <p:cNvGrpSpPr/>
        <p:nvPr/>
      </p:nvGrpSpPr>
      <p:grpSpPr>
        <a:xfrm>
          <a:off x="0" y="0"/>
          <a:ext cx="0" cy="0"/>
          <a:chOff x="0" y="0"/>
          <a:chExt cx="0" cy="0"/>
        </a:xfrm>
      </p:grpSpPr>
      <p:sp>
        <p:nvSpPr>
          <p:cNvPr id="71" name="Google Shape;71;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18"/>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_1">
    <p:spTree>
      <p:nvGrpSpPr>
        <p:cNvPr id="73" name="Shape 73"/>
        <p:cNvGrpSpPr/>
        <p:nvPr/>
      </p:nvGrpSpPr>
      <p:grpSpPr>
        <a:xfrm>
          <a:off x="0" y="0"/>
          <a:ext cx="0" cy="0"/>
          <a:chOff x="0" y="0"/>
          <a:chExt cx="0" cy="0"/>
        </a:xfrm>
      </p:grpSpPr>
      <p:sp>
        <p:nvSpPr>
          <p:cNvPr id="74" name="Google Shape;74;p19"/>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_1">
    <p:spTree>
      <p:nvGrpSpPr>
        <p:cNvPr id="77" name="Shape 77"/>
        <p:cNvGrpSpPr/>
        <p:nvPr/>
      </p:nvGrpSpPr>
      <p:grpSpPr>
        <a:xfrm>
          <a:off x="0" y="0"/>
          <a:ext cx="0" cy="0"/>
          <a:chOff x="0" y="0"/>
          <a:chExt cx="0" cy="0"/>
        </a:xfrm>
      </p:grpSpPr>
      <p:sp>
        <p:nvSpPr>
          <p:cNvPr id="78" name="Google Shape;78;p20"/>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_1">
    <p:spTree>
      <p:nvGrpSpPr>
        <p:cNvPr id="80" name="Shape 80"/>
        <p:cNvGrpSpPr/>
        <p:nvPr/>
      </p:nvGrpSpPr>
      <p:grpSpPr>
        <a:xfrm>
          <a:off x="0" y="0"/>
          <a:ext cx="0" cy="0"/>
          <a:chOff x="0" y="0"/>
          <a:chExt cx="0" cy="0"/>
        </a:xfrm>
      </p:grpSpPr>
      <p:sp>
        <p:nvSpPr>
          <p:cNvPr id="81" name="Google Shape;81;p21"/>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
        <p:nvSpPr>
          <p:cNvPr id="84" name="Google Shape;84;p21"/>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23850" lvl="0" marL="457200">
              <a:spcBef>
                <a:spcPts val="0"/>
              </a:spcBef>
              <a:spcAft>
                <a:spcPts val="0"/>
              </a:spcAft>
              <a:buClr>
                <a:schemeClr val="lt1"/>
              </a:buClr>
              <a:buSzPts val="15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1150" lvl="2" marL="1371600">
              <a:spcBef>
                <a:spcPts val="0"/>
              </a:spcBef>
              <a:spcAft>
                <a:spcPts val="0"/>
              </a:spcAft>
              <a:buClr>
                <a:schemeClr val="lt1"/>
              </a:buClr>
              <a:buSzPts val="1300"/>
              <a:buChar char="■"/>
              <a:defRPr>
                <a:solidFill>
                  <a:schemeClr val="lt1"/>
                </a:solidFill>
              </a:defRPr>
            </a:lvl3pPr>
            <a:lvl4pPr indent="-304800" lvl="3" marL="1828800">
              <a:spcBef>
                <a:spcPts val="0"/>
              </a:spcBef>
              <a:spcAft>
                <a:spcPts val="0"/>
              </a:spcAft>
              <a:buClr>
                <a:schemeClr val="lt1"/>
              </a:buClr>
              <a:buSzPts val="1200"/>
              <a:buChar char="●"/>
              <a:defRPr>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2100" lvl="5" marL="2743200">
              <a:spcBef>
                <a:spcPts val="0"/>
              </a:spcBef>
              <a:spcAft>
                <a:spcPts val="0"/>
              </a:spcAft>
              <a:buClr>
                <a:schemeClr val="lt1"/>
              </a:buClr>
              <a:buSzPts val="1000"/>
              <a:buChar char="■"/>
              <a:defRPr>
                <a:solidFill>
                  <a:schemeClr val="lt1"/>
                </a:solidFill>
              </a:defRPr>
            </a:lvl6pPr>
            <a:lvl7pPr indent="-285750" lvl="6" marL="3200400">
              <a:spcBef>
                <a:spcPts val="0"/>
              </a:spcBef>
              <a:spcAft>
                <a:spcPts val="0"/>
              </a:spcAft>
              <a:buClr>
                <a:schemeClr val="lt1"/>
              </a:buClr>
              <a:buSzPts val="900"/>
              <a:buChar char="●"/>
              <a:defRPr>
                <a:solidFill>
                  <a:schemeClr val="lt1"/>
                </a:solidFill>
              </a:defRPr>
            </a:lvl7pPr>
            <a:lvl8pPr indent="-279400" lvl="7" marL="3657600">
              <a:spcBef>
                <a:spcPts val="0"/>
              </a:spcBef>
              <a:spcAft>
                <a:spcPts val="0"/>
              </a:spcAft>
              <a:buClr>
                <a:schemeClr val="lt1"/>
              </a:buClr>
              <a:buSzPts val="800"/>
              <a:buChar char="○"/>
              <a:defRPr>
                <a:solidFill>
                  <a:schemeClr val="lt1"/>
                </a:solidFill>
              </a:defRPr>
            </a:lvl8pPr>
            <a:lvl9pPr indent="-273050" lvl="8" marL="4114800">
              <a:spcBef>
                <a:spcPts val="0"/>
              </a:spcBef>
              <a:spcAft>
                <a:spcPts val="0"/>
              </a:spcAft>
              <a:buClr>
                <a:schemeClr val="lt1"/>
              </a:buClr>
              <a:buSzPts val="700"/>
              <a:buChar char="■"/>
              <a:defRPr>
                <a:solidFill>
                  <a:schemeClr val="lt1"/>
                </a:solidFill>
              </a:defRPr>
            </a:lvl9pPr>
          </a:lstStyle>
          <a:p/>
        </p:txBody>
      </p:sp>
      <p:sp>
        <p:nvSpPr>
          <p:cNvPr id="85" name="Google Shape;85;p21"/>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_1">
    <p:spTree>
      <p:nvGrpSpPr>
        <p:cNvPr id="86" name="Shape 86"/>
        <p:cNvGrpSpPr/>
        <p:nvPr/>
      </p:nvGrpSpPr>
      <p:grpSpPr>
        <a:xfrm>
          <a:off x="0" y="0"/>
          <a:ext cx="0" cy="0"/>
          <a:chOff x="0" y="0"/>
          <a:chExt cx="0" cy="0"/>
        </a:xfrm>
      </p:grpSpPr>
      <p:sp>
        <p:nvSpPr>
          <p:cNvPr id="87" name="Google Shape;87;p22"/>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spcBef>
                <a:spcPts val="0"/>
              </a:spcBef>
              <a:spcAft>
                <a:spcPts val="0"/>
              </a:spcAft>
              <a:buSzPts val="1500"/>
              <a:buNone/>
              <a:defRPr/>
            </a:lvl1pPr>
          </a:lstStyle>
          <a:p/>
        </p:txBody>
      </p:sp>
      <p:sp>
        <p:nvSpPr>
          <p:cNvPr id="88" name="Google Shape;88;p22"/>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_1">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23850" lvl="0" marL="457200" algn="ctr">
              <a:spcBef>
                <a:spcPts val="0"/>
              </a:spcBef>
              <a:spcAft>
                <a:spcPts val="0"/>
              </a:spcAft>
              <a:buSzPts val="1500"/>
              <a:buChar char="●"/>
              <a:defRPr/>
            </a:lvl1pPr>
            <a:lvl2pPr indent="-317500" lvl="1" marL="914400" algn="ctr">
              <a:spcBef>
                <a:spcPts val="0"/>
              </a:spcBef>
              <a:spcAft>
                <a:spcPts val="0"/>
              </a:spcAft>
              <a:buSzPts val="1400"/>
              <a:buChar char="○"/>
              <a:defRPr/>
            </a:lvl2pPr>
            <a:lvl3pPr indent="-311150" lvl="2" marL="1371600" algn="ctr">
              <a:spcBef>
                <a:spcPts val="0"/>
              </a:spcBef>
              <a:spcAft>
                <a:spcPts val="0"/>
              </a:spcAft>
              <a:buSzPts val="1300"/>
              <a:buChar char="■"/>
              <a:defRPr/>
            </a:lvl3pPr>
            <a:lvl4pPr indent="-304800" lvl="3" marL="1828800" algn="ctr">
              <a:spcBef>
                <a:spcPts val="0"/>
              </a:spcBef>
              <a:spcAft>
                <a:spcPts val="0"/>
              </a:spcAft>
              <a:buSzPts val="1200"/>
              <a:buChar char="●"/>
              <a:defRPr/>
            </a:lvl4pPr>
            <a:lvl5pPr indent="-298450" lvl="4" marL="2286000" algn="ctr">
              <a:spcBef>
                <a:spcPts val="0"/>
              </a:spcBef>
              <a:spcAft>
                <a:spcPts val="0"/>
              </a:spcAft>
              <a:buSzPts val="1100"/>
              <a:buChar char="○"/>
              <a:defRPr/>
            </a:lvl5pPr>
            <a:lvl6pPr indent="-292100" lvl="5" marL="2743200" algn="ctr">
              <a:spcBef>
                <a:spcPts val="0"/>
              </a:spcBef>
              <a:spcAft>
                <a:spcPts val="0"/>
              </a:spcAft>
              <a:buSzPts val="1000"/>
              <a:buChar char="■"/>
              <a:defRPr/>
            </a:lvl6pPr>
            <a:lvl7pPr indent="-285750" lvl="6" marL="3200400" algn="ctr">
              <a:spcBef>
                <a:spcPts val="0"/>
              </a:spcBef>
              <a:spcAft>
                <a:spcPts val="0"/>
              </a:spcAft>
              <a:buSzPts val="900"/>
              <a:buChar char="●"/>
              <a:defRPr/>
            </a:lvl7pPr>
            <a:lvl8pPr indent="-279400" lvl="7" marL="3657600" algn="ctr">
              <a:spcBef>
                <a:spcPts val="0"/>
              </a:spcBef>
              <a:spcAft>
                <a:spcPts val="0"/>
              </a:spcAft>
              <a:buSzPts val="800"/>
              <a:buChar char="○"/>
              <a:defRPr/>
            </a:lvl8pPr>
            <a:lvl9pPr indent="-273050" lvl="8" marL="4114800" algn="ctr">
              <a:spcBef>
                <a:spcPts val="0"/>
              </a:spcBef>
              <a:spcAft>
                <a:spcPts val="0"/>
              </a:spcAft>
              <a:buSzPts val="700"/>
              <a:buChar char="■"/>
              <a:defRPr/>
            </a:lvl9pPr>
          </a:lstStyle>
          <a:p/>
        </p:txBody>
      </p:sp>
      <p:sp>
        <p:nvSpPr>
          <p:cNvPr id="92" name="Google Shape;92;p23"/>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_2">
    <p:spTree>
      <p:nvGrpSpPr>
        <p:cNvPr id="93" name="Shape 93"/>
        <p:cNvGrpSpPr/>
        <p:nvPr/>
      </p:nvGrpSpPr>
      <p:grpSpPr>
        <a:xfrm>
          <a:off x="0" y="0"/>
          <a:ext cx="0" cy="0"/>
          <a:chOff x="0" y="0"/>
          <a:chExt cx="0" cy="0"/>
        </a:xfrm>
      </p:grpSpPr>
      <p:sp>
        <p:nvSpPr>
          <p:cNvPr id="94" name="Google Shape;94;p24"/>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CUSTOM_7_1">
    <p:spTree>
      <p:nvGrpSpPr>
        <p:cNvPr id="95" name="Shape 95"/>
        <p:cNvGrpSpPr/>
        <p:nvPr/>
      </p:nvGrpSpPr>
      <p:grpSpPr>
        <a:xfrm>
          <a:off x="0" y="0"/>
          <a:ext cx="0" cy="0"/>
          <a:chOff x="0" y="0"/>
          <a:chExt cx="0" cy="0"/>
        </a:xfrm>
      </p:grpSpPr>
      <p:sp>
        <p:nvSpPr>
          <p:cNvPr id="96" name="Google Shape;96;p25"/>
          <p:cNvSpPr txBox="1"/>
          <p:nvPr>
            <p:ph type="title"/>
          </p:nvPr>
        </p:nvSpPr>
        <p:spPr>
          <a:xfrm>
            <a:off x="677325" y="1832775"/>
            <a:ext cx="3217200" cy="1484100"/>
          </a:xfrm>
          <a:prstGeom prst="rect">
            <a:avLst/>
          </a:prstGeom>
        </p:spPr>
        <p:txBody>
          <a:bodyPr anchorCtr="0" anchor="ctr" bIns="91425" lIns="91425" spcFirstLastPara="1" rIns="91425" wrap="square" tIns="91425">
            <a:noAutofit/>
          </a:bodyPr>
          <a:lstStyle>
            <a:lvl1pPr lvl="0">
              <a:spcBef>
                <a:spcPts val="0"/>
              </a:spcBef>
              <a:spcAft>
                <a:spcPts val="0"/>
              </a:spcAft>
              <a:buSzPts val="4200"/>
              <a:buNone/>
              <a:defRPr sz="4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7" name="Google Shape;97;p25"/>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98" name="Google Shape;98;p25"/>
          <p:cNvSpPr txBox="1"/>
          <p:nvPr>
            <p:ph idx="1" type="subTitle"/>
          </p:nvPr>
        </p:nvSpPr>
        <p:spPr>
          <a:xfrm>
            <a:off x="4406650" y="39375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99" name="Google Shape;99;p25"/>
          <p:cNvSpPr txBox="1"/>
          <p:nvPr>
            <p:ph idx="2" type="subTitle"/>
          </p:nvPr>
        </p:nvSpPr>
        <p:spPr>
          <a:xfrm>
            <a:off x="4406650" y="115170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00" name="Google Shape;100;p25"/>
          <p:cNvSpPr txBox="1"/>
          <p:nvPr>
            <p:ph idx="3" type="subTitle"/>
          </p:nvPr>
        </p:nvSpPr>
        <p:spPr>
          <a:xfrm>
            <a:off x="4406650" y="342557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01" name="Google Shape;101;p25"/>
          <p:cNvSpPr txBox="1"/>
          <p:nvPr>
            <p:ph idx="4" type="subTitle"/>
          </p:nvPr>
        </p:nvSpPr>
        <p:spPr>
          <a:xfrm>
            <a:off x="4406650" y="190966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02" name="Google Shape;102;p25"/>
          <p:cNvSpPr txBox="1"/>
          <p:nvPr>
            <p:ph idx="5" type="subTitle"/>
          </p:nvPr>
        </p:nvSpPr>
        <p:spPr>
          <a:xfrm>
            <a:off x="4406650" y="418352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03" name="Google Shape;103;p25"/>
          <p:cNvSpPr txBox="1"/>
          <p:nvPr>
            <p:ph idx="6" type="subTitle"/>
          </p:nvPr>
        </p:nvSpPr>
        <p:spPr>
          <a:xfrm>
            <a:off x="4406650" y="266761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p:cSld name="CUSTOM_8_1">
    <p:spTree>
      <p:nvGrpSpPr>
        <p:cNvPr id="104" name="Shape 104"/>
        <p:cNvGrpSpPr/>
        <p:nvPr/>
      </p:nvGrpSpPr>
      <p:grpSpPr>
        <a:xfrm>
          <a:off x="0" y="0"/>
          <a:ext cx="0" cy="0"/>
          <a:chOff x="0" y="0"/>
          <a:chExt cx="0" cy="0"/>
        </a:xfrm>
      </p:grpSpPr>
      <p:sp>
        <p:nvSpPr>
          <p:cNvPr id="105" name="Google Shape;105;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6" name="Google Shape;106;p26"/>
          <p:cNvSpPr txBox="1"/>
          <p:nvPr>
            <p:ph idx="1" type="body"/>
          </p:nvPr>
        </p:nvSpPr>
        <p:spPr>
          <a:xfrm>
            <a:off x="311700" y="1152475"/>
            <a:ext cx="4473900" cy="34164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07" name="Google Shape;107;p26"/>
          <p:cNvSpPr/>
          <p:nvPr>
            <p:ph idx="2" type="pic"/>
          </p:nvPr>
        </p:nvSpPr>
        <p:spPr>
          <a:xfrm>
            <a:off x="4992024" y="1152775"/>
            <a:ext cx="3840300" cy="3416400"/>
          </a:xfrm>
          <a:prstGeom prst="rect">
            <a:avLst/>
          </a:prstGeom>
          <a:noFill/>
          <a:ln>
            <a:noFill/>
          </a:ln>
        </p:spPr>
      </p:sp>
      <p:sp>
        <p:nvSpPr>
          <p:cNvPr id="108" name="Google Shape;108;p26"/>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big ideas">
  <p:cSld name="CUSTOM_1_1">
    <p:spTree>
      <p:nvGrpSpPr>
        <p:cNvPr id="109" name="Shape 109"/>
        <p:cNvGrpSpPr/>
        <p:nvPr/>
      </p:nvGrpSpPr>
      <p:grpSpPr>
        <a:xfrm>
          <a:off x="0" y="0"/>
          <a:ext cx="0" cy="0"/>
          <a:chOff x="0" y="0"/>
          <a:chExt cx="0" cy="0"/>
        </a:xfrm>
      </p:grpSpPr>
      <p:sp>
        <p:nvSpPr>
          <p:cNvPr id="110" name="Google Shape;110;p27"/>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11" name="Google Shape;111;p27"/>
          <p:cNvSpPr txBox="1"/>
          <p:nvPr>
            <p:ph type="title"/>
          </p:nvPr>
        </p:nvSpPr>
        <p:spPr>
          <a:xfrm>
            <a:off x="483175" y="450025"/>
            <a:ext cx="8184600" cy="7581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12" name="Google Shape;112;p27"/>
          <p:cNvSpPr txBox="1"/>
          <p:nvPr>
            <p:ph idx="1" type="body"/>
          </p:nvPr>
        </p:nvSpPr>
        <p:spPr>
          <a:xfrm>
            <a:off x="483150" y="2237788"/>
            <a:ext cx="3619800" cy="23736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13" name="Google Shape;113;p27"/>
          <p:cNvSpPr txBox="1"/>
          <p:nvPr>
            <p:ph idx="2" type="body"/>
          </p:nvPr>
        </p:nvSpPr>
        <p:spPr>
          <a:xfrm>
            <a:off x="5048000" y="2237788"/>
            <a:ext cx="3619800" cy="23736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14" name="Google Shape;114;p27"/>
          <p:cNvSpPr txBox="1"/>
          <p:nvPr>
            <p:ph idx="3" type="subTitle"/>
          </p:nvPr>
        </p:nvSpPr>
        <p:spPr>
          <a:xfrm>
            <a:off x="483150" y="1336161"/>
            <a:ext cx="36198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15" name="Google Shape;115;p27"/>
          <p:cNvSpPr txBox="1"/>
          <p:nvPr>
            <p:ph idx="4" type="subTitle"/>
          </p:nvPr>
        </p:nvSpPr>
        <p:spPr>
          <a:xfrm>
            <a:off x="5048000" y="1336161"/>
            <a:ext cx="36198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big ideas">
  <p:cSld name="CUSTOM_2_2">
    <p:spTree>
      <p:nvGrpSpPr>
        <p:cNvPr id="116" name="Shape 116"/>
        <p:cNvGrpSpPr/>
        <p:nvPr/>
      </p:nvGrpSpPr>
      <p:grpSpPr>
        <a:xfrm>
          <a:off x="0" y="0"/>
          <a:ext cx="0" cy="0"/>
          <a:chOff x="0" y="0"/>
          <a:chExt cx="0" cy="0"/>
        </a:xfrm>
      </p:grpSpPr>
      <p:sp>
        <p:nvSpPr>
          <p:cNvPr id="117" name="Google Shape;117;p28"/>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18" name="Google Shape;118;p28"/>
          <p:cNvSpPr txBox="1"/>
          <p:nvPr>
            <p:ph idx="1" type="body"/>
          </p:nvPr>
        </p:nvSpPr>
        <p:spPr>
          <a:xfrm>
            <a:off x="483175" y="2417500"/>
            <a:ext cx="2455500" cy="23736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19" name="Google Shape;119;p28"/>
          <p:cNvSpPr txBox="1"/>
          <p:nvPr>
            <p:ph idx="2" type="body"/>
          </p:nvPr>
        </p:nvSpPr>
        <p:spPr>
          <a:xfrm>
            <a:off x="3347725" y="2417500"/>
            <a:ext cx="2455500" cy="23736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20" name="Google Shape;120;p28"/>
          <p:cNvSpPr txBox="1"/>
          <p:nvPr>
            <p:ph idx="3" type="body"/>
          </p:nvPr>
        </p:nvSpPr>
        <p:spPr>
          <a:xfrm>
            <a:off x="6212275" y="2417500"/>
            <a:ext cx="2455500" cy="23736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21" name="Google Shape;121;p28"/>
          <p:cNvSpPr txBox="1"/>
          <p:nvPr>
            <p:ph type="title"/>
          </p:nvPr>
        </p:nvSpPr>
        <p:spPr>
          <a:xfrm>
            <a:off x="483175" y="450025"/>
            <a:ext cx="8184600" cy="7581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22" name="Google Shape;122;p28"/>
          <p:cNvSpPr txBox="1"/>
          <p:nvPr>
            <p:ph idx="4" type="subTitle"/>
          </p:nvPr>
        </p:nvSpPr>
        <p:spPr>
          <a:xfrm>
            <a:off x="48317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23" name="Google Shape;123;p28"/>
          <p:cNvSpPr txBox="1"/>
          <p:nvPr>
            <p:ph idx="5" type="subTitle"/>
          </p:nvPr>
        </p:nvSpPr>
        <p:spPr>
          <a:xfrm>
            <a:off x="334772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24" name="Google Shape;124;p28"/>
          <p:cNvSpPr txBox="1"/>
          <p:nvPr>
            <p:ph idx="6" type="subTitle"/>
          </p:nvPr>
        </p:nvSpPr>
        <p:spPr>
          <a:xfrm>
            <a:off x="621227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big ideas">
  <p:cSld name="CUSTOM_3_1">
    <p:spTree>
      <p:nvGrpSpPr>
        <p:cNvPr id="125" name="Shape 125"/>
        <p:cNvGrpSpPr/>
        <p:nvPr/>
      </p:nvGrpSpPr>
      <p:grpSpPr>
        <a:xfrm>
          <a:off x="0" y="0"/>
          <a:ext cx="0" cy="0"/>
          <a:chOff x="0" y="0"/>
          <a:chExt cx="0" cy="0"/>
        </a:xfrm>
      </p:grpSpPr>
      <p:sp>
        <p:nvSpPr>
          <p:cNvPr id="126" name="Google Shape;126;p29"/>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27" name="Google Shape;127;p29"/>
          <p:cNvSpPr txBox="1"/>
          <p:nvPr>
            <p:ph idx="1" type="body"/>
          </p:nvPr>
        </p:nvSpPr>
        <p:spPr>
          <a:xfrm>
            <a:off x="366725" y="1759093"/>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28" name="Google Shape;128;p29"/>
          <p:cNvSpPr txBox="1"/>
          <p:nvPr>
            <p:ph idx="2" type="body"/>
          </p:nvPr>
        </p:nvSpPr>
        <p:spPr>
          <a:xfrm>
            <a:off x="4938725" y="1759093"/>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29" name="Google Shape;129;p29"/>
          <p:cNvSpPr txBox="1"/>
          <p:nvPr>
            <p:ph idx="3" type="body"/>
          </p:nvPr>
        </p:nvSpPr>
        <p:spPr>
          <a:xfrm>
            <a:off x="366750" y="3648575"/>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30" name="Google Shape;130;p29"/>
          <p:cNvSpPr txBox="1"/>
          <p:nvPr>
            <p:ph idx="4" type="body"/>
          </p:nvPr>
        </p:nvSpPr>
        <p:spPr>
          <a:xfrm>
            <a:off x="4938750" y="3648575"/>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31" name="Google Shape;131;p29"/>
          <p:cNvSpPr txBox="1"/>
          <p:nvPr>
            <p:ph type="title"/>
          </p:nvPr>
        </p:nvSpPr>
        <p:spPr>
          <a:xfrm>
            <a:off x="366750" y="450025"/>
            <a:ext cx="8184600" cy="7581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32" name="Google Shape;132;p29"/>
          <p:cNvSpPr txBox="1"/>
          <p:nvPr>
            <p:ph idx="5" type="subTitle"/>
          </p:nvPr>
        </p:nvSpPr>
        <p:spPr>
          <a:xfrm>
            <a:off x="366763" y="1277907"/>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33" name="Google Shape;133;p29"/>
          <p:cNvSpPr txBox="1"/>
          <p:nvPr>
            <p:ph idx="6" type="subTitle"/>
          </p:nvPr>
        </p:nvSpPr>
        <p:spPr>
          <a:xfrm>
            <a:off x="4938738" y="1277907"/>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34" name="Google Shape;134;p29"/>
          <p:cNvSpPr txBox="1"/>
          <p:nvPr>
            <p:ph idx="7" type="subTitle"/>
          </p:nvPr>
        </p:nvSpPr>
        <p:spPr>
          <a:xfrm>
            <a:off x="4938761" y="3167363"/>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35" name="Google Shape;135;p29"/>
          <p:cNvSpPr txBox="1"/>
          <p:nvPr>
            <p:ph idx="8" type="subTitle"/>
          </p:nvPr>
        </p:nvSpPr>
        <p:spPr>
          <a:xfrm>
            <a:off x="366750" y="3167363"/>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image">
  <p:cSld name="TITLE_ONLY_1_1">
    <p:spTree>
      <p:nvGrpSpPr>
        <p:cNvPr id="136" name="Shape 136"/>
        <p:cNvGrpSpPr/>
        <p:nvPr/>
      </p:nvGrpSpPr>
      <p:grpSpPr>
        <a:xfrm>
          <a:off x="0" y="0"/>
          <a:ext cx="0" cy="0"/>
          <a:chOff x="0" y="0"/>
          <a:chExt cx="0" cy="0"/>
        </a:xfrm>
      </p:grpSpPr>
      <p:sp>
        <p:nvSpPr>
          <p:cNvPr id="137" name="Google Shape;137;p3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8" name="Google Shape;138;p30"/>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39" name="Google Shape;139;p30"/>
          <p:cNvSpPr/>
          <p:nvPr>
            <p:ph idx="2" type="pic"/>
          </p:nvPr>
        </p:nvSpPr>
        <p:spPr>
          <a:xfrm>
            <a:off x="311700" y="1170425"/>
            <a:ext cx="8520600" cy="3492900"/>
          </a:xfrm>
          <a:prstGeom prst="rect">
            <a:avLst/>
          </a:prstGeom>
          <a:noFill/>
          <a:ln>
            <a:noFill/>
          </a:ln>
        </p:spPr>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storyboards">
  <p:cSld name="CUSTOM_4_1">
    <p:spTree>
      <p:nvGrpSpPr>
        <p:cNvPr id="140" name="Shape 140"/>
        <p:cNvGrpSpPr/>
        <p:nvPr/>
      </p:nvGrpSpPr>
      <p:grpSpPr>
        <a:xfrm>
          <a:off x="0" y="0"/>
          <a:ext cx="0" cy="0"/>
          <a:chOff x="0" y="0"/>
          <a:chExt cx="0" cy="0"/>
        </a:xfrm>
      </p:grpSpPr>
      <p:sp>
        <p:nvSpPr>
          <p:cNvPr id="141" name="Google Shape;141;p31"/>
          <p:cNvSpPr txBox="1"/>
          <p:nvPr>
            <p:ph idx="1" type="body"/>
          </p:nvPr>
        </p:nvSpPr>
        <p:spPr>
          <a:xfrm>
            <a:off x="311700" y="4080225"/>
            <a:ext cx="4027500" cy="9261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42" name="Google Shape;142;p31"/>
          <p:cNvSpPr/>
          <p:nvPr>
            <p:ph idx="2" type="pic"/>
          </p:nvPr>
        </p:nvSpPr>
        <p:spPr>
          <a:xfrm>
            <a:off x="4804825" y="1133300"/>
            <a:ext cx="4027500" cy="2392800"/>
          </a:xfrm>
          <a:prstGeom prst="rect">
            <a:avLst/>
          </a:prstGeom>
          <a:noFill/>
          <a:ln>
            <a:noFill/>
          </a:ln>
        </p:spPr>
      </p:sp>
      <p:sp>
        <p:nvSpPr>
          <p:cNvPr id="143" name="Google Shape;143;p31"/>
          <p:cNvSpPr/>
          <p:nvPr>
            <p:ph idx="3" type="pic"/>
          </p:nvPr>
        </p:nvSpPr>
        <p:spPr>
          <a:xfrm>
            <a:off x="311725" y="1133300"/>
            <a:ext cx="4027500" cy="2392800"/>
          </a:xfrm>
          <a:prstGeom prst="rect">
            <a:avLst/>
          </a:prstGeom>
          <a:noFill/>
          <a:ln>
            <a:noFill/>
          </a:ln>
        </p:spPr>
      </p:sp>
      <p:sp>
        <p:nvSpPr>
          <p:cNvPr id="144" name="Google Shape;144;p31"/>
          <p:cNvSpPr txBox="1"/>
          <p:nvPr>
            <p:ph idx="4" type="body"/>
          </p:nvPr>
        </p:nvSpPr>
        <p:spPr>
          <a:xfrm>
            <a:off x="4804825" y="4080225"/>
            <a:ext cx="4027500" cy="9261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45" name="Google Shape;145;p31"/>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46" name="Google Shape;146;p3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7" name="Google Shape;147;p31"/>
          <p:cNvSpPr txBox="1"/>
          <p:nvPr>
            <p:ph idx="5" type="subTitle"/>
          </p:nvPr>
        </p:nvSpPr>
        <p:spPr>
          <a:xfrm>
            <a:off x="311725" y="3582900"/>
            <a:ext cx="4027500" cy="4812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48" name="Google Shape;148;p31"/>
          <p:cNvSpPr txBox="1"/>
          <p:nvPr>
            <p:ph idx="6" type="subTitle"/>
          </p:nvPr>
        </p:nvSpPr>
        <p:spPr>
          <a:xfrm>
            <a:off x="4804825" y="3582900"/>
            <a:ext cx="4027500" cy="4812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storyboards">
  <p:cSld name="CUSTOM_4_1_1">
    <p:spTree>
      <p:nvGrpSpPr>
        <p:cNvPr id="149" name="Shape 149"/>
        <p:cNvGrpSpPr/>
        <p:nvPr/>
      </p:nvGrpSpPr>
      <p:grpSpPr>
        <a:xfrm>
          <a:off x="0" y="0"/>
          <a:ext cx="0" cy="0"/>
          <a:chOff x="0" y="0"/>
          <a:chExt cx="0" cy="0"/>
        </a:xfrm>
      </p:grpSpPr>
      <p:sp>
        <p:nvSpPr>
          <p:cNvPr id="150" name="Google Shape;150;p32"/>
          <p:cNvSpPr txBox="1"/>
          <p:nvPr>
            <p:ph idx="1" type="body"/>
          </p:nvPr>
        </p:nvSpPr>
        <p:spPr>
          <a:xfrm>
            <a:off x="311700" y="3911700"/>
            <a:ext cx="2627100" cy="1018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51" name="Google Shape;151;p32"/>
          <p:cNvSpPr/>
          <p:nvPr>
            <p:ph idx="2" type="pic"/>
          </p:nvPr>
        </p:nvSpPr>
        <p:spPr>
          <a:xfrm>
            <a:off x="6205225" y="1128325"/>
            <a:ext cx="2627100" cy="2273100"/>
          </a:xfrm>
          <a:prstGeom prst="rect">
            <a:avLst/>
          </a:prstGeom>
          <a:noFill/>
          <a:ln>
            <a:noFill/>
          </a:ln>
        </p:spPr>
      </p:sp>
      <p:sp>
        <p:nvSpPr>
          <p:cNvPr id="152" name="Google Shape;152;p32"/>
          <p:cNvSpPr/>
          <p:nvPr>
            <p:ph idx="3" type="pic"/>
          </p:nvPr>
        </p:nvSpPr>
        <p:spPr>
          <a:xfrm>
            <a:off x="311725" y="1128325"/>
            <a:ext cx="2627100" cy="2273100"/>
          </a:xfrm>
          <a:prstGeom prst="rect">
            <a:avLst/>
          </a:prstGeom>
          <a:noFill/>
          <a:ln>
            <a:noFill/>
          </a:ln>
        </p:spPr>
      </p:sp>
      <p:sp>
        <p:nvSpPr>
          <p:cNvPr id="153" name="Google Shape;153;p32"/>
          <p:cNvSpPr txBox="1"/>
          <p:nvPr>
            <p:ph idx="4" type="body"/>
          </p:nvPr>
        </p:nvSpPr>
        <p:spPr>
          <a:xfrm>
            <a:off x="6205225" y="3911700"/>
            <a:ext cx="2627100" cy="1018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54" name="Google Shape;154;p32"/>
          <p:cNvSpPr/>
          <p:nvPr>
            <p:ph idx="5" type="pic"/>
          </p:nvPr>
        </p:nvSpPr>
        <p:spPr>
          <a:xfrm>
            <a:off x="3255250" y="1128325"/>
            <a:ext cx="2627100" cy="2273100"/>
          </a:xfrm>
          <a:prstGeom prst="rect">
            <a:avLst/>
          </a:prstGeom>
          <a:noFill/>
          <a:ln>
            <a:noFill/>
          </a:ln>
        </p:spPr>
      </p:sp>
      <p:sp>
        <p:nvSpPr>
          <p:cNvPr id="155" name="Google Shape;155;p32"/>
          <p:cNvSpPr txBox="1"/>
          <p:nvPr>
            <p:ph idx="6" type="body"/>
          </p:nvPr>
        </p:nvSpPr>
        <p:spPr>
          <a:xfrm>
            <a:off x="3255250" y="3911700"/>
            <a:ext cx="2627100" cy="1018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56" name="Google Shape;156;p32"/>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57" name="Google Shape;157;p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8" name="Google Shape;158;p32"/>
          <p:cNvSpPr txBox="1"/>
          <p:nvPr>
            <p:ph idx="7" type="subTitle"/>
          </p:nvPr>
        </p:nvSpPr>
        <p:spPr>
          <a:xfrm>
            <a:off x="311725"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59" name="Google Shape;159;p32"/>
          <p:cNvSpPr txBox="1"/>
          <p:nvPr>
            <p:ph idx="8" type="subTitle"/>
          </p:nvPr>
        </p:nvSpPr>
        <p:spPr>
          <a:xfrm>
            <a:off x="6205225"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60" name="Google Shape;160;p32"/>
          <p:cNvSpPr txBox="1"/>
          <p:nvPr>
            <p:ph idx="9" type="subTitle"/>
          </p:nvPr>
        </p:nvSpPr>
        <p:spPr>
          <a:xfrm>
            <a:off x="3255250"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only">
  <p:cSld name="CUSTOM_5_1">
    <p:spTree>
      <p:nvGrpSpPr>
        <p:cNvPr id="161" name="Shape 161"/>
        <p:cNvGrpSpPr/>
        <p:nvPr/>
      </p:nvGrpSpPr>
      <p:grpSpPr>
        <a:xfrm>
          <a:off x="0" y="0"/>
          <a:ext cx="0" cy="0"/>
          <a:chOff x="0" y="0"/>
          <a:chExt cx="0" cy="0"/>
        </a:xfrm>
      </p:grpSpPr>
      <p:sp>
        <p:nvSpPr>
          <p:cNvPr id="162" name="Google Shape;162;p33"/>
          <p:cNvSpPr/>
          <p:nvPr>
            <p:ph idx="2" type="pic"/>
          </p:nvPr>
        </p:nvSpPr>
        <p:spPr>
          <a:xfrm>
            <a:off x="311700" y="445025"/>
            <a:ext cx="8520600" cy="4218300"/>
          </a:xfrm>
          <a:prstGeom prst="rect">
            <a:avLst/>
          </a:prstGeom>
          <a:noFill/>
          <a:ln>
            <a:noFill/>
          </a:ln>
        </p:spPr>
      </p:sp>
      <p:sp>
        <p:nvSpPr>
          <p:cNvPr id="163" name="Google Shape;163;p33"/>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grid">
  <p:cSld name="CUSTOM_6_1">
    <p:spTree>
      <p:nvGrpSpPr>
        <p:cNvPr id="164" name="Shape 164"/>
        <p:cNvGrpSpPr/>
        <p:nvPr/>
      </p:nvGrpSpPr>
      <p:grpSpPr>
        <a:xfrm>
          <a:off x="0" y="0"/>
          <a:ext cx="0" cy="0"/>
          <a:chOff x="0" y="0"/>
          <a:chExt cx="0" cy="0"/>
        </a:xfrm>
      </p:grpSpPr>
      <p:sp>
        <p:nvSpPr>
          <p:cNvPr id="165" name="Google Shape;165;p34"/>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66" name="Google Shape;166;p34"/>
          <p:cNvSpPr/>
          <p:nvPr>
            <p:ph idx="2" type="pic"/>
          </p:nvPr>
        </p:nvSpPr>
        <p:spPr>
          <a:xfrm>
            <a:off x="3389600" y="118913"/>
            <a:ext cx="1643700" cy="1535100"/>
          </a:xfrm>
          <a:prstGeom prst="rect">
            <a:avLst/>
          </a:prstGeom>
          <a:noFill/>
          <a:ln>
            <a:noFill/>
          </a:ln>
        </p:spPr>
      </p:sp>
      <p:sp>
        <p:nvSpPr>
          <p:cNvPr id="167" name="Google Shape;167;p34"/>
          <p:cNvSpPr/>
          <p:nvPr>
            <p:ph idx="3" type="pic"/>
          </p:nvPr>
        </p:nvSpPr>
        <p:spPr>
          <a:xfrm>
            <a:off x="5195935" y="118913"/>
            <a:ext cx="1643700" cy="1535100"/>
          </a:xfrm>
          <a:prstGeom prst="rect">
            <a:avLst/>
          </a:prstGeom>
          <a:noFill/>
          <a:ln>
            <a:noFill/>
          </a:ln>
        </p:spPr>
      </p:sp>
      <p:sp>
        <p:nvSpPr>
          <p:cNvPr id="168" name="Google Shape;168;p34"/>
          <p:cNvSpPr/>
          <p:nvPr>
            <p:ph idx="4" type="pic"/>
          </p:nvPr>
        </p:nvSpPr>
        <p:spPr>
          <a:xfrm>
            <a:off x="7002270" y="118913"/>
            <a:ext cx="1643700" cy="1535100"/>
          </a:xfrm>
          <a:prstGeom prst="rect">
            <a:avLst/>
          </a:prstGeom>
          <a:noFill/>
          <a:ln>
            <a:noFill/>
          </a:ln>
        </p:spPr>
      </p:sp>
      <p:sp>
        <p:nvSpPr>
          <p:cNvPr id="169" name="Google Shape;169;p34"/>
          <p:cNvSpPr/>
          <p:nvPr>
            <p:ph idx="5" type="pic"/>
          </p:nvPr>
        </p:nvSpPr>
        <p:spPr>
          <a:xfrm>
            <a:off x="3389588" y="1804212"/>
            <a:ext cx="1643700" cy="1535100"/>
          </a:xfrm>
          <a:prstGeom prst="rect">
            <a:avLst/>
          </a:prstGeom>
          <a:noFill/>
          <a:ln>
            <a:noFill/>
          </a:ln>
        </p:spPr>
      </p:sp>
      <p:sp>
        <p:nvSpPr>
          <p:cNvPr id="170" name="Google Shape;170;p34"/>
          <p:cNvSpPr/>
          <p:nvPr>
            <p:ph idx="6" type="pic"/>
          </p:nvPr>
        </p:nvSpPr>
        <p:spPr>
          <a:xfrm>
            <a:off x="5195922" y="1804212"/>
            <a:ext cx="1643700" cy="1535100"/>
          </a:xfrm>
          <a:prstGeom prst="rect">
            <a:avLst/>
          </a:prstGeom>
          <a:noFill/>
          <a:ln>
            <a:noFill/>
          </a:ln>
        </p:spPr>
      </p:sp>
      <p:sp>
        <p:nvSpPr>
          <p:cNvPr id="171" name="Google Shape;171;p34"/>
          <p:cNvSpPr/>
          <p:nvPr>
            <p:ph idx="7" type="pic"/>
          </p:nvPr>
        </p:nvSpPr>
        <p:spPr>
          <a:xfrm>
            <a:off x="7002257" y="1804212"/>
            <a:ext cx="1643700" cy="1535100"/>
          </a:xfrm>
          <a:prstGeom prst="rect">
            <a:avLst/>
          </a:prstGeom>
          <a:noFill/>
          <a:ln>
            <a:noFill/>
          </a:ln>
        </p:spPr>
      </p:sp>
      <p:sp>
        <p:nvSpPr>
          <p:cNvPr id="172" name="Google Shape;172;p34"/>
          <p:cNvSpPr txBox="1"/>
          <p:nvPr>
            <p:ph type="title"/>
          </p:nvPr>
        </p:nvSpPr>
        <p:spPr>
          <a:xfrm>
            <a:off x="351550" y="445025"/>
            <a:ext cx="2596800" cy="1706400"/>
          </a:xfrm>
          <a:prstGeom prst="rect">
            <a:avLst/>
          </a:prstGeom>
        </p:spPr>
        <p:txBody>
          <a:bodyPr anchorCtr="0" anchor="t" bIns="91425" lIns="91425" spcFirstLastPara="1" rIns="91425" wrap="square" tIns="91425">
            <a:sp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3" name="Google Shape;173;p34"/>
          <p:cNvSpPr/>
          <p:nvPr>
            <p:ph idx="8" type="pic"/>
          </p:nvPr>
        </p:nvSpPr>
        <p:spPr>
          <a:xfrm>
            <a:off x="3389588" y="3489487"/>
            <a:ext cx="1643700" cy="1535100"/>
          </a:xfrm>
          <a:prstGeom prst="rect">
            <a:avLst/>
          </a:prstGeom>
          <a:noFill/>
          <a:ln>
            <a:noFill/>
          </a:ln>
        </p:spPr>
      </p:sp>
      <p:sp>
        <p:nvSpPr>
          <p:cNvPr id="174" name="Google Shape;174;p34"/>
          <p:cNvSpPr/>
          <p:nvPr>
            <p:ph idx="9" type="pic"/>
          </p:nvPr>
        </p:nvSpPr>
        <p:spPr>
          <a:xfrm>
            <a:off x="5195922" y="3489487"/>
            <a:ext cx="1643700" cy="1535100"/>
          </a:xfrm>
          <a:prstGeom prst="rect">
            <a:avLst/>
          </a:prstGeom>
          <a:noFill/>
          <a:ln>
            <a:noFill/>
          </a:ln>
        </p:spPr>
      </p:sp>
      <p:sp>
        <p:nvSpPr>
          <p:cNvPr id="175" name="Google Shape;175;p34"/>
          <p:cNvSpPr/>
          <p:nvPr>
            <p:ph idx="13" type="pic"/>
          </p:nvPr>
        </p:nvSpPr>
        <p:spPr>
          <a:xfrm>
            <a:off x="7002257" y="3489487"/>
            <a:ext cx="1643700" cy="1535100"/>
          </a:xfrm>
          <a:prstGeom prst="rect">
            <a:avLst/>
          </a:prstGeom>
          <a:noFill/>
          <a:ln>
            <a:noFill/>
          </a:ln>
        </p:spPr>
      </p:sp>
    </p:spTree>
  </p:cSld>
  <p:clrMapOvr>
    <a:masterClrMapping/>
  </p:clrMapOvr>
  <p:extLst>
    <p:ext uri="{DCECCB84-F9BA-43D5-87BE-67443E8EF086}">
      <p15:sldGuideLst>
        <p15:guide id="1" pos="5564">
          <p15:clr>
            <a:srgbClr val="E46962"/>
          </p15:clr>
        </p15:guide>
      </p15:sldGuideLst>
    </p:ext>
  </p:extLst>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BLANK_1">
    <p:spTree>
      <p:nvGrpSpPr>
        <p:cNvPr id="176" name="Shape 176"/>
        <p:cNvGrpSpPr/>
        <p:nvPr/>
      </p:nvGrpSpPr>
      <p:grpSpPr>
        <a:xfrm>
          <a:off x="0" y="0"/>
          <a:ext cx="0" cy="0"/>
          <a:chOff x="0" y="0"/>
          <a:chExt cx="0" cy="0"/>
        </a:xfrm>
      </p:grpSpPr>
      <p:sp>
        <p:nvSpPr>
          <p:cNvPr id="177" name="Google Shape;177;p35"/>
          <p:cNvSpPr txBox="1"/>
          <p:nvPr>
            <p:ph type="title"/>
          </p:nvPr>
        </p:nvSpPr>
        <p:spPr>
          <a:xfrm>
            <a:off x="697350" y="2932550"/>
            <a:ext cx="7749300" cy="10158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1"/>
              </a:buClr>
              <a:buSzPts val="3600"/>
              <a:buFont typeface="Hepta Slab Medium"/>
              <a:buNone/>
              <a:defRPr>
                <a:latin typeface="Hepta Slab Medium"/>
                <a:ea typeface="Hepta Slab Medium"/>
                <a:cs typeface="Hepta Slab Medium"/>
                <a:sym typeface="Hepta Slab Medium"/>
              </a:defRPr>
            </a:lvl1pPr>
            <a:lvl2pPr lvl="1"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2pPr>
            <a:lvl3pPr lvl="2"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3pPr>
            <a:lvl4pPr lvl="3"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4pPr>
            <a:lvl5pPr lvl="4"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5pPr>
            <a:lvl6pPr lvl="5"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6pPr>
            <a:lvl7pPr lvl="6"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7pPr>
            <a:lvl8pPr lvl="7"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8pPr>
            <a:lvl9pPr lvl="8"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9pPr>
          </a:lstStyle>
          <a:p/>
        </p:txBody>
      </p:sp>
      <p:sp>
        <p:nvSpPr>
          <p:cNvPr id="178" name="Google Shape;178;p35"/>
          <p:cNvSpPr txBox="1"/>
          <p:nvPr>
            <p:ph idx="2" type="title"/>
          </p:nvPr>
        </p:nvSpPr>
        <p:spPr>
          <a:xfrm>
            <a:off x="3278250" y="1194450"/>
            <a:ext cx="2587500" cy="19926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accent4"/>
              </a:buClr>
              <a:buSzPts val="12800"/>
              <a:buNone/>
              <a:defRPr sz="12800">
                <a:solidFill>
                  <a:schemeClr val="accent4"/>
                </a:solidFill>
              </a:defRPr>
            </a:lvl1pPr>
            <a:lvl2pPr lvl="1"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2pPr>
            <a:lvl3pPr lvl="2"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3pPr>
            <a:lvl4pPr lvl="3"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4pPr>
            <a:lvl5pPr lvl="4"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5pPr>
            <a:lvl6pPr lvl="5"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6pPr>
            <a:lvl7pPr lvl="6"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7pPr>
            <a:lvl8pPr lvl="7"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8pPr>
            <a:lvl9pPr lvl="8"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9pPr>
          </a:lstStyle>
          <a:p/>
        </p:txBody>
      </p:sp>
      <p:sp>
        <p:nvSpPr>
          <p:cNvPr id="179" name="Google Shape;179;p3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337">
          <p15:clr>
            <a:srgbClr val="E46962"/>
          </p15:clr>
        </p15:guide>
      </p15:sldGuideLst>
    </p:ext>
  </p:extLst>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secHead">
  <p:cSld name="SECTION_HEADER">
    <p:spTree>
      <p:nvGrpSpPr>
        <p:cNvPr id="180" name="Shape 180"/>
        <p:cNvGrpSpPr/>
        <p:nvPr/>
      </p:nvGrpSpPr>
      <p:grpSpPr>
        <a:xfrm>
          <a:off x="0" y="0"/>
          <a:ext cx="0" cy="0"/>
          <a:chOff x="0" y="0"/>
          <a:chExt cx="0" cy="0"/>
        </a:xfrm>
      </p:grpSpPr>
      <p:sp>
        <p:nvSpPr>
          <p:cNvPr id="181" name="Google Shape;181;p36"/>
          <p:cNvSpPr txBox="1"/>
          <p:nvPr>
            <p:ph type="title"/>
          </p:nvPr>
        </p:nvSpPr>
        <p:spPr>
          <a:xfrm>
            <a:off x="632850" y="1124700"/>
            <a:ext cx="7878300" cy="17415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dk1"/>
              </a:buClr>
              <a:buSzPts val="5400"/>
              <a:buFont typeface="Hepta Slab"/>
              <a:buNone/>
              <a:defRPr sz="5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2" name="Google Shape;182;p36"/>
          <p:cNvSpPr txBox="1"/>
          <p:nvPr>
            <p:ph idx="1" type="body"/>
          </p:nvPr>
        </p:nvSpPr>
        <p:spPr>
          <a:xfrm>
            <a:off x="4064100" y="4335200"/>
            <a:ext cx="1015800" cy="266100"/>
          </a:xfrm>
          <a:prstGeom prst="rect">
            <a:avLst/>
          </a:prstGeom>
          <a:ln cap="flat" cmpd="sng" w="9525">
            <a:solidFill>
              <a:schemeClr val="dk1"/>
            </a:solidFill>
            <a:prstDash val="solid"/>
            <a:round/>
            <a:headEnd len="sm" w="sm" type="none"/>
            <a:tailEnd len="sm" w="sm" type="none"/>
          </a:ln>
        </p:spPr>
        <p:txBody>
          <a:bodyPr anchorCtr="0" anchor="ctr" bIns="0" lIns="0" spcFirstLastPara="1" rIns="0" wrap="square" tIns="0">
            <a:noAutofit/>
          </a:bodyPr>
          <a:lstStyle>
            <a:lvl1pPr indent="-298450" lvl="0" marL="457200">
              <a:spcBef>
                <a:spcPts val="0"/>
              </a:spcBef>
              <a:spcAft>
                <a:spcPts val="0"/>
              </a:spcAft>
              <a:buSzPts val="1100"/>
              <a:buFont typeface="Barlow Medium"/>
              <a:buChar char="●"/>
              <a:defRPr sz="1100">
                <a:latin typeface="Barlow Medium"/>
                <a:ea typeface="Barlow Medium"/>
                <a:cs typeface="Barlow Medium"/>
                <a:sym typeface="Barlow Medium"/>
              </a:defRPr>
            </a:lvl1pPr>
            <a:lvl2pPr indent="-298450" lvl="1" marL="914400">
              <a:spcBef>
                <a:spcPts val="0"/>
              </a:spcBef>
              <a:spcAft>
                <a:spcPts val="0"/>
              </a:spcAft>
              <a:buSzPts val="1100"/>
              <a:buFont typeface="Barlow Medium"/>
              <a:buChar char="○"/>
              <a:defRPr sz="1100">
                <a:latin typeface="Barlow Medium"/>
                <a:ea typeface="Barlow Medium"/>
                <a:cs typeface="Barlow Medium"/>
                <a:sym typeface="Barlow Medium"/>
              </a:defRPr>
            </a:lvl2pPr>
            <a:lvl3pPr indent="-298450" lvl="2" marL="1371600">
              <a:spcBef>
                <a:spcPts val="0"/>
              </a:spcBef>
              <a:spcAft>
                <a:spcPts val="0"/>
              </a:spcAft>
              <a:buSzPts val="1100"/>
              <a:buFont typeface="Barlow Medium"/>
              <a:buChar char="■"/>
              <a:defRPr sz="1100">
                <a:latin typeface="Barlow Medium"/>
                <a:ea typeface="Barlow Medium"/>
                <a:cs typeface="Barlow Medium"/>
                <a:sym typeface="Barlow Medium"/>
              </a:defRPr>
            </a:lvl3pPr>
            <a:lvl4pPr indent="-298450" lvl="3" marL="1828800">
              <a:spcBef>
                <a:spcPts val="0"/>
              </a:spcBef>
              <a:spcAft>
                <a:spcPts val="0"/>
              </a:spcAft>
              <a:buSzPts val="1100"/>
              <a:buFont typeface="Barlow Medium"/>
              <a:buChar char="●"/>
              <a:defRPr sz="1100">
                <a:latin typeface="Barlow Medium"/>
                <a:ea typeface="Barlow Medium"/>
                <a:cs typeface="Barlow Medium"/>
                <a:sym typeface="Barlow Medium"/>
              </a:defRPr>
            </a:lvl4pPr>
            <a:lvl5pPr indent="-298450" lvl="4" marL="2286000">
              <a:spcBef>
                <a:spcPts val="0"/>
              </a:spcBef>
              <a:spcAft>
                <a:spcPts val="0"/>
              </a:spcAft>
              <a:buSzPts val="1100"/>
              <a:buFont typeface="Barlow Medium"/>
              <a:buChar char="○"/>
              <a:defRPr>
                <a:latin typeface="Barlow Medium"/>
                <a:ea typeface="Barlow Medium"/>
                <a:cs typeface="Barlow Medium"/>
                <a:sym typeface="Barlow Medium"/>
              </a:defRPr>
            </a:lvl5pPr>
            <a:lvl6pPr indent="-298450" lvl="5" marL="2743200">
              <a:spcBef>
                <a:spcPts val="0"/>
              </a:spcBef>
              <a:spcAft>
                <a:spcPts val="0"/>
              </a:spcAft>
              <a:buSzPts val="1100"/>
              <a:buFont typeface="Barlow Medium"/>
              <a:buChar char="■"/>
              <a:defRPr sz="1100">
                <a:latin typeface="Barlow Medium"/>
                <a:ea typeface="Barlow Medium"/>
                <a:cs typeface="Barlow Medium"/>
                <a:sym typeface="Barlow Medium"/>
              </a:defRPr>
            </a:lvl6pPr>
            <a:lvl7pPr indent="-298450" lvl="6" marL="3200400">
              <a:spcBef>
                <a:spcPts val="0"/>
              </a:spcBef>
              <a:spcAft>
                <a:spcPts val="0"/>
              </a:spcAft>
              <a:buSzPts val="1100"/>
              <a:buFont typeface="Barlow Medium"/>
              <a:buChar char="●"/>
              <a:defRPr sz="1100">
                <a:latin typeface="Barlow Medium"/>
                <a:ea typeface="Barlow Medium"/>
                <a:cs typeface="Barlow Medium"/>
                <a:sym typeface="Barlow Medium"/>
              </a:defRPr>
            </a:lvl7pPr>
            <a:lvl8pPr indent="-298450" lvl="7" marL="3657600">
              <a:spcBef>
                <a:spcPts val="0"/>
              </a:spcBef>
              <a:spcAft>
                <a:spcPts val="0"/>
              </a:spcAft>
              <a:buSzPts val="1100"/>
              <a:buFont typeface="Barlow Medium"/>
              <a:buChar char="○"/>
              <a:defRPr sz="1100">
                <a:latin typeface="Barlow Medium"/>
                <a:ea typeface="Barlow Medium"/>
                <a:cs typeface="Barlow Medium"/>
                <a:sym typeface="Barlow Medium"/>
              </a:defRPr>
            </a:lvl8pPr>
            <a:lvl9pPr indent="-298450" lvl="8" marL="4114800">
              <a:spcBef>
                <a:spcPts val="0"/>
              </a:spcBef>
              <a:spcAft>
                <a:spcPts val="0"/>
              </a:spcAft>
              <a:buSzPts val="1100"/>
              <a:buFont typeface="Barlow Medium"/>
              <a:buChar char="■"/>
              <a:defRPr sz="1100">
                <a:latin typeface="Barlow Medium"/>
                <a:ea typeface="Barlow Medium"/>
                <a:cs typeface="Barlow Medium"/>
                <a:sym typeface="Barlow Medium"/>
              </a:defRPr>
            </a:lvl9pPr>
          </a:lstStyle>
          <a:p/>
        </p:txBody>
      </p:sp>
      <p:sp>
        <p:nvSpPr>
          <p:cNvPr id="183" name="Google Shape;183;p36"/>
          <p:cNvSpPr txBox="1"/>
          <p:nvPr>
            <p:ph idx="2" type="subTitle"/>
          </p:nvPr>
        </p:nvSpPr>
        <p:spPr>
          <a:xfrm>
            <a:off x="2857500" y="2902000"/>
            <a:ext cx="3765600" cy="9348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dk2"/>
              </a:buClr>
              <a:buSzPts val="2600"/>
              <a:buNone/>
              <a:defRPr sz="2600">
                <a:solidFill>
                  <a:schemeClr val="dk2"/>
                </a:solidFill>
              </a:defRPr>
            </a:lvl1pPr>
            <a:lvl2pPr lvl="1">
              <a:spcBef>
                <a:spcPts val="0"/>
              </a:spcBef>
              <a:spcAft>
                <a:spcPts val="0"/>
              </a:spcAft>
              <a:buSzPts val="1400"/>
              <a:buNone/>
              <a:defRPr>
                <a:latin typeface="Barlow Light"/>
                <a:ea typeface="Barlow Light"/>
                <a:cs typeface="Barlow Light"/>
                <a:sym typeface="Barlow Light"/>
              </a:defRPr>
            </a:lvl2pPr>
            <a:lvl3pPr lvl="2">
              <a:spcBef>
                <a:spcPts val="0"/>
              </a:spcBef>
              <a:spcAft>
                <a:spcPts val="0"/>
              </a:spcAft>
              <a:buSzPts val="1400"/>
              <a:buNone/>
              <a:defRPr>
                <a:latin typeface="Barlow Light"/>
                <a:ea typeface="Barlow Light"/>
                <a:cs typeface="Barlow Light"/>
                <a:sym typeface="Barlow Light"/>
              </a:defRPr>
            </a:lvl3pPr>
            <a:lvl4pPr lvl="3">
              <a:spcBef>
                <a:spcPts val="0"/>
              </a:spcBef>
              <a:spcAft>
                <a:spcPts val="0"/>
              </a:spcAft>
              <a:buSzPts val="1400"/>
              <a:buNone/>
              <a:defRPr>
                <a:latin typeface="Barlow Light"/>
                <a:ea typeface="Barlow Light"/>
                <a:cs typeface="Barlow Light"/>
                <a:sym typeface="Barlow Light"/>
              </a:defRPr>
            </a:lvl4pPr>
            <a:lvl5pPr lvl="4">
              <a:spcBef>
                <a:spcPts val="0"/>
              </a:spcBef>
              <a:spcAft>
                <a:spcPts val="0"/>
              </a:spcAft>
              <a:buSzPts val="1400"/>
              <a:buNone/>
              <a:defRPr>
                <a:latin typeface="Barlow Light"/>
                <a:ea typeface="Barlow Light"/>
                <a:cs typeface="Barlow Light"/>
                <a:sym typeface="Barlow Light"/>
              </a:defRPr>
            </a:lvl5pPr>
            <a:lvl6pPr lvl="5">
              <a:spcBef>
                <a:spcPts val="0"/>
              </a:spcBef>
              <a:spcAft>
                <a:spcPts val="0"/>
              </a:spcAft>
              <a:buSzPts val="1400"/>
              <a:buNone/>
              <a:defRPr>
                <a:latin typeface="Barlow Light"/>
                <a:ea typeface="Barlow Light"/>
                <a:cs typeface="Barlow Light"/>
                <a:sym typeface="Barlow Light"/>
              </a:defRPr>
            </a:lvl6pPr>
            <a:lvl7pPr lvl="6">
              <a:spcBef>
                <a:spcPts val="0"/>
              </a:spcBef>
              <a:spcAft>
                <a:spcPts val="0"/>
              </a:spcAft>
              <a:buSzPts val="1400"/>
              <a:buNone/>
              <a:defRPr>
                <a:latin typeface="Barlow Light"/>
                <a:ea typeface="Barlow Light"/>
                <a:cs typeface="Barlow Light"/>
                <a:sym typeface="Barlow Light"/>
              </a:defRPr>
            </a:lvl7pPr>
            <a:lvl8pPr lvl="7">
              <a:spcBef>
                <a:spcPts val="0"/>
              </a:spcBef>
              <a:spcAft>
                <a:spcPts val="0"/>
              </a:spcAft>
              <a:buSzPts val="1400"/>
              <a:buNone/>
              <a:defRPr>
                <a:latin typeface="Barlow Light"/>
                <a:ea typeface="Barlow Light"/>
                <a:cs typeface="Barlow Light"/>
                <a:sym typeface="Barlow Light"/>
              </a:defRPr>
            </a:lvl8pPr>
            <a:lvl9pPr lvl="8">
              <a:spcBef>
                <a:spcPts val="0"/>
              </a:spcBef>
              <a:spcAft>
                <a:spcPts val="0"/>
              </a:spcAft>
              <a:buSzPts val="1400"/>
              <a:buNone/>
              <a:defRPr>
                <a:latin typeface="Barlow Light"/>
                <a:ea typeface="Barlow Light"/>
                <a:cs typeface="Barlow Light"/>
                <a:sym typeface="Barlow Light"/>
              </a:defRPr>
            </a:lvl9pPr>
          </a:lstStyle>
          <a:p/>
        </p:txBody>
      </p:sp>
      <p:sp>
        <p:nvSpPr>
          <p:cNvPr id="184" name="Google Shape;184;p3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atin typeface="Barlow Medium"/>
                <a:ea typeface="Barlow Medium"/>
                <a:cs typeface="Barlow Medium"/>
                <a:sym typeface="Barlow Medium"/>
              </a:defRPr>
            </a:lvl1pPr>
            <a:lvl2pPr lvl="1">
              <a:buNone/>
              <a:defRPr>
                <a:latin typeface="Barlow Medium"/>
                <a:ea typeface="Barlow Medium"/>
                <a:cs typeface="Barlow Medium"/>
                <a:sym typeface="Barlow Medium"/>
              </a:defRPr>
            </a:lvl2pPr>
            <a:lvl3pPr lvl="2">
              <a:buNone/>
              <a:defRPr>
                <a:latin typeface="Barlow Medium"/>
                <a:ea typeface="Barlow Medium"/>
                <a:cs typeface="Barlow Medium"/>
                <a:sym typeface="Barlow Medium"/>
              </a:defRPr>
            </a:lvl3pPr>
            <a:lvl4pPr lvl="3">
              <a:buNone/>
              <a:defRPr>
                <a:latin typeface="Barlow Medium"/>
                <a:ea typeface="Barlow Medium"/>
                <a:cs typeface="Barlow Medium"/>
                <a:sym typeface="Barlow Medium"/>
              </a:defRPr>
            </a:lvl4pPr>
            <a:lvl5pPr lvl="4">
              <a:buNone/>
              <a:defRPr>
                <a:latin typeface="Barlow Medium"/>
                <a:ea typeface="Barlow Medium"/>
                <a:cs typeface="Barlow Medium"/>
                <a:sym typeface="Barlow Medium"/>
              </a:defRPr>
            </a:lvl5pPr>
            <a:lvl6pPr lvl="5">
              <a:buNone/>
              <a:defRPr>
                <a:latin typeface="Barlow Medium"/>
                <a:ea typeface="Barlow Medium"/>
                <a:cs typeface="Barlow Medium"/>
                <a:sym typeface="Barlow Medium"/>
              </a:defRPr>
            </a:lvl6pPr>
            <a:lvl7pPr lvl="6">
              <a:buNone/>
              <a:defRPr>
                <a:latin typeface="Barlow Medium"/>
                <a:ea typeface="Barlow Medium"/>
                <a:cs typeface="Barlow Medium"/>
                <a:sym typeface="Barlow Medium"/>
              </a:defRPr>
            </a:lvl7pPr>
            <a:lvl8pPr lvl="7">
              <a:buNone/>
              <a:defRPr>
                <a:latin typeface="Barlow Medium"/>
                <a:ea typeface="Barlow Medium"/>
                <a:cs typeface="Barlow Medium"/>
                <a:sym typeface="Barlow Medium"/>
              </a:defRPr>
            </a:lvl8pPr>
            <a:lvl9pPr lvl="8">
              <a:buNone/>
              <a:defRPr>
                <a:latin typeface="Barlow Medium"/>
                <a:ea typeface="Barlow Medium"/>
                <a:cs typeface="Barlow Medium"/>
                <a:sym typeface="Barlow Medium"/>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 Content" type="tx">
  <p:cSld name="TITLE_AND_BODY">
    <p:bg>
      <p:bgPr>
        <a:solidFill>
          <a:schemeClr val="accent4"/>
        </a:solidFill>
      </p:bgPr>
    </p:bg>
    <p:spTree>
      <p:nvGrpSpPr>
        <p:cNvPr id="185" name="Shape 185"/>
        <p:cNvGrpSpPr/>
        <p:nvPr/>
      </p:nvGrpSpPr>
      <p:grpSpPr>
        <a:xfrm>
          <a:off x="0" y="0"/>
          <a:ext cx="0" cy="0"/>
          <a:chOff x="0" y="0"/>
          <a:chExt cx="0" cy="0"/>
        </a:xfrm>
      </p:grpSpPr>
      <p:sp>
        <p:nvSpPr>
          <p:cNvPr id="186" name="Google Shape;186;p37"/>
          <p:cNvSpPr txBox="1"/>
          <p:nvPr>
            <p:ph idx="1" type="subTitle"/>
          </p:nvPr>
        </p:nvSpPr>
        <p:spPr>
          <a:xfrm>
            <a:off x="475075" y="309225"/>
            <a:ext cx="3655200" cy="3576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1pPr>
            <a:lvl2pPr lvl="1">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2pPr>
            <a:lvl3pPr lvl="2">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3pPr>
            <a:lvl4pPr lvl="3">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4pPr>
            <a:lvl5pPr lvl="4">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5pPr>
            <a:lvl6pPr lvl="5">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6pPr>
            <a:lvl7pPr lvl="6">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7pPr>
            <a:lvl8pPr lvl="7">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8pPr>
            <a:lvl9pPr lvl="8">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9pPr>
          </a:lstStyle>
          <a:p/>
        </p:txBody>
      </p:sp>
      <p:sp>
        <p:nvSpPr>
          <p:cNvPr id="187" name="Google Shape;187;p37"/>
          <p:cNvSpPr txBox="1"/>
          <p:nvPr>
            <p:ph idx="2" type="body"/>
          </p:nvPr>
        </p:nvSpPr>
        <p:spPr>
          <a:xfrm>
            <a:off x="711097" y="980554"/>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188" name="Google Shape;188;p37"/>
          <p:cNvSpPr txBox="1"/>
          <p:nvPr>
            <p:ph idx="3" type="subTitle"/>
          </p:nvPr>
        </p:nvSpPr>
        <p:spPr>
          <a:xfrm>
            <a:off x="1699221" y="980279"/>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189" name="Google Shape;189;p37"/>
          <p:cNvSpPr txBox="1"/>
          <p:nvPr>
            <p:ph idx="4" type="body"/>
          </p:nvPr>
        </p:nvSpPr>
        <p:spPr>
          <a:xfrm>
            <a:off x="2285797" y="1226054"/>
            <a:ext cx="1775700" cy="11085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190" name="Google Shape;190;p37"/>
          <p:cNvSpPr txBox="1"/>
          <p:nvPr>
            <p:ph idx="5" type="body"/>
          </p:nvPr>
        </p:nvSpPr>
        <p:spPr>
          <a:xfrm>
            <a:off x="711097" y="2222666"/>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191" name="Google Shape;191;p37"/>
          <p:cNvSpPr txBox="1"/>
          <p:nvPr>
            <p:ph idx="6" type="subTitle"/>
          </p:nvPr>
        </p:nvSpPr>
        <p:spPr>
          <a:xfrm>
            <a:off x="1699221" y="2222391"/>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192" name="Google Shape;192;p37"/>
          <p:cNvSpPr txBox="1"/>
          <p:nvPr>
            <p:ph idx="7" type="body"/>
          </p:nvPr>
        </p:nvSpPr>
        <p:spPr>
          <a:xfrm>
            <a:off x="2285797" y="2468166"/>
            <a:ext cx="1775700" cy="8430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193" name="Google Shape;193;p37"/>
          <p:cNvSpPr txBox="1"/>
          <p:nvPr>
            <p:ph idx="8" type="body"/>
          </p:nvPr>
        </p:nvSpPr>
        <p:spPr>
          <a:xfrm>
            <a:off x="711097" y="3219093"/>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194" name="Google Shape;194;p37"/>
          <p:cNvSpPr txBox="1"/>
          <p:nvPr>
            <p:ph idx="9" type="subTitle"/>
          </p:nvPr>
        </p:nvSpPr>
        <p:spPr>
          <a:xfrm>
            <a:off x="1699221" y="3218818"/>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195" name="Google Shape;195;p37"/>
          <p:cNvSpPr txBox="1"/>
          <p:nvPr>
            <p:ph idx="13" type="body"/>
          </p:nvPr>
        </p:nvSpPr>
        <p:spPr>
          <a:xfrm>
            <a:off x="2285797" y="3464593"/>
            <a:ext cx="1775700" cy="8430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196" name="Google Shape;196;p37"/>
          <p:cNvSpPr txBox="1"/>
          <p:nvPr>
            <p:ph idx="14" type="body"/>
          </p:nvPr>
        </p:nvSpPr>
        <p:spPr>
          <a:xfrm>
            <a:off x="4746581" y="980554"/>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197" name="Google Shape;197;p37"/>
          <p:cNvSpPr txBox="1"/>
          <p:nvPr>
            <p:ph idx="15" type="subTitle"/>
          </p:nvPr>
        </p:nvSpPr>
        <p:spPr>
          <a:xfrm>
            <a:off x="5734705" y="980279"/>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198" name="Google Shape;198;p37"/>
          <p:cNvSpPr txBox="1"/>
          <p:nvPr>
            <p:ph idx="16" type="body"/>
          </p:nvPr>
        </p:nvSpPr>
        <p:spPr>
          <a:xfrm>
            <a:off x="6321281" y="1226054"/>
            <a:ext cx="1775700" cy="11085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199" name="Google Shape;199;p37"/>
          <p:cNvSpPr txBox="1"/>
          <p:nvPr>
            <p:ph idx="17" type="body"/>
          </p:nvPr>
        </p:nvSpPr>
        <p:spPr>
          <a:xfrm>
            <a:off x="4746581" y="2222666"/>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200" name="Google Shape;200;p37"/>
          <p:cNvSpPr txBox="1"/>
          <p:nvPr>
            <p:ph idx="18" type="subTitle"/>
          </p:nvPr>
        </p:nvSpPr>
        <p:spPr>
          <a:xfrm>
            <a:off x="5734705" y="2222391"/>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201" name="Google Shape;201;p37"/>
          <p:cNvSpPr txBox="1"/>
          <p:nvPr>
            <p:ph idx="19" type="body"/>
          </p:nvPr>
        </p:nvSpPr>
        <p:spPr>
          <a:xfrm>
            <a:off x="6321281" y="2468166"/>
            <a:ext cx="1775700" cy="8430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02" name="Google Shape;202;p37"/>
          <p:cNvSpPr txBox="1"/>
          <p:nvPr>
            <p:ph idx="20" type="body"/>
          </p:nvPr>
        </p:nvSpPr>
        <p:spPr>
          <a:xfrm>
            <a:off x="4746581" y="3219093"/>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203" name="Google Shape;203;p37"/>
          <p:cNvSpPr txBox="1"/>
          <p:nvPr>
            <p:ph idx="21" type="subTitle"/>
          </p:nvPr>
        </p:nvSpPr>
        <p:spPr>
          <a:xfrm>
            <a:off x="5734705" y="3218818"/>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204" name="Google Shape;204;p37"/>
          <p:cNvSpPr txBox="1"/>
          <p:nvPr>
            <p:ph idx="22" type="body"/>
          </p:nvPr>
        </p:nvSpPr>
        <p:spPr>
          <a:xfrm>
            <a:off x="6321281" y="3464593"/>
            <a:ext cx="1775700" cy="8430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05" name="Google Shape;205;p37"/>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3"/>
                </a:solidFill>
              </a:defRPr>
            </a:lvl1pPr>
            <a:lvl2pPr lvl="1" rtl="0">
              <a:buNone/>
              <a:defRPr sz="1100">
                <a:solidFill>
                  <a:schemeClr val="accent3"/>
                </a:solidFill>
              </a:defRPr>
            </a:lvl2pPr>
            <a:lvl3pPr lvl="2" rtl="0">
              <a:buNone/>
              <a:defRPr sz="1100">
                <a:solidFill>
                  <a:schemeClr val="accent3"/>
                </a:solidFill>
              </a:defRPr>
            </a:lvl3pPr>
            <a:lvl4pPr lvl="3" rtl="0">
              <a:buNone/>
              <a:defRPr sz="1100">
                <a:solidFill>
                  <a:schemeClr val="accent3"/>
                </a:solidFill>
              </a:defRPr>
            </a:lvl4pPr>
            <a:lvl5pPr lvl="4" rtl="0">
              <a:buNone/>
              <a:defRPr sz="1100">
                <a:solidFill>
                  <a:schemeClr val="accent3"/>
                </a:solidFill>
              </a:defRPr>
            </a:lvl5pPr>
            <a:lvl6pPr lvl="5" rtl="0">
              <a:buNone/>
              <a:defRPr sz="1100">
                <a:solidFill>
                  <a:schemeClr val="accent3"/>
                </a:solidFill>
              </a:defRPr>
            </a:lvl6pPr>
            <a:lvl7pPr lvl="6" rtl="0">
              <a:buNone/>
              <a:defRPr sz="1100">
                <a:solidFill>
                  <a:schemeClr val="accent3"/>
                </a:solidFill>
              </a:defRPr>
            </a:lvl7pPr>
            <a:lvl8pPr lvl="7" rtl="0">
              <a:buNone/>
              <a:defRPr sz="1100">
                <a:solidFill>
                  <a:schemeClr val="accent3"/>
                </a:solidFill>
              </a:defRPr>
            </a:lvl8pPr>
            <a:lvl9pPr lvl="8" rtl="0">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360">
          <p15:clr>
            <a:srgbClr val="E46962"/>
          </p15:clr>
        </p15:guide>
        <p15:guide id="2" orient="horz" pos="360">
          <p15:clr>
            <a:srgbClr val="E46962"/>
          </p15:clr>
        </p15:guide>
        <p15:guide id="3" orient="horz" pos="1048">
          <p15:clr>
            <a:srgbClr val="E46962"/>
          </p15:clr>
        </p15:guide>
      </p15:sldGuideLst>
    </p:ext>
  </p:extLst>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 Image" type="twoColTx">
  <p:cSld name="TITLE_AND_TWO_COLUMNS">
    <p:bg>
      <p:bgPr>
        <a:solidFill>
          <a:schemeClr val="dk1"/>
        </a:solidFill>
      </p:bgPr>
    </p:bg>
    <p:spTree>
      <p:nvGrpSpPr>
        <p:cNvPr id="206" name="Shape 206"/>
        <p:cNvGrpSpPr/>
        <p:nvPr/>
      </p:nvGrpSpPr>
      <p:grpSpPr>
        <a:xfrm>
          <a:off x="0" y="0"/>
          <a:ext cx="0" cy="0"/>
          <a:chOff x="0" y="0"/>
          <a:chExt cx="0" cy="0"/>
        </a:xfrm>
      </p:grpSpPr>
      <p:sp>
        <p:nvSpPr>
          <p:cNvPr id="207" name="Google Shape;207;p38"/>
          <p:cNvSpPr/>
          <p:nvPr/>
        </p:nvSpPr>
        <p:spPr>
          <a:xfrm>
            <a:off x="0" y="0"/>
            <a:ext cx="9144000" cy="1631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38"/>
          <p:cNvSpPr txBox="1"/>
          <p:nvPr/>
        </p:nvSpPr>
        <p:spPr>
          <a:xfrm>
            <a:off x="6262625" y="1205946"/>
            <a:ext cx="2155500" cy="3231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i="1" lang="en" sz="700">
                <a:solidFill>
                  <a:schemeClr val="lt1"/>
                </a:solidFill>
                <a:latin typeface="Barlow Medium"/>
                <a:ea typeface="Barlow Medium"/>
                <a:cs typeface="Barlow Medium"/>
                <a:sym typeface="Barlow Medium"/>
              </a:rPr>
              <a:t>Lorem ipsum dolor sit amet, consectetur adipiscing elit.</a:t>
            </a:r>
            <a:endParaRPr i="1" sz="700">
              <a:solidFill>
                <a:schemeClr val="lt1"/>
              </a:solidFill>
              <a:latin typeface="Barlow Medium"/>
              <a:ea typeface="Barlow Medium"/>
              <a:cs typeface="Barlow Medium"/>
              <a:sym typeface="Barlow Medium"/>
            </a:endParaRPr>
          </a:p>
        </p:txBody>
      </p:sp>
      <p:sp>
        <p:nvSpPr>
          <p:cNvPr id="209" name="Google Shape;209;p38"/>
          <p:cNvSpPr/>
          <p:nvPr>
            <p:ph idx="2" type="pic"/>
          </p:nvPr>
        </p:nvSpPr>
        <p:spPr>
          <a:xfrm>
            <a:off x="3915225" y="1631250"/>
            <a:ext cx="4441200" cy="3009900"/>
          </a:xfrm>
          <a:prstGeom prst="roundRect">
            <a:avLst>
              <a:gd fmla="val 16667" name="adj"/>
            </a:avLst>
          </a:prstGeom>
          <a:noFill/>
          <a:ln>
            <a:noFill/>
          </a:ln>
        </p:spPr>
      </p:sp>
      <p:sp>
        <p:nvSpPr>
          <p:cNvPr id="210" name="Google Shape;210;p38"/>
          <p:cNvSpPr txBox="1"/>
          <p:nvPr>
            <p:ph idx="1" type="body"/>
          </p:nvPr>
        </p:nvSpPr>
        <p:spPr>
          <a:xfrm>
            <a:off x="791150" y="1835400"/>
            <a:ext cx="2094000" cy="846600"/>
          </a:xfrm>
          <a:prstGeom prst="rect">
            <a:avLst/>
          </a:prstGeom>
        </p:spPr>
        <p:txBody>
          <a:bodyPr anchorCtr="0" anchor="t"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11" name="Google Shape;211;p38"/>
          <p:cNvSpPr txBox="1"/>
          <p:nvPr>
            <p:ph idx="3" type="subTitle"/>
          </p:nvPr>
        </p:nvSpPr>
        <p:spPr>
          <a:xfrm>
            <a:off x="791150" y="522625"/>
            <a:ext cx="3918300" cy="1006500"/>
          </a:xfrm>
          <a:prstGeom prst="rect">
            <a:avLst/>
          </a:prstGeom>
        </p:spPr>
        <p:txBody>
          <a:bodyPr anchorCtr="0" anchor="t" bIns="0" lIns="0" spcFirstLastPara="1" rIns="0" wrap="square" tIns="0">
            <a:noAutofit/>
          </a:bodyPr>
          <a:lstStyle>
            <a:lvl1pPr lvl="0">
              <a:spcBef>
                <a:spcPts val="0"/>
              </a:spcBef>
              <a:spcAft>
                <a:spcPts val="0"/>
              </a:spcAft>
              <a:buClr>
                <a:schemeClr val="accent3"/>
              </a:buClr>
              <a:buSzPts val="3600"/>
              <a:buFont typeface="Hepta Slab Medium"/>
              <a:buNone/>
              <a:defRPr sz="3600">
                <a:solidFill>
                  <a:schemeClr val="accent3"/>
                </a:solidFill>
                <a:latin typeface="Hepta Slab Medium"/>
                <a:ea typeface="Hepta Slab Medium"/>
                <a:cs typeface="Hepta Slab Medium"/>
                <a:sym typeface="Hepta Slab Medium"/>
              </a:defRPr>
            </a:lvl1pPr>
            <a:lvl2pPr lvl="1">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2pPr>
            <a:lvl3pPr lvl="2">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3pPr>
            <a:lvl4pPr lvl="3">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4pPr>
            <a:lvl5pPr lvl="4">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5pPr>
            <a:lvl6pPr lvl="5">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6pPr>
            <a:lvl7pPr lvl="6">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7pPr>
            <a:lvl8pPr lvl="7">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8pPr>
            <a:lvl9pPr lvl="8">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9pPr>
          </a:lstStyle>
          <a:p/>
        </p:txBody>
      </p:sp>
      <p:sp>
        <p:nvSpPr>
          <p:cNvPr id="212" name="Google Shape;212;p38"/>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3"/>
                </a:solidFill>
              </a:defRPr>
            </a:lvl1pPr>
            <a:lvl2pPr lvl="1" rtl="0">
              <a:buNone/>
              <a:defRPr sz="1100">
                <a:solidFill>
                  <a:schemeClr val="accent3"/>
                </a:solidFill>
              </a:defRPr>
            </a:lvl2pPr>
            <a:lvl3pPr lvl="2" rtl="0">
              <a:buNone/>
              <a:defRPr sz="1100">
                <a:solidFill>
                  <a:schemeClr val="accent3"/>
                </a:solidFill>
              </a:defRPr>
            </a:lvl3pPr>
            <a:lvl4pPr lvl="3" rtl="0">
              <a:buNone/>
              <a:defRPr sz="1100">
                <a:solidFill>
                  <a:schemeClr val="accent3"/>
                </a:solidFill>
              </a:defRPr>
            </a:lvl4pPr>
            <a:lvl5pPr lvl="4" rtl="0">
              <a:buNone/>
              <a:defRPr sz="1100">
                <a:solidFill>
                  <a:schemeClr val="accent3"/>
                </a:solidFill>
              </a:defRPr>
            </a:lvl5pPr>
            <a:lvl6pPr lvl="5" rtl="0">
              <a:buNone/>
              <a:defRPr sz="1100">
                <a:solidFill>
                  <a:schemeClr val="accent3"/>
                </a:solidFill>
              </a:defRPr>
            </a:lvl6pPr>
            <a:lvl7pPr lvl="6" rtl="0">
              <a:buNone/>
              <a:defRPr sz="1100">
                <a:solidFill>
                  <a:schemeClr val="accent3"/>
                </a:solidFill>
              </a:defRPr>
            </a:lvl7pPr>
            <a:lvl8pPr lvl="7" rtl="0">
              <a:buNone/>
              <a:defRPr sz="1100">
                <a:solidFill>
                  <a:schemeClr val="accent3"/>
                </a:solidFill>
              </a:defRPr>
            </a:lvl8pPr>
            <a:lvl9pPr lvl="8" rtl="0">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ext">
  <p:cSld name="TITLE_AND_TWO_COLUMNS_1">
    <p:bg>
      <p:bgPr>
        <a:solidFill>
          <a:schemeClr val="dk1"/>
        </a:solidFill>
      </p:bgPr>
    </p:bg>
    <p:spTree>
      <p:nvGrpSpPr>
        <p:cNvPr id="213" name="Shape 213"/>
        <p:cNvGrpSpPr/>
        <p:nvPr/>
      </p:nvGrpSpPr>
      <p:grpSpPr>
        <a:xfrm>
          <a:off x="0" y="0"/>
          <a:ext cx="0" cy="0"/>
          <a:chOff x="0" y="0"/>
          <a:chExt cx="0" cy="0"/>
        </a:xfrm>
      </p:grpSpPr>
      <p:sp>
        <p:nvSpPr>
          <p:cNvPr id="214" name="Google Shape;214;p39"/>
          <p:cNvSpPr/>
          <p:nvPr/>
        </p:nvSpPr>
        <p:spPr>
          <a:xfrm>
            <a:off x="0" y="0"/>
            <a:ext cx="9144000" cy="1631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39"/>
          <p:cNvSpPr txBox="1"/>
          <p:nvPr>
            <p:ph idx="1" type="subTitle"/>
          </p:nvPr>
        </p:nvSpPr>
        <p:spPr>
          <a:xfrm>
            <a:off x="791150" y="522625"/>
            <a:ext cx="5173200" cy="976500"/>
          </a:xfrm>
          <a:prstGeom prst="rect">
            <a:avLst/>
          </a:prstGeom>
        </p:spPr>
        <p:txBody>
          <a:bodyPr anchorCtr="0" anchor="t" bIns="0" lIns="0" spcFirstLastPara="1" rIns="0" wrap="square" tIns="0">
            <a:noAutofit/>
          </a:bodyPr>
          <a:lstStyle>
            <a:lvl1pPr lvl="0">
              <a:spcBef>
                <a:spcPts val="0"/>
              </a:spcBef>
              <a:spcAft>
                <a:spcPts val="0"/>
              </a:spcAft>
              <a:buClr>
                <a:schemeClr val="accent3"/>
              </a:buClr>
              <a:buSzPts val="3600"/>
              <a:buFont typeface="Hepta Slab Medium"/>
              <a:buNone/>
              <a:defRPr sz="3600">
                <a:solidFill>
                  <a:schemeClr val="accent3"/>
                </a:solidFill>
                <a:latin typeface="Hepta Slab Medium"/>
                <a:ea typeface="Hepta Slab Medium"/>
                <a:cs typeface="Hepta Slab Medium"/>
                <a:sym typeface="Hepta Slab Medium"/>
              </a:defRPr>
            </a:lvl1pPr>
            <a:lvl2pPr lvl="1">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2pPr>
            <a:lvl3pPr lvl="2">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3pPr>
            <a:lvl4pPr lvl="3">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4pPr>
            <a:lvl5pPr lvl="4">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5pPr>
            <a:lvl6pPr lvl="5">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6pPr>
            <a:lvl7pPr lvl="6">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7pPr>
            <a:lvl8pPr lvl="7">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8pPr>
            <a:lvl9pPr lvl="8">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9pPr>
          </a:lstStyle>
          <a:p/>
        </p:txBody>
      </p:sp>
      <p:sp>
        <p:nvSpPr>
          <p:cNvPr id="216" name="Google Shape;216;p39"/>
          <p:cNvSpPr txBox="1"/>
          <p:nvPr>
            <p:ph idx="2" type="body"/>
          </p:nvPr>
        </p:nvSpPr>
        <p:spPr>
          <a:xfrm>
            <a:off x="685450" y="2180950"/>
            <a:ext cx="3579600" cy="23856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Char char="●"/>
              <a:defRPr sz="1100">
                <a:solidFill>
                  <a:schemeClr val="lt1"/>
                </a:solidFill>
              </a:defRPr>
            </a:lvl1pPr>
            <a:lvl2pPr indent="-298450" lvl="1" marL="914400">
              <a:spcBef>
                <a:spcPts val="0"/>
              </a:spcBef>
              <a:spcAft>
                <a:spcPts val="0"/>
              </a:spcAft>
              <a:buClr>
                <a:schemeClr val="lt1"/>
              </a:buClr>
              <a:buSzPts val="1100"/>
              <a:buChar char="○"/>
              <a:defRPr sz="1100">
                <a:solidFill>
                  <a:schemeClr val="lt1"/>
                </a:solidFill>
              </a:defRPr>
            </a:lvl2pPr>
            <a:lvl3pPr indent="-298450" lvl="2" marL="1371600">
              <a:spcBef>
                <a:spcPts val="0"/>
              </a:spcBef>
              <a:spcAft>
                <a:spcPts val="0"/>
              </a:spcAft>
              <a:buClr>
                <a:schemeClr val="lt1"/>
              </a:buClr>
              <a:buSzPts val="1100"/>
              <a:buChar char="■"/>
              <a:defRPr sz="1100">
                <a:solidFill>
                  <a:schemeClr val="lt1"/>
                </a:solidFill>
              </a:defRPr>
            </a:lvl3pPr>
            <a:lvl4pPr indent="-298450" lvl="3" marL="1828800">
              <a:spcBef>
                <a:spcPts val="0"/>
              </a:spcBef>
              <a:spcAft>
                <a:spcPts val="0"/>
              </a:spcAft>
              <a:buClr>
                <a:schemeClr val="lt1"/>
              </a:buClr>
              <a:buSzPts val="1100"/>
              <a:buChar char="●"/>
              <a:defRPr sz="1100">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8450" lvl="5" marL="2743200">
              <a:spcBef>
                <a:spcPts val="0"/>
              </a:spcBef>
              <a:spcAft>
                <a:spcPts val="0"/>
              </a:spcAft>
              <a:buClr>
                <a:schemeClr val="lt1"/>
              </a:buClr>
              <a:buSzPts val="1100"/>
              <a:buChar char="■"/>
              <a:defRPr sz="1100">
                <a:solidFill>
                  <a:schemeClr val="lt1"/>
                </a:solidFill>
              </a:defRPr>
            </a:lvl6pPr>
            <a:lvl7pPr indent="-298450" lvl="6" marL="3200400">
              <a:spcBef>
                <a:spcPts val="0"/>
              </a:spcBef>
              <a:spcAft>
                <a:spcPts val="0"/>
              </a:spcAft>
              <a:buClr>
                <a:schemeClr val="lt1"/>
              </a:buClr>
              <a:buSzPts val="1100"/>
              <a:buChar char="●"/>
              <a:defRPr sz="1100">
                <a:solidFill>
                  <a:schemeClr val="lt1"/>
                </a:solidFill>
              </a:defRPr>
            </a:lvl7pPr>
            <a:lvl8pPr indent="-298450" lvl="7" marL="3657600">
              <a:spcBef>
                <a:spcPts val="0"/>
              </a:spcBef>
              <a:spcAft>
                <a:spcPts val="0"/>
              </a:spcAft>
              <a:buClr>
                <a:schemeClr val="lt1"/>
              </a:buClr>
              <a:buSzPts val="1100"/>
              <a:buChar char="○"/>
              <a:defRPr sz="1100">
                <a:solidFill>
                  <a:schemeClr val="lt1"/>
                </a:solidFill>
              </a:defRPr>
            </a:lvl8pPr>
            <a:lvl9pPr indent="-298450" lvl="8" marL="4114800">
              <a:spcBef>
                <a:spcPts val="0"/>
              </a:spcBef>
              <a:spcAft>
                <a:spcPts val="0"/>
              </a:spcAft>
              <a:buClr>
                <a:schemeClr val="lt1"/>
              </a:buClr>
              <a:buSzPts val="1100"/>
              <a:buChar char="■"/>
              <a:defRPr sz="1100">
                <a:solidFill>
                  <a:schemeClr val="lt1"/>
                </a:solidFill>
              </a:defRPr>
            </a:lvl9pPr>
          </a:lstStyle>
          <a:p/>
        </p:txBody>
      </p:sp>
      <p:sp>
        <p:nvSpPr>
          <p:cNvPr id="217" name="Google Shape;217;p39"/>
          <p:cNvSpPr txBox="1"/>
          <p:nvPr>
            <p:ph idx="3" type="body"/>
          </p:nvPr>
        </p:nvSpPr>
        <p:spPr>
          <a:xfrm>
            <a:off x="4601077" y="2180950"/>
            <a:ext cx="3579600" cy="23856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Char char="●"/>
              <a:defRPr sz="1100">
                <a:solidFill>
                  <a:schemeClr val="lt1"/>
                </a:solidFill>
              </a:defRPr>
            </a:lvl1pPr>
            <a:lvl2pPr indent="-298450" lvl="1" marL="914400">
              <a:spcBef>
                <a:spcPts val="0"/>
              </a:spcBef>
              <a:spcAft>
                <a:spcPts val="0"/>
              </a:spcAft>
              <a:buClr>
                <a:schemeClr val="lt1"/>
              </a:buClr>
              <a:buSzPts val="1100"/>
              <a:buChar char="○"/>
              <a:defRPr sz="1100">
                <a:solidFill>
                  <a:schemeClr val="lt1"/>
                </a:solidFill>
              </a:defRPr>
            </a:lvl2pPr>
            <a:lvl3pPr indent="-298450" lvl="2" marL="1371600">
              <a:spcBef>
                <a:spcPts val="0"/>
              </a:spcBef>
              <a:spcAft>
                <a:spcPts val="0"/>
              </a:spcAft>
              <a:buClr>
                <a:schemeClr val="lt1"/>
              </a:buClr>
              <a:buSzPts val="1100"/>
              <a:buChar char="■"/>
              <a:defRPr sz="1100">
                <a:solidFill>
                  <a:schemeClr val="lt1"/>
                </a:solidFill>
              </a:defRPr>
            </a:lvl3pPr>
            <a:lvl4pPr indent="-298450" lvl="3" marL="1828800">
              <a:spcBef>
                <a:spcPts val="0"/>
              </a:spcBef>
              <a:spcAft>
                <a:spcPts val="0"/>
              </a:spcAft>
              <a:buClr>
                <a:schemeClr val="lt1"/>
              </a:buClr>
              <a:buSzPts val="1100"/>
              <a:buChar char="●"/>
              <a:defRPr sz="1100">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8450" lvl="5" marL="2743200">
              <a:spcBef>
                <a:spcPts val="0"/>
              </a:spcBef>
              <a:spcAft>
                <a:spcPts val="0"/>
              </a:spcAft>
              <a:buClr>
                <a:schemeClr val="lt1"/>
              </a:buClr>
              <a:buSzPts val="1100"/>
              <a:buChar char="■"/>
              <a:defRPr sz="1100">
                <a:solidFill>
                  <a:schemeClr val="lt1"/>
                </a:solidFill>
              </a:defRPr>
            </a:lvl6pPr>
            <a:lvl7pPr indent="-298450" lvl="6" marL="3200400">
              <a:spcBef>
                <a:spcPts val="0"/>
              </a:spcBef>
              <a:spcAft>
                <a:spcPts val="0"/>
              </a:spcAft>
              <a:buClr>
                <a:schemeClr val="lt1"/>
              </a:buClr>
              <a:buSzPts val="1100"/>
              <a:buChar char="●"/>
              <a:defRPr sz="1100">
                <a:solidFill>
                  <a:schemeClr val="lt1"/>
                </a:solidFill>
              </a:defRPr>
            </a:lvl7pPr>
            <a:lvl8pPr indent="-298450" lvl="7" marL="3657600">
              <a:spcBef>
                <a:spcPts val="0"/>
              </a:spcBef>
              <a:spcAft>
                <a:spcPts val="0"/>
              </a:spcAft>
              <a:buClr>
                <a:schemeClr val="lt1"/>
              </a:buClr>
              <a:buSzPts val="1100"/>
              <a:buChar char="○"/>
              <a:defRPr sz="1100">
                <a:solidFill>
                  <a:schemeClr val="lt1"/>
                </a:solidFill>
              </a:defRPr>
            </a:lvl8pPr>
            <a:lvl9pPr indent="-298450" lvl="8" marL="4114800">
              <a:spcBef>
                <a:spcPts val="0"/>
              </a:spcBef>
              <a:spcAft>
                <a:spcPts val="0"/>
              </a:spcAft>
              <a:buClr>
                <a:schemeClr val="lt1"/>
              </a:buClr>
              <a:buSzPts val="1100"/>
              <a:buChar char="■"/>
              <a:defRPr sz="1100">
                <a:solidFill>
                  <a:schemeClr val="lt1"/>
                </a:solidFill>
              </a:defRPr>
            </a:lvl9pPr>
          </a:lstStyle>
          <a:p/>
        </p:txBody>
      </p:sp>
      <p:sp>
        <p:nvSpPr>
          <p:cNvPr id="218" name="Google Shape;218;p39"/>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3"/>
                </a:solidFill>
              </a:defRPr>
            </a:lvl1pPr>
            <a:lvl2pPr lvl="1" rtl="0">
              <a:buNone/>
              <a:defRPr sz="1100">
                <a:solidFill>
                  <a:schemeClr val="accent3"/>
                </a:solidFill>
              </a:defRPr>
            </a:lvl2pPr>
            <a:lvl3pPr lvl="2" rtl="0">
              <a:buNone/>
              <a:defRPr sz="1100">
                <a:solidFill>
                  <a:schemeClr val="accent3"/>
                </a:solidFill>
              </a:defRPr>
            </a:lvl3pPr>
            <a:lvl4pPr lvl="3" rtl="0">
              <a:buNone/>
              <a:defRPr sz="1100">
                <a:solidFill>
                  <a:schemeClr val="accent3"/>
                </a:solidFill>
              </a:defRPr>
            </a:lvl4pPr>
            <a:lvl5pPr lvl="4" rtl="0">
              <a:buNone/>
              <a:defRPr sz="1100">
                <a:solidFill>
                  <a:schemeClr val="accent3"/>
                </a:solidFill>
              </a:defRPr>
            </a:lvl5pPr>
            <a:lvl6pPr lvl="5" rtl="0">
              <a:buNone/>
              <a:defRPr sz="1100">
                <a:solidFill>
                  <a:schemeClr val="accent3"/>
                </a:solidFill>
              </a:defRPr>
            </a:lvl6pPr>
            <a:lvl7pPr lvl="6" rtl="0">
              <a:buNone/>
              <a:defRPr sz="1100">
                <a:solidFill>
                  <a:schemeClr val="accent3"/>
                </a:solidFill>
              </a:defRPr>
            </a:lvl7pPr>
            <a:lvl8pPr lvl="7" rtl="0">
              <a:buNone/>
              <a:defRPr sz="1100">
                <a:solidFill>
                  <a:schemeClr val="accent3"/>
                </a:solidFill>
              </a:defRPr>
            </a:lvl8pPr>
            <a:lvl9pPr lvl="8" rtl="0">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m / Company Overview" type="titleOnly">
  <p:cSld name="TITLE_ONLY">
    <p:bg>
      <p:bgPr>
        <a:solidFill>
          <a:schemeClr val="accent4"/>
        </a:solidFill>
      </p:bgPr>
    </p:bg>
    <p:spTree>
      <p:nvGrpSpPr>
        <p:cNvPr id="219" name="Shape 219"/>
        <p:cNvGrpSpPr/>
        <p:nvPr/>
      </p:nvGrpSpPr>
      <p:grpSpPr>
        <a:xfrm>
          <a:off x="0" y="0"/>
          <a:ext cx="0" cy="0"/>
          <a:chOff x="0" y="0"/>
          <a:chExt cx="0" cy="0"/>
        </a:xfrm>
      </p:grpSpPr>
      <p:sp>
        <p:nvSpPr>
          <p:cNvPr id="220" name="Google Shape;220;p40"/>
          <p:cNvSpPr/>
          <p:nvPr>
            <p:ph idx="2" type="pic"/>
          </p:nvPr>
        </p:nvSpPr>
        <p:spPr>
          <a:xfrm>
            <a:off x="791150" y="522900"/>
            <a:ext cx="1294800" cy="1918500"/>
          </a:xfrm>
          <a:prstGeom prst="rect">
            <a:avLst/>
          </a:prstGeom>
          <a:noFill/>
          <a:ln>
            <a:noFill/>
          </a:ln>
        </p:spPr>
      </p:sp>
      <p:sp>
        <p:nvSpPr>
          <p:cNvPr id="221" name="Google Shape;221;p40"/>
          <p:cNvSpPr/>
          <p:nvPr>
            <p:ph idx="3" type="pic"/>
          </p:nvPr>
        </p:nvSpPr>
        <p:spPr>
          <a:xfrm>
            <a:off x="2355375" y="522900"/>
            <a:ext cx="1294800" cy="1918500"/>
          </a:xfrm>
          <a:prstGeom prst="rect">
            <a:avLst/>
          </a:prstGeom>
          <a:noFill/>
          <a:ln>
            <a:noFill/>
          </a:ln>
        </p:spPr>
      </p:sp>
      <p:sp>
        <p:nvSpPr>
          <p:cNvPr id="222" name="Google Shape;222;p40"/>
          <p:cNvSpPr/>
          <p:nvPr>
            <p:ph idx="4" type="pic"/>
          </p:nvPr>
        </p:nvSpPr>
        <p:spPr>
          <a:xfrm>
            <a:off x="3921313" y="522900"/>
            <a:ext cx="1294800" cy="1918500"/>
          </a:xfrm>
          <a:prstGeom prst="rect">
            <a:avLst/>
          </a:prstGeom>
          <a:noFill/>
          <a:ln>
            <a:noFill/>
          </a:ln>
        </p:spPr>
      </p:sp>
      <p:sp>
        <p:nvSpPr>
          <p:cNvPr id="223" name="Google Shape;223;p40"/>
          <p:cNvSpPr/>
          <p:nvPr>
            <p:ph idx="5" type="pic"/>
          </p:nvPr>
        </p:nvSpPr>
        <p:spPr>
          <a:xfrm>
            <a:off x="5491588" y="522900"/>
            <a:ext cx="1294800" cy="1918500"/>
          </a:xfrm>
          <a:prstGeom prst="rect">
            <a:avLst/>
          </a:prstGeom>
          <a:noFill/>
          <a:ln>
            <a:noFill/>
          </a:ln>
        </p:spPr>
      </p:sp>
      <p:sp>
        <p:nvSpPr>
          <p:cNvPr id="224" name="Google Shape;224;p40"/>
          <p:cNvSpPr txBox="1"/>
          <p:nvPr>
            <p:ph idx="1" type="body"/>
          </p:nvPr>
        </p:nvSpPr>
        <p:spPr>
          <a:xfrm>
            <a:off x="680850" y="3443850"/>
            <a:ext cx="3074700" cy="1031700"/>
          </a:xfrm>
          <a:prstGeom prst="rect">
            <a:avLst/>
          </a:prstGeom>
        </p:spPr>
        <p:txBody>
          <a:bodyPr anchorCtr="0" anchor="t" bIns="91425" lIns="91425" spcFirstLastPara="1" rIns="91425" wrap="square" tIns="91425">
            <a:noAutofit/>
          </a:bodyPr>
          <a:lstStyle>
            <a:lvl1pPr indent="-406400" lvl="0" marL="4572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406400" lvl="1" marL="9144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2pPr>
            <a:lvl3pPr indent="-406400" lvl="2" marL="13716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3pPr>
            <a:lvl4pPr indent="-406400" lvl="3" marL="18288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4pPr>
            <a:lvl5pPr indent="-406400" lvl="4" marL="22860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5pPr>
            <a:lvl6pPr indent="-406400" lvl="5" marL="27432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6pPr>
            <a:lvl7pPr indent="-406400" lvl="6" marL="32004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7pPr>
            <a:lvl8pPr indent="-406400" lvl="7" marL="36576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8pPr>
            <a:lvl9pPr indent="-406400" lvl="8" marL="41148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9pPr>
          </a:lstStyle>
          <a:p/>
        </p:txBody>
      </p:sp>
      <p:sp>
        <p:nvSpPr>
          <p:cNvPr id="225" name="Google Shape;225;p40"/>
          <p:cNvSpPr txBox="1"/>
          <p:nvPr>
            <p:ph idx="6" type="body"/>
          </p:nvPr>
        </p:nvSpPr>
        <p:spPr>
          <a:xfrm>
            <a:off x="4123900" y="3443850"/>
            <a:ext cx="4030200" cy="11652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26" name="Google Shape;226;p40"/>
          <p:cNvSpPr txBox="1"/>
          <p:nvPr>
            <p:ph idx="7" type="body"/>
          </p:nvPr>
        </p:nvSpPr>
        <p:spPr>
          <a:xfrm>
            <a:off x="705088" y="2737270"/>
            <a:ext cx="1294800" cy="259800"/>
          </a:xfrm>
          <a:prstGeom prst="rect">
            <a:avLst/>
          </a:prstGeom>
        </p:spPr>
        <p:txBody>
          <a:bodyPr anchorCtr="0" anchor="ctr" bIns="91425" lIns="91425" spcFirstLastPara="1" rIns="91425" wrap="square" tIns="91425">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27" name="Google Shape;227;p40"/>
          <p:cNvSpPr txBox="1"/>
          <p:nvPr>
            <p:ph idx="8" type="body"/>
          </p:nvPr>
        </p:nvSpPr>
        <p:spPr>
          <a:xfrm>
            <a:off x="2258888" y="2737270"/>
            <a:ext cx="1294800" cy="259800"/>
          </a:xfrm>
          <a:prstGeom prst="rect">
            <a:avLst/>
          </a:prstGeom>
        </p:spPr>
        <p:txBody>
          <a:bodyPr anchorCtr="0" anchor="ctr" bIns="91425" lIns="91425" spcFirstLastPara="1" rIns="91425" wrap="square" tIns="91425">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28" name="Google Shape;228;p40"/>
          <p:cNvSpPr txBox="1"/>
          <p:nvPr>
            <p:ph idx="9" type="body"/>
          </p:nvPr>
        </p:nvSpPr>
        <p:spPr>
          <a:xfrm>
            <a:off x="3827513" y="2737270"/>
            <a:ext cx="1294800" cy="259800"/>
          </a:xfrm>
          <a:prstGeom prst="rect">
            <a:avLst/>
          </a:prstGeom>
        </p:spPr>
        <p:txBody>
          <a:bodyPr anchorCtr="0" anchor="ctr" bIns="91425" lIns="91425" spcFirstLastPara="1" rIns="91425" wrap="square" tIns="91425">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29" name="Google Shape;229;p40"/>
          <p:cNvSpPr txBox="1"/>
          <p:nvPr>
            <p:ph idx="13" type="body"/>
          </p:nvPr>
        </p:nvSpPr>
        <p:spPr>
          <a:xfrm>
            <a:off x="5395113" y="2737270"/>
            <a:ext cx="1294800" cy="259800"/>
          </a:xfrm>
          <a:prstGeom prst="rect">
            <a:avLst/>
          </a:prstGeom>
        </p:spPr>
        <p:txBody>
          <a:bodyPr anchorCtr="0" anchor="ctr" bIns="91425" lIns="91425" spcFirstLastPara="1" rIns="91425" wrap="square" tIns="91425">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30" name="Google Shape;230;p40"/>
          <p:cNvSpPr txBox="1"/>
          <p:nvPr>
            <p:ph idx="14" type="body"/>
          </p:nvPr>
        </p:nvSpPr>
        <p:spPr>
          <a:xfrm>
            <a:off x="705091" y="2464123"/>
            <a:ext cx="1294800" cy="259800"/>
          </a:xfrm>
          <a:prstGeom prst="rect">
            <a:avLst/>
          </a:prstGeom>
        </p:spPr>
        <p:txBody>
          <a:bodyPr anchorCtr="0" anchor="t" bIns="91425" lIns="91425" spcFirstLastPara="1" rIns="91425" wrap="square" tIns="91425">
            <a:noAutofit/>
          </a:bodyPr>
          <a:lstStyle>
            <a:lvl1pPr indent="-273050" lvl="0" marL="457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1pPr>
            <a:lvl2pPr indent="-273050" lvl="1" marL="914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2pPr>
            <a:lvl3pPr indent="-273050" lvl="2" marL="1371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3pPr>
            <a:lvl4pPr indent="-273050" lvl="3" marL="1828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4pPr>
            <a:lvl5pPr indent="-273050" lvl="4" marL="22860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5pPr>
            <a:lvl6pPr indent="-273050" lvl="5" marL="2743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6pPr>
            <a:lvl7pPr indent="-273050" lvl="6" marL="3200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7pPr>
            <a:lvl8pPr indent="-273050" lvl="7" marL="3657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8pPr>
            <a:lvl9pPr indent="-273050" lvl="8" marL="4114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9pPr>
          </a:lstStyle>
          <a:p/>
        </p:txBody>
      </p:sp>
      <p:sp>
        <p:nvSpPr>
          <p:cNvPr id="231" name="Google Shape;231;p40"/>
          <p:cNvSpPr txBox="1"/>
          <p:nvPr>
            <p:ph idx="15" type="body"/>
          </p:nvPr>
        </p:nvSpPr>
        <p:spPr>
          <a:xfrm>
            <a:off x="2258891" y="2464123"/>
            <a:ext cx="1294800" cy="259800"/>
          </a:xfrm>
          <a:prstGeom prst="rect">
            <a:avLst/>
          </a:prstGeom>
        </p:spPr>
        <p:txBody>
          <a:bodyPr anchorCtr="0" anchor="t" bIns="91425" lIns="91425" spcFirstLastPara="1" rIns="91425" wrap="square" tIns="91425">
            <a:noAutofit/>
          </a:bodyPr>
          <a:lstStyle>
            <a:lvl1pPr indent="-273050" lvl="0" marL="457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1pPr>
            <a:lvl2pPr indent="-273050" lvl="1" marL="914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2pPr>
            <a:lvl3pPr indent="-273050" lvl="2" marL="1371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3pPr>
            <a:lvl4pPr indent="-273050" lvl="3" marL="1828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4pPr>
            <a:lvl5pPr indent="-273050" lvl="4" marL="22860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5pPr>
            <a:lvl6pPr indent="-273050" lvl="5" marL="2743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6pPr>
            <a:lvl7pPr indent="-273050" lvl="6" marL="3200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7pPr>
            <a:lvl8pPr indent="-273050" lvl="7" marL="3657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8pPr>
            <a:lvl9pPr indent="-273050" lvl="8" marL="4114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9pPr>
          </a:lstStyle>
          <a:p/>
        </p:txBody>
      </p:sp>
      <p:sp>
        <p:nvSpPr>
          <p:cNvPr id="232" name="Google Shape;232;p40"/>
          <p:cNvSpPr txBox="1"/>
          <p:nvPr>
            <p:ph idx="16" type="body"/>
          </p:nvPr>
        </p:nvSpPr>
        <p:spPr>
          <a:xfrm>
            <a:off x="3827003" y="2464123"/>
            <a:ext cx="1294800" cy="259800"/>
          </a:xfrm>
          <a:prstGeom prst="rect">
            <a:avLst/>
          </a:prstGeom>
        </p:spPr>
        <p:txBody>
          <a:bodyPr anchorCtr="0" anchor="t" bIns="91425" lIns="91425" spcFirstLastPara="1" rIns="91425" wrap="square" tIns="91425">
            <a:noAutofit/>
          </a:bodyPr>
          <a:lstStyle>
            <a:lvl1pPr indent="-273050" lvl="0" marL="457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1pPr>
            <a:lvl2pPr indent="-273050" lvl="1" marL="914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2pPr>
            <a:lvl3pPr indent="-273050" lvl="2" marL="1371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3pPr>
            <a:lvl4pPr indent="-273050" lvl="3" marL="1828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4pPr>
            <a:lvl5pPr indent="-273050" lvl="4" marL="22860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5pPr>
            <a:lvl6pPr indent="-273050" lvl="5" marL="2743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6pPr>
            <a:lvl7pPr indent="-273050" lvl="6" marL="3200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7pPr>
            <a:lvl8pPr indent="-273050" lvl="7" marL="3657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8pPr>
            <a:lvl9pPr indent="-273050" lvl="8" marL="4114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9pPr>
          </a:lstStyle>
          <a:p/>
        </p:txBody>
      </p:sp>
      <p:sp>
        <p:nvSpPr>
          <p:cNvPr id="233" name="Google Shape;233;p40"/>
          <p:cNvSpPr txBox="1"/>
          <p:nvPr>
            <p:ph idx="17" type="body"/>
          </p:nvPr>
        </p:nvSpPr>
        <p:spPr>
          <a:xfrm>
            <a:off x="5396128" y="2464123"/>
            <a:ext cx="1294800" cy="259800"/>
          </a:xfrm>
          <a:prstGeom prst="rect">
            <a:avLst/>
          </a:prstGeom>
        </p:spPr>
        <p:txBody>
          <a:bodyPr anchorCtr="0" anchor="t" bIns="91425" lIns="91425" spcFirstLastPara="1" rIns="91425" wrap="square" tIns="91425">
            <a:noAutofit/>
          </a:bodyPr>
          <a:lstStyle>
            <a:lvl1pPr indent="-273050" lvl="0" marL="457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1pPr>
            <a:lvl2pPr indent="-273050" lvl="1" marL="914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2pPr>
            <a:lvl3pPr indent="-273050" lvl="2" marL="1371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3pPr>
            <a:lvl4pPr indent="-273050" lvl="3" marL="1828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4pPr>
            <a:lvl5pPr indent="-273050" lvl="4" marL="22860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5pPr>
            <a:lvl6pPr indent="-273050" lvl="5" marL="2743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6pPr>
            <a:lvl7pPr indent="-273050" lvl="6" marL="3200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7pPr>
            <a:lvl8pPr indent="-273050" lvl="7" marL="3657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8pPr>
            <a:lvl9pPr indent="-273050" lvl="8" marL="4114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9pPr>
          </a:lstStyle>
          <a:p/>
        </p:txBody>
      </p:sp>
      <p:sp>
        <p:nvSpPr>
          <p:cNvPr id="234" name="Google Shape;234;p40"/>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3"/>
                </a:solidFill>
              </a:defRPr>
            </a:lvl1pPr>
            <a:lvl2pPr lvl="1" rtl="0">
              <a:buNone/>
              <a:defRPr sz="1100">
                <a:solidFill>
                  <a:schemeClr val="accent3"/>
                </a:solidFill>
              </a:defRPr>
            </a:lvl2pPr>
            <a:lvl3pPr lvl="2" rtl="0">
              <a:buNone/>
              <a:defRPr sz="1100">
                <a:solidFill>
                  <a:schemeClr val="accent3"/>
                </a:solidFill>
              </a:defRPr>
            </a:lvl3pPr>
            <a:lvl4pPr lvl="3" rtl="0">
              <a:buNone/>
              <a:defRPr sz="1100">
                <a:solidFill>
                  <a:schemeClr val="accent3"/>
                </a:solidFill>
              </a:defRPr>
            </a:lvl4pPr>
            <a:lvl5pPr lvl="4" rtl="0">
              <a:buNone/>
              <a:defRPr sz="1100">
                <a:solidFill>
                  <a:schemeClr val="accent3"/>
                </a:solidFill>
              </a:defRPr>
            </a:lvl5pPr>
            <a:lvl6pPr lvl="5" rtl="0">
              <a:buNone/>
              <a:defRPr sz="1100">
                <a:solidFill>
                  <a:schemeClr val="accent3"/>
                </a:solidFill>
              </a:defRPr>
            </a:lvl6pPr>
            <a:lvl7pPr lvl="6" rtl="0">
              <a:buNone/>
              <a:defRPr sz="1100">
                <a:solidFill>
                  <a:schemeClr val="accent3"/>
                </a:solidFill>
              </a:defRPr>
            </a:lvl7pPr>
            <a:lvl8pPr lvl="7" rtl="0">
              <a:buNone/>
              <a:defRPr sz="1100">
                <a:solidFill>
                  <a:schemeClr val="accent3"/>
                </a:solidFill>
              </a:defRPr>
            </a:lvl8pPr>
            <a:lvl9pPr lvl="8" rtl="0">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etitive Landscape">
  <p:cSld name="ONE_COLUMN_TEXT">
    <p:bg>
      <p:bgPr>
        <a:solidFill>
          <a:schemeClr val="dk1"/>
        </a:solidFill>
      </p:bgPr>
    </p:bg>
    <p:spTree>
      <p:nvGrpSpPr>
        <p:cNvPr id="235" name="Shape 235"/>
        <p:cNvGrpSpPr/>
        <p:nvPr/>
      </p:nvGrpSpPr>
      <p:grpSpPr>
        <a:xfrm>
          <a:off x="0" y="0"/>
          <a:ext cx="0" cy="0"/>
          <a:chOff x="0" y="0"/>
          <a:chExt cx="0" cy="0"/>
        </a:xfrm>
      </p:grpSpPr>
      <p:sp>
        <p:nvSpPr>
          <p:cNvPr id="236" name="Google Shape;236;p41"/>
          <p:cNvSpPr txBox="1"/>
          <p:nvPr>
            <p:ph idx="1" type="body"/>
          </p:nvPr>
        </p:nvSpPr>
        <p:spPr>
          <a:xfrm>
            <a:off x="791150" y="738025"/>
            <a:ext cx="3918300" cy="223200"/>
          </a:xfrm>
          <a:prstGeom prst="rect">
            <a:avLst/>
          </a:prstGeom>
        </p:spPr>
        <p:txBody>
          <a:bodyPr anchorCtr="0" anchor="t" bIns="0" lIns="0" spcFirstLastPara="1" rIns="0" wrap="square" tIns="0">
            <a:noAutofit/>
          </a:bodyPr>
          <a:lstStyle>
            <a:lvl1pPr indent="-298450" lvl="0" marL="457200">
              <a:spcBef>
                <a:spcPts val="0"/>
              </a:spcBef>
              <a:spcAft>
                <a:spcPts val="0"/>
              </a:spcAft>
              <a:buSzPts val="1100"/>
              <a:buFont typeface="Barlow"/>
              <a:buChar char="●"/>
              <a:defRPr sz="1100">
                <a:latin typeface="Barlow"/>
                <a:ea typeface="Barlow"/>
                <a:cs typeface="Barlow"/>
                <a:sym typeface="Barlow"/>
              </a:defRPr>
            </a:lvl1pPr>
            <a:lvl2pPr indent="-298450" lvl="1" marL="914400">
              <a:spcBef>
                <a:spcPts val="0"/>
              </a:spcBef>
              <a:spcAft>
                <a:spcPts val="0"/>
              </a:spcAft>
              <a:buSzPts val="1100"/>
              <a:buFont typeface="Barlow"/>
              <a:buChar char="○"/>
              <a:defRPr sz="1100">
                <a:latin typeface="Barlow"/>
                <a:ea typeface="Barlow"/>
                <a:cs typeface="Barlow"/>
                <a:sym typeface="Barlow"/>
              </a:defRPr>
            </a:lvl2pPr>
            <a:lvl3pPr indent="-298450" lvl="2" marL="1371600">
              <a:spcBef>
                <a:spcPts val="0"/>
              </a:spcBef>
              <a:spcAft>
                <a:spcPts val="0"/>
              </a:spcAft>
              <a:buSzPts val="1100"/>
              <a:buFont typeface="Barlow"/>
              <a:buChar char="■"/>
              <a:defRPr sz="1100">
                <a:latin typeface="Barlow"/>
                <a:ea typeface="Barlow"/>
                <a:cs typeface="Barlow"/>
                <a:sym typeface="Barlow"/>
              </a:defRPr>
            </a:lvl3pPr>
            <a:lvl4pPr indent="-298450" lvl="3" marL="1828800">
              <a:spcBef>
                <a:spcPts val="0"/>
              </a:spcBef>
              <a:spcAft>
                <a:spcPts val="0"/>
              </a:spcAft>
              <a:buSzPts val="1100"/>
              <a:buFont typeface="Barlow"/>
              <a:buChar char="●"/>
              <a:defRPr sz="1100">
                <a:latin typeface="Barlow"/>
                <a:ea typeface="Barlow"/>
                <a:cs typeface="Barlow"/>
                <a:sym typeface="Barlow"/>
              </a:defRPr>
            </a:lvl4pPr>
            <a:lvl5pPr indent="-298450" lvl="4" marL="2286000">
              <a:spcBef>
                <a:spcPts val="0"/>
              </a:spcBef>
              <a:spcAft>
                <a:spcPts val="0"/>
              </a:spcAft>
              <a:buSzPts val="1100"/>
              <a:buFont typeface="Barlow"/>
              <a:buChar char="○"/>
              <a:defRPr>
                <a:latin typeface="Barlow"/>
                <a:ea typeface="Barlow"/>
                <a:cs typeface="Barlow"/>
                <a:sym typeface="Barlow"/>
              </a:defRPr>
            </a:lvl5pPr>
            <a:lvl6pPr indent="-298450" lvl="5" marL="2743200">
              <a:spcBef>
                <a:spcPts val="0"/>
              </a:spcBef>
              <a:spcAft>
                <a:spcPts val="0"/>
              </a:spcAft>
              <a:buSzPts val="1100"/>
              <a:buFont typeface="Barlow"/>
              <a:buChar char="■"/>
              <a:defRPr sz="1100">
                <a:latin typeface="Barlow"/>
                <a:ea typeface="Barlow"/>
                <a:cs typeface="Barlow"/>
                <a:sym typeface="Barlow"/>
              </a:defRPr>
            </a:lvl6pPr>
            <a:lvl7pPr indent="-298450" lvl="6" marL="3200400">
              <a:spcBef>
                <a:spcPts val="0"/>
              </a:spcBef>
              <a:spcAft>
                <a:spcPts val="0"/>
              </a:spcAft>
              <a:buSzPts val="1100"/>
              <a:buFont typeface="Barlow"/>
              <a:buChar char="●"/>
              <a:defRPr sz="1100">
                <a:latin typeface="Barlow"/>
                <a:ea typeface="Barlow"/>
                <a:cs typeface="Barlow"/>
                <a:sym typeface="Barlow"/>
              </a:defRPr>
            </a:lvl7pPr>
            <a:lvl8pPr indent="-298450" lvl="7" marL="3657600">
              <a:spcBef>
                <a:spcPts val="0"/>
              </a:spcBef>
              <a:spcAft>
                <a:spcPts val="0"/>
              </a:spcAft>
              <a:buSzPts val="1100"/>
              <a:buFont typeface="Barlow"/>
              <a:buChar char="○"/>
              <a:defRPr sz="1100">
                <a:latin typeface="Barlow"/>
                <a:ea typeface="Barlow"/>
                <a:cs typeface="Barlow"/>
                <a:sym typeface="Barlow"/>
              </a:defRPr>
            </a:lvl8pPr>
            <a:lvl9pPr indent="-298450" lvl="8" marL="4114800">
              <a:spcBef>
                <a:spcPts val="0"/>
              </a:spcBef>
              <a:spcAft>
                <a:spcPts val="0"/>
              </a:spcAft>
              <a:buSzPts val="1100"/>
              <a:buFont typeface="Barlow"/>
              <a:buChar char="■"/>
              <a:defRPr sz="1100">
                <a:latin typeface="Barlow"/>
                <a:ea typeface="Barlow"/>
                <a:cs typeface="Barlow"/>
                <a:sym typeface="Barlow"/>
              </a:defRPr>
            </a:lvl9pPr>
          </a:lstStyle>
          <a:p/>
        </p:txBody>
      </p:sp>
      <p:sp>
        <p:nvSpPr>
          <p:cNvPr id="237" name="Google Shape;237;p41"/>
          <p:cNvSpPr txBox="1"/>
          <p:nvPr>
            <p:ph idx="2" type="subTitle"/>
          </p:nvPr>
        </p:nvSpPr>
        <p:spPr>
          <a:xfrm>
            <a:off x="791150" y="522625"/>
            <a:ext cx="3918300" cy="215400"/>
          </a:xfrm>
          <a:prstGeom prst="rect">
            <a:avLst/>
          </a:prstGeom>
        </p:spPr>
        <p:txBody>
          <a:bodyPr anchorCtr="0" anchor="t" bIns="0" lIns="0" spcFirstLastPara="1" rIns="0" wrap="square" tIns="0">
            <a:noAutofit/>
          </a:bodyPr>
          <a:lstStyle>
            <a:lvl1pPr lvl="0">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1pPr>
            <a:lvl2pPr lvl="1">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2pPr>
            <a:lvl3pPr lvl="2">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3pPr>
            <a:lvl4pPr lvl="3">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4pPr>
            <a:lvl5pPr lvl="4">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5pPr>
            <a:lvl6pPr lvl="5">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6pPr>
            <a:lvl7pPr lvl="6">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7pPr>
            <a:lvl8pPr lvl="7">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8pPr>
            <a:lvl9pPr lvl="8">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9pPr>
          </a:lstStyle>
          <a:p/>
        </p:txBody>
      </p:sp>
      <p:sp>
        <p:nvSpPr>
          <p:cNvPr id="238" name="Google Shape;238;p41"/>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3"/>
                </a:solidFill>
              </a:defRPr>
            </a:lvl1pPr>
            <a:lvl2pPr lvl="1" rtl="0">
              <a:buNone/>
              <a:defRPr sz="1100">
                <a:solidFill>
                  <a:schemeClr val="accent3"/>
                </a:solidFill>
              </a:defRPr>
            </a:lvl2pPr>
            <a:lvl3pPr lvl="2" rtl="0">
              <a:buNone/>
              <a:defRPr sz="1100">
                <a:solidFill>
                  <a:schemeClr val="accent3"/>
                </a:solidFill>
              </a:defRPr>
            </a:lvl3pPr>
            <a:lvl4pPr lvl="3" rtl="0">
              <a:buNone/>
              <a:defRPr sz="1100">
                <a:solidFill>
                  <a:schemeClr val="accent3"/>
                </a:solidFill>
              </a:defRPr>
            </a:lvl4pPr>
            <a:lvl5pPr lvl="4" rtl="0">
              <a:buNone/>
              <a:defRPr sz="1100">
                <a:solidFill>
                  <a:schemeClr val="accent3"/>
                </a:solidFill>
              </a:defRPr>
            </a:lvl5pPr>
            <a:lvl6pPr lvl="5" rtl="0">
              <a:buNone/>
              <a:defRPr sz="1100">
                <a:solidFill>
                  <a:schemeClr val="accent3"/>
                </a:solidFill>
              </a:defRPr>
            </a:lvl6pPr>
            <a:lvl7pPr lvl="6" rtl="0">
              <a:buNone/>
              <a:defRPr sz="1100">
                <a:solidFill>
                  <a:schemeClr val="accent3"/>
                </a:solidFill>
              </a:defRPr>
            </a:lvl7pPr>
            <a:lvl8pPr lvl="7" rtl="0">
              <a:buNone/>
              <a:defRPr sz="1100">
                <a:solidFill>
                  <a:schemeClr val="accent3"/>
                </a:solidFill>
              </a:defRPr>
            </a:lvl8pPr>
            <a:lvl9pPr lvl="8" rtl="0">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rket Trends + Data">
  <p:cSld name="MAIN_POINT">
    <p:bg>
      <p:bgPr>
        <a:solidFill>
          <a:schemeClr val="dk1"/>
        </a:solidFill>
      </p:bgPr>
    </p:bg>
    <p:spTree>
      <p:nvGrpSpPr>
        <p:cNvPr id="239" name="Shape 239"/>
        <p:cNvGrpSpPr/>
        <p:nvPr/>
      </p:nvGrpSpPr>
      <p:grpSpPr>
        <a:xfrm>
          <a:off x="0" y="0"/>
          <a:ext cx="0" cy="0"/>
          <a:chOff x="0" y="0"/>
          <a:chExt cx="0" cy="0"/>
        </a:xfrm>
      </p:grpSpPr>
      <p:sp>
        <p:nvSpPr>
          <p:cNvPr id="240" name="Google Shape;240;p42"/>
          <p:cNvSpPr txBox="1"/>
          <p:nvPr>
            <p:ph idx="1" type="subTitle"/>
          </p:nvPr>
        </p:nvSpPr>
        <p:spPr>
          <a:xfrm>
            <a:off x="690250" y="415625"/>
            <a:ext cx="1261800" cy="2703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atin typeface="Barlow Light"/>
                <a:ea typeface="Barlow Light"/>
                <a:cs typeface="Barlow Light"/>
                <a:sym typeface="Barlow Light"/>
              </a:defRPr>
            </a:lvl1pPr>
            <a:lvl2pPr lvl="1">
              <a:spcBef>
                <a:spcPts val="0"/>
              </a:spcBef>
              <a:spcAft>
                <a:spcPts val="0"/>
              </a:spcAft>
              <a:buSzPts val="1400"/>
              <a:buNone/>
              <a:defRPr>
                <a:latin typeface="Barlow Light"/>
                <a:ea typeface="Barlow Light"/>
                <a:cs typeface="Barlow Light"/>
                <a:sym typeface="Barlow Light"/>
              </a:defRPr>
            </a:lvl2pPr>
            <a:lvl3pPr lvl="2">
              <a:spcBef>
                <a:spcPts val="0"/>
              </a:spcBef>
              <a:spcAft>
                <a:spcPts val="0"/>
              </a:spcAft>
              <a:buSzPts val="1400"/>
              <a:buNone/>
              <a:defRPr>
                <a:latin typeface="Barlow Light"/>
                <a:ea typeface="Barlow Light"/>
                <a:cs typeface="Barlow Light"/>
                <a:sym typeface="Barlow Light"/>
              </a:defRPr>
            </a:lvl3pPr>
            <a:lvl4pPr lvl="3">
              <a:spcBef>
                <a:spcPts val="0"/>
              </a:spcBef>
              <a:spcAft>
                <a:spcPts val="0"/>
              </a:spcAft>
              <a:buSzPts val="1400"/>
              <a:buNone/>
              <a:defRPr>
                <a:latin typeface="Barlow Light"/>
                <a:ea typeface="Barlow Light"/>
                <a:cs typeface="Barlow Light"/>
                <a:sym typeface="Barlow Light"/>
              </a:defRPr>
            </a:lvl4pPr>
            <a:lvl5pPr lvl="4">
              <a:spcBef>
                <a:spcPts val="0"/>
              </a:spcBef>
              <a:spcAft>
                <a:spcPts val="0"/>
              </a:spcAft>
              <a:buSzPts val="1400"/>
              <a:buNone/>
              <a:defRPr>
                <a:latin typeface="Barlow Light"/>
                <a:ea typeface="Barlow Light"/>
                <a:cs typeface="Barlow Light"/>
                <a:sym typeface="Barlow Light"/>
              </a:defRPr>
            </a:lvl5pPr>
            <a:lvl6pPr lvl="5">
              <a:spcBef>
                <a:spcPts val="0"/>
              </a:spcBef>
              <a:spcAft>
                <a:spcPts val="0"/>
              </a:spcAft>
              <a:buSzPts val="1400"/>
              <a:buNone/>
              <a:defRPr>
                <a:latin typeface="Barlow Light"/>
                <a:ea typeface="Barlow Light"/>
                <a:cs typeface="Barlow Light"/>
                <a:sym typeface="Barlow Light"/>
              </a:defRPr>
            </a:lvl6pPr>
            <a:lvl7pPr lvl="6">
              <a:spcBef>
                <a:spcPts val="0"/>
              </a:spcBef>
              <a:spcAft>
                <a:spcPts val="0"/>
              </a:spcAft>
              <a:buSzPts val="1400"/>
              <a:buNone/>
              <a:defRPr>
                <a:latin typeface="Barlow Light"/>
                <a:ea typeface="Barlow Light"/>
                <a:cs typeface="Barlow Light"/>
                <a:sym typeface="Barlow Light"/>
              </a:defRPr>
            </a:lvl7pPr>
            <a:lvl8pPr lvl="7">
              <a:spcBef>
                <a:spcPts val="0"/>
              </a:spcBef>
              <a:spcAft>
                <a:spcPts val="0"/>
              </a:spcAft>
              <a:buSzPts val="1400"/>
              <a:buNone/>
              <a:defRPr>
                <a:latin typeface="Barlow Light"/>
                <a:ea typeface="Barlow Light"/>
                <a:cs typeface="Barlow Light"/>
                <a:sym typeface="Barlow Light"/>
              </a:defRPr>
            </a:lvl8pPr>
            <a:lvl9pPr lvl="8">
              <a:spcBef>
                <a:spcPts val="0"/>
              </a:spcBef>
              <a:spcAft>
                <a:spcPts val="0"/>
              </a:spcAft>
              <a:buSzPts val="1400"/>
              <a:buNone/>
              <a:defRPr>
                <a:latin typeface="Barlow Light"/>
                <a:ea typeface="Barlow Light"/>
                <a:cs typeface="Barlow Light"/>
                <a:sym typeface="Barlow Light"/>
              </a:defRPr>
            </a:lvl9pPr>
          </a:lstStyle>
          <a:p/>
        </p:txBody>
      </p:sp>
      <p:sp>
        <p:nvSpPr>
          <p:cNvPr id="241" name="Google Shape;241;p42"/>
          <p:cNvSpPr txBox="1"/>
          <p:nvPr>
            <p:ph idx="2" type="subTitle"/>
          </p:nvPr>
        </p:nvSpPr>
        <p:spPr>
          <a:xfrm>
            <a:off x="480420" y="290626"/>
            <a:ext cx="3592200" cy="3372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1pPr>
            <a:lvl2pPr lvl="1">
              <a:spcBef>
                <a:spcPts val="0"/>
              </a:spcBef>
              <a:spcAft>
                <a:spcPts val="0"/>
              </a:spcAft>
              <a:buSzPts val="1400"/>
              <a:buNone/>
              <a:defRPr>
                <a:latin typeface="Hepta Slab Light"/>
                <a:ea typeface="Hepta Slab Light"/>
                <a:cs typeface="Hepta Slab Light"/>
                <a:sym typeface="Hepta Slab Light"/>
              </a:defRPr>
            </a:lvl2pPr>
            <a:lvl3pPr lvl="2">
              <a:spcBef>
                <a:spcPts val="0"/>
              </a:spcBef>
              <a:spcAft>
                <a:spcPts val="0"/>
              </a:spcAft>
              <a:buSzPts val="1400"/>
              <a:buNone/>
              <a:defRPr>
                <a:latin typeface="Hepta Slab Light"/>
                <a:ea typeface="Hepta Slab Light"/>
                <a:cs typeface="Hepta Slab Light"/>
                <a:sym typeface="Hepta Slab Light"/>
              </a:defRPr>
            </a:lvl3pPr>
            <a:lvl4pPr lvl="3">
              <a:spcBef>
                <a:spcPts val="0"/>
              </a:spcBef>
              <a:spcAft>
                <a:spcPts val="0"/>
              </a:spcAft>
              <a:buSzPts val="1400"/>
              <a:buNone/>
              <a:defRPr>
                <a:latin typeface="Hepta Slab Light"/>
                <a:ea typeface="Hepta Slab Light"/>
                <a:cs typeface="Hepta Slab Light"/>
                <a:sym typeface="Hepta Slab Light"/>
              </a:defRPr>
            </a:lvl4pPr>
            <a:lvl5pPr lvl="4">
              <a:spcBef>
                <a:spcPts val="0"/>
              </a:spcBef>
              <a:spcAft>
                <a:spcPts val="0"/>
              </a:spcAft>
              <a:buSzPts val="1400"/>
              <a:buNone/>
              <a:defRPr>
                <a:latin typeface="Hepta Slab Light"/>
                <a:ea typeface="Hepta Slab Light"/>
                <a:cs typeface="Hepta Slab Light"/>
                <a:sym typeface="Hepta Slab Light"/>
              </a:defRPr>
            </a:lvl5pPr>
            <a:lvl6pPr lvl="5">
              <a:spcBef>
                <a:spcPts val="0"/>
              </a:spcBef>
              <a:spcAft>
                <a:spcPts val="0"/>
              </a:spcAft>
              <a:buSzPts val="1400"/>
              <a:buNone/>
              <a:defRPr>
                <a:latin typeface="Hepta Slab Light"/>
                <a:ea typeface="Hepta Slab Light"/>
                <a:cs typeface="Hepta Slab Light"/>
                <a:sym typeface="Hepta Slab Light"/>
              </a:defRPr>
            </a:lvl6pPr>
            <a:lvl7pPr lvl="6">
              <a:spcBef>
                <a:spcPts val="0"/>
              </a:spcBef>
              <a:spcAft>
                <a:spcPts val="0"/>
              </a:spcAft>
              <a:buSzPts val="1400"/>
              <a:buNone/>
              <a:defRPr>
                <a:latin typeface="Hepta Slab Light"/>
                <a:ea typeface="Hepta Slab Light"/>
                <a:cs typeface="Hepta Slab Light"/>
                <a:sym typeface="Hepta Slab Light"/>
              </a:defRPr>
            </a:lvl7pPr>
            <a:lvl8pPr lvl="7">
              <a:spcBef>
                <a:spcPts val="0"/>
              </a:spcBef>
              <a:spcAft>
                <a:spcPts val="0"/>
              </a:spcAft>
              <a:buSzPts val="1400"/>
              <a:buNone/>
              <a:defRPr>
                <a:latin typeface="Hepta Slab Light"/>
                <a:ea typeface="Hepta Slab Light"/>
                <a:cs typeface="Hepta Slab Light"/>
                <a:sym typeface="Hepta Slab Light"/>
              </a:defRPr>
            </a:lvl8pPr>
            <a:lvl9pPr lvl="8">
              <a:spcBef>
                <a:spcPts val="0"/>
              </a:spcBef>
              <a:spcAft>
                <a:spcPts val="0"/>
              </a:spcAft>
              <a:buSzPts val="1400"/>
              <a:buNone/>
              <a:defRPr>
                <a:latin typeface="Hepta Slab Light"/>
                <a:ea typeface="Hepta Slab Light"/>
                <a:cs typeface="Hepta Slab Light"/>
                <a:sym typeface="Hepta Slab Light"/>
              </a:defRPr>
            </a:lvl9pPr>
          </a:lstStyle>
          <a:p/>
        </p:txBody>
      </p:sp>
      <p:sp>
        <p:nvSpPr>
          <p:cNvPr id="242" name="Google Shape;242;p42"/>
          <p:cNvSpPr txBox="1"/>
          <p:nvPr>
            <p:ph idx="3" type="body"/>
          </p:nvPr>
        </p:nvSpPr>
        <p:spPr>
          <a:xfrm>
            <a:off x="480425" y="534275"/>
            <a:ext cx="4878300" cy="19176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43" name="Google Shape;243;p42"/>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3"/>
                </a:solidFill>
                <a:latin typeface="Barlow"/>
                <a:ea typeface="Barlow"/>
                <a:cs typeface="Barlow"/>
                <a:sym typeface="Barlow"/>
              </a:defRPr>
            </a:lvl1pPr>
            <a:lvl2pPr lvl="1" rtl="0">
              <a:buNone/>
              <a:defRPr sz="1100">
                <a:solidFill>
                  <a:schemeClr val="accent3"/>
                </a:solidFill>
                <a:latin typeface="Barlow"/>
                <a:ea typeface="Barlow"/>
                <a:cs typeface="Barlow"/>
                <a:sym typeface="Barlow"/>
              </a:defRPr>
            </a:lvl2pPr>
            <a:lvl3pPr lvl="2" rtl="0">
              <a:buNone/>
              <a:defRPr sz="1100">
                <a:solidFill>
                  <a:schemeClr val="accent3"/>
                </a:solidFill>
                <a:latin typeface="Barlow"/>
                <a:ea typeface="Barlow"/>
                <a:cs typeface="Barlow"/>
                <a:sym typeface="Barlow"/>
              </a:defRPr>
            </a:lvl3pPr>
            <a:lvl4pPr lvl="3" rtl="0">
              <a:buNone/>
              <a:defRPr sz="1100">
                <a:solidFill>
                  <a:schemeClr val="accent3"/>
                </a:solidFill>
                <a:latin typeface="Barlow"/>
                <a:ea typeface="Barlow"/>
                <a:cs typeface="Barlow"/>
                <a:sym typeface="Barlow"/>
              </a:defRPr>
            </a:lvl4pPr>
            <a:lvl5pPr lvl="4" rtl="0">
              <a:buNone/>
              <a:defRPr sz="1100">
                <a:solidFill>
                  <a:schemeClr val="accent3"/>
                </a:solidFill>
                <a:latin typeface="Barlow"/>
                <a:ea typeface="Barlow"/>
                <a:cs typeface="Barlow"/>
                <a:sym typeface="Barlow"/>
              </a:defRPr>
            </a:lvl5pPr>
            <a:lvl6pPr lvl="5" rtl="0">
              <a:buNone/>
              <a:defRPr sz="1100">
                <a:solidFill>
                  <a:schemeClr val="accent3"/>
                </a:solidFill>
                <a:latin typeface="Barlow"/>
                <a:ea typeface="Barlow"/>
                <a:cs typeface="Barlow"/>
                <a:sym typeface="Barlow"/>
              </a:defRPr>
            </a:lvl6pPr>
            <a:lvl7pPr lvl="6" rtl="0">
              <a:buNone/>
              <a:defRPr sz="1100">
                <a:solidFill>
                  <a:schemeClr val="accent3"/>
                </a:solidFill>
                <a:latin typeface="Barlow"/>
                <a:ea typeface="Barlow"/>
                <a:cs typeface="Barlow"/>
                <a:sym typeface="Barlow"/>
              </a:defRPr>
            </a:lvl7pPr>
            <a:lvl8pPr lvl="7" rtl="0">
              <a:buNone/>
              <a:defRPr sz="1100">
                <a:solidFill>
                  <a:schemeClr val="accent3"/>
                </a:solidFill>
                <a:latin typeface="Barlow"/>
                <a:ea typeface="Barlow"/>
                <a:cs typeface="Barlow"/>
                <a:sym typeface="Barlow"/>
              </a:defRPr>
            </a:lvl8pPr>
            <a:lvl9pPr lvl="8" rtl="0">
              <a:buNone/>
              <a:defRPr sz="1100">
                <a:solidFill>
                  <a:schemeClr val="accent3"/>
                </a:solidFill>
                <a:latin typeface="Barlow"/>
                <a:ea typeface="Barlow"/>
                <a:cs typeface="Barlow"/>
                <a:sym typeface="Barlow"/>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360">
          <p15:clr>
            <a:srgbClr val="E46962"/>
          </p15:clr>
        </p15:guide>
        <p15:guide id="2" orient="horz" pos="347">
          <p15:clr>
            <a:srgbClr val="E46962"/>
          </p15:clr>
        </p15:guide>
      </p15:sldGuideLst>
    </p:ext>
  </p:extLst>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WOT Analysis">
  <p:cSld name="CUSTOM_14">
    <p:bg>
      <p:bgPr>
        <a:solidFill>
          <a:schemeClr val="dk1"/>
        </a:solidFill>
      </p:bgPr>
    </p:bg>
    <p:spTree>
      <p:nvGrpSpPr>
        <p:cNvPr id="244" name="Shape 244"/>
        <p:cNvGrpSpPr/>
        <p:nvPr/>
      </p:nvGrpSpPr>
      <p:grpSpPr>
        <a:xfrm>
          <a:off x="0" y="0"/>
          <a:ext cx="0" cy="0"/>
          <a:chOff x="0" y="0"/>
          <a:chExt cx="0" cy="0"/>
        </a:xfrm>
      </p:grpSpPr>
      <p:sp>
        <p:nvSpPr>
          <p:cNvPr id="245" name="Google Shape;245;p43"/>
          <p:cNvSpPr txBox="1"/>
          <p:nvPr>
            <p:ph type="title"/>
          </p:nvPr>
        </p:nvSpPr>
        <p:spPr>
          <a:xfrm>
            <a:off x="723861" y="1584738"/>
            <a:ext cx="2670600" cy="3153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1pPr>
            <a:lvl2pPr lvl="1">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2pPr>
            <a:lvl3pPr lvl="2">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3pPr>
            <a:lvl4pPr lvl="3">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4pPr>
            <a:lvl5pPr lvl="4">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5pPr>
            <a:lvl6pPr lvl="5">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6pPr>
            <a:lvl7pPr lvl="6">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7pPr>
            <a:lvl8pPr lvl="7">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8pPr>
            <a:lvl9pPr lvl="8">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9pPr>
          </a:lstStyle>
          <a:p/>
        </p:txBody>
      </p:sp>
      <p:sp>
        <p:nvSpPr>
          <p:cNvPr id="246" name="Google Shape;246;p43"/>
          <p:cNvSpPr txBox="1"/>
          <p:nvPr>
            <p:ph idx="2" type="title"/>
          </p:nvPr>
        </p:nvSpPr>
        <p:spPr>
          <a:xfrm>
            <a:off x="723861" y="2390981"/>
            <a:ext cx="2670600" cy="3153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1pPr>
            <a:lvl2pPr lvl="1">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2pPr>
            <a:lvl3pPr lvl="2">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3pPr>
            <a:lvl4pPr lvl="3">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4pPr>
            <a:lvl5pPr lvl="4">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5pPr>
            <a:lvl6pPr lvl="5">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6pPr>
            <a:lvl7pPr lvl="6">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7pPr>
            <a:lvl8pPr lvl="7">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8pPr>
            <a:lvl9pPr lvl="8">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9pPr>
          </a:lstStyle>
          <a:p/>
        </p:txBody>
      </p:sp>
      <p:sp>
        <p:nvSpPr>
          <p:cNvPr id="247" name="Google Shape;247;p43"/>
          <p:cNvSpPr txBox="1"/>
          <p:nvPr>
            <p:ph idx="3" type="title"/>
          </p:nvPr>
        </p:nvSpPr>
        <p:spPr>
          <a:xfrm>
            <a:off x="723861" y="3157931"/>
            <a:ext cx="2670600" cy="3153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1pPr>
            <a:lvl2pPr lvl="1">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2pPr>
            <a:lvl3pPr lvl="2">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3pPr>
            <a:lvl4pPr lvl="3">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4pPr>
            <a:lvl5pPr lvl="4">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5pPr>
            <a:lvl6pPr lvl="5">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6pPr>
            <a:lvl7pPr lvl="6">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7pPr>
            <a:lvl8pPr lvl="7">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8pPr>
            <a:lvl9pPr lvl="8">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9pPr>
          </a:lstStyle>
          <a:p/>
        </p:txBody>
      </p:sp>
      <p:sp>
        <p:nvSpPr>
          <p:cNvPr id="248" name="Google Shape;248;p43"/>
          <p:cNvSpPr txBox="1"/>
          <p:nvPr>
            <p:ph idx="4" type="title"/>
          </p:nvPr>
        </p:nvSpPr>
        <p:spPr>
          <a:xfrm>
            <a:off x="723861" y="3954905"/>
            <a:ext cx="2670600" cy="3153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1pPr>
            <a:lvl2pPr lvl="1">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2pPr>
            <a:lvl3pPr lvl="2">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3pPr>
            <a:lvl4pPr lvl="3">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4pPr>
            <a:lvl5pPr lvl="4">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5pPr>
            <a:lvl6pPr lvl="5">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6pPr>
            <a:lvl7pPr lvl="6">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7pPr>
            <a:lvl8pPr lvl="7">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8pPr>
            <a:lvl9pPr lvl="8">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9pPr>
          </a:lstStyle>
          <a:p/>
        </p:txBody>
      </p:sp>
      <p:sp>
        <p:nvSpPr>
          <p:cNvPr id="249" name="Google Shape;249;p43"/>
          <p:cNvSpPr txBox="1"/>
          <p:nvPr>
            <p:ph idx="1" type="subTitle"/>
          </p:nvPr>
        </p:nvSpPr>
        <p:spPr>
          <a:xfrm>
            <a:off x="480420" y="290626"/>
            <a:ext cx="3592200" cy="3372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1pPr>
            <a:lvl2pPr lvl="1">
              <a:spcBef>
                <a:spcPts val="0"/>
              </a:spcBef>
              <a:spcAft>
                <a:spcPts val="0"/>
              </a:spcAft>
              <a:buSzPts val="1400"/>
              <a:buNone/>
              <a:defRPr>
                <a:latin typeface="Barlow Light"/>
                <a:ea typeface="Barlow Light"/>
                <a:cs typeface="Barlow Light"/>
                <a:sym typeface="Barlow Light"/>
              </a:defRPr>
            </a:lvl2pPr>
            <a:lvl3pPr lvl="2">
              <a:spcBef>
                <a:spcPts val="0"/>
              </a:spcBef>
              <a:spcAft>
                <a:spcPts val="0"/>
              </a:spcAft>
              <a:buSzPts val="1400"/>
              <a:buNone/>
              <a:defRPr>
                <a:latin typeface="Barlow Light"/>
                <a:ea typeface="Barlow Light"/>
                <a:cs typeface="Barlow Light"/>
                <a:sym typeface="Barlow Light"/>
              </a:defRPr>
            </a:lvl3pPr>
            <a:lvl4pPr lvl="3">
              <a:spcBef>
                <a:spcPts val="0"/>
              </a:spcBef>
              <a:spcAft>
                <a:spcPts val="0"/>
              </a:spcAft>
              <a:buSzPts val="1400"/>
              <a:buNone/>
              <a:defRPr>
                <a:latin typeface="Barlow Light"/>
                <a:ea typeface="Barlow Light"/>
                <a:cs typeface="Barlow Light"/>
                <a:sym typeface="Barlow Light"/>
              </a:defRPr>
            </a:lvl4pPr>
            <a:lvl5pPr lvl="4">
              <a:spcBef>
                <a:spcPts val="0"/>
              </a:spcBef>
              <a:spcAft>
                <a:spcPts val="0"/>
              </a:spcAft>
              <a:buSzPts val="1400"/>
              <a:buNone/>
              <a:defRPr>
                <a:latin typeface="Barlow Light"/>
                <a:ea typeface="Barlow Light"/>
                <a:cs typeface="Barlow Light"/>
                <a:sym typeface="Barlow Light"/>
              </a:defRPr>
            </a:lvl5pPr>
            <a:lvl6pPr lvl="5">
              <a:spcBef>
                <a:spcPts val="0"/>
              </a:spcBef>
              <a:spcAft>
                <a:spcPts val="0"/>
              </a:spcAft>
              <a:buSzPts val="1400"/>
              <a:buNone/>
              <a:defRPr>
                <a:latin typeface="Barlow Light"/>
                <a:ea typeface="Barlow Light"/>
                <a:cs typeface="Barlow Light"/>
                <a:sym typeface="Barlow Light"/>
              </a:defRPr>
            </a:lvl6pPr>
            <a:lvl7pPr lvl="6">
              <a:spcBef>
                <a:spcPts val="0"/>
              </a:spcBef>
              <a:spcAft>
                <a:spcPts val="0"/>
              </a:spcAft>
              <a:buSzPts val="1400"/>
              <a:buNone/>
              <a:defRPr>
                <a:latin typeface="Barlow Light"/>
                <a:ea typeface="Barlow Light"/>
                <a:cs typeface="Barlow Light"/>
                <a:sym typeface="Barlow Light"/>
              </a:defRPr>
            </a:lvl7pPr>
            <a:lvl8pPr lvl="7">
              <a:spcBef>
                <a:spcPts val="0"/>
              </a:spcBef>
              <a:spcAft>
                <a:spcPts val="0"/>
              </a:spcAft>
              <a:buSzPts val="1400"/>
              <a:buNone/>
              <a:defRPr>
                <a:latin typeface="Barlow Light"/>
                <a:ea typeface="Barlow Light"/>
                <a:cs typeface="Barlow Light"/>
                <a:sym typeface="Barlow Light"/>
              </a:defRPr>
            </a:lvl8pPr>
            <a:lvl9pPr lvl="8">
              <a:spcBef>
                <a:spcPts val="0"/>
              </a:spcBef>
              <a:spcAft>
                <a:spcPts val="0"/>
              </a:spcAft>
              <a:buSzPts val="1400"/>
              <a:buNone/>
              <a:defRPr>
                <a:latin typeface="Barlow Light"/>
                <a:ea typeface="Barlow Light"/>
                <a:cs typeface="Barlow Light"/>
                <a:sym typeface="Barlow Light"/>
              </a:defRPr>
            </a:lvl9pPr>
          </a:lstStyle>
          <a:p/>
        </p:txBody>
      </p:sp>
      <p:sp>
        <p:nvSpPr>
          <p:cNvPr id="250" name="Google Shape;250;p43"/>
          <p:cNvSpPr txBox="1"/>
          <p:nvPr>
            <p:ph idx="5" type="body"/>
          </p:nvPr>
        </p:nvSpPr>
        <p:spPr>
          <a:xfrm>
            <a:off x="480425" y="610475"/>
            <a:ext cx="4878300" cy="3768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317500" lvl="1" marL="914400">
              <a:spcBef>
                <a:spcPts val="0"/>
              </a:spcBef>
              <a:spcAft>
                <a:spcPts val="0"/>
              </a:spcAft>
              <a:buClr>
                <a:schemeClr val="lt1"/>
              </a:buClr>
              <a:buSzPts val="1400"/>
              <a:buFont typeface="Barlow"/>
              <a:buChar char="○"/>
              <a:defRPr>
                <a:solidFill>
                  <a:schemeClr val="lt1"/>
                </a:solidFill>
                <a:latin typeface="Barlow"/>
                <a:ea typeface="Barlow"/>
                <a:cs typeface="Barlow"/>
                <a:sym typeface="Barlow"/>
              </a:defRPr>
            </a:lvl2pPr>
            <a:lvl3pPr indent="-311150" lvl="2" marL="1371600">
              <a:spcBef>
                <a:spcPts val="0"/>
              </a:spcBef>
              <a:spcAft>
                <a:spcPts val="0"/>
              </a:spcAft>
              <a:buClr>
                <a:schemeClr val="lt1"/>
              </a:buClr>
              <a:buSzPts val="1300"/>
              <a:buFont typeface="Barlow"/>
              <a:buChar char="■"/>
              <a:defRPr>
                <a:solidFill>
                  <a:schemeClr val="lt1"/>
                </a:solidFill>
                <a:latin typeface="Barlow"/>
                <a:ea typeface="Barlow"/>
                <a:cs typeface="Barlow"/>
                <a:sym typeface="Barlow"/>
              </a:defRPr>
            </a:lvl3pPr>
            <a:lvl4pPr indent="-304800" lvl="3" marL="1828800">
              <a:spcBef>
                <a:spcPts val="0"/>
              </a:spcBef>
              <a:spcAft>
                <a:spcPts val="0"/>
              </a:spcAft>
              <a:buClr>
                <a:schemeClr val="lt1"/>
              </a:buClr>
              <a:buSzPts val="1200"/>
              <a:buFont typeface="Barlow"/>
              <a:buChar char="●"/>
              <a:defRPr>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2100" lvl="5" marL="2743200">
              <a:spcBef>
                <a:spcPts val="0"/>
              </a:spcBef>
              <a:spcAft>
                <a:spcPts val="0"/>
              </a:spcAft>
              <a:buClr>
                <a:schemeClr val="lt1"/>
              </a:buClr>
              <a:buSzPts val="1000"/>
              <a:buFont typeface="Barlow"/>
              <a:buChar char="■"/>
              <a:defRPr>
                <a:solidFill>
                  <a:schemeClr val="lt1"/>
                </a:solidFill>
                <a:latin typeface="Barlow"/>
                <a:ea typeface="Barlow"/>
                <a:cs typeface="Barlow"/>
                <a:sym typeface="Barlow"/>
              </a:defRPr>
            </a:lvl6pPr>
            <a:lvl7pPr indent="-285750" lvl="6" marL="3200400">
              <a:spcBef>
                <a:spcPts val="0"/>
              </a:spcBef>
              <a:spcAft>
                <a:spcPts val="0"/>
              </a:spcAft>
              <a:buClr>
                <a:schemeClr val="lt1"/>
              </a:buClr>
              <a:buSzPts val="900"/>
              <a:buFont typeface="Barlow"/>
              <a:buChar char="●"/>
              <a:defRPr>
                <a:solidFill>
                  <a:schemeClr val="lt1"/>
                </a:solidFill>
                <a:latin typeface="Barlow"/>
                <a:ea typeface="Barlow"/>
                <a:cs typeface="Barlow"/>
                <a:sym typeface="Barlow"/>
              </a:defRPr>
            </a:lvl7pPr>
            <a:lvl8pPr indent="-279400" lvl="7" marL="3657600">
              <a:spcBef>
                <a:spcPts val="0"/>
              </a:spcBef>
              <a:spcAft>
                <a:spcPts val="0"/>
              </a:spcAft>
              <a:buClr>
                <a:schemeClr val="lt1"/>
              </a:buClr>
              <a:buSzPts val="800"/>
              <a:buFont typeface="Barlow"/>
              <a:buChar char="○"/>
              <a:defRPr>
                <a:solidFill>
                  <a:schemeClr val="lt1"/>
                </a:solidFill>
                <a:latin typeface="Barlow"/>
                <a:ea typeface="Barlow"/>
                <a:cs typeface="Barlow"/>
                <a:sym typeface="Barlow"/>
              </a:defRPr>
            </a:lvl8pPr>
            <a:lvl9pPr indent="-273050" lvl="8" marL="4114800">
              <a:spcBef>
                <a:spcPts val="0"/>
              </a:spcBef>
              <a:spcAft>
                <a:spcPts val="0"/>
              </a:spcAft>
              <a:buClr>
                <a:schemeClr val="lt1"/>
              </a:buClr>
              <a:buSzPts val="700"/>
              <a:buFont typeface="Barlow"/>
              <a:buChar char="■"/>
              <a:defRPr>
                <a:solidFill>
                  <a:schemeClr val="lt1"/>
                </a:solidFill>
                <a:latin typeface="Barlow"/>
                <a:ea typeface="Barlow"/>
                <a:cs typeface="Barlow"/>
                <a:sym typeface="Barlow"/>
              </a:defRPr>
            </a:lvl9pPr>
          </a:lstStyle>
          <a:p/>
        </p:txBody>
      </p:sp>
      <p:sp>
        <p:nvSpPr>
          <p:cNvPr id="251" name="Google Shape;251;p43"/>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3"/>
                </a:solidFill>
              </a:defRPr>
            </a:lvl1pPr>
            <a:lvl2pPr lvl="1" rtl="0">
              <a:buNone/>
              <a:defRPr sz="1100">
                <a:solidFill>
                  <a:schemeClr val="accent3"/>
                </a:solidFill>
              </a:defRPr>
            </a:lvl2pPr>
            <a:lvl3pPr lvl="2" rtl="0">
              <a:buNone/>
              <a:defRPr sz="1100">
                <a:solidFill>
                  <a:schemeClr val="accent3"/>
                </a:solidFill>
              </a:defRPr>
            </a:lvl3pPr>
            <a:lvl4pPr lvl="3" rtl="0">
              <a:buNone/>
              <a:defRPr sz="1100">
                <a:solidFill>
                  <a:schemeClr val="accent3"/>
                </a:solidFill>
              </a:defRPr>
            </a:lvl4pPr>
            <a:lvl5pPr lvl="4" rtl="0">
              <a:buNone/>
              <a:defRPr sz="1100">
                <a:solidFill>
                  <a:schemeClr val="accent3"/>
                </a:solidFill>
              </a:defRPr>
            </a:lvl5pPr>
            <a:lvl6pPr lvl="5" rtl="0">
              <a:buNone/>
              <a:defRPr sz="1100">
                <a:solidFill>
                  <a:schemeClr val="accent3"/>
                </a:solidFill>
              </a:defRPr>
            </a:lvl6pPr>
            <a:lvl7pPr lvl="6" rtl="0">
              <a:buNone/>
              <a:defRPr sz="1100">
                <a:solidFill>
                  <a:schemeClr val="accent3"/>
                </a:solidFill>
              </a:defRPr>
            </a:lvl7pPr>
            <a:lvl8pPr lvl="7" rtl="0">
              <a:buNone/>
              <a:defRPr sz="1100">
                <a:solidFill>
                  <a:schemeClr val="accent3"/>
                </a:solidFill>
              </a:defRPr>
            </a:lvl8pPr>
            <a:lvl9pPr lvl="8" rtl="0">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losing / Thank You">
  <p:cSld name="CUSTOM_13">
    <p:bg>
      <p:bgPr>
        <a:solidFill>
          <a:schemeClr val="lt1"/>
        </a:solidFill>
      </p:bgPr>
    </p:bg>
    <p:spTree>
      <p:nvGrpSpPr>
        <p:cNvPr id="252" name="Shape 252"/>
        <p:cNvGrpSpPr/>
        <p:nvPr/>
      </p:nvGrpSpPr>
      <p:grpSpPr>
        <a:xfrm>
          <a:off x="0" y="0"/>
          <a:ext cx="0" cy="0"/>
          <a:chOff x="0" y="0"/>
          <a:chExt cx="0" cy="0"/>
        </a:xfrm>
      </p:grpSpPr>
      <p:sp>
        <p:nvSpPr>
          <p:cNvPr id="253" name="Google Shape;253;p44"/>
          <p:cNvSpPr txBox="1"/>
          <p:nvPr>
            <p:ph type="title"/>
          </p:nvPr>
        </p:nvSpPr>
        <p:spPr>
          <a:xfrm>
            <a:off x="455221" y="1321125"/>
            <a:ext cx="5094600" cy="1749900"/>
          </a:xfrm>
          <a:prstGeom prst="rect">
            <a:avLst/>
          </a:prstGeom>
          <a:noFill/>
        </p:spPr>
        <p:txBody>
          <a:bodyPr anchorCtr="0" anchor="t" bIns="91425" lIns="91425" spcFirstLastPara="1" rIns="91425" wrap="square" tIns="91425">
            <a:noAutofit/>
          </a:bodyPr>
          <a:lstStyle>
            <a:lvl1pPr lvl="0">
              <a:spcBef>
                <a:spcPts val="0"/>
              </a:spcBef>
              <a:spcAft>
                <a:spcPts val="0"/>
              </a:spcAft>
              <a:buSzPts val="5400"/>
              <a:buNone/>
              <a:defRPr sz="5400"/>
            </a:lvl1pPr>
            <a:lvl2pPr lvl="1">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2pPr>
            <a:lvl3pPr lvl="2">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3pPr>
            <a:lvl4pPr lvl="3">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4pPr>
            <a:lvl5pPr lvl="4">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5pPr>
            <a:lvl6pPr lvl="5">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6pPr>
            <a:lvl7pPr lvl="6">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7pPr>
            <a:lvl8pPr lvl="7">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8pPr>
            <a:lvl9pPr lvl="8">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9pPr>
          </a:lstStyle>
          <a:p/>
        </p:txBody>
      </p:sp>
      <p:sp>
        <p:nvSpPr>
          <p:cNvPr id="254" name="Google Shape;254;p44"/>
          <p:cNvSpPr txBox="1"/>
          <p:nvPr>
            <p:ph idx="1" type="body"/>
          </p:nvPr>
        </p:nvSpPr>
        <p:spPr>
          <a:xfrm>
            <a:off x="567029" y="4500404"/>
            <a:ext cx="1015800" cy="266100"/>
          </a:xfrm>
          <a:prstGeom prst="rect">
            <a:avLst/>
          </a:prstGeom>
          <a:ln cap="flat" cmpd="sng" w="9525">
            <a:solidFill>
              <a:schemeClr val="dk1"/>
            </a:solidFill>
            <a:prstDash val="solid"/>
            <a:round/>
            <a:headEnd len="sm" w="sm" type="none"/>
            <a:tailEnd len="sm" w="sm" type="none"/>
          </a:ln>
        </p:spPr>
        <p:txBody>
          <a:bodyPr anchorCtr="0" anchor="t" bIns="0" lIns="0" spcFirstLastPara="1" rIns="0" wrap="square" tIns="0">
            <a:spAutoFit/>
          </a:bodyPr>
          <a:lstStyle>
            <a:lvl1pPr indent="-298450" lvl="0" marL="457200">
              <a:spcBef>
                <a:spcPts val="0"/>
              </a:spcBef>
              <a:spcAft>
                <a:spcPts val="0"/>
              </a:spcAft>
              <a:buSzPts val="1100"/>
              <a:buFont typeface="Barlow Medium"/>
              <a:buChar char="●"/>
              <a:defRPr sz="1100">
                <a:latin typeface="Barlow Medium"/>
                <a:ea typeface="Barlow Medium"/>
                <a:cs typeface="Barlow Medium"/>
                <a:sym typeface="Barlow Medium"/>
              </a:defRPr>
            </a:lvl1pPr>
            <a:lvl2pPr indent="-298450" lvl="1" marL="914400">
              <a:spcBef>
                <a:spcPts val="0"/>
              </a:spcBef>
              <a:spcAft>
                <a:spcPts val="0"/>
              </a:spcAft>
              <a:buSzPts val="1100"/>
              <a:buFont typeface="Barlow Medium"/>
              <a:buChar char="○"/>
              <a:defRPr sz="1100">
                <a:latin typeface="Barlow Medium"/>
                <a:ea typeface="Barlow Medium"/>
                <a:cs typeface="Barlow Medium"/>
                <a:sym typeface="Barlow Medium"/>
              </a:defRPr>
            </a:lvl2pPr>
            <a:lvl3pPr indent="-298450" lvl="2" marL="1371600">
              <a:spcBef>
                <a:spcPts val="0"/>
              </a:spcBef>
              <a:spcAft>
                <a:spcPts val="0"/>
              </a:spcAft>
              <a:buSzPts val="1100"/>
              <a:buFont typeface="Barlow Medium"/>
              <a:buChar char="■"/>
              <a:defRPr sz="1100">
                <a:latin typeface="Barlow Medium"/>
                <a:ea typeface="Barlow Medium"/>
                <a:cs typeface="Barlow Medium"/>
                <a:sym typeface="Barlow Medium"/>
              </a:defRPr>
            </a:lvl3pPr>
            <a:lvl4pPr indent="-298450" lvl="3" marL="1828800">
              <a:spcBef>
                <a:spcPts val="0"/>
              </a:spcBef>
              <a:spcAft>
                <a:spcPts val="0"/>
              </a:spcAft>
              <a:buSzPts val="1100"/>
              <a:buFont typeface="Barlow Medium"/>
              <a:buChar char="●"/>
              <a:defRPr sz="1100">
                <a:latin typeface="Barlow Medium"/>
                <a:ea typeface="Barlow Medium"/>
                <a:cs typeface="Barlow Medium"/>
                <a:sym typeface="Barlow Medium"/>
              </a:defRPr>
            </a:lvl4pPr>
            <a:lvl5pPr indent="-298450" lvl="4" marL="2286000">
              <a:spcBef>
                <a:spcPts val="0"/>
              </a:spcBef>
              <a:spcAft>
                <a:spcPts val="0"/>
              </a:spcAft>
              <a:buSzPts val="1100"/>
              <a:buFont typeface="Barlow Medium"/>
              <a:buChar char="○"/>
              <a:defRPr>
                <a:latin typeface="Barlow Medium"/>
                <a:ea typeface="Barlow Medium"/>
                <a:cs typeface="Barlow Medium"/>
                <a:sym typeface="Barlow Medium"/>
              </a:defRPr>
            </a:lvl5pPr>
            <a:lvl6pPr indent="-298450" lvl="5" marL="2743200">
              <a:spcBef>
                <a:spcPts val="0"/>
              </a:spcBef>
              <a:spcAft>
                <a:spcPts val="0"/>
              </a:spcAft>
              <a:buSzPts val="1100"/>
              <a:buFont typeface="Barlow Medium"/>
              <a:buChar char="■"/>
              <a:defRPr sz="1100">
                <a:latin typeface="Barlow Medium"/>
                <a:ea typeface="Barlow Medium"/>
                <a:cs typeface="Barlow Medium"/>
                <a:sym typeface="Barlow Medium"/>
              </a:defRPr>
            </a:lvl6pPr>
            <a:lvl7pPr indent="-298450" lvl="6" marL="3200400">
              <a:spcBef>
                <a:spcPts val="0"/>
              </a:spcBef>
              <a:spcAft>
                <a:spcPts val="0"/>
              </a:spcAft>
              <a:buSzPts val="1100"/>
              <a:buFont typeface="Barlow Medium"/>
              <a:buChar char="●"/>
              <a:defRPr sz="1100">
                <a:latin typeface="Barlow Medium"/>
                <a:ea typeface="Barlow Medium"/>
                <a:cs typeface="Barlow Medium"/>
                <a:sym typeface="Barlow Medium"/>
              </a:defRPr>
            </a:lvl7pPr>
            <a:lvl8pPr indent="-298450" lvl="7" marL="3657600">
              <a:spcBef>
                <a:spcPts val="0"/>
              </a:spcBef>
              <a:spcAft>
                <a:spcPts val="0"/>
              </a:spcAft>
              <a:buSzPts val="1100"/>
              <a:buFont typeface="Barlow Medium"/>
              <a:buChar char="○"/>
              <a:defRPr sz="1100">
                <a:latin typeface="Barlow Medium"/>
                <a:ea typeface="Barlow Medium"/>
                <a:cs typeface="Barlow Medium"/>
                <a:sym typeface="Barlow Medium"/>
              </a:defRPr>
            </a:lvl8pPr>
            <a:lvl9pPr indent="-298450" lvl="8" marL="4114800">
              <a:spcBef>
                <a:spcPts val="0"/>
              </a:spcBef>
              <a:spcAft>
                <a:spcPts val="0"/>
              </a:spcAft>
              <a:buSzPts val="1100"/>
              <a:buFont typeface="Barlow Medium"/>
              <a:buChar char="■"/>
              <a:defRPr sz="1100">
                <a:latin typeface="Barlow Medium"/>
                <a:ea typeface="Barlow Medium"/>
                <a:cs typeface="Barlow Medium"/>
                <a:sym typeface="Barlow Medium"/>
              </a:defRPr>
            </a:lvl9pPr>
          </a:lstStyle>
          <a:p/>
        </p:txBody>
      </p:sp>
      <p:sp>
        <p:nvSpPr>
          <p:cNvPr id="255" name="Google Shape;255;p4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atin typeface="Barlow Medium"/>
                <a:ea typeface="Barlow Medium"/>
                <a:cs typeface="Barlow Medium"/>
                <a:sym typeface="Barlow Medium"/>
              </a:defRPr>
            </a:lvl1pPr>
            <a:lvl2pPr lvl="1">
              <a:buNone/>
              <a:defRPr>
                <a:latin typeface="Barlow Medium"/>
                <a:ea typeface="Barlow Medium"/>
                <a:cs typeface="Barlow Medium"/>
                <a:sym typeface="Barlow Medium"/>
              </a:defRPr>
            </a:lvl2pPr>
            <a:lvl3pPr lvl="2">
              <a:buNone/>
              <a:defRPr>
                <a:latin typeface="Barlow Medium"/>
                <a:ea typeface="Barlow Medium"/>
                <a:cs typeface="Barlow Medium"/>
                <a:sym typeface="Barlow Medium"/>
              </a:defRPr>
            </a:lvl3pPr>
            <a:lvl4pPr lvl="3">
              <a:buNone/>
              <a:defRPr>
                <a:latin typeface="Barlow Medium"/>
                <a:ea typeface="Barlow Medium"/>
                <a:cs typeface="Barlow Medium"/>
                <a:sym typeface="Barlow Medium"/>
              </a:defRPr>
            </a:lvl4pPr>
            <a:lvl5pPr lvl="4">
              <a:buNone/>
              <a:defRPr>
                <a:latin typeface="Barlow Medium"/>
                <a:ea typeface="Barlow Medium"/>
                <a:cs typeface="Barlow Medium"/>
                <a:sym typeface="Barlow Medium"/>
              </a:defRPr>
            </a:lvl5pPr>
            <a:lvl6pPr lvl="5">
              <a:buNone/>
              <a:defRPr>
                <a:latin typeface="Barlow Medium"/>
                <a:ea typeface="Barlow Medium"/>
                <a:cs typeface="Barlow Medium"/>
                <a:sym typeface="Barlow Medium"/>
              </a:defRPr>
            </a:lvl6pPr>
            <a:lvl7pPr lvl="6">
              <a:buNone/>
              <a:defRPr>
                <a:latin typeface="Barlow Medium"/>
                <a:ea typeface="Barlow Medium"/>
                <a:cs typeface="Barlow Medium"/>
                <a:sym typeface="Barlow Medium"/>
              </a:defRPr>
            </a:lvl7pPr>
            <a:lvl8pPr lvl="7">
              <a:buNone/>
              <a:defRPr>
                <a:latin typeface="Barlow Medium"/>
                <a:ea typeface="Barlow Medium"/>
                <a:cs typeface="Barlow Medium"/>
                <a:sym typeface="Barlow Medium"/>
              </a:defRPr>
            </a:lvl8pPr>
            <a:lvl9pPr lvl="8">
              <a:buNone/>
              <a:defRPr>
                <a:latin typeface="Barlow Medium"/>
                <a:ea typeface="Barlow Medium"/>
                <a:cs typeface="Barlow Medium"/>
                <a:sym typeface="Barlow Medium"/>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TITLE_AND_DESCRIPTION">
    <p:spTree>
      <p:nvGrpSpPr>
        <p:cNvPr id="256" name="Shape 256"/>
        <p:cNvGrpSpPr/>
        <p:nvPr/>
      </p:nvGrpSpPr>
      <p:grpSpPr>
        <a:xfrm>
          <a:off x="0" y="0"/>
          <a:ext cx="0" cy="0"/>
          <a:chOff x="0" y="0"/>
          <a:chExt cx="0" cy="0"/>
        </a:xfrm>
      </p:grpSpPr>
      <p:sp>
        <p:nvSpPr>
          <p:cNvPr id="257" name="Google Shape;257;p45"/>
          <p:cNvSpPr txBox="1"/>
          <p:nvPr>
            <p:ph type="title"/>
          </p:nvPr>
        </p:nvSpPr>
        <p:spPr>
          <a:xfrm>
            <a:off x="697350" y="2932550"/>
            <a:ext cx="7749300" cy="10158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accent5"/>
              </a:buClr>
              <a:buSzPts val="3600"/>
              <a:buFont typeface="Hepta Slab Medium"/>
              <a:buNone/>
              <a:defRPr>
                <a:solidFill>
                  <a:schemeClr val="accent5"/>
                </a:solidFill>
                <a:latin typeface="Hepta Slab Medium"/>
                <a:ea typeface="Hepta Slab Medium"/>
                <a:cs typeface="Hepta Slab Medium"/>
                <a:sym typeface="Hepta Slab Medium"/>
              </a:defRPr>
            </a:lvl1pPr>
            <a:lvl2pPr lvl="1"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2pPr>
            <a:lvl3pPr lvl="2"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3pPr>
            <a:lvl4pPr lvl="3"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4pPr>
            <a:lvl5pPr lvl="4"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5pPr>
            <a:lvl6pPr lvl="5"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6pPr>
            <a:lvl7pPr lvl="6"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7pPr>
            <a:lvl8pPr lvl="7"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8pPr>
            <a:lvl9pPr lvl="8"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9pPr>
          </a:lstStyle>
          <a:p/>
        </p:txBody>
      </p:sp>
      <p:sp>
        <p:nvSpPr>
          <p:cNvPr id="258" name="Google Shape;258;p45"/>
          <p:cNvSpPr txBox="1"/>
          <p:nvPr>
            <p:ph idx="2" type="title"/>
          </p:nvPr>
        </p:nvSpPr>
        <p:spPr>
          <a:xfrm>
            <a:off x="3278250" y="1194450"/>
            <a:ext cx="2587500" cy="19926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dk2"/>
              </a:buClr>
              <a:buSzPts val="12800"/>
              <a:buNone/>
              <a:defRPr sz="12800">
                <a:solidFill>
                  <a:schemeClr val="dk2"/>
                </a:solidFill>
              </a:defRPr>
            </a:lvl1pPr>
            <a:lvl2pPr lvl="1"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2pPr>
            <a:lvl3pPr lvl="2"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3pPr>
            <a:lvl4pPr lvl="3"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4pPr>
            <a:lvl5pPr lvl="4"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5pPr>
            <a:lvl6pPr lvl="5"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6pPr>
            <a:lvl7pPr lvl="6"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7pPr>
            <a:lvl8pPr lvl="7"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8pPr>
            <a:lvl9pPr lvl="8"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9pPr>
          </a:lstStyle>
          <a:p/>
        </p:txBody>
      </p:sp>
      <p:sp>
        <p:nvSpPr>
          <p:cNvPr id="259" name="Google Shape;259;p4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rket Size / Pie Graph">
  <p:cSld name="CAPTION_ONLY">
    <p:bg>
      <p:bgPr>
        <a:solidFill>
          <a:schemeClr val="dk1"/>
        </a:solidFill>
      </p:bgPr>
    </p:bg>
    <p:spTree>
      <p:nvGrpSpPr>
        <p:cNvPr id="260" name="Shape 260"/>
        <p:cNvGrpSpPr/>
        <p:nvPr/>
      </p:nvGrpSpPr>
      <p:grpSpPr>
        <a:xfrm>
          <a:off x="0" y="0"/>
          <a:ext cx="0" cy="0"/>
          <a:chOff x="0" y="0"/>
          <a:chExt cx="0" cy="0"/>
        </a:xfrm>
      </p:grpSpPr>
      <p:sp>
        <p:nvSpPr>
          <p:cNvPr id="261" name="Google Shape;261;p46"/>
          <p:cNvSpPr/>
          <p:nvPr/>
        </p:nvSpPr>
        <p:spPr>
          <a:xfrm>
            <a:off x="0" y="0"/>
            <a:ext cx="9144000" cy="16311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46"/>
          <p:cNvSpPr txBox="1"/>
          <p:nvPr>
            <p:ph idx="1" type="subTitle"/>
          </p:nvPr>
        </p:nvSpPr>
        <p:spPr>
          <a:xfrm>
            <a:off x="791150" y="522625"/>
            <a:ext cx="4977300" cy="1108200"/>
          </a:xfrm>
          <a:prstGeom prst="rect">
            <a:avLst/>
          </a:prstGeom>
        </p:spPr>
        <p:txBody>
          <a:bodyPr anchorCtr="0" anchor="t" bIns="0" lIns="0" spcFirstLastPara="1" rIns="0" wrap="square" tIns="0">
            <a:noAutofit/>
          </a:bodyPr>
          <a:lstStyle>
            <a:lvl1pPr lvl="0">
              <a:spcBef>
                <a:spcPts val="0"/>
              </a:spcBef>
              <a:spcAft>
                <a:spcPts val="0"/>
              </a:spcAft>
              <a:buClr>
                <a:schemeClr val="lt1"/>
              </a:buClr>
              <a:buSzPts val="3600"/>
              <a:buFont typeface="Hepta Slab Medium"/>
              <a:buNone/>
              <a:defRPr sz="3600">
                <a:solidFill>
                  <a:schemeClr val="lt1"/>
                </a:solidFill>
                <a:latin typeface="Hepta Slab Medium"/>
                <a:ea typeface="Hepta Slab Medium"/>
                <a:cs typeface="Hepta Slab Medium"/>
                <a:sym typeface="Hepta Slab Medium"/>
              </a:defRPr>
            </a:lvl1pPr>
            <a:lvl2pPr lvl="1">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2pPr>
            <a:lvl3pPr lvl="2">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3pPr>
            <a:lvl4pPr lvl="3">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4pPr>
            <a:lvl5pPr lvl="4">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5pPr>
            <a:lvl6pPr lvl="5">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6pPr>
            <a:lvl7pPr lvl="6">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7pPr>
            <a:lvl8pPr lvl="7">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8pPr>
            <a:lvl9pPr lvl="8">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9pPr>
          </a:lstStyle>
          <a:p/>
        </p:txBody>
      </p:sp>
      <p:sp>
        <p:nvSpPr>
          <p:cNvPr id="263" name="Google Shape;263;p46"/>
          <p:cNvSpPr txBox="1"/>
          <p:nvPr>
            <p:ph idx="2" type="body"/>
          </p:nvPr>
        </p:nvSpPr>
        <p:spPr>
          <a:xfrm>
            <a:off x="714950" y="1989025"/>
            <a:ext cx="2792400" cy="28041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Clr>
                <a:schemeClr val="lt1"/>
              </a:buClr>
              <a:buSzPts val="1500"/>
              <a:buChar char="●"/>
              <a:defRPr>
                <a:solidFill>
                  <a:schemeClr val="lt1"/>
                </a:solidFill>
              </a:defRPr>
            </a:lvl1pPr>
            <a:lvl2pPr indent="-323850" lvl="1" marL="914400">
              <a:spcBef>
                <a:spcPts val="0"/>
              </a:spcBef>
              <a:spcAft>
                <a:spcPts val="0"/>
              </a:spcAft>
              <a:buClr>
                <a:schemeClr val="lt1"/>
              </a:buClr>
              <a:buSzPts val="1500"/>
              <a:buChar char="○"/>
              <a:defRPr sz="1500">
                <a:solidFill>
                  <a:schemeClr val="lt1"/>
                </a:solidFill>
              </a:defRPr>
            </a:lvl2pPr>
            <a:lvl3pPr indent="-323850" lvl="2" marL="1371600">
              <a:spcBef>
                <a:spcPts val="0"/>
              </a:spcBef>
              <a:spcAft>
                <a:spcPts val="0"/>
              </a:spcAft>
              <a:buClr>
                <a:schemeClr val="lt1"/>
              </a:buClr>
              <a:buSzPts val="1500"/>
              <a:buChar char="■"/>
              <a:defRPr sz="1500">
                <a:solidFill>
                  <a:schemeClr val="lt1"/>
                </a:solidFill>
              </a:defRPr>
            </a:lvl3pPr>
            <a:lvl4pPr indent="-323850" lvl="3" marL="1828800">
              <a:spcBef>
                <a:spcPts val="0"/>
              </a:spcBef>
              <a:spcAft>
                <a:spcPts val="0"/>
              </a:spcAft>
              <a:buClr>
                <a:schemeClr val="lt1"/>
              </a:buClr>
              <a:buSzPts val="1500"/>
              <a:buChar char="●"/>
              <a:defRPr sz="1500">
                <a:solidFill>
                  <a:schemeClr val="lt1"/>
                </a:solidFill>
              </a:defRPr>
            </a:lvl4pPr>
            <a:lvl5pPr indent="-323850" lvl="4" marL="2286000">
              <a:spcBef>
                <a:spcPts val="0"/>
              </a:spcBef>
              <a:spcAft>
                <a:spcPts val="0"/>
              </a:spcAft>
              <a:buClr>
                <a:schemeClr val="lt1"/>
              </a:buClr>
              <a:buSzPts val="1500"/>
              <a:buChar char="○"/>
              <a:defRPr sz="1500">
                <a:solidFill>
                  <a:schemeClr val="lt1"/>
                </a:solidFill>
              </a:defRPr>
            </a:lvl5pPr>
            <a:lvl6pPr indent="-323850" lvl="5" marL="2743200">
              <a:spcBef>
                <a:spcPts val="0"/>
              </a:spcBef>
              <a:spcAft>
                <a:spcPts val="0"/>
              </a:spcAft>
              <a:buClr>
                <a:schemeClr val="lt1"/>
              </a:buClr>
              <a:buSzPts val="1500"/>
              <a:buChar char="■"/>
              <a:defRPr sz="1500">
                <a:solidFill>
                  <a:schemeClr val="lt1"/>
                </a:solidFill>
              </a:defRPr>
            </a:lvl6pPr>
            <a:lvl7pPr indent="-323850" lvl="6" marL="3200400">
              <a:spcBef>
                <a:spcPts val="0"/>
              </a:spcBef>
              <a:spcAft>
                <a:spcPts val="0"/>
              </a:spcAft>
              <a:buClr>
                <a:schemeClr val="lt1"/>
              </a:buClr>
              <a:buSzPts val="1500"/>
              <a:buChar char="●"/>
              <a:defRPr sz="1500">
                <a:solidFill>
                  <a:schemeClr val="lt1"/>
                </a:solidFill>
              </a:defRPr>
            </a:lvl7pPr>
            <a:lvl8pPr indent="-323850" lvl="7" marL="3657600">
              <a:spcBef>
                <a:spcPts val="0"/>
              </a:spcBef>
              <a:spcAft>
                <a:spcPts val="0"/>
              </a:spcAft>
              <a:buClr>
                <a:schemeClr val="lt1"/>
              </a:buClr>
              <a:buSzPts val="1500"/>
              <a:buChar char="○"/>
              <a:defRPr sz="1500">
                <a:solidFill>
                  <a:schemeClr val="lt1"/>
                </a:solidFill>
              </a:defRPr>
            </a:lvl8pPr>
            <a:lvl9pPr indent="-323850" lvl="8" marL="4114800">
              <a:spcBef>
                <a:spcPts val="0"/>
              </a:spcBef>
              <a:spcAft>
                <a:spcPts val="0"/>
              </a:spcAft>
              <a:buClr>
                <a:schemeClr val="lt1"/>
              </a:buClr>
              <a:buSzPts val="1500"/>
              <a:buChar char="■"/>
              <a:defRPr sz="1500">
                <a:solidFill>
                  <a:schemeClr val="lt1"/>
                </a:solidFill>
              </a:defRPr>
            </a:lvl9pPr>
          </a:lstStyle>
          <a:p/>
        </p:txBody>
      </p:sp>
      <p:sp>
        <p:nvSpPr>
          <p:cNvPr id="264" name="Google Shape;264;p46"/>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dk2"/>
                </a:solidFill>
              </a:defRPr>
            </a:lvl1pPr>
            <a:lvl2pPr lvl="1" rtl="0">
              <a:buNone/>
              <a:defRPr sz="1100">
                <a:solidFill>
                  <a:schemeClr val="dk2"/>
                </a:solidFill>
              </a:defRPr>
            </a:lvl2pPr>
            <a:lvl3pPr lvl="2" rtl="0">
              <a:buNone/>
              <a:defRPr sz="1100">
                <a:solidFill>
                  <a:schemeClr val="dk2"/>
                </a:solidFill>
              </a:defRPr>
            </a:lvl3pPr>
            <a:lvl4pPr lvl="3" rtl="0">
              <a:buNone/>
              <a:defRPr sz="1100">
                <a:solidFill>
                  <a:schemeClr val="dk2"/>
                </a:solidFill>
              </a:defRPr>
            </a:lvl4pPr>
            <a:lvl5pPr lvl="4" rtl="0">
              <a:buNone/>
              <a:defRPr sz="1100">
                <a:solidFill>
                  <a:schemeClr val="dk2"/>
                </a:solidFill>
              </a:defRPr>
            </a:lvl5pPr>
            <a:lvl6pPr lvl="5" rtl="0">
              <a:buNone/>
              <a:defRPr sz="1100">
                <a:solidFill>
                  <a:schemeClr val="dk2"/>
                </a:solidFill>
              </a:defRPr>
            </a:lvl6pPr>
            <a:lvl7pPr lvl="6" rtl="0">
              <a:buNone/>
              <a:defRPr sz="1100">
                <a:solidFill>
                  <a:schemeClr val="dk2"/>
                </a:solidFill>
              </a:defRPr>
            </a:lvl7pPr>
            <a:lvl8pPr lvl="7" rtl="0">
              <a:buNone/>
              <a:defRPr sz="1100">
                <a:solidFill>
                  <a:schemeClr val="dk2"/>
                </a:solidFill>
              </a:defRPr>
            </a:lvl8pPr>
            <a:lvl9pPr lvl="8" rtl="0">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265" name="Google Shape;265;p46"/>
          <p:cNvSpPr/>
          <p:nvPr/>
        </p:nvSpPr>
        <p:spPr>
          <a:xfrm>
            <a:off x="4416275" y="1976923"/>
            <a:ext cx="4045200" cy="2871300"/>
          </a:xfrm>
          <a:prstGeom prst="roundRect">
            <a:avLst>
              <a:gd fmla="val 16667" name="adj"/>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46"/>
          <p:cNvSpPr/>
          <p:nvPr/>
        </p:nvSpPr>
        <p:spPr>
          <a:xfrm rot="444408">
            <a:off x="5636457" y="2500588"/>
            <a:ext cx="1505663" cy="1505327"/>
          </a:xfrm>
          <a:prstGeom prst="pie">
            <a:avLst>
              <a:gd fmla="val 8241844" name="adj1"/>
              <a:gd fmla="val 12554936" name="adj2"/>
            </a:avLst>
          </a:prstGeom>
          <a:solidFill>
            <a:schemeClr val="lt1"/>
          </a:solidFill>
          <a:ln>
            <a:noFill/>
          </a:ln>
        </p:spPr>
        <p:txBody>
          <a:bodyPr anchorCtr="0" anchor="ctr" bIns="68575" lIns="68575" spcFirstLastPara="1" rIns="68575" wrap="square" tIns="68575">
            <a:noAutofit/>
          </a:bodyPr>
          <a:lstStyle/>
          <a:p>
            <a:pPr indent="0" lvl="0" marL="0" rtl="0" algn="l">
              <a:spcBef>
                <a:spcPts val="0"/>
              </a:spcBef>
              <a:spcAft>
                <a:spcPts val="0"/>
              </a:spcAft>
              <a:buSzPts val="1100"/>
              <a:buNone/>
            </a:pPr>
            <a:r>
              <a:t/>
            </a:r>
            <a:endParaRPr sz="110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fferentiators / 4 column text">
  <p:cSld name="BIG_NUMBER">
    <p:bg>
      <p:bgPr>
        <a:solidFill>
          <a:schemeClr val="dk1"/>
        </a:solidFill>
      </p:bgPr>
    </p:bg>
    <p:spTree>
      <p:nvGrpSpPr>
        <p:cNvPr id="267" name="Shape 267"/>
        <p:cNvGrpSpPr/>
        <p:nvPr/>
      </p:nvGrpSpPr>
      <p:grpSpPr>
        <a:xfrm>
          <a:off x="0" y="0"/>
          <a:ext cx="0" cy="0"/>
          <a:chOff x="0" y="0"/>
          <a:chExt cx="0" cy="0"/>
        </a:xfrm>
      </p:grpSpPr>
      <p:sp>
        <p:nvSpPr>
          <p:cNvPr id="268" name="Google Shape;268;p47"/>
          <p:cNvSpPr/>
          <p:nvPr/>
        </p:nvSpPr>
        <p:spPr>
          <a:xfrm>
            <a:off x="0" y="1324925"/>
            <a:ext cx="4572000" cy="19104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p>
        </p:txBody>
      </p:sp>
      <p:sp>
        <p:nvSpPr>
          <p:cNvPr id="269" name="Google Shape;269;p47"/>
          <p:cNvSpPr/>
          <p:nvPr/>
        </p:nvSpPr>
        <p:spPr>
          <a:xfrm>
            <a:off x="0" y="3235076"/>
            <a:ext cx="4572000" cy="19149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solidFill>
                <a:schemeClr val="dk2"/>
              </a:solidFill>
            </a:endParaRPr>
          </a:p>
        </p:txBody>
      </p:sp>
      <p:sp>
        <p:nvSpPr>
          <p:cNvPr id="270" name="Google Shape;270;p47"/>
          <p:cNvSpPr/>
          <p:nvPr/>
        </p:nvSpPr>
        <p:spPr>
          <a:xfrm>
            <a:off x="4571892" y="3235076"/>
            <a:ext cx="4572000" cy="19149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solidFill>
                <a:schemeClr val="lt1"/>
              </a:solidFill>
            </a:endParaRPr>
          </a:p>
        </p:txBody>
      </p:sp>
      <p:sp>
        <p:nvSpPr>
          <p:cNvPr id="271" name="Google Shape;271;p47"/>
          <p:cNvSpPr/>
          <p:nvPr/>
        </p:nvSpPr>
        <p:spPr>
          <a:xfrm>
            <a:off x="4571892" y="1324925"/>
            <a:ext cx="4572000" cy="19104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solidFill>
                <a:schemeClr val="accent5"/>
              </a:solidFill>
            </a:endParaRPr>
          </a:p>
        </p:txBody>
      </p:sp>
      <p:sp>
        <p:nvSpPr>
          <p:cNvPr id="272" name="Google Shape;272;p47"/>
          <p:cNvSpPr txBox="1"/>
          <p:nvPr>
            <p:ph idx="1" type="subTitle"/>
          </p:nvPr>
        </p:nvSpPr>
        <p:spPr>
          <a:xfrm>
            <a:off x="480420" y="290626"/>
            <a:ext cx="3592200" cy="3372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273" name="Google Shape;273;p47"/>
          <p:cNvSpPr txBox="1"/>
          <p:nvPr>
            <p:ph idx="2" type="body"/>
          </p:nvPr>
        </p:nvSpPr>
        <p:spPr>
          <a:xfrm>
            <a:off x="480425" y="610475"/>
            <a:ext cx="4878300" cy="6003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74" name="Google Shape;274;p47"/>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dk2"/>
                </a:solidFill>
              </a:defRPr>
            </a:lvl1pPr>
            <a:lvl2pPr lvl="1" rtl="0">
              <a:buNone/>
              <a:defRPr sz="1100">
                <a:solidFill>
                  <a:schemeClr val="dk2"/>
                </a:solidFill>
              </a:defRPr>
            </a:lvl2pPr>
            <a:lvl3pPr lvl="2" rtl="0">
              <a:buNone/>
              <a:defRPr sz="1100">
                <a:solidFill>
                  <a:schemeClr val="dk2"/>
                </a:solidFill>
              </a:defRPr>
            </a:lvl3pPr>
            <a:lvl4pPr lvl="3" rtl="0">
              <a:buNone/>
              <a:defRPr sz="1100">
                <a:solidFill>
                  <a:schemeClr val="dk2"/>
                </a:solidFill>
              </a:defRPr>
            </a:lvl4pPr>
            <a:lvl5pPr lvl="4" rtl="0">
              <a:buNone/>
              <a:defRPr sz="1100">
                <a:solidFill>
                  <a:schemeClr val="dk2"/>
                </a:solidFill>
              </a:defRPr>
            </a:lvl5pPr>
            <a:lvl6pPr lvl="5" rtl="0">
              <a:buNone/>
              <a:defRPr sz="1100">
                <a:solidFill>
                  <a:schemeClr val="dk2"/>
                </a:solidFill>
              </a:defRPr>
            </a:lvl6pPr>
            <a:lvl7pPr lvl="6" rtl="0">
              <a:buNone/>
              <a:defRPr sz="1100">
                <a:solidFill>
                  <a:schemeClr val="dk2"/>
                </a:solidFill>
              </a:defRPr>
            </a:lvl7pPr>
            <a:lvl8pPr lvl="7" rtl="0">
              <a:buNone/>
              <a:defRPr sz="1100">
                <a:solidFill>
                  <a:schemeClr val="dk2"/>
                </a:solidFill>
              </a:defRPr>
            </a:lvl8pPr>
            <a:lvl9pPr lvl="8" rtl="0">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blank">
  <p:cSld name="BLANK">
    <p:spTree>
      <p:nvGrpSpPr>
        <p:cNvPr id="275" name="Shape 275"/>
        <p:cNvGrpSpPr/>
        <p:nvPr/>
      </p:nvGrpSpPr>
      <p:grpSpPr>
        <a:xfrm>
          <a:off x="0" y="0"/>
          <a:ext cx="0" cy="0"/>
          <a:chOff x="0" y="0"/>
          <a:chExt cx="0" cy="0"/>
        </a:xfrm>
      </p:grpSpPr>
      <p:sp>
        <p:nvSpPr>
          <p:cNvPr id="276" name="Google Shape;276;p48"/>
          <p:cNvSpPr txBox="1"/>
          <p:nvPr>
            <p:ph type="title"/>
          </p:nvPr>
        </p:nvSpPr>
        <p:spPr>
          <a:xfrm>
            <a:off x="697350" y="2932550"/>
            <a:ext cx="7749300" cy="10158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1"/>
              </a:buClr>
              <a:buSzPts val="3600"/>
              <a:buFont typeface="Hepta Slab Medium"/>
              <a:buNone/>
              <a:defRPr>
                <a:latin typeface="Hepta Slab Medium"/>
                <a:ea typeface="Hepta Slab Medium"/>
                <a:cs typeface="Hepta Slab Medium"/>
                <a:sym typeface="Hepta Slab Medium"/>
              </a:defRPr>
            </a:lvl1pPr>
            <a:lvl2pPr lvl="1"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2pPr>
            <a:lvl3pPr lvl="2"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3pPr>
            <a:lvl4pPr lvl="3"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4pPr>
            <a:lvl5pPr lvl="4"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5pPr>
            <a:lvl6pPr lvl="5"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6pPr>
            <a:lvl7pPr lvl="6"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7pPr>
            <a:lvl8pPr lvl="7"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8pPr>
            <a:lvl9pPr lvl="8"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9pPr>
          </a:lstStyle>
          <a:p/>
        </p:txBody>
      </p:sp>
      <p:sp>
        <p:nvSpPr>
          <p:cNvPr id="277" name="Google Shape;277;p48"/>
          <p:cNvSpPr txBox="1"/>
          <p:nvPr>
            <p:ph idx="2" type="title"/>
          </p:nvPr>
        </p:nvSpPr>
        <p:spPr>
          <a:xfrm>
            <a:off x="3278250" y="1194450"/>
            <a:ext cx="2587500" cy="19926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accent1"/>
              </a:buClr>
              <a:buSzPts val="12800"/>
              <a:buNone/>
              <a:defRPr sz="12800">
                <a:solidFill>
                  <a:schemeClr val="accent1"/>
                </a:solidFill>
              </a:defRPr>
            </a:lvl1pPr>
            <a:lvl2pPr lvl="1"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2pPr>
            <a:lvl3pPr lvl="2"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3pPr>
            <a:lvl4pPr lvl="3"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4pPr>
            <a:lvl5pPr lvl="4"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5pPr>
            <a:lvl6pPr lvl="5"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6pPr>
            <a:lvl7pPr lvl="6"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7pPr>
            <a:lvl8pPr lvl="7"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8pPr>
            <a:lvl9pPr lvl="8"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9pPr>
          </a:lstStyle>
          <a:p/>
        </p:txBody>
      </p:sp>
      <p:sp>
        <p:nvSpPr>
          <p:cNvPr id="278" name="Google Shape;278;p4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ext">
  <p:cSld name="TITLE_1">
    <p:bg>
      <p:bgPr>
        <a:solidFill>
          <a:schemeClr val="dk1"/>
        </a:solidFill>
      </p:bgPr>
    </p:bg>
    <p:spTree>
      <p:nvGrpSpPr>
        <p:cNvPr id="279" name="Shape 279"/>
        <p:cNvGrpSpPr/>
        <p:nvPr/>
      </p:nvGrpSpPr>
      <p:grpSpPr>
        <a:xfrm>
          <a:off x="0" y="0"/>
          <a:ext cx="0" cy="0"/>
          <a:chOff x="0" y="0"/>
          <a:chExt cx="0" cy="0"/>
        </a:xfrm>
      </p:grpSpPr>
      <p:sp>
        <p:nvSpPr>
          <p:cNvPr id="280" name="Google Shape;280;p49"/>
          <p:cNvSpPr/>
          <p:nvPr/>
        </p:nvSpPr>
        <p:spPr>
          <a:xfrm>
            <a:off x="0" y="0"/>
            <a:ext cx="9144000" cy="16311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49"/>
          <p:cNvSpPr txBox="1"/>
          <p:nvPr>
            <p:ph idx="1" type="subTitle"/>
          </p:nvPr>
        </p:nvSpPr>
        <p:spPr>
          <a:xfrm>
            <a:off x="791150" y="522625"/>
            <a:ext cx="5938800" cy="1108200"/>
          </a:xfrm>
          <a:prstGeom prst="rect">
            <a:avLst/>
          </a:prstGeom>
        </p:spPr>
        <p:txBody>
          <a:bodyPr anchorCtr="0" anchor="t" bIns="0" lIns="0" spcFirstLastPara="1" rIns="0" wrap="square" tIns="0">
            <a:noAutofit/>
          </a:bodyPr>
          <a:lstStyle>
            <a:lvl1pPr lvl="0">
              <a:spcBef>
                <a:spcPts val="0"/>
              </a:spcBef>
              <a:spcAft>
                <a:spcPts val="0"/>
              </a:spcAft>
              <a:buClr>
                <a:schemeClr val="accent1"/>
              </a:buClr>
              <a:buSzPts val="3600"/>
              <a:buFont typeface="Hepta Slab Medium"/>
              <a:buNone/>
              <a:defRPr sz="3600">
                <a:solidFill>
                  <a:schemeClr val="accent1"/>
                </a:solidFill>
                <a:latin typeface="Hepta Slab Medium"/>
                <a:ea typeface="Hepta Slab Medium"/>
                <a:cs typeface="Hepta Slab Medium"/>
                <a:sym typeface="Hepta Slab Medium"/>
              </a:defRPr>
            </a:lvl1pPr>
            <a:lvl2pPr lvl="1">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2pPr>
            <a:lvl3pPr lvl="2">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3pPr>
            <a:lvl4pPr lvl="3">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4pPr>
            <a:lvl5pPr lvl="4">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5pPr>
            <a:lvl6pPr lvl="5">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6pPr>
            <a:lvl7pPr lvl="6">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7pPr>
            <a:lvl8pPr lvl="7">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8pPr>
            <a:lvl9pPr lvl="8">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9pPr>
          </a:lstStyle>
          <a:p/>
        </p:txBody>
      </p:sp>
      <p:sp>
        <p:nvSpPr>
          <p:cNvPr id="282" name="Google Shape;282;p49"/>
          <p:cNvSpPr txBox="1"/>
          <p:nvPr>
            <p:ph idx="2" type="body"/>
          </p:nvPr>
        </p:nvSpPr>
        <p:spPr>
          <a:xfrm>
            <a:off x="810075" y="2065225"/>
            <a:ext cx="7539900" cy="2777400"/>
          </a:xfrm>
          <a:prstGeom prst="rect">
            <a:avLst/>
          </a:prstGeom>
        </p:spPr>
        <p:txBody>
          <a:bodyPr anchorCtr="0" anchor="t" bIns="91425" lIns="91425" spcFirstLastPara="1" rIns="91425" wrap="square" tIns="91425">
            <a:noAutofit/>
          </a:bodyPr>
          <a:lstStyle>
            <a:lvl1pPr indent="-406400" lvl="0" marL="457200">
              <a:spcBef>
                <a:spcPts val="0"/>
              </a:spcBef>
              <a:spcAft>
                <a:spcPts val="0"/>
              </a:spcAft>
              <a:buClr>
                <a:schemeClr val="lt1"/>
              </a:buClr>
              <a:buSzPts val="2800"/>
              <a:buChar char="●"/>
              <a:defRPr sz="2800">
                <a:solidFill>
                  <a:schemeClr val="lt1"/>
                </a:solidFill>
              </a:defRPr>
            </a:lvl1pPr>
            <a:lvl2pPr indent="-406400" lvl="1" marL="914400">
              <a:spcBef>
                <a:spcPts val="0"/>
              </a:spcBef>
              <a:spcAft>
                <a:spcPts val="0"/>
              </a:spcAft>
              <a:buClr>
                <a:schemeClr val="lt1"/>
              </a:buClr>
              <a:buSzPts val="2800"/>
              <a:buChar char="○"/>
              <a:defRPr sz="2800">
                <a:solidFill>
                  <a:schemeClr val="lt1"/>
                </a:solidFill>
              </a:defRPr>
            </a:lvl2pPr>
            <a:lvl3pPr indent="-406400" lvl="2" marL="1371600">
              <a:spcBef>
                <a:spcPts val="0"/>
              </a:spcBef>
              <a:spcAft>
                <a:spcPts val="0"/>
              </a:spcAft>
              <a:buClr>
                <a:schemeClr val="lt1"/>
              </a:buClr>
              <a:buSzPts val="2800"/>
              <a:buChar char="■"/>
              <a:defRPr sz="2800">
                <a:solidFill>
                  <a:schemeClr val="lt1"/>
                </a:solidFill>
              </a:defRPr>
            </a:lvl3pPr>
            <a:lvl4pPr indent="-406400" lvl="3" marL="1828800">
              <a:spcBef>
                <a:spcPts val="0"/>
              </a:spcBef>
              <a:spcAft>
                <a:spcPts val="0"/>
              </a:spcAft>
              <a:buClr>
                <a:schemeClr val="lt1"/>
              </a:buClr>
              <a:buSzPts val="2800"/>
              <a:buChar char="●"/>
              <a:defRPr sz="2800">
                <a:solidFill>
                  <a:schemeClr val="lt1"/>
                </a:solidFill>
              </a:defRPr>
            </a:lvl4pPr>
            <a:lvl5pPr indent="-406400" lvl="4" marL="2286000">
              <a:spcBef>
                <a:spcPts val="0"/>
              </a:spcBef>
              <a:spcAft>
                <a:spcPts val="0"/>
              </a:spcAft>
              <a:buClr>
                <a:schemeClr val="lt1"/>
              </a:buClr>
              <a:buSzPts val="2800"/>
              <a:buChar char="○"/>
              <a:defRPr sz="2800">
                <a:solidFill>
                  <a:schemeClr val="lt1"/>
                </a:solidFill>
              </a:defRPr>
            </a:lvl5pPr>
            <a:lvl6pPr indent="-406400" lvl="5" marL="2743200">
              <a:spcBef>
                <a:spcPts val="0"/>
              </a:spcBef>
              <a:spcAft>
                <a:spcPts val="0"/>
              </a:spcAft>
              <a:buClr>
                <a:schemeClr val="lt1"/>
              </a:buClr>
              <a:buSzPts val="2800"/>
              <a:buChar char="■"/>
              <a:defRPr sz="2800">
                <a:solidFill>
                  <a:schemeClr val="lt1"/>
                </a:solidFill>
              </a:defRPr>
            </a:lvl6pPr>
            <a:lvl7pPr indent="-406400" lvl="6" marL="3200400">
              <a:spcBef>
                <a:spcPts val="0"/>
              </a:spcBef>
              <a:spcAft>
                <a:spcPts val="0"/>
              </a:spcAft>
              <a:buClr>
                <a:schemeClr val="lt1"/>
              </a:buClr>
              <a:buSzPts val="2800"/>
              <a:buChar char="●"/>
              <a:defRPr sz="2800">
                <a:solidFill>
                  <a:schemeClr val="lt1"/>
                </a:solidFill>
              </a:defRPr>
            </a:lvl7pPr>
            <a:lvl8pPr indent="-406400" lvl="7" marL="3657600">
              <a:spcBef>
                <a:spcPts val="0"/>
              </a:spcBef>
              <a:spcAft>
                <a:spcPts val="0"/>
              </a:spcAft>
              <a:buClr>
                <a:schemeClr val="lt1"/>
              </a:buClr>
              <a:buSzPts val="2800"/>
              <a:buChar char="○"/>
              <a:defRPr sz="2800">
                <a:solidFill>
                  <a:schemeClr val="lt1"/>
                </a:solidFill>
              </a:defRPr>
            </a:lvl8pPr>
            <a:lvl9pPr indent="-406400" lvl="8" marL="4114800">
              <a:spcBef>
                <a:spcPts val="0"/>
              </a:spcBef>
              <a:spcAft>
                <a:spcPts val="0"/>
              </a:spcAft>
              <a:buClr>
                <a:schemeClr val="lt1"/>
              </a:buClr>
              <a:buSzPts val="2800"/>
              <a:buChar char="■"/>
              <a:defRPr sz="2800">
                <a:solidFill>
                  <a:schemeClr val="lt1"/>
                </a:solidFill>
              </a:defRPr>
            </a:lvl9pPr>
          </a:lstStyle>
          <a:p/>
        </p:txBody>
      </p:sp>
      <p:sp>
        <p:nvSpPr>
          <p:cNvPr id="283" name="Google Shape;283;p49"/>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1"/>
                </a:solidFill>
              </a:defRPr>
            </a:lvl1pPr>
            <a:lvl2pPr lvl="1" rtl="0">
              <a:buNone/>
              <a:defRPr sz="1100">
                <a:solidFill>
                  <a:schemeClr val="accent1"/>
                </a:solidFill>
              </a:defRPr>
            </a:lvl2pPr>
            <a:lvl3pPr lvl="2" rtl="0">
              <a:buNone/>
              <a:defRPr sz="1100">
                <a:solidFill>
                  <a:schemeClr val="accent1"/>
                </a:solidFill>
              </a:defRPr>
            </a:lvl3pPr>
            <a:lvl4pPr lvl="3" rtl="0">
              <a:buNone/>
              <a:defRPr sz="1100">
                <a:solidFill>
                  <a:schemeClr val="accent1"/>
                </a:solidFill>
              </a:defRPr>
            </a:lvl4pPr>
            <a:lvl5pPr lvl="4" rtl="0">
              <a:buNone/>
              <a:defRPr sz="1100">
                <a:solidFill>
                  <a:schemeClr val="accent1"/>
                </a:solidFill>
              </a:defRPr>
            </a:lvl5pPr>
            <a:lvl6pPr lvl="5" rtl="0">
              <a:buNone/>
              <a:defRPr sz="1100">
                <a:solidFill>
                  <a:schemeClr val="accent1"/>
                </a:solidFill>
              </a:defRPr>
            </a:lvl6pPr>
            <a:lvl7pPr lvl="6" rtl="0">
              <a:buNone/>
              <a:defRPr sz="1100">
                <a:solidFill>
                  <a:schemeClr val="accent1"/>
                </a:solidFill>
              </a:defRPr>
            </a:lvl7pPr>
            <a:lvl8pPr lvl="7" rtl="0">
              <a:buNone/>
              <a:defRPr sz="1100">
                <a:solidFill>
                  <a:schemeClr val="accent1"/>
                </a:solidFill>
              </a:defRPr>
            </a:lvl8pPr>
            <a:lvl9pPr lvl="8" rtl="0">
              <a:buNone/>
              <a:defRPr sz="1100">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 Background Image + Text">
  <p:cSld name="CUSTOM">
    <p:spTree>
      <p:nvGrpSpPr>
        <p:cNvPr id="284" name="Shape 284"/>
        <p:cNvGrpSpPr/>
        <p:nvPr/>
      </p:nvGrpSpPr>
      <p:grpSpPr>
        <a:xfrm>
          <a:off x="0" y="0"/>
          <a:ext cx="0" cy="0"/>
          <a:chOff x="0" y="0"/>
          <a:chExt cx="0" cy="0"/>
        </a:xfrm>
      </p:grpSpPr>
      <p:sp>
        <p:nvSpPr>
          <p:cNvPr id="285" name="Google Shape;285;p50"/>
          <p:cNvSpPr/>
          <p:nvPr>
            <p:ph idx="2" type="pic"/>
          </p:nvPr>
        </p:nvSpPr>
        <p:spPr>
          <a:xfrm>
            <a:off x="0" y="0"/>
            <a:ext cx="9144000" cy="5143500"/>
          </a:xfrm>
          <a:prstGeom prst="rect">
            <a:avLst/>
          </a:prstGeom>
          <a:noFill/>
          <a:ln>
            <a:noFill/>
          </a:ln>
        </p:spPr>
      </p:sp>
      <p:sp>
        <p:nvSpPr>
          <p:cNvPr id="286" name="Google Shape;286;p50"/>
          <p:cNvSpPr txBox="1"/>
          <p:nvPr>
            <p:ph idx="1" type="body"/>
          </p:nvPr>
        </p:nvSpPr>
        <p:spPr>
          <a:xfrm>
            <a:off x="4655675" y="956675"/>
            <a:ext cx="3965400" cy="775200"/>
          </a:xfrm>
          <a:prstGeom prst="rect">
            <a:avLst/>
          </a:prstGeom>
          <a:solidFill>
            <a:schemeClr val="lt1"/>
          </a:solidFill>
        </p:spPr>
        <p:txBody>
          <a:bodyPr anchorCtr="0" anchor="t" bIns="274300" lIns="274300" spcFirstLastPara="1" rIns="274300" wrap="square" tIns="0">
            <a:noAutofit/>
          </a:bodyPr>
          <a:lstStyle>
            <a:lvl1pPr indent="-298450" lvl="0" marL="457200">
              <a:spcBef>
                <a:spcPts val="0"/>
              </a:spcBef>
              <a:spcAft>
                <a:spcPts val="0"/>
              </a:spcAft>
              <a:buClr>
                <a:schemeClr val="dk1"/>
              </a:buClr>
              <a:buSzPts val="1100"/>
              <a:buFont typeface="Barlow"/>
              <a:buChar char="●"/>
              <a:defRPr sz="1100">
                <a:latin typeface="Barlow"/>
                <a:ea typeface="Barlow"/>
                <a:cs typeface="Barlow"/>
                <a:sym typeface="Barlow"/>
              </a:defRPr>
            </a:lvl1pPr>
            <a:lvl2pPr indent="-298450" lvl="1" marL="914400">
              <a:spcBef>
                <a:spcPts val="0"/>
              </a:spcBef>
              <a:spcAft>
                <a:spcPts val="0"/>
              </a:spcAft>
              <a:buClr>
                <a:schemeClr val="dk1"/>
              </a:buClr>
              <a:buSzPts val="1100"/>
              <a:buFont typeface="Barlow"/>
              <a:buChar char="○"/>
              <a:defRPr sz="1100">
                <a:latin typeface="Barlow"/>
                <a:ea typeface="Barlow"/>
                <a:cs typeface="Barlow"/>
                <a:sym typeface="Barlow"/>
              </a:defRPr>
            </a:lvl2pPr>
            <a:lvl3pPr indent="-298450" lvl="2" marL="1371600">
              <a:spcBef>
                <a:spcPts val="0"/>
              </a:spcBef>
              <a:spcAft>
                <a:spcPts val="0"/>
              </a:spcAft>
              <a:buClr>
                <a:schemeClr val="dk1"/>
              </a:buClr>
              <a:buSzPts val="1100"/>
              <a:buFont typeface="Barlow"/>
              <a:buChar char="■"/>
              <a:defRPr sz="1100">
                <a:latin typeface="Barlow"/>
                <a:ea typeface="Barlow"/>
                <a:cs typeface="Barlow"/>
                <a:sym typeface="Barlow"/>
              </a:defRPr>
            </a:lvl3pPr>
            <a:lvl4pPr indent="-298450" lvl="3" marL="1828800">
              <a:spcBef>
                <a:spcPts val="0"/>
              </a:spcBef>
              <a:spcAft>
                <a:spcPts val="0"/>
              </a:spcAft>
              <a:buClr>
                <a:schemeClr val="dk1"/>
              </a:buClr>
              <a:buSzPts val="1100"/>
              <a:buFont typeface="Barlow"/>
              <a:buChar char="●"/>
              <a:defRPr sz="1100">
                <a:latin typeface="Barlow"/>
                <a:ea typeface="Barlow"/>
                <a:cs typeface="Barlow"/>
                <a:sym typeface="Barlow"/>
              </a:defRPr>
            </a:lvl4pPr>
            <a:lvl5pPr indent="-298450" lvl="4" marL="2286000">
              <a:spcBef>
                <a:spcPts val="0"/>
              </a:spcBef>
              <a:spcAft>
                <a:spcPts val="0"/>
              </a:spcAft>
              <a:buClr>
                <a:schemeClr val="dk1"/>
              </a:buClr>
              <a:buSzPts val="1100"/>
              <a:buFont typeface="Barlow"/>
              <a:buChar char="○"/>
              <a:defRPr>
                <a:latin typeface="Barlow"/>
                <a:ea typeface="Barlow"/>
                <a:cs typeface="Barlow"/>
                <a:sym typeface="Barlow"/>
              </a:defRPr>
            </a:lvl5pPr>
            <a:lvl6pPr indent="-298450" lvl="5" marL="2743200">
              <a:spcBef>
                <a:spcPts val="0"/>
              </a:spcBef>
              <a:spcAft>
                <a:spcPts val="0"/>
              </a:spcAft>
              <a:buClr>
                <a:schemeClr val="dk1"/>
              </a:buClr>
              <a:buSzPts val="1100"/>
              <a:buFont typeface="Barlow"/>
              <a:buChar char="■"/>
              <a:defRPr sz="1100">
                <a:latin typeface="Barlow"/>
                <a:ea typeface="Barlow"/>
                <a:cs typeface="Barlow"/>
                <a:sym typeface="Barlow"/>
              </a:defRPr>
            </a:lvl6pPr>
            <a:lvl7pPr indent="-298450" lvl="6" marL="3200400">
              <a:spcBef>
                <a:spcPts val="0"/>
              </a:spcBef>
              <a:spcAft>
                <a:spcPts val="0"/>
              </a:spcAft>
              <a:buClr>
                <a:schemeClr val="dk1"/>
              </a:buClr>
              <a:buSzPts val="1100"/>
              <a:buFont typeface="Barlow"/>
              <a:buChar char="●"/>
              <a:defRPr sz="1100">
                <a:latin typeface="Barlow"/>
                <a:ea typeface="Barlow"/>
                <a:cs typeface="Barlow"/>
                <a:sym typeface="Barlow"/>
              </a:defRPr>
            </a:lvl7pPr>
            <a:lvl8pPr indent="-298450" lvl="7" marL="3657600">
              <a:spcBef>
                <a:spcPts val="0"/>
              </a:spcBef>
              <a:spcAft>
                <a:spcPts val="0"/>
              </a:spcAft>
              <a:buClr>
                <a:schemeClr val="dk1"/>
              </a:buClr>
              <a:buSzPts val="1100"/>
              <a:buFont typeface="Barlow"/>
              <a:buChar char="○"/>
              <a:defRPr sz="1100">
                <a:latin typeface="Barlow"/>
                <a:ea typeface="Barlow"/>
                <a:cs typeface="Barlow"/>
                <a:sym typeface="Barlow"/>
              </a:defRPr>
            </a:lvl8pPr>
            <a:lvl9pPr indent="-298450" lvl="8" marL="4114800">
              <a:spcBef>
                <a:spcPts val="0"/>
              </a:spcBef>
              <a:spcAft>
                <a:spcPts val="0"/>
              </a:spcAft>
              <a:buClr>
                <a:schemeClr val="dk1"/>
              </a:buClr>
              <a:buSzPts val="1100"/>
              <a:buFont typeface="Barlow"/>
              <a:buChar char="■"/>
              <a:defRPr sz="1100">
                <a:latin typeface="Barlow"/>
                <a:ea typeface="Barlow"/>
                <a:cs typeface="Barlow"/>
                <a:sym typeface="Barlow"/>
              </a:defRPr>
            </a:lvl9pPr>
          </a:lstStyle>
          <a:p/>
        </p:txBody>
      </p:sp>
      <p:sp>
        <p:nvSpPr>
          <p:cNvPr id="287" name="Google Shape;287;p50"/>
          <p:cNvSpPr txBox="1"/>
          <p:nvPr>
            <p:ph idx="3" type="subTitle"/>
          </p:nvPr>
        </p:nvSpPr>
        <p:spPr>
          <a:xfrm>
            <a:off x="4655675" y="522900"/>
            <a:ext cx="3965400" cy="442800"/>
          </a:xfrm>
          <a:prstGeom prst="rect">
            <a:avLst/>
          </a:prstGeom>
          <a:solidFill>
            <a:schemeClr val="lt1"/>
          </a:solidFill>
        </p:spPr>
        <p:txBody>
          <a:bodyPr anchorCtr="0" anchor="b" bIns="0" lIns="274300" spcFirstLastPara="1" rIns="274300" wrap="square" tIns="274300">
            <a:noAutofit/>
          </a:bodyPr>
          <a:lstStyle>
            <a:lvl1pPr lvl="0">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1pPr>
            <a:lvl2pPr lvl="1">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2pPr>
            <a:lvl3pPr lvl="2">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3pPr>
            <a:lvl4pPr lvl="3">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4pPr>
            <a:lvl5pPr lvl="4">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5pPr>
            <a:lvl6pPr lvl="5">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6pPr>
            <a:lvl7pPr lvl="6">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7pPr>
            <a:lvl8pPr lvl="7">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8pPr>
            <a:lvl9pPr lvl="8">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9pPr>
          </a:lstStyle>
          <a:p/>
        </p:txBody>
      </p:sp>
      <p:sp>
        <p:nvSpPr>
          <p:cNvPr id="288" name="Google Shape;288;p50"/>
          <p:cNvSpPr txBox="1"/>
          <p:nvPr>
            <p:ph idx="4" type="body"/>
          </p:nvPr>
        </p:nvSpPr>
        <p:spPr>
          <a:xfrm>
            <a:off x="524350" y="4144800"/>
            <a:ext cx="1558800" cy="475800"/>
          </a:xfrm>
          <a:prstGeom prst="rect">
            <a:avLst/>
          </a:prstGeom>
          <a:solidFill>
            <a:schemeClr val="lt1"/>
          </a:solidFill>
        </p:spPr>
        <p:txBody>
          <a:bodyPr anchorCtr="0" anchor="t" bIns="137150" lIns="137150" spcFirstLastPara="1" rIns="137150" wrap="square" tIns="137150">
            <a:noAutofit/>
          </a:bodyPr>
          <a:lstStyle>
            <a:lvl1pPr indent="-273050" lvl="0" marL="457200">
              <a:spcBef>
                <a:spcPts val="0"/>
              </a:spcBef>
              <a:spcAft>
                <a:spcPts val="0"/>
              </a:spcAft>
              <a:buClr>
                <a:schemeClr val="dk1"/>
              </a:buClr>
              <a:buSzPts val="700"/>
              <a:buFont typeface="Barlow"/>
              <a:buChar char="●"/>
              <a:defRPr sz="700">
                <a:latin typeface="Barlow"/>
                <a:ea typeface="Barlow"/>
                <a:cs typeface="Barlow"/>
                <a:sym typeface="Barlow"/>
              </a:defRPr>
            </a:lvl1pPr>
            <a:lvl2pPr indent="-273050" lvl="1" marL="914400">
              <a:spcBef>
                <a:spcPts val="0"/>
              </a:spcBef>
              <a:spcAft>
                <a:spcPts val="0"/>
              </a:spcAft>
              <a:buClr>
                <a:schemeClr val="dk1"/>
              </a:buClr>
              <a:buSzPts val="700"/>
              <a:buFont typeface="Barlow"/>
              <a:buChar char="○"/>
              <a:defRPr sz="700">
                <a:latin typeface="Barlow"/>
                <a:ea typeface="Barlow"/>
                <a:cs typeface="Barlow"/>
                <a:sym typeface="Barlow"/>
              </a:defRPr>
            </a:lvl2pPr>
            <a:lvl3pPr indent="-273050" lvl="2" marL="1371600">
              <a:spcBef>
                <a:spcPts val="0"/>
              </a:spcBef>
              <a:spcAft>
                <a:spcPts val="0"/>
              </a:spcAft>
              <a:buClr>
                <a:schemeClr val="dk1"/>
              </a:buClr>
              <a:buSzPts val="700"/>
              <a:buFont typeface="Barlow"/>
              <a:buChar char="■"/>
              <a:defRPr sz="700">
                <a:latin typeface="Barlow"/>
                <a:ea typeface="Barlow"/>
                <a:cs typeface="Barlow"/>
                <a:sym typeface="Barlow"/>
              </a:defRPr>
            </a:lvl3pPr>
            <a:lvl4pPr indent="-273050" lvl="3" marL="1828800">
              <a:spcBef>
                <a:spcPts val="0"/>
              </a:spcBef>
              <a:spcAft>
                <a:spcPts val="0"/>
              </a:spcAft>
              <a:buClr>
                <a:schemeClr val="dk1"/>
              </a:buClr>
              <a:buSzPts val="700"/>
              <a:buFont typeface="Barlow"/>
              <a:buChar char="●"/>
              <a:defRPr sz="700">
                <a:latin typeface="Barlow"/>
                <a:ea typeface="Barlow"/>
                <a:cs typeface="Barlow"/>
                <a:sym typeface="Barlow"/>
              </a:defRPr>
            </a:lvl4pPr>
            <a:lvl5pPr indent="-273050" lvl="4" marL="2286000">
              <a:spcBef>
                <a:spcPts val="0"/>
              </a:spcBef>
              <a:spcAft>
                <a:spcPts val="0"/>
              </a:spcAft>
              <a:buClr>
                <a:schemeClr val="dk1"/>
              </a:buClr>
              <a:buSzPts val="700"/>
              <a:buFont typeface="Barlow"/>
              <a:buChar char="○"/>
              <a:defRPr sz="700">
                <a:latin typeface="Barlow"/>
                <a:ea typeface="Barlow"/>
                <a:cs typeface="Barlow"/>
                <a:sym typeface="Barlow"/>
              </a:defRPr>
            </a:lvl5pPr>
            <a:lvl6pPr indent="-273050" lvl="5" marL="2743200">
              <a:spcBef>
                <a:spcPts val="0"/>
              </a:spcBef>
              <a:spcAft>
                <a:spcPts val="0"/>
              </a:spcAft>
              <a:buClr>
                <a:schemeClr val="dk1"/>
              </a:buClr>
              <a:buSzPts val="700"/>
              <a:buFont typeface="Barlow"/>
              <a:buChar char="■"/>
              <a:defRPr sz="700">
                <a:latin typeface="Barlow"/>
                <a:ea typeface="Barlow"/>
                <a:cs typeface="Barlow"/>
                <a:sym typeface="Barlow"/>
              </a:defRPr>
            </a:lvl6pPr>
            <a:lvl7pPr indent="-273050" lvl="6" marL="3200400">
              <a:spcBef>
                <a:spcPts val="0"/>
              </a:spcBef>
              <a:spcAft>
                <a:spcPts val="0"/>
              </a:spcAft>
              <a:buClr>
                <a:schemeClr val="dk1"/>
              </a:buClr>
              <a:buSzPts val="700"/>
              <a:buFont typeface="Barlow"/>
              <a:buChar char="●"/>
              <a:defRPr sz="700">
                <a:latin typeface="Barlow"/>
                <a:ea typeface="Barlow"/>
                <a:cs typeface="Barlow"/>
                <a:sym typeface="Barlow"/>
              </a:defRPr>
            </a:lvl7pPr>
            <a:lvl8pPr indent="-273050" lvl="7" marL="3657600">
              <a:spcBef>
                <a:spcPts val="0"/>
              </a:spcBef>
              <a:spcAft>
                <a:spcPts val="0"/>
              </a:spcAft>
              <a:buClr>
                <a:schemeClr val="dk1"/>
              </a:buClr>
              <a:buSzPts val="700"/>
              <a:buFont typeface="Barlow"/>
              <a:buChar char="○"/>
              <a:defRPr sz="700">
                <a:latin typeface="Barlow"/>
                <a:ea typeface="Barlow"/>
                <a:cs typeface="Barlow"/>
                <a:sym typeface="Barlow"/>
              </a:defRPr>
            </a:lvl8pPr>
            <a:lvl9pPr indent="-273050" lvl="8" marL="4114800">
              <a:spcBef>
                <a:spcPts val="0"/>
              </a:spcBef>
              <a:spcAft>
                <a:spcPts val="0"/>
              </a:spcAft>
              <a:buClr>
                <a:schemeClr val="dk1"/>
              </a:buClr>
              <a:buSzPts val="700"/>
              <a:buFont typeface="Barlow"/>
              <a:buChar char="■"/>
              <a:defRPr sz="700">
                <a:latin typeface="Barlow"/>
                <a:ea typeface="Barlow"/>
                <a:cs typeface="Barlow"/>
                <a:sym typeface="Barlow"/>
              </a:defRPr>
            </a:lvl9pPr>
          </a:lstStyle>
          <a:p/>
        </p:txBody>
      </p:sp>
      <p:sp>
        <p:nvSpPr>
          <p:cNvPr id="289" name="Google Shape;289;p5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atin typeface="Barlow"/>
                <a:ea typeface="Barlow"/>
                <a:cs typeface="Barlow"/>
                <a:sym typeface="Barlow"/>
              </a:defRPr>
            </a:lvl1pPr>
            <a:lvl2pPr lvl="1">
              <a:buNone/>
              <a:defRPr>
                <a:latin typeface="Barlow"/>
                <a:ea typeface="Barlow"/>
                <a:cs typeface="Barlow"/>
                <a:sym typeface="Barlow"/>
              </a:defRPr>
            </a:lvl2pPr>
            <a:lvl3pPr lvl="2">
              <a:buNone/>
              <a:defRPr>
                <a:latin typeface="Barlow"/>
                <a:ea typeface="Barlow"/>
                <a:cs typeface="Barlow"/>
                <a:sym typeface="Barlow"/>
              </a:defRPr>
            </a:lvl3pPr>
            <a:lvl4pPr lvl="3">
              <a:buNone/>
              <a:defRPr>
                <a:latin typeface="Barlow"/>
                <a:ea typeface="Barlow"/>
                <a:cs typeface="Barlow"/>
                <a:sym typeface="Barlow"/>
              </a:defRPr>
            </a:lvl4pPr>
            <a:lvl5pPr lvl="4">
              <a:buNone/>
              <a:defRPr>
                <a:latin typeface="Barlow"/>
                <a:ea typeface="Barlow"/>
                <a:cs typeface="Barlow"/>
                <a:sym typeface="Barlow"/>
              </a:defRPr>
            </a:lvl5pPr>
            <a:lvl6pPr lvl="5">
              <a:buNone/>
              <a:defRPr>
                <a:latin typeface="Barlow"/>
                <a:ea typeface="Barlow"/>
                <a:cs typeface="Barlow"/>
                <a:sym typeface="Barlow"/>
              </a:defRPr>
            </a:lvl6pPr>
            <a:lvl7pPr lvl="6">
              <a:buNone/>
              <a:defRPr>
                <a:latin typeface="Barlow"/>
                <a:ea typeface="Barlow"/>
                <a:cs typeface="Barlow"/>
                <a:sym typeface="Barlow"/>
              </a:defRPr>
            </a:lvl7pPr>
            <a:lvl8pPr lvl="7">
              <a:buNone/>
              <a:defRPr>
                <a:latin typeface="Barlow"/>
                <a:ea typeface="Barlow"/>
                <a:cs typeface="Barlow"/>
                <a:sym typeface="Barlow"/>
              </a:defRPr>
            </a:lvl8pPr>
            <a:lvl9pPr lvl="8">
              <a:buNone/>
              <a:defRPr>
                <a:latin typeface="Barlow"/>
                <a:ea typeface="Barlow"/>
                <a:cs typeface="Barlow"/>
                <a:sym typeface="Barlow"/>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 Image">
  <p:cSld name="CUSTOM_1">
    <p:bg>
      <p:bgPr>
        <a:solidFill>
          <a:schemeClr val="lt2"/>
        </a:solidFill>
      </p:bgPr>
    </p:bg>
    <p:spTree>
      <p:nvGrpSpPr>
        <p:cNvPr id="290" name="Shape 290"/>
        <p:cNvGrpSpPr/>
        <p:nvPr/>
      </p:nvGrpSpPr>
      <p:grpSpPr>
        <a:xfrm>
          <a:off x="0" y="0"/>
          <a:ext cx="0" cy="0"/>
          <a:chOff x="0" y="0"/>
          <a:chExt cx="0" cy="0"/>
        </a:xfrm>
      </p:grpSpPr>
      <p:sp>
        <p:nvSpPr>
          <p:cNvPr id="291" name="Google Shape;291;p51"/>
          <p:cNvSpPr/>
          <p:nvPr>
            <p:ph idx="2" type="pic"/>
          </p:nvPr>
        </p:nvSpPr>
        <p:spPr>
          <a:xfrm>
            <a:off x="5485725" y="523025"/>
            <a:ext cx="3135300" cy="4097700"/>
          </a:xfrm>
          <a:prstGeom prst="roundRect">
            <a:avLst>
              <a:gd fmla="val 16667" name="adj"/>
            </a:avLst>
          </a:prstGeom>
          <a:noFill/>
          <a:ln>
            <a:noFill/>
          </a:ln>
        </p:spPr>
      </p:sp>
      <p:sp>
        <p:nvSpPr>
          <p:cNvPr id="292" name="Google Shape;292;p51"/>
          <p:cNvSpPr txBox="1"/>
          <p:nvPr>
            <p:ph type="title"/>
          </p:nvPr>
        </p:nvSpPr>
        <p:spPr>
          <a:xfrm>
            <a:off x="591441" y="391675"/>
            <a:ext cx="4397400" cy="31782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36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293" name="Google Shape;293;p51"/>
          <p:cNvSpPr txBox="1"/>
          <p:nvPr>
            <p:ph idx="1" type="body"/>
          </p:nvPr>
        </p:nvSpPr>
        <p:spPr>
          <a:xfrm>
            <a:off x="638750" y="4413181"/>
            <a:ext cx="5537100" cy="310500"/>
          </a:xfrm>
          <a:prstGeom prst="rect">
            <a:avLst/>
          </a:prstGeom>
        </p:spPr>
        <p:txBody>
          <a:bodyPr anchorCtr="0" anchor="b" bIns="91425" lIns="91425" spcFirstLastPara="1" rIns="91425" wrap="square" tIns="91425">
            <a:noAutofit/>
          </a:bodyPr>
          <a:lstStyle>
            <a:lvl1pPr indent="-298450" lvl="0" marL="4572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1pPr>
            <a:lvl2pPr indent="-298450" lvl="1" marL="9144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2pPr>
            <a:lvl3pPr indent="-298450" lvl="2" marL="13716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3pPr>
            <a:lvl4pPr indent="-298450" lvl="3" marL="18288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4pPr>
            <a:lvl5pPr indent="-298450" lvl="4" marL="2286000">
              <a:spcBef>
                <a:spcPts val="0"/>
              </a:spcBef>
              <a:spcAft>
                <a:spcPts val="0"/>
              </a:spcAft>
              <a:buClr>
                <a:schemeClr val="lt1"/>
              </a:buClr>
              <a:buSzPts val="1100"/>
              <a:buFont typeface="Barlow Medium"/>
              <a:buChar char="○"/>
              <a:defRPr>
                <a:solidFill>
                  <a:schemeClr val="lt1"/>
                </a:solidFill>
                <a:latin typeface="Barlow Medium"/>
                <a:ea typeface="Barlow Medium"/>
                <a:cs typeface="Barlow Medium"/>
                <a:sym typeface="Barlow Medium"/>
              </a:defRPr>
            </a:lvl5pPr>
            <a:lvl6pPr indent="-298450" lvl="5" marL="27432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6pPr>
            <a:lvl7pPr indent="-298450" lvl="6" marL="32004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7pPr>
            <a:lvl8pPr indent="-298450" lvl="7" marL="36576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8pPr>
            <a:lvl9pPr indent="-298450" lvl="8" marL="41148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9pPr>
          </a:lstStyle>
          <a:p/>
        </p:txBody>
      </p:sp>
      <p:sp>
        <p:nvSpPr>
          <p:cNvPr id="294" name="Google Shape;294;p51"/>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1"/>
                </a:solidFill>
              </a:defRPr>
            </a:lvl1pPr>
            <a:lvl2pPr lvl="1" rtl="0">
              <a:buNone/>
              <a:defRPr sz="1100">
                <a:solidFill>
                  <a:schemeClr val="accent1"/>
                </a:solidFill>
              </a:defRPr>
            </a:lvl2pPr>
            <a:lvl3pPr lvl="2" rtl="0">
              <a:buNone/>
              <a:defRPr sz="1100">
                <a:solidFill>
                  <a:schemeClr val="accent1"/>
                </a:solidFill>
              </a:defRPr>
            </a:lvl3pPr>
            <a:lvl4pPr lvl="3" rtl="0">
              <a:buNone/>
              <a:defRPr sz="1100">
                <a:solidFill>
                  <a:schemeClr val="accent1"/>
                </a:solidFill>
              </a:defRPr>
            </a:lvl4pPr>
            <a:lvl5pPr lvl="4" rtl="0">
              <a:buNone/>
              <a:defRPr sz="1100">
                <a:solidFill>
                  <a:schemeClr val="accent1"/>
                </a:solidFill>
              </a:defRPr>
            </a:lvl5pPr>
            <a:lvl6pPr lvl="5" rtl="0">
              <a:buNone/>
              <a:defRPr sz="1100">
                <a:solidFill>
                  <a:schemeClr val="accent1"/>
                </a:solidFill>
              </a:defRPr>
            </a:lvl6pPr>
            <a:lvl7pPr lvl="6" rtl="0">
              <a:buNone/>
              <a:defRPr sz="1100">
                <a:solidFill>
                  <a:schemeClr val="accent1"/>
                </a:solidFill>
              </a:defRPr>
            </a:lvl7pPr>
            <a:lvl8pPr lvl="7" rtl="0">
              <a:buNone/>
              <a:defRPr sz="1100">
                <a:solidFill>
                  <a:schemeClr val="accent1"/>
                </a:solidFill>
              </a:defRPr>
            </a:lvl8pPr>
            <a:lvl9pPr lvl="8" rtl="0">
              <a:buNone/>
              <a:defRPr sz="1100">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als + 5 Images">
  <p:cSld name="CUSTOM_2">
    <p:bg>
      <p:bgPr>
        <a:solidFill>
          <a:schemeClr val="dk1"/>
        </a:solidFill>
      </p:bgPr>
    </p:bg>
    <p:spTree>
      <p:nvGrpSpPr>
        <p:cNvPr id="295" name="Shape 295"/>
        <p:cNvGrpSpPr/>
        <p:nvPr/>
      </p:nvGrpSpPr>
      <p:grpSpPr>
        <a:xfrm>
          <a:off x="0" y="0"/>
          <a:ext cx="0" cy="0"/>
          <a:chOff x="0" y="0"/>
          <a:chExt cx="0" cy="0"/>
        </a:xfrm>
      </p:grpSpPr>
      <p:sp>
        <p:nvSpPr>
          <p:cNvPr id="296" name="Google Shape;296;p52"/>
          <p:cNvSpPr txBox="1"/>
          <p:nvPr>
            <p:ph idx="1" type="body"/>
          </p:nvPr>
        </p:nvSpPr>
        <p:spPr>
          <a:xfrm>
            <a:off x="5481425" y="2715575"/>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97" name="Google Shape;297;p52"/>
          <p:cNvSpPr txBox="1"/>
          <p:nvPr>
            <p:ph idx="2" type="body"/>
          </p:nvPr>
        </p:nvSpPr>
        <p:spPr>
          <a:xfrm>
            <a:off x="3918400" y="2715725"/>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98" name="Google Shape;298;p52"/>
          <p:cNvSpPr txBox="1"/>
          <p:nvPr>
            <p:ph idx="3" type="body"/>
          </p:nvPr>
        </p:nvSpPr>
        <p:spPr>
          <a:xfrm>
            <a:off x="2349550" y="2715575"/>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99" name="Google Shape;299;p52"/>
          <p:cNvSpPr txBox="1"/>
          <p:nvPr>
            <p:ph idx="4" type="body"/>
          </p:nvPr>
        </p:nvSpPr>
        <p:spPr>
          <a:xfrm>
            <a:off x="79115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1pPr>
            <a:lvl2pPr indent="-273050" lvl="1" marL="914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2pPr>
            <a:lvl3pPr indent="-273050" lvl="2" marL="1371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3pPr>
            <a:lvl4pPr indent="-273050" lvl="3" marL="1828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4pPr>
            <a:lvl5pPr indent="-273050" lvl="4" marL="22860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5pPr>
            <a:lvl6pPr indent="-273050" lvl="5" marL="2743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6pPr>
            <a:lvl7pPr indent="-273050" lvl="6" marL="3200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7pPr>
            <a:lvl8pPr indent="-273050" lvl="7" marL="3657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8pPr>
            <a:lvl9pPr indent="-273050" lvl="8" marL="4114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9pPr>
          </a:lstStyle>
          <a:p/>
        </p:txBody>
      </p:sp>
      <p:sp>
        <p:nvSpPr>
          <p:cNvPr id="300" name="Google Shape;300;p52"/>
          <p:cNvSpPr txBox="1"/>
          <p:nvPr>
            <p:ph idx="5" type="body"/>
          </p:nvPr>
        </p:nvSpPr>
        <p:spPr>
          <a:xfrm>
            <a:off x="79115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01" name="Google Shape;301;p52"/>
          <p:cNvSpPr txBox="1"/>
          <p:nvPr>
            <p:ph idx="6" type="body"/>
          </p:nvPr>
        </p:nvSpPr>
        <p:spPr>
          <a:xfrm>
            <a:off x="704445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cxnSp>
        <p:nvCxnSpPr>
          <p:cNvPr id="302" name="Google Shape;302;p52"/>
          <p:cNvCxnSpPr/>
          <p:nvPr/>
        </p:nvCxnSpPr>
        <p:spPr>
          <a:xfrm rot="10800000">
            <a:off x="827250" y="1481375"/>
            <a:ext cx="7489500" cy="0"/>
          </a:xfrm>
          <a:prstGeom prst="straightConnector1">
            <a:avLst/>
          </a:prstGeom>
          <a:noFill/>
          <a:ln cap="flat" cmpd="sng" w="19050">
            <a:solidFill>
              <a:schemeClr val="accent1"/>
            </a:solidFill>
            <a:prstDash val="solid"/>
            <a:round/>
            <a:headEnd len="med" w="med" type="none"/>
            <a:tailEnd len="med" w="med" type="none"/>
          </a:ln>
        </p:spPr>
      </p:cxnSp>
      <p:sp>
        <p:nvSpPr>
          <p:cNvPr id="303" name="Google Shape;303;p52"/>
          <p:cNvSpPr/>
          <p:nvPr>
            <p:ph idx="7" type="pic"/>
          </p:nvPr>
        </p:nvSpPr>
        <p:spPr>
          <a:xfrm>
            <a:off x="7049625" y="523025"/>
            <a:ext cx="1305900" cy="1918500"/>
          </a:xfrm>
          <a:prstGeom prst="roundRect">
            <a:avLst>
              <a:gd fmla="val 16667" name="adj"/>
            </a:avLst>
          </a:prstGeom>
          <a:noFill/>
          <a:ln>
            <a:noFill/>
          </a:ln>
        </p:spPr>
      </p:sp>
      <p:sp>
        <p:nvSpPr>
          <p:cNvPr id="304" name="Google Shape;304;p52"/>
          <p:cNvSpPr/>
          <p:nvPr>
            <p:ph idx="8" type="pic"/>
          </p:nvPr>
        </p:nvSpPr>
        <p:spPr>
          <a:xfrm>
            <a:off x="784775" y="522100"/>
            <a:ext cx="1305900" cy="1918500"/>
          </a:xfrm>
          <a:prstGeom prst="roundRect">
            <a:avLst>
              <a:gd fmla="val 16667" name="adj"/>
            </a:avLst>
          </a:prstGeom>
          <a:noFill/>
          <a:ln>
            <a:noFill/>
          </a:ln>
        </p:spPr>
      </p:sp>
      <p:sp>
        <p:nvSpPr>
          <p:cNvPr id="305" name="Google Shape;305;p52"/>
          <p:cNvSpPr/>
          <p:nvPr>
            <p:ph idx="9" type="pic"/>
          </p:nvPr>
        </p:nvSpPr>
        <p:spPr>
          <a:xfrm>
            <a:off x="2343950" y="523500"/>
            <a:ext cx="1305900" cy="1918500"/>
          </a:xfrm>
          <a:prstGeom prst="roundRect">
            <a:avLst>
              <a:gd fmla="val 16667" name="adj"/>
            </a:avLst>
          </a:prstGeom>
          <a:noFill/>
          <a:ln>
            <a:noFill/>
          </a:ln>
        </p:spPr>
      </p:sp>
      <p:sp>
        <p:nvSpPr>
          <p:cNvPr id="306" name="Google Shape;306;p52"/>
          <p:cNvSpPr/>
          <p:nvPr>
            <p:ph idx="13" type="pic"/>
          </p:nvPr>
        </p:nvSpPr>
        <p:spPr>
          <a:xfrm>
            <a:off x="3915213" y="523500"/>
            <a:ext cx="1305900" cy="1918500"/>
          </a:xfrm>
          <a:prstGeom prst="roundRect">
            <a:avLst>
              <a:gd fmla="val 16667" name="adj"/>
            </a:avLst>
          </a:prstGeom>
          <a:noFill/>
          <a:ln>
            <a:noFill/>
          </a:ln>
        </p:spPr>
      </p:sp>
      <p:sp>
        <p:nvSpPr>
          <p:cNvPr id="307" name="Google Shape;307;p52"/>
          <p:cNvSpPr/>
          <p:nvPr>
            <p:ph idx="14" type="pic"/>
          </p:nvPr>
        </p:nvSpPr>
        <p:spPr>
          <a:xfrm>
            <a:off x="5490975" y="523500"/>
            <a:ext cx="1305900" cy="1918500"/>
          </a:xfrm>
          <a:prstGeom prst="roundRect">
            <a:avLst>
              <a:gd fmla="val 16667" name="adj"/>
            </a:avLst>
          </a:prstGeom>
          <a:noFill/>
          <a:ln>
            <a:noFill/>
          </a:ln>
        </p:spPr>
      </p:sp>
      <p:sp>
        <p:nvSpPr>
          <p:cNvPr id="308" name="Google Shape;308;p52"/>
          <p:cNvSpPr txBox="1"/>
          <p:nvPr>
            <p:ph idx="15" type="body"/>
          </p:nvPr>
        </p:nvSpPr>
        <p:spPr>
          <a:xfrm>
            <a:off x="5481425" y="4112700"/>
            <a:ext cx="2877600" cy="505200"/>
          </a:xfrm>
          <a:prstGeom prst="rect">
            <a:avLst/>
          </a:prstGeom>
        </p:spPr>
        <p:txBody>
          <a:bodyPr anchorCtr="0" anchor="t"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309" name="Google Shape;309;p52"/>
          <p:cNvSpPr txBox="1"/>
          <p:nvPr>
            <p:ph idx="16" type="subTitle"/>
          </p:nvPr>
        </p:nvSpPr>
        <p:spPr>
          <a:xfrm>
            <a:off x="5481425" y="3897300"/>
            <a:ext cx="2877600" cy="215400"/>
          </a:xfrm>
          <a:prstGeom prst="rect">
            <a:avLst/>
          </a:prstGeom>
        </p:spPr>
        <p:txBody>
          <a:bodyPr anchorCtr="0" anchor="t" bIns="0" lIns="0" spcFirstLastPara="1" rIns="0" wrap="square" tIns="0">
            <a:noAutofit/>
          </a:bodyPr>
          <a:lstStyle>
            <a:lvl1pPr lvl="0">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1pPr>
            <a:lvl2pPr lvl="1">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2pPr>
            <a:lvl3pPr lvl="2">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3pPr>
            <a:lvl4pPr lvl="3">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4pPr>
            <a:lvl5pPr lvl="4">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5pPr>
            <a:lvl6pPr lvl="5">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6pPr>
            <a:lvl7pPr lvl="6">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7pPr>
            <a:lvl8pPr lvl="7">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8pPr>
            <a:lvl9pPr lvl="8">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9pPr>
          </a:lstStyle>
          <a:p/>
        </p:txBody>
      </p:sp>
      <p:sp>
        <p:nvSpPr>
          <p:cNvPr id="310" name="Google Shape;310;p52"/>
          <p:cNvSpPr txBox="1"/>
          <p:nvPr>
            <p:ph idx="17" type="body"/>
          </p:nvPr>
        </p:nvSpPr>
        <p:spPr>
          <a:xfrm>
            <a:off x="234950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1pPr>
            <a:lvl2pPr indent="-273050" lvl="1" marL="914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2pPr>
            <a:lvl3pPr indent="-273050" lvl="2" marL="1371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3pPr>
            <a:lvl4pPr indent="-273050" lvl="3" marL="1828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4pPr>
            <a:lvl5pPr indent="-273050" lvl="4" marL="22860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5pPr>
            <a:lvl6pPr indent="-273050" lvl="5" marL="2743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6pPr>
            <a:lvl7pPr indent="-273050" lvl="6" marL="3200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7pPr>
            <a:lvl8pPr indent="-273050" lvl="7" marL="3657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8pPr>
            <a:lvl9pPr indent="-273050" lvl="8" marL="4114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9pPr>
          </a:lstStyle>
          <a:p/>
        </p:txBody>
      </p:sp>
      <p:sp>
        <p:nvSpPr>
          <p:cNvPr id="311" name="Google Shape;311;p52"/>
          <p:cNvSpPr txBox="1"/>
          <p:nvPr>
            <p:ph idx="18" type="body"/>
          </p:nvPr>
        </p:nvSpPr>
        <p:spPr>
          <a:xfrm>
            <a:off x="3915488"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1pPr>
            <a:lvl2pPr indent="-273050" lvl="1" marL="914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2pPr>
            <a:lvl3pPr indent="-273050" lvl="2" marL="1371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3pPr>
            <a:lvl4pPr indent="-273050" lvl="3" marL="1828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4pPr>
            <a:lvl5pPr indent="-273050" lvl="4" marL="22860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5pPr>
            <a:lvl6pPr indent="-273050" lvl="5" marL="2743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6pPr>
            <a:lvl7pPr indent="-273050" lvl="6" marL="3200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7pPr>
            <a:lvl8pPr indent="-273050" lvl="7" marL="3657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8pPr>
            <a:lvl9pPr indent="-273050" lvl="8" marL="4114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9pPr>
          </a:lstStyle>
          <a:p/>
        </p:txBody>
      </p:sp>
      <p:sp>
        <p:nvSpPr>
          <p:cNvPr id="312" name="Google Shape;312;p52"/>
          <p:cNvSpPr txBox="1"/>
          <p:nvPr>
            <p:ph idx="19" type="body"/>
          </p:nvPr>
        </p:nvSpPr>
        <p:spPr>
          <a:xfrm>
            <a:off x="5479963"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1pPr>
            <a:lvl2pPr indent="-273050" lvl="1" marL="914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2pPr>
            <a:lvl3pPr indent="-273050" lvl="2" marL="1371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3pPr>
            <a:lvl4pPr indent="-273050" lvl="3" marL="1828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4pPr>
            <a:lvl5pPr indent="-273050" lvl="4" marL="22860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5pPr>
            <a:lvl6pPr indent="-273050" lvl="5" marL="2743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6pPr>
            <a:lvl7pPr indent="-273050" lvl="6" marL="3200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7pPr>
            <a:lvl8pPr indent="-273050" lvl="7" marL="3657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8pPr>
            <a:lvl9pPr indent="-273050" lvl="8" marL="4114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9pPr>
          </a:lstStyle>
          <a:p/>
        </p:txBody>
      </p:sp>
      <p:sp>
        <p:nvSpPr>
          <p:cNvPr id="313" name="Google Shape;313;p52"/>
          <p:cNvSpPr txBox="1"/>
          <p:nvPr>
            <p:ph idx="20" type="body"/>
          </p:nvPr>
        </p:nvSpPr>
        <p:spPr>
          <a:xfrm>
            <a:off x="7047338"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1pPr>
            <a:lvl2pPr indent="-273050" lvl="1" marL="914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2pPr>
            <a:lvl3pPr indent="-273050" lvl="2" marL="1371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3pPr>
            <a:lvl4pPr indent="-273050" lvl="3" marL="1828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4pPr>
            <a:lvl5pPr indent="-273050" lvl="4" marL="22860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5pPr>
            <a:lvl6pPr indent="-273050" lvl="5" marL="2743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6pPr>
            <a:lvl7pPr indent="-273050" lvl="6" marL="3200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7pPr>
            <a:lvl8pPr indent="-273050" lvl="7" marL="3657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8pPr>
            <a:lvl9pPr indent="-273050" lvl="8" marL="4114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9pPr>
          </a:lstStyle>
          <a:p/>
        </p:txBody>
      </p:sp>
      <p:sp>
        <p:nvSpPr>
          <p:cNvPr id="314" name="Google Shape;314;p52"/>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1"/>
                </a:solidFill>
              </a:defRPr>
            </a:lvl1pPr>
            <a:lvl2pPr lvl="1" rtl="0">
              <a:buNone/>
              <a:defRPr sz="1100">
                <a:solidFill>
                  <a:schemeClr val="accent1"/>
                </a:solidFill>
              </a:defRPr>
            </a:lvl2pPr>
            <a:lvl3pPr lvl="2" rtl="0">
              <a:buNone/>
              <a:defRPr sz="1100">
                <a:solidFill>
                  <a:schemeClr val="accent1"/>
                </a:solidFill>
              </a:defRPr>
            </a:lvl3pPr>
            <a:lvl4pPr lvl="3" rtl="0">
              <a:buNone/>
              <a:defRPr sz="1100">
                <a:solidFill>
                  <a:schemeClr val="accent1"/>
                </a:solidFill>
              </a:defRPr>
            </a:lvl4pPr>
            <a:lvl5pPr lvl="4" rtl="0">
              <a:buNone/>
              <a:defRPr sz="1100">
                <a:solidFill>
                  <a:schemeClr val="accent1"/>
                </a:solidFill>
              </a:defRPr>
            </a:lvl5pPr>
            <a:lvl6pPr lvl="5" rtl="0">
              <a:buNone/>
              <a:defRPr sz="1100">
                <a:solidFill>
                  <a:schemeClr val="accent1"/>
                </a:solidFill>
              </a:defRPr>
            </a:lvl6pPr>
            <a:lvl7pPr lvl="6" rtl="0">
              <a:buNone/>
              <a:defRPr sz="1100">
                <a:solidFill>
                  <a:schemeClr val="accent1"/>
                </a:solidFill>
              </a:defRPr>
            </a:lvl7pPr>
            <a:lvl8pPr lvl="7" rtl="0">
              <a:buNone/>
              <a:defRPr sz="1100">
                <a:solidFill>
                  <a:schemeClr val="accent1"/>
                </a:solidFill>
              </a:defRPr>
            </a:lvl8pPr>
            <a:lvl9pPr lvl="8" rtl="0">
              <a:buNone/>
              <a:defRPr sz="1100">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rategy Canvas / Line Graph">
  <p:cSld name="CUSTOM_3">
    <p:bg>
      <p:bgPr>
        <a:solidFill>
          <a:schemeClr val="dk1"/>
        </a:solidFill>
      </p:bgPr>
    </p:bg>
    <p:spTree>
      <p:nvGrpSpPr>
        <p:cNvPr id="315" name="Shape 315"/>
        <p:cNvGrpSpPr/>
        <p:nvPr/>
      </p:nvGrpSpPr>
      <p:grpSpPr>
        <a:xfrm>
          <a:off x="0" y="0"/>
          <a:ext cx="0" cy="0"/>
          <a:chOff x="0" y="0"/>
          <a:chExt cx="0" cy="0"/>
        </a:xfrm>
      </p:grpSpPr>
      <p:sp>
        <p:nvSpPr>
          <p:cNvPr id="316" name="Google Shape;316;p53"/>
          <p:cNvSpPr txBox="1"/>
          <p:nvPr>
            <p:ph idx="1" type="body"/>
          </p:nvPr>
        </p:nvSpPr>
        <p:spPr>
          <a:xfrm>
            <a:off x="3917825" y="4024920"/>
            <a:ext cx="4441200" cy="505200"/>
          </a:xfrm>
          <a:prstGeom prst="rect">
            <a:avLst/>
          </a:prstGeom>
        </p:spPr>
        <p:txBody>
          <a:bodyPr anchorCtr="0" anchor="t"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317" name="Google Shape;317;p53"/>
          <p:cNvSpPr txBox="1"/>
          <p:nvPr>
            <p:ph idx="2" type="subTitle"/>
          </p:nvPr>
        </p:nvSpPr>
        <p:spPr>
          <a:xfrm>
            <a:off x="783675" y="3967895"/>
            <a:ext cx="2877600" cy="431100"/>
          </a:xfrm>
          <a:prstGeom prst="rect">
            <a:avLst/>
          </a:prstGeom>
        </p:spPr>
        <p:txBody>
          <a:bodyPr anchorCtr="0" anchor="t" bIns="0" lIns="0" spcFirstLastPara="1" rIns="0" wrap="square" tIns="0">
            <a:noAutofit/>
          </a:bodyPr>
          <a:lstStyle>
            <a:lvl1pPr lvl="0">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1pPr>
            <a:lvl2pPr lvl="1">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2pPr>
            <a:lvl3pPr lvl="2">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3pPr>
            <a:lvl4pPr lvl="3">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4pPr>
            <a:lvl5pPr lvl="4">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5pPr>
            <a:lvl6pPr lvl="5">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6pPr>
            <a:lvl7pPr lvl="6">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7pPr>
            <a:lvl8pPr lvl="7">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8pPr>
            <a:lvl9pPr lvl="8">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9pPr>
          </a:lstStyle>
          <a:p/>
        </p:txBody>
      </p:sp>
      <p:sp>
        <p:nvSpPr>
          <p:cNvPr id="318" name="Google Shape;318;p53"/>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1"/>
                </a:solidFill>
              </a:defRPr>
            </a:lvl1pPr>
            <a:lvl2pPr lvl="1" rtl="0">
              <a:buNone/>
              <a:defRPr sz="1100">
                <a:solidFill>
                  <a:schemeClr val="accent1"/>
                </a:solidFill>
              </a:defRPr>
            </a:lvl2pPr>
            <a:lvl3pPr lvl="2" rtl="0">
              <a:buNone/>
              <a:defRPr sz="1100">
                <a:solidFill>
                  <a:schemeClr val="accent1"/>
                </a:solidFill>
              </a:defRPr>
            </a:lvl3pPr>
            <a:lvl4pPr lvl="3" rtl="0">
              <a:buNone/>
              <a:defRPr sz="1100">
                <a:solidFill>
                  <a:schemeClr val="accent1"/>
                </a:solidFill>
              </a:defRPr>
            </a:lvl4pPr>
            <a:lvl5pPr lvl="4" rtl="0">
              <a:buNone/>
              <a:defRPr sz="1100">
                <a:solidFill>
                  <a:schemeClr val="accent1"/>
                </a:solidFill>
              </a:defRPr>
            </a:lvl5pPr>
            <a:lvl6pPr lvl="5" rtl="0">
              <a:buNone/>
              <a:defRPr sz="1100">
                <a:solidFill>
                  <a:schemeClr val="accent1"/>
                </a:solidFill>
              </a:defRPr>
            </a:lvl6pPr>
            <a:lvl7pPr lvl="6" rtl="0">
              <a:buNone/>
              <a:defRPr sz="1100">
                <a:solidFill>
                  <a:schemeClr val="accent1"/>
                </a:solidFill>
              </a:defRPr>
            </a:lvl7pPr>
            <a:lvl8pPr lvl="7" rtl="0">
              <a:buNone/>
              <a:defRPr sz="1100">
                <a:solidFill>
                  <a:schemeClr val="accent1"/>
                </a:solidFill>
              </a:defRPr>
            </a:lvl8pPr>
            <a:lvl9pPr lvl="8" rtl="0">
              <a:buNone/>
              <a:defRPr sz="1100">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CUSTOM_4">
    <p:spTree>
      <p:nvGrpSpPr>
        <p:cNvPr id="319" name="Shape 319"/>
        <p:cNvGrpSpPr/>
        <p:nvPr/>
      </p:nvGrpSpPr>
      <p:grpSpPr>
        <a:xfrm>
          <a:off x="0" y="0"/>
          <a:ext cx="0" cy="0"/>
          <a:chOff x="0" y="0"/>
          <a:chExt cx="0" cy="0"/>
        </a:xfrm>
      </p:grpSpPr>
      <p:sp>
        <p:nvSpPr>
          <p:cNvPr id="320" name="Google Shape;320;p54"/>
          <p:cNvSpPr txBox="1"/>
          <p:nvPr>
            <p:ph type="title"/>
          </p:nvPr>
        </p:nvSpPr>
        <p:spPr>
          <a:xfrm>
            <a:off x="697350" y="2932550"/>
            <a:ext cx="7749300" cy="10158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1"/>
              </a:buClr>
              <a:buSzPts val="3600"/>
              <a:buFont typeface="Hepta Slab Medium"/>
              <a:buNone/>
              <a:defRPr>
                <a:latin typeface="Hepta Slab Medium"/>
                <a:ea typeface="Hepta Slab Medium"/>
                <a:cs typeface="Hepta Slab Medium"/>
                <a:sym typeface="Hepta Slab Medium"/>
              </a:defRPr>
            </a:lvl1pPr>
            <a:lvl2pPr lvl="1"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2pPr>
            <a:lvl3pPr lvl="2"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3pPr>
            <a:lvl4pPr lvl="3"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4pPr>
            <a:lvl5pPr lvl="4"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5pPr>
            <a:lvl6pPr lvl="5"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6pPr>
            <a:lvl7pPr lvl="6"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7pPr>
            <a:lvl8pPr lvl="7"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8pPr>
            <a:lvl9pPr lvl="8"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9pPr>
          </a:lstStyle>
          <a:p/>
        </p:txBody>
      </p:sp>
      <p:sp>
        <p:nvSpPr>
          <p:cNvPr id="321" name="Google Shape;321;p54"/>
          <p:cNvSpPr txBox="1"/>
          <p:nvPr>
            <p:ph idx="2" type="title"/>
          </p:nvPr>
        </p:nvSpPr>
        <p:spPr>
          <a:xfrm>
            <a:off x="3278250" y="1194450"/>
            <a:ext cx="2587500" cy="19926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accent2"/>
              </a:buClr>
              <a:buSzPts val="12800"/>
              <a:buNone/>
              <a:defRPr sz="12800">
                <a:solidFill>
                  <a:schemeClr val="accent2"/>
                </a:solidFill>
              </a:defRPr>
            </a:lvl1pPr>
            <a:lvl2pPr lvl="1"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2pPr>
            <a:lvl3pPr lvl="2"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3pPr>
            <a:lvl4pPr lvl="3"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4pPr>
            <a:lvl5pPr lvl="4"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5pPr>
            <a:lvl6pPr lvl="5"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6pPr>
            <a:lvl7pPr lvl="6"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7pPr>
            <a:lvl8pPr lvl="7"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8pPr>
            <a:lvl9pPr lvl="8"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9pPr>
          </a:lstStyle>
          <a:p/>
        </p:txBody>
      </p:sp>
      <p:sp>
        <p:nvSpPr>
          <p:cNvPr id="322" name="Google Shape;322;p5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PIs / Objectives">
  <p:cSld name="CUSTOM_5">
    <p:bg>
      <p:bgPr>
        <a:solidFill>
          <a:schemeClr val="dk1"/>
        </a:solidFill>
      </p:bgPr>
    </p:bg>
    <p:spTree>
      <p:nvGrpSpPr>
        <p:cNvPr id="323" name="Shape 323"/>
        <p:cNvGrpSpPr/>
        <p:nvPr/>
      </p:nvGrpSpPr>
      <p:grpSpPr>
        <a:xfrm>
          <a:off x="0" y="0"/>
          <a:ext cx="0" cy="0"/>
          <a:chOff x="0" y="0"/>
          <a:chExt cx="0" cy="0"/>
        </a:xfrm>
      </p:grpSpPr>
      <p:sp>
        <p:nvSpPr>
          <p:cNvPr id="324" name="Google Shape;324;p55"/>
          <p:cNvSpPr/>
          <p:nvPr/>
        </p:nvSpPr>
        <p:spPr>
          <a:xfrm rot="-5400000">
            <a:off x="4090300" y="-436575"/>
            <a:ext cx="4099200" cy="6015000"/>
          </a:xfrm>
          <a:prstGeom prst="round2SameRect">
            <a:avLst>
              <a:gd fmla="val 16667" name="adj1"/>
              <a:gd fmla="val 0" name="adj2"/>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2"/>
              </a:solidFill>
            </a:endParaRPr>
          </a:p>
        </p:txBody>
      </p:sp>
      <p:sp>
        <p:nvSpPr>
          <p:cNvPr id="325" name="Google Shape;325;p55"/>
          <p:cNvSpPr txBox="1"/>
          <p:nvPr>
            <p:ph idx="1" type="body"/>
          </p:nvPr>
        </p:nvSpPr>
        <p:spPr>
          <a:xfrm>
            <a:off x="3918400" y="3680775"/>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26" name="Google Shape;326;p55"/>
          <p:cNvSpPr txBox="1"/>
          <p:nvPr>
            <p:ph idx="2" type="body"/>
          </p:nvPr>
        </p:nvSpPr>
        <p:spPr>
          <a:xfrm>
            <a:off x="3918400" y="3780825"/>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27" name="Google Shape;327;p55"/>
          <p:cNvSpPr txBox="1"/>
          <p:nvPr>
            <p:ph idx="3" type="body"/>
          </p:nvPr>
        </p:nvSpPr>
        <p:spPr>
          <a:xfrm>
            <a:off x="7044450" y="36805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28" name="Google Shape;328;p55"/>
          <p:cNvSpPr txBox="1"/>
          <p:nvPr>
            <p:ph idx="4" type="body"/>
          </p:nvPr>
        </p:nvSpPr>
        <p:spPr>
          <a:xfrm>
            <a:off x="7044450" y="37806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29" name="Google Shape;329;p55"/>
          <p:cNvSpPr/>
          <p:nvPr>
            <p:ph idx="5" type="pic"/>
          </p:nvPr>
        </p:nvSpPr>
        <p:spPr>
          <a:xfrm>
            <a:off x="7049625" y="1588125"/>
            <a:ext cx="1305900" cy="1918500"/>
          </a:xfrm>
          <a:prstGeom prst="roundRect">
            <a:avLst>
              <a:gd fmla="val 16667" name="adj"/>
            </a:avLst>
          </a:prstGeom>
          <a:noFill/>
          <a:ln>
            <a:noFill/>
          </a:ln>
        </p:spPr>
      </p:sp>
      <p:sp>
        <p:nvSpPr>
          <p:cNvPr id="330" name="Google Shape;330;p55"/>
          <p:cNvSpPr/>
          <p:nvPr>
            <p:ph idx="6" type="pic"/>
          </p:nvPr>
        </p:nvSpPr>
        <p:spPr>
          <a:xfrm>
            <a:off x="3915213" y="1588600"/>
            <a:ext cx="1305900" cy="1918500"/>
          </a:xfrm>
          <a:prstGeom prst="roundRect">
            <a:avLst>
              <a:gd fmla="val 16667" name="adj"/>
            </a:avLst>
          </a:prstGeom>
          <a:noFill/>
          <a:ln>
            <a:noFill/>
          </a:ln>
        </p:spPr>
      </p:sp>
      <p:sp>
        <p:nvSpPr>
          <p:cNvPr id="331" name="Google Shape;331;p55"/>
          <p:cNvSpPr/>
          <p:nvPr>
            <p:ph idx="7" type="pic"/>
          </p:nvPr>
        </p:nvSpPr>
        <p:spPr>
          <a:xfrm>
            <a:off x="5490975" y="1588600"/>
            <a:ext cx="1305900" cy="1918500"/>
          </a:xfrm>
          <a:prstGeom prst="roundRect">
            <a:avLst>
              <a:gd fmla="val 16667" name="adj"/>
            </a:avLst>
          </a:prstGeom>
          <a:noFill/>
          <a:ln>
            <a:noFill/>
          </a:ln>
        </p:spPr>
      </p:sp>
      <p:sp>
        <p:nvSpPr>
          <p:cNvPr id="332" name="Google Shape;332;p55"/>
          <p:cNvSpPr txBox="1"/>
          <p:nvPr>
            <p:ph idx="8" type="subTitle"/>
          </p:nvPr>
        </p:nvSpPr>
        <p:spPr>
          <a:xfrm>
            <a:off x="3918800" y="1034575"/>
            <a:ext cx="1307100" cy="554100"/>
          </a:xfrm>
          <a:prstGeom prst="rect">
            <a:avLst/>
          </a:prstGeom>
        </p:spPr>
        <p:txBody>
          <a:bodyPr anchorCtr="0" anchor="b" bIns="0" lIns="0" spcFirstLastPara="1" rIns="0" wrap="square" tIns="0">
            <a:noAutofit/>
          </a:bodyPr>
          <a:lstStyle>
            <a:lvl1pPr lvl="0">
              <a:spcBef>
                <a:spcPts val="0"/>
              </a:spcBef>
              <a:spcAft>
                <a:spcPts val="0"/>
              </a:spcAft>
              <a:buClr>
                <a:schemeClr val="accent2"/>
              </a:buClr>
              <a:buSzPts val="3600"/>
              <a:buFont typeface="Barlow ExtraLight"/>
              <a:buNone/>
              <a:defRPr sz="3600">
                <a:solidFill>
                  <a:schemeClr val="accent2"/>
                </a:solidFill>
                <a:latin typeface="Barlow ExtraLight"/>
                <a:ea typeface="Barlow ExtraLight"/>
                <a:cs typeface="Barlow ExtraLight"/>
                <a:sym typeface="Barlow ExtraLight"/>
              </a:defRPr>
            </a:lvl1pPr>
            <a:lvl2pPr lvl="1"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2pPr>
            <a:lvl3pPr lvl="2"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3pPr>
            <a:lvl4pPr lvl="3"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4pPr>
            <a:lvl5pPr lvl="4"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5pPr>
            <a:lvl6pPr lvl="5"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6pPr>
            <a:lvl7pPr lvl="6"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7pPr>
            <a:lvl8pPr lvl="7"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8pPr>
            <a:lvl9pPr lvl="8"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9pPr>
          </a:lstStyle>
          <a:p/>
        </p:txBody>
      </p:sp>
      <p:sp>
        <p:nvSpPr>
          <p:cNvPr id="333" name="Google Shape;333;p55"/>
          <p:cNvSpPr txBox="1"/>
          <p:nvPr>
            <p:ph idx="9" type="subTitle"/>
          </p:nvPr>
        </p:nvSpPr>
        <p:spPr>
          <a:xfrm>
            <a:off x="5484775" y="1034575"/>
            <a:ext cx="1307100" cy="554100"/>
          </a:xfrm>
          <a:prstGeom prst="rect">
            <a:avLst/>
          </a:prstGeom>
        </p:spPr>
        <p:txBody>
          <a:bodyPr anchorCtr="0" anchor="b" bIns="0" lIns="0" spcFirstLastPara="1" rIns="0" wrap="square" tIns="0">
            <a:noAutofit/>
          </a:bodyPr>
          <a:lstStyle>
            <a:lvl1pPr lvl="0">
              <a:spcBef>
                <a:spcPts val="0"/>
              </a:spcBef>
              <a:spcAft>
                <a:spcPts val="0"/>
              </a:spcAft>
              <a:buClr>
                <a:schemeClr val="accent2"/>
              </a:buClr>
              <a:buSzPts val="3600"/>
              <a:buFont typeface="Barlow ExtraLight"/>
              <a:buNone/>
              <a:defRPr sz="3600">
                <a:solidFill>
                  <a:schemeClr val="accent2"/>
                </a:solidFill>
                <a:latin typeface="Barlow ExtraLight"/>
                <a:ea typeface="Barlow ExtraLight"/>
                <a:cs typeface="Barlow ExtraLight"/>
                <a:sym typeface="Barlow ExtraLight"/>
              </a:defRPr>
            </a:lvl1pPr>
            <a:lvl2pPr lvl="1"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2pPr>
            <a:lvl3pPr lvl="2"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3pPr>
            <a:lvl4pPr lvl="3"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4pPr>
            <a:lvl5pPr lvl="4"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5pPr>
            <a:lvl6pPr lvl="5"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6pPr>
            <a:lvl7pPr lvl="6"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7pPr>
            <a:lvl8pPr lvl="7"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8pPr>
            <a:lvl9pPr lvl="8"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9pPr>
          </a:lstStyle>
          <a:p/>
        </p:txBody>
      </p:sp>
      <p:sp>
        <p:nvSpPr>
          <p:cNvPr id="334" name="Google Shape;334;p55"/>
          <p:cNvSpPr txBox="1"/>
          <p:nvPr>
            <p:ph idx="13" type="subTitle"/>
          </p:nvPr>
        </p:nvSpPr>
        <p:spPr>
          <a:xfrm>
            <a:off x="7050750" y="1032775"/>
            <a:ext cx="1307100" cy="554100"/>
          </a:xfrm>
          <a:prstGeom prst="rect">
            <a:avLst/>
          </a:prstGeom>
        </p:spPr>
        <p:txBody>
          <a:bodyPr anchorCtr="0" anchor="b" bIns="0" lIns="0" spcFirstLastPara="1" rIns="0" wrap="square" tIns="0">
            <a:noAutofit/>
          </a:bodyPr>
          <a:lstStyle>
            <a:lvl1pPr lvl="0">
              <a:spcBef>
                <a:spcPts val="0"/>
              </a:spcBef>
              <a:spcAft>
                <a:spcPts val="0"/>
              </a:spcAft>
              <a:buClr>
                <a:schemeClr val="accent2"/>
              </a:buClr>
              <a:buSzPts val="3600"/>
              <a:buFont typeface="Barlow ExtraLight"/>
              <a:buNone/>
              <a:defRPr sz="3600">
                <a:solidFill>
                  <a:schemeClr val="accent2"/>
                </a:solidFill>
                <a:latin typeface="Barlow ExtraLight"/>
                <a:ea typeface="Barlow ExtraLight"/>
                <a:cs typeface="Barlow ExtraLight"/>
                <a:sym typeface="Barlow ExtraLight"/>
              </a:defRPr>
            </a:lvl1pPr>
            <a:lvl2pPr lvl="1"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2pPr>
            <a:lvl3pPr lvl="2"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3pPr>
            <a:lvl4pPr lvl="3"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4pPr>
            <a:lvl5pPr lvl="4"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5pPr>
            <a:lvl6pPr lvl="5"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6pPr>
            <a:lvl7pPr lvl="6"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7pPr>
            <a:lvl8pPr lvl="7"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8pPr>
            <a:lvl9pPr lvl="8"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9pPr>
          </a:lstStyle>
          <a:p/>
        </p:txBody>
      </p:sp>
      <p:sp>
        <p:nvSpPr>
          <p:cNvPr id="335" name="Google Shape;335;p55"/>
          <p:cNvSpPr txBox="1"/>
          <p:nvPr>
            <p:ph idx="14" type="body"/>
          </p:nvPr>
        </p:nvSpPr>
        <p:spPr>
          <a:xfrm>
            <a:off x="507400" y="1828050"/>
            <a:ext cx="2136300" cy="2973300"/>
          </a:xfrm>
          <a:prstGeom prst="rect">
            <a:avLst/>
          </a:prstGeom>
        </p:spPr>
        <p:txBody>
          <a:bodyPr anchorCtr="0" anchor="t" bIns="91425" lIns="91425" spcFirstLastPara="1" rIns="91425" wrap="square" tIns="91425">
            <a:noAutofit/>
          </a:bodyPr>
          <a:lstStyle>
            <a:lvl1pPr indent="-406400" lvl="0" marL="457200">
              <a:spcBef>
                <a:spcPts val="0"/>
              </a:spcBef>
              <a:spcAft>
                <a:spcPts val="0"/>
              </a:spcAft>
              <a:buClr>
                <a:schemeClr val="accent2"/>
              </a:buClr>
              <a:buSzPts val="2800"/>
              <a:buChar char="●"/>
              <a:defRPr sz="2800">
                <a:solidFill>
                  <a:schemeClr val="accent2"/>
                </a:solidFill>
              </a:defRPr>
            </a:lvl1pPr>
            <a:lvl2pPr indent="-406400" lvl="1" marL="914400">
              <a:spcBef>
                <a:spcPts val="0"/>
              </a:spcBef>
              <a:spcAft>
                <a:spcPts val="0"/>
              </a:spcAft>
              <a:buClr>
                <a:schemeClr val="accent2"/>
              </a:buClr>
              <a:buSzPts val="2800"/>
              <a:buChar char="○"/>
              <a:defRPr sz="2800">
                <a:solidFill>
                  <a:schemeClr val="accent2"/>
                </a:solidFill>
              </a:defRPr>
            </a:lvl2pPr>
            <a:lvl3pPr indent="-406400" lvl="2" marL="1371600">
              <a:spcBef>
                <a:spcPts val="0"/>
              </a:spcBef>
              <a:spcAft>
                <a:spcPts val="0"/>
              </a:spcAft>
              <a:buClr>
                <a:schemeClr val="accent2"/>
              </a:buClr>
              <a:buSzPts val="2800"/>
              <a:buChar char="■"/>
              <a:defRPr sz="2800">
                <a:solidFill>
                  <a:schemeClr val="accent2"/>
                </a:solidFill>
              </a:defRPr>
            </a:lvl3pPr>
            <a:lvl4pPr indent="-406400" lvl="3" marL="1828800">
              <a:spcBef>
                <a:spcPts val="0"/>
              </a:spcBef>
              <a:spcAft>
                <a:spcPts val="0"/>
              </a:spcAft>
              <a:buClr>
                <a:schemeClr val="accent2"/>
              </a:buClr>
              <a:buSzPts val="2800"/>
              <a:buChar char="●"/>
              <a:defRPr sz="2800">
                <a:solidFill>
                  <a:schemeClr val="accent2"/>
                </a:solidFill>
              </a:defRPr>
            </a:lvl4pPr>
            <a:lvl5pPr indent="-406400" lvl="4" marL="2286000">
              <a:spcBef>
                <a:spcPts val="0"/>
              </a:spcBef>
              <a:spcAft>
                <a:spcPts val="0"/>
              </a:spcAft>
              <a:buClr>
                <a:schemeClr val="accent2"/>
              </a:buClr>
              <a:buSzPts val="2800"/>
              <a:buChar char="○"/>
              <a:defRPr sz="2800">
                <a:solidFill>
                  <a:schemeClr val="accent2"/>
                </a:solidFill>
              </a:defRPr>
            </a:lvl5pPr>
            <a:lvl6pPr indent="-406400" lvl="5" marL="2743200">
              <a:spcBef>
                <a:spcPts val="0"/>
              </a:spcBef>
              <a:spcAft>
                <a:spcPts val="0"/>
              </a:spcAft>
              <a:buClr>
                <a:schemeClr val="accent2"/>
              </a:buClr>
              <a:buSzPts val="2800"/>
              <a:buChar char="■"/>
              <a:defRPr sz="2800">
                <a:solidFill>
                  <a:schemeClr val="accent2"/>
                </a:solidFill>
              </a:defRPr>
            </a:lvl6pPr>
            <a:lvl7pPr indent="-406400" lvl="6" marL="3200400">
              <a:spcBef>
                <a:spcPts val="0"/>
              </a:spcBef>
              <a:spcAft>
                <a:spcPts val="0"/>
              </a:spcAft>
              <a:buClr>
                <a:schemeClr val="accent2"/>
              </a:buClr>
              <a:buSzPts val="2800"/>
              <a:buChar char="●"/>
              <a:defRPr sz="2800">
                <a:solidFill>
                  <a:schemeClr val="accent2"/>
                </a:solidFill>
              </a:defRPr>
            </a:lvl7pPr>
            <a:lvl8pPr indent="-406400" lvl="7" marL="3657600">
              <a:spcBef>
                <a:spcPts val="0"/>
              </a:spcBef>
              <a:spcAft>
                <a:spcPts val="0"/>
              </a:spcAft>
              <a:buClr>
                <a:schemeClr val="accent2"/>
              </a:buClr>
              <a:buSzPts val="2800"/>
              <a:buChar char="○"/>
              <a:defRPr sz="2800">
                <a:solidFill>
                  <a:schemeClr val="accent2"/>
                </a:solidFill>
              </a:defRPr>
            </a:lvl8pPr>
            <a:lvl9pPr indent="-406400" lvl="8" marL="4114800">
              <a:spcBef>
                <a:spcPts val="0"/>
              </a:spcBef>
              <a:spcAft>
                <a:spcPts val="0"/>
              </a:spcAft>
              <a:buClr>
                <a:schemeClr val="accent2"/>
              </a:buClr>
              <a:buSzPts val="2800"/>
              <a:buChar char="■"/>
              <a:defRPr sz="2800">
                <a:solidFill>
                  <a:schemeClr val="accent2"/>
                </a:solidFill>
              </a:defRPr>
            </a:lvl9pPr>
          </a:lstStyle>
          <a:p/>
        </p:txBody>
      </p:sp>
      <p:sp>
        <p:nvSpPr>
          <p:cNvPr id="336" name="Google Shape;336;p55"/>
          <p:cNvSpPr txBox="1"/>
          <p:nvPr>
            <p:ph idx="15" type="body"/>
          </p:nvPr>
        </p:nvSpPr>
        <p:spPr>
          <a:xfrm>
            <a:off x="5481425" y="3680775"/>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37" name="Google Shape;337;p55"/>
          <p:cNvSpPr txBox="1"/>
          <p:nvPr>
            <p:ph idx="16" type="body"/>
          </p:nvPr>
        </p:nvSpPr>
        <p:spPr>
          <a:xfrm>
            <a:off x="5481425" y="3780825"/>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38" name="Google Shape;338;p55"/>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2"/>
                </a:solidFill>
              </a:defRPr>
            </a:lvl1pPr>
            <a:lvl2pPr lvl="1" rtl="0">
              <a:buNone/>
              <a:defRPr sz="1100">
                <a:solidFill>
                  <a:schemeClr val="accent2"/>
                </a:solidFill>
              </a:defRPr>
            </a:lvl2pPr>
            <a:lvl3pPr lvl="2" rtl="0">
              <a:buNone/>
              <a:defRPr sz="1100">
                <a:solidFill>
                  <a:schemeClr val="accent2"/>
                </a:solidFill>
              </a:defRPr>
            </a:lvl3pPr>
            <a:lvl4pPr lvl="3" rtl="0">
              <a:buNone/>
              <a:defRPr sz="1100">
                <a:solidFill>
                  <a:schemeClr val="accent2"/>
                </a:solidFill>
              </a:defRPr>
            </a:lvl4pPr>
            <a:lvl5pPr lvl="4" rtl="0">
              <a:buNone/>
              <a:defRPr sz="1100">
                <a:solidFill>
                  <a:schemeClr val="accent2"/>
                </a:solidFill>
              </a:defRPr>
            </a:lvl5pPr>
            <a:lvl6pPr lvl="5" rtl="0">
              <a:buNone/>
              <a:defRPr sz="1100">
                <a:solidFill>
                  <a:schemeClr val="accent2"/>
                </a:solidFill>
              </a:defRPr>
            </a:lvl6pPr>
            <a:lvl7pPr lvl="6" rtl="0">
              <a:buNone/>
              <a:defRPr sz="1100">
                <a:solidFill>
                  <a:schemeClr val="accent2"/>
                </a:solidFill>
              </a:defRPr>
            </a:lvl7pPr>
            <a:lvl8pPr lvl="7" rtl="0">
              <a:buNone/>
              <a:defRPr sz="1100">
                <a:solidFill>
                  <a:schemeClr val="accent2"/>
                </a:solidFill>
              </a:defRPr>
            </a:lvl8pPr>
            <a:lvl9pPr lvl="8" rtl="0">
              <a:buNone/>
              <a:defRPr sz="1100">
                <a:solidFill>
                  <a:schemeClr val="accent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432">
          <p15:clr>
            <a:srgbClr val="E46962"/>
          </p15:clr>
        </p15:guide>
        <p15:guide id="2" orient="horz" pos="2088">
          <p15:clr>
            <a:srgbClr val="E46962"/>
          </p15:clr>
        </p15:guide>
      </p15:sldGuideLst>
    </p:ext>
  </p:extLst>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on Plan + 5 Images">
  <p:cSld name="CUSTOM_6">
    <p:bg>
      <p:bgPr>
        <a:solidFill>
          <a:schemeClr val="accent6"/>
        </a:solidFill>
      </p:bgPr>
    </p:bg>
    <p:spTree>
      <p:nvGrpSpPr>
        <p:cNvPr id="339" name="Shape 339"/>
        <p:cNvGrpSpPr/>
        <p:nvPr/>
      </p:nvGrpSpPr>
      <p:grpSpPr>
        <a:xfrm>
          <a:off x="0" y="0"/>
          <a:ext cx="0" cy="0"/>
          <a:chOff x="0" y="0"/>
          <a:chExt cx="0" cy="0"/>
        </a:xfrm>
      </p:grpSpPr>
      <p:sp>
        <p:nvSpPr>
          <p:cNvPr id="340" name="Google Shape;340;p56"/>
          <p:cNvSpPr txBox="1"/>
          <p:nvPr>
            <p:ph idx="1" type="body"/>
          </p:nvPr>
        </p:nvSpPr>
        <p:spPr>
          <a:xfrm>
            <a:off x="79115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41" name="Google Shape;341;p56"/>
          <p:cNvSpPr txBox="1"/>
          <p:nvPr>
            <p:ph idx="2" type="body"/>
          </p:nvPr>
        </p:nvSpPr>
        <p:spPr>
          <a:xfrm>
            <a:off x="79115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cxnSp>
        <p:nvCxnSpPr>
          <p:cNvPr id="342" name="Google Shape;342;p56"/>
          <p:cNvCxnSpPr/>
          <p:nvPr/>
        </p:nvCxnSpPr>
        <p:spPr>
          <a:xfrm rot="10800000">
            <a:off x="827250" y="1481375"/>
            <a:ext cx="7489500" cy="0"/>
          </a:xfrm>
          <a:prstGeom prst="straightConnector1">
            <a:avLst/>
          </a:prstGeom>
          <a:noFill/>
          <a:ln cap="flat" cmpd="sng" w="19050">
            <a:solidFill>
              <a:schemeClr val="accent2"/>
            </a:solidFill>
            <a:prstDash val="solid"/>
            <a:round/>
            <a:headEnd len="med" w="med" type="none"/>
            <a:tailEnd len="med" w="med" type="none"/>
          </a:ln>
        </p:spPr>
      </p:cxnSp>
      <p:sp>
        <p:nvSpPr>
          <p:cNvPr id="343" name="Google Shape;343;p56"/>
          <p:cNvSpPr/>
          <p:nvPr>
            <p:ph idx="3" type="pic"/>
          </p:nvPr>
        </p:nvSpPr>
        <p:spPr>
          <a:xfrm>
            <a:off x="7049625" y="523025"/>
            <a:ext cx="1305900" cy="1918500"/>
          </a:xfrm>
          <a:prstGeom prst="roundRect">
            <a:avLst>
              <a:gd fmla="val 16667" name="adj"/>
            </a:avLst>
          </a:prstGeom>
          <a:noFill/>
          <a:ln>
            <a:noFill/>
          </a:ln>
        </p:spPr>
      </p:sp>
      <p:sp>
        <p:nvSpPr>
          <p:cNvPr id="344" name="Google Shape;344;p56"/>
          <p:cNvSpPr/>
          <p:nvPr>
            <p:ph idx="4" type="pic"/>
          </p:nvPr>
        </p:nvSpPr>
        <p:spPr>
          <a:xfrm>
            <a:off x="784775" y="522100"/>
            <a:ext cx="1305900" cy="1918500"/>
          </a:xfrm>
          <a:prstGeom prst="roundRect">
            <a:avLst>
              <a:gd fmla="val 16667" name="adj"/>
            </a:avLst>
          </a:prstGeom>
          <a:noFill/>
          <a:ln>
            <a:noFill/>
          </a:ln>
        </p:spPr>
      </p:sp>
      <p:sp>
        <p:nvSpPr>
          <p:cNvPr id="345" name="Google Shape;345;p56"/>
          <p:cNvSpPr/>
          <p:nvPr>
            <p:ph idx="5" type="pic"/>
          </p:nvPr>
        </p:nvSpPr>
        <p:spPr>
          <a:xfrm>
            <a:off x="2343950" y="523500"/>
            <a:ext cx="1305900" cy="1918500"/>
          </a:xfrm>
          <a:prstGeom prst="roundRect">
            <a:avLst>
              <a:gd fmla="val 16667" name="adj"/>
            </a:avLst>
          </a:prstGeom>
          <a:noFill/>
          <a:ln>
            <a:noFill/>
          </a:ln>
        </p:spPr>
      </p:sp>
      <p:sp>
        <p:nvSpPr>
          <p:cNvPr id="346" name="Google Shape;346;p56"/>
          <p:cNvSpPr/>
          <p:nvPr>
            <p:ph idx="6" type="pic"/>
          </p:nvPr>
        </p:nvSpPr>
        <p:spPr>
          <a:xfrm>
            <a:off x="3915213" y="523500"/>
            <a:ext cx="1305900" cy="1918500"/>
          </a:xfrm>
          <a:prstGeom prst="roundRect">
            <a:avLst>
              <a:gd fmla="val 16667" name="adj"/>
            </a:avLst>
          </a:prstGeom>
          <a:noFill/>
          <a:ln>
            <a:noFill/>
          </a:ln>
        </p:spPr>
      </p:sp>
      <p:sp>
        <p:nvSpPr>
          <p:cNvPr id="347" name="Google Shape;347;p56"/>
          <p:cNvSpPr/>
          <p:nvPr>
            <p:ph idx="7" type="pic"/>
          </p:nvPr>
        </p:nvSpPr>
        <p:spPr>
          <a:xfrm>
            <a:off x="5490975" y="523500"/>
            <a:ext cx="1305900" cy="1918500"/>
          </a:xfrm>
          <a:prstGeom prst="roundRect">
            <a:avLst>
              <a:gd fmla="val 16667" name="adj"/>
            </a:avLst>
          </a:prstGeom>
          <a:noFill/>
          <a:ln>
            <a:noFill/>
          </a:ln>
        </p:spPr>
      </p:sp>
      <p:sp>
        <p:nvSpPr>
          <p:cNvPr id="348" name="Google Shape;348;p56"/>
          <p:cNvSpPr txBox="1"/>
          <p:nvPr>
            <p:ph idx="8" type="body"/>
          </p:nvPr>
        </p:nvSpPr>
        <p:spPr>
          <a:xfrm>
            <a:off x="5481425" y="4112700"/>
            <a:ext cx="2877600" cy="505200"/>
          </a:xfrm>
          <a:prstGeom prst="rect">
            <a:avLst/>
          </a:prstGeom>
        </p:spPr>
        <p:txBody>
          <a:bodyPr anchorCtr="0" anchor="t"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349" name="Google Shape;349;p56"/>
          <p:cNvSpPr txBox="1"/>
          <p:nvPr>
            <p:ph idx="9" type="subTitle"/>
          </p:nvPr>
        </p:nvSpPr>
        <p:spPr>
          <a:xfrm>
            <a:off x="5481425" y="3897300"/>
            <a:ext cx="2877600" cy="215400"/>
          </a:xfrm>
          <a:prstGeom prst="rect">
            <a:avLst/>
          </a:prstGeom>
        </p:spPr>
        <p:txBody>
          <a:bodyPr anchorCtr="0" anchor="t" bIns="0" lIns="0" spcFirstLastPara="1" rIns="0" wrap="square" tIns="0">
            <a:noAutofit/>
          </a:bodyPr>
          <a:lstStyle>
            <a:lvl1pPr lvl="0">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1pPr>
            <a:lvl2pPr lvl="1">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2pPr>
            <a:lvl3pPr lvl="2">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3pPr>
            <a:lvl4pPr lvl="3">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4pPr>
            <a:lvl5pPr lvl="4">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5pPr>
            <a:lvl6pPr lvl="5">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6pPr>
            <a:lvl7pPr lvl="6">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7pPr>
            <a:lvl8pPr lvl="7">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8pPr>
            <a:lvl9pPr lvl="8">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9pPr>
          </a:lstStyle>
          <a:p/>
        </p:txBody>
      </p:sp>
      <p:sp>
        <p:nvSpPr>
          <p:cNvPr id="350" name="Google Shape;350;p56"/>
          <p:cNvSpPr txBox="1"/>
          <p:nvPr>
            <p:ph idx="13" type="body"/>
          </p:nvPr>
        </p:nvSpPr>
        <p:spPr>
          <a:xfrm>
            <a:off x="234950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51" name="Google Shape;351;p56"/>
          <p:cNvSpPr txBox="1"/>
          <p:nvPr>
            <p:ph idx="14" type="body"/>
          </p:nvPr>
        </p:nvSpPr>
        <p:spPr>
          <a:xfrm>
            <a:off x="234950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52" name="Google Shape;352;p56"/>
          <p:cNvSpPr txBox="1"/>
          <p:nvPr>
            <p:ph idx="15" type="body"/>
          </p:nvPr>
        </p:nvSpPr>
        <p:spPr>
          <a:xfrm>
            <a:off x="390785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53" name="Google Shape;353;p56"/>
          <p:cNvSpPr txBox="1"/>
          <p:nvPr>
            <p:ph idx="16" type="body"/>
          </p:nvPr>
        </p:nvSpPr>
        <p:spPr>
          <a:xfrm>
            <a:off x="390785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54" name="Google Shape;354;p56"/>
          <p:cNvSpPr txBox="1"/>
          <p:nvPr>
            <p:ph idx="17" type="body"/>
          </p:nvPr>
        </p:nvSpPr>
        <p:spPr>
          <a:xfrm>
            <a:off x="5496525"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55" name="Google Shape;355;p56"/>
          <p:cNvSpPr txBox="1"/>
          <p:nvPr>
            <p:ph idx="18" type="body"/>
          </p:nvPr>
        </p:nvSpPr>
        <p:spPr>
          <a:xfrm>
            <a:off x="5496525"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56" name="Google Shape;356;p56"/>
          <p:cNvSpPr txBox="1"/>
          <p:nvPr>
            <p:ph idx="19" type="body"/>
          </p:nvPr>
        </p:nvSpPr>
        <p:spPr>
          <a:xfrm>
            <a:off x="708520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57" name="Google Shape;357;p56"/>
          <p:cNvSpPr txBox="1"/>
          <p:nvPr>
            <p:ph idx="20" type="body"/>
          </p:nvPr>
        </p:nvSpPr>
        <p:spPr>
          <a:xfrm>
            <a:off x="708520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58" name="Google Shape;358;p56"/>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2"/>
                </a:solidFill>
              </a:defRPr>
            </a:lvl1pPr>
            <a:lvl2pPr lvl="1" rtl="0">
              <a:buNone/>
              <a:defRPr sz="1100">
                <a:solidFill>
                  <a:schemeClr val="accent2"/>
                </a:solidFill>
              </a:defRPr>
            </a:lvl2pPr>
            <a:lvl3pPr lvl="2" rtl="0">
              <a:buNone/>
              <a:defRPr sz="1100">
                <a:solidFill>
                  <a:schemeClr val="accent2"/>
                </a:solidFill>
              </a:defRPr>
            </a:lvl3pPr>
            <a:lvl4pPr lvl="3" rtl="0">
              <a:buNone/>
              <a:defRPr sz="1100">
                <a:solidFill>
                  <a:schemeClr val="accent2"/>
                </a:solidFill>
              </a:defRPr>
            </a:lvl4pPr>
            <a:lvl5pPr lvl="4" rtl="0">
              <a:buNone/>
              <a:defRPr sz="1100">
                <a:solidFill>
                  <a:schemeClr val="accent2"/>
                </a:solidFill>
              </a:defRPr>
            </a:lvl5pPr>
            <a:lvl6pPr lvl="5" rtl="0">
              <a:buNone/>
              <a:defRPr sz="1100">
                <a:solidFill>
                  <a:schemeClr val="accent2"/>
                </a:solidFill>
              </a:defRPr>
            </a:lvl6pPr>
            <a:lvl7pPr lvl="6" rtl="0">
              <a:buNone/>
              <a:defRPr sz="1100">
                <a:solidFill>
                  <a:schemeClr val="accent2"/>
                </a:solidFill>
              </a:defRPr>
            </a:lvl7pPr>
            <a:lvl8pPr lvl="7" rtl="0">
              <a:buNone/>
              <a:defRPr sz="1100">
                <a:solidFill>
                  <a:schemeClr val="accent2"/>
                </a:solidFill>
              </a:defRPr>
            </a:lvl8pPr>
            <a:lvl9pPr lvl="8" rtl="0">
              <a:buNone/>
              <a:defRPr sz="1100">
                <a:solidFill>
                  <a:schemeClr val="accent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meline Graphic">
  <p:cSld name="CUSTOM_9">
    <p:bg>
      <p:bgPr>
        <a:solidFill>
          <a:schemeClr val="dk1"/>
        </a:solidFill>
      </p:bgPr>
    </p:bg>
    <p:spTree>
      <p:nvGrpSpPr>
        <p:cNvPr id="359" name="Shape 359"/>
        <p:cNvGrpSpPr/>
        <p:nvPr/>
      </p:nvGrpSpPr>
      <p:grpSpPr>
        <a:xfrm>
          <a:off x="0" y="0"/>
          <a:ext cx="0" cy="0"/>
          <a:chOff x="0" y="0"/>
          <a:chExt cx="0" cy="0"/>
        </a:xfrm>
      </p:grpSpPr>
      <p:sp>
        <p:nvSpPr>
          <p:cNvPr id="360" name="Google Shape;360;p57"/>
          <p:cNvSpPr txBox="1"/>
          <p:nvPr>
            <p:ph idx="1" type="body"/>
          </p:nvPr>
        </p:nvSpPr>
        <p:spPr>
          <a:xfrm>
            <a:off x="3133000" y="514275"/>
            <a:ext cx="3890700" cy="505200"/>
          </a:xfrm>
          <a:prstGeom prst="rect">
            <a:avLst/>
          </a:prstGeom>
        </p:spPr>
        <p:txBody>
          <a:bodyPr anchorCtr="0" anchor="t"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361" name="Google Shape;361;p57"/>
          <p:cNvSpPr txBox="1"/>
          <p:nvPr>
            <p:ph idx="2" type="body"/>
          </p:nvPr>
        </p:nvSpPr>
        <p:spPr>
          <a:xfrm>
            <a:off x="657679" y="436194"/>
            <a:ext cx="2278800" cy="1985100"/>
          </a:xfrm>
          <a:prstGeom prst="rect">
            <a:avLst/>
          </a:prstGeom>
        </p:spPr>
        <p:txBody>
          <a:bodyPr anchorCtr="0" anchor="t" bIns="91425" lIns="91425" spcFirstLastPara="1" rIns="91425" wrap="square" tIns="91425">
            <a:noAutofit/>
          </a:bodyPr>
          <a:lstStyle>
            <a:lvl1pPr indent="-406400" lvl="0" marL="457200">
              <a:lnSpc>
                <a:spcPct val="80000"/>
              </a:lnSpc>
              <a:spcBef>
                <a:spcPts val="0"/>
              </a:spcBef>
              <a:spcAft>
                <a:spcPts val="0"/>
              </a:spcAft>
              <a:buClr>
                <a:schemeClr val="accent2"/>
              </a:buClr>
              <a:buSzPts val="2800"/>
              <a:buChar char="●"/>
              <a:defRPr sz="2800">
                <a:solidFill>
                  <a:schemeClr val="accent2"/>
                </a:solidFill>
              </a:defRPr>
            </a:lvl1pPr>
            <a:lvl2pPr indent="-406400" lvl="1" marL="914400">
              <a:lnSpc>
                <a:spcPct val="80000"/>
              </a:lnSpc>
              <a:spcBef>
                <a:spcPts val="0"/>
              </a:spcBef>
              <a:spcAft>
                <a:spcPts val="0"/>
              </a:spcAft>
              <a:buClr>
                <a:schemeClr val="accent2"/>
              </a:buClr>
              <a:buSzPts val="2800"/>
              <a:buChar char="○"/>
              <a:defRPr sz="2800">
                <a:solidFill>
                  <a:schemeClr val="accent2"/>
                </a:solidFill>
              </a:defRPr>
            </a:lvl2pPr>
            <a:lvl3pPr indent="-406400" lvl="2" marL="1371600">
              <a:lnSpc>
                <a:spcPct val="80000"/>
              </a:lnSpc>
              <a:spcBef>
                <a:spcPts val="0"/>
              </a:spcBef>
              <a:spcAft>
                <a:spcPts val="0"/>
              </a:spcAft>
              <a:buClr>
                <a:schemeClr val="accent2"/>
              </a:buClr>
              <a:buSzPts val="2800"/>
              <a:buChar char="■"/>
              <a:defRPr sz="2800">
                <a:solidFill>
                  <a:schemeClr val="accent2"/>
                </a:solidFill>
              </a:defRPr>
            </a:lvl3pPr>
            <a:lvl4pPr indent="-406400" lvl="3" marL="1828800">
              <a:lnSpc>
                <a:spcPct val="80000"/>
              </a:lnSpc>
              <a:spcBef>
                <a:spcPts val="0"/>
              </a:spcBef>
              <a:spcAft>
                <a:spcPts val="0"/>
              </a:spcAft>
              <a:buClr>
                <a:schemeClr val="accent2"/>
              </a:buClr>
              <a:buSzPts val="2800"/>
              <a:buChar char="●"/>
              <a:defRPr sz="2800">
                <a:solidFill>
                  <a:schemeClr val="accent2"/>
                </a:solidFill>
              </a:defRPr>
            </a:lvl4pPr>
            <a:lvl5pPr indent="-406400" lvl="4" marL="2286000">
              <a:lnSpc>
                <a:spcPct val="80000"/>
              </a:lnSpc>
              <a:spcBef>
                <a:spcPts val="0"/>
              </a:spcBef>
              <a:spcAft>
                <a:spcPts val="0"/>
              </a:spcAft>
              <a:buClr>
                <a:schemeClr val="accent2"/>
              </a:buClr>
              <a:buSzPts val="2800"/>
              <a:buChar char="○"/>
              <a:defRPr sz="2800">
                <a:solidFill>
                  <a:schemeClr val="accent2"/>
                </a:solidFill>
              </a:defRPr>
            </a:lvl5pPr>
            <a:lvl6pPr indent="-406400" lvl="5" marL="2743200">
              <a:lnSpc>
                <a:spcPct val="80000"/>
              </a:lnSpc>
              <a:spcBef>
                <a:spcPts val="0"/>
              </a:spcBef>
              <a:spcAft>
                <a:spcPts val="0"/>
              </a:spcAft>
              <a:buClr>
                <a:schemeClr val="accent2"/>
              </a:buClr>
              <a:buSzPts val="2800"/>
              <a:buChar char="■"/>
              <a:defRPr sz="2800">
                <a:solidFill>
                  <a:schemeClr val="accent2"/>
                </a:solidFill>
              </a:defRPr>
            </a:lvl6pPr>
            <a:lvl7pPr indent="-406400" lvl="6" marL="3200400">
              <a:lnSpc>
                <a:spcPct val="80000"/>
              </a:lnSpc>
              <a:spcBef>
                <a:spcPts val="0"/>
              </a:spcBef>
              <a:spcAft>
                <a:spcPts val="0"/>
              </a:spcAft>
              <a:buClr>
                <a:schemeClr val="accent2"/>
              </a:buClr>
              <a:buSzPts val="2800"/>
              <a:buChar char="●"/>
              <a:defRPr sz="2800">
                <a:solidFill>
                  <a:schemeClr val="accent2"/>
                </a:solidFill>
              </a:defRPr>
            </a:lvl7pPr>
            <a:lvl8pPr indent="-406400" lvl="7" marL="3657600">
              <a:lnSpc>
                <a:spcPct val="80000"/>
              </a:lnSpc>
              <a:spcBef>
                <a:spcPts val="0"/>
              </a:spcBef>
              <a:spcAft>
                <a:spcPts val="0"/>
              </a:spcAft>
              <a:buClr>
                <a:schemeClr val="accent2"/>
              </a:buClr>
              <a:buSzPts val="2800"/>
              <a:buChar char="○"/>
              <a:defRPr sz="2800">
                <a:solidFill>
                  <a:schemeClr val="accent2"/>
                </a:solidFill>
              </a:defRPr>
            </a:lvl8pPr>
            <a:lvl9pPr indent="-406400" lvl="8" marL="4114800">
              <a:lnSpc>
                <a:spcPct val="80000"/>
              </a:lnSpc>
              <a:spcBef>
                <a:spcPts val="0"/>
              </a:spcBef>
              <a:spcAft>
                <a:spcPts val="0"/>
              </a:spcAft>
              <a:buClr>
                <a:schemeClr val="accent2"/>
              </a:buClr>
              <a:buSzPts val="2800"/>
              <a:buChar char="■"/>
              <a:defRPr sz="2800">
                <a:solidFill>
                  <a:schemeClr val="accent2"/>
                </a:solidFill>
              </a:defRPr>
            </a:lvl9pPr>
          </a:lstStyle>
          <a:p/>
        </p:txBody>
      </p:sp>
      <p:sp>
        <p:nvSpPr>
          <p:cNvPr id="362" name="Google Shape;362;p57"/>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2"/>
                </a:solidFill>
              </a:defRPr>
            </a:lvl1pPr>
            <a:lvl2pPr lvl="1" rtl="0">
              <a:buNone/>
              <a:defRPr sz="1100">
                <a:solidFill>
                  <a:schemeClr val="accent2"/>
                </a:solidFill>
              </a:defRPr>
            </a:lvl2pPr>
            <a:lvl3pPr lvl="2" rtl="0">
              <a:buNone/>
              <a:defRPr sz="1100">
                <a:solidFill>
                  <a:schemeClr val="accent2"/>
                </a:solidFill>
              </a:defRPr>
            </a:lvl3pPr>
            <a:lvl4pPr lvl="3" rtl="0">
              <a:buNone/>
              <a:defRPr sz="1100">
                <a:solidFill>
                  <a:schemeClr val="accent2"/>
                </a:solidFill>
              </a:defRPr>
            </a:lvl4pPr>
            <a:lvl5pPr lvl="4" rtl="0">
              <a:buNone/>
              <a:defRPr sz="1100">
                <a:solidFill>
                  <a:schemeClr val="accent2"/>
                </a:solidFill>
              </a:defRPr>
            </a:lvl5pPr>
            <a:lvl6pPr lvl="5" rtl="0">
              <a:buNone/>
              <a:defRPr sz="1100">
                <a:solidFill>
                  <a:schemeClr val="accent2"/>
                </a:solidFill>
              </a:defRPr>
            </a:lvl6pPr>
            <a:lvl7pPr lvl="6" rtl="0">
              <a:buNone/>
              <a:defRPr sz="1100">
                <a:solidFill>
                  <a:schemeClr val="accent2"/>
                </a:solidFill>
              </a:defRPr>
            </a:lvl7pPr>
            <a:lvl8pPr lvl="7" rtl="0">
              <a:buNone/>
              <a:defRPr sz="1100">
                <a:solidFill>
                  <a:schemeClr val="accent2"/>
                </a:solidFill>
              </a:defRPr>
            </a:lvl8pPr>
            <a:lvl9pPr lvl="8" rtl="0">
              <a:buNone/>
              <a:defRPr sz="1100">
                <a:solidFill>
                  <a:schemeClr val="accent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494">
          <p15:clr>
            <a:srgbClr val="E46962"/>
          </p15:clr>
        </p15:guide>
        <p15:guide id="2" orient="horz" pos="504">
          <p15:clr>
            <a:srgbClr val="E46962"/>
          </p15:clr>
        </p15:guide>
      </p15:sldGuideLst>
    </p:ext>
  </p:extLst>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venue / Graphic">
  <p:cSld name="CUSTOM_12">
    <p:bg>
      <p:bgPr>
        <a:solidFill>
          <a:schemeClr val="dk1"/>
        </a:solidFill>
      </p:bgPr>
    </p:bg>
    <p:spTree>
      <p:nvGrpSpPr>
        <p:cNvPr id="363" name="Shape 363"/>
        <p:cNvGrpSpPr/>
        <p:nvPr/>
      </p:nvGrpSpPr>
      <p:grpSpPr>
        <a:xfrm>
          <a:off x="0" y="0"/>
          <a:ext cx="0" cy="0"/>
          <a:chOff x="0" y="0"/>
          <a:chExt cx="0" cy="0"/>
        </a:xfrm>
      </p:grpSpPr>
      <p:sp>
        <p:nvSpPr>
          <p:cNvPr id="364" name="Google Shape;364;p58"/>
          <p:cNvSpPr txBox="1"/>
          <p:nvPr>
            <p:ph idx="1" type="body"/>
          </p:nvPr>
        </p:nvSpPr>
        <p:spPr>
          <a:xfrm>
            <a:off x="569725" y="3435300"/>
            <a:ext cx="2884200" cy="1185300"/>
          </a:xfrm>
          <a:prstGeom prst="rect">
            <a:avLst/>
          </a:prstGeom>
        </p:spPr>
        <p:txBody>
          <a:bodyPr anchorCtr="0" anchor="b"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365" name="Google Shape;365;p58"/>
          <p:cNvSpPr txBox="1"/>
          <p:nvPr>
            <p:ph idx="2" type="subTitle"/>
          </p:nvPr>
        </p:nvSpPr>
        <p:spPr>
          <a:xfrm>
            <a:off x="466802" y="445100"/>
            <a:ext cx="2403600" cy="5379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1pPr>
            <a:lvl2pPr lvl="1">
              <a:spcBef>
                <a:spcPts val="0"/>
              </a:spcBef>
              <a:spcAft>
                <a:spcPts val="0"/>
              </a:spcAft>
              <a:buSzPts val="1400"/>
              <a:buFont typeface="Hepta Slab Medium"/>
              <a:buNone/>
              <a:defRPr>
                <a:latin typeface="Hepta Slab Medium"/>
                <a:ea typeface="Hepta Slab Medium"/>
                <a:cs typeface="Hepta Slab Medium"/>
                <a:sym typeface="Hepta Slab Medium"/>
              </a:defRPr>
            </a:lvl2pPr>
            <a:lvl3pPr lvl="2">
              <a:spcBef>
                <a:spcPts val="0"/>
              </a:spcBef>
              <a:spcAft>
                <a:spcPts val="0"/>
              </a:spcAft>
              <a:buSzPts val="1400"/>
              <a:buFont typeface="Hepta Slab Medium"/>
              <a:buNone/>
              <a:defRPr>
                <a:latin typeface="Hepta Slab Medium"/>
                <a:ea typeface="Hepta Slab Medium"/>
                <a:cs typeface="Hepta Slab Medium"/>
                <a:sym typeface="Hepta Slab Medium"/>
              </a:defRPr>
            </a:lvl3pPr>
            <a:lvl4pPr lvl="3">
              <a:spcBef>
                <a:spcPts val="0"/>
              </a:spcBef>
              <a:spcAft>
                <a:spcPts val="0"/>
              </a:spcAft>
              <a:buSzPts val="1400"/>
              <a:buFont typeface="Hepta Slab Medium"/>
              <a:buNone/>
              <a:defRPr>
                <a:latin typeface="Hepta Slab Medium"/>
                <a:ea typeface="Hepta Slab Medium"/>
                <a:cs typeface="Hepta Slab Medium"/>
                <a:sym typeface="Hepta Slab Medium"/>
              </a:defRPr>
            </a:lvl4pPr>
            <a:lvl5pPr lvl="4">
              <a:spcBef>
                <a:spcPts val="0"/>
              </a:spcBef>
              <a:spcAft>
                <a:spcPts val="0"/>
              </a:spcAft>
              <a:buSzPts val="1400"/>
              <a:buFont typeface="Hepta Slab Medium"/>
              <a:buNone/>
              <a:defRPr>
                <a:latin typeface="Hepta Slab Medium"/>
                <a:ea typeface="Hepta Slab Medium"/>
                <a:cs typeface="Hepta Slab Medium"/>
                <a:sym typeface="Hepta Slab Medium"/>
              </a:defRPr>
            </a:lvl5pPr>
            <a:lvl6pPr lvl="5">
              <a:spcBef>
                <a:spcPts val="0"/>
              </a:spcBef>
              <a:spcAft>
                <a:spcPts val="0"/>
              </a:spcAft>
              <a:buSzPts val="1400"/>
              <a:buFont typeface="Hepta Slab Medium"/>
              <a:buNone/>
              <a:defRPr>
                <a:latin typeface="Hepta Slab Medium"/>
                <a:ea typeface="Hepta Slab Medium"/>
                <a:cs typeface="Hepta Slab Medium"/>
                <a:sym typeface="Hepta Slab Medium"/>
              </a:defRPr>
            </a:lvl6pPr>
            <a:lvl7pPr lvl="6">
              <a:spcBef>
                <a:spcPts val="0"/>
              </a:spcBef>
              <a:spcAft>
                <a:spcPts val="0"/>
              </a:spcAft>
              <a:buSzPts val="1400"/>
              <a:buFont typeface="Hepta Slab Medium"/>
              <a:buNone/>
              <a:defRPr>
                <a:latin typeface="Hepta Slab Medium"/>
                <a:ea typeface="Hepta Slab Medium"/>
                <a:cs typeface="Hepta Slab Medium"/>
                <a:sym typeface="Hepta Slab Medium"/>
              </a:defRPr>
            </a:lvl7pPr>
            <a:lvl8pPr lvl="7">
              <a:spcBef>
                <a:spcPts val="0"/>
              </a:spcBef>
              <a:spcAft>
                <a:spcPts val="0"/>
              </a:spcAft>
              <a:buSzPts val="1400"/>
              <a:buFont typeface="Hepta Slab Medium"/>
              <a:buNone/>
              <a:defRPr>
                <a:latin typeface="Hepta Slab Medium"/>
                <a:ea typeface="Hepta Slab Medium"/>
                <a:cs typeface="Hepta Slab Medium"/>
                <a:sym typeface="Hepta Slab Medium"/>
              </a:defRPr>
            </a:lvl8pPr>
            <a:lvl9pPr lvl="8">
              <a:spcBef>
                <a:spcPts val="0"/>
              </a:spcBef>
              <a:spcAft>
                <a:spcPts val="0"/>
              </a:spcAft>
              <a:buSzPts val="1400"/>
              <a:buFont typeface="Hepta Slab Medium"/>
              <a:buNone/>
              <a:defRPr>
                <a:latin typeface="Hepta Slab Medium"/>
                <a:ea typeface="Hepta Slab Medium"/>
                <a:cs typeface="Hepta Slab Medium"/>
                <a:sym typeface="Hepta Slab Medium"/>
              </a:defRPr>
            </a:lvl9pPr>
          </a:lstStyle>
          <a:p/>
        </p:txBody>
      </p:sp>
      <p:sp>
        <p:nvSpPr>
          <p:cNvPr id="366" name="Google Shape;366;p58"/>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2"/>
                </a:solidFill>
              </a:defRPr>
            </a:lvl1pPr>
            <a:lvl2pPr lvl="1" rtl="0">
              <a:buNone/>
              <a:defRPr sz="1100">
                <a:solidFill>
                  <a:schemeClr val="accent2"/>
                </a:solidFill>
              </a:defRPr>
            </a:lvl2pPr>
            <a:lvl3pPr lvl="2" rtl="0">
              <a:buNone/>
              <a:defRPr sz="1100">
                <a:solidFill>
                  <a:schemeClr val="accent2"/>
                </a:solidFill>
              </a:defRPr>
            </a:lvl3pPr>
            <a:lvl4pPr lvl="3" rtl="0">
              <a:buNone/>
              <a:defRPr sz="1100">
                <a:solidFill>
                  <a:schemeClr val="accent2"/>
                </a:solidFill>
              </a:defRPr>
            </a:lvl4pPr>
            <a:lvl5pPr lvl="4" rtl="0">
              <a:buNone/>
              <a:defRPr sz="1100">
                <a:solidFill>
                  <a:schemeClr val="accent2"/>
                </a:solidFill>
              </a:defRPr>
            </a:lvl5pPr>
            <a:lvl6pPr lvl="5" rtl="0">
              <a:buNone/>
              <a:defRPr sz="1100">
                <a:solidFill>
                  <a:schemeClr val="accent2"/>
                </a:solidFill>
              </a:defRPr>
            </a:lvl6pPr>
            <a:lvl7pPr lvl="6" rtl="0">
              <a:buNone/>
              <a:defRPr sz="1100">
                <a:solidFill>
                  <a:schemeClr val="accent2"/>
                </a:solidFill>
              </a:defRPr>
            </a:lvl7pPr>
            <a:lvl8pPr lvl="7" rtl="0">
              <a:buNone/>
              <a:defRPr sz="1100">
                <a:solidFill>
                  <a:schemeClr val="accent2"/>
                </a:solidFill>
              </a:defRPr>
            </a:lvl8pPr>
            <a:lvl9pPr lvl="8" rtl="0">
              <a:buNone/>
              <a:defRPr sz="1100">
                <a:solidFill>
                  <a:schemeClr val="accent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331">
          <p15:clr>
            <a:srgbClr val="E46962"/>
          </p15:clr>
        </p15:guide>
      </p15:sldGuideLst>
    </p:ext>
  </p:extLs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51.xml"/><Relationship Id="rId20" Type="http://schemas.openxmlformats.org/officeDocument/2006/relationships/slideLayout" Target="../slideLayouts/slideLayout31.xml"/><Relationship Id="rId42" Type="http://schemas.openxmlformats.org/officeDocument/2006/relationships/slideLayout" Target="../slideLayouts/slideLayout53.xml"/><Relationship Id="rId41" Type="http://schemas.openxmlformats.org/officeDocument/2006/relationships/slideLayout" Target="../slideLayouts/slideLayout52.xml"/><Relationship Id="rId22" Type="http://schemas.openxmlformats.org/officeDocument/2006/relationships/slideLayout" Target="../slideLayouts/slideLayout33.xml"/><Relationship Id="rId44" Type="http://schemas.openxmlformats.org/officeDocument/2006/relationships/slideLayout" Target="../slideLayouts/slideLayout55.xml"/><Relationship Id="rId21" Type="http://schemas.openxmlformats.org/officeDocument/2006/relationships/slideLayout" Target="../slideLayouts/slideLayout32.xml"/><Relationship Id="rId43" Type="http://schemas.openxmlformats.org/officeDocument/2006/relationships/slideLayout" Target="../slideLayouts/slideLayout54.xml"/><Relationship Id="rId24" Type="http://schemas.openxmlformats.org/officeDocument/2006/relationships/slideLayout" Target="../slideLayouts/slideLayout35.xml"/><Relationship Id="rId46" Type="http://schemas.openxmlformats.org/officeDocument/2006/relationships/theme" Target="../theme/theme2.xml"/><Relationship Id="rId23" Type="http://schemas.openxmlformats.org/officeDocument/2006/relationships/slideLayout" Target="../slideLayouts/slideLayout34.xml"/><Relationship Id="rId45" Type="http://schemas.openxmlformats.org/officeDocument/2006/relationships/slideLayout" Target="../slideLayouts/slideLayout56.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26" Type="http://schemas.openxmlformats.org/officeDocument/2006/relationships/slideLayout" Target="../slideLayouts/slideLayout37.xml"/><Relationship Id="rId25" Type="http://schemas.openxmlformats.org/officeDocument/2006/relationships/slideLayout" Target="../slideLayouts/slideLayout36.xml"/><Relationship Id="rId28" Type="http://schemas.openxmlformats.org/officeDocument/2006/relationships/slideLayout" Target="../slideLayouts/slideLayout39.xml"/><Relationship Id="rId27" Type="http://schemas.openxmlformats.org/officeDocument/2006/relationships/slideLayout" Target="../slideLayouts/slideLayout38.xml"/><Relationship Id="rId5" Type="http://schemas.openxmlformats.org/officeDocument/2006/relationships/slideLayout" Target="../slideLayouts/slideLayout16.xml"/><Relationship Id="rId6" Type="http://schemas.openxmlformats.org/officeDocument/2006/relationships/slideLayout" Target="../slideLayouts/slideLayout17.xml"/><Relationship Id="rId29" Type="http://schemas.openxmlformats.org/officeDocument/2006/relationships/slideLayout" Target="../slideLayouts/slideLayout40.xml"/><Relationship Id="rId7" Type="http://schemas.openxmlformats.org/officeDocument/2006/relationships/slideLayout" Target="../slideLayouts/slideLayout18.xml"/><Relationship Id="rId8" Type="http://schemas.openxmlformats.org/officeDocument/2006/relationships/slideLayout" Target="../slideLayouts/slideLayout19.xml"/><Relationship Id="rId31" Type="http://schemas.openxmlformats.org/officeDocument/2006/relationships/slideLayout" Target="../slideLayouts/slideLayout42.xml"/><Relationship Id="rId30" Type="http://schemas.openxmlformats.org/officeDocument/2006/relationships/slideLayout" Target="../slideLayouts/slideLayout41.xml"/><Relationship Id="rId11" Type="http://schemas.openxmlformats.org/officeDocument/2006/relationships/slideLayout" Target="../slideLayouts/slideLayout22.xml"/><Relationship Id="rId33" Type="http://schemas.openxmlformats.org/officeDocument/2006/relationships/slideLayout" Target="../slideLayouts/slideLayout44.xml"/><Relationship Id="rId10" Type="http://schemas.openxmlformats.org/officeDocument/2006/relationships/slideLayout" Target="../slideLayouts/slideLayout21.xml"/><Relationship Id="rId32" Type="http://schemas.openxmlformats.org/officeDocument/2006/relationships/slideLayout" Target="../slideLayouts/slideLayout43.xml"/><Relationship Id="rId13" Type="http://schemas.openxmlformats.org/officeDocument/2006/relationships/slideLayout" Target="../slideLayouts/slideLayout24.xml"/><Relationship Id="rId35" Type="http://schemas.openxmlformats.org/officeDocument/2006/relationships/slideLayout" Target="../slideLayouts/slideLayout46.xml"/><Relationship Id="rId12" Type="http://schemas.openxmlformats.org/officeDocument/2006/relationships/slideLayout" Target="../slideLayouts/slideLayout23.xml"/><Relationship Id="rId34" Type="http://schemas.openxmlformats.org/officeDocument/2006/relationships/slideLayout" Target="../slideLayouts/slideLayout45.xml"/><Relationship Id="rId15" Type="http://schemas.openxmlformats.org/officeDocument/2006/relationships/slideLayout" Target="../slideLayouts/slideLayout26.xml"/><Relationship Id="rId37" Type="http://schemas.openxmlformats.org/officeDocument/2006/relationships/slideLayout" Target="../slideLayouts/slideLayout48.xml"/><Relationship Id="rId14" Type="http://schemas.openxmlformats.org/officeDocument/2006/relationships/slideLayout" Target="../slideLayouts/slideLayout25.xml"/><Relationship Id="rId36" Type="http://schemas.openxmlformats.org/officeDocument/2006/relationships/slideLayout" Target="../slideLayouts/slideLayout47.xml"/><Relationship Id="rId17" Type="http://schemas.openxmlformats.org/officeDocument/2006/relationships/slideLayout" Target="../slideLayouts/slideLayout28.xml"/><Relationship Id="rId39" Type="http://schemas.openxmlformats.org/officeDocument/2006/relationships/slideLayout" Target="../slideLayouts/slideLayout50.xml"/><Relationship Id="rId16" Type="http://schemas.openxmlformats.org/officeDocument/2006/relationships/slideLayout" Target="../slideLayouts/slideLayout27.xml"/><Relationship Id="rId38" Type="http://schemas.openxmlformats.org/officeDocument/2006/relationships/slideLayout" Target="../slideLayouts/slideLayout49.xml"/><Relationship Id="rId19" Type="http://schemas.openxmlformats.org/officeDocument/2006/relationships/slideLayout" Target="../slideLayouts/slideLayout30.xml"/><Relationship Id="rId18"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459950" y="300125"/>
            <a:ext cx="8353800" cy="8388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3600"/>
              <a:buFont typeface="Hepta Slab"/>
              <a:buNone/>
              <a:defRPr sz="3600">
                <a:solidFill>
                  <a:schemeClr val="dk1"/>
                </a:solidFill>
                <a:latin typeface="Hepta Slab"/>
                <a:ea typeface="Hepta Slab"/>
                <a:cs typeface="Hepta Slab"/>
                <a:sym typeface="Hepta Slab"/>
              </a:defRPr>
            </a:lvl1pPr>
            <a:lvl2pPr lvl="1">
              <a:spcBef>
                <a:spcPts val="0"/>
              </a:spcBef>
              <a:spcAft>
                <a:spcPts val="0"/>
              </a:spcAft>
              <a:buSzPts val="1400"/>
              <a:buFont typeface="Hepta Slab"/>
              <a:buNone/>
              <a:defRPr>
                <a:latin typeface="Hepta Slab"/>
                <a:ea typeface="Hepta Slab"/>
                <a:cs typeface="Hepta Slab"/>
                <a:sym typeface="Hepta Slab"/>
              </a:defRPr>
            </a:lvl2pPr>
            <a:lvl3pPr lvl="2">
              <a:spcBef>
                <a:spcPts val="0"/>
              </a:spcBef>
              <a:spcAft>
                <a:spcPts val="0"/>
              </a:spcAft>
              <a:buSzPts val="1400"/>
              <a:buFont typeface="Hepta Slab"/>
              <a:buNone/>
              <a:defRPr>
                <a:latin typeface="Hepta Slab"/>
                <a:ea typeface="Hepta Slab"/>
                <a:cs typeface="Hepta Slab"/>
                <a:sym typeface="Hepta Slab"/>
              </a:defRPr>
            </a:lvl3pPr>
            <a:lvl4pPr lvl="3">
              <a:spcBef>
                <a:spcPts val="0"/>
              </a:spcBef>
              <a:spcAft>
                <a:spcPts val="0"/>
              </a:spcAft>
              <a:buSzPts val="1400"/>
              <a:buFont typeface="Hepta Slab"/>
              <a:buNone/>
              <a:defRPr>
                <a:latin typeface="Hepta Slab"/>
                <a:ea typeface="Hepta Slab"/>
                <a:cs typeface="Hepta Slab"/>
                <a:sym typeface="Hepta Slab"/>
              </a:defRPr>
            </a:lvl4pPr>
            <a:lvl5pPr lvl="4">
              <a:spcBef>
                <a:spcPts val="0"/>
              </a:spcBef>
              <a:spcAft>
                <a:spcPts val="0"/>
              </a:spcAft>
              <a:buSzPts val="1400"/>
              <a:buFont typeface="Hepta Slab"/>
              <a:buNone/>
              <a:defRPr>
                <a:latin typeface="Hepta Slab"/>
                <a:ea typeface="Hepta Slab"/>
                <a:cs typeface="Hepta Slab"/>
                <a:sym typeface="Hepta Slab"/>
              </a:defRPr>
            </a:lvl5pPr>
            <a:lvl6pPr lvl="5">
              <a:spcBef>
                <a:spcPts val="0"/>
              </a:spcBef>
              <a:spcAft>
                <a:spcPts val="0"/>
              </a:spcAft>
              <a:buSzPts val="1400"/>
              <a:buFont typeface="Hepta Slab"/>
              <a:buNone/>
              <a:defRPr>
                <a:latin typeface="Hepta Slab"/>
                <a:ea typeface="Hepta Slab"/>
                <a:cs typeface="Hepta Slab"/>
                <a:sym typeface="Hepta Slab"/>
              </a:defRPr>
            </a:lvl6pPr>
            <a:lvl7pPr lvl="6">
              <a:spcBef>
                <a:spcPts val="0"/>
              </a:spcBef>
              <a:spcAft>
                <a:spcPts val="0"/>
              </a:spcAft>
              <a:buSzPts val="1400"/>
              <a:buFont typeface="Hepta Slab"/>
              <a:buNone/>
              <a:defRPr>
                <a:latin typeface="Hepta Slab"/>
                <a:ea typeface="Hepta Slab"/>
                <a:cs typeface="Hepta Slab"/>
                <a:sym typeface="Hepta Slab"/>
              </a:defRPr>
            </a:lvl7pPr>
            <a:lvl8pPr lvl="7">
              <a:spcBef>
                <a:spcPts val="0"/>
              </a:spcBef>
              <a:spcAft>
                <a:spcPts val="0"/>
              </a:spcAft>
              <a:buSzPts val="1400"/>
              <a:buFont typeface="Hepta Slab"/>
              <a:buNone/>
              <a:defRPr>
                <a:latin typeface="Hepta Slab"/>
                <a:ea typeface="Hepta Slab"/>
                <a:cs typeface="Hepta Slab"/>
                <a:sym typeface="Hepta Slab"/>
              </a:defRPr>
            </a:lvl8pPr>
            <a:lvl9pPr lvl="8">
              <a:spcBef>
                <a:spcPts val="0"/>
              </a:spcBef>
              <a:spcAft>
                <a:spcPts val="0"/>
              </a:spcAft>
              <a:buSzPts val="1400"/>
              <a:buFont typeface="Hepta Slab"/>
              <a:buNone/>
              <a:defRPr>
                <a:latin typeface="Hepta Slab"/>
                <a:ea typeface="Hepta Slab"/>
                <a:cs typeface="Hepta Slab"/>
                <a:sym typeface="Hepta Slab"/>
              </a:defRPr>
            </a:lvl9pPr>
          </a:lstStyle>
          <a:p/>
        </p:txBody>
      </p:sp>
      <p:sp>
        <p:nvSpPr>
          <p:cNvPr id="52" name="Google Shape;52;p13"/>
          <p:cNvSpPr txBox="1"/>
          <p:nvPr>
            <p:ph idx="1" type="body"/>
          </p:nvPr>
        </p:nvSpPr>
        <p:spPr>
          <a:xfrm>
            <a:off x="536575" y="2676025"/>
            <a:ext cx="5275500" cy="2201100"/>
          </a:xfrm>
          <a:prstGeom prst="rect">
            <a:avLst/>
          </a:prstGeom>
          <a:noFill/>
          <a:ln>
            <a:noFill/>
          </a:ln>
        </p:spPr>
        <p:txBody>
          <a:bodyPr anchorCtr="0" anchor="t" bIns="91425" lIns="91425" spcFirstLastPara="1" rIns="91425" wrap="square" tIns="91425">
            <a:noAutofit/>
          </a:bodyPr>
          <a:lstStyle>
            <a:lvl1pPr indent="-323850" lvl="0" marL="457200">
              <a:spcBef>
                <a:spcPts val="0"/>
              </a:spcBef>
              <a:spcAft>
                <a:spcPts val="0"/>
              </a:spcAft>
              <a:buClr>
                <a:schemeClr val="dk1"/>
              </a:buClr>
              <a:buSzPts val="1500"/>
              <a:buFont typeface="Barlow Light"/>
              <a:buChar char="●"/>
              <a:defRPr sz="1500">
                <a:solidFill>
                  <a:schemeClr val="dk1"/>
                </a:solidFill>
                <a:latin typeface="Barlow Light"/>
                <a:ea typeface="Barlow Light"/>
                <a:cs typeface="Barlow Light"/>
                <a:sym typeface="Barlow Light"/>
              </a:defRPr>
            </a:lvl1pPr>
            <a:lvl2pPr indent="-317500" lvl="1" marL="914400">
              <a:spcBef>
                <a:spcPts val="0"/>
              </a:spcBef>
              <a:spcAft>
                <a:spcPts val="0"/>
              </a:spcAft>
              <a:buClr>
                <a:schemeClr val="dk1"/>
              </a:buClr>
              <a:buSzPts val="1400"/>
              <a:buFont typeface="Barlow Light"/>
              <a:buChar char="○"/>
              <a:defRPr>
                <a:solidFill>
                  <a:schemeClr val="dk1"/>
                </a:solidFill>
                <a:latin typeface="Barlow Light"/>
                <a:ea typeface="Barlow Light"/>
                <a:cs typeface="Barlow Light"/>
                <a:sym typeface="Barlow Light"/>
              </a:defRPr>
            </a:lvl2pPr>
            <a:lvl3pPr indent="-311150" lvl="2" marL="1371600">
              <a:spcBef>
                <a:spcPts val="0"/>
              </a:spcBef>
              <a:spcAft>
                <a:spcPts val="0"/>
              </a:spcAft>
              <a:buClr>
                <a:schemeClr val="dk1"/>
              </a:buClr>
              <a:buSzPts val="1300"/>
              <a:buFont typeface="Barlow Light"/>
              <a:buChar char="■"/>
              <a:defRPr sz="1300">
                <a:solidFill>
                  <a:schemeClr val="dk1"/>
                </a:solidFill>
                <a:latin typeface="Barlow Light"/>
                <a:ea typeface="Barlow Light"/>
                <a:cs typeface="Barlow Light"/>
                <a:sym typeface="Barlow Light"/>
              </a:defRPr>
            </a:lvl3pPr>
            <a:lvl4pPr indent="-304800" lvl="3" marL="1828800">
              <a:spcBef>
                <a:spcPts val="0"/>
              </a:spcBef>
              <a:spcAft>
                <a:spcPts val="0"/>
              </a:spcAft>
              <a:buClr>
                <a:schemeClr val="dk1"/>
              </a:buClr>
              <a:buSzPts val="1200"/>
              <a:buFont typeface="Barlow Light"/>
              <a:buChar char="●"/>
              <a:defRPr sz="1200">
                <a:solidFill>
                  <a:schemeClr val="dk1"/>
                </a:solidFill>
                <a:latin typeface="Barlow Light"/>
                <a:ea typeface="Barlow Light"/>
                <a:cs typeface="Barlow Light"/>
                <a:sym typeface="Barlow Light"/>
              </a:defRPr>
            </a:lvl4pPr>
            <a:lvl5pPr indent="-298450" lvl="4" marL="2286000">
              <a:spcBef>
                <a:spcPts val="0"/>
              </a:spcBef>
              <a:spcAft>
                <a:spcPts val="0"/>
              </a:spcAft>
              <a:buClr>
                <a:schemeClr val="dk1"/>
              </a:buClr>
              <a:buSzPts val="1100"/>
              <a:buFont typeface="Barlow Light"/>
              <a:buChar char="○"/>
              <a:defRPr sz="1100">
                <a:solidFill>
                  <a:schemeClr val="dk1"/>
                </a:solidFill>
                <a:latin typeface="Barlow Light"/>
                <a:ea typeface="Barlow Light"/>
                <a:cs typeface="Barlow Light"/>
                <a:sym typeface="Barlow Light"/>
              </a:defRPr>
            </a:lvl5pPr>
            <a:lvl6pPr indent="-292100" lvl="5" marL="2743200">
              <a:spcBef>
                <a:spcPts val="0"/>
              </a:spcBef>
              <a:spcAft>
                <a:spcPts val="0"/>
              </a:spcAft>
              <a:buClr>
                <a:schemeClr val="dk1"/>
              </a:buClr>
              <a:buSzPts val="1000"/>
              <a:buFont typeface="Barlow Light"/>
              <a:buChar char="■"/>
              <a:defRPr sz="1000">
                <a:solidFill>
                  <a:schemeClr val="dk1"/>
                </a:solidFill>
                <a:latin typeface="Barlow Light"/>
                <a:ea typeface="Barlow Light"/>
                <a:cs typeface="Barlow Light"/>
                <a:sym typeface="Barlow Light"/>
              </a:defRPr>
            </a:lvl6pPr>
            <a:lvl7pPr indent="-285750" lvl="6" marL="3200400">
              <a:spcBef>
                <a:spcPts val="0"/>
              </a:spcBef>
              <a:spcAft>
                <a:spcPts val="0"/>
              </a:spcAft>
              <a:buClr>
                <a:schemeClr val="dk1"/>
              </a:buClr>
              <a:buSzPts val="900"/>
              <a:buFont typeface="Barlow Light"/>
              <a:buChar char="●"/>
              <a:defRPr sz="900">
                <a:solidFill>
                  <a:schemeClr val="dk1"/>
                </a:solidFill>
                <a:latin typeface="Barlow Light"/>
                <a:ea typeface="Barlow Light"/>
                <a:cs typeface="Barlow Light"/>
                <a:sym typeface="Barlow Light"/>
              </a:defRPr>
            </a:lvl7pPr>
            <a:lvl8pPr indent="-279400" lvl="7" marL="3657600">
              <a:spcBef>
                <a:spcPts val="0"/>
              </a:spcBef>
              <a:spcAft>
                <a:spcPts val="0"/>
              </a:spcAft>
              <a:buClr>
                <a:schemeClr val="dk1"/>
              </a:buClr>
              <a:buSzPts val="800"/>
              <a:buFont typeface="Barlow Light"/>
              <a:buChar char="○"/>
              <a:defRPr sz="800">
                <a:solidFill>
                  <a:schemeClr val="dk1"/>
                </a:solidFill>
                <a:latin typeface="Barlow Light"/>
                <a:ea typeface="Barlow Light"/>
                <a:cs typeface="Barlow Light"/>
                <a:sym typeface="Barlow Light"/>
              </a:defRPr>
            </a:lvl8pPr>
            <a:lvl9pPr indent="-273050" lvl="8" marL="4114800">
              <a:spcBef>
                <a:spcPts val="0"/>
              </a:spcBef>
              <a:spcAft>
                <a:spcPts val="0"/>
              </a:spcAft>
              <a:buClr>
                <a:schemeClr val="dk1"/>
              </a:buClr>
              <a:buSzPts val="700"/>
              <a:buFont typeface="Barlow Light"/>
              <a:buChar char="■"/>
              <a:defRPr sz="800">
                <a:solidFill>
                  <a:schemeClr val="dk1"/>
                </a:solidFill>
                <a:latin typeface="Barlow Light"/>
                <a:ea typeface="Barlow Light"/>
                <a:cs typeface="Barlow Light"/>
                <a:sym typeface="Barlow Light"/>
              </a:defRPr>
            </a:lvl9pPr>
          </a:lstStyle>
          <a:p/>
        </p:txBody>
      </p:sp>
      <p:sp>
        <p:nvSpPr>
          <p:cNvPr id="53" name="Google Shape;53;p13"/>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lvl1pPr lvl="0" algn="r">
              <a:buNone/>
              <a:defRPr sz="1300">
                <a:solidFill>
                  <a:schemeClr val="dk1"/>
                </a:solidFill>
                <a:latin typeface="Barlow Light"/>
                <a:ea typeface="Barlow Light"/>
                <a:cs typeface="Barlow Light"/>
                <a:sym typeface="Barlow Light"/>
              </a:defRPr>
            </a:lvl1pPr>
            <a:lvl2pPr lvl="1" algn="r">
              <a:buNone/>
              <a:defRPr sz="1300">
                <a:solidFill>
                  <a:schemeClr val="dk1"/>
                </a:solidFill>
                <a:latin typeface="Barlow Light"/>
                <a:ea typeface="Barlow Light"/>
                <a:cs typeface="Barlow Light"/>
                <a:sym typeface="Barlow Light"/>
              </a:defRPr>
            </a:lvl2pPr>
            <a:lvl3pPr lvl="2" algn="r">
              <a:buNone/>
              <a:defRPr sz="1300">
                <a:solidFill>
                  <a:schemeClr val="dk1"/>
                </a:solidFill>
                <a:latin typeface="Barlow Light"/>
                <a:ea typeface="Barlow Light"/>
                <a:cs typeface="Barlow Light"/>
                <a:sym typeface="Barlow Light"/>
              </a:defRPr>
            </a:lvl3pPr>
            <a:lvl4pPr lvl="3" algn="r">
              <a:buNone/>
              <a:defRPr sz="1300">
                <a:solidFill>
                  <a:schemeClr val="dk1"/>
                </a:solidFill>
                <a:latin typeface="Barlow Light"/>
                <a:ea typeface="Barlow Light"/>
                <a:cs typeface="Barlow Light"/>
                <a:sym typeface="Barlow Light"/>
              </a:defRPr>
            </a:lvl4pPr>
            <a:lvl5pPr lvl="4" algn="r">
              <a:buNone/>
              <a:defRPr sz="1300">
                <a:solidFill>
                  <a:schemeClr val="dk1"/>
                </a:solidFill>
                <a:latin typeface="Barlow Light"/>
                <a:ea typeface="Barlow Light"/>
                <a:cs typeface="Barlow Light"/>
                <a:sym typeface="Barlow Light"/>
              </a:defRPr>
            </a:lvl5pPr>
            <a:lvl6pPr lvl="5" algn="r">
              <a:buNone/>
              <a:defRPr sz="1300">
                <a:solidFill>
                  <a:schemeClr val="dk1"/>
                </a:solidFill>
                <a:latin typeface="Barlow Light"/>
                <a:ea typeface="Barlow Light"/>
                <a:cs typeface="Barlow Light"/>
                <a:sym typeface="Barlow Light"/>
              </a:defRPr>
            </a:lvl6pPr>
            <a:lvl7pPr lvl="6" algn="r">
              <a:buNone/>
              <a:defRPr sz="1300">
                <a:solidFill>
                  <a:schemeClr val="dk1"/>
                </a:solidFill>
                <a:latin typeface="Barlow Light"/>
                <a:ea typeface="Barlow Light"/>
                <a:cs typeface="Barlow Light"/>
                <a:sym typeface="Barlow Light"/>
              </a:defRPr>
            </a:lvl7pPr>
            <a:lvl8pPr lvl="7" algn="r">
              <a:buNone/>
              <a:defRPr sz="1300">
                <a:solidFill>
                  <a:schemeClr val="dk1"/>
                </a:solidFill>
                <a:latin typeface="Barlow Light"/>
                <a:ea typeface="Barlow Light"/>
                <a:cs typeface="Barlow Light"/>
                <a:sym typeface="Barlow Light"/>
              </a:defRPr>
            </a:lvl8pPr>
            <a:lvl9pPr lvl="8" algn="r">
              <a:buNone/>
              <a:defRPr sz="1300">
                <a:solidFill>
                  <a:schemeClr val="dk1"/>
                </a:solidFill>
                <a:latin typeface="Barlow Light"/>
                <a:ea typeface="Barlow Light"/>
                <a:cs typeface="Barlow Light"/>
                <a:sym typeface="Barlow Ligh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 id="2147483690" r:id="rId32"/>
    <p:sldLayoutId id="2147483691" r:id="rId33"/>
    <p:sldLayoutId id="2147483692" r:id="rId34"/>
    <p:sldLayoutId id="2147483693" r:id="rId35"/>
    <p:sldLayoutId id="2147483694" r:id="rId36"/>
    <p:sldLayoutId id="2147483695" r:id="rId37"/>
    <p:sldLayoutId id="2147483696" r:id="rId38"/>
    <p:sldLayoutId id="2147483697" r:id="rId39"/>
    <p:sldLayoutId id="2147483698" r:id="rId40"/>
    <p:sldLayoutId id="2147483699" r:id="rId41"/>
    <p:sldLayoutId id="2147483700" r:id="rId42"/>
    <p:sldLayoutId id="2147483701" r:id="rId43"/>
    <p:sldLayoutId id="2147483702" r:id="rId44"/>
    <p:sldLayoutId id="2147483703" r:id="rId4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4.png"/><Relationship Id="rId5" Type="http://schemas.openxmlformats.org/officeDocument/2006/relationships/image" Target="../media/image8.png"/><Relationship Id="rId6" Type="http://schemas.openxmlformats.org/officeDocument/2006/relationships/image" Target="../media/image10.png"/><Relationship Id="rId7" Type="http://schemas.openxmlformats.org/officeDocument/2006/relationships/image" Target="../media/image23.png"/><Relationship Id="rId8" Type="http://schemas.openxmlformats.org/officeDocument/2006/relationships/image" Target="../media/image5.png"/><Relationship Id="rId11" Type="http://schemas.openxmlformats.org/officeDocument/2006/relationships/image" Target="../media/image17.png"/><Relationship Id="rId10" Type="http://schemas.openxmlformats.org/officeDocument/2006/relationships/image" Target="../media/image11.png"/><Relationship Id="rId13" Type="http://schemas.openxmlformats.org/officeDocument/2006/relationships/image" Target="../media/image1.png"/><Relationship Id="rId12" Type="http://schemas.openxmlformats.org/officeDocument/2006/relationships/image" Target="../media/image6.png"/><Relationship Id="rId15" Type="http://schemas.openxmlformats.org/officeDocument/2006/relationships/image" Target="../media/image7.png"/><Relationship Id="rId14" Type="http://schemas.openxmlformats.org/officeDocument/2006/relationships/image" Target="../media/image5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0.xml"/><Relationship Id="rId3" Type="http://schemas.openxmlformats.org/officeDocument/2006/relationships/image" Target="../media/image30.png"/><Relationship Id="rId4" Type="http://schemas.openxmlformats.org/officeDocument/2006/relationships/hyperlink" Target="https://arxiv.org/abs/2507.15459" TargetMode="External"/><Relationship Id="rId5" Type="http://schemas.openxmlformats.org/officeDocument/2006/relationships/image" Target="../media/image46.png"/><Relationship Id="rId6"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1.xml"/><Relationship Id="rId3" Type="http://schemas.openxmlformats.org/officeDocument/2006/relationships/image" Target="../media/image43.png"/><Relationship Id="rId4" Type="http://schemas.openxmlformats.org/officeDocument/2006/relationships/image" Target="../media/image33.png"/><Relationship Id="rId9" Type="http://schemas.openxmlformats.org/officeDocument/2006/relationships/image" Target="../media/image36.png"/><Relationship Id="rId5" Type="http://schemas.openxmlformats.org/officeDocument/2006/relationships/image" Target="../media/image48.png"/><Relationship Id="rId6" Type="http://schemas.openxmlformats.org/officeDocument/2006/relationships/image" Target="../media/image35.png"/><Relationship Id="rId7" Type="http://schemas.openxmlformats.org/officeDocument/2006/relationships/image" Target="../media/image3.png"/><Relationship Id="rId8" Type="http://schemas.openxmlformats.org/officeDocument/2006/relationships/image" Target="../media/image4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2.xml"/><Relationship Id="rId3" Type="http://schemas.openxmlformats.org/officeDocument/2006/relationships/image" Target="../media/image38.png"/><Relationship Id="rId4" Type="http://schemas.openxmlformats.org/officeDocument/2006/relationships/image" Target="../media/image54.png"/><Relationship Id="rId5"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3.xml"/><Relationship Id="rId3" Type="http://schemas.openxmlformats.org/officeDocument/2006/relationships/image" Target="../media/image51.png"/><Relationship Id="rId4" Type="http://schemas.openxmlformats.org/officeDocument/2006/relationships/image" Target="../media/image4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4.xml"/><Relationship Id="rId3" Type="http://schemas.openxmlformats.org/officeDocument/2006/relationships/image" Target="../media/image4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5.xml"/><Relationship Id="rId3" Type="http://schemas.openxmlformats.org/officeDocument/2006/relationships/image" Target="../media/image5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6.xml"/><Relationship Id="rId3" Type="http://schemas.openxmlformats.org/officeDocument/2006/relationships/image" Target="../media/image4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7.xml"/><Relationship Id="rId3" Type="http://schemas.openxmlformats.org/officeDocument/2006/relationships/image" Target="../media/image4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8.xml"/><Relationship Id="rId3" Type="http://schemas.openxmlformats.org/officeDocument/2006/relationships/image" Target="../media/image50.png"/><Relationship Id="rId4" Type="http://schemas.openxmlformats.org/officeDocument/2006/relationships/image" Target="../media/image47.png"/><Relationship Id="rId5" Type="http://schemas.openxmlformats.org/officeDocument/2006/relationships/image" Target="../media/image5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4.png"/><Relationship Id="rId5" Type="http://schemas.openxmlformats.org/officeDocument/2006/relationships/image" Target="../media/image8.png"/><Relationship Id="rId6" Type="http://schemas.openxmlformats.org/officeDocument/2006/relationships/image" Target="../media/image10.png"/><Relationship Id="rId7" Type="http://schemas.openxmlformats.org/officeDocument/2006/relationships/image" Target="../media/image23.png"/><Relationship Id="rId8" Type="http://schemas.openxmlformats.org/officeDocument/2006/relationships/image" Target="../media/image5.png"/><Relationship Id="rId11" Type="http://schemas.openxmlformats.org/officeDocument/2006/relationships/image" Target="../media/image17.png"/><Relationship Id="rId10" Type="http://schemas.openxmlformats.org/officeDocument/2006/relationships/image" Target="../media/image11.png"/><Relationship Id="rId13" Type="http://schemas.openxmlformats.org/officeDocument/2006/relationships/image" Target="../media/image1.png"/><Relationship Id="rId12" Type="http://schemas.openxmlformats.org/officeDocument/2006/relationships/image" Target="../media/image6.png"/><Relationship Id="rId15" Type="http://schemas.openxmlformats.org/officeDocument/2006/relationships/image" Target="../media/image13.png"/><Relationship Id="rId14" Type="http://schemas.openxmlformats.org/officeDocument/2006/relationships/image" Target="../media/image2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3.xml"/><Relationship Id="rId3" Type="http://schemas.openxmlformats.org/officeDocument/2006/relationships/hyperlink" Target="https://arxiv.org/abs/1809.10213" TargetMode="External"/><Relationship Id="rId4" Type="http://schemas.openxmlformats.org/officeDocument/2006/relationships/image" Target="../media/image9.png"/><Relationship Id="rId5"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4.xml"/><Relationship Id="rId3" Type="http://schemas.openxmlformats.org/officeDocument/2006/relationships/hyperlink" Target="https://arxiv.org/abs/1912.10133" TargetMode="External"/><Relationship Id="rId4" Type="http://schemas.openxmlformats.org/officeDocument/2006/relationships/hyperlink" Target="https://iopscience.iop.org/article/10.1088/1748-0221/15/04/P04009/pdf" TargetMode="External"/><Relationship Id="rId9" Type="http://schemas.openxmlformats.org/officeDocument/2006/relationships/hyperlink" Target="https://arxiv.org/abs/2207.11127" TargetMode="External"/><Relationship Id="rId5" Type="http://schemas.openxmlformats.org/officeDocument/2006/relationships/hyperlink" Target="https://iopscience.iop.org/article/10.1088/1748-0221/15/04/P04009/pdf" TargetMode="External"/><Relationship Id="rId6" Type="http://schemas.openxmlformats.org/officeDocument/2006/relationships/hyperlink" Target="https://iopscience.iop.org/article/10.1088/1748-0221/15/04/P04009/pdf" TargetMode="External"/><Relationship Id="rId7" Type="http://schemas.openxmlformats.org/officeDocument/2006/relationships/hyperlink" Target="https://iopscience.iop.org/article/10.1088/1748-0221/15/04/P04009/pdf" TargetMode="External"/><Relationship Id="rId8" Type="http://schemas.openxmlformats.org/officeDocument/2006/relationships/hyperlink" Target="https://iopscience.iop.org/article/10.1088/1748-0221/15/04/P04009/pdf" TargetMode="External"/><Relationship Id="rId11" Type="http://schemas.openxmlformats.org/officeDocument/2006/relationships/image" Target="../media/image14.png"/><Relationship Id="rId10" Type="http://schemas.openxmlformats.org/officeDocument/2006/relationships/hyperlink" Target="https://arxiv.org/abs/2507.15459" TargetMode="External"/><Relationship Id="rId13" Type="http://schemas.openxmlformats.org/officeDocument/2006/relationships/image" Target="../media/image16.gif"/><Relationship Id="rId12" Type="http://schemas.openxmlformats.org/officeDocument/2006/relationships/image" Target="../media/image15.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5.xml"/><Relationship Id="rId3" Type="http://schemas.openxmlformats.org/officeDocument/2006/relationships/image" Target="../media/image20.png"/><Relationship Id="rId4" Type="http://schemas.openxmlformats.org/officeDocument/2006/relationships/image" Target="../media/image22.png"/><Relationship Id="rId5" Type="http://schemas.openxmlformats.org/officeDocument/2006/relationships/image" Target="../media/image26.png"/><Relationship Id="rId6"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6.xml"/><Relationship Id="rId3" Type="http://schemas.openxmlformats.org/officeDocument/2006/relationships/image" Target="../media/image18.jpg"/><Relationship Id="rId4" Type="http://schemas.openxmlformats.org/officeDocument/2006/relationships/image" Target="../media/image19.jpg"/><Relationship Id="rId5" Type="http://schemas.openxmlformats.org/officeDocument/2006/relationships/image" Target="../media/image21.png"/><Relationship Id="rId6" Type="http://schemas.openxmlformats.org/officeDocument/2006/relationships/image" Target="../media/image31.jpg"/><Relationship Id="rId7" Type="http://schemas.openxmlformats.org/officeDocument/2006/relationships/image" Target="../media/image10.png"/><Relationship Id="rId8" Type="http://schemas.openxmlformats.org/officeDocument/2006/relationships/image" Target="../media/image2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7.xml"/><Relationship Id="rId3" Type="http://schemas.openxmlformats.org/officeDocument/2006/relationships/image" Target="../media/image37.png"/><Relationship Id="rId4" Type="http://schemas.openxmlformats.org/officeDocument/2006/relationships/image" Target="../media/image29.png"/><Relationship Id="rId5" Type="http://schemas.openxmlformats.org/officeDocument/2006/relationships/image" Target="../media/image9.png"/><Relationship Id="rId6" Type="http://schemas.openxmlformats.org/officeDocument/2006/relationships/image" Target="../media/image2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8.xml"/><Relationship Id="rId3" Type="http://schemas.openxmlformats.org/officeDocument/2006/relationships/image" Target="../media/image27.png"/><Relationship Id="rId4" Type="http://schemas.openxmlformats.org/officeDocument/2006/relationships/image" Target="../media/image56.png"/><Relationship Id="rId5" Type="http://schemas.openxmlformats.org/officeDocument/2006/relationships/image" Target="../media/image3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9.xml"/><Relationship Id="rId3" Type="http://schemas.openxmlformats.org/officeDocument/2006/relationships/image" Target="../media/image30.png"/><Relationship Id="rId4" Type="http://schemas.openxmlformats.org/officeDocument/2006/relationships/image" Target="../media/image25.png"/><Relationship Id="rId9" Type="http://schemas.openxmlformats.org/officeDocument/2006/relationships/image" Target="../media/image11.png"/><Relationship Id="rId5" Type="http://schemas.openxmlformats.org/officeDocument/2006/relationships/image" Target="../media/image42.png"/><Relationship Id="rId6" Type="http://schemas.openxmlformats.org/officeDocument/2006/relationships/image" Target="../media/image39.png"/><Relationship Id="rId7" Type="http://schemas.openxmlformats.org/officeDocument/2006/relationships/image" Target="../media/image34.png"/><Relationship Id="rId8" Type="http://schemas.openxmlformats.org/officeDocument/2006/relationships/hyperlink" Target="https://arxiv.org/abs/2507.15459"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2"/>
        </a:solidFill>
      </p:bgPr>
    </p:bg>
    <p:spTree>
      <p:nvGrpSpPr>
        <p:cNvPr id="370" name="Shape 370"/>
        <p:cNvGrpSpPr/>
        <p:nvPr/>
      </p:nvGrpSpPr>
      <p:grpSpPr>
        <a:xfrm>
          <a:off x="0" y="0"/>
          <a:ext cx="0" cy="0"/>
          <a:chOff x="0" y="0"/>
          <a:chExt cx="0" cy="0"/>
        </a:xfrm>
      </p:grpSpPr>
      <p:sp>
        <p:nvSpPr>
          <p:cNvPr id="371" name="Google Shape;371;p59"/>
          <p:cNvSpPr txBox="1"/>
          <p:nvPr>
            <p:ph type="title"/>
          </p:nvPr>
        </p:nvSpPr>
        <p:spPr>
          <a:xfrm>
            <a:off x="632850" y="2316375"/>
            <a:ext cx="7878300" cy="93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lt1"/>
              </a:buClr>
              <a:buSzPts val="1100"/>
              <a:buNone/>
            </a:pPr>
            <a:r>
              <a:rPr lang="en" sz="5100"/>
              <a:t>Q-Pix R&amp;D Update</a:t>
            </a:r>
            <a:endParaRPr sz="5100"/>
          </a:p>
        </p:txBody>
      </p:sp>
      <p:sp>
        <p:nvSpPr>
          <p:cNvPr id="372" name="Google Shape;372;p59"/>
          <p:cNvSpPr txBox="1"/>
          <p:nvPr>
            <p:ph idx="2" type="subTitle"/>
          </p:nvPr>
        </p:nvSpPr>
        <p:spPr>
          <a:xfrm>
            <a:off x="1498475" y="3251163"/>
            <a:ext cx="6045000" cy="93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lt1"/>
              </a:buClr>
              <a:buSzPts val="1100"/>
              <a:buNone/>
            </a:pPr>
            <a:r>
              <a:rPr lang="en" sz="1600">
                <a:solidFill>
                  <a:schemeClr val="accent6"/>
                </a:solidFill>
              </a:rPr>
              <a:t>Kalindi Gosine </a:t>
            </a:r>
            <a:endParaRPr sz="1600">
              <a:solidFill>
                <a:schemeClr val="accent6"/>
              </a:solidFill>
            </a:endParaRPr>
          </a:p>
          <a:p>
            <a:pPr indent="0" lvl="0" marL="0" rtl="0" algn="ctr">
              <a:spcBef>
                <a:spcPts val="0"/>
              </a:spcBef>
              <a:spcAft>
                <a:spcPts val="0"/>
              </a:spcAft>
              <a:buClr>
                <a:schemeClr val="lt1"/>
              </a:buClr>
              <a:buSzPts val="1100"/>
              <a:buNone/>
            </a:pPr>
            <a:r>
              <a:rPr lang="en" sz="1300">
                <a:solidFill>
                  <a:schemeClr val="accent6"/>
                </a:solidFill>
              </a:rPr>
              <a:t>University of Texas at Arlington</a:t>
            </a:r>
            <a:endParaRPr sz="1300">
              <a:solidFill>
                <a:schemeClr val="accent6"/>
              </a:solidFill>
            </a:endParaRPr>
          </a:p>
          <a:p>
            <a:pPr indent="0" lvl="0" marL="0" rtl="0" algn="ctr">
              <a:spcBef>
                <a:spcPts val="0"/>
              </a:spcBef>
              <a:spcAft>
                <a:spcPts val="0"/>
              </a:spcAft>
              <a:buClr>
                <a:schemeClr val="lt1"/>
              </a:buClr>
              <a:buSzPts val="1100"/>
              <a:buNone/>
            </a:pPr>
            <a:r>
              <a:rPr lang="en" sz="1200">
                <a:solidFill>
                  <a:schemeClr val="accent6"/>
                </a:solidFill>
              </a:rPr>
              <a:t>o</a:t>
            </a:r>
            <a:r>
              <a:rPr lang="en" sz="1200">
                <a:solidFill>
                  <a:schemeClr val="accent6"/>
                </a:solidFill>
              </a:rPr>
              <a:t>n behalf of the Q-Pix Consortium</a:t>
            </a:r>
            <a:r>
              <a:rPr lang="en" sz="1200">
                <a:solidFill>
                  <a:schemeClr val="accent6"/>
                </a:solidFill>
              </a:rPr>
              <a:t> </a:t>
            </a:r>
            <a:endParaRPr sz="1200">
              <a:solidFill>
                <a:schemeClr val="accent6"/>
              </a:solidFill>
            </a:endParaRPr>
          </a:p>
        </p:txBody>
      </p:sp>
      <p:pic>
        <p:nvPicPr>
          <p:cNvPr id="373" name="Google Shape;373;p59"/>
          <p:cNvPicPr preferRelativeResize="0"/>
          <p:nvPr/>
        </p:nvPicPr>
        <p:blipFill>
          <a:blip r:embed="rId3">
            <a:alphaModFix/>
          </a:blip>
          <a:stretch>
            <a:fillRect/>
          </a:stretch>
        </p:blipFill>
        <p:spPr>
          <a:xfrm>
            <a:off x="7637550" y="4010406"/>
            <a:ext cx="1506450" cy="1198869"/>
          </a:xfrm>
          <a:prstGeom prst="rect">
            <a:avLst/>
          </a:prstGeom>
          <a:noFill/>
          <a:ln>
            <a:noFill/>
          </a:ln>
        </p:spPr>
      </p:pic>
      <p:pic>
        <p:nvPicPr>
          <p:cNvPr id="374" name="Google Shape;374;p59"/>
          <p:cNvPicPr preferRelativeResize="0"/>
          <p:nvPr/>
        </p:nvPicPr>
        <p:blipFill>
          <a:blip r:embed="rId4">
            <a:alphaModFix/>
          </a:blip>
          <a:stretch>
            <a:fillRect/>
          </a:stretch>
        </p:blipFill>
        <p:spPr>
          <a:xfrm>
            <a:off x="5089125" y="3892374"/>
            <a:ext cx="1506450" cy="1555025"/>
          </a:xfrm>
          <a:prstGeom prst="rect">
            <a:avLst/>
          </a:prstGeom>
          <a:noFill/>
          <a:ln>
            <a:noFill/>
          </a:ln>
        </p:spPr>
      </p:pic>
      <p:pic>
        <p:nvPicPr>
          <p:cNvPr id="375" name="Google Shape;375;p59"/>
          <p:cNvPicPr preferRelativeResize="0"/>
          <p:nvPr/>
        </p:nvPicPr>
        <p:blipFill>
          <a:blip r:embed="rId5">
            <a:alphaModFix/>
          </a:blip>
          <a:stretch>
            <a:fillRect/>
          </a:stretch>
        </p:blipFill>
        <p:spPr>
          <a:xfrm>
            <a:off x="6762250" y="4113900"/>
            <a:ext cx="1050948" cy="991900"/>
          </a:xfrm>
          <a:prstGeom prst="rect">
            <a:avLst/>
          </a:prstGeom>
          <a:noFill/>
          <a:ln>
            <a:noFill/>
          </a:ln>
        </p:spPr>
      </p:pic>
      <p:pic>
        <p:nvPicPr>
          <p:cNvPr id="376" name="Google Shape;376;p59"/>
          <p:cNvPicPr preferRelativeResize="0"/>
          <p:nvPr/>
        </p:nvPicPr>
        <p:blipFill>
          <a:blip r:embed="rId6">
            <a:alphaModFix/>
          </a:blip>
          <a:stretch>
            <a:fillRect/>
          </a:stretch>
        </p:blipFill>
        <p:spPr>
          <a:xfrm>
            <a:off x="0" y="4488975"/>
            <a:ext cx="972525" cy="616825"/>
          </a:xfrm>
          <a:prstGeom prst="rect">
            <a:avLst/>
          </a:prstGeom>
          <a:noFill/>
          <a:ln>
            <a:noFill/>
          </a:ln>
        </p:spPr>
      </p:pic>
      <p:pic>
        <p:nvPicPr>
          <p:cNvPr id="377" name="Google Shape;377;p59"/>
          <p:cNvPicPr preferRelativeResize="0"/>
          <p:nvPr/>
        </p:nvPicPr>
        <p:blipFill>
          <a:blip r:embed="rId7">
            <a:alphaModFix/>
          </a:blip>
          <a:stretch>
            <a:fillRect/>
          </a:stretch>
        </p:blipFill>
        <p:spPr>
          <a:xfrm>
            <a:off x="1094275" y="4585436"/>
            <a:ext cx="1325450" cy="423901"/>
          </a:xfrm>
          <a:prstGeom prst="rect">
            <a:avLst/>
          </a:prstGeom>
          <a:noFill/>
          <a:ln>
            <a:noFill/>
          </a:ln>
        </p:spPr>
      </p:pic>
      <p:pic>
        <p:nvPicPr>
          <p:cNvPr id="378" name="Google Shape;378;p59"/>
          <p:cNvPicPr preferRelativeResize="0"/>
          <p:nvPr/>
        </p:nvPicPr>
        <p:blipFill>
          <a:blip r:embed="rId8">
            <a:alphaModFix/>
          </a:blip>
          <a:stretch>
            <a:fillRect/>
          </a:stretch>
        </p:blipFill>
        <p:spPr>
          <a:xfrm>
            <a:off x="-285113" y="3374129"/>
            <a:ext cx="1783587" cy="991896"/>
          </a:xfrm>
          <a:prstGeom prst="rect">
            <a:avLst/>
          </a:prstGeom>
          <a:noFill/>
          <a:ln>
            <a:noFill/>
          </a:ln>
        </p:spPr>
      </p:pic>
      <p:pic>
        <p:nvPicPr>
          <p:cNvPr id="379" name="Google Shape;379;p59"/>
          <p:cNvPicPr preferRelativeResize="0"/>
          <p:nvPr/>
        </p:nvPicPr>
        <p:blipFill>
          <a:blip r:embed="rId9">
            <a:alphaModFix/>
          </a:blip>
          <a:stretch>
            <a:fillRect/>
          </a:stretch>
        </p:blipFill>
        <p:spPr>
          <a:xfrm>
            <a:off x="2541475" y="4366021"/>
            <a:ext cx="923725" cy="747605"/>
          </a:xfrm>
          <a:prstGeom prst="rect">
            <a:avLst/>
          </a:prstGeom>
          <a:noFill/>
          <a:ln>
            <a:noFill/>
          </a:ln>
        </p:spPr>
      </p:pic>
      <p:pic>
        <p:nvPicPr>
          <p:cNvPr id="380" name="Google Shape;380;p59"/>
          <p:cNvPicPr preferRelativeResize="0"/>
          <p:nvPr/>
        </p:nvPicPr>
        <p:blipFill>
          <a:blip r:embed="rId10">
            <a:alphaModFix/>
          </a:blip>
          <a:stretch>
            <a:fillRect/>
          </a:stretch>
        </p:blipFill>
        <p:spPr>
          <a:xfrm>
            <a:off x="3328425" y="4185975"/>
            <a:ext cx="1703732" cy="1191375"/>
          </a:xfrm>
          <a:prstGeom prst="rect">
            <a:avLst/>
          </a:prstGeom>
          <a:noFill/>
          <a:ln>
            <a:noFill/>
          </a:ln>
        </p:spPr>
      </p:pic>
      <p:pic>
        <p:nvPicPr>
          <p:cNvPr id="381" name="Google Shape;381;p59"/>
          <p:cNvPicPr preferRelativeResize="0"/>
          <p:nvPr/>
        </p:nvPicPr>
        <p:blipFill>
          <a:blip r:embed="rId11">
            <a:alphaModFix/>
          </a:blip>
          <a:stretch>
            <a:fillRect/>
          </a:stretch>
        </p:blipFill>
        <p:spPr>
          <a:xfrm>
            <a:off x="7399650" y="3365679"/>
            <a:ext cx="1703724" cy="878796"/>
          </a:xfrm>
          <a:prstGeom prst="rect">
            <a:avLst/>
          </a:prstGeom>
          <a:noFill/>
          <a:ln>
            <a:noFill/>
          </a:ln>
        </p:spPr>
      </p:pic>
      <p:pic>
        <p:nvPicPr>
          <p:cNvPr id="382" name="Google Shape;382;p59"/>
          <p:cNvPicPr preferRelativeResize="0"/>
          <p:nvPr/>
        </p:nvPicPr>
        <p:blipFill>
          <a:blip r:embed="rId12">
            <a:alphaModFix/>
          </a:blip>
          <a:stretch>
            <a:fillRect/>
          </a:stretch>
        </p:blipFill>
        <p:spPr>
          <a:xfrm>
            <a:off x="918738" y="3422350"/>
            <a:ext cx="1218427" cy="991900"/>
          </a:xfrm>
          <a:prstGeom prst="rect">
            <a:avLst/>
          </a:prstGeom>
          <a:noFill/>
          <a:ln>
            <a:noFill/>
          </a:ln>
        </p:spPr>
      </p:pic>
      <p:pic>
        <p:nvPicPr>
          <p:cNvPr id="383" name="Google Shape;383;p59"/>
          <p:cNvPicPr preferRelativeResize="0"/>
          <p:nvPr/>
        </p:nvPicPr>
        <p:blipFill>
          <a:blip r:embed="rId13">
            <a:alphaModFix/>
          </a:blip>
          <a:stretch>
            <a:fillRect/>
          </a:stretch>
        </p:blipFill>
        <p:spPr>
          <a:xfrm>
            <a:off x="1910175" y="3422350"/>
            <a:ext cx="1555025" cy="1555025"/>
          </a:xfrm>
          <a:prstGeom prst="rect">
            <a:avLst/>
          </a:prstGeom>
          <a:noFill/>
          <a:ln>
            <a:noFill/>
          </a:ln>
        </p:spPr>
      </p:pic>
      <p:pic>
        <p:nvPicPr>
          <p:cNvPr id="384" name="Google Shape;384;p59"/>
          <p:cNvPicPr preferRelativeResize="0"/>
          <p:nvPr/>
        </p:nvPicPr>
        <p:blipFill>
          <a:blip r:embed="rId14">
            <a:alphaModFix/>
          </a:blip>
          <a:stretch>
            <a:fillRect/>
          </a:stretch>
        </p:blipFill>
        <p:spPr>
          <a:xfrm>
            <a:off x="2856000" y="108325"/>
            <a:ext cx="3039775" cy="1966675"/>
          </a:xfrm>
          <a:prstGeom prst="rect">
            <a:avLst/>
          </a:prstGeom>
          <a:noFill/>
          <a:ln>
            <a:noFill/>
          </a:ln>
          <a:effectLst>
            <a:outerShdw blurRad="57150" rotWithShape="0" algn="bl" dir="5400000" dist="19050">
              <a:srgbClr val="000000">
                <a:alpha val="40000"/>
              </a:srgbClr>
            </a:outerShdw>
          </a:effectLst>
        </p:spPr>
      </p:pic>
      <p:pic>
        <p:nvPicPr>
          <p:cNvPr id="385" name="Google Shape;385;p59"/>
          <p:cNvPicPr preferRelativeResize="0"/>
          <p:nvPr/>
        </p:nvPicPr>
        <p:blipFill rotWithShape="1">
          <a:blip r:embed="rId15">
            <a:alphaModFix/>
          </a:blip>
          <a:srcRect b="0" l="80773" r="0" t="83280"/>
          <a:stretch/>
        </p:blipFill>
        <p:spPr>
          <a:xfrm>
            <a:off x="5291900" y="1729450"/>
            <a:ext cx="603875" cy="3618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6"/>
        </a:solidFill>
      </p:bgPr>
    </p:bg>
    <p:spTree>
      <p:nvGrpSpPr>
        <p:cNvPr id="504" name="Shape 504"/>
        <p:cNvGrpSpPr/>
        <p:nvPr/>
      </p:nvGrpSpPr>
      <p:grpSpPr>
        <a:xfrm>
          <a:off x="0" y="0"/>
          <a:ext cx="0" cy="0"/>
          <a:chOff x="0" y="0"/>
          <a:chExt cx="0" cy="0"/>
        </a:xfrm>
      </p:grpSpPr>
      <p:sp>
        <p:nvSpPr>
          <p:cNvPr id="505" name="Google Shape;505;p68"/>
          <p:cNvSpPr txBox="1"/>
          <p:nvPr>
            <p:ph idx="1" type="subTitle"/>
          </p:nvPr>
        </p:nvSpPr>
        <p:spPr>
          <a:xfrm>
            <a:off x="151900" y="213900"/>
            <a:ext cx="5590200" cy="357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100">
                <a:solidFill>
                  <a:schemeClr val="lt1"/>
                </a:solidFill>
                <a:latin typeface="Hepta Slab"/>
                <a:ea typeface="Hepta Slab"/>
                <a:cs typeface="Hepta Slab"/>
                <a:sym typeface="Hepta Slab"/>
              </a:rPr>
              <a:t>Solar neutrino detection </a:t>
            </a:r>
            <a:endParaRPr b="1" sz="2100">
              <a:solidFill>
                <a:schemeClr val="lt1"/>
              </a:solidFill>
              <a:latin typeface="Hepta Slab"/>
              <a:ea typeface="Hepta Slab"/>
              <a:cs typeface="Hepta Slab"/>
              <a:sym typeface="Hepta Slab"/>
            </a:endParaRPr>
          </a:p>
        </p:txBody>
      </p:sp>
      <p:pic>
        <p:nvPicPr>
          <p:cNvPr id="506" name="Google Shape;506;p68"/>
          <p:cNvPicPr preferRelativeResize="0"/>
          <p:nvPr/>
        </p:nvPicPr>
        <p:blipFill>
          <a:blip r:embed="rId3">
            <a:alphaModFix/>
          </a:blip>
          <a:stretch>
            <a:fillRect/>
          </a:stretch>
        </p:blipFill>
        <p:spPr>
          <a:xfrm>
            <a:off x="4814700" y="213900"/>
            <a:ext cx="4239076" cy="800150"/>
          </a:xfrm>
          <a:prstGeom prst="rect">
            <a:avLst/>
          </a:prstGeom>
          <a:noFill/>
          <a:ln>
            <a:noFill/>
          </a:ln>
        </p:spPr>
      </p:pic>
      <p:sp>
        <p:nvSpPr>
          <p:cNvPr id="507" name="Google Shape;507;p68"/>
          <p:cNvSpPr txBox="1"/>
          <p:nvPr/>
        </p:nvSpPr>
        <p:spPr>
          <a:xfrm>
            <a:off x="7721075" y="-12"/>
            <a:ext cx="300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u="sng">
                <a:solidFill>
                  <a:schemeClr val="lt1"/>
                </a:solidFill>
                <a:hlinkClick r:id="rId4">
                  <a:extLst>
                    <a:ext uri="{A12FA001-AC4F-418D-AE19-62706E023703}">
                      <ahyp:hlinkClr val="tx"/>
                    </a:ext>
                  </a:extLst>
                </a:hlinkClick>
              </a:rPr>
              <a:t>arXiv:2507.15459</a:t>
            </a:r>
            <a:r>
              <a:rPr b="1" lang="en" sz="900" u="sng">
                <a:solidFill>
                  <a:schemeClr val="lt1"/>
                </a:solidFill>
              </a:rPr>
              <a:t> </a:t>
            </a:r>
            <a:endParaRPr u="sng">
              <a:solidFill>
                <a:schemeClr val="lt1"/>
              </a:solidFill>
            </a:endParaRPr>
          </a:p>
        </p:txBody>
      </p:sp>
      <p:sp>
        <p:nvSpPr>
          <p:cNvPr id="508" name="Google Shape;508;p68"/>
          <p:cNvSpPr txBox="1"/>
          <p:nvPr/>
        </p:nvSpPr>
        <p:spPr>
          <a:xfrm>
            <a:off x="62100" y="700700"/>
            <a:ext cx="5075100" cy="437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lt1"/>
                </a:solidFill>
              </a:rPr>
              <a:t>Provides a comprehensive study of the realistic background levels and capabilities of the multi-kton LArTPC detector approach to detect solar neutrinos.</a:t>
            </a:r>
            <a:endParaRPr sz="1500">
              <a:solidFill>
                <a:schemeClr val="lt1"/>
              </a:solidFill>
            </a:endParaRPr>
          </a:p>
          <a:p>
            <a:pPr indent="0" lvl="0" marL="0" rtl="0" algn="l">
              <a:spcBef>
                <a:spcPts val="0"/>
              </a:spcBef>
              <a:spcAft>
                <a:spcPts val="0"/>
              </a:spcAft>
              <a:buNone/>
            </a:pPr>
            <a:r>
              <a:t/>
            </a:r>
            <a:endParaRPr sz="1500">
              <a:solidFill>
                <a:schemeClr val="lt1"/>
              </a:solidFill>
            </a:endParaRPr>
          </a:p>
          <a:p>
            <a:pPr indent="0" lvl="0" marL="0" rtl="0" algn="l">
              <a:spcBef>
                <a:spcPts val="0"/>
              </a:spcBef>
              <a:spcAft>
                <a:spcPts val="0"/>
              </a:spcAft>
              <a:buNone/>
            </a:pPr>
            <a:r>
              <a:rPr lang="en" sz="1500">
                <a:solidFill>
                  <a:schemeClr val="lt1"/>
                </a:solidFill>
              </a:rPr>
              <a:t>The improved reconstruction from a 3D readout allows </a:t>
            </a:r>
            <a:r>
              <a:rPr lang="en" sz="1500">
                <a:solidFill>
                  <a:schemeClr val="lt1"/>
                </a:solidFill>
              </a:rPr>
              <a:t>background suppression via event direction correlated with respect to the Sun for ES interactions.</a:t>
            </a:r>
            <a:endParaRPr sz="1500">
              <a:solidFill>
                <a:schemeClr val="lt1"/>
              </a:solidFill>
            </a:endParaRPr>
          </a:p>
          <a:p>
            <a:pPr indent="0" lvl="0" marL="0" rtl="0" algn="l">
              <a:spcBef>
                <a:spcPts val="0"/>
              </a:spcBef>
              <a:spcAft>
                <a:spcPts val="0"/>
              </a:spcAft>
              <a:buNone/>
            </a:pPr>
            <a:r>
              <a:t/>
            </a:r>
            <a:endParaRPr sz="1500">
              <a:solidFill>
                <a:schemeClr val="lt1"/>
              </a:solidFill>
            </a:endParaRPr>
          </a:p>
          <a:p>
            <a:pPr indent="0" lvl="0" marL="0" rtl="0" algn="l">
              <a:spcBef>
                <a:spcPts val="0"/>
              </a:spcBef>
              <a:spcAft>
                <a:spcPts val="0"/>
              </a:spcAft>
              <a:buNone/>
            </a:pPr>
            <a:r>
              <a:rPr lang="en" sz="1500">
                <a:solidFill>
                  <a:schemeClr val="lt1"/>
                </a:solidFill>
              </a:rPr>
              <a:t>The high backgrounds makes triggering of a projective readout impractical, motivating a continuous readout system with reduced data rates. </a:t>
            </a:r>
            <a:endParaRPr sz="1500">
              <a:solidFill>
                <a:schemeClr val="lt1"/>
              </a:solidFill>
            </a:endParaRPr>
          </a:p>
          <a:p>
            <a:pPr indent="0" lvl="0" marL="0" rtl="0" algn="l">
              <a:spcBef>
                <a:spcPts val="0"/>
              </a:spcBef>
              <a:spcAft>
                <a:spcPts val="0"/>
              </a:spcAft>
              <a:buNone/>
            </a:pPr>
            <a:r>
              <a:t/>
            </a:r>
            <a:endParaRPr sz="1500">
              <a:solidFill>
                <a:schemeClr val="lt1"/>
              </a:solidFill>
            </a:endParaRPr>
          </a:p>
          <a:p>
            <a:pPr indent="0" lvl="0" marL="0" rtl="0" algn="l">
              <a:spcBef>
                <a:spcPts val="0"/>
              </a:spcBef>
              <a:spcAft>
                <a:spcPts val="0"/>
              </a:spcAft>
              <a:buNone/>
            </a:pPr>
            <a:r>
              <a:rPr lang="en" sz="1500">
                <a:solidFill>
                  <a:schemeClr val="lt1"/>
                </a:solidFill>
              </a:rPr>
              <a:t>Internal radioactive backgrounds make detection of solar neutrinos below 5MeV of deposited energy difficult to detect. With fiducialization, light coincidence, use of UAr, and a neutron absorber (water shield or borated cryostat) and a continuous pixelated readout, solar neutrino studies above 5MeV are possible</a:t>
            </a:r>
            <a:endParaRPr sz="1500">
              <a:solidFill>
                <a:schemeClr val="lt1"/>
              </a:solidFill>
            </a:endParaRPr>
          </a:p>
          <a:p>
            <a:pPr indent="0" lvl="0" marL="0" rtl="0" algn="l">
              <a:spcBef>
                <a:spcPts val="0"/>
              </a:spcBef>
              <a:spcAft>
                <a:spcPts val="0"/>
              </a:spcAft>
              <a:buNone/>
            </a:pPr>
            <a:r>
              <a:t/>
            </a:r>
            <a:endParaRPr sz="1500">
              <a:solidFill>
                <a:schemeClr val="lt1"/>
              </a:solidFill>
            </a:endParaRPr>
          </a:p>
        </p:txBody>
      </p:sp>
      <p:pic>
        <p:nvPicPr>
          <p:cNvPr id="509" name="Google Shape;509;p68"/>
          <p:cNvPicPr preferRelativeResize="0"/>
          <p:nvPr/>
        </p:nvPicPr>
        <p:blipFill>
          <a:blip r:embed="rId5">
            <a:alphaModFix/>
          </a:blip>
          <a:stretch>
            <a:fillRect/>
          </a:stretch>
        </p:blipFill>
        <p:spPr>
          <a:xfrm>
            <a:off x="5137200" y="1194450"/>
            <a:ext cx="4059775" cy="3788224"/>
          </a:xfrm>
          <a:prstGeom prst="rect">
            <a:avLst/>
          </a:prstGeom>
          <a:noFill/>
          <a:ln>
            <a:noFill/>
          </a:ln>
        </p:spPr>
      </p:pic>
      <p:pic>
        <p:nvPicPr>
          <p:cNvPr id="510" name="Google Shape;510;p68"/>
          <p:cNvPicPr preferRelativeResize="0"/>
          <p:nvPr/>
        </p:nvPicPr>
        <p:blipFill>
          <a:blip r:embed="rId6">
            <a:alphaModFix/>
          </a:blip>
          <a:stretch>
            <a:fillRect/>
          </a:stretch>
        </p:blipFill>
        <p:spPr>
          <a:xfrm>
            <a:off x="8200325" y="4598199"/>
            <a:ext cx="1055625" cy="738175"/>
          </a:xfrm>
          <a:prstGeom prst="rect">
            <a:avLst/>
          </a:prstGeom>
          <a:noFill/>
          <a:ln>
            <a:noFill/>
          </a:ln>
        </p:spPr>
      </p:pic>
      <p:sp>
        <p:nvSpPr>
          <p:cNvPr id="511" name="Google Shape;511;p68"/>
          <p:cNvSpPr txBox="1"/>
          <p:nvPr/>
        </p:nvSpPr>
        <p:spPr>
          <a:xfrm>
            <a:off x="62100" y="4770638"/>
            <a:ext cx="704100" cy="39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accent2"/>
                </a:solidFill>
                <a:latin typeface="Barlow Light"/>
                <a:ea typeface="Barlow Light"/>
                <a:cs typeface="Barlow Light"/>
                <a:sym typeface="Barlow Light"/>
              </a:rPr>
              <a:t>9</a:t>
            </a:r>
            <a:endParaRPr sz="1500">
              <a:solidFill>
                <a:schemeClr val="accent2"/>
              </a:solidFill>
              <a:latin typeface="Barlow Light"/>
              <a:ea typeface="Barlow Light"/>
              <a:cs typeface="Barlow Light"/>
              <a:sym typeface="Barlow 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6"/>
        </a:solidFill>
      </p:bgPr>
    </p:bg>
    <p:spTree>
      <p:nvGrpSpPr>
        <p:cNvPr id="515" name="Shape 515"/>
        <p:cNvGrpSpPr/>
        <p:nvPr/>
      </p:nvGrpSpPr>
      <p:grpSpPr>
        <a:xfrm>
          <a:off x="0" y="0"/>
          <a:ext cx="0" cy="0"/>
          <a:chOff x="0" y="0"/>
          <a:chExt cx="0" cy="0"/>
        </a:xfrm>
      </p:grpSpPr>
      <p:sp>
        <p:nvSpPr>
          <p:cNvPr id="516" name="Google Shape;516;p69"/>
          <p:cNvSpPr txBox="1"/>
          <p:nvPr>
            <p:ph idx="1" type="subTitle"/>
          </p:nvPr>
        </p:nvSpPr>
        <p:spPr>
          <a:xfrm>
            <a:off x="151900" y="213900"/>
            <a:ext cx="7785600" cy="57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100">
                <a:solidFill>
                  <a:schemeClr val="lt1"/>
                </a:solidFill>
                <a:latin typeface="Hepta Slab"/>
                <a:ea typeface="Hepta Slab"/>
                <a:cs typeface="Hepta Slab"/>
                <a:sym typeface="Hepta Slab"/>
              </a:rPr>
              <a:t>Event Reconstruction with QPix’s resets</a:t>
            </a:r>
            <a:endParaRPr b="1" sz="2100">
              <a:solidFill>
                <a:schemeClr val="lt1"/>
              </a:solidFill>
              <a:latin typeface="Hepta Slab"/>
              <a:ea typeface="Hepta Slab"/>
              <a:cs typeface="Hepta Slab"/>
              <a:sym typeface="Hepta Slab"/>
            </a:endParaRPr>
          </a:p>
        </p:txBody>
      </p:sp>
      <p:sp>
        <p:nvSpPr>
          <p:cNvPr id="517" name="Google Shape;517;p69"/>
          <p:cNvSpPr txBox="1"/>
          <p:nvPr/>
        </p:nvSpPr>
        <p:spPr>
          <a:xfrm>
            <a:off x="209325" y="754175"/>
            <a:ext cx="5602200" cy="4132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600">
                <a:solidFill>
                  <a:schemeClr val="lt1"/>
                </a:solidFill>
              </a:rPr>
              <a:t>Carter Eikenbary (</a:t>
            </a:r>
            <a:r>
              <a:rPr lang="en" sz="1600">
                <a:solidFill>
                  <a:schemeClr val="lt1"/>
                </a:solidFill>
              </a:rPr>
              <a:t>A&amp;M graduate student) has been developing a tool chain to allow evaluation of the reconstruction performance of Q-Pix and the potential for Q-Pix to function as a ‘lightless’ reconstruction approach</a:t>
            </a:r>
            <a:endParaRPr sz="1600">
              <a:solidFill>
                <a:schemeClr val="lt1"/>
              </a:solidFill>
            </a:endParaRPr>
          </a:p>
          <a:p>
            <a:pPr indent="0" lvl="0" marL="0" rtl="0" algn="l">
              <a:lnSpc>
                <a:spcPct val="115000"/>
              </a:lnSpc>
              <a:spcBef>
                <a:spcPts val="1200"/>
              </a:spcBef>
              <a:spcAft>
                <a:spcPts val="0"/>
              </a:spcAft>
              <a:buNone/>
            </a:pPr>
            <a:r>
              <a:rPr lang="en" sz="1600">
                <a:solidFill>
                  <a:schemeClr val="lt1"/>
                </a:solidFill>
              </a:rPr>
              <a:t>Q-Pix readout turns a swarm of electrons from ionization into a discrete distributions of “resets/replenishments” in time</a:t>
            </a:r>
            <a:endParaRPr sz="1600">
              <a:solidFill>
                <a:schemeClr val="lt1"/>
              </a:solidFill>
            </a:endParaRPr>
          </a:p>
          <a:p>
            <a:pPr indent="0" lvl="0" marL="457200" rtl="0" algn="l">
              <a:lnSpc>
                <a:spcPct val="115000"/>
              </a:lnSpc>
              <a:spcBef>
                <a:spcPts val="1200"/>
              </a:spcBef>
              <a:spcAft>
                <a:spcPts val="0"/>
              </a:spcAft>
              <a:buNone/>
            </a:pPr>
            <a:r>
              <a:rPr lang="en" sz="1600">
                <a:solidFill>
                  <a:schemeClr val="lt1"/>
                </a:solidFill>
              </a:rPr>
              <a:t>Encoded in this information is the diffusion of the electron cloud and thus the distance the charge has drifted (without using an external t</a:t>
            </a:r>
            <a:r>
              <a:rPr lang="en" sz="1100">
                <a:solidFill>
                  <a:schemeClr val="lt1"/>
                </a:solidFill>
              </a:rPr>
              <a:t>0</a:t>
            </a:r>
            <a:r>
              <a:rPr lang="en" sz="1600">
                <a:solidFill>
                  <a:schemeClr val="lt1"/>
                </a:solidFill>
              </a:rPr>
              <a:t>)</a:t>
            </a:r>
            <a:endParaRPr sz="1600">
              <a:solidFill>
                <a:schemeClr val="lt1"/>
              </a:solidFill>
            </a:endParaRPr>
          </a:p>
          <a:p>
            <a:pPr indent="0" lvl="0" marL="0" rtl="0" algn="l">
              <a:lnSpc>
                <a:spcPct val="115000"/>
              </a:lnSpc>
              <a:spcBef>
                <a:spcPts val="1200"/>
              </a:spcBef>
              <a:spcAft>
                <a:spcPts val="0"/>
              </a:spcAft>
              <a:buNone/>
            </a:pPr>
            <a:r>
              <a:rPr lang="en" sz="1600">
                <a:solidFill>
                  <a:schemeClr val="lt1"/>
                </a:solidFill>
              </a:rPr>
              <a:t>Uses Cumulative Distribution Functions (CDFs) to extract information about the electron swarm (drift distance, dE/dX, and track reconstruction)</a:t>
            </a:r>
            <a:endParaRPr sz="1600">
              <a:solidFill>
                <a:schemeClr val="lt1"/>
              </a:solidFill>
            </a:endParaRPr>
          </a:p>
          <a:p>
            <a:pPr indent="0" lvl="0" marL="0" rtl="0" algn="l">
              <a:spcBef>
                <a:spcPts val="1200"/>
              </a:spcBef>
              <a:spcAft>
                <a:spcPts val="0"/>
              </a:spcAft>
              <a:buNone/>
            </a:pPr>
            <a:r>
              <a:t/>
            </a:r>
            <a:endParaRPr sz="800">
              <a:solidFill>
                <a:schemeClr val="lt1"/>
              </a:solidFill>
            </a:endParaRPr>
          </a:p>
        </p:txBody>
      </p:sp>
      <p:pic>
        <p:nvPicPr>
          <p:cNvPr id="518" name="Google Shape;518;p69"/>
          <p:cNvPicPr preferRelativeResize="0"/>
          <p:nvPr/>
        </p:nvPicPr>
        <p:blipFill rotWithShape="1">
          <a:blip r:embed="rId3">
            <a:alphaModFix/>
          </a:blip>
          <a:srcRect b="0" l="0" r="0" t="0"/>
          <a:stretch/>
        </p:blipFill>
        <p:spPr>
          <a:xfrm>
            <a:off x="5811525" y="927275"/>
            <a:ext cx="3100301" cy="1985975"/>
          </a:xfrm>
          <a:prstGeom prst="rect">
            <a:avLst/>
          </a:prstGeom>
          <a:noFill/>
          <a:ln>
            <a:noFill/>
          </a:ln>
        </p:spPr>
      </p:pic>
      <p:sp>
        <p:nvSpPr>
          <p:cNvPr id="519" name="Google Shape;519;p69"/>
          <p:cNvSpPr txBox="1"/>
          <p:nvPr/>
        </p:nvSpPr>
        <p:spPr>
          <a:xfrm>
            <a:off x="0" y="4750200"/>
            <a:ext cx="704100" cy="39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accent2"/>
                </a:solidFill>
                <a:latin typeface="Barlow Light"/>
                <a:ea typeface="Barlow Light"/>
                <a:cs typeface="Barlow Light"/>
                <a:sym typeface="Barlow Light"/>
              </a:rPr>
              <a:t>10</a:t>
            </a:r>
            <a:endParaRPr sz="1500">
              <a:solidFill>
                <a:schemeClr val="accent2"/>
              </a:solidFill>
              <a:latin typeface="Barlow Light"/>
              <a:ea typeface="Barlow Light"/>
              <a:cs typeface="Barlow Light"/>
              <a:sym typeface="Barlow Light"/>
            </a:endParaRPr>
          </a:p>
        </p:txBody>
      </p:sp>
      <p:pic>
        <p:nvPicPr>
          <p:cNvPr id="520" name="Google Shape;520;p69"/>
          <p:cNvPicPr preferRelativeResize="0"/>
          <p:nvPr/>
        </p:nvPicPr>
        <p:blipFill>
          <a:blip r:embed="rId4">
            <a:alphaModFix/>
          </a:blip>
          <a:stretch>
            <a:fillRect/>
          </a:stretch>
        </p:blipFill>
        <p:spPr>
          <a:xfrm>
            <a:off x="6228300" y="1092175"/>
            <a:ext cx="581675" cy="160450"/>
          </a:xfrm>
          <a:prstGeom prst="rect">
            <a:avLst/>
          </a:prstGeom>
          <a:noFill/>
          <a:ln>
            <a:noFill/>
          </a:ln>
        </p:spPr>
      </p:pic>
      <p:pic>
        <p:nvPicPr>
          <p:cNvPr id="521" name="Google Shape;521;p69"/>
          <p:cNvPicPr preferRelativeResize="0"/>
          <p:nvPr/>
        </p:nvPicPr>
        <p:blipFill>
          <a:blip r:embed="rId5">
            <a:alphaModFix/>
          </a:blip>
          <a:stretch>
            <a:fillRect/>
          </a:stretch>
        </p:blipFill>
        <p:spPr>
          <a:xfrm>
            <a:off x="6216100" y="1349925"/>
            <a:ext cx="579015" cy="160450"/>
          </a:xfrm>
          <a:prstGeom prst="rect">
            <a:avLst/>
          </a:prstGeom>
          <a:noFill/>
          <a:ln>
            <a:noFill/>
          </a:ln>
        </p:spPr>
      </p:pic>
      <p:sp>
        <p:nvSpPr>
          <p:cNvPr id="522" name="Google Shape;522;p69"/>
          <p:cNvSpPr txBox="1"/>
          <p:nvPr/>
        </p:nvSpPr>
        <p:spPr>
          <a:xfrm>
            <a:off x="7081225" y="1776775"/>
            <a:ext cx="52800" cy="901500"/>
          </a:xfrm>
          <a:prstGeom prst="rect">
            <a:avLst/>
          </a:prstGeom>
          <a:noFill/>
          <a:ln cap="flat" cmpd="sng" w="9525">
            <a:solidFill>
              <a:schemeClr val="accent2"/>
            </a:solidFill>
            <a:prstDash val="lgDash"/>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500">
              <a:solidFill>
                <a:schemeClr val="dk1"/>
              </a:solidFill>
              <a:latin typeface="Barlow Light"/>
              <a:ea typeface="Barlow Light"/>
              <a:cs typeface="Barlow Light"/>
              <a:sym typeface="Barlow Light"/>
            </a:endParaRPr>
          </a:p>
        </p:txBody>
      </p:sp>
      <p:sp>
        <p:nvSpPr>
          <p:cNvPr id="523" name="Google Shape;523;p69"/>
          <p:cNvSpPr txBox="1"/>
          <p:nvPr/>
        </p:nvSpPr>
        <p:spPr>
          <a:xfrm>
            <a:off x="7397925" y="1776775"/>
            <a:ext cx="52800" cy="901500"/>
          </a:xfrm>
          <a:prstGeom prst="rect">
            <a:avLst/>
          </a:prstGeom>
          <a:noFill/>
          <a:ln cap="flat" cmpd="sng" w="9525">
            <a:solidFill>
              <a:schemeClr val="accent2"/>
            </a:solidFill>
            <a:prstDash val="lgDash"/>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500">
              <a:solidFill>
                <a:schemeClr val="dk1"/>
              </a:solidFill>
              <a:latin typeface="Barlow Light"/>
              <a:ea typeface="Barlow Light"/>
              <a:cs typeface="Barlow Light"/>
              <a:sym typeface="Barlow Light"/>
            </a:endParaRPr>
          </a:p>
        </p:txBody>
      </p:sp>
      <p:sp>
        <p:nvSpPr>
          <p:cNvPr id="524" name="Google Shape;524;p69"/>
          <p:cNvSpPr txBox="1"/>
          <p:nvPr/>
        </p:nvSpPr>
        <p:spPr>
          <a:xfrm>
            <a:off x="7568438" y="1776775"/>
            <a:ext cx="52800" cy="901500"/>
          </a:xfrm>
          <a:prstGeom prst="rect">
            <a:avLst/>
          </a:prstGeom>
          <a:noFill/>
          <a:ln cap="flat" cmpd="sng" w="9525">
            <a:solidFill>
              <a:schemeClr val="accent2"/>
            </a:solidFill>
            <a:prstDash val="lgDash"/>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500">
              <a:solidFill>
                <a:schemeClr val="dk1"/>
              </a:solidFill>
              <a:latin typeface="Barlow Light"/>
              <a:ea typeface="Barlow Light"/>
              <a:cs typeface="Barlow Light"/>
              <a:sym typeface="Barlow Light"/>
            </a:endParaRPr>
          </a:p>
        </p:txBody>
      </p:sp>
      <p:sp>
        <p:nvSpPr>
          <p:cNvPr id="525" name="Google Shape;525;p69"/>
          <p:cNvSpPr txBox="1"/>
          <p:nvPr/>
        </p:nvSpPr>
        <p:spPr>
          <a:xfrm>
            <a:off x="7784700" y="1776775"/>
            <a:ext cx="52800" cy="901500"/>
          </a:xfrm>
          <a:prstGeom prst="rect">
            <a:avLst/>
          </a:prstGeom>
          <a:noFill/>
          <a:ln cap="flat" cmpd="sng" w="9525">
            <a:solidFill>
              <a:schemeClr val="accent2"/>
            </a:solidFill>
            <a:prstDash val="lgDash"/>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500">
              <a:solidFill>
                <a:schemeClr val="dk1"/>
              </a:solidFill>
              <a:latin typeface="Barlow Light"/>
              <a:ea typeface="Barlow Light"/>
              <a:cs typeface="Barlow Light"/>
              <a:sym typeface="Barlow Light"/>
            </a:endParaRPr>
          </a:p>
        </p:txBody>
      </p:sp>
      <p:pic>
        <p:nvPicPr>
          <p:cNvPr id="526" name="Google Shape;526;p69"/>
          <p:cNvPicPr preferRelativeResize="0"/>
          <p:nvPr/>
        </p:nvPicPr>
        <p:blipFill>
          <a:blip r:embed="rId6">
            <a:alphaModFix/>
          </a:blip>
          <a:stretch>
            <a:fillRect/>
          </a:stretch>
        </p:blipFill>
        <p:spPr>
          <a:xfrm>
            <a:off x="5871700" y="3050625"/>
            <a:ext cx="2830650" cy="1887100"/>
          </a:xfrm>
          <a:prstGeom prst="rect">
            <a:avLst/>
          </a:prstGeom>
          <a:noFill/>
          <a:ln>
            <a:noFill/>
          </a:ln>
        </p:spPr>
      </p:pic>
      <p:pic>
        <p:nvPicPr>
          <p:cNvPr id="527" name="Google Shape;527;p69"/>
          <p:cNvPicPr preferRelativeResize="0"/>
          <p:nvPr/>
        </p:nvPicPr>
        <p:blipFill>
          <a:blip r:embed="rId7">
            <a:alphaModFix/>
          </a:blip>
          <a:stretch>
            <a:fillRect/>
          </a:stretch>
        </p:blipFill>
        <p:spPr>
          <a:xfrm>
            <a:off x="7837500" y="4168831"/>
            <a:ext cx="1506450" cy="1198869"/>
          </a:xfrm>
          <a:prstGeom prst="rect">
            <a:avLst/>
          </a:prstGeom>
          <a:noFill/>
          <a:ln>
            <a:noFill/>
          </a:ln>
        </p:spPr>
      </p:pic>
      <p:pic>
        <p:nvPicPr>
          <p:cNvPr id="528" name="Google Shape;528;p69"/>
          <p:cNvPicPr preferRelativeResize="0"/>
          <p:nvPr/>
        </p:nvPicPr>
        <p:blipFill>
          <a:blip r:embed="rId8">
            <a:alphaModFix/>
          </a:blip>
          <a:stretch>
            <a:fillRect/>
          </a:stretch>
        </p:blipFill>
        <p:spPr>
          <a:xfrm>
            <a:off x="7286674" y="71849"/>
            <a:ext cx="1625150" cy="249650"/>
          </a:xfrm>
          <a:prstGeom prst="rect">
            <a:avLst/>
          </a:prstGeom>
          <a:noFill/>
          <a:ln>
            <a:noFill/>
          </a:ln>
        </p:spPr>
      </p:pic>
      <p:pic>
        <p:nvPicPr>
          <p:cNvPr id="529" name="Google Shape;529;p69"/>
          <p:cNvPicPr preferRelativeResize="0"/>
          <p:nvPr/>
        </p:nvPicPr>
        <p:blipFill>
          <a:blip r:embed="rId9">
            <a:alphaModFix/>
          </a:blip>
          <a:stretch>
            <a:fillRect/>
          </a:stretch>
        </p:blipFill>
        <p:spPr>
          <a:xfrm>
            <a:off x="7281275" y="396600"/>
            <a:ext cx="1823854" cy="438463"/>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6"/>
        </a:solidFill>
      </p:bgPr>
    </p:bg>
    <p:spTree>
      <p:nvGrpSpPr>
        <p:cNvPr id="533" name="Shape 533"/>
        <p:cNvGrpSpPr/>
        <p:nvPr/>
      </p:nvGrpSpPr>
      <p:grpSpPr>
        <a:xfrm>
          <a:off x="0" y="0"/>
          <a:ext cx="0" cy="0"/>
          <a:chOff x="0" y="0"/>
          <a:chExt cx="0" cy="0"/>
        </a:xfrm>
      </p:grpSpPr>
      <p:sp>
        <p:nvSpPr>
          <p:cNvPr id="534" name="Google Shape;534;p70"/>
          <p:cNvSpPr txBox="1"/>
          <p:nvPr>
            <p:ph idx="1" type="subTitle"/>
          </p:nvPr>
        </p:nvSpPr>
        <p:spPr>
          <a:xfrm>
            <a:off x="151900" y="213900"/>
            <a:ext cx="7153500" cy="57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100">
                <a:solidFill>
                  <a:schemeClr val="lt1"/>
                </a:solidFill>
                <a:latin typeface="Hepta Slab"/>
                <a:ea typeface="Hepta Slab"/>
                <a:cs typeface="Hepta Slab"/>
                <a:sym typeface="Hepta Slab"/>
              </a:rPr>
              <a:t>Event Reconstruction with QPix</a:t>
            </a:r>
            <a:endParaRPr b="1" sz="2100">
              <a:solidFill>
                <a:schemeClr val="lt1"/>
              </a:solidFill>
              <a:latin typeface="Hepta Slab"/>
              <a:ea typeface="Hepta Slab"/>
              <a:cs typeface="Hepta Slab"/>
              <a:sym typeface="Hepta Slab"/>
            </a:endParaRPr>
          </a:p>
        </p:txBody>
      </p:sp>
      <p:sp>
        <p:nvSpPr>
          <p:cNvPr id="535" name="Google Shape;535;p70"/>
          <p:cNvSpPr txBox="1"/>
          <p:nvPr/>
        </p:nvSpPr>
        <p:spPr>
          <a:xfrm>
            <a:off x="151900" y="789900"/>
            <a:ext cx="5421300" cy="3776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600">
                <a:solidFill>
                  <a:schemeClr val="lt1"/>
                </a:solidFill>
              </a:rPr>
              <a:t>Some encouraging findings (using fairly realistic assumptions of noise &amp; leakage)</a:t>
            </a:r>
            <a:endParaRPr sz="1600">
              <a:solidFill>
                <a:schemeClr val="lt1"/>
              </a:solidFill>
            </a:endParaRPr>
          </a:p>
          <a:p>
            <a:pPr indent="0" lvl="0" marL="0" rtl="0" algn="l">
              <a:lnSpc>
                <a:spcPct val="115000"/>
              </a:lnSpc>
              <a:spcBef>
                <a:spcPts val="0"/>
              </a:spcBef>
              <a:spcAft>
                <a:spcPts val="0"/>
              </a:spcAft>
              <a:buNone/>
            </a:pPr>
            <a:r>
              <a:t/>
            </a:r>
            <a:endParaRPr sz="1600">
              <a:solidFill>
                <a:schemeClr val="lt1"/>
              </a:solidFill>
            </a:endParaRPr>
          </a:p>
          <a:p>
            <a:pPr indent="0" lvl="0" marL="0" rtl="0" algn="l">
              <a:lnSpc>
                <a:spcPct val="115000"/>
              </a:lnSpc>
              <a:spcBef>
                <a:spcPts val="0"/>
              </a:spcBef>
              <a:spcAft>
                <a:spcPts val="0"/>
              </a:spcAft>
              <a:buNone/>
            </a:pPr>
            <a:r>
              <a:rPr lang="en" sz="1600">
                <a:solidFill>
                  <a:schemeClr val="lt1"/>
                </a:solidFill>
              </a:rPr>
              <a:t>For muon tracks, the drift distances accuracy is O(1 cm) for parallel tracks and O(10 cm) for more inclined tracks</a:t>
            </a:r>
            <a:endParaRPr sz="1600">
              <a:solidFill>
                <a:schemeClr val="lt1"/>
              </a:solidFill>
            </a:endParaRPr>
          </a:p>
          <a:p>
            <a:pPr indent="0" lvl="0" marL="457200" rtl="0" algn="l">
              <a:lnSpc>
                <a:spcPct val="115000"/>
              </a:lnSpc>
              <a:spcBef>
                <a:spcPts val="0"/>
              </a:spcBef>
              <a:spcAft>
                <a:spcPts val="0"/>
              </a:spcAft>
              <a:buNone/>
            </a:pPr>
            <a:r>
              <a:rPr lang="en" sz="1600">
                <a:solidFill>
                  <a:schemeClr val="lt1"/>
                </a:solidFill>
              </a:rPr>
              <a:t>Accuracy is factors of 2-3 worse for other particle types considered (Kaon, pion, proton) but still quite good</a:t>
            </a:r>
            <a:endParaRPr sz="1600">
              <a:solidFill>
                <a:schemeClr val="lt1"/>
              </a:solidFill>
            </a:endParaRPr>
          </a:p>
          <a:p>
            <a:pPr indent="0" lvl="0" marL="0" rtl="0" algn="l">
              <a:lnSpc>
                <a:spcPct val="115000"/>
              </a:lnSpc>
              <a:spcBef>
                <a:spcPts val="0"/>
              </a:spcBef>
              <a:spcAft>
                <a:spcPts val="0"/>
              </a:spcAft>
              <a:buNone/>
            </a:pPr>
            <a:r>
              <a:rPr lang="en" sz="1600">
                <a:solidFill>
                  <a:schemeClr val="lt1"/>
                </a:solidFill>
              </a:rPr>
              <a:t>Studies of reconstruction performance as a function of Q-Pix parameters (clock speed, reset threshold, etc…) suggest our current working numbers are a soft optimum</a:t>
            </a:r>
            <a:endParaRPr sz="1600">
              <a:solidFill>
                <a:schemeClr val="lt1"/>
              </a:solidFill>
            </a:endParaRPr>
          </a:p>
          <a:p>
            <a:pPr indent="0" lvl="0" marL="0" rtl="0" algn="l">
              <a:lnSpc>
                <a:spcPct val="115000"/>
              </a:lnSpc>
              <a:spcBef>
                <a:spcPts val="0"/>
              </a:spcBef>
              <a:spcAft>
                <a:spcPts val="0"/>
              </a:spcAft>
              <a:buNone/>
            </a:pPr>
            <a:r>
              <a:t/>
            </a:r>
            <a:endParaRPr sz="1600">
              <a:solidFill>
                <a:schemeClr val="lt1"/>
              </a:solidFill>
            </a:endParaRPr>
          </a:p>
          <a:p>
            <a:pPr indent="0" lvl="0" marL="0" rtl="0" algn="l">
              <a:lnSpc>
                <a:spcPct val="115000"/>
              </a:lnSpc>
              <a:spcBef>
                <a:spcPts val="0"/>
              </a:spcBef>
              <a:spcAft>
                <a:spcPts val="0"/>
              </a:spcAft>
              <a:buNone/>
            </a:pPr>
            <a:r>
              <a:rPr lang="en" sz="1600">
                <a:solidFill>
                  <a:schemeClr val="lt1"/>
                </a:solidFill>
              </a:rPr>
              <a:t>These results are currently being written into a paper to be submitted in 2025</a:t>
            </a:r>
            <a:endParaRPr sz="1600">
              <a:solidFill>
                <a:schemeClr val="lt1"/>
              </a:solidFill>
            </a:endParaRPr>
          </a:p>
          <a:p>
            <a:pPr indent="0" lvl="0" marL="457200" rtl="0" algn="l">
              <a:lnSpc>
                <a:spcPct val="115000"/>
              </a:lnSpc>
              <a:spcBef>
                <a:spcPts val="0"/>
              </a:spcBef>
              <a:spcAft>
                <a:spcPts val="0"/>
              </a:spcAft>
              <a:buNone/>
            </a:pPr>
            <a:r>
              <a:t/>
            </a:r>
            <a:endParaRPr sz="1300">
              <a:solidFill>
                <a:schemeClr val="lt1"/>
              </a:solidFill>
            </a:endParaRPr>
          </a:p>
          <a:p>
            <a:pPr indent="0" lvl="0" marL="0" rtl="0" algn="l">
              <a:spcBef>
                <a:spcPts val="0"/>
              </a:spcBef>
              <a:spcAft>
                <a:spcPts val="0"/>
              </a:spcAft>
              <a:buNone/>
            </a:pPr>
            <a:r>
              <a:t/>
            </a:r>
            <a:endParaRPr sz="600">
              <a:solidFill>
                <a:schemeClr val="lt1"/>
              </a:solidFill>
            </a:endParaRPr>
          </a:p>
        </p:txBody>
      </p:sp>
      <p:pic>
        <p:nvPicPr>
          <p:cNvPr id="536" name="Google Shape;536;p70"/>
          <p:cNvPicPr preferRelativeResize="0"/>
          <p:nvPr/>
        </p:nvPicPr>
        <p:blipFill>
          <a:blip r:embed="rId3">
            <a:alphaModFix/>
          </a:blip>
          <a:stretch>
            <a:fillRect/>
          </a:stretch>
        </p:blipFill>
        <p:spPr>
          <a:xfrm>
            <a:off x="5573149" y="2899200"/>
            <a:ext cx="3478900" cy="2040250"/>
          </a:xfrm>
          <a:prstGeom prst="rect">
            <a:avLst/>
          </a:prstGeom>
          <a:noFill/>
          <a:ln>
            <a:noFill/>
          </a:ln>
        </p:spPr>
      </p:pic>
      <p:grpSp>
        <p:nvGrpSpPr>
          <p:cNvPr id="537" name="Google Shape;537;p70"/>
          <p:cNvGrpSpPr/>
          <p:nvPr/>
        </p:nvGrpSpPr>
        <p:grpSpPr>
          <a:xfrm>
            <a:off x="5573151" y="213900"/>
            <a:ext cx="3358167" cy="2608321"/>
            <a:chOff x="5328475" y="0"/>
            <a:chExt cx="3760124" cy="2920525"/>
          </a:xfrm>
        </p:grpSpPr>
        <p:pic>
          <p:nvPicPr>
            <p:cNvPr id="538" name="Google Shape;538;p70"/>
            <p:cNvPicPr preferRelativeResize="0"/>
            <p:nvPr/>
          </p:nvPicPr>
          <p:blipFill>
            <a:blip r:embed="rId4">
              <a:alphaModFix/>
            </a:blip>
            <a:stretch>
              <a:fillRect/>
            </a:stretch>
          </p:blipFill>
          <p:spPr>
            <a:xfrm>
              <a:off x="5328475" y="0"/>
              <a:ext cx="3760124" cy="2920525"/>
            </a:xfrm>
            <a:prstGeom prst="rect">
              <a:avLst/>
            </a:prstGeom>
            <a:noFill/>
            <a:ln>
              <a:noFill/>
            </a:ln>
          </p:spPr>
        </p:pic>
        <p:sp>
          <p:nvSpPr>
            <p:cNvPr id="539" name="Google Shape;539;p70"/>
            <p:cNvSpPr/>
            <p:nvPr/>
          </p:nvSpPr>
          <p:spPr>
            <a:xfrm>
              <a:off x="8601500" y="1619850"/>
              <a:ext cx="452100" cy="393600"/>
            </a:xfrm>
            <a:prstGeom prst="rect">
              <a:avLst/>
            </a:prstGeom>
            <a:solidFill>
              <a:srgbClr val="FFFFFF"/>
            </a:solidFill>
            <a:ln cap="flat" cmpd="sng" w="8525">
              <a:solidFill>
                <a:srgbClr val="FFFFFF"/>
              </a:solidFill>
              <a:prstDash val="solid"/>
              <a:round/>
              <a:headEnd len="sm" w="sm" type="none"/>
              <a:tailEnd len="sm" w="sm" type="none"/>
            </a:ln>
          </p:spPr>
          <p:txBody>
            <a:bodyPr anchorCtr="0" anchor="ctr" bIns="81675" lIns="81675" spcFirstLastPara="1" rIns="81675" wrap="square" tIns="81675">
              <a:noAutofit/>
            </a:bodyPr>
            <a:lstStyle/>
            <a:p>
              <a:pPr indent="0" lvl="0" marL="0" rtl="0" algn="ctr">
                <a:spcBef>
                  <a:spcPts val="0"/>
                </a:spcBef>
                <a:spcAft>
                  <a:spcPts val="0"/>
                </a:spcAft>
                <a:buNone/>
              </a:pPr>
              <a:r>
                <a:t/>
              </a:r>
              <a:endParaRPr sz="1250"/>
            </a:p>
          </p:txBody>
        </p:sp>
      </p:grpSp>
      <p:pic>
        <p:nvPicPr>
          <p:cNvPr id="540" name="Google Shape;540;p70"/>
          <p:cNvPicPr preferRelativeResize="0"/>
          <p:nvPr/>
        </p:nvPicPr>
        <p:blipFill>
          <a:blip r:embed="rId5">
            <a:alphaModFix/>
          </a:blip>
          <a:stretch>
            <a:fillRect/>
          </a:stretch>
        </p:blipFill>
        <p:spPr>
          <a:xfrm>
            <a:off x="8464350" y="4625150"/>
            <a:ext cx="854025" cy="679650"/>
          </a:xfrm>
          <a:prstGeom prst="rect">
            <a:avLst/>
          </a:prstGeom>
          <a:noFill/>
          <a:ln>
            <a:noFill/>
          </a:ln>
        </p:spPr>
      </p:pic>
      <p:sp>
        <p:nvSpPr>
          <p:cNvPr id="541" name="Google Shape;541;p70"/>
          <p:cNvSpPr txBox="1"/>
          <p:nvPr/>
        </p:nvSpPr>
        <p:spPr>
          <a:xfrm>
            <a:off x="0" y="4768325"/>
            <a:ext cx="704100" cy="39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accent2"/>
                </a:solidFill>
                <a:latin typeface="Barlow Light"/>
                <a:ea typeface="Barlow Light"/>
                <a:cs typeface="Barlow Light"/>
                <a:sym typeface="Barlow Light"/>
              </a:rPr>
              <a:t>11</a:t>
            </a:r>
            <a:endParaRPr sz="1500">
              <a:solidFill>
                <a:schemeClr val="accent2"/>
              </a:solidFill>
              <a:latin typeface="Barlow Light"/>
              <a:ea typeface="Barlow Light"/>
              <a:cs typeface="Barlow Light"/>
              <a:sym typeface="Barlow Light"/>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6"/>
        </a:solidFill>
      </p:bgPr>
    </p:bg>
    <p:spTree>
      <p:nvGrpSpPr>
        <p:cNvPr id="545" name="Shape 545"/>
        <p:cNvGrpSpPr/>
        <p:nvPr/>
      </p:nvGrpSpPr>
      <p:grpSpPr>
        <a:xfrm>
          <a:off x="0" y="0"/>
          <a:ext cx="0" cy="0"/>
          <a:chOff x="0" y="0"/>
          <a:chExt cx="0" cy="0"/>
        </a:xfrm>
      </p:grpSpPr>
      <p:sp>
        <p:nvSpPr>
          <p:cNvPr id="546" name="Google Shape;546;p71"/>
          <p:cNvSpPr txBox="1"/>
          <p:nvPr>
            <p:ph idx="1" type="subTitle"/>
          </p:nvPr>
        </p:nvSpPr>
        <p:spPr>
          <a:xfrm>
            <a:off x="151900" y="213900"/>
            <a:ext cx="5853300" cy="357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100">
                <a:solidFill>
                  <a:schemeClr val="lt1"/>
                </a:solidFill>
                <a:latin typeface="Hepta Slab"/>
                <a:ea typeface="Hepta Slab"/>
                <a:cs typeface="Hepta Slab"/>
                <a:sym typeface="Hepta Slab"/>
              </a:rPr>
              <a:t>Q+L Sensing &amp; Photonic Readout</a:t>
            </a:r>
            <a:endParaRPr b="1" sz="2100">
              <a:solidFill>
                <a:schemeClr val="lt1"/>
              </a:solidFill>
              <a:latin typeface="Hepta Slab"/>
              <a:ea typeface="Hepta Slab"/>
              <a:cs typeface="Hepta Slab"/>
              <a:sym typeface="Hepta Slab"/>
            </a:endParaRPr>
          </a:p>
        </p:txBody>
      </p:sp>
      <p:sp>
        <p:nvSpPr>
          <p:cNvPr id="547" name="Google Shape;547;p71"/>
          <p:cNvSpPr txBox="1"/>
          <p:nvPr/>
        </p:nvSpPr>
        <p:spPr>
          <a:xfrm>
            <a:off x="151900" y="3134075"/>
            <a:ext cx="4184100" cy="410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lt1"/>
                </a:solidFill>
              </a:rPr>
              <a:t>There is </a:t>
            </a:r>
            <a:r>
              <a:rPr lang="en" sz="1500">
                <a:solidFill>
                  <a:schemeClr val="lt1"/>
                </a:solidFill>
              </a:rPr>
              <a:t>continuing</a:t>
            </a:r>
            <a:r>
              <a:rPr lang="en" sz="1500">
                <a:solidFill>
                  <a:schemeClr val="lt1"/>
                </a:solidFill>
              </a:rPr>
              <a:t> work in developing a complementary light sensor with </a:t>
            </a:r>
            <a:r>
              <a:rPr lang="en" sz="1500">
                <a:solidFill>
                  <a:schemeClr val="lt1"/>
                </a:solidFill>
              </a:rPr>
              <a:t>amorphous</a:t>
            </a:r>
            <a:r>
              <a:rPr lang="en" sz="1500">
                <a:solidFill>
                  <a:schemeClr val="lt1"/>
                </a:solidFill>
              </a:rPr>
              <a:t> Se that would use a Q-Pix readout for an integrated charge and light sensor. </a:t>
            </a:r>
            <a:endParaRPr sz="1500">
              <a:solidFill>
                <a:schemeClr val="lt1"/>
              </a:solidFill>
            </a:endParaRPr>
          </a:p>
        </p:txBody>
      </p:sp>
      <p:pic>
        <p:nvPicPr>
          <p:cNvPr id="548" name="Google Shape;548;p71"/>
          <p:cNvPicPr preferRelativeResize="0"/>
          <p:nvPr/>
        </p:nvPicPr>
        <p:blipFill>
          <a:blip r:embed="rId3">
            <a:alphaModFix/>
          </a:blip>
          <a:stretch>
            <a:fillRect/>
          </a:stretch>
        </p:blipFill>
        <p:spPr>
          <a:xfrm>
            <a:off x="757825" y="967375"/>
            <a:ext cx="2972250" cy="1931475"/>
          </a:xfrm>
          <a:prstGeom prst="rect">
            <a:avLst/>
          </a:prstGeom>
          <a:noFill/>
          <a:ln>
            <a:noFill/>
          </a:ln>
        </p:spPr>
      </p:pic>
      <p:sp>
        <p:nvSpPr>
          <p:cNvPr id="549" name="Google Shape;549;p71"/>
          <p:cNvSpPr txBox="1"/>
          <p:nvPr/>
        </p:nvSpPr>
        <p:spPr>
          <a:xfrm>
            <a:off x="4409200" y="3134075"/>
            <a:ext cx="4452600" cy="381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lt1"/>
                </a:solidFill>
              </a:rPr>
              <a:t>As well as development of an </a:t>
            </a:r>
            <a:r>
              <a:rPr lang="en" sz="1500">
                <a:solidFill>
                  <a:schemeClr val="lt1"/>
                </a:solidFill>
              </a:rPr>
              <a:t>optically transmitted data readout scheme </a:t>
            </a:r>
            <a:endParaRPr sz="1500">
              <a:solidFill>
                <a:schemeClr val="lt1"/>
              </a:solidFill>
            </a:endParaRPr>
          </a:p>
        </p:txBody>
      </p:sp>
      <p:pic>
        <p:nvPicPr>
          <p:cNvPr id="550" name="Google Shape;550;p71"/>
          <p:cNvPicPr preferRelativeResize="0"/>
          <p:nvPr/>
        </p:nvPicPr>
        <p:blipFill>
          <a:blip r:embed="rId4">
            <a:alphaModFix/>
          </a:blip>
          <a:stretch>
            <a:fillRect/>
          </a:stretch>
        </p:blipFill>
        <p:spPr>
          <a:xfrm>
            <a:off x="4336075" y="1194137"/>
            <a:ext cx="4598850" cy="1377618"/>
          </a:xfrm>
          <a:prstGeom prst="rect">
            <a:avLst/>
          </a:prstGeom>
          <a:noFill/>
          <a:ln>
            <a:noFill/>
          </a:ln>
        </p:spPr>
      </p:pic>
      <p:sp>
        <p:nvSpPr>
          <p:cNvPr id="551" name="Google Shape;551;p71"/>
          <p:cNvSpPr txBox="1"/>
          <p:nvPr/>
        </p:nvSpPr>
        <p:spPr>
          <a:xfrm>
            <a:off x="4410575" y="4030650"/>
            <a:ext cx="45990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lt1"/>
                </a:solidFill>
              </a:rPr>
              <a:t>See Poster: </a:t>
            </a:r>
            <a:r>
              <a:rPr lang="en">
                <a:solidFill>
                  <a:schemeClr val="lt1"/>
                </a:solidFill>
              </a:rPr>
              <a:t>A Novel Optical Communication Scheme for a New Clock-less Q-Pix Detector Design </a:t>
            </a:r>
            <a:r>
              <a:rPr lang="en">
                <a:solidFill>
                  <a:schemeClr val="lt1"/>
                </a:solidFill>
              </a:rPr>
              <a:t>(</a:t>
            </a:r>
            <a:r>
              <a:rPr i="1" lang="en">
                <a:solidFill>
                  <a:schemeClr val="lt1"/>
                </a:solidFill>
              </a:rPr>
              <a:t>Grace Gansle, UTA</a:t>
            </a:r>
            <a:r>
              <a:rPr lang="en">
                <a:solidFill>
                  <a:schemeClr val="lt1"/>
                </a:solidFill>
              </a:rPr>
              <a:t>)  </a:t>
            </a:r>
            <a:endParaRPr>
              <a:solidFill>
                <a:schemeClr val="lt1"/>
              </a:solidFill>
            </a:endParaRPr>
          </a:p>
          <a:p>
            <a:pPr indent="0" lvl="0" marL="0" rtl="0" algn="l">
              <a:spcBef>
                <a:spcPts val="0"/>
              </a:spcBef>
              <a:spcAft>
                <a:spcPts val="0"/>
              </a:spcAft>
              <a:buNone/>
            </a:pPr>
            <a:r>
              <a:t/>
            </a:r>
            <a:endParaRPr>
              <a:solidFill>
                <a:schemeClr val="lt1"/>
              </a:solidFill>
            </a:endParaRPr>
          </a:p>
        </p:txBody>
      </p:sp>
      <p:sp>
        <p:nvSpPr>
          <p:cNvPr id="552" name="Google Shape;552;p71"/>
          <p:cNvSpPr txBox="1"/>
          <p:nvPr/>
        </p:nvSpPr>
        <p:spPr>
          <a:xfrm>
            <a:off x="409150" y="4254850"/>
            <a:ext cx="36696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lt1"/>
                </a:solidFill>
              </a:rPr>
              <a:t>See Talk: </a:t>
            </a:r>
            <a:r>
              <a:rPr lang="en" sz="1200">
                <a:solidFill>
                  <a:schemeClr val="lt1"/>
                </a:solidFill>
              </a:rPr>
              <a:t>Is lamination the key to large-area, uniform multi-well amorphous Selenium detectors?</a:t>
            </a:r>
            <a:r>
              <a:rPr lang="en" sz="1200">
                <a:solidFill>
                  <a:schemeClr val="lt1"/>
                </a:solidFill>
              </a:rPr>
              <a:t>(</a:t>
            </a:r>
            <a:r>
              <a:rPr i="1" lang="en" sz="1200">
                <a:solidFill>
                  <a:schemeClr val="lt1"/>
                </a:solidFill>
              </a:rPr>
              <a:t>V. A. Chirayath</a:t>
            </a:r>
            <a:r>
              <a:rPr i="1" lang="en" sz="1200">
                <a:solidFill>
                  <a:schemeClr val="lt1"/>
                </a:solidFill>
              </a:rPr>
              <a:t>, UTA</a:t>
            </a:r>
            <a:r>
              <a:rPr lang="en" sz="1200">
                <a:solidFill>
                  <a:schemeClr val="lt1"/>
                </a:solidFill>
              </a:rPr>
              <a:t>)  Wednesday, 3pm</a:t>
            </a:r>
            <a:endParaRPr sz="1200">
              <a:solidFill>
                <a:schemeClr val="lt1"/>
              </a:solidFill>
            </a:endParaRPr>
          </a:p>
          <a:p>
            <a:pPr indent="0" lvl="0" marL="0" rtl="0" algn="l">
              <a:spcBef>
                <a:spcPts val="0"/>
              </a:spcBef>
              <a:spcAft>
                <a:spcPts val="0"/>
              </a:spcAft>
              <a:buNone/>
            </a:pPr>
            <a:r>
              <a:t/>
            </a:r>
            <a:endParaRPr sz="1200">
              <a:solidFill>
                <a:schemeClr val="lt1"/>
              </a:solidFill>
            </a:endParaRPr>
          </a:p>
        </p:txBody>
      </p:sp>
      <p:sp>
        <p:nvSpPr>
          <p:cNvPr id="553" name="Google Shape;553;p71"/>
          <p:cNvSpPr txBox="1"/>
          <p:nvPr/>
        </p:nvSpPr>
        <p:spPr>
          <a:xfrm>
            <a:off x="-44300" y="4784950"/>
            <a:ext cx="704100" cy="39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accent2"/>
                </a:solidFill>
                <a:latin typeface="Barlow Light"/>
                <a:ea typeface="Barlow Light"/>
                <a:cs typeface="Barlow Light"/>
                <a:sym typeface="Barlow Light"/>
              </a:rPr>
              <a:t>12</a:t>
            </a:r>
            <a:endParaRPr sz="1500">
              <a:solidFill>
                <a:schemeClr val="accent2"/>
              </a:solidFill>
              <a:latin typeface="Barlow Light"/>
              <a:ea typeface="Barlow Light"/>
              <a:cs typeface="Barlow Light"/>
              <a:sym typeface="Barlow 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6"/>
        </a:solidFill>
      </p:bgPr>
    </p:bg>
    <p:spTree>
      <p:nvGrpSpPr>
        <p:cNvPr id="557" name="Shape 557"/>
        <p:cNvGrpSpPr/>
        <p:nvPr/>
      </p:nvGrpSpPr>
      <p:grpSpPr>
        <a:xfrm>
          <a:off x="0" y="0"/>
          <a:ext cx="0" cy="0"/>
          <a:chOff x="0" y="0"/>
          <a:chExt cx="0" cy="0"/>
        </a:xfrm>
      </p:grpSpPr>
      <p:sp>
        <p:nvSpPr>
          <p:cNvPr id="558" name="Google Shape;558;p72"/>
          <p:cNvSpPr txBox="1"/>
          <p:nvPr>
            <p:ph idx="1" type="subTitle"/>
          </p:nvPr>
        </p:nvSpPr>
        <p:spPr>
          <a:xfrm>
            <a:off x="151900" y="0"/>
            <a:ext cx="3655200" cy="357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100">
                <a:solidFill>
                  <a:schemeClr val="lt1"/>
                </a:solidFill>
                <a:latin typeface="Hepta Slab"/>
                <a:ea typeface="Hepta Slab"/>
                <a:cs typeface="Hepta Slab"/>
                <a:sym typeface="Hepta Slab"/>
              </a:rPr>
              <a:t>Conclusion</a:t>
            </a:r>
            <a:endParaRPr b="1" sz="2100">
              <a:solidFill>
                <a:schemeClr val="lt1"/>
              </a:solidFill>
              <a:latin typeface="Hepta Slab"/>
              <a:ea typeface="Hepta Slab"/>
              <a:cs typeface="Hepta Slab"/>
              <a:sym typeface="Hepta Slab"/>
            </a:endParaRPr>
          </a:p>
        </p:txBody>
      </p:sp>
      <p:sp>
        <p:nvSpPr>
          <p:cNvPr id="559" name="Google Shape;559;p72"/>
          <p:cNvSpPr txBox="1"/>
          <p:nvPr/>
        </p:nvSpPr>
        <p:spPr>
          <a:xfrm>
            <a:off x="151900" y="571500"/>
            <a:ext cx="8775000" cy="4668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600">
                <a:solidFill>
                  <a:schemeClr val="lt1"/>
                </a:solidFill>
              </a:rPr>
              <a:t>The Q-Pix consortium is continuing to make progress on its pixel readout design</a:t>
            </a:r>
            <a:endParaRPr b="1" sz="1600">
              <a:solidFill>
                <a:schemeClr val="lt1"/>
              </a:solidFill>
            </a:endParaRPr>
          </a:p>
          <a:p>
            <a:pPr indent="0" lvl="0" marL="0" rtl="0" algn="l">
              <a:lnSpc>
                <a:spcPct val="100000"/>
              </a:lnSpc>
              <a:spcBef>
                <a:spcPts val="0"/>
              </a:spcBef>
              <a:spcAft>
                <a:spcPts val="0"/>
              </a:spcAft>
              <a:buNone/>
            </a:pPr>
            <a:r>
              <a:rPr lang="en" sz="1600">
                <a:solidFill>
                  <a:schemeClr val="lt1"/>
                </a:solidFill>
              </a:rPr>
              <a:t>Since 2019 the consortium has published 9 papers related to simulation and hardware demonstrations of both the charge and light ideas being pursued</a:t>
            </a:r>
            <a:endParaRPr sz="1600">
              <a:solidFill>
                <a:schemeClr val="lt1"/>
              </a:solidFill>
            </a:endParaRPr>
          </a:p>
          <a:p>
            <a:pPr indent="0" lvl="0" marL="0" rtl="0" algn="l">
              <a:lnSpc>
                <a:spcPct val="100000"/>
              </a:lnSpc>
              <a:spcBef>
                <a:spcPts val="0"/>
              </a:spcBef>
              <a:spcAft>
                <a:spcPts val="0"/>
              </a:spcAft>
              <a:buNone/>
            </a:pPr>
            <a:r>
              <a:rPr b="1" lang="en" sz="1600">
                <a:solidFill>
                  <a:schemeClr val="lt1"/>
                </a:solidFill>
              </a:rPr>
              <a:t>Continued progress on the demonstration of the Q-Pix readout</a:t>
            </a:r>
            <a:endParaRPr b="1" sz="1600">
              <a:solidFill>
                <a:schemeClr val="lt1"/>
              </a:solidFill>
            </a:endParaRPr>
          </a:p>
          <a:p>
            <a:pPr indent="0" lvl="0" marL="0" rtl="0" algn="l">
              <a:lnSpc>
                <a:spcPct val="100000"/>
              </a:lnSpc>
              <a:spcBef>
                <a:spcPts val="0"/>
              </a:spcBef>
              <a:spcAft>
                <a:spcPts val="0"/>
              </a:spcAft>
              <a:buNone/>
            </a:pPr>
            <a:r>
              <a:t/>
            </a:r>
            <a:endParaRPr b="1" sz="1600">
              <a:solidFill>
                <a:schemeClr val="lt1"/>
              </a:solidFill>
            </a:endParaRPr>
          </a:p>
          <a:p>
            <a:pPr indent="0" lvl="0" marL="0" rtl="0" algn="l">
              <a:lnSpc>
                <a:spcPct val="100000"/>
              </a:lnSpc>
              <a:spcBef>
                <a:spcPts val="0"/>
              </a:spcBef>
              <a:spcAft>
                <a:spcPts val="0"/>
              </a:spcAft>
              <a:buNone/>
            </a:pPr>
            <a:r>
              <a:rPr i="1" lang="en" sz="1800">
                <a:solidFill>
                  <a:schemeClr val="lt1"/>
                </a:solidFill>
                <a:latin typeface="Barlow Medium"/>
                <a:ea typeface="Barlow Medium"/>
                <a:cs typeface="Barlow Medium"/>
                <a:sym typeface="Barlow Medium"/>
              </a:rPr>
              <a:t>New simulations results</a:t>
            </a:r>
            <a:endParaRPr i="1" sz="1800">
              <a:solidFill>
                <a:schemeClr val="lt1"/>
              </a:solidFill>
              <a:latin typeface="Barlow Medium"/>
              <a:ea typeface="Barlow Medium"/>
              <a:cs typeface="Barlow Medium"/>
              <a:sym typeface="Barlow Medium"/>
            </a:endParaRPr>
          </a:p>
          <a:p>
            <a:pPr indent="0" lvl="0" marL="0" rtl="0" algn="l">
              <a:lnSpc>
                <a:spcPct val="100000"/>
              </a:lnSpc>
              <a:spcBef>
                <a:spcPts val="0"/>
              </a:spcBef>
              <a:spcAft>
                <a:spcPts val="0"/>
              </a:spcAft>
              <a:buNone/>
            </a:pPr>
            <a:r>
              <a:rPr lang="en" sz="1600">
                <a:solidFill>
                  <a:schemeClr val="lt1"/>
                </a:solidFill>
              </a:rPr>
              <a:t>Q-Pix Solar Analysis </a:t>
            </a:r>
            <a:endParaRPr sz="1600">
              <a:solidFill>
                <a:schemeClr val="lt1"/>
              </a:solidFill>
            </a:endParaRPr>
          </a:p>
          <a:p>
            <a:pPr indent="0" lvl="0" marL="0" rtl="0" algn="l">
              <a:lnSpc>
                <a:spcPct val="100000"/>
              </a:lnSpc>
              <a:spcBef>
                <a:spcPts val="0"/>
              </a:spcBef>
              <a:spcAft>
                <a:spcPts val="0"/>
              </a:spcAft>
              <a:buNone/>
            </a:pPr>
            <a:r>
              <a:rPr lang="en" sz="1600">
                <a:solidFill>
                  <a:schemeClr val="lt1"/>
                </a:solidFill>
              </a:rPr>
              <a:t>Lightless reconstruction using Q-Pix rests</a:t>
            </a:r>
            <a:endParaRPr sz="1600">
              <a:solidFill>
                <a:schemeClr val="lt1"/>
              </a:solidFill>
            </a:endParaRPr>
          </a:p>
          <a:p>
            <a:pPr indent="0" lvl="0" marL="0" rtl="0" algn="l">
              <a:lnSpc>
                <a:spcPct val="100000"/>
              </a:lnSpc>
              <a:spcBef>
                <a:spcPts val="0"/>
              </a:spcBef>
              <a:spcAft>
                <a:spcPts val="0"/>
              </a:spcAft>
              <a:buNone/>
            </a:pPr>
            <a:r>
              <a:t/>
            </a:r>
            <a:endParaRPr sz="1600">
              <a:solidFill>
                <a:schemeClr val="lt1"/>
              </a:solidFill>
            </a:endParaRPr>
          </a:p>
          <a:p>
            <a:pPr indent="0" lvl="0" marL="0" rtl="0" algn="l">
              <a:spcBef>
                <a:spcPts val="0"/>
              </a:spcBef>
              <a:spcAft>
                <a:spcPts val="0"/>
              </a:spcAft>
              <a:buClr>
                <a:schemeClr val="lt1"/>
              </a:buClr>
              <a:buSzPts val="1100"/>
              <a:buFont typeface="Arial"/>
              <a:buNone/>
            </a:pPr>
            <a:r>
              <a:rPr i="1" lang="en" sz="1800">
                <a:solidFill>
                  <a:schemeClr val="lt1"/>
                </a:solidFill>
                <a:latin typeface="Barlow Medium"/>
                <a:ea typeface="Barlow Medium"/>
                <a:cs typeface="Barlow Medium"/>
                <a:sym typeface="Barlow Medium"/>
              </a:rPr>
              <a:t>Continuing hardware work </a:t>
            </a:r>
            <a:endParaRPr sz="1600">
              <a:solidFill>
                <a:schemeClr val="lt1"/>
              </a:solidFill>
            </a:endParaRPr>
          </a:p>
          <a:p>
            <a:pPr indent="0" lvl="0" marL="0" rtl="0" algn="l">
              <a:lnSpc>
                <a:spcPct val="100000"/>
              </a:lnSpc>
              <a:spcBef>
                <a:spcPts val="0"/>
              </a:spcBef>
              <a:spcAft>
                <a:spcPts val="0"/>
              </a:spcAft>
              <a:buNone/>
            </a:pPr>
            <a:r>
              <a:rPr lang="en" sz="1600">
                <a:solidFill>
                  <a:schemeClr val="lt1"/>
                </a:solidFill>
              </a:rPr>
              <a:t>Work on 64 channel TPC demonstrator continues (hopeful for results by end of 2025)</a:t>
            </a:r>
            <a:endParaRPr sz="1600">
              <a:solidFill>
                <a:schemeClr val="lt1"/>
              </a:solidFill>
            </a:endParaRPr>
          </a:p>
          <a:p>
            <a:pPr indent="0" lvl="0" marL="0" rtl="0" algn="l">
              <a:spcBef>
                <a:spcPts val="0"/>
              </a:spcBef>
              <a:spcAft>
                <a:spcPts val="0"/>
              </a:spcAft>
              <a:buClr>
                <a:schemeClr val="lt1"/>
              </a:buClr>
              <a:buSzPts val="1100"/>
              <a:buFont typeface="Arial"/>
              <a:buNone/>
            </a:pPr>
            <a:r>
              <a:rPr lang="en" sz="1600">
                <a:solidFill>
                  <a:schemeClr val="lt1"/>
                </a:solidFill>
              </a:rPr>
              <a:t>QPix analog front end integration with the LArPix digital backend to take place this Fall </a:t>
            </a:r>
            <a:endParaRPr sz="1600">
              <a:solidFill>
                <a:schemeClr val="lt1"/>
              </a:solidFill>
            </a:endParaRPr>
          </a:p>
          <a:p>
            <a:pPr indent="0" lvl="0" marL="0" rtl="0" algn="l">
              <a:spcBef>
                <a:spcPts val="0"/>
              </a:spcBef>
              <a:spcAft>
                <a:spcPts val="0"/>
              </a:spcAft>
              <a:buNone/>
            </a:pPr>
            <a:r>
              <a:rPr lang="en" sz="1600">
                <a:solidFill>
                  <a:schemeClr val="lt1"/>
                </a:solidFill>
              </a:rPr>
              <a:t>Tapeout of a new analog front end expected next month</a:t>
            </a:r>
            <a:endParaRPr sz="1600">
              <a:solidFill>
                <a:schemeClr val="lt1"/>
              </a:solidFill>
            </a:endParaRPr>
          </a:p>
          <a:p>
            <a:pPr indent="0" lvl="0" marL="0" rtl="0" algn="l">
              <a:spcBef>
                <a:spcPts val="0"/>
              </a:spcBef>
              <a:spcAft>
                <a:spcPts val="0"/>
              </a:spcAft>
              <a:buClr>
                <a:schemeClr val="lt1"/>
              </a:buClr>
              <a:buSzPts val="1100"/>
              <a:buFont typeface="Arial"/>
              <a:buNone/>
            </a:pPr>
            <a:r>
              <a:t/>
            </a:r>
            <a:endParaRPr sz="1600">
              <a:solidFill>
                <a:schemeClr val="lt1"/>
              </a:solidFill>
            </a:endParaRPr>
          </a:p>
          <a:p>
            <a:pPr indent="0" lvl="0" marL="0" rtl="0" algn="l">
              <a:lnSpc>
                <a:spcPct val="100000"/>
              </a:lnSpc>
              <a:spcBef>
                <a:spcPts val="0"/>
              </a:spcBef>
              <a:spcAft>
                <a:spcPts val="0"/>
              </a:spcAft>
              <a:buNone/>
            </a:pPr>
            <a:r>
              <a:rPr lang="en" sz="1600">
                <a:solidFill>
                  <a:schemeClr val="lt1"/>
                </a:solidFill>
              </a:rPr>
              <a:t>The consortium has funding through 2029 and hopes to bring this technology to its fruition by then for consideration in DUNE Phase-II</a:t>
            </a:r>
            <a:endParaRPr sz="1600">
              <a:solidFill>
                <a:schemeClr val="lt1"/>
              </a:solidFill>
            </a:endParaRPr>
          </a:p>
          <a:p>
            <a:pPr indent="0" lvl="0" marL="0" rtl="0" algn="ctr">
              <a:lnSpc>
                <a:spcPct val="100000"/>
              </a:lnSpc>
              <a:spcBef>
                <a:spcPts val="0"/>
              </a:spcBef>
              <a:spcAft>
                <a:spcPts val="0"/>
              </a:spcAft>
              <a:buNone/>
            </a:pPr>
            <a:r>
              <a:rPr b="1" lang="en" sz="1800">
                <a:solidFill>
                  <a:schemeClr val="lt1"/>
                </a:solidFill>
                <a:latin typeface="Hepta Slab"/>
                <a:ea typeface="Hepta Slab"/>
                <a:cs typeface="Hepta Slab"/>
                <a:sym typeface="Hepta Slab"/>
              </a:rPr>
              <a:t>Thank you!</a:t>
            </a:r>
            <a:endParaRPr b="1" sz="1800">
              <a:solidFill>
                <a:schemeClr val="lt1"/>
              </a:solidFill>
              <a:latin typeface="Hepta Slab"/>
              <a:ea typeface="Hepta Slab"/>
              <a:cs typeface="Hepta Slab"/>
              <a:sym typeface="Hepta Slab"/>
            </a:endParaRPr>
          </a:p>
          <a:p>
            <a:pPr indent="0" lvl="0" marL="0" rtl="0" algn="l">
              <a:lnSpc>
                <a:spcPct val="100000"/>
              </a:lnSpc>
              <a:spcBef>
                <a:spcPts val="0"/>
              </a:spcBef>
              <a:spcAft>
                <a:spcPts val="0"/>
              </a:spcAft>
              <a:buNone/>
            </a:pPr>
            <a:r>
              <a:t/>
            </a:r>
            <a:endParaRPr sz="1100">
              <a:solidFill>
                <a:schemeClr val="lt1"/>
              </a:solidFill>
            </a:endParaRPr>
          </a:p>
        </p:txBody>
      </p:sp>
      <p:pic>
        <p:nvPicPr>
          <p:cNvPr id="560" name="Google Shape;560;p72" title="Screenshot_2025-10-01_115434-removebg-preview.png"/>
          <p:cNvPicPr preferRelativeResize="0"/>
          <p:nvPr/>
        </p:nvPicPr>
        <p:blipFill>
          <a:blip r:embed="rId3">
            <a:alphaModFix/>
          </a:blip>
          <a:stretch>
            <a:fillRect/>
          </a:stretch>
        </p:blipFill>
        <p:spPr>
          <a:xfrm>
            <a:off x="6321925" y="1779901"/>
            <a:ext cx="2366875" cy="1220850"/>
          </a:xfrm>
          <a:prstGeom prst="rect">
            <a:avLst/>
          </a:prstGeom>
          <a:noFill/>
          <a:ln>
            <a:noFill/>
          </a:ln>
          <a:effectLst>
            <a:outerShdw blurRad="57150" rotWithShape="0" algn="bl" dir="5400000" dist="19050">
              <a:srgbClr val="000000">
                <a:alpha val="82000"/>
              </a:srgbClr>
            </a:outerShdw>
          </a:effectLst>
        </p:spPr>
      </p:pic>
      <p:sp>
        <p:nvSpPr>
          <p:cNvPr id="561" name="Google Shape;561;p72"/>
          <p:cNvSpPr txBox="1"/>
          <p:nvPr/>
        </p:nvSpPr>
        <p:spPr>
          <a:xfrm>
            <a:off x="50350" y="4689975"/>
            <a:ext cx="704100" cy="39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accent2"/>
                </a:solidFill>
                <a:latin typeface="Barlow Light"/>
                <a:ea typeface="Barlow Light"/>
                <a:cs typeface="Barlow Light"/>
                <a:sym typeface="Barlow Light"/>
              </a:rPr>
              <a:t>13</a:t>
            </a:r>
            <a:endParaRPr sz="1500">
              <a:solidFill>
                <a:schemeClr val="accent2"/>
              </a:solidFill>
              <a:latin typeface="Barlow Light"/>
              <a:ea typeface="Barlow Light"/>
              <a:cs typeface="Barlow Light"/>
              <a:sym typeface="Barlow Ligh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5" name="Shape 565"/>
        <p:cNvGrpSpPr/>
        <p:nvPr/>
      </p:nvGrpSpPr>
      <p:grpSpPr>
        <a:xfrm>
          <a:off x="0" y="0"/>
          <a:ext cx="0" cy="0"/>
          <a:chOff x="0" y="0"/>
          <a:chExt cx="0" cy="0"/>
        </a:xfrm>
      </p:grpSpPr>
      <p:pic>
        <p:nvPicPr>
          <p:cNvPr id="566" name="Google Shape;566;p73"/>
          <p:cNvPicPr preferRelativeResize="0"/>
          <p:nvPr/>
        </p:nvPicPr>
        <p:blipFill>
          <a:blip r:embed="rId3">
            <a:alphaModFix/>
          </a:blip>
          <a:stretch>
            <a:fillRect/>
          </a:stretch>
        </p:blipFill>
        <p:spPr>
          <a:xfrm>
            <a:off x="1779775" y="934703"/>
            <a:ext cx="5297101" cy="3888375"/>
          </a:xfrm>
          <a:prstGeom prst="rect">
            <a:avLst/>
          </a:prstGeom>
          <a:noFill/>
          <a:ln>
            <a:noFill/>
          </a:ln>
        </p:spPr>
      </p:pic>
      <p:sp>
        <p:nvSpPr>
          <p:cNvPr id="567" name="Google Shape;567;p73"/>
          <p:cNvSpPr txBox="1"/>
          <p:nvPr/>
        </p:nvSpPr>
        <p:spPr>
          <a:xfrm>
            <a:off x="130050" y="133875"/>
            <a:ext cx="8767500" cy="57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lt1"/>
                </a:solidFill>
                <a:latin typeface="Barlow Light"/>
                <a:ea typeface="Barlow Light"/>
                <a:cs typeface="Barlow Light"/>
                <a:sym typeface="Barlow Light"/>
              </a:rPr>
              <a:t>Kiloton</a:t>
            </a:r>
            <a:r>
              <a:rPr lang="en" sz="1500">
                <a:solidFill>
                  <a:schemeClr val="lt1"/>
                </a:solidFill>
                <a:latin typeface="Barlow Light"/>
                <a:ea typeface="Barlow Light"/>
                <a:cs typeface="Barlow Light"/>
                <a:sym typeface="Barlow Light"/>
              </a:rPr>
              <a:t>-Scale Detector Geometry</a:t>
            </a:r>
            <a:endParaRPr sz="1500">
              <a:solidFill>
                <a:schemeClr val="lt1"/>
              </a:solidFill>
              <a:latin typeface="Barlow Light"/>
              <a:ea typeface="Barlow Light"/>
              <a:cs typeface="Barlow Light"/>
              <a:sym typeface="Barlow 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1" name="Shape 571"/>
        <p:cNvGrpSpPr/>
        <p:nvPr/>
      </p:nvGrpSpPr>
      <p:grpSpPr>
        <a:xfrm>
          <a:off x="0" y="0"/>
          <a:ext cx="0" cy="0"/>
          <a:chOff x="0" y="0"/>
          <a:chExt cx="0" cy="0"/>
        </a:xfrm>
      </p:grpSpPr>
      <p:sp>
        <p:nvSpPr>
          <p:cNvPr id="572" name="Google Shape;572;p74"/>
          <p:cNvSpPr txBox="1"/>
          <p:nvPr/>
        </p:nvSpPr>
        <p:spPr>
          <a:xfrm>
            <a:off x="130050" y="133875"/>
            <a:ext cx="8767500" cy="57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lt1"/>
                </a:solidFill>
                <a:latin typeface="Barlow Light"/>
                <a:ea typeface="Barlow Light"/>
                <a:cs typeface="Barlow Light"/>
                <a:sym typeface="Barlow Light"/>
              </a:rPr>
              <a:t>Different Feedback Schemes</a:t>
            </a:r>
            <a:endParaRPr sz="1500">
              <a:solidFill>
                <a:schemeClr val="lt1"/>
              </a:solidFill>
              <a:latin typeface="Barlow Light"/>
              <a:ea typeface="Barlow Light"/>
              <a:cs typeface="Barlow Light"/>
              <a:sym typeface="Barlow Light"/>
            </a:endParaRPr>
          </a:p>
        </p:txBody>
      </p:sp>
      <p:pic>
        <p:nvPicPr>
          <p:cNvPr id="573" name="Google Shape;573;p74"/>
          <p:cNvPicPr preferRelativeResize="0"/>
          <p:nvPr/>
        </p:nvPicPr>
        <p:blipFill>
          <a:blip r:embed="rId3">
            <a:alphaModFix/>
          </a:blip>
          <a:stretch>
            <a:fillRect/>
          </a:stretch>
        </p:blipFill>
        <p:spPr>
          <a:xfrm>
            <a:off x="2360473" y="1180987"/>
            <a:ext cx="4306651" cy="3395800"/>
          </a:xfrm>
          <a:prstGeom prst="rect">
            <a:avLst/>
          </a:prstGeom>
          <a:noFill/>
          <a:ln>
            <a:noFill/>
          </a:ln>
        </p:spPr>
      </p:pic>
      <p:sp>
        <p:nvSpPr>
          <p:cNvPr id="574" name="Google Shape;574;p74"/>
          <p:cNvSpPr txBox="1"/>
          <p:nvPr/>
        </p:nvSpPr>
        <p:spPr>
          <a:xfrm>
            <a:off x="2402300" y="4586525"/>
            <a:ext cx="4154400" cy="344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lt1"/>
              </a:buClr>
              <a:buSzPts val="1100"/>
              <a:buFont typeface="Arial"/>
              <a:buNone/>
            </a:pPr>
            <a:r>
              <a:rPr i="1" lang="en" sz="1300">
                <a:solidFill>
                  <a:schemeClr val="lt1"/>
                </a:solidFill>
              </a:rPr>
              <a:t>P. Miao et. al </a:t>
            </a:r>
            <a:r>
              <a:rPr lang="en" sz="1300">
                <a:solidFill>
                  <a:schemeClr val="lt1"/>
                </a:solidFill>
              </a:rPr>
              <a:t>(2023)  arXiv: 2311.09568.</a:t>
            </a:r>
            <a:endParaRPr sz="1300">
              <a:solidFill>
                <a:schemeClr val="lt1"/>
              </a:solidFill>
            </a:endParaRPr>
          </a:p>
          <a:p>
            <a:pPr indent="0" lvl="0" marL="0" rtl="0" algn="l">
              <a:spcBef>
                <a:spcPts val="0"/>
              </a:spcBef>
              <a:spcAft>
                <a:spcPts val="0"/>
              </a:spcAft>
              <a:buNone/>
            </a:pPr>
            <a:r>
              <a:t/>
            </a:r>
            <a:endParaRPr sz="1000">
              <a:solidFill>
                <a:schemeClr val="dk1"/>
              </a:solidFill>
              <a:latin typeface="Barlow Light"/>
              <a:ea typeface="Barlow Light"/>
              <a:cs typeface="Barlow Light"/>
              <a:sym typeface="Barlow Light"/>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8" name="Shape 578"/>
        <p:cNvGrpSpPr/>
        <p:nvPr/>
      </p:nvGrpSpPr>
      <p:grpSpPr>
        <a:xfrm>
          <a:off x="0" y="0"/>
          <a:ext cx="0" cy="0"/>
          <a:chOff x="0" y="0"/>
          <a:chExt cx="0" cy="0"/>
        </a:xfrm>
      </p:grpSpPr>
      <p:sp>
        <p:nvSpPr>
          <p:cNvPr id="579" name="Google Shape;579;p75"/>
          <p:cNvSpPr txBox="1"/>
          <p:nvPr/>
        </p:nvSpPr>
        <p:spPr>
          <a:xfrm>
            <a:off x="130050" y="133875"/>
            <a:ext cx="8767500" cy="57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lt1"/>
                </a:solidFill>
                <a:latin typeface="Barlow Light"/>
                <a:ea typeface="Barlow Light"/>
                <a:cs typeface="Barlow Light"/>
                <a:sym typeface="Barlow Light"/>
              </a:rPr>
              <a:t>Penn ASIC Design</a:t>
            </a:r>
            <a:endParaRPr sz="1500">
              <a:solidFill>
                <a:schemeClr val="lt1"/>
              </a:solidFill>
              <a:latin typeface="Barlow Light"/>
              <a:ea typeface="Barlow Light"/>
              <a:cs typeface="Barlow Light"/>
              <a:sym typeface="Barlow Light"/>
            </a:endParaRPr>
          </a:p>
        </p:txBody>
      </p:sp>
      <p:pic>
        <p:nvPicPr>
          <p:cNvPr id="580" name="Google Shape;580;p75"/>
          <p:cNvPicPr preferRelativeResize="0"/>
          <p:nvPr/>
        </p:nvPicPr>
        <p:blipFill>
          <a:blip r:embed="rId3">
            <a:alphaModFix/>
          </a:blip>
          <a:stretch>
            <a:fillRect/>
          </a:stretch>
        </p:blipFill>
        <p:spPr>
          <a:xfrm>
            <a:off x="979250" y="958400"/>
            <a:ext cx="6812949" cy="37687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4" name="Shape 584"/>
        <p:cNvGrpSpPr/>
        <p:nvPr/>
      </p:nvGrpSpPr>
      <p:grpSpPr>
        <a:xfrm>
          <a:off x="0" y="0"/>
          <a:ext cx="0" cy="0"/>
          <a:chOff x="0" y="0"/>
          <a:chExt cx="0" cy="0"/>
        </a:xfrm>
      </p:grpSpPr>
      <p:sp>
        <p:nvSpPr>
          <p:cNvPr id="585" name="Google Shape;585;p76"/>
          <p:cNvSpPr txBox="1"/>
          <p:nvPr/>
        </p:nvSpPr>
        <p:spPr>
          <a:xfrm>
            <a:off x="130050" y="133875"/>
            <a:ext cx="8767500" cy="57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lt1"/>
                </a:solidFill>
                <a:latin typeface="Barlow Light"/>
                <a:ea typeface="Barlow Light"/>
                <a:cs typeface="Barlow Light"/>
                <a:sym typeface="Barlow Light"/>
              </a:rPr>
              <a:t>Cumulative Distribution Function</a:t>
            </a:r>
            <a:endParaRPr sz="1500">
              <a:solidFill>
                <a:schemeClr val="lt1"/>
              </a:solidFill>
              <a:latin typeface="Barlow Light"/>
              <a:ea typeface="Barlow Light"/>
              <a:cs typeface="Barlow Light"/>
              <a:sym typeface="Barlow Light"/>
            </a:endParaRPr>
          </a:p>
        </p:txBody>
      </p:sp>
      <p:pic>
        <p:nvPicPr>
          <p:cNvPr id="586" name="Google Shape;586;p76"/>
          <p:cNvPicPr preferRelativeResize="0"/>
          <p:nvPr/>
        </p:nvPicPr>
        <p:blipFill>
          <a:blip r:embed="rId3">
            <a:alphaModFix/>
          </a:blip>
          <a:stretch>
            <a:fillRect/>
          </a:stretch>
        </p:blipFill>
        <p:spPr>
          <a:xfrm>
            <a:off x="222952" y="2126600"/>
            <a:ext cx="4460274" cy="2854575"/>
          </a:xfrm>
          <a:prstGeom prst="rect">
            <a:avLst/>
          </a:prstGeom>
          <a:noFill/>
          <a:ln>
            <a:noFill/>
          </a:ln>
        </p:spPr>
      </p:pic>
      <p:sp>
        <p:nvSpPr>
          <p:cNvPr id="587" name="Google Shape;587;p76"/>
          <p:cNvSpPr txBox="1"/>
          <p:nvPr/>
        </p:nvSpPr>
        <p:spPr>
          <a:xfrm>
            <a:off x="366125" y="1782000"/>
            <a:ext cx="4247700" cy="57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lt1"/>
                </a:solidFill>
                <a:latin typeface="Barlow Light"/>
                <a:ea typeface="Barlow Light"/>
                <a:cs typeface="Barlow Light"/>
                <a:sym typeface="Barlow Light"/>
              </a:rPr>
              <a:t>CDF for the normal distribution</a:t>
            </a:r>
            <a:endParaRPr sz="1500">
              <a:solidFill>
                <a:schemeClr val="lt1"/>
              </a:solidFill>
              <a:latin typeface="Barlow Light"/>
              <a:ea typeface="Barlow Light"/>
              <a:cs typeface="Barlow Light"/>
              <a:sym typeface="Barlow Light"/>
            </a:endParaRPr>
          </a:p>
        </p:txBody>
      </p:sp>
      <p:sp>
        <p:nvSpPr>
          <p:cNvPr id="588" name="Google Shape;588;p76"/>
          <p:cNvSpPr txBox="1"/>
          <p:nvPr/>
        </p:nvSpPr>
        <p:spPr>
          <a:xfrm>
            <a:off x="40050" y="4894500"/>
            <a:ext cx="4736700" cy="24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solidFill>
                  <a:schemeClr val="lt1"/>
                </a:solidFill>
                <a:latin typeface="Barlow Light"/>
                <a:ea typeface="Barlow Light"/>
                <a:cs typeface="Barlow Light"/>
                <a:sym typeface="Barlow Light"/>
              </a:rPr>
              <a:t>https://en.wikipedia.org/wiki/Cumulative_distribution_function</a:t>
            </a:r>
            <a:endParaRPr sz="800">
              <a:solidFill>
                <a:schemeClr val="lt1"/>
              </a:solidFill>
              <a:latin typeface="Barlow Light"/>
              <a:ea typeface="Barlow Light"/>
              <a:cs typeface="Barlow Light"/>
              <a:sym typeface="Barlow Light"/>
            </a:endParaRPr>
          </a:p>
        </p:txBody>
      </p:sp>
      <p:sp>
        <p:nvSpPr>
          <p:cNvPr id="589" name="Google Shape;589;p76"/>
          <p:cNvSpPr txBox="1"/>
          <p:nvPr/>
        </p:nvSpPr>
        <p:spPr>
          <a:xfrm>
            <a:off x="331800" y="666475"/>
            <a:ext cx="3672600" cy="99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lt1"/>
                </a:solidFill>
              </a:rPr>
              <a:t>A CDF gives the probability that a random variable will be less than or equal to a given value. For discrete variables it’ll rise in steps</a:t>
            </a:r>
            <a:endParaRPr sz="1200">
              <a:solidFill>
                <a:schemeClr val="lt1"/>
              </a:solidFill>
            </a:endParaRPr>
          </a:p>
        </p:txBody>
      </p:sp>
      <p:pic>
        <p:nvPicPr>
          <p:cNvPr id="590" name="Google Shape;590;p76"/>
          <p:cNvPicPr preferRelativeResize="0"/>
          <p:nvPr/>
        </p:nvPicPr>
        <p:blipFill>
          <a:blip r:embed="rId4">
            <a:alphaModFix/>
          </a:blip>
          <a:stretch>
            <a:fillRect/>
          </a:stretch>
        </p:blipFill>
        <p:spPr>
          <a:xfrm>
            <a:off x="733000" y="1394950"/>
            <a:ext cx="1520950" cy="387050"/>
          </a:xfrm>
          <a:prstGeom prst="rect">
            <a:avLst/>
          </a:prstGeom>
          <a:noFill/>
          <a:ln>
            <a:noFill/>
          </a:ln>
        </p:spPr>
      </p:pic>
      <p:pic>
        <p:nvPicPr>
          <p:cNvPr id="591" name="Google Shape;591;p76"/>
          <p:cNvPicPr preferRelativeResize="0"/>
          <p:nvPr/>
        </p:nvPicPr>
        <p:blipFill>
          <a:blip r:embed="rId5">
            <a:alphaModFix/>
          </a:blip>
          <a:stretch>
            <a:fillRect/>
          </a:stretch>
        </p:blipFill>
        <p:spPr>
          <a:xfrm>
            <a:off x="4776750" y="3806150"/>
            <a:ext cx="2720250" cy="9484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6"/>
        </a:solidFill>
      </p:bgPr>
    </p:bg>
    <p:spTree>
      <p:nvGrpSpPr>
        <p:cNvPr id="389" name="Shape 389"/>
        <p:cNvGrpSpPr/>
        <p:nvPr/>
      </p:nvGrpSpPr>
      <p:grpSpPr>
        <a:xfrm>
          <a:off x="0" y="0"/>
          <a:ext cx="0" cy="0"/>
          <a:chOff x="0" y="0"/>
          <a:chExt cx="0" cy="0"/>
        </a:xfrm>
      </p:grpSpPr>
      <p:sp>
        <p:nvSpPr>
          <p:cNvPr id="390" name="Google Shape;390;p60"/>
          <p:cNvSpPr txBox="1"/>
          <p:nvPr>
            <p:ph idx="1" type="subTitle"/>
          </p:nvPr>
        </p:nvSpPr>
        <p:spPr>
          <a:xfrm>
            <a:off x="126325" y="161125"/>
            <a:ext cx="3655200" cy="357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100">
                <a:solidFill>
                  <a:schemeClr val="lt1"/>
                </a:solidFill>
                <a:latin typeface="Hepta Slab"/>
                <a:ea typeface="Hepta Slab"/>
                <a:cs typeface="Hepta Slab"/>
                <a:sym typeface="Hepta Slab"/>
              </a:rPr>
              <a:t>The consortium</a:t>
            </a:r>
            <a:endParaRPr b="1" sz="2100">
              <a:solidFill>
                <a:schemeClr val="lt1"/>
              </a:solidFill>
              <a:latin typeface="Hepta Slab"/>
              <a:ea typeface="Hepta Slab"/>
              <a:cs typeface="Hepta Slab"/>
              <a:sym typeface="Hepta Slab"/>
            </a:endParaRPr>
          </a:p>
        </p:txBody>
      </p:sp>
      <p:sp>
        <p:nvSpPr>
          <p:cNvPr id="391" name="Google Shape;391;p60"/>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92" name="Google Shape;392;p60"/>
          <p:cNvSpPr txBox="1"/>
          <p:nvPr/>
        </p:nvSpPr>
        <p:spPr>
          <a:xfrm>
            <a:off x="126325" y="779125"/>
            <a:ext cx="6609300" cy="3147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lt1"/>
              </a:buClr>
              <a:buSzPts val="1100"/>
              <a:buFont typeface="Arial"/>
              <a:buNone/>
            </a:pPr>
            <a:r>
              <a:rPr lang="en" sz="1600">
                <a:solidFill>
                  <a:schemeClr val="lt1"/>
                </a:solidFill>
              </a:rPr>
              <a:t>A consortium of universities and labs formed to realize </a:t>
            </a:r>
            <a:br>
              <a:rPr lang="en" sz="1600">
                <a:solidFill>
                  <a:schemeClr val="lt1"/>
                </a:solidFill>
              </a:rPr>
            </a:br>
            <a:r>
              <a:rPr lang="en" sz="1600">
                <a:solidFill>
                  <a:schemeClr val="lt1"/>
                </a:solidFill>
              </a:rPr>
              <a:t>and test the Q-Pix concept</a:t>
            </a:r>
            <a:endParaRPr sz="1600">
              <a:solidFill>
                <a:schemeClr val="lt1"/>
              </a:solidFill>
            </a:endParaRPr>
          </a:p>
          <a:p>
            <a:pPr indent="0" lvl="0" marL="0" rtl="0" algn="l">
              <a:lnSpc>
                <a:spcPct val="115000"/>
              </a:lnSpc>
              <a:spcBef>
                <a:spcPts val="0"/>
              </a:spcBef>
              <a:spcAft>
                <a:spcPts val="0"/>
              </a:spcAft>
              <a:buClr>
                <a:schemeClr val="lt1"/>
              </a:buClr>
              <a:buSzPts val="1100"/>
              <a:buFont typeface="Arial"/>
              <a:buNone/>
            </a:pPr>
            <a:r>
              <a:rPr lang="en" sz="1600">
                <a:solidFill>
                  <a:schemeClr val="lt1"/>
                </a:solidFill>
              </a:rPr>
              <a:t>Each university group has individual roles, expertise, and contributions, but with an excellent amount of collaboration</a:t>
            </a:r>
            <a:endParaRPr sz="1600">
              <a:solidFill>
                <a:schemeClr val="lt1"/>
              </a:solidFill>
            </a:endParaRPr>
          </a:p>
          <a:p>
            <a:pPr indent="-330200" lvl="0" marL="457200" rtl="0" algn="l">
              <a:lnSpc>
                <a:spcPct val="115000"/>
              </a:lnSpc>
              <a:spcBef>
                <a:spcPts val="0"/>
              </a:spcBef>
              <a:spcAft>
                <a:spcPts val="0"/>
              </a:spcAft>
              <a:buClr>
                <a:schemeClr val="lt1"/>
              </a:buClr>
              <a:buSzPts val="1600"/>
              <a:buChar char="●"/>
            </a:pPr>
            <a:r>
              <a:rPr lang="en" sz="1600">
                <a:solidFill>
                  <a:schemeClr val="lt1"/>
                </a:solidFill>
              </a:rPr>
              <a:t>UTA: Leadership, Prototyping, Light Detection, Simulations</a:t>
            </a:r>
            <a:endParaRPr sz="1600">
              <a:solidFill>
                <a:schemeClr val="lt1"/>
              </a:solidFill>
            </a:endParaRPr>
          </a:p>
          <a:p>
            <a:pPr indent="-330200" lvl="0" marL="457200" rtl="0" algn="l">
              <a:lnSpc>
                <a:spcPct val="115000"/>
              </a:lnSpc>
              <a:spcBef>
                <a:spcPts val="0"/>
              </a:spcBef>
              <a:spcAft>
                <a:spcPts val="0"/>
              </a:spcAft>
              <a:buClr>
                <a:schemeClr val="lt1"/>
              </a:buClr>
              <a:buSzPts val="1600"/>
              <a:buChar char="●"/>
            </a:pPr>
            <a:r>
              <a:rPr lang="en" sz="1600">
                <a:solidFill>
                  <a:schemeClr val="lt1"/>
                </a:solidFill>
              </a:rPr>
              <a:t>Penn: Analog and Digital Design, Testing</a:t>
            </a:r>
            <a:endParaRPr sz="1600">
              <a:solidFill>
                <a:schemeClr val="lt1"/>
              </a:solidFill>
            </a:endParaRPr>
          </a:p>
          <a:p>
            <a:pPr indent="-330200" lvl="0" marL="457200" rtl="0" algn="l">
              <a:lnSpc>
                <a:spcPct val="115000"/>
              </a:lnSpc>
              <a:spcBef>
                <a:spcPts val="0"/>
              </a:spcBef>
              <a:spcAft>
                <a:spcPts val="0"/>
              </a:spcAft>
              <a:buClr>
                <a:schemeClr val="lt1"/>
              </a:buClr>
              <a:buSzPts val="1600"/>
              <a:buChar char="●"/>
            </a:pPr>
            <a:r>
              <a:rPr lang="en" sz="1600">
                <a:solidFill>
                  <a:schemeClr val="lt1"/>
                </a:solidFill>
              </a:rPr>
              <a:t>A&amp;M: Simulations</a:t>
            </a:r>
            <a:endParaRPr sz="1600">
              <a:solidFill>
                <a:schemeClr val="lt1"/>
              </a:solidFill>
            </a:endParaRPr>
          </a:p>
          <a:p>
            <a:pPr indent="-330200" lvl="0" marL="457200" rtl="0" algn="l">
              <a:lnSpc>
                <a:spcPct val="115000"/>
              </a:lnSpc>
              <a:spcBef>
                <a:spcPts val="0"/>
              </a:spcBef>
              <a:spcAft>
                <a:spcPts val="0"/>
              </a:spcAft>
              <a:buClr>
                <a:schemeClr val="lt1"/>
              </a:buClr>
              <a:buSzPts val="1600"/>
              <a:buChar char="●"/>
            </a:pPr>
            <a:r>
              <a:rPr lang="en" sz="1600">
                <a:solidFill>
                  <a:schemeClr val="lt1"/>
                </a:solidFill>
              </a:rPr>
              <a:t>Wellesley: Prototyping</a:t>
            </a:r>
            <a:endParaRPr sz="1600">
              <a:solidFill>
                <a:schemeClr val="lt1"/>
              </a:solidFill>
            </a:endParaRPr>
          </a:p>
          <a:p>
            <a:pPr indent="-330200" lvl="0" marL="457200" rtl="0" algn="l">
              <a:lnSpc>
                <a:spcPct val="115000"/>
              </a:lnSpc>
              <a:spcBef>
                <a:spcPts val="0"/>
              </a:spcBef>
              <a:spcAft>
                <a:spcPts val="0"/>
              </a:spcAft>
              <a:buClr>
                <a:schemeClr val="lt1"/>
              </a:buClr>
              <a:buSzPts val="1600"/>
              <a:buChar char="●"/>
            </a:pPr>
            <a:r>
              <a:rPr lang="en" sz="1600">
                <a:solidFill>
                  <a:schemeClr val="lt1"/>
                </a:solidFill>
              </a:rPr>
              <a:t>Manchester: Leadership, Simulations, Light Detection, Prototyping</a:t>
            </a:r>
            <a:endParaRPr sz="1600">
              <a:solidFill>
                <a:schemeClr val="lt1"/>
              </a:solidFill>
            </a:endParaRPr>
          </a:p>
          <a:p>
            <a:pPr indent="-330200" lvl="0" marL="457200" rtl="0" algn="l">
              <a:lnSpc>
                <a:spcPct val="115000"/>
              </a:lnSpc>
              <a:spcBef>
                <a:spcPts val="0"/>
              </a:spcBef>
              <a:spcAft>
                <a:spcPts val="0"/>
              </a:spcAft>
              <a:buClr>
                <a:schemeClr val="lt1"/>
              </a:buClr>
              <a:buSzPts val="1600"/>
              <a:buChar char="●"/>
            </a:pPr>
            <a:r>
              <a:rPr lang="en" sz="1600">
                <a:solidFill>
                  <a:schemeClr val="lt1"/>
                </a:solidFill>
              </a:rPr>
              <a:t>Syracuse: Testing and Simulations </a:t>
            </a:r>
            <a:endParaRPr sz="1600">
              <a:solidFill>
                <a:schemeClr val="lt1"/>
              </a:solidFill>
            </a:endParaRPr>
          </a:p>
          <a:p>
            <a:pPr indent="-330200" lvl="0" marL="457200" rtl="0" algn="l">
              <a:lnSpc>
                <a:spcPct val="115000"/>
              </a:lnSpc>
              <a:spcBef>
                <a:spcPts val="0"/>
              </a:spcBef>
              <a:spcAft>
                <a:spcPts val="0"/>
              </a:spcAft>
              <a:buClr>
                <a:schemeClr val="lt1"/>
              </a:buClr>
              <a:buSzPts val="1600"/>
              <a:buChar char="●"/>
            </a:pPr>
            <a:r>
              <a:rPr lang="en" sz="1600">
                <a:solidFill>
                  <a:schemeClr val="lt1"/>
                </a:solidFill>
              </a:rPr>
              <a:t>Granada: Light Detection</a:t>
            </a:r>
            <a:endParaRPr sz="1600">
              <a:solidFill>
                <a:schemeClr val="lt1"/>
              </a:solidFill>
            </a:endParaRPr>
          </a:p>
          <a:p>
            <a:pPr indent="-330200" lvl="0" marL="457200" rtl="0" algn="l">
              <a:lnSpc>
                <a:spcPct val="115000"/>
              </a:lnSpc>
              <a:spcBef>
                <a:spcPts val="0"/>
              </a:spcBef>
              <a:spcAft>
                <a:spcPts val="0"/>
              </a:spcAft>
              <a:buClr>
                <a:schemeClr val="lt1"/>
              </a:buClr>
              <a:buSzPts val="1600"/>
              <a:buChar char="●"/>
            </a:pPr>
            <a:r>
              <a:rPr lang="en" sz="1600">
                <a:solidFill>
                  <a:schemeClr val="lt1"/>
                </a:solidFill>
              </a:rPr>
              <a:t>Hawaii: Digital Design (historically)</a:t>
            </a:r>
            <a:endParaRPr sz="1600">
              <a:solidFill>
                <a:schemeClr val="lt1"/>
              </a:solidFill>
            </a:endParaRPr>
          </a:p>
          <a:p>
            <a:pPr indent="0" lvl="0" marL="0" rtl="0" algn="l">
              <a:spcBef>
                <a:spcPts val="0"/>
              </a:spcBef>
              <a:spcAft>
                <a:spcPts val="0"/>
              </a:spcAft>
              <a:buNone/>
            </a:pPr>
            <a:r>
              <a:t/>
            </a:r>
            <a:endParaRPr sz="1300">
              <a:solidFill>
                <a:schemeClr val="lt1"/>
              </a:solidFill>
            </a:endParaRPr>
          </a:p>
        </p:txBody>
      </p:sp>
      <p:pic>
        <p:nvPicPr>
          <p:cNvPr id="393" name="Google Shape;393;p60"/>
          <p:cNvPicPr preferRelativeResize="0"/>
          <p:nvPr/>
        </p:nvPicPr>
        <p:blipFill>
          <a:blip r:embed="rId3">
            <a:alphaModFix/>
          </a:blip>
          <a:stretch>
            <a:fillRect/>
          </a:stretch>
        </p:blipFill>
        <p:spPr>
          <a:xfrm>
            <a:off x="7637550" y="920856"/>
            <a:ext cx="1506450" cy="1198869"/>
          </a:xfrm>
          <a:prstGeom prst="rect">
            <a:avLst/>
          </a:prstGeom>
          <a:noFill/>
          <a:ln>
            <a:noFill/>
          </a:ln>
        </p:spPr>
      </p:pic>
      <p:pic>
        <p:nvPicPr>
          <p:cNvPr id="394" name="Google Shape;394;p60"/>
          <p:cNvPicPr preferRelativeResize="0"/>
          <p:nvPr/>
        </p:nvPicPr>
        <p:blipFill>
          <a:blip r:embed="rId4">
            <a:alphaModFix/>
          </a:blip>
          <a:stretch>
            <a:fillRect/>
          </a:stretch>
        </p:blipFill>
        <p:spPr>
          <a:xfrm>
            <a:off x="7637550" y="2435224"/>
            <a:ext cx="1506450" cy="1555025"/>
          </a:xfrm>
          <a:prstGeom prst="rect">
            <a:avLst/>
          </a:prstGeom>
          <a:noFill/>
          <a:ln>
            <a:noFill/>
          </a:ln>
        </p:spPr>
      </p:pic>
      <p:pic>
        <p:nvPicPr>
          <p:cNvPr id="395" name="Google Shape;395;p60"/>
          <p:cNvPicPr preferRelativeResize="0"/>
          <p:nvPr/>
        </p:nvPicPr>
        <p:blipFill>
          <a:blip r:embed="rId5">
            <a:alphaModFix/>
          </a:blip>
          <a:stretch>
            <a:fillRect/>
          </a:stretch>
        </p:blipFill>
        <p:spPr>
          <a:xfrm>
            <a:off x="8093050" y="1856975"/>
            <a:ext cx="1050948" cy="991900"/>
          </a:xfrm>
          <a:prstGeom prst="rect">
            <a:avLst/>
          </a:prstGeom>
          <a:noFill/>
          <a:ln>
            <a:noFill/>
          </a:ln>
        </p:spPr>
      </p:pic>
      <p:pic>
        <p:nvPicPr>
          <p:cNvPr id="396" name="Google Shape;396;p60"/>
          <p:cNvPicPr preferRelativeResize="0"/>
          <p:nvPr/>
        </p:nvPicPr>
        <p:blipFill>
          <a:blip r:embed="rId6">
            <a:alphaModFix/>
          </a:blip>
          <a:stretch>
            <a:fillRect/>
          </a:stretch>
        </p:blipFill>
        <p:spPr>
          <a:xfrm>
            <a:off x="6665150" y="3642125"/>
            <a:ext cx="972525" cy="616825"/>
          </a:xfrm>
          <a:prstGeom prst="rect">
            <a:avLst/>
          </a:prstGeom>
          <a:noFill/>
          <a:ln>
            <a:noFill/>
          </a:ln>
        </p:spPr>
      </p:pic>
      <p:pic>
        <p:nvPicPr>
          <p:cNvPr id="397" name="Google Shape;397;p60"/>
          <p:cNvPicPr preferRelativeResize="0"/>
          <p:nvPr/>
        </p:nvPicPr>
        <p:blipFill>
          <a:blip r:embed="rId7">
            <a:alphaModFix/>
          </a:blip>
          <a:stretch>
            <a:fillRect/>
          </a:stretch>
        </p:blipFill>
        <p:spPr>
          <a:xfrm>
            <a:off x="7728062" y="4681886"/>
            <a:ext cx="1325450" cy="423901"/>
          </a:xfrm>
          <a:prstGeom prst="rect">
            <a:avLst/>
          </a:prstGeom>
          <a:noFill/>
          <a:ln>
            <a:noFill/>
          </a:ln>
        </p:spPr>
      </p:pic>
      <p:pic>
        <p:nvPicPr>
          <p:cNvPr id="398" name="Google Shape;398;p60"/>
          <p:cNvPicPr preferRelativeResize="0"/>
          <p:nvPr/>
        </p:nvPicPr>
        <p:blipFill>
          <a:blip r:embed="rId8">
            <a:alphaModFix/>
          </a:blip>
          <a:stretch>
            <a:fillRect/>
          </a:stretch>
        </p:blipFill>
        <p:spPr>
          <a:xfrm>
            <a:off x="6735637" y="1706066"/>
            <a:ext cx="1783587" cy="991896"/>
          </a:xfrm>
          <a:prstGeom prst="rect">
            <a:avLst/>
          </a:prstGeom>
          <a:noFill/>
          <a:ln>
            <a:noFill/>
          </a:ln>
        </p:spPr>
      </p:pic>
      <p:pic>
        <p:nvPicPr>
          <p:cNvPr id="399" name="Google Shape;399;p60"/>
          <p:cNvPicPr preferRelativeResize="0"/>
          <p:nvPr/>
        </p:nvPicPr>
        <p:blipFill>
          <a:blip r:embed="rId9">
            <a:alphaModFix/>
          </a:blip>
          <a:stretch>
            <a:fillRect/>
          </a:stretch>
        </p:blipFill>
        <p:spPr>
          <a:xfrm>
            <a:off x="6689550" y="4366021"/>
            <a:ext cx="923725" cy="747605"/>
          </a:xfrm>
          <a:prstGeom prst="rect">
            <a:avLst/>
          </a:prstGeom>
          <a:noFill/>
          <a:ln>
            <a:noFill/>
          </a:ln>
        </p:spPr>
      </p:pic>
      <p:pic>
        <p:nvPicPr>
          <p:cNvPr id="400" name="Google Shape;400;p60"/>
          <p:cNvPicPr preferRelativeResize="0"/>
          <p:nvPr/>
        </p:nvPicPr>
        <p:blipFill>
          <a:blip r:embed="rId10">
            <a:alphaModFix/>
          </a:blip>
          <a:stretch>
            <a:fillRect/>
          </a:stretch>
        </p:blipFill>
        <p:spPr>
          <a:xfrm>
            <a:off x="7538913" y="3274388"/>
            <a:ext cx="1703732" cy="1191375"/>
          </a:xfrm>
          <a:prstGeom prst="rect">
            <a:avLst/>
          </a:prstGeom>
          <a:noFill/>
          <a:ln>
            <a:noFill/>
          </a:ln>
        </p:spPr>
      </p:pic>
      <p:pic>
        <p:nvPicPr>
          <p:cNvPr id="401" name="Google Shape;401;p60"/>
          <p:cNvPicPr preferRelativeResize="0"/>
          <p:nvPr/>
        </p:nvPicPr>
        <p:blipFill>
          <a:blip r:embed="rId11">
            <a:alphaModFix/>
          </a:blip>
          <a:stretch>
            <a:fillRect/>
          </a:stretch>
        </p:blipFill>
        <p:spPr>
          <a:xfrm>
            <a:off x="7256125" y="250829"/>
            <a:ext cx="1703724" cy="878796"/>
          </a:xfrm>
          <a:prstGeom prst="rect">
            <a:avLst/>
          </a:prstGeom>
          <a:noFill/>
          <a:ln>
            <a:noFill/>
          </a:ln>
        </p:spPr>
      </p:pic>
      <p:pic>
        <p:nvPicPr>
          <p:cNvPr id="402" name="Google Shape;402;p60"/>
          <p:cNvPicPr preferRelativeResize="0"/>
          <p:nvPr/>
        </p:nvPicPr>
        <p:blipFill>
          <a:blip r:embed="rId12">
            <a:alphaModFix/>
          </a:blip>
          <a:stretch>
            <a:fillRect/>
          </a:stretch>
        </p:blipFill>
        <p:spPr>
          <a:xfrm>
            <a:off x="6137338" y="160950"/>
            <a:ext cx="1218427" cy="991900"/>
          </a:xfrm>
          <a:prstGeom prst="rect">
            <a:avLst/>
          </a:prstGeom>
          <a:noFill/>
          <a:ln>
            <a:noFill/>
          </a:ln>
        </p:spPr>
      </p:pic>
      <p:pic>
        <p:nvPicPr>
          <p:cNvPr id="403" name="Google Shape;403;p60"/>
          <p:cNvPicPr preferRelativeResize="0"/>
          <p:nvPr/>
        </p:nvPicPr>
        <p:blipFill>
          <a:blip r:embed="rId13">
            <a:alphaModFix/>
          </a:blip>
          <a:stretch>
            <a:fillRect/>
          </a:stretch>
        </p:blipFill>
        <p:spPr>
          <a:xfrm>
            <a:off x="7613275" y="3642125"/>
            <a:ext cx="1555025" cy="1555025"/>
          </a:xfrm>
          <a:prstGeom prst="rect">
            <a:avLst/>
          </a:prstGeom>
          <a:noFill/>
          <a:ln>
            <a:noFill/>
          </a:ln>
        </p:spPr>
      </p:pic>
      <p:pic>
        <p:nvPicPr>
          <p:cNvPr id="404" name="Google Shape;404;p60"/>
          <p:cNvPicPr preferRelativeResize="0"/>
          <p:nvPr/>
        </p:nvPicPr>
        <p:blipFill>
          <a:blip r:embed="rId14">
            <a:alphaModFix/>
          </a:blip>
          <a:stretch>
            <a:fillRect/>
          </a:stretch>
        </p:blipFill>
        <p:spPr>
          <a:xfrm>
            <a:off x="3539325" y="4128897"/>
            <a:ext cx="972525" cy="1014614"/>
          </a:xfrm>
          <a:prstGeom prst="rect">
            <a:avLst/>
          </a:prstGeom>
          <a:noFill/>
          <a:ln>
            <a:noFill/>
          </a:ln>
        </p:spPr>
      </p:pic>
      <p:sp>
        <p:nvSpPr>
          <p:cNvPr id="405" name="Google Shape;405;p60"/>
          <p:cNvSpPr txBox="1"/>
          <p:nvPr/>
        </p:nvSpPr>
        <p:spPr>
          <a:xfrm>
            <a:off x="4379825" y="4572988"/>
            <a:ext cx="2436000" cy="641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i="1" lang="en" sz="900">
                <a:solidFill>
                  <a:schemeClr val="lt1"/>
                </a:solidFill>
              </a:rPr>
              <a:t>Q-Pix consortium would like to thank the DOE and the Gordon &amp; Betty Moore Foundation for their support </a:t>
            </a:r>
            <a:endParaRPr i="1" sz="900">
              <a:solidFill>
                <a:schemeClr val="lt1"/>
              </a:solidFill>
            </a:endParaRPr>
          </a:p>
        </p:txBody>
      </p:sp>
      <p:pic>
        <p:nvPicPr>
          <p:cNvPr id="406" name="Google Shape;406;p60"/>
          <p:cNvPicPr preferRelativeResize="0"/>
          <p:nvPr/>
        </p:nvPicPr>
        <p:blipFill>
          <a:blip r:embed="rId15">
            <a:alphaModFix/>
          </a:blip>
          <a:stretch>
            <a:fillRect/>
          </a:stretch>
        </p:blipFill>
        <p:spPr>
          <a:xfrm>
            <a:off x="4997121" y="4061714"/>
            <a:ext cx="1431750" cy="572700"/>
          </a:xfrm>
          <a:prstGeom prst="rect">
            <a:avLst/>
          </a:prstGeom>
          <a:noFill/>
          <a:ln>
            <a:noFill/>
          </a:ln>
        </p:spPr>
      </p:pic>
      <p:sp>
        <p:nvSpPr>
          <p:cNvPr id="407" name="Google Shape;407;p60"/>
          <p:cNvSpPr txBox="1"/>
          <p:nvPr/>
        </p:nvSpPr>
        <p:spPr>
          <a:xfrm>
            <a:off x="50350" y="4689975"/>
            <a:ext cx="704100" cy="39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accent2"/>
                </a:solidFill>
                <a:latin typeface="Barlow Light"/>
                <a:ea typeface="Barlow Light"/>
                <a:cs typeface="Barlow Light"/>
                <a:sym typeface="Barlow Light"/>
              </a:rPr>
              <a:t>1</a:t>
            </a:r>
            <a:endParaRPr sz="1500">
              <a:solidFill>
                <a:schemeClr val="accent2"/>
              </a:solidFill>
              <a:latin typeface="Barlow Light"/>
              <a:ea typeface="Barlow Light"/>
              <a:cs typeface="Barlow Light"/>
              <a:sym typeface="Barlow Ligh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6"/>
        </a:solidFill>
      </p:bgPr>
    </p:bg>
    <p:spTree>
      <p:nvGrpSpPr>
        <p:cNvPr id="411" name="Shape 411"/>
        <p:cNvGrpSpPr/>
        <p:nvPr/>
      </p:nvGrpSpPr>
      <p:grpSpPr>
        <a:xfrm>
          <a:off x="0" y="0"/>
          <a:ext cx="0" cy="0"/>
          <a:chOff x="0" y="0"/>
          <a:chExt cx="0" cy="0"/>
        </a:xfrm>
      </p:grpSpPr>
      <p:sp>
        <p:nvSpPr>
          <p:cNvPr id="412" name="Google Shape;412;p61"/>
          <p:cNvSpPr txBox="1"/>
          <p:nvPr>
            <p:ph idx="1" type="subTitle"/>
          </p:nvPr>
        </p:nvSpPr>
        <p:spPr>
          <a:xfrm>
            <a:off x="151900" y="213900"/>
            <a:ext cx="6075300" cy="357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100">
                <a:solidFill>
                  <a:schemeClr val="lt1"/>
                </a:solidFill>
                <a:latin typeface="Hepta Slab"/>
                <a:ea typeface="Hepta Slab"/>
                <a:cs typeface="Hepta Slab"/>
                <a:sym typeface="Hepta Slab"/>
              </a:rPr>
              <a:t>A novel pixelated readout </a:t>
            </a:r>
            <a:endParaRPr b="1" sz="2100">
              <a:solidFill>
                <a:schemeClr val="lt1"/>
              </a:solidFill>
              <a:latin typeface="Hepta Slab"/>
              <a:ea typeface="Hepta Slab"/>
              <a:cs typeface="Hepta Slab"/>
              <a:sym typeface="Hepta Slab"/>
            </a:endParaRPr>
          </a:p>
        </p:txBody>
      </p:sp>
      <p:sp>
        <p:nvSpPr>
          <p:cNvPr id="413" name="Google Shape;413;p61"/>
          <p:cNvSpPr txBox="1"/>
          <p:nvPr/>
        </p:nvSpPr>
        <p:spPr>
          <a:xfrm>
            <a:off x="151900" y="797750"/>
            <a:ext cx="8928000" cy="386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lt1"/>
                </a:solidFill>
              </a:rPr>
              <a:t>The QPix concept (</a:t>
            </a:r>
            <a:r>
              <a:rPr lang="en" sz="1500" u="sng">
                <a:solidFill>
                  <a:schemeClr val="lt1"/>
                </a:solidFill>
                <a:hlinkClick r:id="rId3">
                  <a:extLst>
                    <a:ext uri="{A12FA001-AC4F-418D-AE19-62706E023703}">
                      <ahyp:hlinkClr val="tx"/>
                    </a:ext>
                  </a:extLst>
                </a:hlinkClick>
              </a:rPr>
              <a:t>https://arxiv.org/abs/1809.10213</a:t>
            </a:r>
            <a:r>
              <a:rPr lang="en" sz="1500">
                <a:solidFill>
                  <a:schemeClr val="lt1"/>
                </a:solidFill>
              </a:rPr>
              <a:t>) developed by Yuan Mei (UTA/LBNL) and Dave Nygren (UTA) outlines a novel ionization signal capture and waveform </a:t>
            </a:r>
            <a:r>
              <a:rPr lang="en" sz="1500">
                <a:solidFill>
                  <a:schemeClr val="lt1"/>
                </a:solidFill>
              </a:rPr>
              <a:t>digitization</a:t>
            </a:r>
            <a:r>
              <a:rPr lang="en" sz="1500">
                <a:solidFill>
                  <a:schemeClr val="lt1"/>
                </a:solidFill>
              </a:rPr>
              <a:t> scheme for kiloton-scale liquid Argon Time Projection Chamber (TPC) detectors</a:t>
            </a:r>
            <a:endParaRPr sz="1500">
              <a:solidFill>
                <a:schemeClr val="lt1"/>
              </a:solidFill>
            </a:endParaRPr>
          </a:p>
          <a:p>
            <a:pPr indent="0" lvl="0" marL="0" rtl="0" algn="l">
              <a:spcBef>
                <a:spcPts val="0"/>
              </a:spcBef>
              <a:spcAft>
                <a:spcPts val="0"/>
              </a:spcAft>
              <a:buNone/>
            </a:pPr>
            <a:r>
              <a:t/>
            </a:r>
            <a:endParaRPr sz="1500">
              <a:solidFill>
                <a:schemeClr val="lt1"/>
              </a:solidFill>
            </a:endParaRPr>
          </a:p>
          <a:p>
            <a:pPr indent="0" lvl="0" marL="0" rtl="0" algn="l">
              <a:spcBef>
                <a:spcPts val="0"/>
              </a:spcBef>
              <a:spcAft>
                <a:spcPts val="0"/>
              </a:spcAft>
              <a:buNone/>
            </a:pPr>
            <a:r>
              <a:rPr lang="en" sz="1500">
                <a:solidFill>
                  <a:schemeClr val="lt1"/>
                </a:solidFill>
              </a:rPr>
              <a:t> </a:t>
            </a:r>
            <a:endParaRPr sz="1500">
              <a:solidFill>
                <a:schemeClr val="lt1"/>
              </a:solidFill>
            </a:endParaRPr>
          </a:p>
        </p:txBody>
      </p:sp>
      <p:pic>
        <p:nvPicPr>
          <p:cNvPr id="414" name="Google Shape;414;p61"/>
          <p:cNvPicPr preferRelativeResize="0"/>
          <p:nvPr/>
        </p:nvPicPr>
        <p:blipFill>
          <a:blip r:embed="rId4">
            <a:alphaModFix/>
          </a:blip>
          <a:stretch>
            <a:fillRect/>
          </a:stretch>
        </p:blipFill>
        <p:spPr>
          <a:xfrm>
            <a:off x="0" y="2368225"/>
            <a:ext cx="4365599" cy="2775276"/>
          </a:xfrm>
          <a:prstGeom prst="rect">
            <a:avLst/>
          </a:prstGeom>
          <a:noFill/>
          <a:ln>
            <a:noFill/>
          </a:ln>
        </p:spPr>
      </p:pic>
      <p:pic>
        <p:nvPicPr>
          <p:cNvPr id="415" name="Google Shape;415;p61"/>
          <p:cNvPicPr preferRelativeResize="0"/>
          <p:nvPr/>
        </p:nvPicPr>
        <p:blipFill rotWithShape="1">
          <a:blip r:embed="rId5">
            <a:alphaModFix/>
          </a:blip>
          <a:srcRect b="0" l="3063" r="0" t="0"/>
          <a:stretch/>
        </p:blipFill>
        <p:spPr>
          <a:xfrm>
            <a:off x="4521700" y="1851975"/>
            <a:ext cx="4558100" cy="3219299"/>
          </a:xfrm>
          <a:prstGeom prst="rect">
            <a:avLst/>
          </a:prstGeom>
          <a:noFill/>
          <a:ln>
            <a:noFill/>
          </a:ln>
        </p:spPr>
      </p:pic>
      <p:sp>
        <p:nvSpPr>
          <p:cNvPr id="416" name="Google Shape;416;p61"/>
          <p:cNvSpPr txBox="1"/>
          <p:nvPr/>
        </p:nvSpPr>
        <p:spPr>
          <a:xfrm>
            <a:off x="50350" y="4689975"/>
            <a:ext cx="704100" cy="39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accent2"/>
                </a:solidFill>
                <a:latin typeface="Barlow Light"/>
                <a:ea typeface="Barlow Light"/>
                <a:cs typeface="Barlow Light"/>
                <a:sym typeface="Barlow Light"/>
              </a:rPr>
              <a:t>2</a:t>
            </a:r>
            <a:endParaRPr sz="1500">
              <a:solidFill>
                <a:schemeClr val="accent2"/>
              </a:solidFill>
              <a:latin typeface="Barlow Light"/>
              <a:ea typeface="Barlow Light"/>
              <a:cs typeface="Barlow Light"/>
              <a:sym typeface="Barlow Ligh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6"/>
        </a:solidFill>
      </p:bgPr>
    </p:bg>
    <p:spTree>
      <p:nvGrpSpPr>
        <p:cNvPr id="420" name="Shape 420"/>
        <p:cNvGrpSpPr/>
        <p:nvPr/>
      </p:nvGrpSpPr>
      <p:grpSpPr>
        <a:xfrm>
          <a:off x="0" y="0"/>
          <a:ext cx="0" cy="0"/>
          <a:chOff x="0" y="0"/>
          <a:chExt cx="0" cy="0"/>
        </a:xfrm>
      </p:grpSpPr>
      <p:sp>
        <p:nvSpPr>
          <p:cNvPr id="421" name="Google Shape;421;p62"/>
          <p:cNvSpPr txBox="1"/>
          <p:nvPr>
            <p:ph idx="1" type="subTitle"/>
          </p:nvPr>
        </p:nvSpPr>
        <p:spPr>
          <a:xfrm>
            <a:off x="151900" y="213900"/>
            <a:ext cx="6040200" cy="357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100">
                <a:solidFill>
                  <a:schemeClr val="lt1"/>
                </a:solidFill>
                <a:latin typeface="Hepta Slab"/>
                <a:ea typeface="Hepta Slab"/>
                <a:cs typeface="Hepta Slab"/>
                <a:sym typeface="Hepta Slab"/>
              </a:rPr>
              <a:t>The challenge of a kiloton-scale TPC</a:t>
            </a:r>
            <a:endParaRPr b="1" sz="2100">
              <a:solidFill>
                <a:schemeClr val="lt1"/>
              </a:solidFill>
              <a:latin typeface="Hepta Slab"/>
              <a:ea typeface="Hepta Slab"/>
              <a:cs typeface="Hepta Slab"/>
              <a:sym typeface="Hepta Slab"/>
            </a:endParaRPr>
          </a:p>
        </p:txBody>
      </p:sp>
      <p:sp>
        <p:nvSpPr>
          <p:cNvPr id="422" name="Google Shape;422;p62"/>
          <p:cNvSpPr txBox="1"/>
          <p:nvPr/>
        </p:nvSpPr>
        <p:spPr>
          <a:xfrm>
            <a:off x="172900" y="876525"/>
            <a:ext cx="5998200" cy="414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Q-Pix is designed to face the challenges of a </a:t>
            </a:r>
            <a:r>
              <a:rPr lang="en">
                <a:solidFill>
                  <a:schemeClr val="lt1"/>
                </a:solidFill>
              </a:rPr>
              <a:t>large scale, underground neutrino detector (like the DUNE far detector):</a:t>
            </a:r>
            <a:endParaRPr>
              <a:solidFill>
                <a:schemeClr val="lt1"/>
              </a:solidFill>
            </a:endParaRPr>
          </a:p>
          <a:p>
            <a:pPr indent="-317500" lvl="0" marL="457200" rtl="0" algn="l">
              <a:spcBef>
                <a:spcPts val="0"/>
              </a:spcBef>
              <a:spcAft>
                <a:spcPts val="0"/>
              </a:spcAft>
              <a:buClr>
                <a:schemeClr val="lt1"/>
              </a:buClr>
              <a:buSzPts val="1400"/>
              <a:buChar char="●"/>
            </a:pPr>
            <a:r>
              <a:rPr b="1" lang="en">
                <a:solidFill>
                  <a:schemeClr val="lt1"/>
                </a:solidFill>
              </a:rPr>
              <a:t>Low event rate </a:t>
            </a:r>
            <a:endParaRPr b="1">
              <a:solidFill>
                <a:schemeClr val="lt1"/>
              </a:solidFill>
            </a:endParaRPr>
          </a:p>
          <a:p>
            <a:pPr indent="-317500" lvl="1" marL="914400" rtl="0" algn="l">
              <a:spcBef>
                <a:spcPts val="0"/>
              </a:spcBef>
              <a:spcAft>
                <a:spcPts val="0"/>
              </a:spcAft>
              <a:buClr>
                <a:schemeClr val="lt1"/>
              </a:buClr>
              <a:buSzPts val="1400"/>
              <a:buChar char="○"/>
            </a:pPr>
            <a:r>
              <a:rPr lang="en">
                <a:solidFill>
                  <a:schemeClr val="lt1"/>
                </a:solidFill>
              </a:rPr>
              <a:t>The large size of the detector motivates an intrinsically 3D readout (pixelated sensors) over the conventional 2D wire projective readout (</a:t>
            </a:r>
            <a:r>
              <a:rPr lang="en" sz="1200" u="sng">
                <a:solidFill>
                  <a:schemeClr val="lt1"/>
                </a:solidFill>
                <a:hlinkClick r:id="rId3">
                  <a:extLst>
                    <a:ext uri="{A12FA001-AC4F-418D-AE19-62706E023703}">
                      <ahyp:hlinkClr val="tx"/>
                    </a:ext>
                  </a:extLst>
                </a:hlinkClick>
              </a:rPr>
              <a:t>arXiv:1912.10133</a:t>
            </a:r>
            <a:r>
              <a:rPr lang="en" sz="1200" u="sng">
                <a:solidFill>
                  <a:schemeClr val="lt1"/>
                </a:solidFill>
              </a:rPr>
              <a:t> /</a:t>
            </a:r>
            <a:r>
              <a:rPr lang="en" sz="1200" u="sng">
                <a:solidFill>
                  <a:schemeClr val="lt1"/>
                </a:solidFill>
                <a:hlinkClick r:id="rId4">
                  <a:extLst>
                    <a:ext uri="{A12FA001-AC4F-418D-AE19-62706E023703}">
                      <ahyp:hlinkClr val="tx"/>
                    </a:ext>
                  </a:extLst>
                </a:hlinkClick>
              </a:rPr>
              <a:t> </a:t>
            </a:r>
            <a:r>
              <a:rPr i="1" lang="en" sz="1200" u="sng">
                <a:solidFill>
                  <a:schemeClr val="lt1"/>
                </a:solidFill>
                <a:hlinkClick r:id="rId5">
                  <a:extLst>
                    <a:ext uri="{A12FA001-AC4F-418D-AE19-62706E023703}">
                      <ahyp:hlinkClr val="tx"/>
                    </a:ext>
                  </a:extLst>
                </a:hlinkClick>
              </a:rPr>
              <a:t>JINST</a:t>
            </a:r>
            <a:r>
              <a:rPr lang="en" sz="1200" u="sng">
                <a:solidFill>
                  <a:schemeClr val="lt1"/>
                </a:solidFill>
                <a:hlinkClick r:id="rId6">
                  <a:extLst>
                    <a:ext uri="{A12FA001-AC4F-418D-AE19-62706E023703}">
                      <ahyp:hlinkClr val="tx"/>
                    </a:ext>
                  </a:extLst>
                </a:hlinkClick>
              </a:rPr>
              <a:t> </a:t>
            </a:r>
            <a:r>
              <a:rPr b="1" lang="en" sz="1200" u="sng">
                <a:solidFill>
                  <a:schemeClr val="lt1"/>
                </a:solidFill>
                <a:hlinkClick r:id="rId7">
                  <a:extLst>
                    <a:ext uri="{A12FA001-AC4F-418D-AE19-62706E023703}">
                      <ahyp:hlinkClr val="tx"/>
                    </a:ext>
                  </a:extLst>
                </a:hlinkClick>
              </a:rPr>
              <a:t>15</a:t>
            </a:r>
            <a:r>
              <a:rPr lang="en" sz="1200" u="sng">
                <a:solidFill>
                  <a:schemeClr val="lt1"/>
                </a:solidFill>
                <a:hlinkClick r:id="rId8">
                  <a:extLst>
                    <a:ext uri="{A12FA001-AC4F-418D-AE19-62706E023703}">
                      <ahyp:hlinkClr val="tx"/>
                    </a:ext>
                  </a:extLst>
                </a:hlinkClick>
              </a:rPr>
              <a:t> P04009</a:t>
            </a:r>
            <a:r>
              <a:rPr lang="en">
                <a:solidFill>
                  <a:schemeClr val="lt1"/>
                </a:solidFill>
              </a:rPr>
              <a:t>)</a:t>
            </a:r>
            <a:endParaRPr>
              <a:solidFill>
                <a:schemeClr val="lt1"/>
              </a:solidFill>
            </a:endParaRPr>
          </a:p>
          <a:p>
            <a:pPr indent="-317500" lvl="0" marL="457200" rtl="0" algn="l">
              <a:spcBef>
                <a:spcPts val="0"/>
              </a:spcBef>
              <a:spcAft>
                <a:spcPts val="0"/>
              </a:spcAft>
              <a:buClr>
                <a:schemeClr val="lt1"/>
              </a:buClr>
              <a:buSzPts val="1400"/>
              <a:buChar char="●"/>
            </a:pPr>
            <a:r>
              <a:rPr b="1" lang="en">
                <a:solidFill>
                  <a:schemeClr val="lt1"/>
                </a:solidFill>
              </a:rPr>
              <a:t>Low threshold detection</a:t>
            </a:r>
            <a:r>
              <a:rPr lang="en">
                <a:solidFill>
                  <a:schemeClr val="lt1"/>
                </a:solidFill>
              </a:rPr>
              <a:t> </a:t>
            </a:r>
            <a:endParaRPr>
              <a:solidFill>
                <a:schemeClr val="lt1"/>
              </a:solidFill>
            </a:endParaRPr>
          </a:p>
          <a:p>
            <a:pPr indent="-317500" lvl="1" marL="914400" rtl="0" algn="l">
              <a:spcBef>
                <a:spcPts val="0"/>
              </a:spcBef>
              <a:spcAft>
                <a:spcPts val="0"/>
              </a:spcAft>
              <a:buClr>
                <a:schemeClr val="lt1"/>
              </a:buClr>
              <a:buSzPts val="1400"/>
              <a:buChar char="○"/>
            </a:pPr>
            <a:r>
              <a:rPr lang="en">
                <a:solidFill>
                  <a:schemeClr val="lt1"/>
                </a:solidFill>
              </a:rPr>
              <a:t>The low threshold pixel based readout also offers discovery potential for low energy events </a:t>
            </a:r>
            <a:endParaRPr>
              <a:solidFill>
                <a:schemeClr val="lt1"/>
              </a:solidFill>
            </a:endParaRPr>
          </a:p>
          <a:p>
            <a:pPr indent="-317500" lvl="2" marL="1371600" rtl="0" algn="l">
              <a:spcBef>
                <a:spcPts val="0"/>
              </a:spcBef>
              <a:spcAft>
                <a:spcPts val="0"/>
              </a:spcAft>
              <a:buClr>
                <a:schemeClr val="lt1"/>
              </a:buClr>
              <a:buSzPts val="1400"/>
              <a:buChar char="■"/>
            </a:pPr>
            <a:r>
              <a:rPr lang="en">
                <a:solidFill>
                  <a:schemeClr val="lt1"/>
                </a:solidFill>
              </a:rPr>
              <a:t>Long sensing wires increase electronic noise</a:t>
            </a:r>
            <a:endParaRPr>
              <a:solidFill>
                <a:schemeClr val="lt1"/>
              </a:solidFill>
            </a:endParaRPr>
          </a:p>
          <a:p>
            <a:pPr indent="-317500" lvl="2" marL="1371600" rtl="0" algn="l">
              <a:spcBef>
                <a:spcPts val="0"/>
              </a:spcBef>
              <a:spcAft>
                <a:spcPts val="0"/>
              </a:spcAft>
              <a:buClr>
                <a:schemeClr val="lt1"/>
              </a:buClr>
              <a:buSzPts val="1400"/>
              <a:buChar char="■"/>
            </a:pPr>
            <a:r>
              <a:rPr lang="en">
                <a:solidFill>
                  <a:schemeClr val="lt1"/>
                </a:solidFill>
              </a:rPr>
              <a:t>Supernova neutrinos (</a:t>
            </a:r>
            <a:r>
              <a:rPr lang="en" sz="1200" u="sng">
                <a:solidFill>
                  <a:schemeClr val="lt1"/>
                </a:solidFill>
                <a:hlinkClick r:id="rId9">
                  <a:extLst>
                    <a:ext uri="{A12FA001-AC4F-418D-AE19-62706E023703}">
                      <ahyp:hlinkClr val="tx"/>
                    </a:ext>
                  </a:extLst>
                </a:hlinkClick>
              </a:rPr>
              <a:t>arXiv:2207.11127</a:t>
            </a:r>
            <a:r>
              <a:rPr lang="en">
                <a:solidFill>
                  <a:schemeClr val="lt1"/>
                </a:solidFill>
              </a:rPr>
              <a:t>)</a:t>
            </a:r>
            <a:endParaRPr>
              <a:solidFill>
                <a:schemeClr val="lt1"/>
              </a:solidFill>
            </a:endParaRPr>
          </a:p>
          <a:p>
            <a:pPr indent="-317500" lvl="2" marL="1371600" rtl="0" algn="l">
              <a:spcBef>
                <a:spcPts val="0"/>
              </a:spcBef>
              <a:spcAft>
                <a:spcPts val="0"/>
              </a:spcAft>
              <a:buClr>
                <a:schemeClr val="lt1"/>
              </a:buClr>
              <a:buSzPts val="1400"/>
              <a:buChar char="■"/>
            </a:pPr>
            <a:r>
              <a:rPr lang="en">
                <a:solidFill>
                  <a:schemeClr val="lt1"/>
                </a:solidFill>
              </a:rPr>
              <a:t>*Solar neutrinos (</a:t>
            </a:r>
            <a:r>
              <a:rPr lang="en" sz="1200" u="sng">
                <a:solidFill>
                  <a:schemeClr val="lt1"/>
                </a:solidFill>
                <a:hlinkClick r:id="rId10">
                  <a:extLst>
                    <a:ext uri="{A12FA001-AC4F-418D-AE19-62706E023703}">
                      <ahyp:hlinkClr val="tx"/>
                    </a:ext>
                  </a:extLst>
                </a:hlinkClick>
              </a:rPr>
              <a:t>arXiv:2507.15459</a:t>
            </a:r>
            <a:r>
              <a:rPr lang="en">
                <a:solidFill>
                  <a:schemeClr val="lt1"/>
                </a:solidFill>
              </a:rPr>
              <a:t>)</a:t>
            </a:r>
            <a:endParaRPr>
              <a:solidFill>
                <a:schemeClr val="lt1"/>
              </a:solidFill>
            </a:endParaRPr>
          </a:p>
          <a:p>
            <a:pPr indent="-317500" lvl="0" marL="457200" rtl="0" algn="l">
              <a:spcBef>
                <a:spcPts val="0"/>
              </a:spcBef>
              <a:spcAft>
                <a:spcPts val="0"/>
              </a:spcAft>
              <a:buClr>
                <a:schemeClr val="lt1"/>
              </a:buClr>
              <a:buSzPts val="1400"/>
              <a:buChar char="●"/>
            </a:pPr>
            <a:r>
              <a:rPr b="1" lang="en">
                <a:solidFill>
                  <a:schemeClr val="lt1"/>
                </a:solidFill>
              </a:rPr>
              <a:t>Cryogenic (low power) operation</a:t>
            </a:r>
            <a:endParaRPr>
              <a:solidFill>
                <a:schemeClr val="lt1"/>
              </a:solidFill>
            </a:endParaRPr>
          </a:p>
          <a:p>
            <a:pPr indent="-317500" lvl="0" marL="457200" rtl="0" algn="l">
              <a:spcBef>
                <a:spcPts val="0"/>
              </a:spcBef>
              <a:spcAft>
                <a:spcPts val="0"/>
              </a:spcAft>
              <a:buClr>
                <a:schemeClr val="lt1"/>
              </a:buClr>
              <a:buSzPts val="1400"/>
              <a:buChar char="●"/>
            </a:pPr>
            <a:r>
              <a:rPr b="1" lang="en">
                <a:solidFill>
                  <a:schemeClr val="lt1"/>
                </a:solidFill>
              </a:rPr>
              <a:t>Large data rates</a:t>
            </a:r>
            <a:endParaRPr b="1">
              <a:solidFill>
                <a:schemeClr val="lt1"/>
              </a:solidFill>
            </a:endParaRPr>
          </a:p>
          <a:p>
            <a:pPr indent="-317500" lvl="1" marL="914400" rtl="0" algn="l">
              <a:spcBef>
                <a:spcPts val="0"/>
              </a:spcBef>
              <a:spcAft>
                <a:spcPts val="0"/>
              </a:spcAft>
              <a:buClr>
                <a:schemeClr val="lt1"/>
              </a:buClr>
              <a:buSzPts val="1400"/>
              <a:buChar char="○"/>
            </a:pPr>
            <a:r>
              <a:rPr lang="en">
                <a:solidFill>
                  <a:schemeClr val="lt1"/>
                </a:solidFill>
              </a:rPr>
              <a:t>For a low threshold experiment (looking for depositions of 3MeV or more), reading out a wire-based 10-kton module would generate              PB/yr compared to ~1 TB/yr for a Q-Pix readout </a:t>
            </a:r>
            <a:endParaRPr sz="800">
              <a:solidFill>
                <a:schemeClr val="lt1"/>
              </a:solidFill>
            </a:endParaRPr>
          </a:p>
          <a:p>
            <a:pPr indent="0" lvl="0" marL="0" rtl="0" algn="l">
              <a:spcBef>
                <a:spcPts val="0"/>
              </a:spcBef>
              <a:spcAft>
                <a:spcPts val="0"/>
              </a:spcAft>
              <a:buNone/>
            </a:pPr>
            <a:r>
              <a:t/>
            </a:r>
            <a:endParaRPr>
              <a:solidFill>
                <a:schemeClr val="lt1"/>
              </a:solidFill>
            </a:endParaRPr>
          </a:p>
          <a:p>
            <a:pPr indent="0" lvl="0" marL="0" rtl="0" algn="l">
              <a:spcBef>
                <a:spcPts val="0"/>
              </a:spcBef>
              <a:spcAft>
                <a:spcPts val="0"/>
              </a:spcAft>
              <a:buNone/>
            </a:pPr>
            <a:r>
              <a:t/>
            </a:r>
            <a:endParaRPr>
              <a:solidFill>
                <a:schemeClr val="lt1"/>
              </a:solidFill>
            </a:endParaRPr>
          </a:p>
          <a:p>
            <a:pPr indent="0" lvl="0" marL="0" rtl="0" algn="l">
              <a:spcBef>
                <a:spcPts val="0"/>
              </a:spcBef>
              <a:spcAft>
                <a:spcPts val="0"/>
              </a:spcAft>
              <a:buNone/>
            </a:pPr>
            <a:r>
              <a:t/>
            </a:r>
            <a:endParaRPr>
              <a:solidFill>
                <a:schemeClr val="lt1"/>
              </a:solidFill>
            </a:endParaRPr>
          </a:p>
          <a:p>
            <a:pPr indent="0" lvl="0" marL="0" rtl="0" algn="l">
              <a:spcBef>
                <a:spcPts val="0"/>
              </a:spcBef>
              <a:spcAft>
                <a:spcPts val="0"/>
              </a:spcAft>
              <a:buNone/>
            </a:pPr>
            <a:r>
              <a:t/>
            </a:r>
            <a:endParaRPr>
              <a:solidFill>
                <a:schemeClr val="lt1"/>
              </a:solidFill>
            </a:endParaRPr>
          </a:p>
          <a:p>
            <a:pPr indent="0" lvl="0" marL="0" rtl="0" algn="l">
              <a:spcBef>
                <a:spcPts val="0"/>
              </a:spcBef>
              <a:spcAft>
                <a:spcPts val="0"/>
              </a:spcAft>
              <a:buNone/>
            </a:pPr>
            <a:r>
              <a:t/>
            </a:r>
            <a:endParaRPr>
              <a:solidFill>
                <a:schemeClr val="lt1"/>
              </a:solidFill>
            </a:endParaRPr>
          </a:p>
          <a:p>
            <a:pPr indent="0" lvl="0" marL="0" rtl="0" algn="l">
              <a:spcBef>
                <a:spcPts val="0"/>
              </a:spcBef>
              <a:spcAft>
                <a:spcPts val="0"/>
              </a:spcAft>
              <a:buClr>
                <a:schemeClr val="lt1"/>
              </a:buClr>
              <a:buSzPts val="1100"/>
              <a:buFont typeface="Arial"/>
              <a:buNone/>
            </a:pPr>
            <a:r>
              <a:rPr lang="en">
                <a:solidFill>
                  <a:schemeClr val="lt1"/>
                </a:solidFill>
              </a:rPr>
              <a:t>	</a:t>
            </a:r>
            <a:endParaRPr>
              <a:solidFill>
                <a:schemeClr val="lt1"/>
              </a:solidFill>
            </a:endParaRPr>
          </a:p>
        </p:txBody>
      </p:sp>
      <p:pic>
        <p:nvPicPr>
          <p:cNvPr id="423" name="Google Shape;423;p62"/>
          <p:cNvPicPr preferRelativeResize="0"/>
          <p:nvPr/>
        </p:nvPicPr>
        <p:blipFill>
          <a:blip r:embed="rId11">
            <a:alphaModFix/>
          </a:blip>
          <a:stretch>
            <a:fillRect/>
          </a:stretch>
        </p:blipFill>
        <p:spPr>
          <a:xfrm>
            <a:off x="2440720" y="4317420"/>
            <a:ext cx="612850" cy="319975"/>
          </a:xfrm>
          <a:prstGeom prst="rect">
            <a:avLst/>
          </a:prstGeom>
          <a:noFill/>
          <a:ln>
            <a:noFill/>
          </a:ln>
        </p:spPr>
      </p:pic>
      <p:sp>
        <p:nvSpPr>
          <p:cNvPr id="424" name="Google Shape;424;p62"/>
          <p:cNvSpPr txBox="1"/>
          <p:nvPr/>
        </p:nvSpPr>
        <p:spPr>
          <a:xfrm>
            <a:off x="50350" y="4689975"/>
            <a:ext cx="704100" cy="39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accent2"/>
                </a:solidFill>
                <a:latin typeface="Barlow Light"/>
                <a:ea typeface="Barlow Light"/>
                <a:cs typeface="Barlow Light"/>
                <a:sym typeface="Barlow Light"/>
              </a:rPr>
              <a:t>3</a:t>
            </a:r>
            <a:endParaRPr sz="1500">
              <a:solidFill>
                <a:schemeClr val="accent2"/>
              </a:solidFill>
              <a:latin typeface="Barlow Light"/>
              <a:ea typeface="Barlow Light"/>
              <a:cs typeface="Barlow Light"/>
              <a:sym typeface="Barlow Light"/>
            </a:endParaRPr>
          </a:p>
        </p:txBody>
      </p:sp>
      <p:pic>
        <p:nvPicPr>
          <p:cNvPr id="425" name="Google Shape;425;p62" title="image15.gif"/>
          <p:cNvPicPr preferRelativeResize="0"/>
          <p:nvPr/>
        </p:nvPicPr>
        <p:blipFill>
          <a:blip r:embed="rId12">
            <a:alphaModFix/>
          </a:blip>
          <a:stretch>
            <a:fillRect/>
          </a:stretch>
        </p:blipFill>
        <p:spPr>
          <a:xfrm>
            <a:off x="6086250" y="3025800"/>
            <a:ext cx="2958550" cy="1664175"/>
          </a:xfrm>
          <a:prstGeom prst="rect">
            <a:avLst/>
          </a:prstGeom>
          <a:noFill/>
          <a:ln>
            <a:noFill/>
          </a:ln>
        </p:spPr>
      </p:pic>
      <p:pic>
        <p:nvPicPr>
          <p:cNvPr id="426" name="Google Shape;426;p62" title="image14.gif"/>
          <p:cNvPicPr preferRelativeResize="0"/>
          <p:nvPr/>
        </p:nvPicPr>
        <p:blipFill>
          <a:blip r:embed="rId13">
            <a:alphaModFix/>
          </a:blip>
          <a:stretch>
            <a:fillRect/>
          </a:stretch>
        </p:blipFill>
        <p:spPr>
          <a:xfrm>
            <a:off x="6139175" y="463100"/>
            <a:ext cx="2852699" cy="240019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6"/>
        </a:solidFill>
      </p:bgPr>
    </p:bg>
    <p:spTree>
      <p:nvGrpSpPr>
        <p:cNvPr id="430" name="Shape 430"/>
        <p:cNvGrpSpPr/>
        <p:nvPr/>
      </p:nvGrpSpPr>
      <p:grpSpPr>
        <a:xfrm>
          <a:off x="0" y="0"/>
          <a:ext cx="0" cy="0"/>
          <a:chOff x="0" y="0"/>
          <a:chExt cx="0" cy="0"/>
        </a:xfrm>
      </p:grpSpPr>
      <p:sp>
        <p:nvSpPr>
          <p:cNvPr id="431" name="Google Shape;431;p63"/>
          <p:cNvSpPr txBox="1"/>
          <p:nvPr>
            <p:ph idx="1" type="subTitle"/>
          </p:nvPr>
        </p:nvSpPr>
        <p:spPr>
          <a:xfrm>
            <a:off x="151900" y="213900"/>
            <a:ext cx="6053700" cy="514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100">
                <a:solidFill>
                  <a:schemeClr val="lt1"/>
                </a:solidFill>
                <a:latin typeface="Hepta Slab"/>
                <a:ea typeface="Hepta Slab"/>
                <a:cs typeface="Hepta Slab"/>
                <a:sym typeface="Hepta Slab"/>
              </a:rPr>
              <a:t>First Q-Pix Analog Chip </a:t>
            </a:r>
            <a:endParaRPr b="1" sz="2100">
              <a:solidFill>
                <a:schemeClr val="lt1"/>
              </a:solidFill>
              <a:latin typeface="Hepta Slab"/>
              <a:ea typeface="Hepta Slab"/>
              <a:cs typeface="Hepta Slab"/>
              <a:sym typeface="Hepta Slab"/>
            </a:endParaRPr>
          </a:p>
        </p:txBody>
      </p:sp>
      <p:pic>
        <p:nvPicPr>
          <p:cNvPr id="432" name="Google Shape;432;p63"/>
          <p:cNvPicPr preferRelativeResize="0"/>
          <p:nvPr/>
        </p:nvPicPr>
        <p:blipFill>
          <a:blip r:embed="rId3">
            <a:alphaModFix/>
          </a:blip>
          <a:stretch>
            <a:fillRect/>
          </a:stretch>
        </p:blipFill>
        <p:spPr>
          <a:xfrm>
            <a:off x="5957822" y="224750"/>
            <a:ext cx="3016549" cy="2265775"/>
          </a:xfrm>
          <a:prstGeom prst="rect">
            <a:avLst/>
          </a:prstGeom>
          <a:noFill/>
          <a:ln>
            <a:noFill/>
          </a:ln>
        </p:spPr>
      </p:pic>
      <p:sp>
        <p:nvSpPr>
          <p:cNvPr id="433" name="Google Shape;433;p63"/>
          <p:cNvSpPr txBox="1"/>
          <p:nvPr/>
        </p:nvSpPr>
        <p:spPr>
          <a:xfrm>
            <a:off x="242825" y="963050"/>
            <a:ext cx="5715000" cy="40056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 sz="1800">
                <a:solidFill>
                  <a:schemeClr val="lt1"/>
                </a:solidFill>
              </a:rPr>
              <a:t>16-channel chip (TSMC 180nm):</a:t>
            </a:r>
            <a:endParaRPr sz="1800">
              <a:solidFill>
                <a:schemeClr val="lt1"/>
              </a:solidFill>
            </a:endParaRPr>
          </a:p>
          <a:p>
            <a:pPr indent="0" lvl="0" marL="0" rtl="0" algn="l">
              <a:lnSpc>
                <a:spcPct val="90000"/>
              </a:lnSpc>
              <a:spcBef>
                <a:spcPts val="0"/>
              </a:spcBef>
              <a:spcAft>
                <a:spcPts val="0"/>
              </a:spcAft>
              <a:buNone/>
            </a:pPr>
            <a:r>
              <a:rPr lang="en" sz="1800">
                <a:solidFill>
                  <a:schemeClr val="lt1"/>
                </a:solidFill>
              </a:rPr>
              <a:t>	</a:t>
            </a:r>
            <a:r>
              <a:rPr lang="en" sz="1600">
                <a:solidFill>
                  <a:schemeClr val="lt1"/>
                </a:solidFill>
              </a:rPr>
              <a:t>25uW/45uW per channel power consumption</a:t>
            </a:r>
            <a:endParaRPr sz="1600">
              <a:solidFill>
                <a:schemeClr val="lt1"/>
              </a:solidFill>
            </a:endParaRPr>
          </a:p>
          <a:p>
            <a:pPr indent="0" lvl="0" marL="457200" rtl="0" algn="l">
              <a:lnSpc>
                <a:spcPct val="90000"/>
              </a:lnSpc>
              <a:spcBef>
                <a:spcPts val="0"/>
              </a:spcBef>
              <a:spcAft>
                <a:spcPts val="0"/>
              </a:spcAft>
              <a:buNone/>
            </a:pPr>
            <a:r>
              <a:rPr lang="en" sz="1600">
                <a:solidFill>
                  <a:schemeClr val="lt1"/>
                </a:solidFill>
              </a:rPr>
              <a:t>Leakage current at cryogenic temperature of a few fA </a:t>
            </a:r>
            <a:endParaRPr sz="1600">
              <a:solidFill>
                <a:schemeClr val="lt1"/>
              </a:solidFill>
            </a:endParaRPr>
          </a:p>
          <a:p>
            <a:pPr indent="0" lvl="0" marL="457200" rtl="0" algn="l">
              <a:lnSpc>
                <a:spcPct val="90000"/>
              </a:lnSpc>
              <a:spcBef>
                <a:spcPts val="0"/>
              </a:spcBef>
              <a:spcAft>
                <a:spcPts val="0"/>
              </a:spcAft>
              <a:buNone/>
            </a:pPr>
            <a:r>
              <a:rPr lang="en" sz="1600">
                <a:solidFill>
                  <a:schemeClr val="lt1"/>
                </a:solidFill>
              </a:rPr>
              <a:t>Controllable replenishment charge set between 0.4-3.0fC via 5 bit DAC</a:t>
            </a:r>
            <a:endParaRPr sz="1600">
              <a:solidFill>
                <a:schemeClr val="lt1"/>
              </a:solidFill>
            </a:endParaRPr>
          </a:p>
          <a:p>
            <a:pPr indent="0" lvl="0" marL="0" rtl="0" algn="l">
              <a:lnSpc>
                <a:spcPct val="90000"/>
              </a:lnSpc>
              <a:spcBef>
                <a:spcPts val="1000"/>
              </a:spcBef>
              <a:spcAft>
                <a:spcPts val="0"/>
              </a:spcAft>
              <a:buClr>
                <a:schemeClr val="lt1"/>
              </a:buClr>
              <a:buSzPts val="1100"/>
              <a:buFont typeface="Arial"/>
              <a:buNone/>
            </a:pPr>
            <a:r>
              <a:t/>
            </a:r>
            <a:endParaRPr sz="1800">
              <a:solidFill>
                <a:schemeClr val="lt1"/>
              </a:solidFill>
            </a:endParaRPr>
          </a:p>
          <a:p>
            <a:pPr indent="0" lvl="0" marL="12700" rtl="0" algn="l">
              <a:lnSpc>
                <a:spcPct val="120000"/>
              </a:lnSpc>
              <a:spcBef>
                <a:spcPts val="500"/>
              </a:spcBef>
              <a:spcAft>
                <a:spcPts val="0"/>
              </a:spcAft>
              <a:buClr>
                <a:schemeClr val="lt1"/>
              </a:buClr>
              <a:buSzPts val="1100"/>
              <a:buFont typeface="Arial"/>
              <a:buNone/>
            </a:pPr>
            <a:r>
              <a:t/>
            </a:r>
            <a:endParaRPr sz="1600">
              <a:solidFill>
                <a:schemeClr val="lt1"/>
              </a:solidFill>
            </a:endParaRPr>
          </a:p>
          <a:p>
            <a:pPr indent="0" lvl="0" marL="0" rtl="0" algn="l">
              <a:spcBef>
                <a:spcPts val="0"/>
              </a:spcBef>
              <a:spcAft>
                <a:spcPts val="0"/>
              </a:spcAft>
              <a:buNone/>
            </a:pPr>
            <a:r>
              <a:t/>
            </a:r>
            <a:endParaRPr sz="1500">
              <a:solidFill>
                <a:schemeClr val="dk1"/>
              </a:solidFill>
              <a:latin typeface="Barlow Light"/>
              <a:ea typeface="Barlow Light"/>
              <a:cs typeface="Barlow Light"/>
              <a:sym typeface="Barlow Light"/>
            </a:endParaRPr>
          </a:p>
        </p:txBody>
      </p:sp>
      <p:pic>
        <p:nvPicPr>
          <p:cNvPr id="434" name="Google Shape;434;p63"/>
          <p:cNvPicPr preferRelativeResize="0"/>
          <p:nvPr/>
        </p:nvPicPr>
        <p:blipFill rotWithShape="1">
          <a:blip r:embed="rId4">
            <a:alphaModFix/>
          </a:blip>
          <a:srcRect b="0" l="58036" r="0" t="0"/>
          <a:stretch/>
        </p:blipFill>
        <p:spPr>
          <a:xfrm>
            <a:off x="5736900" y="3146250"/>
            <a:ext cx="3302726" cy="1997250"/>
          </a:xfrm>
          <a:prstGeom prst="rect">
            <a:avLst/>
          </a:prstGeom>
          <a:noFill/>
          <a:ln>
            <a:noFill/>
          </a:ln>
        </p:spPr>
      </p:pic>
      <p:pic>
        <p:nvPicPr>
          <p:cNvPr id="435" name="Google Shape;435;p63"/>
          <p:cNvPicPr preferRelativeResize="0"/>
          <p:nvPr/>
        </p:nvPicPr>
        <p:blipFill>
          <a:blip r:embed="rId5">
            <a:alphaModFix/>
          </a:blip>
          <a:stretch>
            <a:fillRect/>
          </a:stretch>
        </p:blipFill>
        <p:spPr>
          <a:xfrm>
            <a:off x="1843125" y="3153440"/>
            <a:ext cx="3302725" cy="1982860"/>
          </a:xfrm>
          <a:prstGeom prst="rect">
            <a:avLst/>
          </a:prstGeom>
          <a:noFill/>
          <a:ln>
            <a:noFill/>
          </a:ln>
        </p:spPr>
      </p:pic>
      <p:sp>
        <p:nvSpPr>
          <p:cNvPr id="436" name="Google Shape;436;p63"/>
          <p:cNvSpPr txBox="1"/>
          <p:nvPr/>
        </p:nvSpPr>
        <p:spPr>
          <a:xfrm>
            <a:off x="3528100" y="3097100"/>
            <a:ext cx="1492800" cy="21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rgbClr val="00FFFF"/>
                </a:solidFill>
                <a:latin typeface="Barlow"/>
                <a:ea typeface="Barlow"/>
                <a:cs typeface="Barlow"/>
                <a:sym typeface="Barlow"/>
              </a:rPr>
              <a:t>Integrator Out</a:t>
            </a:r>
            <a:endParaRPr b="1" sz="1500">
              <a:solidFill>
                <a:srgbClr val="00FFFF"/>
              </a:solidFill>
              <a:latin typeface="Barlow"/>
              <a:ea typeface="Barlow"/>
              <a:cs typeface="Barlow"/>
              <a:sym typeface="Barlow"/>
            </a:endParaRPr>
          </a:p>
        </p:txBody>
      </p:sp>
      <p:sp>
        <p:nvSpPr>
          <p:cNvPr id="437" name="Google Shape;437;p63"/>
          <p:cNvSpPr txBox="1"/>
          <p:nvPr/>
        </p:nvSpPr>
        <p:spPr>
          <a:xfrm>
            <a:off x="3493450" y="3526575"/>
            <a:ext cx="1804500" cy="21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rgbClr val="FF00FF"/>
                </a:solidFill>
                <a:latin typeface="Barlow"/>
                <a:ea typeface="Barlow"/>
                <a:cs typeface="Barlow"/>
                <a:sym typeface="Barlow"/>
              </a:rPr>
              <a:t>Calibration Window (100fC)</a:t>
            </a:r>
            <a:endParaRPr b="1" sz="1500">
              <a:solidFill>
                <a:srgbClr val="FF00FF"/>
              </a:solidFill>
              <a:latin typeface="Barlow"/>
              <a:ea typeface="Barlow"/>
              <a:cs typeface="Barlow"/>
              <a:sym typeface="Barlow"/>
            </a:endParaRPr>
          </a:p>
        </p:txBody>
      </p:sp>
      <p:sp>
        <p:nvSpPr>
          <p:cNvPr id="438" name="Google Shape;438;p63"/>
          <p:cNvSpPr txBox="1"/>
          <p:nvPr/>
        </p:nvSpPr>
        <p:spPr>
          <a:xfrm>
            <a:off x="3474550" y="4205475"/>
            <a:ext cx="1599900" cy="21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rgbClr val="FFFF00"/>
                </a:solidFill>
                <a:latin typeface="Barlow"/>
                <a:ea typeface="Barlow"/>
                <a:cs typeface="Barlow"/>
                <a:sym typeface="Barlow"/>
              </a:rPr>
              <a:t>Replenishments</a:t>
            </a:r>
            <a:endParaRPr b="1" sz="1500">
              <a:solidFill>
                <a:srgbClr val="FFFF00"/>
              </a:solidFill>
              <a:latin typeface="Barlow"/>
              <a:ea typeface="Barlow"/>
              <a:cs typeface="Barlow"/>
              <a:sym typeface="Barlow"/>
            </a:endParaRPr>
          </a:p>
        </p:txBody>
      </p:sp>
      <p:sp>
        <p:nvSpPr>
          <p:cNvPr id="439" name="Google Shape;439;p63"/>
          <p:cNvSpPr txBox="1"/>
          <p:nvPr/>
        </p:nvSpPr>
        <p:spPr>
          <a:xfrm>
            <a:off x="7544100" y="4060000"/>
            <a:ext cx="1599900" cy="21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rgbClr val="FFFF00"/>
                </a:solidFill>
                <a:latin typeface="Barlow"/>
                <a:ea typeface="Barlow"/>
                <a:cs typeface="Barlow"/>
                <a:sym typeface="Barlow"/>
              </a:rPr>
              <a:t>Replenishments</a:t>
            </a:r>
            <a:endParaRPr b="1" sz="1300">
              <a:solidFill>
                <a:srgbClr val="FFFF00"/>
              </a:solidFill>
              <a:latin typeface="Barlow"/>
              <a:ea typeface="Barlow"/>
              <a:cs typeface="Barlow"/>
              <a:sym typeface="Barlow"/>
            </a:endParaRPr>
          </a:p>
        </p:txBody>
      </p:sp>
      <p:sp>
        <p:nvSpPr>
          <p:cNvPr id="440" name="Google Shape;440;p63"/>
          <p:cNvSpPr txBox="1"/>
          <p:nvPr/>
        </p:nvSpPr>
        <p:spPr>
          <a:xfrm>
            <a:off x="5841775" y="3412300"/>
            <a:ext cx="1804500" cy="21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00FFFF"/>
                </a:solidFill>
                <a:latin typeface="Barlow"/>
                <a:ea typeface="Barlow"/>
                <a:cs typeface="Barlow"/>
                <a:sym typeface="Barlow"/>
              </a:rPr>
              <a:t>Calibration Window (100fC)</a:t>
            </a:r>
            <a:endParaRPr b="1" sz="1100">
              <a:solidFill>
                <a:srgbClr val="00FFFF"/>
              </a:solidFill>
              <a:latin typeface="Barlow"/>
              <a:ea typeface="Barlow"/>
              <a:cs typeface="Barlow"/>
              <a:sym typeface="Barlow"/>
            </a:endParaRPr>
          </a:p>
        </p:txBody>
      </p:sp>
      <p:sp>
        <p:nvSpPr>
          <p:cNvPr id="441" name="Google Shape;441;p63"/>
          <p:cNvSpPr txBox="1"/>
          <p:nvPr/>
        </p:nvSpPr>
        <p:spPr>
          <a:xfrm>
            <a:off x="4572000" y="4545275"/>
            <a:ext cx="1599900" cy="21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chemeClr val="dk1"/>
                </a:solidFill>
                <a:latin typeface="Barlow"/>
                <a:ea typeface="Barlow"/>
                <a:cs typeface="Barlow"/>
                <a:sym typeface="Barlow"/>
              </a:rPr>
              <a:t>27°C</a:t>
            </a:r>
            <a:endParaRPr b="1" sz="1500">
              <a:solidFill>
                <a:schemeClr val="dk1"/>
              </a:solidFill>
              <a:latin typeface="Barlow"/>
              <a:ea typeface="Barlow"/>
              <a:cs typeface="Barlow"/>
              <a:sym typeface="Barlow"/>
            </a:endParaRPr>
          </a:p>
        </p:txBody>
      </p:sp>
      <p:sp>
        <p:nvSpPr>
          <p:cNvPr id="442" name="Google Shape;442;p63"/>
          <p:cNvSpPr txBox="1"/>
          <p:nvPr/>
        </p:nvSpPr>
        <p:spPr>
          <a:xfrm>
            <a:off x="8413300" y="4443125"/>
            <a:ext cx="30000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500">
                <a:solidFill>
                  <a:schemeClr val="dk1"/>
                </a:solidFill>
                <a:latin typeface="Barlow"/>
                <a:ea typeface="Barlow"/>
                <a:cs typeface="Barlow"/>
                <a:sym typeface="Barlow"/>
              </a:rPr>
              <a:t>LN2</a:t>
            </a:r>
            <a:endParaRPr b="1" sz="1500">
              <a:solidFill>
                <a:schemeClr val="dk1"/>
              </a:solidFill>
              <a:latin typeface="Barlow"/>
              <a:ea typeface="Barlow"/>
              <a:cs typeface="Barlow"/>
              <a:sym typeface="Barlow"/>
            </a:endParaRPr>
          </a:p>
        </p:txBody>
      </p:sp>
      <p:pic>
        <p:nvPicPr>
          <p:cNvPr id="443" name="Google Shape;443;p63"/>
          <p:cNvPicPr preferRelativeResize="0"/>
          <p:nvPr/>
        </p:nvPicPr>
        <p:blipFill>
          <a:blip r:embed="rId6">
            <a:alphaModFix/>
          </a:blip>
          <a:stretch>
            <a:fillRect/>
          </a:stretch>
        </p:blipFill>
        <p:spPr>
          <a:xfrm>
            <a:off x="151900" y="3873362"/>
            <a:ext cx="1506450" cy="1555025"/>
          </a:xfrm>
          <a:prstGeom prst="rect">
            <a:avLst/>
          </a:prstGeom>
          <a:noFill/>
          <a:ln>
            <a:noFill/>
          </a:ln>
        </p:spPr>
      </p:pic>
      <p:sp>
        <p:nvSpPr>
          <p:cNvPr id="444" name="Google Shape;444;p63"/>
          <p:cNvSpPr txBox="1"/>
          <p:nvPr/>
        </p:nvSpPr>
        <p:spPr>
          <a:xfrm>
            <a:off x="50350" y="4689975"/>
            <a:ext cx="704100" cy="39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accent2"/>
                </a:solidFill>
                <a:latin typeface="Barlow Light"/>
                <a:ea typeface="Barlow Light"/>
                <a:cs typeface="Barlow Light"/>
                <a:sym typeface="Barlow Light"/>
              </a:rPr>
              <a:t>4</a:t>
            </a:r>
            <a:endParaRPr sz="1500">
              <a:solidFill>
                <a:schemeClr val="accent2"/>
              </a:solidFill>
              <a:latin typeface="Barlow Light"/>
              <a:ea typeface="Barlow Light"/>
              <a:cs typeface="Barlow Light"/>
              <a:sym typeface="Barlow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6"/>
        </a:solidFill>
      </p:bgPr>
    </p:bg>
    <p:spTree>
      <p:nvGrpSpPr>
        <p:cNvPr id="448" name="Shape 448"/>
        <p:cNvGrpSpPr/>
        <p:nvPr/>
      </p:nvGrpSpPr>
      <p:grpSpPr>
        <a:xfrm>
          <a:off x="0" y="0"/>
          <a:ext cx="0" cy="0"/>
          <a:chOff x="0" y="0"/>
          <a:chExt cx="0" cy="0"/>
        </a:xfrm>
      </p:grpSpPr>
      <p:sp>
        <p:nvSpPr>
          <p:cNvPr id="449" name="Google Shape;449;p64"/>
          <p:cNvSpPr txBox="1"/>
          <p:nvPr>
            <p:ph idx="1" type="subTitle"/>
          </p:nvPr>
        </p:nvSpPr>
        <p:spPr>
          <a:xfrm>
            <a:off x="151900" y="213900"/>
            <a:ext cx="5727600" cy="409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100">
                <a:solidFill>
                  <a:schemeClr val="lt1"/>
                </a:solidFill>
                <a:latin typeface="Hepta Slab"/>
                <a:ea typeface="Hepta Slab"/>
                <a:cs typeface="Hepta Slab"/>
                <a:sym typeface="Hepta Slab"/>
              </a:rPr>
              <a:t>Deploying</a:t>
            </a:r>
            <a:r>
              <a:rPr b="1" lang="en" sz="2100">
                <a:solidFill>
                  <a:schemeClr val="lt1"/>
                </a:solidFill>
                <a:latin typeface="Hepta Slab"/>
                <a:ea typeface="Hepta Slab"/>
                <a:cs typeface="Hepta Slab"/>
                <a:sym typeface="Hepta Slab"/>
              </a:rPr>
              <a:t> ASICS (64-Pixels) in a TPC</a:t>
            </a:r>
            <a:endParaRPr b="1" sz="2100">
              <a:solidFill>
                <a:schemeClr val="lt1"/>
              </a:solidFill>
              <a:latin typeface="Hepta Slab"/>
              <a:ea typeface="Hepta Slab"/>
              <a:cs typeface="Hepta Slab"/>
              <a:sym typeface="Hepta Slab"/>
            </a:endParaRPr>
          </a:p>
        </p:txBody>
      </p:sp>
      <p:sp>
        <p:nvSpPr>
          <p:cNvPr id="450" name="Google Shape;450;p64"/>
          <p:cNvSpPr txBox="1"/>
          <p:nvPr/>
        </p:nvSpPr>
        <p:spPr>
          <a:xfrm>
            <a:off x="151900" y="989375"/>
            <a:ext cx="7345800" cy="386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900">
                <a:solidFill>
                  <a:schemeClr val="lt1"/>
                </a:solidFill>
              </a:rPr>
              <a:t>Preparing to place 4 analog front end chips designed by Penn in gaseous Argon TPCs at UTA and </a:t>
            </a:r>
            <a:r>
              <a:rPr lang="en" sz="1900">
                <a:solidFill>
                  <a:schemeClr val="lt1"/>
                </a:solidFill>
              </a:rPr>
              <a:t>Wellesley. </a:t>
            </a:r>
            <a:r>
              <a:rPr lang="en" sz="1900">
                <a:solidFill>
                  <a:schemeClr val="lt1"/>
                </a:solidFill>
              </a:rPr>
              <a:t> Aiming for tracks by the end of the year </a:t>
            </a:r>
            <a:endParaRPr sz="1900">
              <a:solidFill>
                <a:schemeClr val="lt1"/>
              </a:solidFill>
            </a:endParaRPr>
          </a:p>
          <a:p>
            <a:pPr indent="0" lvl="0" marL="0" rtl="0" algn="l">
              <a:lnSpc>
                <a:spcPct val="115000"/>
              </a:lnSpc>
              <a:spcBef>
                <a:spcPts val="1200"/>
              </a:spcBef>
              <a:spcAft>
                <a:spcPts val="0"/>
              </a:spcAft>
              <a:buNone/>
            </a:pPr>
            <a:r>
              <a:t/>
            </a:r>
            <a:endParaRPr sz="1900">
              <a:solidFill>
                <a:schemeClr val="lt1"/>
              </a:solidFill>
            </a:endParaRPr>
          </a:p>
          <a:p>
            <a:pPr indent="0" lvl="0" marL="0" rtl="0" algn="l">
              <a:spcBef>
                <a:spcPts val="1200"/>
              </a:spcBef>
              <a:spcAft>
                <a:spcPts val="0"/>
              </a:spcAft>
              <a:buNone/>
            </a:pPr>
            <a:r>
              <a:t/>
            </a:r>
            <a:endParaRPr sz="1500">
              <a:solidFill>
                <a:schemeClr val="lt1"/>
              </a:solidFill>
            </a:endParaRPr>
          </a:p>
        </p:txBody>
      </p:sp>
      <p:pic>
        <p:nvPicPr>
          <p:cNvPr id="451" name="Google Shape;451;p64"/>
          <p:cNvPicPr preferRelativeResize="0"/>
          <p:nvPr/>
        </p:nvPicPr>
        <p:blipFill rotWithShape="1">
          <a:blip r:embed="rId3">
            <a:alphaModFix/>
          </a:blip>
          <a:srcRect b="14070" l="0" r="0" t="26027"/>
          <a:stretch/>
        </p:blipFill>
        <p:spPr>
          <a:xfrm>
            <a:off x="5392925" y="3402833"/>
            <a:ext cx="2029175" cy="1620705"/>
          </a:xfrm>
          <a:prstGeom prst="rect">
            <a:avLst/>
          </a:prstGeom>
          <a:noFill/>
          <a:ln>
            <a:noFill/>
          </a:ln>
        </p:spPr>
      </p:pic>
      <p:pic>
        <p:nvPicPr>
          <p:cNvPr id="452" name="Google Shape;452;p64"/>
          <p:cNvPicPr preferRelativeResize="0"/>
          <p:nvPr/>
        </p:nvPicPr>
        <p:blipFill rotWithShape="1">
          <a:blip r:embed="rId4">
            <a:alphaModFix/>
          </a:blip>
          <a:srcRect b="55783" l="26194" r="22333" t="5514"/>
          <a:stretch/>
        </p:blipFill>
        <p:spPr>
          <a:xfrm>
            <a:off x="3612975" y="3341526"/>
            <a:ext cx="1738929" cy="1743324"/>
          </a:xfrm>
          <a:prstGeom prst="rect">
            <a:avLst/>
          </a:prstGeom>
          <a:noFill/>
          <a:ln>
            <a:noFill/>
          </a:ln>
        </p:spPr>
      </p:pic>
      <p:pic>
        <p:nvPicPr>
          <p:cNvPr id="453" name="Google Shape;453;p64"/>
          <p:cNvPicPr preferRelativeResize="0"/>
          <p:nvPr/>
        </p:nvPicPr>
        <p:blipFill>
          <a:blip r:embed="rId5">
            <a:alphaModFix/>
          </a:blip>
          <a:stretch>
            <a:fillRect/>
          </a:stretch>
        </p:blipFill>
        <p:spPr>
          <a:xfrm>
            <a:off x="7515325" y="2259100"/>
            <a:ext cx="1680874" cy="2764450"/>
          </a:xfrm>
          <a:prstGeom prst="rect">
            <a:avLst/>
          </a:prstGeom>
          <a:noFill/>
          <a:ln>
            <a:noFill/>
          </a:ln>
        </p:spPr>
      </p:pic>
      <p:pic>
        <p:nvPicPr>
          <p:cNvPr id="454" name="Google Shape;454;p64" title="IMG_1839.jpg"/>
          <p:cNvPicPr preferRelativeResize="0"/>
          <p:nvPr/>
        </p:nvPicPr>
        <p:blipFill>
          <a:blip r:embed="rId6">
            <a:alphaModFix/>
          </a:blip>
          <a:stretch>
            <a:fillRect/>
          </a:stretch>
        </p:blipFill>
        <p:spPr>
          <a:xfrm>
            <a:off x="426350" y="3508775"/>
            <a:ext cx="3104573" cy="1562901"/>
          </a:xfrm>
          <a:prstGeom prst="rect">
            <a:avLst/>
          </a:prstGeom>
          <a:noFill/>
          <a:ln>
            <a:noFill/>
          </a:ln>
        </p:spPr>
      </p:pic>
      <p:sp>
        <p:nvSpPr>
          <p:cNvPr id="455" name="Google Shape;455;p64"/>
          <p:cNvSpPr txBox="1"/>
          <p:nvPr/>
        </p:nvSpPr>
        <p:spPr>
          <a:xfrm>
            <a:off x="50350" y="4689975"/>
            <a:ext cx="704100" cy="39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accent2"/>
                </a:solidFill>
                <a:latin typeface="Barlow Light"/>
                <a:ea typeface="Barlow Light"/>
                <a:cs typeface="Barlow Light"/>
                <a:sym typeface="Barlow Light"/>
              </a:rPr>
              <a:t>5</a:t>
            </a:r>
            <a:endParaRPr sz="1500">
              <a:solidFill>
                <a:schemeClr val="accent2"/>
              </a:solidFill>
              <a:latin typeface="Barlow Light"/>
              <a:ea typeface="Barlow Light"/>
              <a:cs typeface="Barlow Light"/>
              <a:sym typeface="Barlow Light"/>
            </a:endParaRPr>
          </a:p>
        </p:txBody>
      </p:sp>
      <p:pic>
        <p:nvPicPr>
          <p:cNvPr id="456" name="Google Shape;456;p64"/>
          <p:cNvPicPr preferRelativeResize="0"/>
          <p:nvPr/>
        </p:nvPicPr>
        <p:blipFill>
          <a:blip r:embed="rId7">
            <a:alphaModFix/>
          </a:blip>
          <a:stretch>
            <a:fillRect/>
          </a:stretch>
        </p:blipFill>
        <p:spPr>
          <a:xfrm>
            <a:off x="7916575" y="1069200"/>
            <a:ext cx="972525" cy="616825"/>
          </a:xfrm>
          <a:prstGeom prst="rect">
            <a:avLst/>
          </a:prstGeom>
          <a:noFill/>
          <a:ln>
            <a:noFill/>
          </a:ln>
        </p:spPr>
      </p:pic>
      <p:pic>
        <p:nvPicPr>
          <p:cNvPr id="457" name="Google Shape;457;p64"/>
          <p:cNvPicPr preferRelativeResize="0"/>
          <p:nvPr/>
        </p:nvPicPr>
        <p:blipFill>
          <a:blip r:embed="rId8">
            <a:alphaModFix/>
          </a:blip>
          <a:stretch>
            <a:fillRect/>
          </a:stretch>
        </p:blipFill>
        <p:spPr>
          <a:xfrm>
            <a:off x="7740112" y="1760611"/>
            <a:ext cx="1325450" cy="42390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6"/>
        </a:solidFill>
      </p:bgPr>
    </p:bg>
    <p:spTree>
      <p:nvGrpSpPr>
        <p:cNvPr id="461" name="Shape 461"/>
        <p:cNvGrpSpPr/>
        <p:nvPr/>
      </p:nvGrpSpPr>
      <p:grpSpPr>
        <a:xfrm>
          <a:off x="0" y="0"/>
          <a:ext cx="0" cy="0"/>
          <a:chOff x="0" y="0"/>
          <a:chExt cx="0" cy="0"/>
        </a:xfrm>
      </p:grpSpPr>
      <p:sp>
        <p:nvSpPr>
          <p:cNvPr id="462" name="Google Shape;462;p65"/>
          <p:cNvSpPr txBox="1"/>
          <p:nvPr>
            <p:ph idx="1" type="subTitle"/>
          </p:nvPr>
        </p:nvSpPr>
        <p:spPr>
          <a:xfrm>
            <a:off x="151900" y="213900"/>
            <a:ext cx="7423800" cy="42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100">
                <a:solidFill>
                  <a:schemeClr val="lt1"/>
                </a:solidFill>
                <a:latin typeface="Hepta Slab"/>
                <a:ea typeface="Hepta Slab"/>
                <a:cs typeface="Hepta Slab"/>
                <a:sym typeface="Hepta Slab"/>
              </a:rPr>
              <a:t>Integration with LArPix Digital Backend</a:t>
            </a:r>
            <a:endParaRPr b="1" sz="2100">
              <a:solidFill>
                <a:schemeClr val="lt1"/>
              </a:solidFill>
              <a:latin typeface="Hepta Slab"/>
              <a:ea typeface="Hepta Slab"/>
              <a:cs typeface="Hepta Slab"/>
              <a:sym typeface="Hepta Slab"/>
            </a:endParaRPr>
          </a:p>
        </p:txBody>
      </p:sp>
      <p:pic>
        <p:nvPicPr>
          <p:cNvPr id="463" name="Google Shape;463;p65"/>
          <p:cNvPicPr preferRelativeResize="0"/>
          <p:nvPr/>
        </p:nvPicPr>
        <p:blipFill>
          <a:blip r:embed="rId3">
            <a:alphaModFix/>
          </a:blip>
          <a:stretch>
            <a:fillRect/>
          </a:stretch>
        </p:blipFill>
        <p:spPr>
          <a:xfrm>
            <a:off x="6460750" y="3466620"/>
            <a:ext cx="2612749" cy="1576304"/>
          </a:xfrm>
          <a:prstGeom prst="rect">
            <a:avLst/>
          </a:prstGeom>
          <a:noFill/>
          <a:ln>
            <a:noFill/>
          </a:ln>
        </p:spPr>
      </p:pic>
      <p:pic>
        <p:nvPicPr>
          <p:cNvPr id="464" name="Google Shape;464;p65"/>
          <p:cNvPicPr preferRelativeResize="0"/>
          <p:nvPr/>
        </p:nvPicPr>
        <p:blipFill>
          <a:blip r:embed="rId4">
            <a:alphaModFix/>
          </a:blip>
          <a:stretch>
            <a:fillRect/>
          </a:stretch>
        </p:blipFill>
        <p:spPr>
          <a:xfrm>
            <a:off x="87875" y="3448475"/>
            <a:ext cx="6390302" cy="1612600"/>
          </a:xfrm>
          <a:prstGeom prst="rect">
            <a:avLst/>
          </a:prstGeom>
          <a:noFill/>
          <a:ln>
            <a:noFill/>
          </a:ln>
        </p:spPr>
      </p:pic>
      <p:pic>
        <p:nvPicPr>
          <p:cNvPr id="465" name="Google Shape;465;p65"/>
          <p:cNvPicPr preferRelativeResize="0"/>
          <p:nvPr/>
        </p:nvPicPr>
        <p:blipFill>
          <a:blip r:embed="rId5">
            <a:alphaModFix/>
          </a:blip>
          <a:stretch>
            <a:fillRect/>
          </a:stretch>
        </p:blipFill>
        <p:spPr>
          <a:xfrm>
            <a:off x="7009500" y="2163675"/>
            <a:ext cx="1932849" cy="1228750"/>
          </a:xfrm>
          <a:prstGeom prst="rect">
            <a:avLst/>
          </a:prstGeom>
          <a:noFill/>
          <a:ln>
            <a:noFill/>
          </a:ln>
        </p:spPr>
      </p:pic>
      <p:sp>
        <p:nvSpPr>
          <p:cNvPr id="466" name="Google Shape;466;p65"/>
          <p:cNvSpPr txBox="1"/>
          <p:nvPr/>
        </p:nvSpPr>
        <p:spPr>
          <a:xfrm>
            <a:off x="6605500" y="4567575"/>
            <a:ext cx="970200" cy="31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chemeClr val="lt1"/>
                </a:solidFill>
                <a:latin typeface="Barlow"/>
                <a:ea typeface="Barlow"/>
                <a:cs typeface="Barlow"/>
                <a:sym typeface="Barlow"/>
              </a:rPr>
              <a:t>LArPix</a:t>
            </a:r>
            <a:endParaRPr b="1" sz="1500">
              <a:solidFill>
                <a:schemeClr val="lt1"/>
              </a:solidFill>
              <a:latin typeface="Barlow"/>
              <a:ea typeface="Barlow"/>
              <a:cs typeface="Barlow"/>
              <a:sym typeface="Barlow"/>
            </a:endParaRPr>
          </a:p>
        </p:txBody>
      </p:sp>
      <p:sp>
        <p:nvSpPr>
          <p:cNvPr id="467" name="Google Shape;467;p65"/>
          <p:cNvSpPr txBox="1"/>
          <p:nvPr/>
        </p:nvSpPr>
        <p:spPr>
          <a:xfrm>
            <a:off x="6684225" y="2499650"/>
            <a:ext cx="970200" cy="31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chemeClr val="lt1"/>
                </a:solidFill>
                <a:latin typeface="Barlow"/>
                <a:ea typeface="Barlow"/>
                <a:cs typeface="Barlow"/>
                <a:sym typeface="Barlow"/>
              </a:rPr>
              <a:t>Q</a:t>
            </a:r>
            <a:r>
              <a:rPr b="1" lang="en" sz="1500">
                <a:solidFill>
                  <a:schemeClr val="lt1"/>
                </a:solidFill>
                <a:latin typeface="Barlow"/>
                <a:ea typeface="Barlow"/>
                <a:cs typeface="Barlow"/>
                <a:sym typeface="Barlow"/>
              </a:rPr>
              <a:t>Pix</a:t>
            </a:r>
            <a:endParaRPr b="1" sz="1500">
              <a:solidFill>
                <a:schemeClr val="lt1"/>
              </a:solidFill>
              <a:latin typeface="Barlow"/>
              <a:ea typeface="Barlow"/>
              <a:cs typeface="Barlow"/>
              <a:sym typeface="Barlow"/>
            </a:endParaRPr>
          </a:p>
        </p:txBody>
      </p:sp>
      <p:sp>
        <p:nvSpPr>
          <p:cNvPr id="468" name="Google Shape;468;p65"/>
          <p:cNvSpPr txBox="1"/>
          <p:nvPr/>
        </p:nvSpPr>
        <p:spPr>
          <a:xfrm>
            <a:off x="5437963" y="3602700"/>
            <a:ext cx="970200" cy="31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chemeClr val="lt1"/>
                </a:solidFill>
                <a:latin typeface="Barlow"/>
                <a:ea typeface="Barlow"/>
                <a:cs typeface="Barlow"/>
                <a:sym typeface="Barlow"/>
              </a:rPr>
              <a:t>Hydra I/O</a:t>
            </a:r>
            <a:endParaRPr b="1" sz="1500">
              <a:solidFill>
                <a:schemeClr val="lt1"/>
              </a:solidFill>
              <a:latin typeface="Barlow"/>
              <a:ea typeface="Barlow"/>
              <a:cs typeface="Barlow"/>
              <a:sym typeface="Barlow"/>
            </a:endParaRPr>
          </a:p>
        </p:txBody>
      </p:sp>
      <p:pic>
        <p:nvPicPr>
          <p:cNvPr id="469" name="Google Shape;469;p65" title="ChatGPT Image Oct 1, 2025, 11_15_14 AM.png"/>
          <p:cNvPicPr preferRelativeResize="0"/>
          <p:nvPr/>
        </p:nvPicPr>
        <p:blipFill>
          <a:blip r:embed="rId6">
            <a:alphaModFix/>
          </a:blip>
          <a:stretch>
            <a:fillRect/>
          </a:stretch>
        </p:blipFill>
        <p:spPr>
          <a:xfrm>
            <a:off x="6817125" y="433250"/>
            <a:ext cx="2125225" cy="1416824"/>
          </a:xfrm>
          <a:prstGeom prst="rect">
            <a:avLst/>
          </a:prstGeom>
          <a:noFill/>
          <a:ln>
            <a:noFill/>
          </a:ln>
        </p:spPr>
      </p:pic>
      <p:sp>
        <p:nvSpPr>
          <p:cNvPr id="470" name="Google Shape;470;p65"/>
          <p:cNvSpPr txBox="1"/>
          <p:nvPr/>
        </p:nvSpPr>
        <p:spPr>
          <a:xfrm>
            <a:off x="151900" y="877875"/>
            <a:ext cx="6112500" cy="2341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solidFill>
                  <a:schemeClr val="lt1"/>
                </a:solidFill>
              </a:rPr>
              <a:t>Planning to accelerate the Q-Pix development by collaborating more </a:t>
            </a:r>
            <a:r>
              <a:rPr lang="en" sz="1800">
                <a:solidFill>
                  <a:schemeClr val="lt1"/>
                </a:solidFill>
              </a:rPr>
              <a:t>closely</a:t>
            </a:r>
            <a:r>
              <a:rPr lang="en" sz="1800">
                <a:solidFill>
                  <a:schemeClr val="lt1"/>
                </a:solidFill>
              </a:rPr>
              <a:t> with the LArPix team (LBNL) and integrating our analog front end with their developed digital back end to allow scaling of pixels into tiles with robustness against single-point failure of chips</a:t>
            </a:r>
            <a:endParaRPr sz="1800">
              <a:solidFill>
                <a:schemeClr val="lt1"/>
              </a:solidFill>
            </a:endParaRPr>
          </a:p>
          <a:p>
            <a:pPr indent="0" lvl="0" marL="0" rtl="0" algn="l">
              <a:spcBef>
                <a:spcPts val="1200"/>
              </a:spcBef>
              <a:spcAft>
                <a:spcPts val="0"/>
              </a:spcAft>
              <a:buNone/>
            </a:pPr>
            <a:r>
              <a:t/>
            </a:r>
            <a:endParaRPr sz="1100">
              <a:solidFill>
                <a:schemeClr val="lt1"/>
              </a:solidFill>
            </a:endParaRPr>
          </a:p>
        </p:txBody>
      </p:sp>
      <p:sp>
        <p:nvSpPr>
          <p:cNvPr id="471" name="Google Shape;471;p65"/>
          <p:cNvSpPr txBox="1"/>
          <p:nvPr/>
        </p:nvSpPr>
        <p:spPr>
          <a:xfrm>
            <a:off x="0" y="4610850"/>
            <a:ext cx="704100" cy="39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accent2"/>
                </a:solidFill>
                <a:latin typeface="Barlow Light"/>
                <a:ea typeface="Barlow Light"/>
                <a:cs typeface="Barlow Light"/>
                <a:sym typeface="Barlow Light"/>
              </a:rPr>
              <a:t>6</a:t>
            </a:r>
            <a:endParaRPr sz="1500">
              <a:solidFill>
                <a:schemeClr val="accent2"/>
              </a:solidFill>
              <a:latin typeface="Barlow Light"/>
              <a:ea typeface="Barlow Light"/>
              <a:cs typeface="Barlow Light"/>
              <a:sym typeface="Barlow Ligh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6"/>
        </a:solidFill>
      </p:bgPr>
    </p:bg>
    <p:spTree>
      <p:nvGrpSpPr>
        <p:cNvPr id="475" name="Shape 475"/>
        <p:cNvGrpSpPr/>
        <p:nvPr/>
      </p:nvGrpSpPr>
      <p:grpSpPr>
        <a:xfrm>
          <a:off x="0" y="0"/>
          <a:ext cx="0" cy="0"/>
          <a:chOff x="0" y="0"/>
          <a:chExt cx="0" cy="0"/>
        </a:xfrm>
      </p:grpSpPr>
      <p:sp>
        <p:nvSpPr>
          <p:cNvPr id="476" name="Google Shape;476;p66"/>
          <p:cNvSpPr txBox="1"/>
          <p:nvPr>
            <p:ph idx="1" type="subTitle"/>
          </p:nvPr>
        </p:nvSpPr>
        <p:spPr>
          <a:xfrm>
            <a:off x="50350" y="142200"/>
            <a:ext cx="7423800" cy="42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100">
                <a:solidFill>
                  <a:schemeClr val="lt1"/>
                </a:solidFill>
                <a:latin typeface="Hepta Slab"/>
                <a:ea typeface="Hepta Slab"/>
                <a:cs typeface="Hepta Slab"/>
                <a:sym typeface="Hepta Slab"/>
              </a:rPr>
              <a:t>Integration with LArPix Digital Backend</a:t>
            </a:r>
            <a:endParaRPr b="1" sz="2100">
              <a:solidFill>
                <a:schemeClr val="lt1"/>
              </a:solidFill>
              <a:latin typeface="Hepta Slab"/>
              <a:ea typeface="Hepta Slab"/>
              <a:cs typeface="Hepta Slab"/>
              <a:sym typeface="Hepta Slab"/>
            </a:endParaRPr>
          </a:p>
        </p:txBody>
      </p:sp>
      <p:sp>
        <p:nvSpPr>
          <p:cNvPr id="477" name="Google Shape;477;p66"/>
          <p:cNvSpPr txBox="1"/>
          <p:nvPr/>
        </p:nvSpPr>
        <p:spPr>
          <a:xfrm>
            <a:off x="163350" y="780375"/>
            <a:ext cx="8481300" cy="179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500">
              <a:solidFill>
                <a:schemeClr val="dk1"/>
              </a:solidFill>
              <a:latin typeface="Barlow Light"/>
              <a:ea typeface="Barlow Light"/>
              <a:cs typeface="Barlow Light"/>
              <a:sym typeface="Barlow Light"/>
            </a:endParaRPr>
          </a:p>
        </p:txBody>
      </p:sp>
      <p:sp>
        <p:nvSpPr>
          <p:cNvPr id="478" name="Google Shape;478;p66"/>
          <p:cNvSpPr txBox="1"/>
          <p:nvPr/>
        </p:nvSpPr>
        <p:spPr>
          <a:xfrm>
            <a:off x="50350" y="725550"/>
            <a:ext cx="3973800" cy="219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I’ve been developing a Q-Pix analog front end design that will be taped out this month. I’ve been working closely with Yuan Mei (UTA) on getting trained in the ASIC tool kit in preparation for moving to LBNL and working closely with the designers there on this technology integration. </a:t>
            </a:r>
            <a:endParaRPr>
              <a:solidFill>
                <a:schemeClr val="lt1"/>
              </a:solidFill>
            </a:endParaRPr>
          </a:p>
          <a:p>
            <a:pPr indent="0" lvl="0" marL="0" rtl="0" algn="l">
              <a:spcBef>
                <a:spcPts val="0"/>
              </a:spcBef>
              <a:spcAft>
                <a:spcPts val="0"/>
              </a:spcAft>
              <a:buNone/>
            </a:pPr>
            <a:r>
              <a:t/>
            </a:r>
            <a:endParaRPr>
              <a:solidFill>
                <a:schemeClr val="lt1"/>
              </a:solidFill>
            </a:endParaRPr>
          </a:p>
          <a:p>
            <a:pPr indent="0" lvl="0" marL="0" rtl="0" algn="l">
              <a:spcBef>
                <a:spcPts val="0"/>
              </a:spcBef>
              <a:spcAft>
                <a:spcPts val="0"/>
              </a:spcAft>
              <a:buNone/>
            </a:pPr>
            <a:r>
              <a:rPr lang="en">
                <a:solidFill>
                  <a:schemeClr val="lt1"/>
                </a:solidFill>
              </a:rPr>
              <a:t>Aiming to have a Q-Pix/LArPix hybrid chip designed by the first half of 2026</a:t>
            </a:r>
            <a:endParaRPr>
              <a:solidFill>
                <a:schemeClr val="lt1"/>
              </a:solidFill>
            </a:endParaRPr>
          </a:p>
        </p:txBody>
      </p:sp>
      <p:pic>
        <p:nvPicPr>
          <p:cNvPr id="479" name="Google Shape;479;p66" title="traces_10_7_subplots_v4 (2).png"/>
          <p:cNvPicPr preferRelativeResize="0"/>
          <p:nvPr/>
        </p:nvPicPr>
        <p:blipFill>
          <a:blip r:embed="rId3">
            <a:alphaModFix/>
          </a:blip>
          <a:stretch>
            <a:fillRect/>
          </a:stretch>
        </p:blipFill>
        <p:spPr>
          <a:xfrm>
            <a:off x="4085100" y="571496"/>
            <a:ext cx="5058898" cy="4483354"/>
          </a:xfrm>
          <a:prstGeom prst="rect">
            <a:avLst/>
          </a:prstGeom>
          <a:noFill/>
          <a:ln>
            <a:noFill/>
          </a:ln>
        </p:spPr>
      </p:pic>
      <p:pic>
        <p:nvPicPr>
          <p:cNvPr id="480" name="Google Shape;480;p66" title="selected_traces_running_abs_integral_femto.png"/>
          <p:cNvPicPr preferRelativeResize="0"/>
          <p:nvPr/>
        </p:nvPicPr>
        <p:blipFill>
          <a:blip r:embed="rId4">
            <a:alphaModFix/>
          </a:blip>
          <a:stretch>
            <a:fillRect/>
          </a:stretch>
        </p:blipFill>
        <p:spPr>
          <a:xfrm>
            <a:off x="50351" y="3078002"/>
            <a:ext cx="3973802" cy="1957773"/>
          </a:xfrm>
          <a:prstGeom prst="rect">
            <a:avLst/>
          </a:prstGeom>
          <a:noFill/>
          <a:ln>
            <a:noFill/>
          </a:ln>
        </p:spPr>
      </p:pic>
      <p:sp>
        <p:nvSpPr>
          <p:cNvPr id="481" name="Google Shape;481;p66"/>
          <p:cNvSpPr txBox="1"/>
          <p:nvPr/>
        </p:nvSpPr>
        <p:spPr>
          <a:xfrm>
            <a:off x="50350" y="4689975"/>
            <a:ext cx="704100" cy="39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accent2"/>
                </a:solidFill>
                <a:latin typeface="Barlow Light"/>
                <a:ea typeface="Barlow Light"/>
                <a:cs typeface="Barlow Light"/>
                <a:sym typeface="Barlow Light"/>
              </a:rPr>
              <a:t>7</a:t>
            </a:r>
            <a:endParaRPr sz="1500">
              <a:solidFill>
                <a:schemeClr val="accent2"/>
              </a:solidFill>
              <a:latin typeface="Barlow Light"/>
              <a:ea typeface="Barlow Light"/>
              <a:cs typeface="Barlow Light"/>
              <a:sym typeface="Barlow Light"/>
            </a:endParaRPr>
          </a:p>
        </p:txBody>
      </p:sp>
      <p:pic>
        <p:nvPicPr>
          <p:cNvPr id="482" name="Google Shape;482;p66"/>
          <p:cNvPicPr preferRelativeResize="0"/>
          <p:nvPr/>
        </p:nvPicPr>
        <p:blipFill>
          <a:blip r:embed="rId5">
            <a:alphaModFix/>
          </a:blip>
          <a:stretch>
            <a:fillRect/>
          </a:stretch>
        </p:blipFill>
        <p:spPr>
          <a:xfrm>
            <a:off x="2879513" y="3480200"/>
            <a:ext cx="1038225" cy="971550"/>
          </a:xfrm>
          <a:prstGeom prst="rect">
            <a:avLst/>
          </a:prstGeom>
          <a:noFill/>
          <a:ln cap="flat" cmpd="sng" w="19050">
            <a:solidFill>
              <a:srgbClr val="FF0000"/>
            </a:solidFill>
            <a:prstDash val="solid"/>
            <a:round/>
            <a:headEnd len="sm" w="sm" type="none"/>
            <a:tailEnd len="sm" w="sm" type="none"/>
          </a:ln>
        </p:spPr>
      </p:pic>
      <p:sp>
        <p:nvSpPr>
          <p:cNvPr id="483" name="Google Shape;483;p66"/>
          <p:cNvSpPr/>
          <p:nvPr/>
        </p:nvSpPr>
        <p:spPr>
          <a:xfrm>
            <a:off x="2432725" y="3779575"/>
            <a:ext cx="151800" cy="1932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Barlow Light"/>
              <a:ea typeface="Barlow Light"/>
              <a:cs typeface="Barlow Light"/>
              <a:sym typeface="Barlow Light"/>
            </a:endParaRPr>
          </a:p>
        </p:txBody>
      </p:sp>
      <p:cxnSp>
        <p:nvCxnSpPr>
          <p:cNvPr id="484" name="Google Shape;484;p66"/>
          <p:cNvCxnSpPr/>
          <p:nvPr/>
        </p:nvCxnSpPr>
        <p:spPr>
          <a:xfrm>
            <a:off x="2585650" y="3976625"/>
            <a:ext cx="292500" cy="476100"/>
          </a:xfrm>
          <a:prstGeom prst="straightConnector1">
            <a:avLst/>
          </a:prstGeom>
          <a:noFill/>
          <a:ln cap="flat" cmpd="sng" w="9525">
            <a:solidFill>
              <a:srgbClr val="FF0000"/>
            </a:solidFill>
            <a:prstDash val="solid"/>
            <a:round/>
            <a:headEnd len="med" w="med" type="none"/>
            <a:tailEnd len="med" w="med" type="none"/>
          </a:ln>
        </p:spPr>
      </p:cxnSp>
      <p:cxnSp>
        <p:nvCxnSpPr>
          <p:cNvPr id="485" name="Google Shape;485;p66"/>
          <p:cNvCxnSpPr/>
          <p:nvPr/>
        </p:nvCxnSpPr>
        <p:spPr>
          <a:xfrm flipH="1" rot="10800000">
            <a:off x="2582550" y="3473000"/>
            <a:ext cx="292500" cy="308100"/>
          </a:xfrm>
          <a:prstGeom prst="straightConnector1">
            <a:avLst/>
          </a:prstGeom>
          <a:noFill/>
          <a:ln cap="flat" cmpd="sng" w="9525">
            <a:solidFill>
              <a:srgbClr val="FF0000"/>
            </a:solidFill>
            <a:prstDash val="solid"/>
            <a:round/>
            <a:headEnd len="med" w="med" type="none"/>
            <a:tailEnd len="med" w="med"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6"/>
        </a:solidFill>
      </p:bgPr>
    </p:bg>
    <p:spTree>
      <p:nvGrpSpPr>
        <p:cNvPr id="489" name="Shape 489"/>
        <p:cNvGrpSpPr/>
        <p:nvPr/>
      </p:nvGrpSpPr>
      <p:grpSpPr>
        <a:xfrm>
          <a:off x="0" y="0"/>
          <a:ext cx="0" cy="0"/>
          <a:chOff x="0" y="0"/>
          <a:chExt cx="0" cy="0"/>
        </a:xfrm>
      </p:grpSpPr>
      <p:sp>
        <p:nvSpPr>
          <p:cNvPr id="490" name="Google Shape;490;p67"/>
          <p:cNvSpPr txBox="1"/>
          <p:nvPr>
            <p:ph idx="1" type="subTitle"/>
          </p:nvPr>
        </p:nvSpPr>
        <p:spPr>
          <a:xfrm>
            <a:off x="234975" y="67825"/>
            <a:ext cx="3603000" cy="323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100">
                <a:solidFill>
                  <a:schemeClr val="lt1"/>
                </a:solidFill>
                <a:latin typeface="Hepta Slab"/>
                <a:ea typeface="Hepta Slab"/>
                <a:cs typeface="Hepta Slab"/>
                <a:sym typeface="Hepta Slab"/>
              </a:rPr>
              <a:t>Solar neutrino detection </a:t>
            </a:r>
            <a:endParaRPr b="1" sz="2100">
              <a:solidFill>
                <a:schemeClr val="lt1"/>
              </a:solidFill>
              <a:latin typeface="Hepta Slab"/>
              <a:ea typeface="Hepta Slab"/>
              <a:cs typeface="Hepta Slab"/>
              <a:sym typeface="Hepta Slab"/>
            </a:endParaRPr>
          </a:p>
        </p:txBody>
      </p:sp>
      <p:pic>
        <p:nvPicPr>
          <p:cNvPr id="491" name="Google Shape;491;p67"/>
          <p:cNvPicPr preferRelativeResize="0"/>
          <p:nvPr/>
        </p:nvPicPr>
        <p:blipFill>
          <a:blip r:embed="rId3">
            <a:alphaModFix/>
          </a:blip>
          <a:stretch>
            <a:fillRect/>
          </a:stretch>
        </p:blipFill>
        <p:spPr>
          <a:xfrm>
            <a:off x="3754899" y="67814"/>
            <a:ext cx="5336899" cy="1007371"/>
          </a:xfrm>
          <a:prstGeom prst="rect">
            <a:avLst/>
          </a:prstGeom>
          <a:noFill/>
          <a:ln>
            <a:noFill/>
          </a:ln>
        </p:spPr>
      </p:pic>
      <p:pic>
        <p:nvPicPr>
          <p:cNvPr id="492" name="Google Shape;492;p67"/>
          <p:cNvPicPr preferRelativeResize="0"/>
          <p:nvPr/>
        </p:nvPicPr>
        <p:blipFill>
          <a:blip r:embed="rId4">
            <a:alphaModFix/>
          </a:blip>
          <a:stretch>
            <a:fillRect/>
          </a:stretch>
        </p:blipFill>
        <p:spPr>
          <a:xfrm>
            <a:off x="5767300" y="1224525"/>
            <a:ext cx="3324500" cy="2457849"/>
          </a:xfrm>
          <a:prstGeom prst="rect">
            <a:avLst/>
          </a:prstGeom>
          <a:noFill/>
          <a:ln>
            <a:noFill/>
          </a:ln>
        </p:spPr>
      </p:pic>
      <p:sp>
        <p:nvSpPr>
          <p:cNvPr id="493" name="Google Shape;493;p67"/>
          <p:cNvSpPr txBox="1"/>
          <p:nvPr/>
        </p:nvSpPr>
        <p:spPr>
          <a:xfrm>
            <a:off x="121800" y="1224529"/>
            <a:ext cx="5597100" cy="234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lt1"/>
                </a:solidFill>
              </a:rPr>
              <a:t>Studying</a:t>
            </a:r>
            <a:r>
              <a:rPr lang="en" sz="1500">
                <a:solidFill>
                  <a:schemeClr val="lt1"/>
                </a:solidFill>
              </a:rPr>
              <a:t> the two highest energy spectrum solar neutrinos:</a:t>
            </a:r>
            <a:endParaRPr sz="1500">
              <a:solidFill>
                <a:schemeClr val="lt1"/>
              </a:solidFill>
            </a:endParaRPr>
          </a:p>
          <a:p>
            <a:pPr indent="0" lvl="0" marL="0" rtl="0" algn="l">
              <a:spcBef>
                <a:spcPts val="0"/>
              </a:spcBef>
              <a:spcAft>
                <a:spcPts val="0"/>
              </a:spcAft>
              <a:buNone/>
            </a:pPr>
            <a:r>
              <a:t/>
            </a:r>
            <a:endParaRPr sz="1500">
              <a:solidFill>
                <a:schemeClr val="lt1"/>
              </a:solidFill>
            </a:endParaRPr>
          </a:p>
          <a:p>
            <a:pPr indent="0" lvl="0" marL="0" rtl="0" algn="l">
              <a:spcBef>
                <a:spcPts val="0"/>
              </a:spcBef>
              <a:spcAft>
                <a:spcPts val="0"/>
              </a:spcAft>
              <a:buNone/>
            </a:pPr>
            <a:r>
              <a:rPr lang="en" sz="1500">
                <a:solidFill>
                  <a:schemeClr val="lt1"/>
                </a:solidFill>
              </a:rPr>
              <a:t>The B8 neutrinos which can serve to measure neutrino oscillation parameters</a:t>
            </a:r>
            <a:endParaRPr sz="1500">
              <a:solidFill>
                <a:schemeClr val="lt1"/>
              </a:solidFill>
            </a:endParaRPr>
          </a:p>
          <a:p>
            <a:pPr indent="0" lvl="0" marL="0" rtl="0" algn="l">
              <a:spcBef>
                <a:spcPts val="0"/>
              </a:spcBef>
              <a:spcAft>
                <a:spcPts val="0"/>
              </a:spcAft>
              <a:buNone/>
            </a:pPr>
            <a:r>
              <a:t/>
            </a:r>
            <a:endParaRPr sz="1500">
              <a:solidFill>
                <a:schemeClr val="lt1"/>
              </a:solidFill>
            </a:endParaRPr>
          </a:p>
          <a:p>
            <a:pPr indent="0" lvl="0" marL="0" rtl="0" algn="l">
              <a:spcBef>
                <a:spcPts val="0"/>
              </a:spcBef>
              <a:spcAft>
                <a:spcPts val="0"/>
              </a:spcAft>
              <a:buNone/>
            </a:pPr>
            <a:r>
              <a:t/>
            </a:r>
            <a:endParaRPr sz="1500">
              <a:solidFill>
                <a:schemeClr val="lt1"/>
              </a:solidFill>
            </a:endParaRPr>
          </a:p>
          <a:p>
            <a:pPr indent="0" lvl="0" marL="0" rtl="0" algn="l">
              <a:spcBef>
                <a:spcPts val="0"/>
              </a:spcBef>
              <a:spcAft>
                <a:spcPts val="0"/>
              </a:spcAft>
              <a:buNone/>
            </a:pPr>
            <a:r>
              <a:rPr lang="en" sz="1500">
                <a:solidFill>
                  <a:schemeClr val="lt1"/>
                </a:solidFill>
              </a:rPr>
              <a:t>And the high energy process (hep) neutrinos which have not yet been observed but are predicted by the Solar Standard Model</a:t>
            </a:r>
            <a:endParaRPr sz="1500">
              <a:solidFill>
                <a:schemeClr val="lt1"/>
              </a:solidFill>
            </a:endParaRPr>
          </a:p>
        </p:txBody>
      </p:sp>
      <p:pic>
        <p:nvPicPr>
          <p:cNvPr id="494" name="Google Shape;494;p67"/>
          <p:cNvPicPr preferRelativeResize="0"/>
          <p:nvPr/>
        </p:nvPicPr>
        <p:blipFill>
          <a:blip r:embed="rId5">
            <a:alphaModFix/>
          </a:blip>
          <a:stretch>
            <a:fillRect/>
          </a:stretch>
        </p:blipFill>
        <p:spPr>
          <a:xfrm>
            <a:off x="2370675" y="3253377"/>
            <a:ext cx="3188050" cy="444106"/>
          </a:xfrm>
          <a:prstGeom prst="rect">
            <a:avLst/>
          </a:prstGeom>
          <a:noFill/>
          <a:ln>
            <a:noFill/>
          </a:ln>
        </p:spPr>
      </p:pic>
      <p:pic>
        <p:nvPicPr>
          <p:cNvPr id="495" name="Google Shape;495;p67"/>
          <p:cNvPicPr preferRelativeResize="0"/>
          <p:nvPr/>
        </p:nvPicPr>
        <p:blipFill>
          <a:blip r:embed="rId6">
            <a:alphaModFix/>
          </a:blip>
          <a:stretch>
            <a:fillRect/>
          </a:stretch>
        </p:blipFill>
        <p:spPr>
          <a:xfrm>
            <a:off x="2370675" y="2134425"/>
            <a:ext cx="2405925" cy="411150"/>
          </a:xfrm>
          <a:prstGeom prst="rect">
            <a:avLst/>
          </a:prstGeom>
          <a:noFill/>
          <a:ln>
            <a:noFill/>
          </a:ln>
        </p:spPr>
      </p:pic>
      <p:pic>
        <p:nvPicPr>
          <p:cNvPr id="496" name="Google Shape;496;p67"/>
          <p:cNvPicPr preferRelativeResize="0"/>
          <p:nvPr/>
        </p:nvPicPr>
        <p:blipFill>
          <a:blip r:embed="rId7">
            <a:alphaModFix/>
          </a:blip>
          <a:stretch>
            <a:fillRect/>
          </a:stretch>
        </p:blipFill>
        <p:spPr>
          <a:xfrm>
            <a:off x="5767299" y="3682386"/>
            <a:ext cx="3324499" cy="940913"/>
          </a:xfrm>
          <a:prstGeom prst="rect">
            <a:avLst/>
          </a:prstGeom>
          <a:noFill/>
          <a:ln>
            <a:noFill/>
          </a:ln>
        </p:spPr>
      </p:pic>
      <p:sp>
        <p:nvSpPr>
          <p:cNvPr id="497" name="Google Shape;497;p67"/>
          <p:cNvSpPr txBox="1"/>
          <p:nvPr/>
        </p:nvSpPr>
        <p:spPr>
          <a:xfrm>
            <a:off x="121800" y="3760025"/>
            <a:ext cx="5436900" cy="109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lt1"/>
                </a:solidFill>
              </a:rPr>
              <a:t>With an energy spectrum peaking ~10MeV, detection of solar neutrinos will require low energy-detection thresholds and mitigation of backgrounds. </a:t>
            </a:r>
            <a:endParaRPr sz="1500">
              <a:solidFill>
                <a:schemeClr val="lt1"/>
              </a:solidFill>
            </a:endParaRPr>
          </a:p>
        </p:txBody>
      </p:sp>
      <p:sp>
        <p:nvSpPr>
          <p:cNvPr id="498" name="Google Shape;498;p67"/>
          <p:cNvSpPr txBox="1"/>
          <p:nvPr/>
        </p:nvSpPr>
        <p:spPr>
          <a:xfrm>
            <a:off x="7928175" y="1135338"/>
            <a:ext cx="300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u="sng">
                <a:solidFill>
                  <a:schemeClr val="lt1"/>
                </a:solidFill>
                <a:hlinkClick r:id="rId8">
                  <a:extLst>
                    <a:ext uri="{A12FA001-AC4F-418D-AE19-62706E023703}">
                      <ahyp:hlinkClr val="tx"/>
                    </a:ext>
                  </a:extLst>
                </a:hlinkClick>
              </a:rPr>
              <a:t>arXiv:2507.15459</a:t>
            </a:r>
            <a:r>
              <a:rPr b="1" lang="en" sz="900" u="sng">
                <a:solidFill>
                  <a:schemeClr val="lt1"/>
                </a:solidFill>
              </a:rPr>
              <a:t> </a:t>
            </a:r>
            <a:endParaRPr u="sng">
              <a:solidFill>
                <a:schemeClr val="lt1"/>
              </a:solidFill>
            </a:endParaRPr>
          </a:p>
        </p:txBody>
      </p:sp>
      <p:pic>
        <p:nvPicPr>
          <p:cNvPr id="499" name="Google Shape;499;p67"/>
          <p:cNvPicPr preferRelativeResize="0"/>
          <p:nvPr/>
        </p:nvPicPr>
        <p:blipFill>
          <a:blip r:embed="rId9">
            <a:alphaModFix/>
          </a:blip>
          <a:stretch>
            <a:fillRect/>
          </a:stretch>
        </p:blipFill>
        <p:spPr>
          <a:xfrm>
            <a:off x="7640050" y="4312074"/>
            <a:ext cx="1628575" cy="1138825"/>
          </a:xfrm>
          <a:prstGeom prst="rect">
            <a:avLst/>
          </a:prstGeom>
          <a:noFill/>
          <a:ln>
            <a:noFill/>
          </a:ln>
        </p:spPr>
      </p:pic>
      <p:sp>
        <p:nvSpPr>
          <p:cNvPr id="500" name="Google Shape;500;p67"/>
          <p:cNvSpPr txBox="1"/>
          <p:nvPr/>
        </p:nvSpPr>
        <p:spPr>
          <a:xfrm>
            <a:off x="50350" y="4689975"/>
            <a:ext cx="704100" cy="39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accent2"/>
                </a:solidFill>
                <a:latin typeface="Barlow Light"/>
                <a:ea typeface="Barlow Light"/>
                <a:cs typeface="Barlow Light"/>
                <a:sym typeface="Barlow Light"/>
              </a:rPr>
              <a:t>8</a:t>
            </a:r>
            <a:endParaRPr sz="1500">
              <a:solidFill>
                <a:schemeClr val="accent2"/>
              </a:solidFill>
              <a:latin typeface="Barlow Light"/>
              <a:ea typeface="Barlow Light"/>
              <a:cs typeface="Barlow Light"/>
              <a:sym typeface="Barlow Light"/>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trategy Plan">
  <a:themeElements>
    <a:clrScheme name="Simple Light">
      <a:dk1>
        <a:srgbClr val="FFFFFF"/>
      </a:dk1>
      <a:lt1>
        <a:srgbClr val="000000"/>
      </a:lt1>
      <a:dk2>
        <a:srgbClr val="999999"/>
      </a:dk2>
      <a:lt2>
        <a:srgbClr val="FFECD1"/>
      </a:lt2>
      <a:accent1>
        <a:srgbClr val="AC6600"/>
      </a:accent1>
      <a:accent2>
        <a:srgbClr val="5E7F00"/>
      </a:accent2>
      <a:accent3>
        <a:srgbClr val="2322EF"/>
      </a:accent3>
      <a:accent4>
        <a:srgbClr val="DDDDFF"/>
      </a:accent4>
      <a:accent5>
        <a:srgbClr val="EFEFEF"/>
      </a:accent5>
      <a:accent6>
        <a:srgbClr val="F7FEEB"/>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