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23" r:id="rId1"/>
    <p:sldMasterId id="2147483733" r:id="rId2"/>
  </p:sldMasterIdLst>
  <p:notesMasterIdLst>
    <p:notesMasterId r:id="rId18"/>
  </p:notesMasterIdLst>
  <p:handoutMasterIdLst>
    <p:handoutMasterId r:id="rId19"/>
  </p:handoutMasterIdLst>
  <p:sldIdLst>
    <p:sldId id="260" r:id="rId3"/>
    <p:sldId id="263" r:id="rId4"/>
    <p:sldId id="289" r:id="rId5"/>
    <p:sldId id="1425" r:id="rId6"/>
    <p:sldId id="273" r:id="rId7"/>
    <p:sldId id="270" r:id="rId8"/>
    <p:sldId id="272" r:id="rId9"/>
    <p:sldId id="300" r:id="rId10"/>
    <p:sldId id="1421" r:id="rId11"/>
    <p:sldId id="301" r:id="rId12"/>
    <p:sldId id="1422" r:id="rId13"/>
    <p:sldId id="1423" r:id="rId14"/>
    <p:sldId id="278" r:id="rId15"/>
    <p:sldId id="286" r:id="rId16"/>
    <p:sldId id="287" r:id="rId17"/>
  </p:sldIdLst>
  <p:sldSz cx="14630400" cy="8229600"/>
  <p:notesSz cx="6858000" cy="9144000"/>
  <p:defaultTextStyle>
    <a:defPPr>
      <a:defRPr lang="en-US"/>
    </a:defPPr>
    <a:lvl1pPr marL="0" algn="l" defTabSz="1097280" rtl="0" eaLnBrk="1" latinLnBrk="0" hangingPunct="1">
      <a:defRPr sz="2160" kern="1200">
        <a:solidFill>
          <a:schemeClr val="tx1"/>
        </a:solidFill>
        <a:latin typeface="+mn-lt"/>
        <a:ea typeface="+mn-ea"/>
        <a:cs typeface="+mn-cs"/>
      </a:defRPr>
    </a:lvl1pPr>
    <a:lvl2pPr marL="548640" algn="l" defTabSz="1097280" rtl="0" eaLnBrk="1" latinLnBrk="0" hangingPunct="1">
      <a:defRPr sz="2160" kern="1200">
        <a:solidFill>
          <a:schemeClr val="tx1"/>
        </a:solidFill>
        <a:latin typeface="+mn-lt"/>
        <a:ea typeface="+mn-ea"/>
        <a:cs typeface="+mn-cs"/>
      </a:defRPr>
    </a:lvl2pPr>
    <a:lvl3pPr marL="1097280" algn="l" defTabSz="1097280" rtl="0" eaLnBrk="1" latinLnBrk="0" hangingPunct="1">
      <a:defRPr sz="2160" kern="1200">
        <a:solidFill>
          <a:schemeClr val="tx1"/>
        </a:solidFill>
        <a:latin typeface="+mn-lt"/>
        <a:ea typeface="+mn-ea"/>
        <a:cs typeface="+mn-cs"/>
      </a:defRPr>
    </a:lvl3pPr>
    <a:lvl4pPr marL="1645920" algn="l" defTabSz="1097280" rtl="0" eaLnBrk="1" latinLnBrk="0" hangingPunct="1">
      <a:defRPr sz="2160" kern="1200">
        <a:solidFill>
          <a:schemeClr val="tx1"/>
        </a:solidFill>
        <a:latin typeface="+mn-lt"/>
        <a:ea typeface="+mn-ea"/>
        <a:cs typeface="+mn-cs"/>
      </a:defRPr>
    </a:lvl4pPr>
    <a:lvl5pPr marL="2194560" algn="l" defTabSz="1097280" rtl="0" eaLnBrk="1" latinLnBrk="0" hangingPunct="1">
      <a:defRPr sz="2160" kern="1200">
        <a:solidFill>
          <a:schemeClr val="tx1"/>
        </a:solidFill>
        <a:latin typeface="+mn-lt"/>
        <a:ea typeface="+mn-ea"/>
        <a:cs typeface="+mn-cs"/>
      </a:defRPr>
    </a:lvl5pPr>
    <a:lvl6pPr marL="2743200" algn="l" defTabSz="1097280" rtl="0" eaLnBrk="1" latinLnBrk="0" hangingPunct="1">
      <a:defRPr sz="2160" kern="1200">
        <a:solidFill>
          <a:schemeClr val="tx1"/>
        </a:solidFill>
        <a:latin typeface="+mn-lt"/>
        <a:ea typeface="+mn-ea"/>
        <a:cs typeface="+mn-cs"/>
      </a:defRPr>
    </a:lvl6pPr>
    <a:lvl7pPr marL="3291840" algn="l" defTabSz="1097280" rtl="0" eaLnBrk="1" latinLnBrk="0" hangingPunct="1">
      <a:defRPr sz="2160" kern="1200">
        <a:solidFill>
          <a:schemeClr val="tx1"/>
        </a:solidFill>
        <a:latin typeface="+mn-lt"/>
        <a:ea typeface="+mn-ea"/>
        <a:cs typeface="+mn-cs"/>
      </a:defRPr>
    </a:lvl7pPr>
    <a:lvl8pPr marL="3840480" algn="l" defTabSz="1097280" rtl="0" eaLnBrk="1" latinLnBrk="0" hangingPunct="1">
      <a:defRPr sz="2160" kern="1200">
        <a:solidFill>
          <a:schemeClr val="tx1"/>
        </a:solidFill>
        <a:latin typeface="+mn-lt"/>
        <a:ea typeface="+mn-ea"/>
        <a:cs typeface="+mn-cs"/>
      </a:defRPr>
    </a:lvl8pPr>
    <a:lvl9pPr marL="4389120" algn="l" defTabSz="1097280" rtl="0" eaLnBrk="1" latinLnBrk="0" hangingPunct="1">
      <a:defRPr sz="216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F66B8CE4-506E-8EA6-EE7E-FD033011EC4F}" name="Rocco, Nicole D" initials="NR" userId="S::nicole.rocco@pnnl.gov::2b9013c2-b4d6-4503-a424-ba799da16f0d"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BE0F34"/>
    <a:srgbClr val="719500"/>
    <a:srgbClr val="007836"/>
    <a:srgbClr val="820150"/>
    <a:srgbClr val="502D7F"/>
    <a:srgbClr val="00338E"/>
    <a:srgbClr val="0081AB"/>
    <a:srgbClr val="758F9D"/>
    <a:srgbClr val="B3B3B3"/>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B86BF12E-D814-40A9-8123-93E78650DD2E}" v="125" dt="2025-10-09T14:16:28.347"/>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325" autoAdjust="0"/>
    <p:restoredTop sz="91161" autoAdjust="0"/>
  </p:normalViewPr>
  <p:slideViewPr>
    <p:cSldViewPr snapToGrid="0" snapToObjects="1">
      <p:cViewPr>
        <p:scale>
          <a:sx n="56" d="100"/>
          <a:sy n="56" d="100"/>
        </p:scale>
        <p:origin x="592" y="60"/>
      </p:cViewPr>
      <p:guideLst/>
    </p:cSldViewPr>
  </p:slideViewPr>
  <p:notesTextViewPr>
    <p:cViewPr>
      <p:scale>
        <a:sx n="1" d="1"/>
        <a:sy n="1" d="1"/>
      </p:scale>
      <p:origin x="0" y="0"/>
    </p:cViewPr>
  </p:notesTextViewPr>
  <p:notesViewPr>
    <p:cSldViewPr snapToGrid="0" snapToObjects="1">
      <p:cViewPr varScale="1">
        <p:scale>
          <a:sx n="117" d="100"/>
          <a:sy n="117" d="100"/>
        </p:scale>
        <p:origin x="4976" y="184"/>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notesMaster" Target="notesMasters/notesMaster1.xml"/><Relationship Id="rId3" Type="http://schemas.openxmlformats.org/officeDocument/2006/relationships/slide" Target="slides/slide1.xml"/><Relationship Id="rId21"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microsoft.com/office/2018/10/relationships/authors" Target="author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microsoft.com/office/2015/10/relationships/revisionInfo" Target="revisionInfo.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handoutMaster" Target="handoutMasters/handout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56A69A9C-1087-184F-8370-423E175D9D7C}"/>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A9090E3D-F5E5-0D40-B323-A25B85CF9E83}"/>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C06E50B8-2EF8-564F-AE86-D84E6C503530}" type="datetimeFigureOut">
              <a:rPr lang="en-US" smtClean="0"/>
              <a:t>10/8/2025</a:t>
            </a:fld>
            <a:endParaRPr lang="en-US"/>
          </a:p>
        </p:txBody>
      </p:sp>
      <p:sp>
        <p:nvSpPr>
          <p:cNvPr id="4" name="Footer Placeholder 3">
            <a:extLst>
              <a:ext uri="{FF2B5EF4-FFF2-40B4-BE49-F238E27FC236}">
                <a16:creationId xmlns:a16="http://schemas.microsoft.com/office/drawing/2014/main" id="{64E3AA97-2F38-5340-B685-1E0EA3E358DE}"/>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A2B732F3-25A6-284F-A24C-5FD21AE6BEE6}"/>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4078BA3-E235-9946-9A4D-07E907F688D0}" type="slidenum">
              <a:rPr lang="en-US" smtClean="0"/>
              <a:t>‹#›</a:t>
            </a:fld>
            <a:endParaRPr lang="en-US"/>
          </a:p>
        </p:txBody>
      </p:sp>
    </p:spTree>
    <p:extLst>
      <p:ext uri="{BB962C8B-B14F-4D97-AF65-F5344CB8AC3E}">
        <p14:creationId xmlns:p14="http://schemas.microsoft.com/office/powerpoint/2010/main" val="419400039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3AC8D20-1945-7145-91A2-3D134BDA25E2}" type="datetimeFigureOut">
              <a:rPr lang="en-US" smtClean="0"/>
              <a:t>10/7/2025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10104DB-87CA-D64F-AB86-DB2520DDF5D7}" type="slidenum">
              <a:rPr lang="en-US" smtClean="0"/>
              <a:t>‹#›</a:t>
            </a:fld>
            <a:endParaRPr lang="en-US"/>
          </a:p>
        </p:txBody>
      </p:sp>
    </p:spTree>
    <p:extLst>
      <p:ext uri="{BB962C8B-B14F-4D97-AF65-F5344CB8AC3E}">
        <p14:creationId xmlns:p14="http://schemas.microsoft.com/office/powerpoint/2010/main" val="361405544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710104DB-87CA-D64F-AB86-DB2520DDF5D7}" type="slidenum">
              <a:rPr lang="en-US" smtClean="0"/>
              <a:t>1</a:t>
            </a:fld>
            <a:endParaRPr lang="en-US"/>
          </a:p>
        </p:txBody>
      </p:sp>
    </p:spTree>
    <p:extLst>
      <p:ext uri="{BB962C8B-B14F-4D97-AF65-F5344CB8AC3E}">
        <p14:creationId xmlns:p14="http://schemas.microsoft.com/office/powerpoint/2010/main" val="394186185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FA5E04D-8236-484E-AE98-E08595B4304E}" type="slidenum">
              <a:rPr lang="en-US" smtClean="0"/>
              <a:t>11</a:t>
            </a:fld>
            <a:endParaRPr lang="en-US"/>
          </a:p>
        </p:txBody>
      </p:sp>
    </p:spTree>
    <p:extLst>
      <p:ext uri="{BB962C8B-B14F-4D97-AF65-F5344CB8AC3E}">
        <p14:creationId xmlns:p14="http://schemas.microsoft.com/office/powerpoint/2010/main" val="190480108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710104DB-87CA-D64F-AB86-DB2520DDF5D7}" type="slidenum">
              <a:rPr lang="en-US" smtClean="0"/>
              <a:t>13</a:t>
            </a:fld>
            <a:endParaRPr lang="en-US"/>
          </a:p>
        </p:txBody>
      </p:sp>
    </p:spTree>
    <p:extLst>
      <p:ext uri="{BB962C8B-B14F-4D97-AF65-F5344CB8AC3E}">
        <p14:creationId xmlns:p14="http://schemas.microsoft.com/office/powerpoint/2010/main" val="331797500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710104DB-87CA-D64F-AB86-DB2520DDF5D7}" type="slidenum">
              <a:rPr lang="en-US" smtClean="0"/>
              <a:t>14</a:t>
            </a:fld>
            <a:endParaRPr lang="en-US"/>
          </a:p>
        </p:txBody>
      </p:sp>
    </p:spTree>
    <p:extLst>
      <p:ext uri="{BB962C8B-B14F-4D97-AF65-F5344CB8AC3E}">
        <p14:creationId xmlns:p14="http://schemas.microsoft.com/office/powerpoint/2010/main" val="120225248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710104DB-87CA-D64F-AB86-DB2520DDF5D7}" type="slidenum">
              <a:rPr lang="en-US" smtClean="0"/>
              <a:t>2</a:t>
            </a:fld>
            <a:endParaRPr lang="en-US"/>
          </a:p>
        </p:txBody>
      </p:sp>
    </p:spTree>
    <p:extLst>
      <p:ext uri="{BB962C8B-B14F-4D97-AF65-F5344CB8AC3E}">
        <p14:creationId xmlns:p14="http://schemas.microsoft.com/office/powerpoint/2010/main" val="406003983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From LZ Cleanliness Paper:  “Achieving a low level of </a:t>
            </a:r>
            <a:r>
              <a:rPr lang="en-US" dirty="0" err="1"/>
              <a:t>radioimpurities</a:t>
            </a:r>
            <a:r>
              <a:rPr lang="en-US" dirty="0"/>
              <a:t> in the 17.3 t of </a:t>
            </a:r>
            <a:r>
              <a:rPr lang="en-US" dirty="0" err="1"/>
              <a:t>GdLS</a:t>
            </a:r>
            <a:r>
              <a:rPr lang="en-US" dirty="0"/>
              <a:t> used in the LZ OD is crucial for its performance as both an effective monitor of the experiment’s backgrounds and as an efficient veto for coincident events in the TPC. The admissible radioactive impurity levels in the </a:t>
            </a:r>
            <a:r>
              <a:rPr lang="en-US" dirty="0" err="1"/>
              <a:t>GdLS</a:t>
            </a:r>
            <a:r>
              <a:rPr lang="en-US" dirty="0"/>
              <a:t> are derived from the LZ requirement for a false veto rate of &lt; 5% assuming an energy threshold of 200 keV and a maximum coincidence window of 500 µs between an interaction in the TPC and the OD. This restricts the event rate in the full 17.3 t of </a:t>
            </a:r>
            <a:r>
              <a:rPr lang="en-US" dirty="0" err="1"/>
              <a:t>GdLS</a:t>
            </a:r>
            <a:r>
              <a:rPr lang="en-US" dirty="0"/>
              <a:t> to be &lt; 100 Hz. Approximately 39 Hz is expected from a combination of radioactivity in LZ construction materials and the flux of gamma-rays in the experimental hall which penetrate the water shield to reach the OD [43]. This allows for at most 61 Hz of rate to arise from impurities dissolved in the </a:t>
            </a:r>
            <a:r>
              <a:rPr lang="en-US" dirty="0" err="1"/>
              <a:t>GdLS</a:t>
            </a:r>
            <a:r>
              <a:rPr lang="en-US" dirty="0"/>
              <a:t>”</a:t>
            </a:r>
          </a:p>
        </p:txBody>
      </p:sp>
      <p:sp>
        <p:nvSpPr>
          <p:cNvPr id="4" name="Slide Number Placeholder 3"/>
          <p:cNvSpPr>
            <a:spLocks noGrp="1"/>
          </p:cNvSpPr>
          <p:nvPr>
            <p:ph type="sldNum" sz="quarter" idx="5"/>
          </p:nvPr>
        </p:nvSpPr>
        <p:spPr/>
        <p:txBody>
          <a:bodyPr/>
          <a:lstStyle/>
          <a:p>
            <a:fld id="{710104DB-87CA-D64F-AB86-DB2520DDF5D7}" type="slidenum">
              <a:rPr lang="en-US" smtClean="0"/>
              <a:t>3</a:t>
            </a:fld>
            <a:endParaRPr lang="en-US"/>
          </a:p>
        </p:txBody>
      </p:sp>
    </p:spTree>
    <p:extLst>
      <p:ext uri="{BB962C8B-B14F-4D97-AF65-F5344CB8AC3E}">
        <p14:creationId xmlns:p14="http://schemas.microsoft.com/office/powerpoint/2010/main" val="353141098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E21ECF5-D0D2-805D-D057-29B8832E1068}"/>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CF1FB463-10BF-7347-4F30-75AC2892C6A9}"/>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792A1530-A154-A077-92A4-7227096D3A61}"/>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F9DB2C20-CA84-D984-62F9-EBF21FAC45C2}"/>
              </a:ext>
            </a:extLst>
          </p:cNvPr>
          <p:cNvSpPr>
            <a:spLocks noGrp="1"/>
          </p:cNvSpPr>
          <p:nvPr>
            <p:ph type="sldNum" sz="quarter" idx="5"/>
          </p:nvPr>
        </p:nvSpPr>
        <p:spPr/>
        <p:txBody>
          <a:bodyPr/>
          <a:lstStyle/>
          <a:p>
            <a:fld id="{710104DB-87CA-D64F-AB86-DB2520DDF5D7}" type="slidenum">
              <a:rPr lang="en-US" smtClean="0"/>
              <a:t>4</a:t>
            </a:fld>
            <a:endParaRPr lang="en-US"/>
          </a:p>
        </p:txBody>
      </p:sp>
    </p:spTree>
    <p:extLst>
      <p:ext uri="{BB962C8B-B14F-4D97-AF65-F5344CB8AC3E}">
        <p14:creationId xmlns:p14="http://schemas.microsoft.com/office/powerpoint/2010/main" val="55648779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this was first glance at backgrounds for a dedicated experiment which would be a cylinder of acrylic with </a:t>
            </a:r>
            <a:r>
              <a:rPr lang="en-US" sz="1200" kern="1200" dirty="0" err="1">
                <a:solidFill>
                  <a:schemeClr val="tx1"/>
                </a:solidFill>
                <a:effectLst/>
                <a:latin typeface="+mn-lt"/>
                <a:ea typeface="+mn-ea"/>
                <a:cs typeface="+mn-cs"/>
              </a:rPr>
              <a:t>GdLS</a:t>
            </a:r>
            <a:r>
              <a:rPr lang="en-US" sz="1200" kern="1200" dirty="0">
                <a:solidFill>
                  <a:schemeClr val="tx1"/>
                </a:solidFill>
                <a:effectLst/>
                <a:latin typeface="+mn-lt"/>
                <a:ea typeface="+mn-ea"/>
                <a:cs typeface="+mn-cs"/>
              </a:rPr>
              <a:t> viewed by the LZ OD PMTs, in the LZ water tank. Key thing is to point out that the purple and pink lines that intersect the grey 0vbb region of interest are the early-chain alphas from the bullet on the slide. In an experiment which is otherwise shielded from external gammas, these are the limiting background.</a:t>
            </a:r>
          </a:p>
          <a:p>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the red, that is drawn normalized to a 0vbb half life of 5x10^21 yrs. The 2vbb orange curve has half life 10^19 yrs (approaching theory predicted value, which has two-orders of magnitude uncertainty)</a:t>
            </a:r>
            <a:endParaRPr lang="en-US" dirty="0"/>
          </a:p>
        </p:txBody>
      </p:sp>
      <p:sp>
        <p:nvSpPr>
          <p:cNvPr id="4" name="Slide Number Placeholder 3"/>
          <p:cNvSpPr>
            <a:spLocks noGrp="1"/>
          </p:cNvSpPr>
          <p:nvPr>
            <p:ph type="sldNum" sz="quarter" idx="5"/>
          </p:nvPr>
        </p:nvSpPr>
        <p:spPr/>
        <p:txBody>
          <a:bodyPr/>
          <a:lstStyle/>
          <a:p>
            <a:fld id="{710104DB-87CA-D64F-AB86-DB2520DDF5D7}" type="slidenum">
              <a:rPr lang="en-US" smtClean="0"/>
              <a:t>5</a:t>
            </a:fld>
            <a:endParaRPr lang="en-US"/>
          </a:p>
        </p:txBody>
      </p:sp>
    </p:spTree>
    <p:extLst>
      <p:ext uri="{BB962C8B-B14F-4D97-AF65-F5344CB8AC3E}">
        <p14:creationId xmlns:p14="http://schemas.microsoft.com/office/powerpoint/2010/main" val="44063063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710104DB-87CA-D64F-AB86-DB2520DDF5D7}" type="slidenum">
              <a:rPr lang="en-US" smtClean="0"/>
              <a:t>6</a:t>
            </a:fld>
            <a:endParaRPr lang="en-US"/>
          </a:p>
        </p:txBody>
      </p:sp>
    </p:spTree>
    <p:extLst>
      <p:ext uri="{BB962C8B-B14F-4D97-AF65-F5344CB8AC3E}">
        <p14:creationId xmlns:p14="http://schemas.microsoft.com/office/powerpoint/2010/main" val="146337496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Focus on:  briefly describing ICP-MS history, how sample works</a:t>
            </a:r>
          </a:p>
          <a:p>
            <a:r>
              <a:rPr lang="en-US" dirty="0"/>
              <a:t>Involves measurement of atoms, not decays!</a:t>
            </a:r>
          </a:p>
          <a:p>
            <a:r>
              <a:rPr lang="en-US" dirty="0"/>
              <a:t>Typically involves sample preparations</a:t>
            </a:r>
          </a:p>
          <a:p>
            <a:endParaRPr lang="en-US" dirty="0"/>
          </a:p>
        </p:txBody>
      </p:sp>
      <p:sp>
        <p:nvSpPr>
          <p:cNvPr id="4" name="Slide Number Placeholder 3"/>
          <p:cNvSpPr>
            <a:spLocks noGrp="1"/>
          </p:cNvSpPr>
          <p:nvPr>
            <p:ph type="sldNum" sz="quarter" idx="5"/>
          </p:nvPr>
        </p:nvSpPr>
        <p:spPr/>
        <p:txBody>
          <a:bodyPr/>
          <a:lstStyle/>
          <a:p>
            <a:fld id="{710104DB-87CA-D64F-AB86-DB2520DDF5D7}" type="slidenum">
              <a:rPr lang="en-US" smtClean="0"/>
              <a:t>7</a:t>
            </a:fld>
            <a:endParaRPr lang="en-US"/>
          </a:p>
        </p:txBody>
      </p:sp>
    </p:spTree>
    <p:extLst>
      <p:ext uri="{BB962C8B-B14F-4D97-AF65-F5344CB8AC3E}">
        <p14:creationId xmlns:p14="http://schemas.microsoft.com/office/powerpoint/2010/main" val="22170535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a:p>
        </p:txBody>
      </p:sp>
      <p:sp>
        <p:nvSpPr>
          <p:cNvPr id="4" name="Slide Number Placeholder 3"/>
          <p:cNvSpPr>
            <a:spLocks noGrp="1"/>
          </p:cNvSpPr>
          <p:nvPr>
            <p:ph type="sldNum" sz="quarter" idx="10"/>
          </p:nvPr>
        </p:nvSpPr>
        <p:spPr/>
        <p:txBody>
          <a:bodyPr/>
          <a:lstStyle/>
          <a:p>
            <a:fld id="{74F5324A-0D9B-9A43-AE72-6DBF24439625}" type="slidenum">
              <a:rPr lang="en-US" smtClean="0"/>
              <a:pPr/>
              <a:t>8</a:t>
            </a:fld>
            <a:endParaRPr lang="en-US"/>
          </a:p>
        </p:txBody>
      </p:sp>
    </p:spTree>
    <p:extLst>
      <p:ext uri="{BB962C8B-B14F-4D97-AF65-F5344CB8AC3E}">
        <p14:creationId xmlns:p14="http://schemas.microsoft.com/office/powerpoint/2010/main" val="412842445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Focus:</a:t>
            </a:r>
          </a:p>
          <a:p>
            <a:endParaRPr lang="en-US" dirty="0"/>
          </a:p>
          <a:p>
            <a:r>
              <a:rPr lang="en-US" dirty="0"/>
              <a:t>Unfortunately for us, we do not live in a low background world</a:t>
            </a:r>
          </a:p>
          <a:p>
            <a:endParaRPr lang="en-US" dirty="0"/>
          </a:p>
          <a:p>
            <a:r>
              <a:rPr lang="en-US" sz="1200" dirty="0"/>
              <a:t>Potential backgrounds can come from anything that touches the sample</a:t>
            </a:r>
          </a:p>
          <a:p>
            <a:r>
              <a:rPr lang="en-US" sz="1050" i="1" dirty="0"/>
              <a:t>e.g., </a:t>
            </a:r>
            <a:r>
              <a:rPr lang="en-US" sz="1050" dirty="0"/>
              <a:t>reagents, handling, dust, containers</a:t>
            </a:r>
          </a:p>
          <a:p>
            <a:endParaRPr lang="en-US" dirty="0"/>
          </a:p>
        </p:txBody>
      </p:sp>
      <p:sp>
        <p:nvSpPr>
          <p:cNvPr id="4" name="Slide Number Placeholder 3"/>
          <p:cNvSpPr>
            <a:spLocks noGrp="1"/>
          </p:cNvSpPr>
          <p:nvPr>
            <p:ph type="sldNum" sz="quarter" idx="5"/>
          </p:nvPr>
        </p:nvSpPr>
        <p:spPr/>
        <p:txBody>
          <a:bodyPr/>
          <a:lstStyle/>
          <a:p>
            <a:fld id="{710104DB-87CA-D64F-AB86-DB2520DDF5D7}" type="slidenum">
              <a:rPr lang="en-US" smtClean="0"/>
              <a:t>9</a:t>
            </a:fld>
            <a:endParaRPr lang="en-US"/>
          </a:p>
        </p:txBody>
      </p:sp>
    </p:spTree>
    <p:extLst>
      <p:ext uri="{BB962C8B-B14F-4D97-AF65-F5344CB8AC3E}">
        <p14:creationId xmlns:p14="http://schemas.microsoft.com/office/powerpoint/2010/main" val="3113282431"/>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2.xml"/><Relationship Id="rId4" Type="http://schemas.openxmlformats.org/officeDocument/2006/relationships/image" Target="../media/image4.png"/></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_Title Slide_Plain_Black">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0436B83B-A5E4-524E-96A9-DFC12D58F12A}"/>
              </a:ext>
            </a:extLst>
          </p:cNvPr>
          <p:cNvSpPr/>
          <p:nvPr userDrawn="1"/>
        </p:nvSpPr>
        <p:spPr>
          <a:xfrm>
            <a:off x="914400" y="0"/>
            <a:ext cx="5486400" cy="8229600"/>
          </a:xfrm>
          <a:prstGeom prst="rect">
            <a:avLst/>
          </a:pr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TextBox 10">
            <a:extLst>
              <a:ext uri="{FF2B5EF4-FFF2-40B4-BE49-F238E27FC236}">
                <a16:creationId xmlns:a16="http://schemas.microsoft.com/office/drawing/2014/main" id="{421DF1AC-1D08-B945-A034-B740A35902F9}"/>
              </a:ext>
            </a:extLst>
          </p:cNvPr>
          <p:cNvSpPr txBox="1"/>
          <p:nvPr userDrawn="1"/>
        </p:nvSpPr>
        <p:spPr>
          <a:xfrm>
            <a:off x="1371600" y="7543800"/>
            <a:ext cx="3657600" cy="228600"/>
          </a:xfrm>
          <a:prstGeom prst="rect">
            <a:avLst/>
          </a:prstGeom>
          <a:noFill/>
        </p:spPr>
        <p:txBody>
          <a:bodyPr wrap="square" lIns="0" tIns="0" rIns="0" bIns="0" rtlCol="0" anchor="t" anchorCtr="0">
            <a:noAutofit/>
          </a:bodyPr>
          <a:lstStyle/>
          <a:p>
            <a:pPr>
              <a:spcAft>
                <a:spcPts val="600"/>
              </a:spcAft>
            </a:pPr>
            <a:r>
              <a:rPr lang="en-US" sz="800" dirty="0">
                <a:solidFill>
                  <a:srgbClr val="616265">
                    <a:alpha val="75000"/>
                  </a:srgbClr>
                </a:solidFill>
                <a:latin typeface="Arial" panose="020B0604020202020204" pitchFamily="34" charset="0"/>
                <a:cs typeface="Arial" panose="020B0604020202020204" pitchFamily="34" charset="0"/>
              </a:rPr>
              <a:t>PNNL is operated by Battelle for the U.S. Department of Energy</a:t>
            </a:r>
          </a:p>
        </p:txBody>
      </p:sp>
      <p:sp>
        <p:nvSpPr>
          <p:cNvPr id="2" name="Title 1"/>
          <p:cNvSpPr>
            <a:spLocks noGrp="1"/>
          </p:cNvSpPr>
          <p:nvPr>
            <p:ph type="ctrTitle"/>
          </p:nvPr>
        </p:nvSpPr>
        <p:spPr>
          <a:xfrm>
            <a:off x="1371600" y="2743200"/>
            <a:ext cx="4572000" cy="1828800"/>
          </a:xfrm>
          <a:prstGeom prst="rect">
            <a:avLst/>
          </a:prstGeom>
        </p:spPr>
        <p:txBody>
          <a:bodyPr lIns="0" tIns="0" rIns="0" bIns="0" anchor="b">
            <a:noAutofit/>
          </a:bodyPr>
          <a:lstStyle>
            <a:lvl1pPr algn="r">
              <a:defRPr sz="4800" b="1">
                <a:solidFill>
                  <a:schemeClr val="tx2"/>
                </a:solidFill>
                <a:latin typeface="Arial" panose="020B0604020202020204" pitchFamily="34" charset="0"/>
                <a:cs typeface="Arial" panose="020B0604020202020204" pitchFamily="34" charset="0"/>
              </a:defRPr>
            </a:lvl1pPr>
          </a:lstStyle>
          <a:p>
            <a:r>
              <a:rPr lang="en-US"/>
              <a:t>Click to edit Master title style</a:t>
            </a:r>
            <a:endParaRPr lang="en-US" dirty="0"/>
          </a:p>
        </p:txBody>
      </p:sp>
      <p:sp>
        <p:nvSpPr>
          <p:cNvPr id="20" name="Text Placeholder 19">
            <a:extLst>
              <a:ext uri="{FF2B5EF4-FFF2-40B4-BE49-F238E27FC236}">
                <a16:creationId xmlns:a16="http://schemas.microsoft.com/office/drawing/2014/main" id="{3061D5F4-8719-384B-945C-9A27060F99A0}"/>
              </a:ext>
            </a:extLst>
          </p:cNvPr>
          <p:cNvSpPr>
            <a:spLocks noGrp="1"/>
          </p:cNvSpPr>
          <p:nvPr>
            <p:ph type="body" sz="quarter" idx="10" hasCustomPrompt="1"/>
          </p:nvPr>
        </p:nvSpPr>
        <p:spPr>
          <a:xfrm>
            <a:off x="1370529" y="5669280"/>
            <a:ext cx="4572000" cy="274320"/>
          </a:xfrm>
          <a:prstGeom prst="rect">
            <a:avLst/>
          </a:prstGeom>
        </p:spPr>
        <p:txBody>
          <a:bodyPr wrap="none" lIns="0" tIns="0" rIns="0" bIns="0">
            <a:noAutofit/>
          </a:bodyPr>
          <a:lstStyle>
            <a:lvl1pPr marL="0" indent="0" algn="r">
              <a:buNone/>
              <a:defRPr sz="1800" b="1">
                <a:solidFill>
                  <a:srgbClr val="000000"/>
                </a:solidFill>
                <a:latin typeface="Arial" panose="020B0604020202020204" pitchFamily="34" charset="0"/>
                <a:cs typeface="Arial" panose="020B0604020202020204" pitchFamily="34" charset="0"/>
              </a:defRPr>
            </a:lvl1pPr>
            <a:lvl2pPr marL="548640" indent="0">
              <a:buNone/>
              <a:defRPr/>
            </a:lvl2pPr>
            <a:lvl3pPr marL="1097280" indent="0">
              <a:buNone/>
              <a:defRPr/>
            </a:lvl3pPr>
            <a:lvl4pPr marL="1645920" indent="0">
              <a:buNone/>
              <a:defRPr/>
            </a:lvl4pPr>
            <a:lvl5pPr marL="2194560" indent="0">
              <a:buNone/>
              <a:defRPr/>
            </a:lvl5pPr>
          </a:lstStyle>
          <a:p>
            <a:pPr lvl="0"/>
            <a:r>
              <a:rPr lang="en-US" dirty="0"/>
              <a:t>Click to add presenter’s name</a:t>
            </a:r>
          </a:p>
        </p:txBody>
      </p:sp>
      <p:sp>
        <p:nvSpPr>
          <p:cNvPr id="21" name="Text Placeholder 19">
            <a:extLst>
              <a:ext uri="{FF2B5EF4-FFF2-40B4-BE49-F238E27FC236}">
                <a16:creationId xmlns:a16="http://schemas.microsoft.com/office/drawing/2014/main" id="{3E2D432E-6648-6643-9C6E-38B1EFF5EE31}"/>
              </a:ext>
            </a:extLst>
          </p:cNvPr>
          <p:cNvSpPr>
            <a:spLocks noGrp="1"/>
          </p:cNvSpPr>
          <p:nvPr>
            <p:ph type="body" sz="quarter" idx="11" hasCustomPrompt="1"/>
          </p:nvPr>
        </p:nvSpPr>
        <p:spPr>
          <a:xfrm>
            <a:off x="1371600" y="5983356"/>
            <a:ext cx="4572000" cy="274320"/>
          </a:xfrm>
          <a:prstGeom prst="rect">
            <a:avLst/>
          </a:prstGeom>
        </p:spPr>
        <p:txBody>
          <a:bodyPr wrap="none" lIns="0" tIns="0" rIns="0" bIns="0">
            <a:noAutofit/>
          </a:bodyPr>
          <a:lstStyle>
            <a:lvl1pPr marL="0" indent="0" algn="r">
              <a:buNone/>
              <a:defRPr sz="1600">
                <a:solidFill>
                  <a:srgbClr val="616265"/>
                </a:solidFill>
                <a:latin typeface="Arial" panose="020B0604020202020204" pitchFamily="34" charset="0"/>
                <a:cs typeface="Arial" panose="020B0604020202020204" pitchFamily="34" charset="0"/>
              </a:defRPr>
            </a:lvl1pPr>
            <a:lvl2pPr marL="548640" indent="0">
              <a:buNone/>
              <a:defRPr/>
            </a:lvl2pPr>
            <a:lvl3pPr marL="1097280" indent="0">
              <a:buNone/>
              <a:defRPr/>
            </a:lvl3pPr>
            <a:lvl4pPr marL="1645920" indent="0">
              <a:buNone/>
              <a:defRPr/>
            </a:lvl4pPr>
            <a:lvl5pPr marL="2194560" indent="0">
              <a:buNone/>
              <a:defRPr/>
            </a:lvl5pPr>
          </a:lstStyle>
          <a:p>
            <a:pPr lvl="0"/>
            <a:r>
              <a:rPr lang="en-US" dirty="0"/>
              <a:t>Click to add presenter’s title</a:t>
            </a:r>
          </a:p>
        </p:txBody>
      </p:sp>
      <p:sp>
        <p:nvSpPr>
          <p:cNvPr id="6" name="TextBox 5">
            <a:extLst>
              <a:ext uri="{FF2B5EF4-FFF2-40B4-BE49-F238E27FC236}">
                <a16:creationId xmlns:a16="http://schemas.microsoft.com/office/drawing/2014/main" id="{8915389B-4BB4-1644-9B7E-35A85D0C1E3B}"/>
              </a:ext>
            </a:extLst>
          </p:cNvPr>
          <p:cNvSpPr txBox="1"/>
          <p:nvPr userDrawn="1"/>
        </p:nvSpPr>
        <p:spPr>
          <a:xfrm>
            <a:off x="3710609" y="-1245704"/>
            <a:ext cx="184731" cy="424732"/>
          </a:xfrm>
          <a:prstGeom prst="rect">
            <a:avLst/>
          </a:prstGeom>
          <a:noFill/>
        </p:spPr>
        <p:txBody>
          <a:bodyPr wrap="none" rtlCol="0">
            <a:spAutoFit/>
          </a:bodyPr>
          <a:lstStyle/>
          <a:p>
            <a:endParaRPr lang="en-US"/>
          </a:p>
        </p:txBody>
      </p:sp>
      <p:pic>
        <p:nvPicPr>
          <p:cNvPr id="12" name="Picture 11">
            <a:extLst>
              <a:ext uri="{FF2B5EF4-FFF2-40B4-BE49-F238E27FC236}">
                <a16:creationId xmlns:a16="http://schemas.microsoft.com/office/drawing/2014/main" id="{45A7D3E1-BCC3-C843-81A0-EA4EDFB44528}"/>
              </a:ext>
            </a:extLst>
          </p:cNvPr>
          <p:cNvPicPr>
            <a:picLocks noChangeAspect="1"/>
          </p:cNvPicPr>
          <p:nvPr userDrawn="1"/>
        </p:nvPicPr>
        <p:blipFill>
          <a:blip r:embed="rId2"/>
          <a:stretch>
            <a:fillRect/>
          </a:stretch>
        </p:blipFill>
        <p:spPr>
          <a:xfrm>
            <a:off x="1371600" y="237744"/>
            <a:ext cx="1280160" cy="1249224"/>
          </a:xfrm>
          <a:prstGeom prst="rect">
            <a:avLst/>
          </a:prstGeom>
        </p:spPr>
      </p:pic>
      <p:pic>
        <p:nvPicPr>
          <p:cNvPr id="13" name="Picture 12">
            <a:extLst>
              <a:ext uri="{FF2B5EF4-FFF2-40B4-BE49-F238E27FC236}">
                <a16:creationId xmlns:a16="http://schemas.microsoft.com/office/drawing/2014/main" id="{56617363-F73D-B74F-9647-C9D747AC7023}"/>
              </a:ext>
            </a:extLst>
          </p:cNvPr>
          <p:cNvPicPr>
            <a:picLocks noChangeAspect="1"/>
          </p:cNvPicPr>
          <p:nvPr userDrawn="1"/>
        </p:nvPicPr>
        <p:blipFill>
          <a:blip r:embed="rId3"/>
          <a:srcRect/>
          <a:stretch/>
        </p:blipFill>
        <p:spPr>
          <a:xfrm>
            <a:off x="1420790" y="7188454"/>
            <a:ext cx="1005840" cy="288666"/>
          </a:xfrm>
          <a:prstGeom prst="rect">
            <a:avLst/>
          </a:prstGeom>
        </p:spPr>
      </p:pic>
      <p:pic>
        <p:nvPicPr>
          <p:cNvPr id="14" name="Picture 13">
            <a:extLst>
              <a:ext uri="{FF2B5EF4-FFF2-40B4-BE49-F238E27FC236}">
                <a16:creationId xmlns:a16="http://schemas.microsoft.com/office/drawing/2014/main" id="{D290C8FB-601C-A04C-84F7-213A857D3E6A}"/>
              </a:ext>
            </a:extLst>
          </p:cNvPr>
          <p:cNvPicPr>
            <a:picLocks noChangeAspect="1"/>
          </p:cNvPicPr>
          <p:nvPr userDrawn="1"/>
        </p:nvPicPr>
        <p:blipFill>
          <a:blip r:embed="rId4"/>
          <a:stretch>
            <a:fillRect/>
          </a:stretch>
        </p:blipFill>
        <p:spPr>
          <a:xfrm>
            <a:off x="2478275" y="7255063"/>
            <a:ext cx="929809" cy="155448"/>
          </a:xfrm>
          <a:prstGeom prst="rect">
            <a:avLst/>
          </a:prstGeom>
        </p:spPr>
      </p:pic>
      <p:sp>
        <p:nvSpPr>
          <p:cNvPr id="15" name="Date Placeholder 1">
            <a:extLst>
              <a:ext uri="{FF2B5EF4-FFF2-40B4-BE49-F238E27FC236}">
                <a16:creationId xmlns:a16="http://schemas.microsoft.com/office/drawing/2014/main" id="{9D9DB338-5D5C-4ACA-9ECF-C3E34C44127A}"/>
              </a:ext>
            </a:extLst>
          </p:cNvPr>
          <p:cNvSpPr>
            <a:spLocks noGrp="1"/>
          </p:cNvSpPr>
          <p:nvPr>
            <p:ph type="dt" sz="half" idx="2"/>
          </p:nvPr>
        </p:nvSpPr>
        <p:spPr>
          <a:xfrm>
            <a:off x="2651641" y="4915645"/>
            <a:ext cx="3290888" cy="438150"/>
          </a:xfrm>
          <a:prstGeom prst="rect">
            <a:avLst/>
          </a:prstGeom>
        </p:spPr>
        <p:txBody>
          <a:bodyPr vert="horz" lIns="91440" tIns="45720" rIns="91440" bIns="45720" rtlCol="0" anchor="ctr"/>
          <a:lstStyle>
            <a:lvl1pPr algn="r">
              <a:defRPr sz="1800">
                <a:solidFill>
                  <a:schemeClr val="tx1">
                    <a:tint val="75000"/>
                  </a:schemeClr>
                </a:solidFill>
              </a:defRPr>
            </a:lvl1pPr>
          </a:lstStyle>
          <a:p>
            <a:fld id="{ABD4F8E3-4ED9-44B4-99E6-8A3D2CF8D415}" type="datetime4">
              <a:rPr lang="en-US" smtClean="0"/>
              <a:t>October 7, 2025</a:t>
            </a:fld>
            <a:endParaRPr lang="en-US" dirty="0"/>
          </a:p>
        </p:txBody>
      </p:sp>
      <p:sp>
        <p:nvSpPr>
          <p:cNvPr id="16" name="Footer Placeholder 2">
            <a:extLst>
              <a:ext uri="{FF2B5EF4-FFF2-40B4-BE49-F238E27FC236}">
                <a16:creationId xmlns:a16="http://schemas.microsoft.com/office/drawing/2014/main" id="{F55B65E8-4040-44D0-A4FE-A050FD948A79}"/>
              </a:ext>
            </a:extLst>
          </p:cNvPr>
          <p:cNvSpPr>
            <a:spLocks noGrp="1"/>
          </p:cNvSpPr>
          <p:nvPr>
            <p:ph type="ftr" sz="quarter" idx="3"/>
          </p:nvPr>
        </p:nvSpPr>
        <p:spPr>
          <a:xfrm>
            <a:off x="1189037" y="7730118"/>
            <a:ext cx="4937125" cy="438150"/>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Tree>
    <p:extLst>
      <p:ext uri="{BB962C8B-B14F-4D97-AF65-F5344CB8AC3E}">
        <p14:creationId xmlns:p14="http://schemas.microsoft.com/office/powerpoint/2010/main" val="15013057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1_Title Slide_Plain_Black">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0436B83B-A5E4-524E-96A9-DFC12D58F12A}"/>
              </a:ext>
              <a:ext uri="{C183D7F6-B498-43B3-948B-1728B52AA6E4}">
                <adec:decorative xmlns:adec="http://schemas.microsoft.com/office/drawing/2017/decorative" val="1"/>
              </a:ext>
            </a:extLst>
          </p:cNvPr>
          <p:cNvSpPr/>
          <p:nvPr/>
        </p:nvSpPr>
        <p:spPr>
          <a:xfrm>
            <a:off x="914400" y="0"/>
            <a:ext cx="5486400" cy="8229600"/>
          </a:xfrm>
          <a:prstGeom prst="rect">
            <a:avLst/>
          </a:pr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2" name="Picture 11" descr="PNNL Logo">
            <a:extLst>
              <a:ext uri="{FF2B5EF4-FFF2-40B4-BE49-F238E27FC236}">
                <a16:creationId xmlns:a16="http://schemas.microsoft.com/office/drawing/2014/main" id="{45A7D3E1-BCC3-C843-81A0-EA4EDFB44528}"/>
              </a:ext>
            </a:extLst>
          </p:cNvPr>
          <p:cNvPicPr>
            <a:picLocks noChangeAspect="1"/>
          </p:cNvPicPr>
          <p:nvPr/>
        </p:nvPicPr>
        <p:blipFill>
          <a:blip r:embed="rId2"/>
          <a:stretch>
            <a:fillRect/>
          </a:stretch>
        </p:blipFill>
        <p:spPr>
          <a:xfrm>
            <a:off x="1371600" y="237744"/>
            <a:ext cx="1280160" cy="1249224"/>
          </a:xfrm>
          <a:prstGeom prst="rect">
            <a:avLst/>
          </a:prstGeom>
        </p:spPr>
      </p:pic>
      <p:sp>
        <p:nvSpPr>
          <p:cNvPr id="2" name="Title 1"/>
          <p:cNvSpPr>
            <a:spLocks noGrp="1"/>
          </p:cNvSpPr>
          <p:nvPr>
            <p:ph type="ctrTitle"/>
          </p:nvPr>
        </p:nvSpPr>
        <p:spPr>
          <a:xfrm>
            <a:off x="1371600" y="2743200"/>
            <a:ext cx="4572000" cy="1828800"/>
          </a:xfrm>
          <a:prstGeom prst="rect">
            <a:avLst/>
          </a:prstGeom>
        </p:spPr>
        <p:txBody>
          <a:bodyPr lIns="0" tIns="0" rIns="0" bIns="0" anchor="b">
            <a:noAutofit/>
          </a:bodyPr>
          <a:lstStyle>
            <a:lvl1pPr algn="r">
              <a:defRPr sz="4800" b="1">
                <a:solidFill>
                  <a:schemeClr val="tx2"/>
                </a:solidFill>
                <a:latin typeface="Arial" panose="020B0604020202020204" pitchFamily="34" charset="0"/>
                <a:cs typeface="Arial" panose="020B0604020202020204" pitchFamily="34" charset="0"/>
              </a:defRPr>
            </a:lvl1pPr>
          </a:lstStyle>
          <a:p>
            <a:r>
              <a:rPr lang="en-US"/>
              <a:t>Click to edit Master title style</a:t>
            </a:r>
            <a:endParaRPr lang="en-US" dirty="0"/>
          </a:p>
        </p:txBody>
      </p:sp>
      <p:sp>
        <p:nvSpPr>
          <p:cNvPr id="15" name="Date Placeholder 1">
            <a:extLst>
              <a:ext uri="{FF2B5EF4-FFF2-40B4-BE49-F238E27FC236}">
                <a16:creationId xmlns:a16="http://schemas.microsoft.com/office/drawing/2014/main" id="{9D9DB338-5D5C-4ACA-9ECF-C3E34C44127A}"/>
              </a:ext>
            </a:extLst>
          </p:cNvPr>
          <p:cNvSpPr>
            <a:spLocks noGrp="1"/>
          </p:cNvSpPr>
          <p:nvPr>
            <p:ph type="dt" sz="half" idx="2"/>
          </p:nvPr>
        </p:nvSpPr>
        <p:spPr>
          <a:xfrm>
            <a:off x="2651641" y="4915645"/>
            <a:ext cx="3290888" cy="438150"/>
          </a:xfrm>
          <a:prstGeom prst="rect">
            <a:avLst/>
          </a:prstGeom>
        </p:spPr>
        <p:txBody>
          <a:bodyPr vert="horz" lIns="91440" tIns="45720" rIns="91440" bIns="45720" rtlCol="0" anchor="ctr"/>
          <a:lstStyle>
            <a:lvl1pPr algn="r">
              <a:defRPr sz="1800">
                <a:solidFill>
                  <a:schemeClr val="tx1">
                    <a:tint val="75000"/>
                  </a:schemeClr>
                </a:solidFill>
              </a:defRPr>
            </a:lvl1pPr>
          </a:lstStyle>
          <a:p>
            <a:fld id="{ABD4F8E3-4ED9-44B4-99E6-8A3D2CF8D415}" type="datetime4">
              <a:rPr lang="en-US" smtClean="0"/>
              <a:t>October 7, 2025</a:t>
            </a:fld>
            <a:endParaRPr lang="en-US" dirty="0"/>
          </a:p>
        </p:txBody>
      </p:sp>
      <p:sp>
        <p:nvSpPr>
          <p:cNvPr id="20" name="Text Placeholder 19">
            <a:extLst>
              <a:ext uri="{FF2B5EF4-FFF2-40B4-BE49-F238E27FC236}">
                <a16:creationId xmlns:a16="http://schemas.microsoft.com/office/drawing/2014/main" id="{3061D5F4-8719-384B-945C-9A27060F99A0}"/>
              </a:ext>
            </a:extLst>
          </p:cNvPr>
          <p:cNvSpPr>
            <a:spLocks noGrp="1"/>
          </p:cNvSpPr>
          <p:nvPr>
            <p:ph type="body" sz="quarter" idx="10" hasCustomPrompt="1"/>
          </p:nvPr>
        </p:nvSpPr>
        <p:spPr>
          <a:xfrm>
            <a:off x="1370529" y="5669280"/>
            <a:ext cx="4572000" cy="274320"/>
          </a:xfrm>
          <a:prstGeom prst="rect">
            <a:avLst/>
          </a:prstGeom>
        </p:spPr>
        <p:txBody>
          <a:bodyPr wrap="none" lIns="0" tIns="0" rIns="0" bIns="0">
            <a:noAutofit/>
          </a:bodyPr>
          <a:lstStyle>
            <a:lvl1pPr marL="0" indent="0" algn="r">
              <a:buNone/>
              <a:defRPr sz="1800" b="1">
                <a:solidFill>
                  <a:srgbClr val="000000"/>
                </a:solidFill>
                <a:latin typeface="Arial" panose="020B0604020202020204" pitchFamily="34" charset="0"/>
                <a:cs typeface="Arial" panose="020B0604020202020204" pitchFamily="34" charset="0"/>
              </a:defRPr>
            </a:lvl1pPr>
            <a:lvl2pPr marL="548640" indent="0">
              <a:buNone/>
              <a:defRPr/>
            </a:lvl2pPr>
            <a:lvl3pPr marL="1097280" indent="0">
              <a:buNone/>
              <a:defRPr/>
            </a:lvl3pPr>
            <a:lvl4pPr marL="1645920" indent="0">
              <a:buNone/>
              <a:defRPr/>
            </a:lvl4pPr>
            <a:lvl5pPr marL="2194560" indent="0">
              <a:buNone/>
              <a:defRPr/>
            </a:lvl5pPr>
          </a:lstStyle>
          <a:p>
            <a:pPr lvl="0"/>
            <a:r>
              <a:rPr lang="en-US" dirty="0"/>
              <a:t>Click to add presenter’s name</a:t>
            </a:r>
          </a:p>
        </p:txBody>
      </p:sp>
      <p:sp>
        <p:nvSpPr>
          <p:cNvPr id="21" name="Text Placeholder 19">
            <a:extLst>
              <a:ext uri="{FF2B5EF4-FFF2-40B4-BE49-F238E27FC236}">
                <a16:creationId xmlns:a16="http://schemas.microsoft.com/office/drawing/2014/main" id="{3E2D432E-6648-6643-9C6E-38B1EFF5EE31}"/>
              </a:ext>
            </a:extLst>
          </p:cNvPr>
          <p:cNvSpPr>
            <a:spLocks noGrp="1"/>
          </p:cNvSpPr>
          <p:nvPr>
            <p:ph type="body" sz="quarter" idx="11" hasCustomPrompt="1"/>
          </p:nvPr>
        </p:nvSpPr>
        <p:spPr>
          <a:xfrm>
            <a:off x="1371600" y="5983356"/>
            <a:ext cx="4572000" cy="274320"/>
          </a:xfrm>
          <a:prstGeom prst="rect">
            <a:avLst/>
          </a:prstGeom>
        </p:spPr>
        <p:txBody>
          <a:bodyPr wrap="none" lIns="0" tIns="0" rIns="0" bIns="0">
            <a:noAutofit/>
          </a:bodyPr>
          <a:lstStyle>
            <a:lvl1pPr marL="0" indent="0" algn="r">
              <a:buNone/>
              <a:defRPr sz="1600">
                <a:solidFill>
                  <a:srgbClr val="616265"/>
                </a:solidFill>
                <a:latin typeface="Arial" panose="020B0604020202020204" pitchFamily="34" charset="0"/>
                <a:cs typeface="Arial" panose="020B0604020202020204" pitchFamily="34" charset="0"/>
              </a:defRPr>
            </a:lvl1pPr>
            <a:lvl2pPr marL="548640" indent="0">
              <a:buNone/>
              <a:defRPr/>
            </a:lvl2pPr>
            <a:lvl3pPr marL="1097280" indent="0">
              <a:buNone/>
              <a:defRPr/>
            </a:lvl3pPr>
            <a:lvl4pPr marL="1645920" indent="0">
              <a:buNone/>
              <a:defRPr/>
            </a:lvl4pPr>
            <a:lvl5pPr marL="2194560" indent="0">
              <a:buNone/>
              <a:defRPr/>
            </a:lvl5pPr>
          </a:lstStyle>
          <a:p>
            <a:pPr lvl="0"/>
            <a:r>
              <a:rPr lang="en-US" dirty="0"/>
              <a:t>Click to add presenter’s title</a:t>
            </a:r>
          </a:p>
        </p:txBody>
      </p:sp>
      <p:pic>
        <p:nvPicPr>
          <p:cNvPr id="13" name="Picture 12">
            <a:extLst>
              <a:ext uri="{FF2B5EF4-FFF2-40B4-BE49-F238E27FC236}">
                <a16:creationId xmlns:a16="http://schemas.microsoft.com/office/drawing/2014/main" id="{56617363-F73D-B74F-9647-C9D747AC7023}"/>
              </a:ext>
            </a:extLst>
          </p:cNvPr>
          <p:cNvPicPr>
            <a:picLocks noChangeAspect="1"/>
          </p:cNvPicPr>
          <p:nvPr/>
        </p:nvPicPr>
        <p:blipFill>
          <a:blip r:embed="rId3"/>
          <a:srcRect/>
          <a:stretch/>
        </p:blipFill>
        <p:spPr>
          <a:xfrm>
            <a:off x="1420790" y="7188454"/>
            <a:ext cx="1005840" cy="288666"/>
          </a:xfrm>
          <a:prstGeom prst="rect">
            <a:avLst/>
          </a:prstGeom>
        </p:spPr>
      </p:pic>
      <p:pic>
        <p:nvPicPr>
          <p:cNvPr id="14" name="Picture 13" descr="Battelle Logo">
            <a:extLst>
              <a:ext uri="{FF2B5EF4-FFF2-40B4-BE49-F238E27FC236}">
                <a16:creationId xmlns:a16="http://schemas.microsoft.com/office/drawing/2014/main" id="{D290C8FB-601C-A04C-84F7-213A857D3E6A}"/>
              </a:ext>
            </a:extLst>
          </p:cNvPr>
          <p:cNvPicPr>
            <a:picLocks noChangeAspect="1"/>
          </p:cNvPicPr>
          <p:nvPr/>
        </p:nvPicPr>
        <p:blipFill>
          <a:blip r:embed="rId4"/>
          <a:stretch>
            <a:fillRect/>
          </a:stretch>
        </p:blipFill>
        <p:spPr>
          <a:xfrm>
            <a:off x="2481865" y="7255063"/>
            <a:ext cx="929809" cy="155448"/>
          </a:xfrm>
          <a:prstGeom prst="rect">
            <a:avLst/>
          </a:prstGeom>
        </p:spPr>
      </p:pic>
      <p:sp>
        <p:nvSpPr>
          <p:cNvPr id="11" name="TextBox 10">
            <a:extLst>
              <a:ext uri="{FF2B5EF4-FFF2-40B4-BE49-F238E27FC236}">
                <a16:creationId xmlns:a16="http://schemas.microsoft.com/office/drawing/2014/main" id="{421DF1AC-1D08-B945-A034-B740A35902F9}"/>
              </a:ext>
            </a:extLst>
          </p:cNvPr>
          <p:cNvSpPr txBox="1"/>
          <p:nvPr/>
        </p:nvSpPr>
        <p:spPr>
          <a:xfrm>
            <a:off x="1371600" y="7543800"/>
            <a:ext cx="3657600" cy="228600"/>
          </a:xfrm>
          <a:prstGeom prst="rect">
            <a:avLst/>
          </a:prstGeom>
          <a:noFill/>
        </p:spPr>
        <p:txBody>
          <a:bodyPr wrap="square" lIns="0" tIns="0" rIns="0" bIns="0" rtlCol="0" anchor="t" anchorCtr="0">
            <a:noAutofit/>
          </a:bodyPr>
          <a:lstStyle/>
          <a:p>
            <a:pPr>
              <a:spcAft>
                <a:spcPts val="600"/>
              </a:spcAft>
            </a:pPr>
            <a:r>
              <a:rPr lang="en-US" sz="800" dirty="0">
                <a:solidFill>
                  <a:srgbClr val="616265">
                    <a:alpha val="75000"/>
                  </a:srgbClr>
                </a:solidFill>
                <a:latin typeface="Arial" panose="020B0604020202020204" pitchFamily="34" charset="0"/>
                <a:cs typeface="Arial" panose="020B0604020202020204" pitchFamily="34" charset="0"/>
              </a:rPr>
              <a:t>PNNL is operated by Battelle for the U.S. Department of Energy</a:t>
            </a:r>
          </a:p>
        </p:txBody>
      </p:sp>
      <p:sp>
        <p:nvSpPr>
          <p:cNvPr id="16" name="Footer Placeholder 2">
            <a:extLst>
              <a:ext uri="{FF2B5EF4-FFF2-40B4-BE49-F238E27FC236}">
                <a16:creationId xmlns:a16="http://schemas.microsoft.com/office/drawing/2014/main" id="{F55B65E8-4040-44D0-A4FE-A050FD948A79}"/>
              </a:ext>
            </a:extLst>
          </p:cNvPr>
          <p:cNvSpPr>
            <a:spLocks noGrp="1"/>
          </p:cNvSpPr>
          <p:nvPr>
            <p:ph type="ftr" sz="quarter" idx="3"/>
          </p:nvPr>
        </p:nvSpPr>
        <p:spPr>
          <a:xfrm>
            <a:off x="1189037" y="7730118"/>
            <a:ext cx="4937125" cy="438150"/>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3" name="Rectangle 2">
            <a:extLst>
              <a:ext uri="{FF2B5EF4-FFF2-40B4-BE49-F238E27FC236}">
                <a16:creationId xmlns:a16="http://schemas.microsoft.com/office/drawing/2014/main" id="{3148C767-0A42-410A-7485-C327AFB1B7FD}"/>
              </a:ext>
            </a:extLst>
          </p:cNvPr>
          <p:cNvSpPr/>
          <p:nvPr userDrawn="1"/>
        </p:nvSpPr>
        <p:spPr>
          <a:xfrm>
            <a:off x="914400" y="0"/>
            <a:ext cx="5486400" cy="8229600"/>
          </a:xfrm>
          <a:prstGeom prst="rect">
            <a:avLst/>
          </a:pr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TextBox 3">
            <a:extLst>
              <a:ext uri="{FF2B5EF4-FFF2-40B4-BE49-F238E27FC236}">
                <a16:creationId xmlns:a16="http://schemas.microsoft.com/office/drawing/2014/main" id="{B07D5B09-B85C-DDC9-D252-4AB98928F195}"/>
              </a:ext>
            </a:extLst>
          </p:cNvPr>
          <p:cNvSpPr txBox="1"/>
          <p:nvPr userDrawn="1"/>
        </p:nvSpPr>
        <p:spPr>
          <a:xfrm>
            <a:off x="1371600" y="7543800"/>
            <a:ext cx="3657600" cy="228600"/>
          </a:xfrm>
          <a:prstGeom prst="rect">
            <a:avLst/>
          </a:prstGeom>
          <a:noFill/>
        </p:spPr>
        <p:txBody>
          <a:bodyPr wrap="square" lIns="0" tIns="0" rIns="0" bIns="0" rtlCol="0" anchor="t" anchorCtr="0">
            <a:noAutofit/>
          </a:bodyPr>
          <a:lstStyle/>
          <a:p>
            <a:pPr>
              <a:spcAft>
                <a:spcPts val="600"/>
              </a:spcAft>
            </a:pPr>
            <a:r>
              <a:rPr lang="en-US" sz="800" dirty="0">
                <a:solidFill>
                  <a:srgbClr val="616265">
                    <a:alpha val="75000"/>
                  </a:srgbClr>
                </a:solidFill>
                <a:latin typeface="Arial" panose="020B0604020202020204" pitchFamily="34" charset="0"/>
                <a:cs typeface="Arial" panose="020B0604020202020204" pitchFamily="34" charset="0"/>
              </a:rPr>
              <a:t>PNNL is operated by Battelle for the U.S. Department of Energy</a:t>
            </a:r>
          </a:p>
        </p:txBody>
      </p:sp>
      <p:sp>
        <p:nvSpPr>
          <p:cNvPr id="5" name="TextBox 4">
            <a:extLst>
              <a:ext uri="{FF2B5EF4-FFF2-40B4-BE49-F238E27FC236}">
                <a16:creationId xmlns:a16="http://schemas.microsoft.com/office/drawing/2014/main" id="{AF71B90E-237D-2314-B4B1-CF4257293D60}"/>
              </a:ext>
            </a:extLst>
          </p:cNvPr>
          <p:cNvSpPr txBox="1"/>
          <p:nvPr userDrawn="1"/>
        </p:nvSpPr>
        <p:spPr>
          <a:xfrm>
            <a:off x="3710609" y="-1245704"/>
            <a:ext cx="184731" cy="424732"/>
          </a:xfrm>
          <a:prstGeom prst="rect">
            <a:avLst/>
          </a:prstGeom>
          <a:noFill/>
        </p:spPr>
        <p:txBody>
          <a:bodyPr wrap="none" rtlCol="0">
            <a:spAutoFit/>
          </a:bodyPr>
          <a:lstStyle/>
          <a:p>
            <a:endParaRPr lang="en-US"/>
          </a:p>
        </p:txBody>
      </p:sp>
      <p:pic>
        <p:nvPicPr>
          <p:cNvPr id="6" name="Picture 5">
            <a:extLst>
              <a:ext uri="{FF2B5EF4-FFF2-40B4-BE49-F238E27FC236}">
                <a16:creationId xmlns:a16="http://schemas.microsoft.com/office/drawing/2014/main" id="{825A7B2E-B1A5-0A8C-F92B-DFE68823D706}"/>
              </a:ext>
            </a:extLst>
          </p:cNvPr>
          <p:cNvPicPr>
            <a:picLocks noChangeAspect="1"/>
          </p:cNvPicPr>
          <p:nvPr userDrawn="1"/>
        </p:nvPicPr>
        <p:blipFill>
          <a:blip r:embed="rId2"/>
          <a:stretch>
            <a:fillRect/>
          </a:stretch>
        </p:blipFill>
        <p:spPr>
          <a:xfrm>
            <a:off x="1371600" y="237744"/>
            <a:ext cx="1280160" cy="1249224"/>
          </a:xfrm>
          <a:prstGeom prst="rect">
            <a:avLst/>
          </a:prstGeom>
        </p:spPr>
      </p:pic>
      <p:pic>
        <p:nvPicPr>
          <p:cNvPr id="8" name="Picture 7">
            <a:extLst>
              <a:ext uri="{FF2B5EF4-FFF2-40B4-BE49-F238E27FC236}">
                <a16:creationId xmlns:a16="http://schemas.microsoft.com/office/drawing/2014/main" id="{262B6B60-764F-F18F-C8A3-A4C2E85490FB}"/>
              </a:ext>
            </a:extLst>
          </p:cNvPr>
          <p:cNvPicPr>
            <a:picLocks noChangeAspect="1"/>
          </p:cNvPicPr>
          <p:nvPr userDrawn="1"/>
        </p:nvPicPr>
        <p:blipFill>
          <a:blip r:embed="rId3"/>
          <a:srcRect/>
          <a:stretch/>
        </p:blipFill>
        <p:spPr>
          <a:xfrm>
            <a:off x="1420790" y="7188454"/>
            <a:ext cx="1005840" cy="288666"/>
          </a:xfrm>
          <a:prstGeom prst="rect">
            <a:avLst/>
          </a:prstGeom>
        </p:spPr>
      </p:pic>
      <p:pic>
        <p:nvPicPr>
          <p:cNvPr id="9" name="Picture 8">
            <a:extLst>
              <a:ext uri="{FF2B5EF4-FFF2-40B4-BE49-F238E27FC236}">
                <a16:creationId xmlns:a16="http://schemas.microsoft.com/office/drawing/2014/main" id="{7B3C9862-EE97-C835-77B7-1F5C82C70EE9}"/>
              </a:ext>
            </a:extLst>
          </p:cNvPr>
          <p:cNvPicPr>
            <a:picLocks noChangeAspect="1"/>
          </p:cNvPicPr>
          <p:nvPr userDrawn="1"/>
        </p:nvPicPr>
        <p:blipFill>
          <a:blip r:embed="rId4"/>
          <a:stretch>
            <a:fillRect/>
          </a:stretch>
        </p:blipFill>
        <p:spPr>
          <a:xfrm>
            <a:off x="2478275" y="7255063"/>
            <a:ext cx="929809" cy="155448"/>
          </a:xfrm>
          <a:prstGeom prst="rect">
            <a:avLst/>
          </a:prstGeom>
        </p:spPr>
      </p:pic>
    </p:spTree>
    <p:extLst>
      <p:ext uri="{BB962C8B-B14F-4D97-AF65-F5344CB8AC3E}">
        <p14:creationId xmlns:p14="http://schemas.microsoft.com/office/powerpoint/2010/main" val="31661914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Large Image">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049C90B8-4BAF-9A46-98DB-81259C436289}"/>
              </a:ext>
              <a:ext uri="{C183D7F6-B498-43B3-948B-1728B52AA6E4}">
                <adec:decorative xmlns:adec="http://schemas.microsoft.com/office/drawing/2017/decorative" val="1"/>
              </a:ext>
            </a:extLst>
          </p:cNvPr>
          <p:cNvSpPr/>
          <p:nvPr/>
        </p:nvSpPr>
        <p:spPr>
          <a:xfrm>
            <a:off x="5029200" y="0"/>
            <a:ext cx="9601200" cy="8229600"/>
          </a:xfrm>
          <a:prstGeom prst="rect">
            <a:avLst/>
          </a:pr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itle 1">
            <a:extLst>
              <a:ext uri="{FF2B5EF4-FFF2-40B4-BE49-F238E27FC236}">
                <a16:creationId xmlns:a16="http://schemas.microsoft.com/office/drawing/2014/main" id="{B99B87A2-8960-403D-AE0D-D54946272206}"/>
              </a:ext>
            </a:extLst>
          </p:cNvPr>
          <p:cNvSpPr>
            <a:spLocks noGrp="1"/>
          </p:cNvSpPr>
          <p:nvPr>
            <p:ph type="title" hasCustomPrompt="1"/>
          </p:nvPr>
        </p:nvSpPr>
        <p:spPr>
          <a:xfrm>
            <a:off x="1371599" y="2295525"/>
            <a:ext cx="4572001" cy="1590675"/>
          </a:xfrm>
          <a:prstGeom prst="rect">
            <a:avLst/>
          </a:prstGeom>
        </p:spPr>
        <p:txBody>
          <a:bodyPr lIns="0" anchor="b"/>
          <a:lstStyle>
            <a:lvl1pPr>
              <a:defRPr lang="en-US" sz="3600" b="1" kern="1200" dirty="0">
                <a:solidFill>
                  <a:schemeClr val="tx2"/>
                </a:solidFill>
                <a:latin typeface="Arial" panose="020B0604020202020204" pitchFamily="34" charset="0"/>
                <a:ea typeface="+mn-ea"/>
                <a:cs typeface="Arial" panose="020B0604020202020204" pitchFamily="34" charset="0"/>
              </a:defRPr>
            </a:lvl1pPr>
          </a:lstStyle>
          <a:p>
            <a:r>
              <a:rPr lang="en-US" dirty="0"/>
              <a:t>Click to edit slide title</a:t>
            </a:r>
          </a:p>
        </p:txBody>
      </p:sp>
      <p:sp>
        <p:nvSpPr>
          <p:cNvPr id="11" name="Content Placeholder 13">
            <a:extLst>
              <a:ext uri="{FF2B5EF4-FFF2-40B4-BE49-F238E27FC236}">
                <a16:creationId xmlns:a16="http://schemas.microsoft.com/office/drawing/2014/main" id="{29354FF4-9871-4E1B-A45A-ABAA2BE2B69B}"/>
              </a:ext>
            </a:extLst>
          </p:cNvPr>
          <p:cNvSpPr>
            <a:spLocks noGrp="1"/>
          </p:cNvSpPr>
          <p:nvPr>
            <p:ph sz="quarter" idx="21"/>
          </p:nvPr>
        </p:nvSpPr>
        <p:spPr>
          <a:xfrm>
            <a:off x="1394459" y="4373033"/>
            <a:ext cx="4572000" cy="3429000"/>
          </a:xfrm>
          <a:prstGeom prst="rect">
            <a:avLst/>
          </a:prstGeom>
        </p:spPr>
        <p:txBody>
          <a:bodyPr/>
          <a:lstStyle>
            <a:lvl1pPr>
              <a:defRPr sz="2800"/>
            </a:lvl1pPr>
            <a:lvl2pPr marL="822960" indent="-274320">
              <a:buFont typeface="Wingdings" panose="05000000000000000000" pitchFamily="2" charset="2"/>
              <a:buChar char="§"/>
              <a:defRPr sz="2400"/>
            </a:lvl2pPr>
            <a:lvl3pPr marL="1371600" indent="-274320">
              <a:buFont typeface="Wingdings" panose="05000000000000000000" pitchFamily="2" charset="2"/>
              <a:buChar char="ü"/>
              <a:defRPr sz="2000"/>
            </a:lvl3pPr>
            <a:lvl4pPr>
              <a:defRPr sz="1800"/>
            </a:lvl4pPr>
            <a:lvl5pPr marL="2468880" indent="-274320">
              <a:buFont typeface="Wingdings" panose="05000000000000000000" pitchFamily="2" charset="2"/>
              <a:buChar cha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2" name="Picture Placeholder 2">
            <a:extLst>
              <a:ext uri="{FF2B5EF4-FFF2-40B4-BE49-F238E27FC236}">
                <a16:creationId xmlns:a16="http://schemas.microsoft.com/office/drawing/2014/main" id="{66026595-8D7E-D24C-9263-B65316A326B9}"/>
              </a:ext>
            </a:extLst>
          </p:cNvPr>
          <p:cNvSpPr>
            <a:spLocks noGrp="1"/>
          </p:cNvSpPr>
          <p:nvPr>
            <p:ph type="pic" sz="quarter" idx="10"/>
          </p:nvPr>
        </p:nvSpPr>
        <p:spPr>
          <a:xfrm>
            <a:off x="6400800" y="457200"/>
            <a:ext cx="7772400" cy="7315200"/>
          </a:xfrm>
          <a:prstGeom prst="rect">
            <a:avLst/>
          </a:prstGeom>
          <a:solidFill>
            <a:srgbClr val="B3B3B3"/>
          </a:solidFill>
        </p:spPr>
        <p:txBody>
          <a:bodyPr lIns="0" tIns="0" rIns="0" bIns="0" anchor="ctr" anchorCtr="0"/>
          <a:lstStyle>
            <a:lvl1pPr marL="0" indent="0" algn="ctr">
              <a:buNone/>
              <a:defRPr sz="1800">
                <a:solidFill>
                  <a:srgbClr val="000000"/>
                </a:solidFill>
                <a:latin typeface="Arial" panose="020B0604020202020204" pitchFamily="34" charset="0"/>
                <a:cs typeface="Arial" panose="020B0604020202020204" pitchFamily="34" charset="0"/>
              </a:defRPr>
            </a:lvl1pPr>
          </a:lstStyle>
          <a:p>
            <a:r>
              <a:rPr lang="en-US"/>
              <a:t>Click icon to add picture</a:t>
            </a:r>
            <a:endParaRPr lang="en-US" dirty="0"/>
          </a:p>
        </p:txBody>
      </p:sp>
      <p:sp>
        <p:nvSpPr>
          <p:cNvPr id="8" name="Text Placeholder 5">
            <a:extLst>
              <a:ext uri="{FF2B5EF4-FFF2-40B4-BE49-F238E27FC236}">
                <a16:creationId xmlns:a16="http://schemas.microsoft.com/office/drawing/2014/main" id="{1D0CE8D1-2F12-5A44-A6B5-2CD466F52A60}"/>
              </a:ext>
            </a:extLst>
          </p:cNvPr>
          <p:cNvSpPr>
            <a:spLocks noGrp="1"/>
          </p:cNvSpPr>
          <p:nvPr>
            <p:ph type="body" sz="quarter" idx="14" hasCustomPrompt="1"/>
          </p:nvPr>
        </p:nvSpPr>
        <p:spPr>
          <a:xfrm>
            <a:off x="6400800" y="6858000"/>
            <a:ext cx="7772400" cy="914400"/>
          </a:xfrm>
          <a:prstGeom prst="rect">
            <a:avLst/>
          </a:prstGeom>
          <a:gradFill>
            <a:gsLst>
              <a:gs pos="0">
                <a:srgbClr val="000000">
                  <a:alpha val="0"/>
                </a:srgbClr>
              </a:gs>
              <a:gs pos="100000">
                <a:srgbClr val="000000"/>
              </a:gs>
            </a:gsLst>
            <a:lin ang="5400000" scaled="0"/>
          </a:gradFill>
        </p:spPr>
        <p:txBody>
          <a:bodyPr lIns="182880" tIns="182880" rIns="182880" bIns="182880" anchor="b" anchorCtr="0"/>
          <a:lstStyle>
            <a:lvl1pPr marL="0" indent="0">
              <a:buNone/>
              <a:defRPr sz="1800" b="1">
                <a:solidFill>
                  <a:schemeClr val="bg1"/>
                </a:solidFill>
                <a:latin typeface="Arial" panose="020B0604020202020204" pitchFamily="34" charset="0"/>
                <a:cs typeface="Arial" panose="020B0604020202020204" pitchFamily="34" charset="0"/>
              </a:defRPr>
            </a:lvl1pPr>
            <a:lvl2pPr marL="548640" indent="0">
              <a:buNone/>
              <a:defRPr sz="1400">
                <a:latin typeface="Arial" panose="020B0604020202020204" pitchFamily="34" charset="0"/>
                <a:cs typeface="Arial" panose="020B0604020202020204" pitchFamily="34" charset="0"/>
              </a:defRPr>
            </a:lvl2pPr>
            <a:lvl3pPr marL="1097280" indent="0">
              <a:buNone/>
              <a:defRPr sz="1400">
                <a:latin typeface="Arial" panose="020B0604020202020204" pitchFamily="34" charset="0"/>
                <a:cs typeface="Arial" panose="020B0604020202020204" pitchFamily="34" charset="0"/>
              </a:defRPr>
            </a:lvl3pPr>
            <a:lvl4pPr marL="1645920" indent="0">
              <a:buNone/>
              <a:defRPr sz="1400">
                <a:latin typeface="Arial" panose="020B0604020202020204" pitchFamily="34" charset="0"/>
                <a:cs typeface="Arial" panose="020B0604020202020204" pitchFamily="34" charset="0"/>
              </a:defRPr>
            </a:lvl4pPr>
            <a:lvl5pPr marL="2194560" indent="0">
              <a:buNone/>
              <a:defRPr sz="1400">
                <a:latin typeface="Arial" panose="020B0604020202020204" pitchFamily="34" charset="0"/>
                <a:cs typeface="Arial" panose="020B0604020202020204" pitchFamily="34" charset="0"/>
              </a:defRPr>
            </a:lvl5pPr>
          </a:lstStyle>
          <a:p>
            <a:pPr lvl="0"/>
            <a:r>
              <a:rPr lang="en-US" dirty="0"/>
              <a:t>Click to insert image caption</a:t>
            </a:r>
          </a:p>
        </p:txBody>
      </p:sp>
      <p:sp>
        <p:nvSpPr>
          <p:cNvPr id="15" name="Footer Placeholder 2">
            <a:extLst>
              <a:ext uri="{FF2B5EF4-FFF2-40B4-BE49-F238E27FC236}">
                <a16:creationId xmlns:a16="http://schemas.microsoft.com/office/drawing/2014/main" id="{A86FAFB9-0DC0-4AB0-9E8B-6EC7C8ABAAF1}"/>
              </a:ext>
            </a:extLst>
          </p:cNvPr>
          <p:cNvSpPr>
            <a:spLocks noGrp="1"/>
          </p:cNvSpPr>
          <p:nvPr>
            <p:ph type="ftr" sz="quarter" idx="3"/>
          </p:nvPr>
        </p:nvSpPr>
        <p:spPr>
          <a:xfrm>
            <a:off x="929246" y="7772400"/>
            <a:ext cx="12007821" cy="438150"/>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14" name="Date Placeholder 1">
            <a:extLst>
              <a:ext uri="{FF2B5EF4-FFF2-40B4-BE49-F238E27FC236}">
                <a16:creationId xmlns:a16="http://schemas.microsoft.com/office/drawing/2014/main" id="{47EFCEB6-2E27-4C42-A1E5-AC8A8BA83783}"/>
              </a:ext>
            </a:extLst>
          </p:cNvPr>
          <p:cNvSpPr>
            <a:spLocks noGrp="1"/>
          </p:cNvSpPr>
          <p:nvPr>
            <p:ph type="dt" sz="half" idx="2"/>
          </p:nvPr>
        </p:nvSpPr>
        <p:spPr>
          <a:xfrm>
            <a:off x="10703408" y="7795155"/>
            <a:ext cx="3108007" cy="434445"/>
          </a:xfrm>
          <a:prstGeom prst="rect">
            <a:avLst/>
          </a:prstGeom>
        </p:spPr>
        <p:txBody>
          <a:bodyPr vert="horz" lIns="91440" tIns="45720" rIns="91440" bIns="45720" rtlCol="0" anchor="ctr"/>
          <a:lstStyle>
            <a:lvl1pPr algn="r">
              <a:defRPr sz="1200">
                <a:solidFill>
                  <a:schemeClr val="tx1">
                    <a:tint val="75000"/>
                  </a:schemeClr>
                </a:solidFill>
              </a:defRPr>
            </a:lvl1pPr>
          </a:lstStyle>
          <a:p>
            <a:fld id="{9B7EE7B1-A6C1-4E39-8665-A73ED03F32E1}" type="datetimeFigureOut">
              <a:rPr lang="en-US" smtClean="0"/>
              <a:pPr/>
              <a:t>10/7/2025</a:t>
            </a:fld>
            <a:endParaRPr lang="en-US" dirty="0"/>
          </a:p>
        </p:txBody>
      </p:sp>
      <p:sp>
        <p:nvSpPr>
          <p:cNvPr id="13" name="Slide Number Placeholder 3">
            <a:extLst>
              <a:ext uri="{FF2B5EF4-FFF2-40B4-BE49-F238E27FC236}">
                <a16:creationId xmlns:a16="http://schemas.microsoft.com/office/drawing/2014/main" id="{3338E046-DF9E-FC49-A812-491AB8058B4E}"/>
              </a:ext>
            </a:extLst>
          </p:cNvPr>
          <p:cNvSpPr>
            <a:spLocks noGrp="1"/>
          </p:cNvSpPr>
          <p:nvPr>
            <p:ph type="sldNum" sz="quarter" idx="12"/>
          </p:nvPr>
        </p:nvSpPr>
        <p:spPr>
          <a:xfrm>
            <a:off x="13994296" y="7772400"/>
            <a:ext cx="453223" cy="457200"/>
          </a:xfrm>
          <a:prstGeom prst="rect">
            <a:avLst/>
          </a:prstGeom>
        </p:spPr>
        <p:txBody>
          <a:bodyPr lIns="0" tIns="0" rIns="0" bIns="0" anchor="ctr" anchorCtr="0"/>
          <a:lstStyle>
            <a:lvl1pPr algn="r">
              <a:defRPr sz="1200">
                <a:solidFill>
                  <a:srgbClr val="B3B3B3"/>
                </a:solidFill>
                <a:latin typeface="Arial" panose="020B0604020202020204" pitchFamily="34" charset="0"/>
                <a:cs typeface="Arial" panose="020B0604020202020204" pitchFamily="34" charset="0"/>
              </a:defRPr>
            </a:lvl1pPr>
          </a:lstStyle>
          <a:p>
            <a:fld id="{FE7A4BB3-E848-5A44-82DF-322201952CD8}" type="slidenum">
              <a:rPr lang="en-US" smtClean="0"/>
              <a:pPr/>
              <a:t>‹#›</a:t>
            </a:fld>
            <a:endParaRPr lang="en-US" dirty="0"/>
          </a:p>
        </p:txBody>
      </p:sp>
      <p:sp>
        <p:nvSpPr>
          <p:cNvPr id="2" name="Rectangle 1">
            <a:extLst>
              <a:ext uri="{FF2B5EF4-FFF2-40B4-BE49-F238E27FC236}">
                <a16:creationId xmlns:a16="http://schemas.microsoft.com/office/drawing/2014/main" id="{FFD13681-5E17-54FF-A10D-83B84F29056F}"/>
              </a:ext>
            </a:extLst>
          </p:cNvPr>
          <p:cNvSpPr/>
          <p:nvPr userDrawn="1"/>
        </p:nvSpPr>
        <p:spPr>
          <a:xfrm>
            <a:off x="5029200" y="0"/>
            <a:ext cx="9601200" cy="8229600"/>
          </a:xfrm>
          <a:prstGeom prst="rect">
            <a:avLst/>
          </a:pr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1819448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Large Text Box">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049C90B8-4BAF-9A46-98DB-81259C436289}"/>
              </a:ext>
              <a:ext uri="{C183D7F6-B498-43B3-948B-1728B52AA6E4}">
                <adec:decorative xmlns:adec="http://schemas.microsoft.com/office/drawing/2017/decorative" val="1"/>
              </a:ext>
            </a:extLst>
          </p:cNvPr>
          <p:cNvSpPr/>
          <p:nvPr/>
        </p:nvSpPr>
        <p:spPr>
          <a:xfrm>
            <a:off x="5029200" y="0"/>
            <a:ext cx="9601200" cy="8229600"/>
          </a:xfrm>
          <a:prstGeom prst="rect">
            <a:avLst/>
          </a:pr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Title 1">
            <a:extLst>
              <a:ext uri="{FF2B5EF4-FFF2-40B4-BE49-F238E27FC236}">
                <a16:creationId xmlns:a16="http://schemas.microsoft.com/office/drawing/2014/main" id="{77614967-FAA9-4DA9-B7DE-539AA8923534}"/>
              </a:ext>
            </a:extLst>
          </p:cNvPr>
          <p:cNvSpPr>
            <a:spLocks noGrp="1"/>
          </p:cNvSpPr>
          <p:nvPr>
            <p:ph type="title" hasCustomPrompt="1"/>
          </p:nvPr>
        </p:nvSpPr>
        <p:spPr>
          <a:xfrm>
            <a:off x="1371599" y="2295525"/>
            <a:ext cx="4572001" cy="1590675"/>
          </a:xfrm>
          <a:prstGeom prst="rect">
            <a:avLst/>
          </a:prstGeom>
        </p:spPr>
        <p:txBody>
          <a:bodyPr lIns="0" anchor="b"/>
          <a:lstStyle>
            <a:lvl1pPr>
              <a:defRPr lang="en-US" sz="3600" b="1" kern="1200" dirty="0">
                <a:solidFill>
                  <a:schemeClr val="tx2"/>
                </a:solidFill>
                <a:latin typeface="Arial" panose="020B0604020202020204" pitchFamily="34" charset="0"/>
                <a:ea typeface="+mn-ea"/>
                <a:cs typeface="Arial" panose="020B0604020202020204" pitchFamily="34" charset="0"/>
              </a:defRPr>
            </a:lvl1pPr>
          </a:lstStyle>
          <a:p>
            <a:r>
              <a:rPr lang="en-US" dirty="0"/>
              <a:t>Click to edit slide title</a:t>
            </a:r>
          </a:p>
        </p:txBody>
      </p:sp>
      <p:sp>
        <p:nvSpPr>
          <p:cNvPr id="14" name="Content Placeholder 13">
            <a:extLst>
              <a:ext uri="{FF2B5EF4-FFF2-40B4-BE49-F238E27FC236}">
                <a16:creationId xmlns:a16="http://schemas.microsoft.com/office/drawing/2014/main" id="{A3C58F0F-5237-4527-BB8E-6EEF623543BB}"/>
              </a:ext>
            </a:extLst>
          </p:cNvPr>
          <p:cNvSpPr>
            <a:spLocks noGrp="1"/>
          </p:cNvSpPr>
          <p:nvPr>
            <p:ph sz="quarter" idx="21"/>
          </p:nvPr>
        </p:nvSpPr>
        <p:spPr>
          <a:xfrm>
            <a:off x="1394459" y="4373033"/>
            <a:ext cx="4572000" cy="3429000"/>
          </a:xfrm>
          <a:prstGeom prst="rect">
            <a:avLst/>
          </a:prstGeom>
        </p:spPr>
        <p:txBody>
          <a:bodyPr/>
          <a:lstStyle>
            <a:lvl1pPr>
              <a:defRPr sz="2800"/>
            </a:lvl1pPr>
            <a:lvl2pPr marL="822960" indent="-274320">
              <a:buFont typeface="Wingdings" panose="05000000000000000000" pitchFamily="2" charset="2"/>
              <a:buChar char="§"/>
              <a:defRPr sz="2400"/>
            </a:lvl2pPr>
            <a:lvl3pPr marL="1371600" indent="-274320">
              <a:buFont typeface="Wingdings" panose="05000000000000000000" pitchFamily="2" charset="2"/>
              <a:buChar char="ü"/>
              <a:defRPr sz="2000"/>
            </a:lvl3pPr>
            <a:lvl4pPr>
              <a:defRPr sz="1800"/>
            </a:lvl4pPr>
            <a:lvl5pPr marL="2468880" indent="-274320">
              <a:buFont typeface="Wingdings" panose="05000000000000000000" pitchFamily="2" charset="2"/>
              <a:buChar cha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2" name="Content Placeholder 4">
            <a:extLst>
              <a:ext uri="{FF2B5EF4-FFF2-40B4-BE49-F238E27FC236}">
                <a16:creationId xmlns:a16="http://schemas.microsoft.com/office/drawing/2014/main" id="{F0C408BC-A7DE-4A08-AD26-56414D2DD808}"/>
              </a:ext>
            </a:extLst>
          </p:cNvPr>
          <p:cNvSpPr>
            <a:spLocks noGrp="1"/>
          </p:cNvSpPr>
          <p:nvPr>
            <p:ph sz="quarter" idx="20"/>
          </p:nvPr>
        </p:nvSpPr>
        <p:spPr>
          <a:xfrm>
            <a:off x="6430642" y="457199"/>
            <a:ext cx="7772400" cy="7315200"/>
          </a:xfrm>
          <a:prstGeom prst="rect">
            <a:avLst/>
          </a:prstGeom>
        </p:spPr>
        <p:txBody>
          <a:bodyPr/>
          <a:lstStyle>
            <a:lvl1pPr>
              <a:defRPr sz="2800">
                <a:latin typeface="Arial" panose="020B0604020202020204" pitchFamily="34" charset="0"/>
                <a:cs typeface="Arial" panose="020B0604020202020204" pitchFamily="34" charset="0"/>
              </a:defRPr>
            </a:lvl1pPr>
            <a:lvl2pPr marL="822960" indent="-274320">
              <a:buFont typeface="Wingdings" panose="05000000000000000000" pitchFamily="2" charset="2"/>
              <a:buChar char="§"/>
              <a:defRPr sz="2400">
                <a:latin typeface="Arial" panose="020B0604020202020204" pitchFamily="34" charset="0"/>
                <a:cs typeface="Arial" panose="020B0604020202020204" pitchFamily="34" charset="0"/>
              </a:defRPr>
            </a:lvl2pPr>
            <a:lvl3pPr marL="1371600" indent="-274320">
              <a:buFont typeface="Wingdings" panose="05000000000000000000" pitchFamily="2" charset="2"/>
              <a:buChar char="ü"/>
              <a:defRPr sz="2000">
                <a:latin typeface="Arial" panose="020B0604020202020204" pitchFamily="34" charset="0"/>
                <a:cs typeface="Arial" panose="020B0604020202020204" pitchFamily="34" charset="0"/>
              </a:defRPr>
            </a:lvl3pPr>
            <a:lvl4pPr>
              <a:defRPr sz="1800">
                <a:latin typeface="Arial" panose="020B0604020202020204" pitchFamily="34" charset="0"/>
                <a:cs typeface="Arial" panose="020B0604020202020204" pitchFamily="34" charset="0"/>
              </a:defRPr>
            </a:lvl4pPr>
            <a:lvl5pPr marL="2468880" indent="-274320">
              <a:buFont typeface="Wingdings" panose="05000000000000000000" pitchFamily="2" charset="2"/>
              <a:buChar char="§"/>
              <a:defRPr sz="1600">
                <a:latin typeface="Arial" panose="020B0604020202020204" pitchFamily="34" charset="0"/>
                <a:cs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9" name="Footer Placeholder 2">
            <a:extLst>
              <a:ext uri="{FF2B5EF4-FFF2-40B4-BE49-F238E27FC236}">
                <a16:creationId xmlns:a16="http://schemas.microsoft.com/office/drawing/2014/main" id="{08FBEF60-4239-4E67-A385-B22B813AD40B}"/>
              </a:ext>
            </a:extLst>
          </p:cNvPr>
          <p:cNvSpPr>
            <a:spLocks noGrp="1"/>
          </p:cNvSpPr>
          <p:nvPr>
            <p:ph type="ftr" sz="quarter" idx="3"/>
          </p:nvPr>
        </p:nvSpPr>
        <p:spPr>
          <a:xfrm>
            <a:off x="929246" y="7772400"/>
            <a:ext cx="12007821" cy="438150"/>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18" name="Date Placeholder 1">
            <a:extLst>
              <a:ext uri="{FF2B5EF4-FFF2-40B4-BE49-F238E27FC236}">
                <a16:creationId xmlns:a16="http://schemas.microsoft.com/office/drawing/2014/main" id="{33D0FD2D-15F4-4320-9C04-2023CAB47E08}"/>
              </a:ext>
            </a:extLst>
          </p:cNvPr>
          <p:cNvSpPr>
            <a:spLocks noGrp="1"/>
          </p:cNvSpPr>
          <p:nvPr>
            <p:ph type="dt" sz="half" idx="2"/>
          </p:nvPr>
        </p:nvSpPr>
        <p:spPr>
          <a:xfrm>
            <a:off x="10703408" y="7795155"/>
            <a:ext cx="3108007" cy="434445"/>
          </a:xfrm>
          <a:prstGeom prst="rect">
            <a:avLst/>
          </a:prstGeom>
        </p:spPr>
        <p:txBody>
          <a:bodyPr vert="horz" lIns="91440" tIns="45720" rIns="91440" bIns="45720" rtlCol="0" anchor="ctr"/>
          <a:lstStyle>
            <a:lvl1pPr algn="r">
              <a:defRPr sz="1200">
                <a:solidFill>
                  <a:schemeClr val="tx1">
                    <a:tint val="75000"/>
                  </a:schemeClr>
                </a:solidFill>
              </a:defRPr>
            </a:lvl1pPr>
          </a:lstStyle>
          <a:p>
            <a:fld id="{9B7EE7B1-A6C1-4E39-8665-A73ED03F32E1}" type="datetimeFigureOut">
              <a:rPr lang="en-US" smtClean="0"/>
              <a:pPr/>
              <a:t>10/7/2025</a:t>
            </a:fld>
            <a:endParaRPr lang="en-US" dirty="0"/>
          </a:p>
        </p:txBody>
      </p:sp>
      <p:sp>
        <p:nvSpPr>
          <p:cNvPr id="13" name="Slide Number Placeholder 3">
            <a:extLst>
              <a:ext uri="{FF2B5EF4-FFF2-40B4-BE49-F238E27FC236}">
                <a16:creationId xmlns:a16="http://schemas.microsoft.com/office/drawing/2014/main" id="{3338E046-DF9E-FC49-A812-491AB8058B4E}"/>
              </a:ext>
            </a:extLst>
          </p:cNvPr>
          <p:cNvSpPr>
            <a:spLocks noGrp="1"/>
          </p:cNvSpPr>
          <p:nvPr>
            <p:ph type="sldNum" sz="quarter" idx="12"/>
          </p:nvPr>
        </p:nvSpPr>
        <p:spPr>
          <a:xfrm>
            <a:off x="13994296" y="7772400"/>
            <a:ext cx="453223" cy="457200"/>
          </a:xfrm>
          <a:prstGeom prst="rect">
            <a:avLst/>
          </a:prstGeom>
        </p:spPr>
        <p:txBody>
          <a:bodyPr lIns="0" tIns="0" rIns="0" bIns="0" anchor="ctr" anchorCtr="0"/>
          <a:lstStyle>
            <a:lvl1pPr algn="r">
              <a:defRPr sz="1200">
                <a:solidFill>
                  <a:srgbClr val="B3B3B3"/>
                </a:solidFill>
                <a:latin typeface="Arial" panose="020B0604020202020204" pitchFamily="34" charset="0"/>
                <a:cs typeface="Arial" panose="020B0604020202020204" pitchFamily="34" charset="0"/>
              </a:defRPr>
            </a:lvl1pPr>
          </a:lstStyle>
          <a:p>
            <a:fld id="{FE7A4BB3-E848-5A44-82DF-322201952CD8}" type="slidenum">
              <a:rPr lang="en-US" smtClean="0"/>
              <a:pPr/>
              <a:t>‹#›</a:t>
            </a:fld>
            <a:endParaRPr lang="en-US" dirty="0"/>
          </a:p>
        </p:txBody>
      </p:sp>
      <p:sp>
        <p:nvSpPr>
          <p:cNvPr id="2" name="Rectangle 1">
            <a:extLst>
              <a:ext uri="{FF2B5EF4-FFF2-40B4-BE49-F238E27FC236}">
                <a16:creationId xmlns:a16="http://schemas.microsoft.com/office/drawing/2014/main" id="{22F19CA8-487D-20E4-039A-B53540298F3E}"/>
              </a:ext>
            </a:extLst>
          </p:cNvPr>
          <p:cNvSpPr/>
          <p:nvPr userDrawn="1"/>
        </p:nvSpPr>
        <p:spPr>
          <a:xfrm>
            <a:off x="5029200" y="0"/>
            <a:ext cx="9601200" cy="8229600"/>
          </a:xfrm>
          <a:prstGeom prst="rect">
            <a:avLst/>
          </a:pr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5518028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Title + Content">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0D96EEDE-6486-774B-B0E3-751BBA42CE35}"/>
              </a:ext>
              <a:ext uri="{C183D7F6-B498-43B3-948B-1728B52AA6E4}">
                <adec:decorative xmlns:adec="http://schemas.microsoft.com/office/drawing/2017/decorative" val="1"/>
              </a:ext>
            </a:extLst>
          </p:cNvPr>
          <p:cNvSpPr/>
          <p:nvPr/>
        </p:nvSpPr>
        <p:spPr>
          <a:xfrm>
            <a:off x="5029200" y="0"/>
            <a:ext cx="9601200" cy="8229600"/>
          </a:xfrm>
          <a:prstGeom prst="rect">
            <a:avLst/>
          </a:pr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itle 1">
            <a:extLst>
              <a:ext uri="{FF2B5EF4-FFF2-40B4-BE49-F238E27FC236}">
                <a16:creationId xmlns:a16="http://schemas.microsoft.com/office/drawing/2014/main" id="{7C1406DC-BAEC-4717-8F68-46C92F16638A}"/>
              </a:ext>
            </a:extLst>
          </p:cNvPr>
          <p:cNvSpPr>
            <a:spLocks noGrp="1"/>
          </p:cNvSpPr>
          <p:nvPr>
            <p:ph type="title" hasCustomPrompt="1"/>
          </p:nvPr>
        </p:nvSpPr>
        <p:spPr>
          <a:xfrm>
            <a:off x="3200400" y="270933"/>
            <a:ext cx="10972800" cy="1310979"/>
          </a:xfrm>
          <a:prstGeom prst="rect">
            <a:avLst/>
          </a:prstGeom>
        </p:spPr>
        <p:txBody>
          <a:bodyPr lIns="0" anchor="b"/>
          <a:lstStyle>
            <a:lvl1pPr>
              <a:defRPr lang="en-US" sz="3600" b="1" kern="1200" dirty="0">
                <a:solidFill>
                  <a:schemeClr val="tx2"/>
                </a:solidFill>
                <a:latin typeface="Arial" panose="020B0604020202020204" pitchFamily="34" charset="0"/>
                <a:ea typeface="+mn-ea"/>
                <a:cs typeface="Arial" panose="020B0604020202020204" pitchFamily="34" charset="0"/>
              </a:defRPr>
            </a:lvl1pPr>
          </a:lstStyle>
          <a:p>
            <a:r>
              <a:rPr lang="en-US" dirty="0"/>
              <a:t>Click to edit slide title</a:t>
            </a:r>
          </a:p>
        </p:txBody>
      </p:sp>
      <p:sp>
        <p:nvSpPr>
          <p:cNvPr id="10" name="Content Placeholder 4">
            <a:extLst>
              <a:ext uri="{FF2B5EF4-FFF2-40B4-BE49-F238E27FC236}">
                <a16:creationId xmlns:a16="http://schemas.microsoft.com/office/drawing/2014/main" id="{028E3363-7137-4431-9927-3AE087A5B2BE}"/>
              </a:ext>
            </a:extLst>
          </p:cNvPr>
          <p:cNvSpPr>
            <a:spLocks noGrp="1"/>
          </p:cNvSpPr>
          <p:nvPr>
            <p:ph sz="quarter" idx="20"/>
          </p:nvPr>
        </p:nvSpPr>
        <p:spPr>
          <a:xfrm>
            <a:off x="1371600" y="2057399"/>
            <a:ext cx="12801600" cy="5486401"/>
          </a:xfrm>
          <a:prstGeom prst="rect">
            <a:avLst/>
          </a:prstGeom>
        </p:spPr>
        <p:txBody>
          <a:bodyPr/>
          <a:lstStyle>
            <a:lvl1pPr>
              <a:defRPr sz="2800">
                <a:latin typeface="Arial" panose="020B0604020202020204" pitchFamily="34" charset="0"/>
                <a:cs typeface="Arial" panose="020B0604020202020204" pitchFamily="34" charset="0"/>
              </a:defRPr>
            </a:lvl1pPr>
            <a:lvl2pPr marL="822960" indent="-274320">
              <a:buFont typeface="Wingdings" panose="05000000000000000000" pitchFamily="2" charset="2"/>
              <a:buChar char="§"/>
              <a:defRPr sz="2400">
                <a:latin typeface="Arial" panose="020B0604020202020204" pitchFamily="34" charset="0"/>
                <a:cs typeface="Arial" panose="020B0604020202020204" pitchFamily="34" charset="0"/>
              </a:defRPr>
            </a:lvl2pPr>
            <a:lvl3pPr marL="1371600" indent="-274320">
              <a:buFont typeface="Wingdings" panose="05000000000000000000" pitchFamily="2" charset="2"/>
              <a:buChar char="ü"/>
              <a:defRPr sz="2000">
                <a:latin typeface="Arial" panose="020B0604020202020204" pitchFamily="34" charset="0"/>
                <a:cs typeface="Arial" panose="020B0604020202020204" pitchFamily="34" charset="0"/>
              </a:defRPr>
            </a:lvl3pPr>
            <a:lvl4pPr>
              <a:defRPr sz="1800">
                <a:latin typeface="Arial" panose="020B0604020202020204" pitchFamily="34" charset="0"/>
                <a:cs typeface="Arial" panose="020B0604020202020204" pitchFamily="34" charset="0"/>
              </a:defRPr>
            </a:lvl4pPr>
            <a:lvl5pPr marL="2468880" indent="-274320">
              <a:buFont typeface="Wingdings" panose="05000000000000000000" pitchFamily="2" charset="2"/>
              <a:buChar char="§"/>
              <a:defRPr sz="1600">
                <a:latin typeface="Arial" panose="020B0604020202020204" pitchFamily="34" charset="0"/>
                <a:cs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5" name="Footer Placeholder 2">
            <a:extLst>
              <a:ext uri="{FF2B5EF4-FFF2-40B4-BE49-F238E27FC236}">
                <a16:creationId xmlns:a16="http://schemas.microsoft.com/office/drawing/2014/main" id="{8A19F790-0343-4862-A140-1B409986B7FB}"/>
              </a:ext>
            </a:extLst>
          </p:cNvPr>
          <p:cNvSpPr>
            <a:spLocks noGrp="1"/>
          </p:cNvSpPr>
          <p:nvPr>
            <p:ph type="ftr" sz="quarter" idx="3"/>
          </p:nvPr>
        </p:nvSpPr>
        <p:spPr>
          <a:xfrm>
            <a:off x="929246" y="7772400"/>
            <a:ext cx="12007821" cy="438150"/>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14" name="Date Placeholder 1">
            <a:extLst>
              <a:ext uri="{FF2B5EF4-FFF2-40B4-BE49-F238E27FC236}">
                <a16:creationId xmlns:a16="http://schemas.microsoft.com/office/drawing/2014/main" id="{E76F451D-D169-4CA9-91EE-97F19A35C6DE}"/>
              </a:ext>
            </a:extLst>
          </p:cNvPr>
          <p:cNvSpPr>
            <a:spLocks noGrp="1"/>
          </p:cNvSpPr>
          <p:nvPr>
            <p:ph type="dt" sz="half" idx="2"/>
          </p:nvPr>
        </p:nvSpPr>
        <p:spPr>
          <a:xfrm>
            <a:off x="10703408" y="7795155"/>
            <a:ext cx="3108007" cy="434445"/>
          </a:xfrm>
          <a:prstGeom prst="rect">
            <a:avLst/>
          </a:prstGeom>
        </p:spPr>
        <p:txBody>
          <a:bodyPr vert="horz" lIns="91440" tIns="45720" rIns="91440" bIns="45720" rtlCol="0" anchor="ctr"/>
          <a:lstStyle>
            <a:lvl1pPr algn="r">
              <a:defRPr sz="1200">
                <a:solidFill>
                  <a:schemeClr val="tx1">
                    <a:tint val="75000"/>
                  </a:schemeClr>
                </a:solidFill>
              </a:defRPr>
            </a:lvl1pPr>
          </a:lstStyle>
          <a:p>
            <a:fld id="{9B7EE7B1-A6C1-4E39-8665-A73ED03F32E1}" type="datetimeFigureOut">
              <a:rPr lang="en-US" smtClean="0"/>
              <a:pPr/>
              <a:t>10/7/2025</a:t>
            </a:fld>
            <a:endParaRPr lang="en-US" dirty="0"/>
          </a:p>
        </p:txBody>
      </p:sp>
      <p:sp>
        <p:nvSpPr>
          <p:cNvPr id="4" name="Slide Number Placeholder 3"/>
          <p:cNvSpPr>
            <a:spLocks noGrp="1"/>
          </p:cNvSpPr>
          <p:nvPr>
            <p:ph type="sldNum" sz="quarter" idx="12"/>
          </p:nvPr>
        </p:nvSpPr>
        <p:spPr>
          <a:xfrm>
            <a:off x="13994296" y="7772400"/>
            <a:ext cx="453223" cy="457200"/>
          </a:xfrm>
          <a:prstGeom prst="rect">
            <a:avLst/>
          </a:prstGeom>
        </p:spPr>
        <p:txBody>
          <a:bodyPr lIns="0" tIns="0" rIns="0" bIns="0" anchor="ctr" anchorCtr="0"/>
          <a:lstStyle>
            <a:lvl1pPr algn="r">
              <a:defRPr sz="1200">
                <a:solidFill>
                  <a:srgbClr val="B3B3B3"/>
                </a:solidFill>
                <a:latin typeface="Arial" panose="020B0604020202020204" pitchFamily="34" charset="0"/>
                <a:cs typeface="Arial" panose="020B0604020202020204" pitchFamily="34" charset="0"/>
              </a:defRPr>
            </a:lvl1pPr>
          </a:lstStyle>
          <a:p>
            <a:fld id="{FE7A4BB3-E848-5A44-82DF-322201952CD8}" type="slidenum">
              <a:rPr lang="en-US" smtClean="0"/>
              <a:pPr/>
              <a:t>‹#›</a:t>
            </a:fld>
            <a:endParaRPr lang="en-US" dirty="0"/>
          </a:p>
        </p:txBody>
      </p:sp>
      <p:sp>
        <p:nvSpPr>
          <p:cNvPr id="2" name="Rectangle 1">
            <a:extLst>
              <a:ext uri="{FF2B5EF4-FFF2-40B4-BE49-F238E27FC236}">
                <a16:creationId xmlns:a16="http://schemas.microsoft.com/office/drawing/2014/main" id="{998D3AAF-C93D-A4CF-108E-FF70B39E61F6}"/>
              </a:ext>
            </a:extLst>
          </p:cNvPr>
          <p:cNvSpPr/>
          <p:nvPr userDrawn="1"/>
        </p:nvSpPr>
        <p:spPr>
          <a:xfrm>
            <a:off x="5029200" y="0"/>
            <a:ext cx="9601200" cy="8229600"/>
          </a:xfrm>
          <a:prstGeom prst="rect">
            <a:avLst/>
          </a:pr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7686255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4-Picture Grid">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049C90B8-4BAF-9A46-98DB-81259C436289}"/>
              </a:ext>
              <a:ext uri="{C183D7F6-B498-43B3-948B-1728B52AA6E4}">
                <adec:decorative xmlns:adec="http://schemas.microsoft.com/office/drawing/2017/decorative" val="1"/>
              </a:ext>
            </a:extLst>
          </p:cNvPr>
          <p:cNvSpPr/>
          <p:nvPr/>
        </p:nvSpPr>
        <p:spPr>
          <a:xfrm>
            <a:off x="5029200" y="0"/>
            <a:ext cx="9601200" cy="8229600"/>
          </a:xfrm>
          <a:prstGeom prst="rect">
            <a:avLst/>
          </a:pr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Title 1">
            <a:extLst>
              <a:ext uri="{FF2B5EF4-FFF2-40B4-BE49-F238E27FC236}">
                <a16:creationId xmlns:a16="http://schemas.microsoft.com/office/drawing/2014/main" id="{3648737A-DE0E-48DB-87F0-65418715CF88}"/>
              </a:ext>
            </a:extLst>
          </p:cNvPr>
          <p:cNvSpPr>
            <a:spLocks noGrp="1"/>
          </p:cNvSpPr>
          <p:nvPr>
            <p:ph type="title" hasCustomPrompt="1"/>
          </p:nvPr>
        </p:nvSpPr>
        <p:spPr>
          <a:xfrm>
            <a:off x="1371599" y="2295525"/>
            <a:ext cx="4572001" cy="1590675"/>
          </a:xfrm>
          <a:prstGeom prst="rect">
            <a:avLst/>
          </a:prstGeom>
        </p:spPr>
        <p:txBody>
          <a:bodyPr lIns="0" anchor="b"/>
          <a:lstStyle>
            <a:lvl1pPr>
              <a:defRPr lang="en-US" sz="3600" b="1" kern="1200" dirty="0">
                <a:solidFill>
                  <a:schemeClr val="tx2"/>
                </a:solidFill>
                <a:latin typeface="Arial" panose="020B0604020202020204" pitchFamily="34" charset="0"/>
                <a:ea typeface="+mn-ea"/>
                <a:cs typeface="Arial" panose="020B0604020202020204" pitchFamily="34" charset="0"/>
              </a:defRPr>
            </a:lvl1pPr>
          </a:lstStyle>
          <a:p>
            <a:r>
              <a:rPr lang="en-US" dirty="0"/>
              <a:t>Click to edit slide title</a:t>
            </a:r>
          </a:p>
        </p:txBody>
      </p:sp>
      <p:sp>
        <p:nvSpPr>
          <p:cNvPr id="21" name="Content Placeholder 13">
            <a:extLst>
              <a:ext uri="{FF2B5EF4-FFF2-40B4-BE49-F238E27FC236}">
                <a16:creationId xmlns:a16="http://schemas.microsoft.com/office/drawing/2014/main" id="{97DA340F-6103-4F2C-B3B8-8D8A524DC19C}"/>
              </a:ext>
            </a:extLst>
          </p:cNvPr>
          <p:cNvSpPr>
            <a:spLocks noGrp="1"/>
          </p:cNvSpPr>
          <p:nvPr>
            <p:ph sz="quarter" idx="21"/>
          </p:nvPr>
        </p:nvSpPr>
        <p:spPr>
          <a:xfrm>
            <a:off x="1394459" y="4373033"/>
            <a:ext cx="4572000" cy="3429000"/>
          </a:xfrm>
          <a:prstGeom prst="rect">
            <a:avLst/>
          </a:prstGeom>
        </p:spPr>
        <p:txBody>
          <a:bodyPr/>
          <a:lstStyle>
            <a:lvl1pPr>
              <a:defRPr sz="2800"/>
            </a:lvl1pPr>
            <a:lvl2pPr marL="822960" indent="-274320">
              <a:buFont typeface="Wingdings" panose="05000000000000000000" pitchFamily="2" charset="2"/>
              <a:buChar char="§"/>
              <a:defRPr sz="2400"/>
            </a:lvl2pPr>
            <a:lvl3pPr marL="1371600" indent="-274320">
              <a:buFont typeface="Wingdings" panose="05000000000000000000" pitchFamily="2" charset="2"/>
              <a:buChar char="ü"/>
              <a:defRPr sz="2000"/>
            </a:lvl3pPr>
            <a:lvl4pPr>
              <a:defRPr sz="1800"/>
            </a:lvl4pPr>
            <a:lvl5pPr marL="2468880" indent="-274320">
              <a:buFont typeface="Wingdings" panose="05000000000000000000" pitchFamily="2" charset="2"/>
              <a:buChar cha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Picture Placeholder 2">
            <a:extLst>
              <a:ext uri="{FF2B5EF4-FFF2-40B4-BE49-F238E27FC236}">
                <a16:creationId xmlns:a16="http://schemas.microsoft.com/office/drawing/2014/main" id="{3DEE2FC3-856F-2F4B-A52D-94189159AC19}"/>
              </a:ext>
            </a:extLst>
          </p:cNvPr>
          <p:cNvSpPr>
            <a:spLocks noGrp="1"/>
          </p:cNvSpPr>
          <p:nvPr>
            <p:ph type="pic" sz="quarter" idx="10"/>
          </p:nvPr>
        </p:nvSpPr>
        <p:spPr>
          <a:xfrm>
            <a:off x="6400800" y="457200"/>
            <a:ext cx="3657600" cy="3429000"/>
          </a:xfrm>
          <a:prstGeom prst="rect">
            <a:avLst/>
          </a:prstGeom>
          <a:solidFill>
            <a:srgbClr val="B3B3B3"/>
          </a:solidFill>
        </p:spPr>
        <p:txBody>
          <a:bodyPr lIns="0" tIns="0" rIns="0" bIns="0" anchor="ctr" anchorCtr="0"/>
          <a:lstStyle>
            <a:lvl1pPr marL="0" indent="0" algn="ctr">
              <a:buNone/>
              <a:defRPr sz="1800">
                <a:solidFill>
                  <a:srgbClr val="000000"/>
                </a:solidFill>
                <a:latin typeface="Arial" panose="020B0604020202020204" pitchFamily="34" charset="0"/>
                <a:cs typeface="Arial" panose="020B0604020202020204" pitchFamily="34" charset="0"/>
              </a:defRPr>
            </a:lvl1pPr>
          </a:lstStyle>
          <a:p>
            <a:r>
              <a:rPr lang="en-US"/>
              <a:t>Click icon to add picture</a:t>
            </a:r>
            <a:endParaRPr lang="en-US" dirty="0"/>
          </a:p>
        </p:txBody>
      </p:sp>
      <p:sp>
        <p:nvSpPr>
          <p:cNvPr id="6" name="Text Placeholder 5">
            <a:extLst>
              <a:ext uri="{FF2B5EF4-FFF2-40B4-BE49-F238E27FC236}">
                <a16:creationId xmlns:a16="http://schemas.microsoft.com/office/drawing/2014/main" id="{CE93B472-4A32-7C41-A565-485FDC3EB832}"/>
              </a:ext>
            </a:extLst>
          </p:cNvPr>
          <p:cNvSpPr>
            <a:spLocks noGrp="1"/>
          </p:cNvSpPr>
          <p:nvPr>
            <p:ph type="body" sz="quarter" idx="14" hasCustomPrompt="1"/>
          </p:nvPr>
        </p:nvSpPr>
        <p:spPr>
          <a:xfrm>
            <a:off x="6400800" y="2971800"/>
            <a:ext cx="3657600" cy="914400"/>
          </a:xfrm>
          <a:prstGeom prst="rect">
            <a:avLst/>
          </a:prstGeom>
          <a:gradFill>
            <a:gsLst>
              <a:gs pos="0">
                <a:srgbClr val="000000">
                  <a:alpha val="0"/>
                </a:srgbClr>
              </a:gs>
              <a:gs pos="100000">
                <a:srgbClr val="000000"/>
              </a:gs>
            </a:gsLst>
            <a:lin ang="5400000" scaled="0"/>
          </a:gradFill>
        </p:spPr>
        <p:txBody>
          <a:bodyPr lIns="182880" tIns="182880" rIns="182880" bIns="182880" anchor="b" anchorCtr="0"/>
          <a:lstStyle>
            <a:lvl1pPr marL="0" indent="0">
              <a:buNone/>
              <a:defRPr sz="1800" b="1">
                <a:solidFill>
                  <a:schemeClr val="bg1"/>
                </a:solidFill>
                <a:latin typeface="Arial" panose="020B0604020202020204" pitchFamily="34" charset="0"/>
                <a:cs typeface="Arial" panose="020B0604020202020204" pitchFamily="34" charset="0"/>
              </a:defRPr>
            </a:lvl1pPr>
            <a:lvl2pPr marL="548640" indent="0">
              <a:buNone/>
              <a:defRPr sz="1400">
                <a:latin typeface="Arial" panose="020B0604020202020204" pitchFamily="34" charset="0"/>
                <a:cs typeface="Arial" panose="020B0604020202020204" pitchFamily="34" charset="0"/>
              </a:defRPr>
            </a:lvl2pPr>
            <a:lvl3pPr marL="1097280" indent="0">
              <a:buNone/>
              <a:defRPr sz="1400">
                <a:latin typeface="Arial" panose="020B0604020202020204" pitchFamily="34" charset="0"/>
                <a:cs typeface="Arial" panose="020B0604020202020204" pitchFamily="34" charset="0"/>
              </a:defRPr>
            </a:lvl3pPr>
            <a:lvl4pPr marL="1645920" indent="0">
              <a:buNone/>
              <a:defRPr sz="1400">
                <a:latin typeface="Arial" panose="020B0604020202020204" pitchFamily="34" charset="0"/>
                <a:cs typeface="Arial" panose="020B0604020202020204" pitchFamily="34" charset="0"/>
              </a:defRPr>
            </a:lvl4pPr>
            <a:lvl5pPr marL="2194560" indent="0">
              <a:buNone/>
              <a:defRPr sz="1400">
                <a:latin typeface="Arial" panose="020B0604020202020204" pitchFamily="34" charset="0"/>
                <a:cs typeface="Arial" panose="020B0604020202020204" pitchFamily="34" charset="0"/>
              </a:defRPr>
            </a:lvl5pPr>
          </a:lstStyle>
          <a:p>
            <a:pPr lvl="0"/>
            <a:r>
              <a:rPr lang="en-US" dirty="0"/>
              <a:t>Click to insert image caption</a:t>
            </a:r>
          </a:p>
        </p:txBody>
      </p:sp>
      <p:sp>
        <p:nvSpPr>
          <p:cNvPr id="7" name="Picture Placeholder 2">
            <a:extLst>
              <a:ext uri="{FF2B5EF4-FFF2-40B4-BE49-F238E27FC236}">
                <a16:creationId xmlns:a16="http://schemas.microsoft.com/office/drawing/2014/main" id="{FD00854A-4EC7-2D48-A025-5B0B48548BC7}"/>
              </a:ext>
            </a:extLst>
          </p:cNvPr>
          <p:cNvSpPr>
            <a:spLocks noGrp="1"/>
          </p:cNvSpPr>
          <p:nvPr>
            <p:ph type="pic" sz="quarter" idx="11"/>
          </p:nvPr>
        </p:nvSpPr>
        <p:spPr>
          <a:xfrm>
            <a:off x="10515600" y="457200"/>
            <a:ext cx="3657600" cy="3429000"/>
          </a:xfrm>
          <a:prstGeom prst="rect">
            <a:avLst/>
          </a:prstGeom>
          <a:solidFill>
            <a:srgbClr val="B3B3B3"/>
          </a:solidFill>
        </p:spPr>
        <p:txBody>
          <a:bodyPr lIns="0" tIns="0" rIns="0" bIns="0" anchor="ctr" anchorCtr="0"/>
          <a:lstStyle>
            <a:lvl1pPr marL="0" indent="0" algn="ctr">
              <a:buNone/>
              <a:defRPr sz="1800">
                <a:solidFill>
                  <a:srgbClr val="000000"/>
                </a:solidFill>
                <a:latin typeface="Arial" panose="020B0604020202020204" pitchFamily="34" charset="0"/>
                <a:cs typeface="Arial" panose="020B0604020202020204" pitchFamily="34" charset="0"/>
              </a:defRPr>
            </a:lvl1pPr>
          </a:lstStyle>
          <a:p>
            <a:r>
              <a:rPr lang="en-US"/>
              <a:t>Click icon to add picture</a:t>
            </a:r>
            <a:endParaRPr lang="en-US" dirty="0"/>
          </a:p>
        </p:txBody>
      </p:sp>
      <p:sp>
        <p:nvSpPr>
          <p:cNvPr id="14" name="Text Placeholder 5">
            <a:extLst>
              <a:ext uri="{FF2B5EF4-FFF2-40B4-BE49-F238E27FC236}">
                <a16:creationId xmlns:a16="http://schemas.microsoft.com/office/drawing/2014/main" id="{08ED17FC-CAF8-9A40-9A88-897DEF9CFEA0}"/>
              </a:ext>
            </a:extLst>
          </p:cNvPr>
          <p:cNvSpPr>
            <a:spLocks noGrp="1"/>
          </p:cNvSpPr>
          <p:nvPr>
            <p:ph type="body" sz="quarter" idx="16" hasCustomPrompt="1"/>
          </p:nvPr>
        </p:nvSpPr>
        <p:spPr>
          <a:xfrm>
            <a:off x="10515600" y="2971800"/>
            <a:ext cx="3657600" cy="914400"/>
          </a:xfrm>
          <a:prstGeom prst="rect">
            <a:avLst/>
          </a:prstGeom>
          <a:gradFill>
            <a:gsLst>
              <a:gs pos="0">
                <a:srgbClr val="000000">
                  <a:alpha val="0"/>
                </a:srgbClr>
              </a:gs>
              <a:gs pos="100000">
                <a:srgbClr val="000000"/>
              </a:gs>
            </a:gsLst>
            <a:lin ang="5400000" scaled="0"/>
          </a:gradFill>
        </p:spPr>
        <p:txBody>
          <a:bodyPr lIns="182880" tIns="182880" rIns="182880" bIns="182880" anchor="b" anchorCtr="0"/>
          <a:lstStyle>
            <a:lvl1pPr marL="0" indent="0">
              <a:buNone/>
              <a:defRPr sz="1800" b="1">
                <a:solidFill>
                  <a:schemeClr val="bg1"/>
                </a:solidFill>
                <a:latin typeface="Arial" panose="020B0604020202020204" pitchFamily="34" charset="0"/>
                <a:cs typeface="Arial" panose="020B0604020202020204" pitchFamily="34" charset="0"/>
              </a:defRPr>
            </a:lvl1pPr>
            <a:lvl2pPr marL="548640" indent="0">
              <a:buNone/>
              <a:defRPr sz="1400">
                <a:latin typeface="Arial" panose="020B0604020202020204" pitchFamily="34" charset="0"/>
                <a:cs typeface="Arial" panose="020B0604020202020204" pitchFamily="34" charset="0"/>
              </a:defRPr>
            </a:lvl2pPr>
            <a:lvl3pPr marL="1097280" indent="0">
              <a:buNone/>
              <a:defRPr sz="1400">
                <a:latin typeface="Arial" panose="020B0604020202020204" pitchFamily="34" charset="0"/>
                <a:cs typeface="Arial" panose="020B0604020202020204" pitchFamily="34" charset="0"/>
              </a:defRPr>
            </a:lvl3pPr>
            <a:lvl4pPr marL="1645920" indent="0">
              <a:buNone/>
              <a:defRPr sz="1400">
                <a:latin typeface="Arial" panose="020B0604020202020204" pitchFamily="34" charset="0"/>
                <a:cs typeface="Arial" panose="020B0604020202020204" pitchFamily="34" charset="0"/>
              </a:defRPr>
            </a:lvl4pPr>
            <a:lvl5pPr marL="2194560" indent="0">
              <a:buNone/>
              <a:defRPr sz="1400">
                <a:latin typeface="Arial" panose="020B0604020202020204" pitchFamily="34" charset="0"/>
                <a:cs typeface="Arial" panose="020B0604020202020204" pitchFamily="34" charset="0"/>
              </a:defRPr>
            </a:lvl5pPr>
          </a:lstStyle>
          <a:p>
            <a:pPr lvl="0"/>
            <a:r>
              <a:rPr lang="en-US" dirty="0"/>
              <a:t>Click to insert image caption</a:t>
            </a:r>
          </a:p>
        </p:txBody>
      </p:sp>
      <p:sp>
        <p:nvSpPr>
          <p:cNvPr id="8" name="Picture Placeholder 2">
            <a:extLst>
              <a:ext uri="{FF2B5EF4-FFF2-40B4-BE49-F238E27FC236}">
                <a16:creationId xmlns:a16="http://schemas.microsoft.com/office/drawing/2014/main" id="{67A8C708-D197-CF47-8089-89928BE1E302}"/>
              </a:ext>
            </a:extLst>
          </p:cNvPr>
          <p:cNvSpPr>
            <a:spLocks noGrp="1"/>
          </p:cNvSpPr>
          <p:nvPr>
            <p:ph type="pic" sz="quarter" idx="12"/>
          </p:nvPr>
        </p:nvSpPr>
        <p:spPr>
          <a:xfrm>
            <a:off x="6400800" y="4343400"/>
            <a:ext cx="3657600" cy="3429000"/>
          </a:xfrm>
          <a:prstGeom prst="rect">
            <a:avLst/>
          </a:prstGeom>
          <a:solidFill>
            <a:srgbClr val="B3B3B3"/>
          </a:solidFill>
        </p:spPr>
        <p:txBody>
          <a:bodyPr lIns="0" tIns="0" rIns="0" bIns="0" anchor="ctr" anchorCtr="0"/>
          <a:lstStyle>
            <a:lvl1pPr marL="0" indent="0" algn="ctr">
              <a:buNone/>
              <a:defRPr sz="1800">
                <a:solidFill>
                  <a:srgbClr val="000000"/>
                </a:solidFill>
                <a:latin typeface="Arial" panose="020B0604020202020204" pitchFamily="34" charset="0"/>
                <a:cs typeface="Arial" panose="020B0604020202020204" pitchFamily="34" charset="0"/>
              </a:defRPr>
            </a:lvl1pPr>
          </a:lstStyle>
          <a:p>
            <a:r>
              <a:rPr lang="en-US"/>
              <a:t>Click icon to add picture</a:t>
            </a:r>
          </a:p>
        </p:txBody>
      </p:sp>
      <p:sp>
        <p:nvSpPr>
          <p:cNvPr id="13" name="Text Placeholder 5">
            <a:extLst>
              <a:ext uri="{FF2B5EF4-FFF2-40B4-BE49-F238E27FC236}">
                <a16:creationId xmlns:a16="http://schemas.microsoft.com/office/drawing/2014/main" id="{19F7807A-D120-BD49-9CBD-9174F26D7982}"/>
              </a:ext>
            </a:extLst>
          </p:cNvPr>
          <p:cNvSpPr>
            <a:spLocks noGrp="1"/>
          </p:cNvSpPr>
          <p:nvPr>
            <p:ph type="body" sz="quarter" idx="15" hasCustomPrompt="1"/>
          </p:nvPr>
        </p:nvSpPr>
        <p:spPr>
          <a:xfrm>
            <a:off x="6400800" y="6858000"/>
            <a:ext cx="3657600" cy="914400"/>
          </a:xfrm>
          <a:prstGeom prst="rect">
            <a:avLst/>
          </a:prstGeom>
          <a:gradFill>
            <a:gsLst>
              <a:gs pos="0">
                <a:srgbClr val="000000">
                  <a:alpha val="0"/>
                </a:srgbClr>
              </a:gs>
              <a:gs pos="100000">
                <a:srgbClr val="000000"/>
              </a:gs>
            </a:gsLst>
            <a:lin ang="5400000" scaled="0"/>
          </a:gradFill>
        </p:spPr>
        <p:txBody>
          <a:bodyPr lIns="182880" tIns="182880" rIns="182880" bIns="182880" anchor="b" anchorCtr="0"/>
          <a:lstStyle>
            <a:lvl1pPr marL="0" indent="0">
              <a:buNone/>
              <a:defRPr sz="1800" b="1">
                <a:solidFill>
                  <a:schemeClr val="bg1"/>
                </a:solidFill>
                <a:latin typeface="Arial" panose="020B0604020202020204" pitchFamily="34" charset="0"/>
                <a:cs typeface="Arial" panose="020B0604020202020204" pitchFamily="34" charset="0"/>
              </a:defRPr>
            </a:lvl1pPr>
            <a:lvl2pPr marL="548640" indent="0">
              <a:buNone/>
              <a:defRPr sz="1400">
                <a:latin typeface="Arial" panose="020B0604020202020204" pitchFamily="34" charset="0"/>
                <a:cs typeface="Arial" panose="020B0604020202020204" pitchFamily="34" charset="0"/>
              </a:defRPr>
            </a:lvl2pPr>
            <a:lvl3pPr marL="1097280" indent="0">
              <a:buNone/>
              <a:defRPr sz="1400">
                <a:latin typeface="Arial" panose="020B0604020202020204" pitchFamily="34" charset="0"/>
                <a:cs typeface="Arial" panose="020B0604020202020204" pitchFamily="34" charset="0"/>
              </a:defRPr>
            </a:lvl3pPr>
            <a:lvl4pPr marL="1645920" indent="0">
              <a:buNone/>
              <a:defRPr sz="1400">
                <a:latin typeface="Arial" panose="020B0604020202020204" pitchFamily="34" charset="0"/>
                <a:cs typeface="Arial" panose="020B0604020202020204" pitchFamily="34" charset="0"/>
              </a:defRPr>
            </a:lvl4pPr>
            <a:lvl5pPr marL="2194560" indent="0">
              <a:buNone/>
              <a:defRPr sz="1400">
                <a:latin typeface="Arial" panose="020B0604020202020204" pitchFamily="34" charset="0"/>
                <a:cs typeface="Arial" panose="020B0604020202020204" pitchFamily="34" charset="0"/>
              </a:defRPr>
            </a:lvl5pPr>
          </a:lstStyle>
          <a:p>
            <a:pPr lvl="0"/>
            <a:r>
              <a:rPr lang="en-US" dirty="0"/>
              <a:t>Click to insert image caption</a:t>
            </a:r>
          </a:p>
        </p:txBody>
      </p:sp>
      <p:sp>
        <p:nvSpPr>
          <p:cNvPr id="12" name="Picture Placeholder 2">
            <a:extLst>
              <a:ext uri="{FF2B5EF4-FFF2-40B4-BE49-F238E27FC236}">
                <a16:creationId xmlns:a16="http://schemas.microsoft.com/office/drawing/2014/main" id="{3C4D2EBC-B863-FD49-A9DF-1381563078DA}"/>
              </a:ext>
            </a:extLst>
          </p:cNvPr>
          <p:cNvSpPr>
            <a:spLocks noGrp="1"/>
          </p:cNvSpPr>
          <p:nvPr>
            <p:ph type="pic" sz="quarter" idx="13"/>
          </p:nvPr>
        </p:nvSpPr>
        <p:spPr>
          <a:xfrm>
            <a:off x="10515600" y="4343400"/>
            <a:ext cx="3657600" cy="3429000"/>
          </a:xfrm>
          <a:prstGeom prst="rect">
            <a:avLst/>
          </a:prstGeom>
          <a:solidFill>
            <a:srgbClr val="B3B3B3"/>
          </a:solidFill>
        </p:spPr>
        <p:txBody>
          <a:bodyPr lIns="0" tIns="0" rIns="0" bIns="0" anchor="ctr" anchorCtr="0"/>
          <a:lstStyle>
            <a:lvl1pPr marL="0" indent="0" algn="ctr">
              <a:buNone/>
              <a:defRPr sz="1800">
                <a:solidFill>
                  <a:srgbClr val="000000"/>
                </a:solidFill>
                <a:latin typeface="Arial" panose="020B0604020202020204" pitchFamily="34" charset="0"/>
                <a:cs typeface="Arial" panose="020B0604020202020204" pitchFamily="34" charset="0"/>
              </a:defRPr>
            </a:lvl1pPr>
          </a:lstStyle>
          <a:p>
            <a:r>
              <a:rPr lang="en-US"/>
              <a:t>Click icon to add picture</a:t>
            </a:r>
            <a:endParaRPr lang="en-US" dirty="0"/>
          </a:p>
        </p:txBody>
      </p:sp>
      <p:sp>
        <p:nvSpPr>
          <p:cNvPr id="15" name="Text Placeholder 5">
            <a:extLst>
              <a:ext uri="{FF2B5EF4-FFF2-40B4-BE49-F238E27FC236}">
                <a16:creationId xmlns:a16="http://schemas.microsoft.com/office/drawing/2014/main" id="{4A16FA60-8BA9-8B4A-86AA-F8336C26C78B}"/>
              </a:ext>
            </a:extLst>
          </p:cNvPr>
          <p:cNvSpPr>
            <a:spLocks noGrp="1"/>
          </p:cNvSpPr>
          <p:nvPr>
            <p:ph type="body" sz="quarter" idx="17" hasCustomPrompt="1"/>
          </p:nvPr>
        </p:nvSpPr>
        <p:spPr>
          <a:xfrm>
            <a:off x="10515600" y="6858000"/>
            <a:ext cx="3657600" cy="914400"/>
          </a:xfrm>
          <a:prstGeom prst="rect">
            <a:avLst/>
          </a:prstGeom>
          <a:gradFill>
            <a:gsLst>
              <a:gs pos="0">
                <a:srgbClr val="000000">
                  <a:alpha val="0"/>
                </a:srgbClr>
              </a:gs>
              <a:gs pos="100000">
                <a:srgbClr val="000000"/>
              </a:gs>
            </a:gsLst>
            <a:lin ang="5400000" scaled="0"/>
          </a:gradFill>
        </p:spPr>
        <p:txBody>
          <a:bodyPr lIns="182880" tIns="182880" rIns="182880" bIns="182880" anchor="b" anchorCtr="0"/>
          <a:lstStyle>
            <a:lvl1pPr marL="0" indent="0">
              <a:buNone/>
              <a:defRPr sz="1800" b="1">
                <a:solidFill>
                  <a:schemeClr val="bg1"/>
                </a:solidFill>
                <a:latin typeface="Arial" panose="020B0604020202020204" pitchFamily="34" charset="0"/>
                <a:cs typeface="Arial" panose="020B0604020202020204" pitchFamily="34" charset="0"/>
              </a:defRPr>
            </a:lvl1pPr>
            <a:lvl2pPr marL="548640" indent="0">
              <a:buNone/>
              <a:defRPr sz="1400">
                <a:latin typeface="Arial" panose="020B0604020202020204" pitchFamily="34" charset="0"/>
                <a:cs typeface="Arial" panose="020B0604020202020204" pitchFamily="34" charset="0"/>
              </a:defRPr>
            </a:lvl2pPr>
            <a:lvl3pPr marL="1097280" indent="0">
              <a:buNone/>
              <a:defRPr sz="1400">
                <a:latin typeface="Arial" panose="020B0604020202020204" pitchFamily="34" charset="0"/>
                <a:cs typeface="Arial" panose="020B0604020202020204" pitchFamily="34" charset="0"/>
              </a:defRPr>
            </a:lvl3pPr>
            <a:lvl4pPr marL="1645920" indent="0">
              <a:buNone/>
              <a:defRPr sz="1400">
                <a:latin typeface="Arial" panose="020B0604020202020204" pitchFamily="34" charset="0"/>
                <a:cs typeface="Arial" panose="020B0604020202020204" pitchFamily="34" charset="0"/>
              </a:defRPr>
            </a:lvl4pPr>
            <a:lvl5pPr marL="2194560" indent="0">
              <a:buNone/>
              <a:defRPr sz="1400">
                <a:latin typeface="Arial" panose="020B0604020202020204" pitchFamily="34" charset="0"/>
                <a:cs typeface="Arial" panose="020B0604020202020204" pitchFamily="34" charset="0"/>
              </a:defRPr>
            </a:lvl5pPr>
          </a:lstStyle>
          <a:p>
            <a:pPr lvl="0"/>
            <a:r>
              <a:rPr lang="en-US" dirty="0"/>
              <a:t>Click to insert image caption</a:t>
            </a:r>
          </a:p>
        </p:txBody>
      </p:sp>
      <p:sp>
        <p:nvSpPr>
          <p:cNvPr id="26" name="Footer Placeholder 2">
            <a:extLst>
              <a:ext uri="{FF2B5EF4-FFF2-40B4-BE49-F238E27FC236}">
                <a16:creationId xmlns:a16="http://schemas.microsoft.com/office/drawing/2014/main" id="{8259C4D6-850D-4393-9434-3F69451FBF8E}"/>
              </a:ext>
            </a:extLst>
          </p:cNvPr>
          <p:cNvSpPr>
            <a:spLocks noGrp="1"/>
          </p:cNvSpPr>
          <p:nvPr>
            <p:ph type="ftr" sz="quarter" idx="3"/>
          </p:nvPr>
        </p:nvSpPr>
        <p:spPr>
          <a:xfrm>
            <a:off x="929246" y="7772400"/>
            <a:ext cx="12007821" cy="438150"/>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25" name="Date Placeholder 1">
            <a:extLst>
              <a:ext uri="{FF2B5EF4-FFF2-40B4-BE49-F238E27FC236}">
                <a16:creationId xmlns:a16="http://schemas.microsoft.com/office/drawing/2014/main" id="{EE384947-F0AD-4E73-95AD-CAD4DEE44608}"/>
              </a:ext>
            </a:extLst>
          </p:cNvPr>
          <p:cNvSpPr>
            <a:spLocks noGrp="1"/>
          </p:cNvSpPr>
          <p:nvPr>
            <p:ph type="dt" sz="half" idx="2"/>
          </p:nvPr>
        </p:nvSpPr>
        <p:spPr>
          <a:xfrm>
            <a:off x="10703408" y="7795155"/>
            <a:ext cx="3108007" cy="434445"/>
          </a:xfrm>
          <a:prstGeom prst="rect">
            <a:avLst/>
          </a:prstGeom>
        </p:spPr>
        <p:txBody>
          <a:bodyPr vert="horz" lIns="91440" tIns="45720" rIns="91440" bIns="45720" rtlCol="0" anchor="ctr"/>
          <a:lstStyle>
            <a:lvl1pPr algn="r">
              <a:defRPr sz="1200">
                <a:solidFill>
                  <a:schemeClr val="tx1">
                    <a:tint val="75000"/>
                  </a:schemeClr>
                </a:solidFill>
              </a:defRPr>
            </a:lvl1pPr>
          </a:lstStyle>
          <a:p>
            <a:fld id="{9B7EE7B1-A6C1-4E39-8665-A73ED03F32E1}" type="datetimeFigureOut">
              <a:rPr lang="en-US" smtClean="0"/>
              <a:pPr/>
              <a:t>10/7/2025</a:t>
            </a:fld>
            <a:endParaRPr lang="en-US" dirty="0"/>
          </a:p>
        </p:txBody>
      </p:sp>
      <p:sp>
        <p:nvSpPr>
          <p:cNvPr id="16" name="Slide Number Placeholder 3">
            <a:extLst>
              <a:ext uri="{FF2B5EF4-FFF2-40B4-BE49-F238E27FC236}">
                <a16:creationId xmlns:a16="http://schemas.microsoft.com/office/drawing/2014/main" id="{7DC2EC3E-C641-FD49-9F15-878B1AFFFD98}"/>
              </a:ext>
            </a:extLst>
          </p:cNvPr>
          <p:cNvSpPr>
            <a:spLocks noGrp="1"/>
          </p:cNvSpPr>
          <p:nvPr>
            <p:ph type="sldNum" sz="quarter" idx="18"/>
          </p:nvPr>
        </p:nvSpPr>
        <p:spPr>
          <a:xfrm>
            <a:off x="13994296" y="7772400"/>
            <a:ext cx="453223" cy="457200"/>
          </a:xfrm>
          <a:prstGeom prst="rect">
            <a:avLst/>
          </a:prstGeom>
        </p:spPr>
        <p:txBody>
          <a:bodyPr lIns="0" tIns="0" rIns="0" bIns="0" anchor="ctr" anchorCtr="0"/>
          <a:lstStyle>
            <a:lvl1pPr algn="r">
              <a:defRPr sz="1200">
                <a:solidFill>
                  <a:srgbClr val="B3B3B3"/>
                </a:solidFill>
                <a:latin typeface="Arial" panose="020B0604020202020204" pitchFamily="34" charset="0"/>
                <a:cs typeface="Arial" panose="020B0604020202020204" pitchFamily="34" charset="0"/>
              </a:defRPr>
            </a:lvl1pPr>
          </a:lstStyle>
          <a:p>
            <a:fld id="{FE7A4BB3-E848-5A44-82DF-322201952CD8}" type="slidenum">
              <a:rPr lang="en-US" smtClean="0"/>
              <a:pPr/>
              <a:t>‹#›</a:t>
            </a:fld>
            <a:endParaRPr lang="en-US" dirty="0"/>
          </a:p>
        </p:txBody>
      </p:sp>
      <p:sp>
        <p:nvSpPr>
          <p:cNvPr id="2" name="Rectangle 1">
            <a:extLst>
              <a:ext uri="{FF2B5EF4-FFF2-40B4-BE49-F238E27FC236}">
                <a16:creationId xmlns:a16="http://schemas.microsoft.com/office/drawing/2014/main" id="{007FF31B-59E5-1C67-E769-F568655AD54F}"/>
              </a:ext>
            </a:extLst>
          </p:cNvPr>
          <p:cNvSpPr/>
          <p:nvPr userDrawn="1"/>
        </p:nvSpPr>
        <p:spPr>
          <a:xfrm>
            <a:off x="5029200" y="0"/>
            <a:ext cx="9601200" cy="8229600"/>
          </a:xfrm>
          <a:prstGeom prst="rect">
            <a:avLst/>
          </a:pr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736964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6-Picture Grid with Subhead">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049C90B8-4BAF-9A46-98DB-81259C436289}"/>
              </a:ext>
              <a:ext uri="{C183D7F6-B498-43B3-948B-1728B52AA6E4}">
                <adec:decorative xmlns:adec="http://schemas.microsoft.com/office/drawing/2017/decorative" val="1"/>
              </a:ext>
            </a:extLst>
          </p:cNvPr>
          <p:cNvSpPr/>
          <p:nvPr/>
        </p:nvSpPr>
        <p:spPr>
          <a:xfrm>
            <a:off x="5029200" y="0"/>
            <a:ext cx="9601200" cy="8229600"/>
          </a:xfrm>
          <a:prstGeom prst="rect">
            <a:avLst/>
          </a:pr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Title 1">
            <a:extLst>
              <a:ext uri="{FF2B5EF4-FFF2-40B4-BE49-F238E27FC236}">
                <a16:creationId xmlns:a16="http://schemas.microsoft.com/office/drawing/2014/main" id="{BE0A6ECC-C9D0-4240-B978-69D09F2C9936}"/>
              </a:ext>
            </a:extLst>
          </p:cNvPr>
          <p:cNvSpPr>
            <a:spLocks noGrp="1"/>
          </p:cNvSpPr>
          <p:nvPr>
            <p:ph type="title" hasCustomPrompt="1"/>
          </p:nvPr>
        </p:nvSpPr>
        <p:spPr>
          <a:xfrm>
            <a:off x="3200400" y="270933"/>
            <a:ext cx="10972800" cy="1310979"/>
          </a:xfrm>
          <a:prstGeom prst="rect">
            <a:avLst/>
          </a:prstGeom>
        </p:spPr>
        <p:txBody>
          <a:bodyPr lIns="0" anchor="b"/>
          <a:lstStyle>
            <a:lvl1pPr>
              <a:defRPr lang="en-US" sz="3600" b="1" kern="1200" dirty="0">
                <a:solidFill>
                  <a:schemeClr val="tx2"/>
                </a:solidFill>
                <a:latin typeface="Arial" panose="020B0604020202020204" pitchFamily="34" charset="0"/>
                <a:ea typeface="+mn-ea"/>
                <a:cs typeface="Arial" panose="020B0604020202020204" pitchFamily="34" charset="0"/>
              </a:defRPr>
            </a:lvl1pPr>
          </a:lstStyle>
          <a:p>
            <a:r>
              <a:rPr lang="en-US" dirty="0"/>
              <a:t>Click to edit slide title</a:t>
            </a:r>
          </a:p>
        </p:txBody>
      </p:sp>
      <p:sp>
        <p:nvSpPr>
          <p:cNvPr id="32" name="Content Placeholder 4">
            <a:extLst>
              <a:ext uri="{FF2B5EF4-FFF2-40B4-BE49-F238E27FC236}">
                <a16:creationId xmlns:a16="http://schemas.microsoft.com/office/drawing/2014/main" id="{C14080C3-5390-4F4E-9C88-2C080B5CE5D9}"/>
              </a:ext>
            </a:extLst>
          </p:cNvPr>
          <p:cNvSpPr>
            <a:spLocks noGrp="1"/>
          </p:cNvSpPr>
          <p:nvPr>
            <p:ph sz="quarter" idx="24"/>
          </p:nvPr>
        </p:nvSpPr>
        <p:spPr>
          <a:xfrm>
            <a:off x="1371600" y="2194560"/>
            <a:ext cx="12801600" cy="525886"/>
          </a:xfrm>
          <a:prstGeom prst="rect">
            <a:avLst/>
          </a:prstGeom>
        </p:spPr>
        <p:txBody>
          <a:bodyPr/>
          <a:lstStyle>
            <a:lvl1pPr>
              <a:defRPr sz="2800">
                <a:latin typeface="Arial" panose="020B0604020202020204" pitchFamily="34" charset="0"/>
                <a:cs typeface="Arial" panose="020B0604020202020204" pitchFamily="34" charset="0"/>
              </a:defRPr>
            </a:lvl1pPr>
            <a:lvl2pPr marL="822960" indent="-274320">
              <a:buFont typeface="Wingdings" panose="05000000000000000000" pitchFamily="2" charset="2"/>
              <a:buChar char="§"/>
              <a:defRPr sz="2400">
                <a:latin typeface="Arial" panose="020B0604020202020204" pitchFamily="34" charset="0"/>
                <a:cs typeface="Arial" panose="020B0604020202020204" pitchFamily="34" charset="0"/>
              </a:defRPr>
            </a:lvl2pPr>
            <a:lvl3pPr marL="1371600" indent="-274320">
              <a:buFont typeface="Wingdings" panose="05000000000000000000" pitchFamily="2" charset="2"/>
              <a:buChar char="ü"/>
              <a:defRPr sz="2000">
                <a:latin typeface="Arial" panose="020B0604020202020204" pitchFamily="34" charset="0"/>
                <a:cs typeface="Arial" panose="020B0604020202020204" pitchFamily="34" charset="0"/>
              </a:defRPr>
            </a:lvl3pPr>
            <a:lvl4pPr>
              <a:defRPr sz="1800">
                <a:latin typeface="Arial" panose="020B0604020202020204" pitchFamily="34" charset="0"/>
                <a:cs typeface="Arial" panose="020B0604020202020204" pitchFamily="34" charset="0"/>
              </a:defRPr>
            </a:lvl4pPr>
            <a:lvl5pPr marL="2468880" indent="-274320">
              <a:buFont typeface="Wingdings" panose="05000000000000000000" pitchFamily="2" charset="2"/>
              <a:buChar char="§"/>
              <a:defRPr sz="1600">
                <a:latin typeface="Arial" panose="020B0604020202020204" pitchFamily="34" charset="0"/>
                <a:cs typeface="Arial" panose="020B0604020202020204" pitchFamily="34" charset="0"/>
              </a:defRPr>
            </a:lvl5pPr>
          </a:lstStyle>
          <a:p>
            <a:pPr lvl="0"/>
            <a:r>
              <a:rPr lang="en-US"/>
              <a:t>Click to edit Master text styles</a:t>
            </a:r>
          </a:p>
        </p:txBody>
      </p:sp>
      <p:sp>
        <p:nvSpPr>
          <p:cNvPr id="11" name="Picture Placeholder 2">
            <a:extLst>
              <a:ext uri="{FF2B5EF4-FFF2-40B4-BE49-F238E27FC236}">
                <a16:creationId xmlns:a16="http://schemas.microsoft.com/office/drawing/2014/main" id="{FE341CF1-EFF3-A64D-A9D4-B96C8CD8F301}"/>
              </a:ext>
            </a:extLst>
          </p:cNvPr>
          <p:cNvSpPr>
            <a:spLocks noGrp="1"/>
          </p:cNvSpPr>
          <p:nvPr>
            <p:ph type="pic" sz="quarter" idx="11"/>
          </p:nvPr>
        </p:nvSpPr>
        <p:spPr>
          <a:xfrm>
            <a:off x="1371600" y="2743200"/>
            <a:ext cx="4069080" cy="2377440"/>
          </a:xfrm>
          <a:prstGeom prst="rect">
            <a:avLst/>
          </a:prstGeom>
          <a:solidFill>
            <a:srgbClr val="B3B3B3"/>
          </a:solidFill>
        </p:spPr>
        <p:txBody>
          <a:bodyPr lIns="0" tIns="0" rIns="0" bIns="0" anchor="ctr" anchorCtr="0"/>
          <a:lstStyle>
            <a:lvl1pPr marL="0" indent="0" algn="ctr">
              <a:buNone/>
              <a:defRPr sz="1800">
                <a:solidFill>
                  <a:srgbClr val="000000"/>
                </a:solidFill>
                <a:latin typeface="Arial" panose="020B0604020202020204" pitchFamily="34" charset="0"/>
                <a:cs typeface="Arial" panose="020B0604020202020204" pitchFamily="34" charset="0"/>
              </a:defRPr>
            </a:lvl1pPr>
          </a:lstStyle>
          <a:p>
            <a:r>
              <a:rPr lang="en-US"/>
              <a:t>Click icon to add picture</a:t>
            </a:r>
            <a:endParaRPr lang="en-US" dirty="0"/>
          </a:p>
        </p:txBody>
      </p:sp>
      <p:sp>
        <p:nvSpPr>
          <p:cNvPr id="17" name="Text Placeholder 5">
            <a:extLst>
              <a:ext uri="{FF2B5EF4-FFF2-40B4-BE49-F238E27FC236}">
                <a16:creationId xmlns:a16="http://schemas.microsoft.com/office/drawing/2014/main" id="{CEBE105C-2ECB-0B46-923F-378B0A5AEBCB}"/>
              </a:ext>
            </a:extLst>
          </p:cNvPr>
          <p:cNvSpPr>
            <a:spLocks noGrp="1"/>
          </p:cNvSpPr>
          <p:nvPr>
            <p:ph type="body" sz="quarter" idx="16" hasCustomPrompt="1"/>
          </p:nvPr>
        </p:nvSpPr>
        <p:spPr>
          <a:xfrm>
            <a:off x="1371600" y="4297680"/>
            <a:ext cx="4069080" cy="822960"/>
          </a:xfrm>
          <a:prstGeom prst="rect">
            <a:avLst/>
          </a:prstGeom>
          <a:gradFill>
            <a:gsLst>
              <a:gs pos="0">
                <a:srgbClr val="000000">
                  <a:alpha val="0"/>
                </a:srgbClr>
              </a:gs>
              <a:gs pos="100000">
                <a:srgbClr val="000000"/>
              </a:gs>
            </a:gsLst>
            <a:lin ang="5400000" scaled="0"/>
          </a:gradFill>
        </p:spPr>
        <p:txBody>
          <a:bodyPr lIns="182880" tIns="182880" rIns="182880" bIns="182880" anchor="b" anchorCtr="0"/>
          <a:lstStyle>
            <a:lvl1pPr marL="0" indent="0">
              <a:buNone/>
              <a:defRPr sz="1500" b="1">
                <a:solidFill>
                  <a:schemeClr val="bg1"/>
                </a:solidFill>
                <a:latin typeface="Arial" panose="020B0604020202020204" pitchFamily="34" charset="0"/>
                <a:cs typeface="Arial" panose="020B0604020202020204" pitchFamily="34" charset="0"/>
              </a:defRPr>
            </a:lvl1pPr>
            <a:lvl2pPr marL="548640" indent="0">
              <a:buNone/>
              <a:defRPr sz="1400">
                <a:latin typeface="Arial" panose="020B0604020202020204" pitchFamily="34" charset="0"/>
                <a:cs typeface="Arial" panose="020B0604020202020204" pitchFamily="34" charset="0"/>
              </a:defRPr>
            </a:lvl2pPr>
            <a:lvl3pPr marL="1097280" indent="0">
              <a:buNone/>
              <a:defRPr sz="1400">
                <a:latin typeface="Arial" panose="020B0604020202020204" pitchFamily="34" charset="0"/>
                <a:cs typeface="Arial" panose="020B0604020202020204" pitchFamily="34" charset="0"/>
              </a:defRPr>
            </a:lvl3pPr>
            <a:lvl4pPr marL="1645920" indent="0">
              <a:buNone/>
              <a:defRPr sz="1400">
                <a:latin typeface="Arial" panose="020B0604020202020204" pitchFamily="34" charset="0"/>
                <a:cs typeface="Arial" panose="020B0604020202020204" pitchFamily="34" charset="0"/>
              </a:defRPr>
            </a:lvl4pPr>
            <a:lvl5pPr marL="2194560" indent="0">
              <a:buNone/>
              <a:defRPr sz="1400">
                <a:latin typeface="Arial" panose="020B0604020202020204" pitchFamily="34" charset="0"/>
                <a:cs typeface="Arial" panose="020B0604020202020204" pitchFamily="34" charset="0"/>
              </a:defRPr>
            </a:lvl5pPr>
          </a:lstStyle>
          <a:p>
            <a:pPr lvl="0"/>
            <a:r>
              <a:rPr lang="en-US" dirty="0"/>
              <a:t>Click to insert image caption</a:t>
            </a:r>
          </a:p>
        </p:txBody>
      </p:sp>
      <p:sp>
        <p:nvSpPr>
          <p:cNvPr id="14" name="Picture Placeholder 2">
            <a:extLst>
              <a:ext uri="{FF2B5EF4-FFF2-40B4-BE49-F238E27FC236}">
                <a16:creationId xmlns:a16="http://schemas.microsoft.com/office/drawing/2014/main" id="{5089EEED-3863-BD48-BCCB-4D264015DA60}"/>
              </a:ext>
            </a:extLst>
          </p:cNvPr>
          <p:cNvSpPr>
            <a:spLocks noGrp="1"/>
          </p:cNvSpPr>
          <p:nvPr>
            <p:ph type="pic" sz="quarter" idx="13"/>
          </p:nvPr>
        </p:nvSpPr>
        <p:spPr>
          <a:xfrm>
            <a:off x="5737860" y="2743200"/>
            <a:ext cx="4069080" cy="2377440"/>
          </a:xfrm>
          <a:prstGeom prst="rect">
            <a:avLst/>
          </a:prstGeom>
          <a:solidFill>
            <a:srgbClr val="B3B3B3"/>
          </a:solidFill>
        </p:spPr>
        <p:txBody>
          <a:bodyPr lIns="0" tIns="0" rIns="0" bIns="0" anchor="ctr" anchorCtr="0"/>
          <a:lstStyle>
            <a:lvl1pPr marL="0" indent="0" algn="ctr">
              <a:buNone/>
              <a:defRPr sz="1800">
                <a:solidFill>
                  <a:srgbClr val="000000"/>
                </a:solidFill>
                <a:latin typeface="Arial" panose="020B0604020202020204" pitchFamily="34" charset="0"/>
                <a:cs typeface="Arial" panose="020B0604020202020204" pitchFamily="34" charset="0"/>
              </a:defRPr>
            </a:lvl1pPr>
          </a:lstStyle>
          <a:p>
            <a:r>
              <a:rPr lang="en-US"/>
              <a:t>Click icon to add picture</a:t>
            </a:r>
          </a:p>
        </p:txBody>
      </p:sp>
      <p:sp>
        <p:nvSpPr>
          <p:cNvPr id="20" name="Text Placeholder 5">
            <a:extLst>
              <a:ext uri="{FF2B5EF4-FFF2-40B4-BE49-F238E27FC236}">
                <a16:creationId xmlns:a16="http://schemas.microsoft.com/office/drawing/2014/main" id="{F64FB6B4-B0C6-5949-9F2B-7BCB7B207394}"/>
              </a:ext>
            </a:extLst>
          </p:cNvPr>
          <p:cNvSpPr>
            <a:spLocks noGrp="1"/>
          </p:cNvSpPr>
          <p:nvPr>
            <p:ph type="body" sz="quarter" idx="18" hasCustomPrompt="1"/>
          </p:nvPr>
        </p:nvSpPr>
        <p:spPr>
          <a:xfrm>
            <a:off x="5737860" y="4297680"/>
            <a:ext cx="4069080" cy="822960"/>
          </a:xfrm>
          <a:prstGeom prst="rect">
            <a:avLst/>
          </a:prstGeom>
          <a:gradFill>
            <a:gsLst>
              <a:gs pos="0">
                <a:srgbClr val="000000">
                  <a:alpha val="0"/>
                </a:srgbClr>
              </a:gs>
              <a:gs pos="100000">
                <a:srgbClr val="000000"/>
              </a:gs>
            </a:gsLst>
            <a:lin ang="5400000" scaled="0"/>
          </a:gradFill>
        </p:spPr>
        <p:txBody>
          <a:bodyPr lIns="182880" tIns="182880" rIns="182880" bIns="182880" anchor="b" anchorCtr="0"/>
          <a:lstStyle>
            <a:lvl1pPr marL="0" indent="0">
              <a:buNone/>
              <a:defRPr sz="1500" b="1">
                <a:solidFill>
                  <a:schemeClr val="bg1"/>
                </a:solidFill>
                <a:latin typeface="Arial" panose="020B0604020202020204" pitchFamily="34" charset="0"/>
                <a:cs typeface="Arial" panose="020B0604020202020204" pitchFamily="34" charset="0"/>
              </a:defRPr>
            </a:lvl1pPr>
            <a:lvl2pPr marL="548640" indent="0">
              <a:buNone/>
              <a:defRPr sz="1400">
                <a:latin typeface="Arial" panose="020B0604020202020204" pitchFamily="34" charset="0"/>
                <a:cs typeface="Arial" panose="020B0604020202020204" pitchFamily="34" charset="0"/>
              </a:defRPr>
            </a:lvl2pPr>
            <a:lvl3pPr marL="1097280" indent="0">
              <a:buNone/>
              <a:defRPr sz="1400">
                <a:latin typeface="Arial" panose="020B0604020202020204" pitchFamily="34" charset="0"/>
                <a:cs typeface="Arial" panose="020B0604020202020204" pitchFamily="34" charset="0"/>
              </a:defRPr>
            </a:lvl3pPr>
            <a:lvl4pPr marL="1645920" indent="0">
              <a:buNone/>
              <a:defRPr sz="1400">
                <a:latin typeface="Arial" panose="020B0604020202020204" pitchFamily="34" charset="0"/>
                <a:cs typeface="Arial" panose="020B0604020202020204" pitchFamily="34" charset="0"/>
              </a:defRPr>
            </a:lvl4pPr>
            <a:lvl5pPr marL="2194560" indent="0">
              <a:buNone/>
              <a:defRPr sz="1400">
                <a:latin typeface="Arial" panose="020B0604020202020204" pitchFamily="34" charset="0"/>
                <a:cs typeface="Arial" panose="020B0604020202020204" pitchFamily="34" charset="0"/>
              </a:defRPr>
            </a:lvl5pPr>
          </a:lstStyle>
          <a:p>
            <a:pPr lvl="0"/>
            <a:r>
              <a:rPr lang="en-US" dirty="0"/>
              <a:t>Click to insert image caption</a:t>
            </a:r>
          </a:p>
        </p:txBody>
      </p:sp>
      <p:sp>
        <p:nvSpPr>
          <p:cNvPr id="16" name="Picture Placeholder 2">
            <a:extLst>
              <a:ext uri="{FF2B5EF4-FFF2-40B4-BE49-F238E27FC236}">
                <a16:creationId xmlns:a16="http://schemas.microsoft.com/office/drawing/2014/main" id="{A26442AE-D905-374C-9CB4-1A1F44C08C61}"/>
              </a:ext>
            </a:extLst>
          </p:cNvPr>
          <p:cNvSpPr>
            <a:spLocks noGrp="1"/>
          </p:cNvSpPr>
          <p:nvPr>
            <p:ph type="pic" sz="quarter" idx="15"/>
          </p:nvPr>
        </p:nvSpPr>
        <p:spPr>
          <a:xfrm>
            <a:off x="10104120" y="2743200"/>
            <a:ext cx="4069080" cy="2377440"/>
          </a:xfrm>
          <a:prstGeom prst="rect">
            <a:avLst/>
          </a:prstGeom>
          <a:solidFill>
            <a:srgbClr val="B3B3B3"/>
          </a:solidFill>
        </p:spPr>
        <p:txBody>
          <a:bodyPr lIns="0" tIns="0" rIns="0" bIns="0" anchor="ctr" anchorCtr="0"/>
          <a:lstStyle>
            <a:lvl1pPr marL="0" indent="0" algn="ctr">
              <a:buNone/>
              <a:defRPr sz="1800">
                <a:solidFill>
                  <a:srgbClr val="000000"/>
                </a:solidFill>
                <a:latin typeface="Arial" panose="020B0604020202020204" pitchFamily="34" charset="0"/>
                <a:cs typeface="Arial" panose="020B0604020202020204" pitchFamily="34" charset="0"/>
              </a:defRPr>
            </a:lvl1pPr>
          </a:lstStyle>
          <a:p>
            <a:r>
              <a:rPr lang="en-US"/>
              <a:t>Click icon to add picture</a:t>
            </a:r>
          </a:p>
        </p:txBody>
      </p:sp>
      <p:sp>
        <p:nvSpPr>
          <p:cNvPr id="22" name="Text Placeholder 5">
            <a:extLst>
              <a:ext uri="{FF2B5EF4-FFF2-40B4-BE49-F238E27FC236}">
                <a16:creationId xmlns:a16="http://schemas.microsoft.com/office/drawing/2014/main" id="{CDB91CB5-0E93-FA44-9508-60493542C74C}"/>
              </a:ext>
            </a:extLst>
          </p:cNvPr>
          <p:cNvSpPr>
            <a:spLocks noGrp="1"/>
          </p:cNvSpPr>
          <p:nvPr>
            <p:ph type="body" sz="quarter" idx="20" hasCustomPrompt="1"/>
          </p:nvPr>
        </p:nvSpPr>
        <p:spPr>
          <a:xfrm>
            <a:off x="10104120" y="4297680"/>
            <a:ext cx="4069080" cy="822960"/>
          </a:xfrm>
          <a:prstGeom prst="rect">
            <a:avLst/>
          </a:prstGeom>
          <a:gradFill>
            <a:gsLst>
              <a:gs pos="0">
                <a:srgbClr val="000000">
                  <a:alpha val="0"/>
                </a:srgbClr>
              </a:gs>
              <a:gs pos="100000">
                <a:srgbClr val="000000"/>
              </a:gs>
            </a:gsLst>
            <a:lin ang="5400000" scaled="0"/>
          </a:gradFill>
        </p:spPr>
        <p:txBody>
          <a:bodyPr lIns="182880" tIns="182880" rIns="182880" bIns="182880" anchor="b" anchorCtr="0"/>
          <a:lstStyle>
            <a:lvl1pPr marL="0" indent="0">
              <a:buNone/>
              <a:defRPr sz="1500" b="1">
                <a:solidFill>
                  <a:schemeClr val="bg1"/>
                </a:solidFill>
                <a:latin typeface="Arial" panose="020B0604020202020204" pitchFamily="34" charset="0"/>
                <a:cs typeface="Arial" panose="020B0604020202020204" pitchFamily="34" charset="0"/>
              </a:defRPr>
            </a:lvl1pPr>
            <a:lvl2pPr marL="548640" indent="0">
              <a:buNone/>
              <a:defRPr sz="1400">
                <a:latin typeface="Arial" panose="020B0604020202020204" pitchFamily="34" charset="0"/>
                <a:cs typeface="Arial" panose="020B0604020202020204" pitchFamily="34" charset="0"/>
              </a:defRPr>
            </a:lvl2pPr>
            <a:lvl3pPr marL="1097280" indent="0">
              <a:buNone/>
              <a:defRPr sz="1400">
                <a:latin typeface="Arial" panose="020B0604020202020204" pitchFamily="34" charset="0"/>
                <a:cs typeface="Arial" panose="020B0604020202020204" pitchFamily="34" charset="0"/>
              </a:defRPr>
            </a:lvl3pPr>
            <a:lvl4pPr marL="1645920" indent="0">
              <a:buNone/>
              <a:defRPr sz="1400">
                <a:latin typeface="Arial" panose="020B0604020202020204" pitchFamily="34" charset="0"/>
                <a:cs typeface="Arial" panose="020B0604020202020204" pitchFamily="34" charset="0"/>
              </a:defRPr>
            </a:lvl4pPr>
            <a:lvl5pPr marL="2194560" indent="0">
              <a:buNone/>
              <a:defRPr sz="1400">
                <a:latin typeface="Arial" panose="020B0604020202020204" pitchFamily="34" charset="0"/>
                <a:cs typeface="Arial" panose="020B0604020202020204" pitchFamily="34" charset="0"/>
              </a:defRPr>
            </a:lvl5pPr>
          </a:lstStyle>
          <a:p>
            <a:pPr lvl="0"/>
            <a:r>
              <a:rPr lang="en-US" dirty="0"/>
              <a:t>Click to insert image caption</a:t>
            </a:r>
          </a:p>
        </p:txBody>
      </p:sp>
      <p:sp>
        <p:nvSpPr>
          <p:cNvPr id="3" name="Picture Placeholder 2">
            <a:extLst>
              <a:ext uri="{FF2B5EF4-FFF2-40B4-BE49-F238E27FC236}">
                <a16:creationId xmlns:a16="http://schemas.microsoft.com/office/drawing/2014/main" id="{3DEE2FC3-856F-2F4B-A52D-94189159AC19}"/>
              </a:ext>
            </a:extLst>
          </p:cNvPr>
          <p:cNvSpPr>
            <a:spLocks noGrp="1"/>
          </p:cNvSpPr>
          <p:nvPr>
            <p:ph type="pic" sz="quarter" idx="10"/>
          </p:nvPr>
        </p:nvSpPr>
        <p:spPr>
          <a:xfrm>
            <a:off x="1371600" y="5394960"/>
            <a:ext cx="4069080" cy="2377440"/>
          </a:xfrm>
          <a:prstGeom prst="rect">
            <a:avLst/>
          </a:prstGeom>
          <a:solidFill>
            <a:srgbClr val="B3B3B3"/>
          </a:solidFill>
        </p:spPr>
        <p:txBody>
          <a:bodyPr lIns="0" tIns="0" rIns="0" bIns="0" anchor="ctr" anchorCtr="0"/>
          <a:lstStyle>
            <a:lvl1pPr marL="0" indent="0" algn="ctr">
              <a:buNone/>
              <a:defRPr sz="1800">
                <a:solidFill>
                  <a:srgbClr val="000000"/>
                </a:solidFill>
                <a:latin typeface="Arial" panose="020B0604020202020204" pitchFamily="34" charset="0"/>
                <a:cs typeface="Arial" panose="020B0604020202020204" pitchFamily="34" charset="0"/>
              </a:defRPr>
            </a:lvl1pPr>
          </a:lstStyle>
          <a:p>
            <a:r>
              <a:rPr lang="en-US"/>
              <a:t>Click icon to add picture</a:t>
            </a:r>
          </a:p>
        </p:txBody>
      </p:sp>
      <p:sp>
        <p:nvSpPr>
          <p:cNvPr id="19" name="Text Placeholder 5">
            <a:extLst>
              <a:ext uri="{FF2B5EF4-FFF2-40B4-BE49-F238E27FC236}">
                <a16:creationId xmlns:a16="http://schemas.microsoft.com/office/drawing/2014/main" id="{8B0900D4-1543-834B-AE27-9A72FD91B398}"/>
              </a:ext>
            </a:extLst>
          </p:cNvPr>
          <p:cNvSpPr>
            <a:spLocks noGrp="1"/>
          </p:cNvSpPr>
          <p:nvPr>
            <p:ph type="body" sz="quarter" idx="17" hasCustomPrompt="1"/>
          </p:nvPr>
        </p:nvSpPr>
        <p:spPr>
          <a:xfrm>
            <a:off x="1371600" y="6949440"/>
            <a:ext cx="4069080" cy="822960"/>
          </a:xfrm>
          <a:prstGeom prst="rect">
            <a:avLst/>
          </a:prstGeom>
          <a:gradFill>
            <a:gsLst>
              <a:gs pos="0">
                <a:srgbClr val="000000">
                  <a:alpha val="0"/>
                </a:srgbClr>
              </a:gs>
              <a:gs pos="100000">
                <a:srgbClr val="000000"/>
              </a:gs>
            </a:gsLst>
            <a:lin ang="5400000" scaled="0"/>
          </a:gradFill>
        </p:spPr>
        <p:txBody>
          <a:bodyPr lIns="182880" tIns="182880" rIns="182880" bIns="182880" anchor="b" anchorCtr="0"/>
          <a:lstStyle>
            <a:lvl1pPr marL="0" indent="0">
              <a:buNone/>
              <a:defRPr sz="1500" b="1">
                <a:solidFill>
                  <a:schemeClr val="bg1"/>
                </a:solidFill>
                <a:latin typeface="Arial" panose="020B0604020202020204" pitchFamily="34" charset="0"/>
                <a:cs typeface="Arial" panose="020B0604020202020204" pitchFamily="34" charset="0"/>
              </a:defRPr>
            </a:lvl1pPr>
            <a:lvl2pPr marL="548640" indent="0">
              <a:buNone/>
              <a:defRPr sz="1400">
                <a:latin typeface="Arial" panose="020B0604020202020204" pitchFamily="34" charset="0"/>
                <a:cs typeface="Arial" panose="020B0604020202020204" pitchFamily="34" charset="0"/>
              </a:defRPr>
            </a:lvl2pPr>
            <a:lvl3pPr marL="1097280" indent="0">
              <a:buNone/>
              <a:defRPr sz="1400">
                <a:latin typeface="Arial" panose="020B0604020202020204" pitchFamily="34" charset="0"/>
                <a:cs typeface="Arial" panose="020B0604020202020204" pitchFamily="34" charset="0"/>
              </a:defRPr>
            </a:lvl3pPr>
            <a:lvl4pPr marL="1645920" indent="0">
              <a:buNone/>
              <a:defRPr sz="1400">
                <a:latin typeface="Arial" panose="020B0604020202020204" pitchFamily="34" charset="0"/>
                <a:cs typeface="Arial" panose="020B0604020202020204" pitchFamily="34" charset="0"/>
              </a:defRPr>
            </a:lvl4pPr>
            <a:lvl5pPr marL="2194560" indent="0">
              <a:buNone/>
              <a:defRPr sz="1400">
                <a:latin typeface="Arial" panose="020B0604020202020204" pitchFamily="34" charset="0"/>
                <a:cs typeface="Arial" panose="020B0604020202020204" pitchFamily="34" charset="0"/>
              </a:defRPr>
            </a:lvl5pPr>
          </a:lstStyle>
          <a:p>
            <a:pPr lvl="0"/>
            <a:r>
              <a:rPr lang="en-US" dirty="0"/>
              <a:t>Click to insert image caption</a:t>
            </a:r>
          </a:p>
        </p:txBody>
      </p:sp>
      <p:sp>
        <p:nvSpPr>
          <p:cNvPr id="13" name="Picture Placeholder 2">
            <a:extLst>
              <a:ext uri="{FF2B5EF4-FFF2-40B4-BE49-F238E27FC236}">
                <a16:creationId xmlns:a16="http://schemas.microsoft.com/office/drawing/2014/main" id="{D0629C78-28FC-874B-96C1-DFAAFF975DEC}"/>
              </a:ext>
            </a:extLst>
          </p:cNvPr>
          <p:cNvSpPr>
            <a:spLocks noGrp="1"/>
          </p:cNvSpPr>
          <p:nvPr>
            <p:ph type="pic" sz="quarter" idx="12"/>
          </p:nvPr>
        </p:nvSpPr>
        <p:spPr>
          <a:xfrm>
            <a:off x="5737860" y="5394960"/>
            <a:ext cx="4069080" cy="2377440"/>
          </a:xfrm>
          <a:prstGeom prst="rect">
            <a:avLst/>
          </a:prstGeom>
          <a:solidFill>
            <a:srgbClr val="B3B3B3"/>
          </a:solidFill>
        </p:spPr>
        <p:txBody>
          <a:bodyPr lIns="0" tIns="0" rIns="0" bIns="0" anchor="ctr" anchorCtr="0"/>
          <a:lstStyle>
            <a:lvl1pPr marL="0" indent="0" algn="ctr">
              <a:buNone/>
              <a:defRPr sz="1800">
                <a:solidFill>
                  <a:srgbClr val="000000"/>
                </a:solidFill>
                <a:latin typeface="Arial" panose="020B0604020202020204" pitchFamily="34" charset="0"/>
                <a:cs typeface="Arial" panose="020B0604020202020204" pitchFamily="34" charset="0"/>
              </a:defRPr>
            </a:lvl1pPr>
          </a:lstStyle>
          <a:p>
            <a:r>
              <a:rPr lang="en-US"/>
              <a:t>Click icon to add picture</a:t>
            </a:r>
          </a:p>
        </p:txBody>
      </p:sp>
      <p:sp>
        <p:nvSpPr>
          <p:cNvPr id="21" name="Text Placeholder 5">
            <a:extLst>
              <a:ext uri="{FF2B5EF4-FFF2-40B4-BE49-F238E27FC236}">
                <a16:creationId xmlns:a16="http://schemas.microsoft.com/office/drawing/2014/main" id="{8FDD81E0-346D-A544-A838-A6991588AE4C}"/>
              </a:ext>
            </a:extLst>
          </p:cNvPr>
          <p:cNvSpPr>
            <a:spLocks noGrp="1"/>
          </p:cNvSpPr>
          <p:nvPr>
            <p:ph type="body" sz="quarter" idx="19" hasCustomPrompt="1"/>
          </p:nvPr>
        </p:nvSpPr>
        <p:spPr>
          <a:xfrm>
            <a:off x="5737860" y="6949440"/>
            <a:ext cx="4069080" cy="822960"/>
          </a:xfrm>
          <a:prstGeom prst="rect">
            <a:avLst/>
          </a:prstGeom>
          <a:gradFill>
            <a:gsLst>
              <a:gs pos="0">
                <a:srgbClr val="000000">
                  <a:alpha val="0"/>
                </a:srgbClr>
              </a:gs>
              <a:gs pos="100000">
                <a:srgbClr val="000000"/>
              </a:gs>
            </a:gsLst>
            <a:lin ang="5400000" scaled="0"/>
          </a:gradFill>
        </p:spPr>
        <p:txBody>
          <a:bodyPr lIns="182880" tIns="182880" rIns="182880" bIns="182880" anchor="b" anchorCtr="0"/>
          <a:lstStyle>
            <a:lvl1pPr marL="0" indent="0">
              <a:buNone/>
              <a:defRPr sz="1500" b="1">
                <a:solidFill>
                  <a:schemeClr val="bg1"/>
                </a:solidFill>
                <a:latin typeface="Arial" panose="020B0604020202020204" pitchFamily="34" charset="0"/>
                <a:cs typeface="Arial" panose="020B0604020202020204" pitchFamily="34" charset="0"/>
              </a:defRPr>
            </a:lvl1pPr>
            <a:lvl2pPr marL="548640" indent="0">
              <a:buNone/>
              <a:defRPr sz="1400">
                <a:latin typeface="Arial" panose="020B0604020202020204" pitchFamily="34" charset="0"/>
                <a:cs typeface="Arial" panose="020B0604020202020204" pitchFamily="34" charset="0"/>
              </a:defRPr>
            </a:lvl2pPr>
            <a:lvl3pPr marL="1097280" indent="0">
              <a:buNone/>
              <a:defRPr sz="1400">
                <a:latin typeface="Arial" panose="020B0604020202020204" pitchFamily="34" charset="0"/>
                <a:cs typeface="Arial" panose="020B0604020202020204" pitchFamily="34" charset="0"/>
              </a:defRPr>
            </a:lvl3pPr>
            <a:lvl4pPr marL="1645920" indent="0">
              <a:buNone/>
              <a:defRPr sz="1400">
                <a:latin typeface="Arial" panose="020B0604020202020204" pitchFamily="34" charset="0"/>
                <a:cs typeface="Arial" panose="020B0604020202020204" pitchFamily="34" charset="0"/>
              </a:defRPr>
            </a:lvl4pPr>
            <a:lvl5pPr marL="2194560" indent="0">
              <a:buNone/>
              <a:defRPr sz="1400">
                <a:latin typeface="Arial" panose="020B0604020202020204" pitchFamily="34" charset="0"/>
                <a:cs typeface="Arial" panose="020B0604020202020204" pitchFamily="34" charset="0"/>
              </a:defRPr>
            </a:lvl5pPr>
          </a:lstStyle>
          <a:p>
            <a:pPr lvl="0"/>
            <a:r>
              <a:rPr lang="en-US" dirty="0"/>
              <a:t>Click to insert image caption</a:t>
            </a:r>
          </a:p>
        </p:txBody>
      </p:sp>
      <p:sp>
        <p:nvSpPr>
          <p:cNvPr id="15" name="Picture Placeholder 2">
            <a:extLst>
              <a:ext uri="{FF2B5EF4-FFF2-40B4-BE49-F238E27FC236}">
                <a16:creationId xmlns:a16="http://schemas.microsoft.com/office/drawing/2014/main" id="{EEF5B44F-191D-F44D-8AB3-0B9E4AF4B4E2}"/>
              </a:ext>
            </a:extLst>
          </p:cNvPr>
          <p:cNvSpPr>
            <a:spLocks noGrp="1"/>
          </p:cNvSpPr>
          <p:nvPr>
            <p:ph type="pic" sz="quarter" idx="14"/>
          </p:nvPr>
        </p:nvSpPr>
        <p:spPr>
          <a:xfrm>
            <a:off x="10104120" y="5394960"/>
            <a:ext cx="4069080" cy="2377440"/>
          </a:xfrm>
          <a:prstGeom prst="rect">
            <a:avLst/>
          </a:prstGeom>
          <a:solidFill>
            <a:srgbClr val="B3B3B3"/>
          </a:solidFill>
        </p:spPr>
        <p:txBody>
          <a:bodyPr lIns="0" tIns="0" rIns="0" bIns="0" anchor="ctr" anchorCtr="0"/>
          <a:lstStyle>
            <a:lvl1pPr marL="0" indent="0" algn="ctr">
              <a:buNone/>
              <a:defRPr sz="1800">
                <a:solidFill>
                  <a:srgbClr val="000000"/>
                </a:solidFill>
                <a:latin typeface="Arial" panose="020B0604020202020204" pitchFamily="34" charset="0"/>
                <a:cs typeface="Arial" panose="020B0604020202020204" pitchFamily="34" charset="0"/>
              </a:defRPr>
            </a:lvl1pPr>
          </a:lstStyle>
          <a:p>
            <a:r>
              <a:rPr lang="en-US"/>
              <a:t>Click icon to add picture</a:t>
            </a:r>
          </a:p>
        </p:txBody>
      </p:sp>
      <p:sp>
        <p:nvSpPr>
          <p:cNvPr id="23" name="Text Placeholder 5">
            <a:extLst>
              <a:ext uri="{FF2B5EF4-FFF2-40B4-BE49-F238E27FC236}">
                <a16:creationId xmlns:a16="http://schemas.microsoft.com/office/drawing/2014/main" id="{92F736B8-F799-F047-BE4E-297E64A7549C}"/>
              </a:ext>
            </a:extLst>
          </p:cNvPr>
          <p:cNvSpPr>
            <a:spLocks noGrp="1"/>
          </p:cNvSpPr>
          <p:nvPr>
            <p:ph type="body" sz="quarter" idx="21" hasCustomPrompt="1"/>
          </p:nvPr>
        </p:nvSpPr>
        <p:spPr>
          <a:xfrm>
            <a:off x="10104120" y="6949440"/>
            <a:ext cx="4069080" cy="822960"/>
          </a:xfrm>
          <a:prstGeom prst="rect">
            <a:avLst/>
          </a:prstGeom>
          <a:gradFill>
            <a:gsLst>
              <a:gs pos="0">
                <a:srgbClr val="000000">
                  <a:alpha val="0"/>
                </a:srgbClr>
              </a:gs>
              <a:gs pos="100000">
                <a:srgbClr val="000000"/>
              </a:gs>
            </a:gsLst>
            <a:lin ang="5400000" scaled="0"/>
          </a:gradFill>
        </p:spPr>
        <p:txBody>
          <a:bodyPr lIns="182880" tIns="182880" rIns="182880" bIns="182880" anchor="b" anchorCtr="0"/>
          <a:lstStyle>
            <a:lvl1pPr marL="0" indent="0">
              <a:buNone/>
              <a:defRPr sz="1500" b="1">
                <a:solidFill>
                  <a:schemeClr val="bg1"/>
                </a:solidFill>
                <a:latin typeface="Arial" panose="020B0604020202020204" pitchFamily="34" charset="0"/>
                <a:cs typeface="Arial" panose="020B0604020202020204" pitchFamily="34" charset="0"/>
              </a:defRPr>
            </a:lvl1pPr>
            <a:lvl2pPr marL="548640" indent="0">
              <a:buNone/>
              <a:defRPr sz="1400">
                <a:latin typeface="Arial" panose="020B0604020202020204" pitchFamily="34" charset="0"/>
                <a:cs typeface="Arial" panose="020B0604020202020204" pitchFamily="34" charset="0"/>
              </a:defRPr>
            </a:lvl2pPr>
            <a:lvl3pPr marL="1097280" indent="0">
              <a:buNone/>
              <a:defRPr sz="1400">
                <a:latin typeface="Arial" panose="020B0604020202020204" pitchFamily="34" charset="0"/>
                <a:cs typeface="Arial" panose="020B0604020202020204" pitchFamily="34" charset="0"/>
              </a:defRPr>
            </a:lvl3pPr>
            <a:lvl4pPr marL="1645920" indent="0">
              <a:buNone/>
              <a:defRPr sz="1400">
                <a:latin typeface="Arial" panose="020B0604020202020204" pitchFamily="34" charset="0"/>
                <a:cs typeface="Arial" panose="020B0604020202020204" pitchFamily="34" charset="0"/>
              </a:defRPr>
            </a:lvl4pPr>
            <a:lvl5pPr marL="2194560" indent="0">
              <a:buNone/>
              <a:defRPr sz="1400">
                <a:latin typeface="Arial" panose="020B0604020202020204" pitchFamily="34" charset="0"/>
                <a:cs typeface="Arial" panose="020B0604020202020204" pitchFamily="34" charset="0"/>
              </a:defRPr>
            </a:lvl5pPr>
          </a:lstStyle>
          <a:p>
            <a:pPr lvl="0"/>
            <a:r>
              <a:rPr lang="en-US" dirty="0"/>
              <a:t>Click to insert image caption</a:t>
            </a:r>
          </a:p>
        </p:txBody>
      </p:sp>
      <p:sp>
        <p:nvSpPr>
          <p:cNvPr id="31" name="Footer Placeholder 2">
            <a:extLst>
              <a:ext uri="{FF2B5EF4-FFF2-40B4-BE49-F238E27FC236}">
                <a16:creationId xmlns:a16="http://schemas.microsoft.com/office/drawing/2014/main" id="{21303C4E-FB0C-4A46-BF34-C99D885AA3B1}"/>
              </a:ext>
            </a:extLst>
          </p:cNvPr>
          <p:cNvSpPr>
            <a:spLocks noGrp="1"/>
          </p:cNvSpPr>
          <p:nvPr>
            <p:ph type="ftr" sz="quarter" idx="3"/>
          </p:nvPr>
        </p:nvSpPr>
        <p:spPr>
          <a:xfrm>
            <a:off x="929246" y="7772400"/>
            <a:ext cx="12007821" cy="438150"/>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30" name="Date Placeholder 1">
            <a:extLst>
              <a:ext uri="{FF2B5EF4-FFF2-40B4-BE49-F238E27FC236}">
                <a16:creationId xmlns:a16="http://schemas.microsoft.com/office/drawing/2014/main" id="{E4CF0CE7-333F-4604-B518-6F7EE2AA82D5}"/>
              </a:ext>
            </a:extLst>
          </p:cNvPr>
          <p:cNvSpPr>
            <a:spLocks noGrp="1"/>
          </p:cNvSpPr>
          <p:nvPr>
            <p:ph type="dt" sz="half" idx="2"/>
          </p:nvPr>
        </p:nvSpPr>
        <p:spPr>
          <a:xfrm>
            <a:off x="10703408" y="7795155"/>
            <a:ext cx="3108007" cy="434445"/>
          </a:xfrm>
          <a:prstGeom prst="rect">
            <a:avLst/>
          </a:prstGeom>
        </p:spPr>
        <p:txBody>
          <a:bodyPr vert="horz" lIns="91440" tIns="45720" rIns="91440" bIns="45720" rtlCol="0" anchor="ctr"/>
          <a:lstStyle>
            <a:lvl1pPr algn="r">
              <a:defRPr sz="1200">
                <a:solidFill>
                  <a:schemeClr val="tx1">
                    <a:tint val="75000"/>
                  </a:schemeClr>
                </a:solidFill>
              </a:defRPr>
            </a:lvl1pPr>
          </a:lstStyle>
          <a:p>
            <a:fld id="{9B7EE7B1-A6C1-4E39-8665-A73ED03F32E1}" type="datetimeFigureOut">
              <a:rPr lang="en-US" smtClean="0"/>
              <a:pPr/>
              <a:t>10/7/2025</a:t>
            </a:fld>
            <a:endParaRPr lang="en-US" dirty="0"/>
          </a:p>
        </p:txBody>
      </p:sp>
      <p:sp>
        <p:nvSpPr>
          <p:cNvPr id="24" name="Slide Number Placeholder 3">
            <a:extLst>
              <a:ext uri="{FF2B5EF4-FFF2-40B4-BE49-F238E27FC236}">
                <a16:creationId xmlns:a16="http://schemas.microsoft.com/office/drawing/2014/main" id="{183198DF-9C78-DD40-9CE1-2BC11B888821}"/>
              </a:ext>
            </a:extLst>
          </p:cNvPr>
          <p:cNvSpPr>
            <a:spLocks noGrp="1"/>
          </p:cNvSpPr>
          <p:nvPr>
            <p:ph type="sldNum" sz="quarter" idx="22"/>
          </p:nvPr>
        </p:nvSpPr>
        <p:spPr>
          <a:xfrm>
            <a:off x="13994296" y="7772400"/>
            <a:ext cx="453223" cy="457200"/>
          </a:xfrm>
          <a:prstGeom prst="rect">
            <a:avLst/>
          </a:prstGeom>
        </p:spPr>
        <p:txBody>
          <a:bodyPr lIns="0" tIns="0" rIns="0" bIns="0" anchor="ctr" anchorCtr="0"/>
          <a:lstStyle>
            <a:lvl1pPr algn="r">
              <a:defRPr sz="1200">
                <a:solidFill>
                  <a:srgbClr val="B3B3B3"/>
                </a:solidFill>
                <a:latin typeface="Arial" panose="020B0604020202020204" pitchFamily="34" charset="0"/>
                <a:cs typeface="Arial" panose="020B0604020202020204" pitchFamily="34" charset="0"/>
              </a:defRPr>
            </a:lvl1pPr>
          </a:lstStyle>
          <a:p>
            <a:fld id="{FE7A4BB3-E848-5A44-82DF-322201952CD8}" type="slidenum">
              <a:rPr lang="en-US" smtClean="0"/>
              <a:pPr/>
              <a:t>‹#›</a:t>
            </a:fld>
            <a:endParaRPr lang="en-US" dirty="0"/>
          </a:p>
        </p:txBody>
      </p:sp>
      <p:sp>
        <p:nvSpPr>
          <p:cNvPr id="2" name="Rectangle 1">
            <a:extLst>
              <a:ext uri="{FF2B5EF4-FFF2-40B4-BE49-F238E27FC236}">
                <a16:creationId xmlns:a16="http://schemas.microsoft.com/office/drawing/2014/main" id="{CD27B80A-5F73-F2DB-11CF-53EAE0CB06CE}"/>
              </a:ext>
            </a:extLst>
          </p:cNvPr>
          <p:cNvSpPr/>
          <p:nvPr userDrawn="1"/>
        </p:nvSpPr>
        <p:spPr>
          <a:xfrm>
            <a:off x="5029200" y="0"/>
            <a:ext cx="9601200" cy="8229600"/>
          </a:xfrm>
          <a:prstGeom prst="rect">
            <a:avLst/>
          </a:pr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2892755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6-Picture Grid">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049C90B8-4BAF-9A46-98DB-81259C436289}"/>
              </a:ext>
              <a:ext uri="{C183D7F6-B498-43B3-948B-1728B52AA6E4}">
                <adec:decorative xmlns:adec="http://schemas.microsoft.com/office/drawing/2017/decorative" val="1"/>
              </a:ext>
            </a:extLst>
          </p:cNvPr>
          <p:cNvSpPr/>
          <p:nvPr/>
        </p:nvSpPr>
        <p:spPr>
          <a:xfrm>
            <a:off x="5029200" y="0"/>
            <a:ext cx="9601200" cy="8229600"/>
          </a:xfrm>
          <a:prstGeom prst="rect">
            <a:avLst/>
          </a:pr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Title 1">
            <a:extLst>
              <a:ext uri="{FF2B5EF4-FFF2-40B4-BE49-F238E27FC236}">
                <a16:creationId xmlns:a16="http://schemas.microsoft.com/office/drawing/2014/main" id="{7B7AD090-7EA2-424E-A15B-B80A20326A1D}"/>
              </a:ext>
            </a:extLst>
          </p:cNvPr>
          <p:cNvSpPr>
            <a:spLocks noGrp="1"/>
          </p:cNvSpPr>
          <p:nvPr>
            <p:ph type="title" hasCustomPrompt="1"/>
          </p:nvPr>
        </p:nvSpPr>
        <p:spPr>
          <a:xfrm>
            <a:off x="3200400" y="270933"/>
            <a:ext cx="10972800" cy="1310979"/>
          </a:xfrm>
          <a:prstGeom prst="rect">
            <a:avLst/>
          </a:prstGeom>
        </p:spPr>
        <p:txBody>
          <a:bodyPr lIns="0" anchor="b"/>
          <a:lstStyle>
            <a:lvl1pPr>
              <a:defRPr lang="en-US" sz="3600" b="1" kern="1200" dirty="0">
                <a:solidFill>
                  <a:schemeClr val="tx2"/>
                </a:solidFill>
                <a:latin typeface="Arial" panose="020B0604020202020204" pitchFamily="34" charset="0"/>
                <a:ea typeface="+mn-ea"/>
                <a:cs typeface="Arial" panose="020B0604020202020204" pitchFamily="34" charset="0"/>
              </a:defRPr>
            </a:lvl1pPr>
          </a:lstStyle>
          <a:p>
            <a:r>
              <a:rPr lang="en-US" dirty="0"/>
              <a:t>Click to edit slide title</a:t>
            </a:r>
          </a:p>
        </p:txBody>
      </p:sp>
      <p:sp>
        <p:nvSpPr>
          <p:cNvPr id="11" name="Picture Placeholder 2">
            <a:extLst>
              <a:ext uri="{FF2B5EF4-FFF2-40B4-BE49-F238E27FC236}">
                <a16:creationId xmlns:a16="http://schemas.microsoft.com/office/drawing/2014/main" id="{FE341CF1-EFF3-A64D-A9D4-B96C8CD8F301}"/>
              </a:ext>
            </a:extLst>
          </p:cNvPr>
          <p:cNvSpPr>
            <a:spLocks noGrp="1"/>
          </p:cNvSpPr>
          <p:nvPr>
            <p:ph type="pic" sz="quarter" idx="11"/>
          </p:nvPr>
        </p:nvSpPr>
        <p:spPr>
          <a:xfrm>
            <a:off x="1371600" y="2066544"/>
            <a:ext cx="4069080" cy="2715768"/>
          </a:xfrm>
          <a:prstGeom prst="rect">
            <a:avLst/>
          </a:prstGeom>
          <a:solidFill>
            <a:srgbClr val="B3B3B3"/>
          </a:solidFill>
        </p:spPr>
        <p:txBody>
          <a:bodyPr lIns="0" tIns="0" rIns="0" bIns="0" anchor="ctr" anchorCtr="0"/>
          <a:lstStyle>
            <a:lvl1pPr marL="0" indent="0" algn="ctr">
              <a:buNone/>
              <a:defRPr sz="1800">
                <a:solidFill>
                  <a:srgbClr val="000000"/>
                </a:solidFill>
                <a:latin typeface="Arial" panose="020B0604020202020204" pitchFamily="34" charset="0"/>
                <a:cs typeface="Arial" panose="020B0604020202020204" pitchFamily="34" charset="0"/>
              </a:defRPr>
            </a:lvl1pPr>
          </a:lstStyle>
          <a:p>
            <a:r>
              <a:rPr lang="en-US"/>
              <a:t>Click icon to add picture</a:t>
            </a:r>
          </a:p>
        </p:txBody>
      </p:sp>
      <p:sp>
        <p:nvSpPr>
          <p:cNvPr id="17" name="Text Placeholder 5">
            <a:extLst>
              <a:ext uri="{FF2B5EF4-FFF2-40B4-BE49-F238E27FC236}">
                <a16:creationId xmlns:a16="http://schemas.microsoft.com/office/drawing/2014/main" id="{CEBE105C-2ECB-0B46-923F-378B0A5AEBCB}"/>
              </a:ext>
            </a:extLst>
          </p:cNvPr>
          <p:cNvSpPr>
            <a:spLocks noGrp="1"/>
          </p:cNvSpPr>
          <p:nvPr>
            <p:ph type="body" sz="quarter" idx="16" hasCustomPrompt="1"/>
          </p:nvPr>
        </p:nvSpPr>
        <p:spPr>
          <a:xfrm>
            <a:off x="1371600" y="3959352"/>
            <a:ext cx="4069080" cy="822960"/>
          </a:xfrm>
          <a:prstGeom prst="rect">
            <a:avLst/>
          </a:prstGeom>
          <a:gradFill>
            <a:gsLst>
              <a:gs pos="0">
                <a:srgbClr val="000000">
                  <a:alpha val="0"/>
                </a:srgbClr>
              </a:gs>
              <a:gs pos="100000">
                <a:srgbClr val="000000"/>
              </a:gs>
            </a:gsLst>
            <a:lin ang="5400000" scaled="0"/>
          </a:gradFill>
        </p:spPr>
        <p:txBody>
          <a:bodyPr lIns="182880" tIns="182880" rIns="182880" bIns="182880" anchor="b" anchorCtr="0"/>
          <a:lstStyle>
            <a:lvl1pPr marL="0" indent="0">
              <a:buNone/>
              <a:defRPr sz="1500" b="1">
                <a:solidFill>
                  <a:schemeClr val="bg1"/>
                </a:solidFill>
                <a:latin typeface="Arial" panose="020B0604020202020204" pitchFamily="34" charset="0"/>
                <a:cs typeface="Arial" panose="020B0604020202020204" pitchFamily="34" charset="0"/>
              </a:defRPr>
            </a:lvl1pPr>
            <a:lvl2pPr marL="548640" indent="0">
              <a:buNone/>
              <a:defRPr sz="1400">
                <a:latin typeface="Arial" panose="020B0604020202020204" pitchFamily="34" charset="0"/>
                <a:cs typeface="Arial" panose="020B0604020202020204" pitchFamily="34" charset="0"/>
              </a:defRPr>
            </a:lvl2pPr>
            <a:lvl3pPr marL="1097280" indent="0">
              <a:buNone/>
              <a:defRPr sz="1400">
                <a:latin typeface="Arial" panose="020B0604020202020204" pitchFamily="34" charset="0"/>
                <a:cs typeface="Arial" panose="020B0604020202020204" pitchFamily="34" charset="0"/>
              </a:defRPr>
            </a:lvl3pPr>
            <a:lvl4pPr marL="1645920" indent="0">
              <a:buNone/>
              <a:defRPr sz="1400">
                <a:latin typeface="Arial" panose="020B0604020202020204" pitchFamily="34" charset="0"/>
                <a:cs typeface="Arial" panose="020B0604020202020204" pitchFamily="34" charset="0"/>
              </a:defRPr>
            </a:lvl4pPr>
            <a:lvl5pPr marL="2194560" indent="0">
              <a:buNone/>
              <a:defRPr sz="1400">
                <a:latin typeface="Arial" panose="020B0604020202020204" pitchFamily="34" charset="0"/>
                <a:cs typeface="Arial" panose="020B0604020202020204" pitchFamily="34" charset="0"/>
              </a:defRPr>
            </a:lvl5pPr>
          </a:lstStyle>
          <a:p>
            <a:pPr lvl="0"/>
            <a:r>
              <a:rPr lang="en-US" dirty="0"/>
              <a:t>Click to insert image caption</a:t>
            </a:r>
          </a:p>
        </p:txBody>
      </p:sp>
      <p:sp>
        <p:nvSpPr>
          <p:cNvPr id="14" name="Picture Placeholder 2">
            <a:extLst>
              <a:ext uri="{FF2B5EF4-FFF2-40B4-BE49-F238E27FC236}">
                <a16:creationId xmlns:a16="http://schemas.microsoft.com/office/drawing/2014/main" id="{5089EEED-3863-BD48-BCCB-4D264015DA60}"/>
              </a:ext>
            </a:extLst>
          </p:cNvPr>
          <p:cNvSpPr>
            <a:spLocks noGrp="1"/>
          </p:cNvSpPr>
          <p:nvPr>
            <p:ph type="pic" sz="quarter" idx="13"/>
          </p:nvPr>
        </p:nvSpPr>
        <p:spPr>
          <a:xfrm>
            <a:off x="5737860" y="2066544"/>
            <a:ext cx="4069080" cy="2715768"/>
          </a:xfrm>
          <a:prstGeom prst="rect">
            <a:avLst/>
          </a:prstGeom>
          <a:solidFill>
            <a:srgbClr val="B3B3B3"/>
          </a:solidFill>
        </p:spPr>
        <p:txBody>
          <a:bodyPr lIns="0" tIns="0" rIns="0" bIns="0" anchor="ctr" anchorCtr="0"/>
          <a:lstStyle>
            <a:lvl1pPr marL="0" indent="0" algn="ctr">
              <a:buNone/>
              <a:defRPr sz="1800">
                <a:solidFill>
                  <a:srgbClr val="000000"/>
                </a:solidFill>
                <a:latin typeface="Arial" panose="020B0604020202020204" pitchFamily="34" charset="0"/>
                <a:cs typeface="Arial" panose="020B0604020202020204" pitchFamily="34" charset="0"/>
              </a:defRPr>
            </a:lvl1pPr>
          </a:lstStyle>
          <a:p>
            <a:r>
              <a:rPr lang="en-US"/>
              <a:t>Click icon to add picture</a:t>
            </a:r>
          </a:p>
        </p:txBody>
      </p:sp>
      <p:sp>
        <p:nvSpPr>
          <p:cNvPr id="20" name="Text Placeholder 5">
            <a:extLst>
              <a:ext uri="{FF2B5EF4-FFF2-40B4-BE49-F238E27FC236}">
                <a16:creationId xmlns:a16="http://schemas.microsoft.com/office/drawing/2014/main" id="{F64FB6B4-B0C6-5949-9F2B-7BCB7B207394}"/>
              </a:ext>
            </a:extLst>
          </p:cNvPr>
          <p:cNvSpPr>
            <a:spLocks noGrp="1"/>
          </p:cNvSpPr>
          <p:nvPr>
            <p:ph type="body" sz="quarter" idx="18" hasCustomPrompt="1"/>
          </p:nvPr>
        </p:nvSpPr>
        <p:spPr>
          <a:xfrm>
            <a:off x="5737860" y="3959352"/>
            <a:ext cx="4069080" cy="822960"/>
          </a:xfrm>
          <a:prstGeom prst="rect">
            <a:avLst/>
          </a:prstGeom>
          <a:gradFill>
            <a:gsLst>
              <a:gs pos="0">
                <a:srgbClr val="000000">
                  <a:alpha val="0"/>
                </a:srgbClr>
              </a:gs>
              <a:gs pos="100000">
                <a:srgbClr val="000000"/>
              </a:gs>
            </a:gsLst>
            <a:lin ang="5400000" scaled="0"/>
          </a:gradFill>
        </p:spPr>
        <p:txBody>
          <a:bodyPr lIns="182880" tIns="182880" rIns="182880" bIns="182880" anchor="b" anchorCtr="0"/>
          <a:lstStyle>
            <a:lvl1pPr marL="0" indent="0">
              <a:buNone/>
              <a:defRPr sz="1500" b="1">
                <a:solidFill>
                  <a:schemeClr val="bg1"/>
                </a:solidFill>
                <a:latin typeface="Arial" panose="020B0604020202020204" pitchFamily="34" charset="0"/>
                <a:cs typeface="Arial" panose="020B0604020202020204" pitchFamily="34" charset="0"/>
              </a:defRPr>
            </a:lvl1pPr>
            <a:lvl2pPr marL="548640" indent="0">
              <a:buNone/>
              <a:defRPr sz="1400">
                <a:latin typeface="Arial" panose="020B0604020202020204" pitchFamily="34" charset="0"/>
                <a:cs typeface="Arial" panose="020B0604020202020204" pitchFamily="34" charset="0"/>
              </a:defRPr>
            </a:lvl2pPr>
            <a:lvl3pPr marL="1097280" indent="0">
              <a:buNone/>
              <a:defRPr sz="1400">
                <a:latin typeface="Arial" panose="020B0604020202020204" pitchFamily="34" charset="0"/>
                <a:cs typeface="Arial" panose="020B0604020202020204" pitchFamily="34" charset="0"/>
              </a:defRPr>
            </a:lvl3pPr>
            <a:lvl4pPr marL="1645920" indent="0">
              <a:buNone/>
              <a:defRPr sz="1400">
                <a:latin typeface="Arial" panose="020B0604020202020204" pitchFamily="34" charset="0"/>
                <a:cs typeface="Arial" panose="020B0604020202020204" pitchFamily="34" charset="0"/>
              </a:defRPr>
            </a:lvl4pPr>
            <a:lvl5pPr marL="2194560" indent="0">
              <a:buNone/>
              <a:defRPr sz="1400">
                <a:latin typeface="Arial" panose="020B0604020202020204" pitchFamily="34" charset="0"/>
                <a:cs typeface="Arial" panose="020B0604020202020204" pitchFamily="34" charset="0"/>
              </a:defRPr>
            </a:lvl5pPr>
          </a:lstStyle>
          <a:p>
            <a:pPr lvl="0"/>
            <a:r>
              <a:rPr lang="en-US" dirty="0"/>
              <a:t>Click to insert image caption</a:t>
            </a:r>
          </a:p>
        </p:txBody>
      </p:sp>
      <p:sp>
        <p:nvSpPr>
          <p:cNvPr id="16" name="Picture Placeholder 2">
            <a:extLst>
              <a:ext uri="{FF2B5EF4-FFF2-40B4-BE49-F238E27FC236}">
                <a16:creationId xmlns:a16="http://schemas.microsoft.com/office/drawing/2014/main" id="{A26442AE-D905-374C-9CB4-1A1F44C08C61}"/>
              </a:ext>
            </a:extLst>
          </p:cNvPr>
          <p:cNvSpPr>
            <a:spLocks noGrp="1"/>
          </p:cNvSpPr>
          <p:nvPr>
            <p:ph type="pic" sz="quarter" idx="15"/>
          </p:nvPr>
        </p:nvSpPr>
        <p:spPr>
          <a:xfrm>
            <a:off x="10104120" y="2066544"/>
            <a:ext cx="4069080" cy="2715768"/>
          </a:xfrm>
          <a:prstGeom prst="rect">
            <a:avLst/>
          </a:prstGeom>
          <a:solidFill>
            <a:srgbClr val="B3B3B3"/>
          </a:solidFill>
        </p:spPr>
        <p:txBody>
          <a:bodyPr lIns="0" tIns="0" rIns="0" bIns="0" anchor="ctr" anchorCtr="0"/>
          <a:lstStyle>
            <a:lvl1pPr marL="0" indent="0" algn="ctr">
              <a:buNone/>
              <a:defRPr sz="1800">
                <a:solidFill>
                  <a:srgbClr val="000000"/>
                </a:solidFill>
                <a:latin typeface="Arial" panose="020B0604020202020204" pitchFamily="34" charset="0"/>
                <a:cs typeface="Arial" panose="020B0604020202020204" pitchFamily="34" charset="0"/>
              </a:defRPr>
            </a:lvl1pPr>
          </a:lstStyle>
          <a:p>
            <a:r>
              <a:rPr lang="en-US"/>
              <a:t>Click icon to add picture</a:t>
            </a:r>
          </a:p>
        </p:txBody>
      </p:sp>
      <p:sp>
        <p:nvSpPr>
          <p:cNvPr id="22" name="Text Placeholder 5">
            <a:extLst>
              <a:ext uri="{FF2B5EF4-FFF2-40B4-BE49-F238E27FC236}">
                <a16:creationId xmlns:a16="http://schemas.microsoft.com/office/drawing/2014/main" id="{CDB91CB5-0E93-FA44-9508-60493542C74C}"/>
              </a:ext>
            </a:extLst>
          </p:cNvPr>
          <p:cNvSpPr>
            <a:spLocks noGrp="1"/>
          </p:cNvSpPr>
          <p:nvPr>
            <p:ph type="body" sz="quarter" idx="20" hasCustomPrompt="1"/>
          </p:nvPr>
        </p:nvSpPr>
        <p:spPr>
          <a:xfrm>
            <a:off x="10104120" y="3959352"/>
            <a:ext cx="4069080" cy="822960"/>
          </a:xfrm>
          <a:prstGeom prst="rect">
            <a:avLst/>
          </a:prstGeom>
          <a:gradFill>
            <a:gsLst>
              <a:gs pos="0">
                <a:srgbClr val="000000">
                  <a:alpha val="0"/>
                </a:srgbClr>
              </a:gs>
              <a:gs pos="100000">
                <a:srgbClr val="000000"/>
              </a:gs>
            </a:gsLst>
            <a:lin ang="5400000" scaled="0"/>
          </a:gradFill>
        </p:spPr>
        <p:txBody>
          <a:bodyPr lIns="182880" tIns="182880" rIns="182880" bIns="182880" anchor="b" anchorCtr="0"/>
          <a:lstStyle>
            <a:lvl1pPr marL="0" indent="0">
              <a:buNone/>
              <a:defRPr sz="1500" b="1">
                <a:solidFill>
                  <a:schemeClr val="bg1"/>
                </a:solidFill>
                <a:latin typeface="Arial" panose="020B0604020202020204" pitchFamily="34" charset="0"/>
                <a:cs typeface="Arial" panose="020B0604020202020204" pitchFamily="34" charset="0"/>
              </a:defRPr>
            </a:lvl1pPr>
            <a:lvl2pPr marL="548640" indent="0">
              <a:buNone/>
              <a:defRPr sz="1400">
                <a:latin typeface="Arial" panose="020B0604020202020204" pitchFamily="34" charset="0"/>
                <a:cs typeface="Arial" panose="020B0604020202020204" pitchFamily="34" charset="0"/>
              </a:defRPr>
            </a:lvl2pPr>
            <a:lvl3pPr marL="1097280" indent="0">
              <a:buNone/>
              <a:defRPr sz="1400">
                <a:latin typeface="Arial" panose="020B0604020202020204" pitchFamily="34" charset="0"/>
                <a:cs typeface="Arial" panose="020B0604020202020204" pitchFamily="34" charset="0"/>
              </a:defRPr>
            </a:lvl3pPr>
            <a:lvl4pPr marL="1645920" indent="0">
              <a:buNone/>
              <a:defRPr sz="1400">
                <a:latin typeface="Arial" panose="020B0604020202020204" pitchFamily="34" charset="0"/>
                <a:cs typeface="Arial" panose="020B0604020202020204" pitchFamily="34" charset="0"/>
              </a:defRPr>
            </a:lvl4pPr>
            <a:lvl5pPr marL="2194560" indent="0">
              <a:buNone/>
              <a:defRPr sz="1400">
                <a:latin typeface="Arial" panose="020B0604020202020204" pitchFamily="34" charset="0"/>
                <a:cs typeface="Arial" panose="020B0604020202020204" pitchFamily="34" charset="0"/>
              </a:defRPr>
            </a:lvl5pPr>
          </a:lstStyle>
          <a:p>
            <a:pPr lvl="0"/>
            <a:r>
              <a:rPr lang="en-US" dirty="0"/>
              <a:t>Click to insert image caption</a:t>
            </a:r>
          </a:p>
        </p:txBody>
      </p:sp>
      <p:sp>
        <p:nvSpPr>
          <p:cNvPr id="3" name="Picture Placeholder 2">
            <a:extLst>
              <a:ext uri="{FF2B5EF4-FFF2-40B4-BE49-F238E27FC236}">
                <a16:creationId xmlns:a16="http://schemas.microsoft.com/office/drawing/2014/main" id="{3DEE2FC3-856F-2F4B-A52D-94189159AC19}"/>
              </a:ext>
            </a:extLst>
          </p:cNvPr>
          <p:cNvSpPr>
            <a:spLocks noGrp="1"/>
          </p:cNvSpPr>
          <p:nvPr>
            <p:ph type="pic" sz="quarter" idx="10"/>
          </p:nvPr>
        </p:nvSpPr>
        <p:spPr>
          <a:xfrm>
            <a:off x="1371600" y="5060515"/>
            <a:ext cx="4069080" cy="2711885"/>
          </a:xfrm>
          <a:prstGeom prst="rect">
            <a:avLst/>
          </a:prstGeom>
          <a:solidFill>
            <a:srgbClr val="B3B3B3"/>
          </a:solidFill>
        </p:spPr>
        <p:txBody>
          <a:bodyPr lIns="0" tIns="0" rIns="0" bIns="0" anchor="ctr" anchorCtr="0"/>
          <a:lstStyle>
            <a:lvl1pPr marL="0" indent="0" algn="ctr">
              <a:buNone/>
              <a:defRPr sz="1800">
                <a:solidFill>
                  <a:srgbClr val="000000"/>
                </a:solidFill>
                <a:latin typeface="Arial" panose="020B0604020202020204" pitchFamily="34" charset="0"/>
                <a:cs typeface="Arial" panose="020B0604020202020204" pitchFamily="34" charset="0"/>
              </a:defRPr>
            </a:lvl1pPr>
          </a:lstStyle>
          <a:p>
            <a:r>
              <a:rPr lang="en-US"/>
              <a:t>Click icon to add picture</a:t>
            </a:r>
          </a:p>
        </p:txBody>
      </p:sp>
      <p:sp>
        <p:nvSpPr>
          <p:cNvPr id="19" name="Text Placeholder 5">
            <a:extLst>
              <a:ext uri="{FF2B5EF4-FFF2-40B4-BE49-F238E27FC236}">
                <a16:creationId xmlns:a16="http://schemas.microsoft.com/office/drawing/2014/main" id="{8B0900D4-1543-834B-AE27-9A72FD91B398}"/>
              </a:ext>
            </a:extLst>
          </p:cNvPr>
          <p:cNvSpPr>
            <a:spLocks noGrp="1"/>
          </p:cNvSpPr>
          <p:nvPr>
            <p:ph type="body" sz="quarter" idx="17" hasCustomPrompt="1"/>
          </p:nvPr>
        </p:nvSpPr>
        <p:spPr>
          <a:xfrm>
            <a:off x="1371600" y="6949440"/>
            <a:ext cx="4069080" cy="822960"/>
          </a:xfrm>
          <a:prstGeom prst="rect">
            <a:avLst/>
          </a:prstGeom>
          <a:gradFill>
            <a:gsLst>
              <a:gs pos="0">
                <a:srgbClr val="000000">
                  <a:alpha val="0"/>
                </a:srgbClr>
              </a:gs>
              <a:gs pos="100000">
                <a:srgbClr val="000000"/>
              </a:gs>
            </a:gsLst>
            <a:lin ang="5400000" scaled="0"/>
          </a:gradFill>
        </p:spPr>
        <p:txBody>
          <a:bodyPr lIns="182880" tIns="182880" rIns="182880" bIns="182880" anchor="b" anchorCtr="0"/>
          <a:lstStyle>
            <a:lvl1pPr marL="0" indent="0">
              <a:buNone/>
              <a:defRPr sz="1500" b="1">
                <a:solidFill>
                  <a:schemeClr val="bg1"/>
                </a:solidFill>
                <a:latin typeface="Arial" panose="020B0604020202020204" pitchFamily="34" charset="0"/>
                <a:cs typeface="Arial" panose="020B0604020202020204" pitchFamily="34" charset="0"/>
              </a:defRPr>
            </a:lvl1pPr>
            <a:lvl2pPr marL="548640" indent="0">
              <a:buNone/>
              <a:defRPr sz="1400">
                <a:latin typeface="Arial" panose="020B0604020202020204" pitchFamily="34" charset="0"/>
                <a:cs typeface="Arial" panose="020B0604020202020204" pitchFamily="34" charset="0"/>
              </a:defRPr>
            </a:lvl2pPr>
            <a:lvl3pPr marL="1097280" indent="0">
              <a:buNone/>
              <a:defRPr sz="1400">
                <a:latin typeface="Arial" panose="020B0604020202020204" pitchFamily="34" charset="0"/>
                <a:cs typeface="Arial" panose="020B0604020202020204" pitchFamily="34" charset="0"/>
              </a:defRPr>
            </a:lvl3pPr>
            <a:lvl4pPr marL="1645920" indent="0">
              <a:buNone/>
              <a:defRPr sz="1400">
                <a:latin typeface="Arial" panose="020B0604020202020204" pitchFamily="34" charset="0"/>
                <a:cs typeface="Arial" panose="020B0604020202020204" pitchFamily="34" charset="0"/>
              </a:defRPr>
            </a:lvl4pPr>
            <a:lvl5pPr marL="2194560" indent="0">
              <a:buNone/>
              <a:defRPr sz="1400">
                <a:latin typeface="Arial" panose="020B0604020202020204" pitchFamily="34" charset="0"/>
                <a:cs typeface="Arial" panose="020B0604020202020204" pitchFamily="34" charset="0"/>
              </a:defRPr>
            </a:lvl5pPr>
          </a:lstStyle>
          <a:p>
            <a:pPr lvl="0"/>
            <a:r>
              <a:rPr lang="en-US" dirty="0"/>
              <a:t>Click to insert image caption</a:t>
            </a:r>
          </a:p>
        </p:txBody>
      </p:sp>
      <p:sp>
        <p:nvSpPr>
          <p:cNvPr id="13" name="Picture Placeholder 2">
            <a:extLst>
              <a:ext uri="{FF2B5EF4-FFF2-40B4-BE49-F238E27FC236}">
                <a16:creationId xmlns:a16="http://schemas.microsoft.com/office/drawing/2014/main" id="{D0629C78-28FC-874B-96C1-DFAAFF975DEC}"/>
              </a:ext>
            </a:extLst>
          </p:cNvPr>
          <p:cNvSpPr>
            <a:spLocks noGrp="1"/>
          </p:cNvSpPr>
          <p:nvPr>
            <p:ph type="pic" sz="quarter" idx="12"/>
          </p:nvPr>
        </p:nvSpPr>
        <p:spPr>
          <a:xfrm>
            <a:off x="5737860" y="5060515"/>
            <a:ext cx="4069080" cy="2711885"/>
          </a:xfrm>
          <a:prstGeom prst="rect">
            <a:avLst/>
          </a:prstGeom>
          <a:solidFill>
            <a:srgbClr val="B3B3B3"/>
          </a:solidFill>
        </p:spPr>
        <p:txBody>
          <a:bodyPr lIns="0" tIns="0" rIns="0" bIns="0" anchor="ctr" anchorCtr="0"/>
          <a:lstStyle>
            <a:lvl1pPr marL="0" indent="0" algn="ctr">
              <a:buNone/>
              <a:defRPr sz="1800">
                <a:solidFill>
                  <a:srgbClr val="000000"/>
                </a:solidFill>
                <a:latin typeface="Arial" panose="020B0604020202020204" pitchFamily="34" charset="0"/>
                <a:cs typeface="Arial" panose="020B0604020202020204" pitchFamily="34" charset="0"/>
              </a:defRPr>
            </a:lvl1pPr>
          </a:lstStyle>
          <a:p>
            <a:r>
              <a:rPr lang="en-US"/>
              <a:t>Click icon to add picture</a:t>
            </a:r>
          </a:p>
        </p:txBody>
      </p:sp>
      <p:sp>
        <p:nvSpPr>
          <p:cNvPr id="21" name="Text Placeholder 5">
            <a:extLst>
              <a:ext uri="{FF2B5EF4-FFF2-40B4-BE49-F238E27FC236}">
                <a16:creationId xmlns:a16="http://schemas.microsoft.com/office/drawing/2014/main" id="{8FDD81E0-346D-A544-A838-A6991588AE4C}"/>
              </a:ext>
            </a:extLst>
          </p:cNvPr>
          <p:cNvSpPr>
            <a:spLocks noGrp="1"/>
          </p:cNvSpPr>
          <p:nvPr>
            <p:ph type="body" sz="quarter" idx="19" hasCustomPrompt="1"/>
          </p:nvPr>
        </p:nvSpPr>
        <p:spPr>
          <a:xfrm>
            <a:off x="5737860" y="6949440"/>
            <a:ext cx="4069080" cy="822960"/>
          </a:xfrm>
          <a:prstGeom prst="rect">
            <a:avLst/>
          </a:prstGeom>
          <a:gradFill>
            <a:gsLst>
              <a:gs pos="0">
                <a:srgbClr val="000000">
                  <a:alpha val="0"/>
                </a:srgbClr>
              </a:gs>
              <a:gs pos="100000">
                <a:srgbClr val="000000"/>
              </a:gs>
            </a:gsLst>
            <a:lin ang="5400000" scaled="0"/>
          </a:gradFill>
        </p:spPr>
        <p:txBody>
          <a:bodyPr lIns="182880" tIns="182880" rIns="182880" bIns="182880" anchor="b" anchorCtr="0"/>
          <a:lstStyle>
            <a:lvl1pPr marL="0" indent="0">
              <a:buNone/>
              <a:defRPr sz="1500" b="1">
                <a:solidFill>
                  <a:schemeClr val="bg1"/>
                </a:solidFill>
                <a:latin typeface="Arial" panose="020B0604020202020204" pitchFamily="34" charset="0"/>
                <a:cs typeface="Arial" panose="020B0604020202020204" pitchFamily="34" charset="0"/>
              </a:defRPr>
            </a:lvl1pPr>
            <a:lvl2pPr marL="548640" indent="0">
              <a:buNone/>
              <a:defRPr sz="1400">
                <a:latin typeface="Arial" panose="020B0604020202020204" pitchFamily="34" charset="0"/>
                <a:cs typeface="Arial" panose="020B0604020202020204" pitchFamily="34" charset="0"/>
              </a:defRPr>
            </a:lvl2pPr>
            <a:lvl3pPr marL="1097280" indent="0">
              <a:buNone/>
              <a:defRPr sz="1400">
                <a:latin typeface="Arial" panose="020B0604020202020204" pitchFamily="34" charset="0"/>
                <a:cs typeface="Arial" panose="020B0604020202020204" pitchFamily="34" charset="0"/>
              </a:defRPr>
            </a:lvl3pPr>
            <a:lvl4pPr marL="1645920" indent="0">
              <a:buNone/>
              <a:defRPr sz="1400">
                <a:latin typeface="Arial" panose="020B0604020202020204" pitchFamily="34" charset="0"/>
                <a:cs typeface="Arial" panose="020B0604020202020204" pitchFamily="34" charset="0"/>
              </a:defRPr>
            </a:lvl4pPr>
            <a:lvl5pPr marL="2194560" indent="0">
              <a:buNone/>
              <a:defRPr sz="1400">
                <a:latin typeface="Arial" panose="020B0604020202020204" pitchFamily="34" charset="0"/>
                <a:cs typeface="Arial" panose="020B0604020202020204" pitchFamily="34" charset="0"/>
              </a:defRPr>
            </a:lvl5pPr>
          </a:lstStyle>
          <a:p>
            <a:pPr lvl="0"/>
            <a:r>
              <a:rPr lang="en-US" dirty="0"/>
              <a:t>Click to insert image caption</a:t>
            </a:r>
          </a:p>
        </p:txBody>
      </p:sp>
      <p:sp>
        <p:nvSpPr>
          <p:cNvPr id="15" name="Picture Placeholder 2">
            <a:extLst>
              <a:ext uri="{FF2B5EF4-FFF2-40B4-BE49-F238E27FC236}">
                <a16:creationId xmlns:a16="http://schemas.microsoft.com/office/drawing/2014/main" id="{EEF5B44F-191D-F44D-8AB3-0B9E4AF4B4E2}"/>
              </a:ext>
            </a:extLst>
          </p:cNvPr>
          <p:cNvSpPr>
            <a:spLocks noGrp="1"/>
          </p:cNvSpPr>
          <p:nvPr>
            <p:ph type="pic" sz="quarter" idx="14"/>
          </p:nvPr>
        </p:nvSpPr>
        <p:spPr>
          <a:xfrm>
            <a:off x="10104120" y="5060515"/>
            <a:ext cx="4069080" cy="2711885"/>
          </a:xfrm>
          <a:prstGeom prst="rect">
            <a:avLst/>
          </a:prstGeom>
          <a:solidFill>
            <a:srgbClr val="B3B3B3"/>
          </a:solidFill>
        </p:spPr>
        <p:txBody>
          <a:bodyPr lIns="0" tIns="0" rIns="0" bIns="0" anchor="ctr" anchorCtr="0"/>
          <a:lstStyle>
            <a:lvl1pPr marL="0" indent="0" algn="ctr">
              <a:buNone/>
              <a:defRPr sz="1800">
                <a:solidFill>
                  <a:srgbClr val="000000"/>
                </a:solidFill>
                <a:latin typeface="Arial" panose="020B0604020202020204" pitchFamily="34" charset="0"/>
                <a:cs typeface="Arial" panose="020B0604020202020204" pitchFamily="34" charset="0"/>
              </a:defRPr>
            </a:lvl1pPr>
          </a:lstStyle>
          <a:p>
            <a:r>
              <a:rPr lang="en-US"/>
              <a:t>Click icon to add picture</a:t>
            </a:r>
          </a:p>
        </p:txBody>
      </p:sp>
      <p:sp>
        <p:nvSpPr>
          <p:cNvPr id="23" name="Text Placeholder 5">
            <a:extLst>
              <a:ext uri="{FF2B5EF4-FFF2-40B4-BE49-F238E27FC236}">
                <a16:creationId xmlns:a16="http://schemas.microsoft.com/office/drawing/2014/main" id="{92F736B8-F799-F047-BE4E-297E64A7549C}"/>
              </a:ext>
            </a:extLst>
          </p:cNvPr>
          <p:cNvSpPr>
            <a:spLocks noGrp="1"/>
          </p:cNvSpPr>
          <p:nvPr>
            <p:ph type="body" sz="quarter" idx="21" hasCustomPrompt="1"/>
          </p:nvPr>
        </p:nvSpPr>
        <p:spPr>
          <a:xfrm>
            <a:off x="10104120" y="6949440"/>
            <a:ext cx="4069080" cy="822960"/>
          </a:xfrm>
          <a:prstGeom prst="rect">
            <a:avLst/>
          </a:prstGeom>
          <a:gradFill>
            <a:gsLst>
              <a:gs pos="0">
                <a:srgbClr val="000000">
                  <a:alpha val="0"/>
                </a:srgbClr>
              </a:gs>
              <a:gs pos="100000">
                <a:srgbClr val="000000"/>
              </a:gs>
            </a:gsLst>
            <a:lin ang="5400000" scaled="0"/>
          </a:gradFill>
        </p:spPr>
        <p:txBody>
          <a:bodyPr lIns="182880" tIns="182880" rIns="182880" bIns="182880" anchor="b" anchorCtr="0"/>
          <a:lstStyle>
            <a:lvl1pPr marL="0" indent="0">
              <a:buNone/>
              <a:defRPr sz="1500" b="1">
                <a:solidFill>
                  <a:schemeClr val="bg1"/>
                </a:solidFill>
                <a:latin typeface="Arial" panose="020B0604020202020204" pitchFamily="34" charset="0"/>
                <a:cs typeface="Arial" panose="020B0604020202020204" pitchFamily="34" charset="0"/>
              </a:defRPr>
            </a:lvl1pPr>
            <a:lvl2pPr marL="548640" indent="0">
              <a:buNone/>
              <a:defRPr sz="1400">
                <a:latin typeface="Arial" panose="020B0604020202020204" pitchFamily="34" charset="0"/>
                <a:cs typeface="Arial" panose="020B0604020202020204" pitchFamily="34" charset="0"/>
              </a:defRPr>
            </a:lvl2pPr>
            <a:lvl3pPr marL="1097280" indent="0">
              <a:buNone/>
              <a:defRPr sz="1400">
                <a:latin typeface="Arial" panose="020B0604020202020204" pitchFamily="34" charset="0"/>
                <a:cs typeface="Arial" panose="020B0604020202020204" pitchFamily="34" charset="0"/>
              </a:defRPr>
            </a:lvl3pPr>
            <a:lvl4pPr marL="1645920" indent="0">
              <a:buNone/>
              <a:defRPr sz="1400">
                <a:latin typeface="Arial" panose="020B0604020202020204" pitchFamily="34" charset="0"/>
                <a:cs typeface="Arial" panose="020B0604020202020204" pitchFamily="34" charset="0"/>
              </a:defRPr>
            </a:lvl4pPr>
            <a:lvl5pPr marL="2194560" indent="0">
              <a:buNone/>
              <a:defRPr sz="1400">
                <a:latin typeface="Arial" panose="020B0604020202020204" pitchFamily="34" charset="0"/>
                <a:cs typeface="Arial" panose="020B0604020202020204" pitchFamily="34" charset="0"/>
              </a:defRPr>
            </a:lvl5pPr>
          </a:lstStyle>
          <a:p>
            <a:pPr lvl="0"/>
            <a:r>
              <a:rPr lang="en-US" dirty="0"/>
              <a:t>Click to insert image caption</a:t>
            </a:r>
          </a:p>
        </p:txBody>
      </p:sp>
      <p:sp>
        <p:nvSpPr>
          <p:cNvPr id="29" name="Footer Placeholder 2">
            <a:extLst>
              <a:ext uri="{FF2B5EF4-FFF2-40B4-BE49-F238E27FC236}">
                <a16:creationId xmlns:a16="http://schemas.microsoft.com/office/drawing/2014/main" id="{578EF931-9BED-4D2C-8850-F588C3E36023}"/>
              </a:ext>
            </a:extLst>
          </p:cNvPr>
          <p:cNvSpPr>
            <a:spLocks noGrp="1"/>
          </p:cNvSpPr>
          <p:nvPr>
            <p:ph type="ftr" sz="quarter" idx="3"/>
          </p:nvPr>
        </p:nvSpPr>
        <p:spPr>
          <a:xfrm>
            <a:off x="929246" y="7772400"/>
            <a:ext cx="12007821" cy="438150"/>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28" name="Date Placeholder 1">
            <a:extLst>
              <a:ext uri="{FF2B5EF4-FFF2-40B4-BE49-F238E27FC236}">
                <a16:creationId xmlns:a16="http://schemas.microsoft.com/office/drawing/2014/main" id="{68F188F7-153E-49D5-8DFC-19025204703A}"/>
              </a:ext>
            </a:extLst>
          </p:cNvPr>
          <p:cNvSpPr>
            <a:spLocks noGrp="1"/>
          </p:cNvSpPr>
          <p:nvPr>
            <p:ph type="dt" sz="half" idx="2"/>
          </p:nvPr>
        </p:nvSpPr>
        <p:spPr>
          <a:xfrm>
            <a:off x="10703408" y="7795155"/>
            <a:ext cx="3108007" cy="434445"/>
          </a:xfrm>
          <a:prstGeom prst="rect">
            <a:avLst/>
          </a:prstGeom>
        </p:spPr>
        <p:txBody>
          <a:bodyPr vert="horz" lIns="91440" tIns="45720" rIns="91440" bIns="45720" rtlCol="0" anchor="ctr"/>
          <a:lstStyle>
            <a:lvl1pPr algn="r">
              <a:defRPr sz="1200">
                <a:solidFill>
                  <a:schemeClr val="tx1">
                    <a:tint val="75000"/>
                  </a:schemeClr>
                </a:solidFill>
              </a:defRPr>
            </a:lvl1pPr>
          </a:lstStyle>
          <a:p>
            <a:fld id="{9B7EE7B1-A6C1-4E39-8665-A73ED03F32E1}" type="datetimeFigureOut">
              <a:rPr lang="en-US" smtClean="0"/>
              <a:pPr/>
              <a:t>10/7/2025</a:t>
            </a:fld>
            <a:endParaRPr lang="en-US" dirty="0"/>
          </a:p>
        </p:txBody>
      </p:sp>
      <p:sp>
        <p:nvSpPr>
          <p:cNvPr id="24" name="Slide Number Placeholder 3">
            <a:extLst>
              <a:ext uri="{FF2B5EF4-FFF2-40B4-BE49-F238E27FC236}">
                <a16:creationId xmlns:a16="http://schemas.microsoft.com/office/drawing/2014/main" id="{183198DF-9C78-DD40-9CE1-2BC11B888821}"/>
              </a:ext>
            </a:extLst>
          </p:cNvPr>
          <p:cNvSpPr>
            <a:spLocks noGrp="1"/>
          </p:cNvSpPr>
          <p:nvPr>
            <p:ph type="sldNum" sz="quarter" idx="22"/>
          </p:nvPr>
        </p:nvSpPr>
        <p:spPr>
          <a:xfrm>
            <a:off x="13994296" y="7772400"/>
            <a:ext cx="453223" cy="457200"/>
          </a:xfrm>
          <a:prstGeom prst="rect">
            <a:avLst/>
          </a:prstGeom>
        </p:spPr>
        <p:txBody>
          <a:bodyPr lIns="0" tIns="0" rIns="0" bIns="0" anchor="ctr" anchorCtr="0"/>
          <a:lstStyle>
            <a:lvl1pPr algn="r">
              <a:defRPr sz="1200">
                <a:solidFill>
                  <a:srgbClr val="B3B3B3"/>
                </a:solidFill>
                <a:latin typeface="Arial" panose="020B0604020202020204" pitchFamily="34" charset="0"/>
                <a:cs typeface="Arial" panose="020B0604020202020204" pitchFamily="34" charset="0"/>
              </a:defRPr>
            </a:lvl1pPr>
          </a:lstStyle>
          <a:p>
            <a:fld id="{FE7A4BB3-E848-5A44-82DF-322201952CD8}" type="slidenum">
              <a:rPr lang="en-US" smtClean="0"/>
              <a:pPr/>
              <a:t>‹#›</a:t>
            </a:fld>
            <a:endParaRPr lang="en-US" dirty="0"/>
          </a:p>
        </p:txBody>
      </p:sp>
      <p:sp>
        <p:nvSpPr>
          <p:cNvPr id="2" name="Rectangle 1">
            <a:extLst>
              <a:ext uri="{FF2B5EF4-FFF2-40B4-BE49-F238E27FC236}">
                <a16:creationId xmlns:a16="http://schemas.microsoft.com/office/drawing/2014/main" id="{D094D781-5CC5-04EB-A5FC-06A0F4A3E044}"/>
              </a:ext>
            </a:extLst>
          </p:cNvPr>
          <p:cNvSpPr/>
          <p:nvPr userDrawn="1"/>
        </p:nvSpPr>
        <p:spPr>
          <a:xfrm>
            <a:off x="5029200" y="0"/>
            <a:ext cx="9601200" cy="8229600"/>
          </a:xfrm>
          <a:prstGeom prst="rect">
            <a:avLst/>
          </a:pr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5507706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0D96EEDE-6486-774B-B0E3-751BBA42CE35}"/>
              </a:ext>
              <a:ext uri="{C183D7F6-B498-43B3-948B-1728B52AA6E4}">
                <adec:decorative xmlns:adec="http://schemas.microsoft.com/office/drawing/2017/decorative" val="1"/>
              </a:ext>
            </a:extLst>
          </p:cNvPr>
          <p:cNvSpPr/>
          <p:nvPr/>
        </p:nvSpPr>
        <p:spPr>
          <a:xfrm>
            <a:off x="5029200" y="0"/>
            <a:ext cx="9601200" cy="8229600"/>
          </a:xfrm>
          <a:prstGeom prst="rect">
            <a:avLst/>
          </a:pr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Footer Placeholder 2">
            <a:extLst>
              <a:ext uri="{FF2B5EF4-FFF2-40B4-BE49-F238E27FC236}">
                <a16:creationId xmlns:a16="http://schemas.microsoft.com/office/drawing/2014/main" id="{227E8059-8EC0-42A2-8A9E-251427CDC055}"/>
              </a:ext>
            </a:extLst>
          </p:cNvPr>
          <p:cNvSpPr>
            <a:spLocks noGrp="1"/>
          </p:cNvSpPr>
          <p:nvPr>
            <p:ph type="ftr" sz="quarter" idx="3"/>
          </p:nvPr>
        </p:nvSpPr>
        <p:spPr>
          <a:xfrm>
            <a:off x="929246" y="7772400"/>
            <a:ext cx="12007821" cy="438150"/>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Date Placeholder 1">
            <a:extLst>
              <a:ext uri="{FF2B5EF4-FFF2-40B4-BE49-F238E27FC236}">
                <a16:creationId xmlns:a16="http://schemas.microsoft.com/office/drawing/2014/main" id="{8F28E1ED-1888-403E-AAF0-8053EF9DF5EA}"/>
              </a:ext>
            </a:extLst>
          </p:cNvPr>
          <p:cNvSpPr>
            <a:spLocks noGrp="1"/>
          </p:cNvSpPr>
          <p:nvPr>
            <p:ph type="dt" sz="half" idx="2"/>
          </p:nvPr>
        </p:nvSpPr>
        <p:spPr>
          <a:xfrm>
            <a:off x="10703408" y="7795155"/>
            <a:ext cx="3108007" cy="434445"/>
          </a:xfrm>
          <a:prstGeom prst="rect">
            <a:avLst/>
          </a:prstGeom>
        </p:spPr>
        <p:txBody>
          <a:bodyPr vert="horz" lIns="91440" tIns="45720" rIns="91440" bIns="45720" rtlCol="0" anchor="ctr"/>
          <a:lstStyle>
            <a:lvl1pPr algn="r">
              <a:defRPr sz="1200">
                <a:solidFill>
                  <a:schemeClr val="tx1">
                    <a:tint val="75000"/>
                  </a:schemeClr>
                </a:solidFill>
              </a:defRPr>
            </a:lvl1pPr>
          </a:lstStyle>
          <a:p>
            <a:fld id="{9B7EE7B1-A6C1-4E39-8665-A73ED03F32E1}" type="datetimeFigureOut">
              <a:rPr lang="en-US" smtClean="0"/>
              <a:pPr/>
              <a:t>10/7/2025</a:t>
            </a:fld>
            <a:endParaRPr lang="en-US" dirty="0"/>
          </a:p>
        </p:txBody>
      </p:sp>
      <p:sp>
        <p:nvSpPr>
          <p:cNvPr id="4" name="Slide Number Placeholder 3"/>
          <p:cNvSpPr>
            <a:spLocks noGrp="1"/>
          </p:cNvSpPr>
          <p:nvPr>
            <p:ph type="sldNum" sz="quarter" idx="12"/>
          </p:nvPr>
        </p:nvSpPr>
        <p:spPr>
          <a:xfrm>
            <a:off x="13994296" y="7772400"/>
            <a:ext cx="453223" cy="457200"/>
          </a:xfrm>
          <a:prstGeom prst="rect">
            <a:avLst/>
          </a:prstGeom>
        </p:spPr>
        <p:txBody>
          <a:bodyPr lIns="0" tIns="0" rIns="0" bIns="0" anchor="ctr" anchorCtr="0"/>
          <a:lstStyle>
            <a:lvl1pPr algn="r">
              <a:defRPr sz="1200">
                <a:solidFill>
                  <a:srgbClr val="B3B3B3"/>
                </a:solidFill>
                <a:latin typeface="Arial" panose="020B0604020202020204" pitchFamily="34" charset="0"/>
                <a:cs typeface="Arial" panose="020B0604020202020204" pitchFamily="34" charset="0"/>
              </a:defRPr>
            </a:lvl1pPr>
          </a:lstStyle>
          <a:p>
            <a:fld id="{FE7A4BB3-E848-5A44-82DF-322201952CD8}" type="slidenum">
              <a:rPr lang="en-US" smtClean="0"/>
              <a:pPr/>
              <a:t>‹#›</a:t>
            </a:fld>
            <a:endParaRPr lang="en-US" dirty="0"/>
          </a:p>
        </p:txBody>
      </p:sp>
      <p:sp>
        <p:nvSpPr>
          <p:cNvPr id="2" name="Rectangle 1">
            <a:extLst>
              <a:ext uri="{FF2B5EF4-FFF2-40B4-BE49-F238E27FC236}">
                <a16:creationId xmlns:a16="http://schemas.microsoft.com/office/drawing/2014/main" id="{52A4E426-BD43-C34C-00A0-12770FD07643}"/>
              </a:ext>
            </a:extLst>
          </p:cNvPr>
          <p:cNvSpPr/>
          <p:nvPr userDrawn="1"/>
        </p:nvSpPr>
        <p:spPr>
          <a:xfrm>
            <a:off x="5029200" y="0"/>
            <a:ext cx="9601200" cy="8229600"/>
          </a:xfrm>
          <a:prstGeom prst="rect">
            <a:avLst/>
          </a:pr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7289736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Thank You / Conclusion">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D366D1A4-6DD7-B54C-AB7B-63074374BB93}"/>
              </a:ext>
            </a:extLst>
          </p:cNvPr>
          <p:cNvSpPr txBox="1"/>
          <p:nvPr/>
        </p:nvSpPr>
        <p:spPr>
          <a:xfrm>
            <a:off x="1371600" y="2057400"/>
            <a:ext cx="4572000" cy="5486400"/>
          </a:xfrm>
          <a:prstGeom prst="rect">
            <a:avLst/>
          </a:prstGeom>
          <a:noFill/>
        </p:spPr>
        <p:txBody>
          <a:bodyPr wrap="square" lIns="0" tIns="0" rIns="0" bIns="0" rtlCol="0" anchor="ctr" anchorCtr="0">
            <a:noAutofit/>
          </a:bodyPr>
          <a:lstStyle/>
          <a:p>
            <a:pPr>
              <a:lnSpc>
                <a:spcPct val="90000"/>
              </a:lnSpc>
            </a:pPr>
            <a:r>
              <a:rPr lang="en-US" sz="4800" b="1" dirty="0">
                <a:solidFill>
                  <a:schemeClr val="tx2"/>
                </a:solidFill>
                <a:latin typeface="Arial" panose="020B0604020202020204" pitchFamily="34" charset="0"/>
                <a:cs typeface="Arial" panose="020B0604020202020204" pitchFamily="34" charset="0"/>
              </a:rPr>
              <a:t>Thank you</a:t>
            </a:r>
          </a:p>
        </p:txBody>
      </p:sp>
      <p:sp>
        <p:nvSpPr>
          <p:cNvPr id="9" name="Footer Placeholder 2">
            <a:extLst>
              <a:ext uri="{FF2B5EF4-FFF2-40B4-BE49-F238E27FC236}">
                <a16:creationId xmlns:a16="http://schemas.microsoft.com/office/drawing/2014/main" id="{B62A8373-42F9-431F-865E-129CCA0046BE}"/>
              </a:ext>
            </a:extLst>
          </p:cNvPr>
          <p:cNvSpPr>
            <a:spLocks noGrp="1"/>
          </p:cNvSpPr>
          <p:nvPr>
            <p:ph type="ftr" sz="quarter" idx="3"/>
          </p:nvPr>
        </p:nvSpPr>
        <p:spPr>
          <a:xfrm>
            <a:off x="929247" y="7772400"/>
            <a:ext cx="5471554" cy="438150"/>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4" name="Slide Number Placeholder 3"/>
          <p:cNvSpPr>
            <a:spLocks noGrp="1"/>
          </p:cNvSpPr>
          <p:nvPr>
            <p:ph type="sldNum" sz="quarter" idx="12"/>
          </p:nvPr>
        </p:nvSpPr>
        <p:spPr>
          <a:xfrm>
            <a:off x="13994296" y="7772400"/>
            <a:ext cx="453223" cy="457200"/>
          </a:xfrm>
          <a:prstGeom prst="rect">
            <a:avLst/>
          </a:prstGeom>
        </p:spPr>
        <p:txBody>
          <a:bodyPr lIns="0" tIns="0" rIns="0" bIns="0" anchor="ctr" anchorCtr="0"/>
          <a:lstStyle>
            <a:lvl1pPr algn="r">
              <a:defRPr sz="1200">
                <a:solidFill>
                  <a:schemeClr val="bg1"/>
                </a:solidFill>
                <a:latin typeface="Arial" panose="020B0604020202020204" pitchFamily="34" charset="0"/>
                <a:cs typeface="Arial" panose="020B0604020202020204" pitchFamily="34" charset="0"/>
              </a:defRPr>
            </a:lvl1pPr>
          </a:lstStyle>
          <a:p>
            <a:fld id="{FE7A4BB3-E848-5A44-82DF-322201952CD8}" type="slidenum">
              <a:rPr lang="en-US" smtClean="0"/>
              <a:pPr/>
              <a:t>‹#›</a:t>
            </a:fld>
            <a:endParaRPr lang="en-US" dirty="0"/>
          </a:p>
        </p:txBody>
      </p:sp>
      <p:sp>
        <p:nvSpPr>
          <p:cNvPr id="2" name="TextBox 1">
            <a:extLst>
              <a:ext uri="{FF2B5EF4-FFF2-40B4-BE49-F238E27FC236}">
                <a16:creationId xmlns:a16="http://schemas.microsoft.com/office/drawing/2014/main" id="{57CB29D5-05E1-A531-5EEC-5E309A83C270}"/>
              </a:ext>
            </a:extLst>
          </p:cNvPr>
          <p:cNvSpPr txBox="1"/>
          <p:nvPr userDrawn="1"/>
        </p:nvSpPr>
        <p:spPr>
          <a:xfrm>
            <a:off x="1371600" y="2057400"/>
            <a:ext cx="4572000" cy="5486400"/>
          </a:xfrm>
          <a:prstGeom prst="rect">
            <a:avLst/>
          </a:prstGeom>
          <a:noFill/>
        </p:spPr>
        <p:txBody>
          <a:bodyPr wrap="square" lIns="0" tIns="0" rIns="0" bIns="0" rtlCol="0" anchor="ctr" anchorCtr="0">
            <a:noAutofit/>
          </a:bodyPr>
          <a:lstStyle/>
          <a:p>
            <a:pPr>
              <a:lnSpc>
                <a:spcPct val="90000"/>
              </a:lnSpc>
            </a:pPr>
            <a:r>
              <a:rPr lang="en-US" sz="4800" b="1" dirty="0">
                <a:solidFill>
                  <a:schemeClr val="tx2"/>
                </a:solidFill>
                <a:latin typeface="Arial" panose="020B0604020202020204" pitchFamily="34" charset="0"/>
                <a:cs typeface="Arial" panose="020B0604020202020204" pitchFamily="34" charset="0"/>
              </a:rPr>
              <a:t>Thank you</a:t>
            </a:r>
          </a:p>
        </p:txBody>
      </p:sp>
    </p:spTree>
    <p:extLst>
      <p:ext uri="{BB962C8B-B14F-4D97-AF65-F5344CB8AC3E}">
        <p14:creationId xmlns:p14="http://schemas.microsoft.com/office/powerpoint/2010/main" val="41911645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Large Image">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049C90B8-4BAF-9A46-98DB-81259C436289}"/>
              </a:ext>
            </a:extLst>
          </p:cNvPr>
          <p:cNvSpPr/>
          <p:nvPr userDrawn="1"/>
        </p:nvSpPr>
        <p:spPr>
          <a:xfrm>
            <a:off x="5029200" y="0"/>
            <a:ext cx="9601200" cy="8229600"/>
          </a:xfrm>
          <a:prstGeom prst="rect">
            <a:avLst/>
          </a:pr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Picture Placeholder 2">
            <a:extLst>
              <a:ext uri="{FF2B5EF4-FFF2-40B4-BE49-F238E27FC236}">
                <a16:creationId xmlns:a16="http://schemas.microsoft.com/office/drawing/2014/main" id="{66026595-8D7E-D24C-9263-B65316A326B9}"/>
              </a:ext>
            </a:extLst>
          </p:cNvPr>
          <p:cNvSpPr>
            <a:spLocks noGrp="1"/>
          </p:cNvSpPr>
          <p:nvPr>
            <p:ph type="pic" sz="quarter" idx="10"/>
          </p:nvPr>
        </p:nvSpPr>
        <p:spPr>
          <a:xfrm>
            <a:off x="6400800" y="457200"/>
            <a:ext cx="7772400" cy="7315200"/>
          </a:xfrm>
          <a:prstGeom prst="rect">
            <a:avLst/>
          </a:prstGeom>
          <a:solidFill>
            <a:srgbClr val="B3B3B3"/>
          </a:solidFill>
        </p:spPr>
        <p:txBody>
          <a:bodyPr lIns="0" tIns="0" rIns="0" bIns="0" anchor="ctr" anchorCtr="0"/>
          <a:lstStyle>
            <a:lvl1pPr marL="0" indent="0" algn="ctr">
              <a:buNone/>
              <a:defRPr sz="1800">
                <a:solidFill>
                  <a:srgbClr val="000000"/>
                </a:solidFill>
                <a:latin typeface="Arial" panose="020B0604020202020204" pitchFamily="34" charset="0"/>
                <a:cs typeface="Arial" panose="020B0604020202020204" pitchFamily="34" charset="0"/>
              </a:defRPr>
            </a:lvl1pPr>
          </a:lstStyle>
          <a:p>
            <a:r>
              <a:rPr lang="en-US"/>
              <a:t>Click icon to add picture</a:t>
            </a:r>
            <a:endParaRPr lang="en-US" dirty="0"/>
          </a:p>
        </p:txBody>
      </p:sp>
      <p:sp>
        <p:nvSpPr>
          <p:cNvPr id="13" name="Slide Number Placeholder 3">
            <a:extLst>
              <a:ext uri="{FF2B5EF4-FFF2-40B4-BE49-F238E27FC236}">
                <a16:creationId xmlns:a16="http://schemas.microsoft.com/office/drawing/2014/main" id="{3338E046-DF9E-FC49-A812-491AB8058B4E}"/>
              </a:ext>
            </a:extLst>
          </p:cNvPr>
          <p:cNvSpPr>
            <a:spLocks noGrp="1"/>
          </p:cNvSpPr>
          <p:nvPr>
            <p:ph type="sldNum" sz="quarter" idx="12"/>
          </p:nvPr>
        </p:nvSpPr>
        <p:spPr>
          <a:xfrm>
            <a:off x="13994296" y="7772400"/>
            <a:ext cx="453223" cy="457200"/>
          </a:xfrm>
          <a:prstGeom prst="rect">
            <a:avLst/>
          </a:prstGeom>
        </p:spPr>
        <p:txBody>
          <a:bodyPr lIns="0" tIns="0" rIns="0" bIns="0" anchor="ctr" anchorCtr="0"/>
          <a:lstStyle>
            <a:lvl1pPr algn="r">
              <a:defRPr sz="1200">
                <a:solidFill>
                  <a:srgbClr val="B3B3B3"/>
                </a:solidFill>
                <a:latin typeface="Arial" panose="020B0604020202020204" pitchFamily="34" charset="0"/>
                <a:cs typeface="Arial" panose="020B0604020202020204" pitchFamily="34" charset="0"/>
              </a:defRPr>
            </a:lvl1pPr>
          </a:lstStyle>
          <a:p>
            <a:fld id="{FE7A4BB3-E848-5A44-82DF-322201952CD8}" type="slidenum">
              <a:rPr lang="en-US" smtClean="0"/>
              <a:pPr/>
              <a:t>‹#›</a:t>
            </a:fld>
            <a:endParaRPr lang="en-US" dirty="0"/>
          </a:p>
        </p:txBody>
      </p:sp>
      <p:sp>
        <p:nvSpPr>
          <p:cNvPr id="8" name="Text Placeholder 5">
            <a:extLst>
              <a:ext uri="{FF2B5EF4-FFF2-40B4-BE49-F238E27FC236}">
                <a16:creationId xmlns:a16="http://schemas.microsoft.com/office/drawing/2014/main" id="{1D0CE8D1-2F12-5A44-A6B5-2CD466F52A60}"/>
              </a:ext>
            </a:extLst>
          </p:cNvPr>
          <p:cNvSpPr>
            <a:spLocks noGrp="1"/>
          </p:cNvSpPr>
          <p:nvPr>
            <p:ph type="body" sz="quarter" idx="14" hasCustomPrompt="1"/>
          </p:nvPr>
        </p:nvSpPr>
        <p:spPr>
          <a:xfrm>
            <a:off x="6400800" y="6858000"/>
            <a:ext cx="7772400" cy="914400"/>
          </a:xfrm>
          <a:prstGeom prst="rect">
            <a:avLst/>
          </a:prstGeom>
          <a:gradFill>
            <a:gsLst>
              <a:gs pos="0">
                <a:srgbClr val="000000">
                  <a:alpha val="0"/>
                </a:srgbClr>
              </a:gs>
              <a:gs pos="100000">
                <a:srgbClr val="000000"/>
              </a:gs>
            </a:gsLst>
            <a:lin ang="5400000" scaled="0"/>
          </a:gradFill>
        </p:spPr>
        <p:txBody>
          <a:bodyPr lIns="182880" tIns="182880" rIns="182880" bIns="182880" anchor="b" anchorCtr="0"/>
          <a:lstStyle>
            <a:lvl1pPr marL="0" indent="0">
              <a:buNone/>
              <a:defRPr sz="1800" b="1">
                <a:solidFill>
                  <a:schemeClr val="bg1"/>
                </a:solidFill>
                <a:latin typeface="Arial" panose="020B0604020202020204" pitchFamily="34" charset="0"/>
                <a:cs typeface="Arial" panose="020B0604020202020204" pitchFamily="34" charset="0"/>
              </a:defRPr>
            </a:lvl1pPr>
            <a:lvl2pPr marL="548640" indent="0">
              <a:buNone/>
              <a:defRPr sz="1400">
                <a:latin typeface="Arial" panose="020B0604020202020204" pitchFamily="34" charset="0"/>
                <a:cs typeface="Arial" panose="020B0604020202020204" pitchFamily="34" charset="0"/>
              </a:defRPr>
            </a:lvl2pPr>
            <a:lvl3pPr marL="1097280" indent="0">
              <a:buNone/>
              <a:defRPr sz="1400">
                <a:latin typeface="Arial" panose="020B0604020202020204" pitchFamily="34" charset="0"/>
                <a:cs typeface="Arial" panose="020B0604020202020204" pitchFamily="34" charset="0"/>
              </a:defRPr>
            </a:lvl3pPr>
            <a:lvl4pPr marL="1645920" indent="0">
              <a:buNone/>
              <a:defRPr sz="1400">
                <a:latin typeface="Arial" panose="020B0604020202020204" pitchFamily="34" charset="0"/>
                <a:cs typeface="Arial" panose="020B0604020202020204" pitchFamily="34" charset="0"/>
              </a:defRPr>
            </a:lvl4pPr>
            <a:lvl5pPr marL="2194560" indent="0">
              <a:buNone/>
              <a:defRPr sz="1400">
                <a:latin typeface="Arial" panose="020B0604020202020204" pitchFamily="34" charset="0"/>
                <a:cs typeface="Arial" panose="020B0604020202020204" pitchFamily="34" charset="0"/>
              </a:defRPr>
            </a:lvl5pPr>
          </a:lstStyle>
          <a:p>
            <a:pPr lvl="0"/>
            <a:r>
              <a:rPr lang="en-US" dirty="0"/>
              <a:t>Click to insert image caption</a:t>
            </a:r>
          </a:p>
        </p:txBody>
      </p:sp>
      <p:sp>
        <p:nvSpPr>
          <p:cNvPr id="9" name="Title 1">
            <a:extLst>
              <a:ext uri="{FF2B5EF4-FFF2-40B4-BE49-F238E27FC236}">
                <a16:creationId xmlns:a16="http://schemas.microsoft.com/office/drawing/2014/main" id="{B99B87A2-8960-403D-AE0D-D54946272206}"/>
              </a:ext>
            </a:extLst>
          </p:cNvPr>
          <p:cNvSpPr>
            <a:spLocks noGrp="1"/>
          </p:cNvSpPr>
          <p:nvPr>
            <p:ph type="title" hasCustomPrompt="1"/>
          </p:nvPr>
        </p:nvSpPr>
        <p:spPr>
          <a:xfrm>
            <a:off x="1371599" y="2295525"/>
            <a:ext cx="4572001" cy="1590675"/>
          </a:xfrm>
          <a:prstGeom prst="rect">
            <a:avLst/>
          </a:prstGeom>
        </p:spPr>
        <p:txBody>
          <a:bodyPr lIns="0" anchor="b"/>
          <a:lstStyle>
            <a:lvl1pPr>
              <a:defRPr lang="en-US" sz="3600" b="1" kern="1200" dirty="0">
                <a:solidFill>
                  <a:schemeClr val="tx2"/>
                </a:solidFill>
                <a:latin typeface="Arial" panose="020B0604020202020204" pitchFamily="34" charset="0"/>
                <a:ea typeface="+mn-ea"/>
                <a:cs typeface="Arial" panose="020B0604020202020204" pitchFamily="34" charset="0"/>
              </a:defRPr>
            </a:lvl1pPr>
          </a:lstStyle>
          <a:p>
            <a:r>
              <a:rPr lang="en-US" dirty="0"/>
              <a:t>Click to edit slide title</a:t>
            </a:r>
          </a:p>
        </p:txBody>
      </p:sp>
      <p:sp>
        <p:nvSpPr>
          <p:cNvPr id="11" name="Content Placeholder 13">
            <a:extLst>
              <a:ext uri="{FF2B5EF4-FFF2-40B4-BE49-F238E27FC236}">
                <a16:creationId xmlns:a16="http://schemas.microsoft.com/office/drawing/2014/main" id="{29354FF4-9871-4E1B-A45A-ABAA2BE2B69B}"/>
              </a:ext>
            </a:extLst>
          </p:cNvPr>
          <p:cNvSpPr>
            <a:spLocks noGrp="1"/>
          </p:cNvSpPr>
          <p:nvPr>
            <p:ph sz="quarter" idx="21"/>
          </p:nvPr>
        </p:nvSpPr>
        <p:spPr>
          <a:xfrm>
            <a:off x="1394459" y="4373033"/>
            <a:ext cx="4572000" cy="3429000"/>
          </a:xfrm>
          <a:prstGeom prst="rect">
            <a:avLst/>
          </a:prstGeom>
        </p:spPr>
        <p:txBody>
          <a:bodyPr/>
          <a:lstStyle>
            <a:lvl1pPr>
              <a:defRPr sz="2800"/>
            </a:lvl1pPr>
            <a:lvl2pPr marL="822960" indent="-274320">
              <a:buFont typeface="Wingdings" panose="05000000000000000000" pitchFamily="2" charset="2"/>
              <a:buChar char="§"/>
              <a:defRPr sz="2400"/>
            </a:lvl2pPr>
            <a:lvl3pPr marL="1371600" indent="-274320">
              <a:buFont typeface="Wingdings" panose="05000000000000000000" pitchFamily="2" charset="2"/>
              <a:buChar char="ü"/>
              <a:defRPr sz="2000"/>
            </a:lvl3pPr>
            <a:lvl4pPr>
              <a:defRPr sz="1800"/>
            </a:lvl4pPr>
            <a:lvl5pPr marL="2468880" indent="-274320">
              <a:buFont typeface="Wingdings" panose="05000000000000000000" pitchFamily="2" charset="2"/>
              <a:buChar cha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4" name="Date Placeholder 1">
            <a:extLst>
              <a:ext uri="{FF2B5EF4-FFF2-40B4-BE49-F238E27FC236}">
                <a16:creationId xmlns:a16="http://schemas.microsoft.com/office/drawing/2014/main" id="{47EFCEB6-2E27-4C42-A1E5-AC8A8BA83783}"/>
              </a:ext>
            </a:extLst>
          </p:cNvPr>
          <p:cNvSpPr>
            <a:spLocks noGrp="1"/>
          </p:cNvSpPr>
          <p:nvPr>
            <p:ph type="dt" sz="half" idx="2"/>
          </p:nvPr>
        </p:nvSpPr>
        <p:spPr>
          <a:xfrm>
            <a:off x="10703408" y="7795155"/>
            <a:ext cx="3108007" cy="434445"/>
          </a:xfrm>
          <a:prstGeom prst="rect">
            <a:avLst/>
          </a:prstGeom>
        </p:spPr>
        <p:txBody>
          <a:bodyPr vert="horz" lIns="91440" tIns="45720" rIns="91440" bIns="45720" rtlCol="0" anchor="ctr"/>
          <a:lstStyle>
            <a:lvl1pPr algn="r">
              <a:defRPr sz="1200">
                <a:solidFill>
                  <a:schemeClr val="tx1">
                    <a:tint val="75000"/>
                  </a:schemeClr>
                </a:solidFill>
              </a:defRPr>
            </a:lvl1pPr>
          </a:lstStyle>
          <a:p>
            <a:fld id="{9B7EE7B1-A6C1-4E39-8665-A73ED03F32E1}" type="datetimeFigureOut">
              <a:rPr lang="en-US" smtClean="0"/>
              <a:pPr/>
              <a:t>10/7/2025</a:t>
            </a:fld>
            <a:endParaRPr lang="en-US" dirty="0"/>
          </a:p>
        </p:txBody>
      </p:sp>
      <p:sp>
        <p:nvSpPr>
          <p:cNvPr id="15" name="Footer Placeholder 2">
            <a:extLst>
              <a:ext uri="{FF2B5EF4-FFF2-40B4-BE49-F238E27FC236}">
                <a16:creationId xmlns:a16="http://schemas.microsoft.com/office/drawing/2014/main" id="{A86FAFB9-0DC0-4AB0-9E8B-6EC7C8ABAAF1}"/>
              </a:ext>
            </a:extLst>
          </p:cNvPr>
          <p:cNvSpPr>
            <a:spLocks noGrp="1"/>
          </p:cNvSpPr>
          <p:nvPr>
            <p:ph type="ftr" sz="quarter" idx="3"/>
          </p:nvPr>
        </p:nvSpPr>
        <p:spPr>
          <a:xfrm>
            <a:off x="929246" y="7772400"/>
            <a:ext cx="12007821" cy="438150"/>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Tree>
    <p:extLst>
      <p:ext uri="{BB962C8B-B14F-4D97-AF65-F5344CB8AC3E}">
        <p14:creationId xmlns:p14="http://schemas.microsoft.com/office/powerpoint/2010/main" val="19578281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Large Text Box">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049C90B8-4BAF-9A46-98DB-81259C436289}"/>
              </a:ext>
            </a:extLst>
          </p:cNvPr>
          <p:cNvSpPr/>
          <p:nvPr userDrawn="1"/>
        </p:nvSpPr>
        <p:spPr>
          <a:xfrm>
            <a:off x="5029200" y="0"/>
            <a:ext cx="9601200" cy="8229600"/>
          </a:xfrm>
          <a:prstGeom prst="rect">
            <a:avLst/>
          </a:pr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Slide Number Placeholder 3">
            <a:extLst>
              <a:ext uri="{FF2B5EF4-FFF2-40B4-BE49-F238E27FC236}">
                <a16:creationId xmlns:a16="http://schemas.microsoft.com/office/drawing/2014/main" id="{3338E046-DF9E-FC49-A812-491AB8058B4E}"/>
              </a:ext>
            </a:extLst>
          </p:cNvPr>
          <p:cNvSpPr>
            <a:spLocks noGrp="1"/>
          </p:cNvSpPr>
          <p:nvPr>
            <p:ph type="sldNum" sz="quarter" idx="12"/>
          </p:nvPr>
        </p:nvSpPr>
        <p:spPr>
          <a:xfrm>
            <a:off x="13994296" y="7772400"/>
            <a:ext cx="453223" cy="457200"/>
          </a:xfrm>
          <a:prstGeom prst="rect">
            <a:avLst/>
          </a:prstGeom>
        </p:spPr>
        <p:txBody>
          <a:bodyPr lIns="0" tIns="0" rIns="0" bIns="0" anchor="ctr" anchorCtr="0"/>
          <a:lstStyle>
            <a:lvl1pPr algn="r">
              <a:defRPr sz="1200">
                <a:solidFill>
                  <a:srgbClr val="B3B3B3"/>
                </a:solidFill>
                <a:latin typeface="Arial" panose="020B0604020202020204" pitchFamily="34" charset="0"/>
                <a:cs typeface="Arial" panose="020B0604020202020204" pitchFamily="34" charset="0"/>
              </a:defRPr>
            </a:lvl1pPr>
          </a:lstStyle>
          <a:p>
            <a:fld id="{FE7A4BB3-E848-5A44-82DF-322201952CD8}" type="slidenum">
              <a:rPr lang="en-US" smtClean="0"/>
              <a:pPr/>
              <a:t>‹#›</a:t>
            </a:fld>
            <a:endParaRPr lang="en-US" dirty="0"/>
          </a:p>
        </p:txBody>
      </p:sp>
      <p:sp>
        <p:nvSpPr>
          <p:cNvPr id="12" name="Content Placeholder 4">
            <a:extLst>
              <a:ext uri="{FF2B5EF4-FFF2-40B4-BE49-F238E27FC236}">
                <a16:creationId xmlns:a16="http://schemas.microsoft.com/office/drawing/2014/main" id="{F0C408BC-A7DE-4A08-AD26-56414D2DD808}"/>
              </a:ext>
            </a:extLst>
          </p:cNvPr>
          <p:cNvSpPr>
            <a:spLocks noGrp="1"/>
          </p:cNvSpPr>
          <p:nvPr>
            <p:ph sz="quarter" idx="20"/>
          </p:nvPr>
        </p:nvSpPr>
        <p:spPr>
          <a:xfrm>
            <a:off x="6430642" y="457199"/>
            <a:ext cx="7772400" cy="7315200"/>
          </a:xfrm>
          <a:prstGeom prst="rect">
            <a:avLst/>
          </a:prstGeom>
        </p:spPr>
        <p:txBody>
          <a:bodyPr/>
          <a:lstStyle>
            <a:lvl1pPr>
              <a:defRPr sz="2800">
                <a:latin typeface="Arial" panose="020B0604020202020204" pitchFamily="34" charset="0"/>
                <a:cs typeface="Arial" panose="020B0604020202020204" pitchFamily="34" charset="0"/>
              </a:defRPr>
            </a:lvl1pPr>
            <a:lvl2pPr marL="822960" indent="-274320">
              <a:buFont typeface="Wingdings" panose="05000000000000000000" pitchFamily="2" charset="2"/>
              <a:buChar char="§"/>
              <a:defRPr sz="2400">
                <a:latin typeface="Arial" panose="020B0604020202020204" pitchFamily="34" charset="0"/>
                <a:cs typeface="Arial" panose="020B0604020202020204" pitchFamily="34" charset="0"/>
              </a:defRPr>
            </a:lvl2pPr>
            <a:lvl3pPr marL="1371600" indent="-274320">
              <a:buFont typeface="Wingdings" panose="05000000000000000000" pitchFamily="2" charset="2"/>
              <a:buChar char="ü"/>
              <a:defRPr sz="2000">
                <a:latin typeface="Arial" panose="020B0604020202020204" pitchFamily="34" charset="0"/>
                <a:cs typeface="Arial" panose="020B0604020202020204" pitchFamily="34" charset="0"/>
              </a:defRPr>
            </a:lvl3pPr>
            <a:lvl4pPr>
              <a:defRPr sz="1800">
                <a:latin typeface="Arial" panose="020B0604020202020204" pitchFamily="34" charset="0"/>
                <a:cs typeface="Arial" panose="020B0604020202020204" pitchFamily="34" charset="0"/>
              </a:defRPr>
            </a:lvl4pPr>
            <a:lvl5pPr marL="2468880" indent="-274320">
              <a:buFont typeface="Wingdings" panose="05000000000000000000" pitchFamily="2" charset="2"/>
              <a:buChar char="§"/>
              <a:defRPr sz="1600">
                <a:latin typeface="Arial" panose="020B0604020202020204" pitchFamily="34" charset="0"/>
                <a:cs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4" name="Content Placeholder 13">
            <a:extLst>
              <a:ext uri="{FF2B5EF4-FFF2-40B4-BE49-F238E27FC236}">
                <a16:creationId xmlns:a16="http://schemas.microsoft.com/office/drawing/2014/main" id="{A3C58F0F-5237-4527-BB8E-6EEF623543BB}"/>
              </a:ext>
            </a:extLst>
          </p:cNvPr>
          <p:cNvSpPr>
            <a:spLocks noGrp="1"/>
          </p:cNvSpPr>
          <p:nvPr>
            <p:ph sz="quarter" idx="21"/>
          </p:nvPr>
        </p:nvSpPr>
        <p:spPr>
          <a:xfrm>
            <a:off x="1394459" y="4373033"/>
            <a:ext cx="4572000" cy="3429000"/>
          </a:xfrm>
          <a:prstGeom prst="rect">
            <a:avLst/>
          </a:prstGeom>
        </p:spPr>
        <p:txBody>
          <a:bodyPr/>
          <a:lstStyle>
            <a:lvl1pPr>
              <a:defRPr sz="2800"/>
            </a:lvl1pPr>
            <a:lvl2pPr marL="822960" indent="-274320">
              <a:buFont typeface="Wingdings" panose="05000000000000000000" pitchFamily="2" charset="2"/>
              <a:buChar char="§"/>
              <a:defRPr sz="2400"/>
            </a:lvl2pPr>
            <a:lvl3pPr marL="1371600" indent="-274320">
              <a:buFont typeface="Wingdings" panose="05000000000000000000" pitchFamily="2" charset="2"/>
              <a:buChar char="ü"/>
              <a:defRPr sz="2000"/>
            </a:lvl3pPr>
            <a:lvl4pPr>
              <a:defRPr sz="1800"/>
            </a:lvl4pPr>
            <a:lvl5pPr marL="2468880" indent="-274320">
              <a:buFont typeface="Wingdings" panose="05000000000000000000" pitchFamily="2" charset="2"/>
              <a:buChar cha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8" name="Date Placeholder 1">
            <a:extLst>
              <a:ext uri="{FF2B5EF4-FFF2-40B4-BE49-F238E27FC236}">
                <a16:creationId xmlns:a16="http://schemas.microsoft.com/office/drawing/2014/main" id="{33D0FD2D-15F4-4320-9C04-2023CAB47E08}"/>
              </a:ext>
            </a:extLst>
          </p:cNvPr>
          <p:cNvSpPr>
            <a:spLocks noGrp="1"/>
          </p:cNvSpPr>
          <p:nvPr>
            <p:ph type="dt" sz="half" idx="2"/>
          </p:nvPr>
        </p:nvSpPr>
        <p:spPr>
          <a:xfrm>
            <a:off x="10703408" y="7795155"/>
            <a:ext cx="3108007" cy="434445"/>
          </a:xfrm>
          <a:prstGeom prst="rect">
            <a:avLst/>
          </a:prstGeom>
        </p:spPr>
        <p:txBody>
          <a:bodyPr vert="horz" lIns="91440" tIns="45720" rIns="91440" bIns="45720" rtlCol="0" anchor="ctr"/>
          <a:lstStyle>
            <a:lvl1pPr algn="r">
              <a:defRPr sz="1200">
                <a:solidFill>
                  <a:schemeClr val="tx1">
                    <a:tint val="75000"/>
                  </a:schemeClr>
                </a:solidFill>
              </a:defRPr>
            </a:lvl1pPr>
          </a:lstStyle>
          <a:p>
            <a:fld id="{9B7EE7B1-A6C1-4E39-8665-A73ED03F32E1}" type="datetimeFigureOut">
              <a:rPr lang="en-US" smtClean="0"/>
              <a:pPr/>
              <a:t>10/7/2025</a:t>
            </a:fld>
            <a:endParaRPr lang="en-US" dirty="0"/>
          </a:p>
        </p:txBody>
      </p:sp>
      <p:sp>
        <p:nvSpPr>
          <p:cNvPr id="19" name="Footer Placeholder 2">
            <a:extLst>
              <a:ext uri="{FF2B5EF4-FFF2-40B4-BE49-F238E27FC236}">
                <a16:creationId xmlns:a16="http://schemas.microsoft.com/office/drawing/2014/main" id="{08FBEF60-4239-4E67-A385-B22B813AD40B}"/>
              </a:ext>
            </a:extLst>
          </p:cNvPr>
          <p:cNvSpPr>
            <a:spLocks noGrp="1"/>
          </p:cNvSpPr>
          <p:nvPr>
            <p:ph type="ftr" sz="quarter" idx="3"/>
          </p:nvPr>
        </p:nvSpPr>
        <p:spPr>
          <a:xfrm>
            <a:off x="929246" y="7772400"/>
            <a:ext cx="12007821" cy="438150"/>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20" name="Title 1">
            <a:extLst>
              <a:ext uri="{FF2B5EF4-FFF2-40B4-BE49-F238E27FC236}">
                <a16:creationId xmlns:a16="http://schemas.microsoft.com/office/drawing/2014/main" id="{77614967-FAA9-4DA9-B7DE-539AA8923534}"/>
              </a:ext>
            </a:extLst>
          </p:cNvPr>
          <p:cNvSpPr>
            <a:spLocks noGrp="1"/>
          </p:cNvSpPr>
          <p:nvPr>
            <p:ph type="title" hasCustomPrompt="1"/>
          </p:nvPr>
        </p:nvSpPr>
        <p:spPr>
          <a:xfrm>
            <a:off x="1371599" y="2295525"/>
            <a:ext cx="4572001" cy="1590675"/>
          </a:xfrm>
          <a:prstGeom prst="rect">
            <a:avLst/>
          </a:prstGeom>
        </p:spPr>
        <p:txBody>
          <a:bodyPr lIns="0" anchor="b"/>
          <a:lstStyle>
            <a:lvl1pPr>
              <a:defRPr lang="en-US" sz="3600" b="1" kern="1200" dirty="0">
                <a:solidFill>
                  <a:schemeClr val="tx2"/>
                </a:solidFill>
                <a:latin typeface="Arial" panose="020B0604020202020204" pitchFamily="34" charset="0"/>
                <a:ea typeface="+mn-ea"/>
                <a:cs typeface="Arial" panose="020B0604020202020204" pitchFamily="34" charset="0"/>
              </a:defRPr>
            </a:lvl1pPr>
          </a:lstStyle>
          <a:p>
            <a:r>
              <a:rPr lang="en-US" dirty="0"/>
              <a:t>Click to edit slide title</a:t>
            </a:r>
          </a:p>
        </p:txBody>
      </p:sp>
    </p:spTree>
    <p:extLst>
      <p:ext uri="{BB962C8B-B14F-4D97-AF65-F5344CB8AC3E}">
        <p14:creationId xmlns:p14="http://schemas.microsoft.com/office/powerpoint/2010/main" val="9903476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 Content">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0D96EEDE-6486-774B-B0E3-751BBA42CE35}"/>
              </a:ext>
            </a:extLst>
          </p:cNvPr>
          <p:cNvSpPr/>
          <p:nvPr userDrawn="1"/>
        </p:nvSpPr>
        <p:spPr>
          <a:xfrm>
            <a:off x="5029200" y="0"/>
            <a:ext cx="9601200" cy="8229600"/>
          </a:xfrm>
          <a:prstGeom prst="rect">
            <a:avLst/>
          </a:pr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Slide Number Placeholder 3"/>
          <p:cNvSpPr>
            <a:spLocks noGrp="1"/>
          </p:cNvSpPr>
          <p:nvPr>
            <p:ph type="sldNum" sz="quarter" idx="12"/>
          </p:nvPr>
        </p:nvSpPr>
        <p:spPr>
          <a:xfrm>
            <a:off x="13994296" y="7772400"/>
            <a:ext cx="453223" cy="457200"/>
          </a:xfrm>
          <a:prstGeom prst="rect">
            <a:avLst/>
          </a:prstGeom>
        </p:spPr>
        <p:txBody>
          <a:bodyPr lIns="0" tIns="0" rIns="0" bIns="0" anchor="ctr" anchorCtr="0"/>
          <a:lstStyle>
            <a:lvl1pPr algn="r">
              <a:defRPr sz="1200">
                <a:solidFill>
                  <a:srgbClr val="B3B3B3"/>
                </a:solidFill>
                <a:latin typeface="Arial" panose="020B0604020202020204" pitchFamily="34" charset="0"/>
                <a:cs typeface="Arial" panose="020B0604020202020204" pitchFamily="34" charset="0"/>
              </a:defRPr>
            </a:lvl1pPr>
          </a:lstStyle>
          <a:p>
            <a:fld id="{FE7A4BB3-E848-5A44-82DF-322201952CD8}" type="slidenum">
              <a:rPr lang="en-US" smtClean="0"/>
              <a:pPr/>
              <a:t>‹#›</a:t>
            </a:fld>
            <a:endParaRPr lang="en-US" dirty="0"/>
          </a:p>
        </p:txBody>
      </p:sp>
      <p:sp>
        <p:nvSpPr>
          <p:cNvPr id="6" name="Title 1">
            <a:extLst>
              <a:ext uri="{FF2B5EF4-FFF2-40B4-BE49-F238E27FC236}">
                <a16:creationId xmlns:a16="http://schemas.microsoft.com/office/drawing/2014/main" id="{7C1406DC-BAEC-4717-8F68-46C92F16638A}"/>
              </a:ext>
            </a:extLst>
          </p:cNvPr>
          <p:cNvSpPr>
            <a:spLocks noGrp="1"/>
          </p:cNvSpPr>
          <p:nvPr>
            <p:ph type="title" hasCustomPrompt="1"/>
          </p:nvPr>
        </p:nvSpPr>
        <p:spPr>
          <a:xfrm>
            <a:off x="3200400" y="270933"/>
            <a:ext cx="10972800" cy="1310979"/>
          </a:xfrm>
          <a:prstGeom prst="rect">
            <a:avLst/>
          </a:prstGeom>
        </p:spPr>
        <p:txBody>
          <a:bodyPr lIns="0" anchor="b"/>
          <a:lstStyle>
            <a:lvl1pPr>
              <a:defRPr lang="en-US" sz="3600" b="1" kern="1200" dirty="0">
                <a:solidFill>
                  <a:schemeClr val="tx2"/>
                </a:solidFill>
                <a:latin typeface="Arial" panose="020B0604020202020204" pitchFamily="34" charset="0"/>
                <a:ea typeface="+mn-ea"/>
                <a:cs typeface="Arial" panose="020B0604020202020204" pitchFamily="34" charset="0"/>
              </a:defRPr>
            </a:lvl1pPr>
          </a:lstStyle>
          <a:p>
            <a:r>
              <a:rPr lang="en-US" dirty="0"/>
              <a:t>Click to edit slide title</a:t>
            </a:r>
          </a:p>
        </p:txBody>
      </p:sp>
      <p:sp>
        <p:nvSpPr>
          <p:cNvPr id="10" name="Content Placeholder 4">
            <a:extLst>
              <a:ext uri="{FF2B5EF4-FFF2-40B4-BE49-F238E27FC236}">
                <a16:creationId xmlns:a16="http://schemas.microsoft.com/office/drawing/2014/main" id="{028E3363-7137-4431-9927-3AE087A5B2BE}"/>
              </a:ext>
            </a:extLst>
          </p:cNvPr>
          <p:cNvSpPr>
            <a:spLocks noGrp="1"/>
          </p:cNvSpPr>
          <p:nvPr>
            <p:ph sz="quarter" idx="20"/>
          </p:nvPr>
        </p:nvSpPr>
        <p:spPr>
          <a:xfrm>
            <a:off x="1371600" y="2057399"/>
            <a:ext cx="12801600" cy="5486401"/>
          </a:xfrm>
          <a:prstGeom prst="rect">
            <a:avLst/>
          </a:prstGeom>
        </p:spPr>
        <p:txBody>
          <a:bodyPr/>
          <a:lstStyle>
            <a:lvl1pPr>
              <a:defRPr sz="2800">
                <a:latin typeface="Arial" panose="020B0604020202020204" pitchFamily="34" charset="0"/>
                <a:cs typeface="Arial" panose="020B0604020202020204" pitchFamily="34" charset="0"/>
              </a:defRPr>
            </a:lvl1pPr>
            <a:lvl2pPr marL="822960" indent="-274320">
              <a:buFont typeface="Wingdings" panose="05000000000000000000" pitchFamily="2" charset="2"/>
              <a:buChar char="§"/>
              <a:defRPr sz="2400">
                <a:latin typeface="Arial" panose="020B0604020202020204" pitchFamily="34" charset="0"/>
                <a:cs typeface="Arial" panose="020B0604020202020204" pitchFamily="34" charset="0"/>
              </a:defRPr>
            </a:lvl2pPr>
            <a:lvl3pPr marL="1371600" indent="-274320">
              <a:buFont typeface="Wingdings" panose="05000000000000000000" pitchFamily="2" charset="2"/>
              <a:buChar char="ü"/>
              <a:defRPr sz="2000">
                <a:latin typeface="Arial" panose="020B0604020202020204" pitchFamily="34" charset="0"/>
                <a:cs typeface="Arial" panose="020B0604020202020204" pitchFamily="34" charset="0"/>
              </a:defRPr>
            </a:lvl3pPr>
            <a:lvl4pPr>
              <a:defRPr sz="1800">
                <a:latin typeface="Arial" panose="020B0604020202020204" pitchFamily="34" charset="0"/>
                <a:cs typeface="Arial" panose="020B0604020202020204" pitchFamily="34" charset="0"/>
              </a:defRPr>
            </a:lvl4pPr>
            <a:lvl5pPr marL="2468880" indent="-274320">
              <a:buFont typeface="Wingdings" panose="05000000000000000000" pitchFamily="2" charset="2"/>
              <a:buChar char="§"/>
              <a:defRPr sz="1600">
                <a:latin typeface="Arial" panose="020B0604020202020204" pitchFamily="34" charset="0"/>
                <a:cs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4" name="Date Placeholder 1">
            <a:extLst>
              <a:ext uri="{FF2B5EF4-FFF2-40B4-BE49-F238E27FC236}">
                <a16:creationId xmlns:a16="http://schemas.microsoft.com/office/drawing/2014/main" id="{E76F451D-D169-4CA9-91EE-97F19A35C6DE}"/>
              </a:ext>
            </a:extLst>
          </p:cNvPr>
          <p:cNvSpPr>
            <a:spLocks noGrp="1"/>
          </p:cNvSpPr>
          <p:nvPr>
            <p:ph type="dt" sz="half" idx="2"/>
          </p:nvPr>
        </p:nvSpPr>
        <p:spPr>
          <a:xfrm>
            <a:off x="10703408" y="7795155"/>
            <a:ext cx="3108007" cy="434445"/>
          </a:xfrm>
          <a:prstGeom prst="rect">
            <a:avLst/>
          </a:prstGeom>
        </p:spPr>
        <p:txBody>
          <a:bodyPr vert="horz" lIns="91440" tIns="45720" rIns="91440" bIns="45720" rtlCol="0" anchor="ctr"/>
          <a:lstStyle>
            <a:lvl1pPr algn="r">
              <a:defRPr sz="1200">
                <a:solidFill>
                  <a:schemeClr val="tx1">
                    <a:tint val="75000"/>
                  </a:schemeClr>
                </a:solidFill>
              </a:defRPr>
            </a:lvl1pPr>
          </a:lstStyle>
          <a:p>
            <a:fld id="{9B7EE7B1-A6C1-4E39-8665-A73ED03F32E1}" type="datetimeFigureOut">
              <a:rPr lang="en-US" smtClean="0"/>
              <a:pPr/>
              <a:t>10/7/2025</a:t>
            </a:fld>
            <a:endParaRPr lang="en-US" dirty="0"/>
          </a:p>
        </p:txBody>
      </p:sp>
      <p:sp>
        <p:nvSpPr>
          <p:cNvPr id="15" name="Footer Placeholder 2">
            <a:extLst>
              <a:ext uri="{FF2B5EF4-FFF2-40B4-BE49-F238E27FC236}">
                <a16:creationId xmlns:a16="http://schemas.microsoft.com/office/drawing/2014/main" id="{8A19F790-0343-4862-A140-1B409986B7FB}"/>
              </a:ext>
            </a:extLst>
          </p:cNvPr>
          <p:cNvSpPr>
            <a:spLocks noGrp="1"/>
          </p:cNvSpPr>
          <p:nvPr>
            <p:ph type="ftr" sz="quarter" idx="3"/>
          </p:nvPr>
        </p:nvSpPr>
        <p:spPr>
          <a:xfrm>
            <a:off x="929246" y="7772400"/>
            <a:ext cx="12007821" cy="438150"/>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Tree>
    <p:extLst>
      <p:ext uri="{BB962C8B-B14F-4D97-AF65-F5344CB8AC3E}">
        <p14:creationId xmlns:p14="http://schemas.microsoft.com/office/powerpoint/2010/main" val="28067925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4-Picture Grid">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049C90B8-4BAF-9A46-98DB-81259C436289}"/>
              </a:ext>
            </a:extLst>
          </p:cNvPr>
          <p:cNvSpPr/>
          <p:nvPr userDrawn="1"/>
        </p:nvSpPr>
        <p:spPr>
          <a:xfrm>
            <a:off x="5029200" y="0"/>
            <a:ext cx="9601200" cy="8229600"/>
          </a:xfrm>
          <a:prstGeom prst="rect">
            <a:avLst/>
          </a:pr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a:extLst>
              <a:ext uri="{FF2B5EF4-FFF2-40B4-BE49-F238E27FC236}">
                <a16:creationId xmlns:a16="http://schemas.microsoft.com/office/drawing/2014/main" id="{3DEE2FC3-856F-2F4B-A52D-94189159AC19}"/>
              </a:ext>
            </a:extLst>
          </p:cNvPr>
          <p:cNvSpPr>
            <a:spLocks noGrp="1"/>
          </p:cNvSpPr>
          <p:nvPr>
            <p:ph type="pic" sz="quarter" idx="10"/>
          </p:nvPr>
        </p:nvSpPr>
        <p:spPr>
          <a:xfrm>
            <a:off x="6400800" y="457200"/>
            <a:ext cx="3657600" cy="3429000"/>
          </a:xfrm>
          <a:prstGeom prst="rect">
            <a:avLst/>
          </a:prstGeom>
          <a:solidFill>
            <a:srgbClr val="B3B3B3"/>
          </a:solidFill>
        </p:spPr>
        <p:txBody>
          <a:bodyPr lIns="0" tIns="0" rIns="0" bIns="0" anchor="ctr" anchorCtr="0"/>
          <a:lstStyle>
            <a:lvl1pPr marL="0" indent="0" algn="ctr">
              <a:buNone/>
              <a:defRPr sz="1800">
                <a:solidFill>
                  <a:srgbClr val="000000"/>
                </a:solidFill>
                <a:latin typeface="Arial" panose="020B0604020202020204" pitchFamily="34" charset="0"/>
                <a:cs typeface="Arial" panose="020B0604020202020204" pitchFamily="34" charset="0"/>
              </a:defRPr>
            </a:lvl1pPr>
          </a:lstStyle>
          <a:p>
            <a:r>
              <a:rPr lang="en-US"/>
              <a:t>Click icon to add picture</a:t>
            </a:r>
            <a:endParaRPr lang="en-US" dirty="0"/>
          </a:p>
        </p:txBody>
      </p:sp>
      <p:sp>
        <p:nvSpPr>
          <p:cNvPr id="7" name="Picture Placeholder 2">
            <a:extLst>
              <a:ext uri="{FF2B5EF4-FFF2-40B4-BE49-F238E27FC236}">
                <a16:creationId xmlns:a16="http://schemas.microsoft.com/office/drawing/2014/main" id="{FD00854A-4EC7-2D48-A025-5B0B48548BC7}"/>
              </a:ext>
            </a:extLst>
          </p:cNvPr>
          <p:cNvSpPr>
            <a:spLocks noGrp="1"/>
          </p:cNvSpPr>
          <p:nvPr>
            <p:ph type="pic" sz="quarter" idx="11"/>
          </p:nvPr>
        </p:nvSpPr>
        <p:spPr>
          <a:xfrm>
            <a:off x="10515600" y="457200"/>
            <a:ext cx="3657600" cy="3429000"/>
          </a:xfrm>
          <a:prstGeom prst="rect">
            <a:avLst/>
          </a:prstGeom>
          <a:solidFill>
            <a:srgbClr val="B3B3B3"/>
          </a:solidFill>
        </p:spPr>
        <p:txBody>
          <a:bodyPr lIns="0" tIns="0" rIns="0" bIns="0" anchor="ctr" anchorCtr="0"/>
          <a:lstStyle>
            <a:lvl1pPr marL="0" indent="0" algn="ctr">
              <a:buNone/>
              <a:defRPr sz="1800">
                <a:solidFill>
                  <a:srgbClr val="000000"/>
                </a:solidFill>
                <a:latin typeface="Arial" panose="020B0604020202020204" pitchFamily="34" charset="0"/>
                <a:cs typeface="Arial" panose="020B0604020202020204" pitchFamily="34" charset="0"/>
              </a:defRPr>
            </a:lvl1pPr>
          </a:lstStyle>
          <a:p>
            <a:r>
              <a:rPr lang="en-US"/>
              <a:t>Click icon to add picture</a:t>
            </a:r>
            <a:endParaRPr lang="en-US" dirty="0"/>
          </a:p>
        </p:txBody>
      </p:sp>
      <p:sp>
        <p:nvSpPr>
          <p:cNvPr id="8" name="Picture Placeholder 2">
            <a:extLst>
              <a:ext uri="{FF2B5EF4-FFF2-40B4-BE49-F238E27FC236}">
                <a16:creationId xmlns:a16="http://schemas.microsoft.com/office/drawing/2014/main" id="{67A8C708-D197-CF47-8089-89928BE1E302}"/>
              </a:ext>
            </a:extLst>
          </p:cNvPr>
          <p:cNvSpPr>
            <a:spLocks noGrp="1"/>
          </p:cNvSpPr>
          <p:nvPr>
            <p:ph type="pic" sz="quarter" idx="12"/>
          </p:nvPr>
        </p:nvSpPr>
        <p:spPr>
          <a:xfrm>
            <a:off x="6400800" y="4343400"/>
            <a:ext cx="3657600" cy="3429000"/>
          </a:xfrm>
          <a:prstGeom prst="rect">
            <a:avLst/>
          </a:prstGeom>
          <a:solidFill>
            <a:srgbClr val="B3B3B3"/>
          </a:solidFill>
        </p:spPr>
        <p:txBody>
          <a:bodyPr lIns="0" tIns="0" rIns="0" bIns="0" anchor="ctr" anchorCtr="0"/>
          <a:lstStyle>
            <a:lvl1pPr marL="0" indent="0" algn="ctr">
              <a:buNone/>
              <a:defRPr sz="1800">
                <a:solidFill>
                  <a:srgbClr val="000000"/>
                </a:solidFill>
                <a:latin typeface="Arial" panose="020B0604020202020204" pitchFamily="34" charset="0"/>
                <a:cs typeface="Arial" panose="020B0604020202020204" pitchFamily="34" charset="0"/>
              </a:defRPr>
            </a:lvl1pPr>
          </a:lstStyle>
          <a:p>
            <a:r>
              <a:rPr lang="en-US"/>
              <a:t>Click icon to add picture</a:t>
            </a:r>
          </a:p>
        </p:txBody>
      </p:sp>
      <p:sp>
        <p:nvSpPr>
          <p:cNvPr id="12" name="Picture Placeholder 2">
            <a:extLst>
              <a:ext uri="{FF2B5EF4-FFF2-40B4-BE49-F238E27FC236}">
                <a16:creationId xmlns:a16="http://schemas.microsoft.com/office/drawing/2014/main" id="{3C4D2EBC-B863-FD49-A9DF-1381563078DA}"/>
              </a:ext>
            </a:extLst>
          </p:cNvPr>
          <p:cNvSpPr>
            <a:spLocks noGrp="1"/>
          </p:cNvSpPr>
          <p:nvPr>
            <p:ph type="pic" sz="quarter" idx="13"/>
          </p:nvPr>
        </p:nvSpPr>
        <p:spPr>
          <a:xfrm>
            <a:off x="10515600" y="4343400"/>
            <a:ext cx="3657600" cy="3429000"/>
          </a:xfrm>
          <a:prstGeom prst="rect">
            <a:avLst/>
          </a:prstGeom>
          <a:solidFill>
            <a:srgbClr val="B3B3B3"/>
          </a:solidFill>
        </p:spPr>
        <p:txBody>
          <a:bodyPr lIns="0" tIns="0" rIns="0" bIns="0" anchor="ctr" anchorCtr="0"/>
          <a:lstStyle>
            <a:lvl1pPr marL="0" indent="0" algn="ctr">
              <a:buNone/>
              <a:defRPr sz="1800">
                <a:solidFill>
                  <a:srgbClr val="000000"/>
                </a:solidFill>
                <a:latin typeface="Arial" panose="020B0604020202020204" pitchFamily="34" charset="0"/>
                <a:cs typeface="Arial" panose="020B0604020202020204" pitchFamily="34" charset="0"/>
              </a:defRPr>
            </a:lvl1pPr>
          </a:lstStyle>
          <a:p>
            <a:r>
              <a:rPr lang="en-US"/>
              <a:t>Click icon to add picture</a:t>
            </a:r>
            <a:endParaRPr lang="en-US" dirty="0"/>
          </a:p>
        </p:txBody>
      </p:sp>
      <p:sp>
        <p:nvSpPr>
          <p:cNvPr id="6" name="Text Placeholder 5">
            <a:extLst>
              <a:ext uri="{FF2B5EF4-FFF2-40B4-BE49-F238E27FC236}">
                <a16:creationId xmlns:a16="http://schemas.microsoft.com/office/drawing/2014/main" id="{CE93B472-4A32-7C41-A565-485FDC3EB832}"/>
              </a:ext>
            </a:extLst>
          </p:cNvPr>
          <p:cNvSpPr>
            <a:spLocks noGrp="1"/>
          </p:cNvSpPr>
          <p:nvPr>
            <p:ph type="body" sz="quarter" idx="14" hasCustomPrompt="1"/>
          </p:nvPr>
        </p:nvSpPr>
        <p:spPr>
          <a:xfrm>
            <a:off x="6400800" y="2971800"/>
            <a:ext cx="3657600" cy="914400"/>
          </a:xfrm>
          <a:prstGeom prst="rect">
            <a:avLst/>
          </a:prstGeom>
          <a:gradFill>
            <a:gsLst>
              <a:gs pos="0">
                <a:srgbClr val="000000">
                  <a:alpha val="0"/>
                </a:srgbClr>
              </a:gs>
              <a:gs pos="100000">
                <a:srgbClr val="000000"/>
              </a:gs>
            </a:gsLst>
            <a:lin ang="5400000" scaled="0"/>
          </a:gradFill>
        </p:spPr>
        <p:txBody>
          <a:bodyPr lIns="182880" tIns="182880" rIns="182880" bIns="182880" anchor="b" anchorCtr="0"/>
          <a:lstStyle>
            <a:lvl1pPr marL="0" indent="0">
              <a:buNone/>
              <a:defRPr sz="1800" b="1">
                <a:solidFill>
                  <a:schemeClr val="bg1"/>
                </a:solidFill>
                <a:latin typeface="Arial" panose="020B0604020202020204" pitchFamily="34" charset="0"/>
                <a:cs typeface="Arial" panose="020B0604020202020204" pitchFamily="34" charset="0"/>
              </a:defRPr>
            </a:lvl1pPr>
            <a:lvl2pPr marL="548640" indent="0">
              <a:buNone/>
              <a:defRPr sz="1400">
                <a:latin typeface="Arial" panose="020B0604020202020204" pitchFamily="34" charset="0"/>
                <a:cs typeface="Arial" panose="020B0604020202020204" pitchFamily="34" charset="0"/>
              </a:defRPr>
            </a:lvl2pPr>
            <a:lvl3pPr marL="1097280" indent="0">
              <a:buNone/>
              <a:defRPr sz="1400">
                <a:latin typeface="Arial" panose="020B0604020202020204" pitchFamily="34" charset="0"/>
                <a:cs typeface="Arial" panose="020B0604020202020204" pitchFamily="34" charset="0"/>
              </a:defRPr>
            </a:lvl3pPr>
            <a:lvl4pPr marL="1645920" indent="0">
              <a:buNone/>
              <a:defRPr sz="1400">
                <a:latin typeface="Arial" panose="020B0604020202020204" pitchFamily="34" charset="0"/>
                <a:cs typeface="Arial" panose="020B0604020202020204" pitchFamily="34" charset="0"/>
              </a:defRPr>
            </a:lvl4pPr>
            <a:lvl5pPr marL="2194560" indent="0">
              <a:buNone/>
              <a:defRPr sz="1400">
                <a:latin typeface="Arial" panose="020B0604020202020204" pitchFamily="34" charset="0"/>
                <a:cs typeface="Arial" panose="020B0604020202020204" pitchFamily="34" charset="0"/>
              </a:defRPr>
            </a:lvl5pPr>
          </a:lstStyle>
          <a:p>
            <a:pPr lvl="0"/>
            <a:r>
              <a:rPr lang="en-US" dirty="0"/>
              <a:t>Click to insert image caption</a:t>
            </a:r>
          </a:p>
        </p:txBody>
      </p:sp>
      <p:sp>
        <p:nvSpPr>
          <p:cNvPr id="13" name="Text Placeholder 5">
            <a:extLst>
              <a:ext uri="{FF2B5EF4-FFF2-40B4-BE49-F238E27FC236}">
                <a16:creationId xmlns:a16="http://schemas.microsoft.com/office/drawing/2014/main" id="{19F7807A-D120-BD49-9CBD-9174F26D7982}"/>
              </a:ext>
            </a:extLst>
          </p:cNvPr>
          <p:cNvSpPr>
            <a:spLocks noGrp="1"/>
          </p:cNvSpPr>
          <p:nvPr>
            <p:ph type="body" sz="quarter" idx="15" hasCustomPrompt="1"/>
          </p:nvPr>
        </p:nvSpPr>
        <p:spPr>
          <a:xfrm>
            <a:off x="6400800" y="6858000"/>
            <a:ext cx="3657600" cy="914400"/>
          </a:xfrm>
          <a:prstGeom prst="rect">
            <a:avLst/>
          </a:prstGeom>
          <a:gradFill>
            <a:gsLst>
              <a:gs pos="0">
                <a:srgbClr val="000000">
                  <a:alpha val="0"/>
                </a:srgbClr>
              </a:gs>
              <a:gs pos="100000">
                <a:srgbClr val="000000"/>
              </a:gs>
            </a:gsLst>
            <a:lin ang="5400000" scaled="0"/>
          </a:gradFill>
        </p:spPr>
        <p:txBody>
          <a:bodyPr lIns="182880" tIns="182880" rIns="182880" bIns="182880" anchor="b" anchorCtr="0"/>
          <a:lstStyle>
            <a:lvl1pPr marL="0" indent="0">
              <a:buNone/>
              <a:defRPr sz="1800" b="1">
                <a:solidFill>
                  <a:schemeClr val="bg1"/>
                </a:solidFill>
                <a:latin typeface="Arial" panose="020B0604020202020204" pitchFamily="34" charset="0"/>
                <a:cs typeface="Arial" panose="020B0604020202020204" pitchFamily="34" charset="0"/>
              </a:defRPr>
            </a:lvl1pPr>
            <a:lvl2pPr marL="548640" indent="0">
              <a:buNone/>
              <a:defRPr sz="1400">
                <a:latin typeface="Arial" panose="020B0604020202020204" pitchFamily="34" charset="0"/>
                <a:cs typeface="Arial" panose="020B0604020202020204" pitchFamily="34" charset="0"/>
              </a:defRPr>
            </a:lvl2pPr>
            <a:lvl3pPr marL="1097280" indent="0">
              <a:buNone/>
              <a:defRPr sz="1400">
                <a:latin typeface="Arial" panose="020B0604020202020204" pitchFamily="34" charset="0"/>
                <a:cs typeface="Arial" panose="020B0604020202020204" pitchFamily="34" charset="0"/>
              </a:defRPr>
            </a:lvl3pPr>
            <a:lvl4pPr marL="1645920" indent="0">
              <a:buNone/>
              <a:defRPr sz="1400">
                <a:latin typeface="Arial" panose="020B0604020202020204" pitchFamily="34" charset="0"/>
                <a:cs typeface="Arial" panose="020B0604020202020204" pitchFamily="34" charset="0"/>
              </a:defRPr>
            </a:lvl4pPr>
            <a:lvl5pPr marL="2194560" indent="0">
              <a:buNone/>
              <a:defRPr sz="1400">
                <a:latin typeface="Arial" panose="020B0604020202020204" pitchFamily="34" charset="0"/>
                <a:cs typeface="Arial" panose="020B0604020202020204" pitchFamily="34" charset="0"/>
              </a:defRPr>
            </a:lvl5pPr>
          </a:lstStyle>
          <a:p>
            <a:pPr lvl="0"/>
            <a:r>
              <a:rPr lang="en-US" dirty="0"/>
              <a:t>Click to insert image caption</a:t>
            </a:r>
          </a:p>
        </p:txBody>
      </p:sp>
      <p:sp>
        <p:nvSpPr>
          <p:cNvPr id="14" name="Text Placeholder 5">
            <a:extLst>
              <a:ext uri="{FF2B5EF4-FFF2-40B4-BE49-F238E27FC236}">
                <a16:creationId xmlns:a16="http://schemas.microsoft.com/office/drawing/2014/main" id="{08ED17FC-CAF8-9A40-9A88-897DEF9CFEA0}"/>
              </a:ext>
            </a:extLst>
          </p:cNvPr>
          <p:cNvSpPr>
            <a:spLocks noGrp="1"/>
          </p:cNvSpPr>
          <p:nvPr>
            <p:ph type="body" sz="quarter" idx="16" hasCustomPrompt="1"/>
          </p:nvPr>
        </p:nvSpPr>
        <p:spPr>
          <a:xfrm>
            <a:off x="10515600" y="2971800"/>
            <a:ext cx="3657600" cy="914400"/>
          </a:xfrm>
          <a:prstGeom prst="rect">
            <a:avLst/>
          </a:prstGeom>
          <a:gradFill>
            <a:gsLst>
              <a:gs pos="0">
                <a:srgbClr val="000000">
                  <a:alpha val="0"/>
                </a:srgbClr>
              </a:gs>
              <a:gs pos="100000">
                <a:srgbClr val="000000"/>
              </a:gs>
            </a:gsLst>
            <a:lin ang="5400000" scaled="0"/>
          </a:gradFill>
        </p:spPr>
        <p:txBody>
          <a:bodyPr lIns="182880" tIns="182880" rIns="182880" bIns="182880" anchor="b" anchorCtr="0"/>
          <a:lstStyle>
            <a:lvl1pPr marL="0" indent="0">
              <a:buNone/>
              <a:defRPr sz="1800" b="1">
                <a:solidFill>
                  <a:schemeClr val="bg1"/>
                </a:solidFill>
                <a:latin typeface="Arial" panose="020B0604020202020204" pitchFamily="34" charset="0"/>
                <a:cs typeface="Arial" panose="020B0604020202020204" pitchFamily="34" charset="0"/>
              </a:defRPr>
            </a:lvl1pPr>
            <a:lvl2pPr marL="548640" indent="0">
              <a:buNone/>
              <a:defRPr sz="1400">
                <a:latin typeface="Arial" panose="020B0604020202020204" pitchFamily="34" charset="0"/>
                <a:cs typeface="Arial" panose="020B0604020202020204" pitchFamily="34" charset="0"/>
              </a:defRPr>
            </a:lvl2pPr>
            <a:lvl3pPr marL="1097280" indent="0">
              <a:buNone/>
              <a:defRPr sz="1400">
                <a:latin typeface="Arial" panose="020B0604020202020204" pitchFamily="34" charset="0"/>
                <a:cs typeface="Arial" panose="020B0604020202020204" pitchFamily="34" charset="0"/>
              </a:defRPr>
            </a:lvl3pPr>
            <a:lvl4pPr marL="1645920" indent="0">
              <a:buNone/>
              <a:defRPr sz="1400">
                <a:latin typeface="Arial" panose="020B0604020202020204" pitchFamily="34" charset="0"/>
                <a:cs typeface="Arial" panose="020B0604020202020204" pitchFamily="34" charset="0"/>
              </a:defRPr>
            </a:lvl4pPr>
            <a:lvl5pPr marL="2194560" indent="0">
              <a:buNone/>
              <a:defRPr sz="1400">
                <a:latin typeface="Arial" panose="020B0604020202020204" pitchFamily="34" charset="0"/>
                <a:cs typeface="Arial" panose="020B0604020202020204" pitchFamily="34" charset="0"/>
              </a:defRPr>
            </a:lvl5pPr>
          </a:lstStyle>
          <a:p>
            <a:pPr lvl="0"/>
            <a:r>
              <a:rPr lang="en-US" dirty="0"/>
              <a:t>Click to insert image caption</a:t>
            </a:r>
          </a:p>
        </p:txBody>
      </p:sp>
      <p:sp>
        <p:nvSpPr>
          <p:cNvPr id="15" name="Text Placeholder 5">
            <a:extLst>
              <a:ext uri="{FF2B5EF4-FFF2-40B4-BE49-F238E27FC236}">
                <a16:creationId xmlns:a16="http://schemas.microsoft.com/office/drawing/2014/main" id="{4A16FA60-8BA9-8B4A-86AA-F8336C26C78B}"/>
              </a:ext>
            </a:extLst>
          </p:cNvPr>
          <p:cNvSpPr>
            <a:spLocks noGrp="1"/>
          </p:cNvSpPr>
          <p:nvPr>
            <p:ph type="body" sz="quarter" idx="17" hasCustomPrompt="1"/>
          </p:nvPr>
        </p:nvSpPr>
        <p:spPr>
          <a:xfrm>
            <a:off x="10515600" y="6858000"/>
            <a:ext cx="3657600" cy="914400"/>
          </a:xfrm>
          <a:prstGeom prst="rect">
            <a:avLst/>
          </a:prstGeom>
          <a:gradFill>
            <a:gsLst>
              <a:gs pos="0">
                <a:srgbClr val="000000">
                  <a:alpha val="0"/>
                </a:srgbClr>
              </a:gs>
              <a:gs pos="100000">
                <a:srgbClr val="000000"/>
              </a:gs>
            </a:gsLst>
            <a:lin ang="5400000" scaled="0"/>
          </a:gradFill>
        </p:spPr>
        <p:txBody>
          <a:bodyPr lIns="182880" tIns="182880" rIns="182880" bIns="182880" anchor="b" anchorCtr="0"/>
          <a:lstStyle>
            <a:lvl1pPr marL="0" indent="0">
              <a:buNone/>
              <a:defRPr sz="1800" b="1">
                <a:solidFill>
                  <a:schemeClr val="bg1"/>
                </a:solidFill>
                <a:latin typeface="Arial" panose="020B0604020202020204" pitchFamily="34" charset="0"/>
                <a:cs typeface="Arial" panose="020B0604020202020204" pitchFamily="34" charset="0"/>
              </a:defRPr>
            </a:lvl1pPr>
            <a:lvl2pPr marL="548640" indent="0">
              <a:buNone/>
              <a:defRPr sz="1400">
                <a:latin typeface="Arial" panose="020B0604020202020204" pitchFamily="34" charset="0"/>
                <a:cs typeface="Arial" panose="020B0604020202020204" pitchFamily="34" charset="0"/>
              </a:defRPr>
            </a:lvl2pPr>
            <a:lvl3pPr marL="1097280" indent="0">
              <a:buNone/>
              <a:defRPr sz="1400">
                <a:latin typeface="Arial" panose="020B0604020202020204" pitchFamily="34" charset="0"/>
                <a:cs typeface="Arial" panose="020B0604020202020204" pitchFamily="34" charset="0"/>
              </a:defRPr>
            </a:lvl3pPr>
            <a:lvl4pPr marL="1645920" indent="0">
              <a:buNone/>
              <a:defRPr sz="1400">
                <a:latin typeface="Arial" panose="020B0604020202020204" pitchFamily="34" charset="0"/>
                <a:cs typeface="Arial" panose="020B0604020202020204" pitchFamily="34" charset="0"/>
              </a:defRPr>
            </a:lvl4pPr>
            <a:lvl5pPr marL="2194560" indent="0">
              <a:buNone/>
              <a:defRPr sz="1400">
                <a:latin typeface="Arial" panose="020B0604020202020204" pitchFamily="34" charset="0"/>
                <a:cs typeface="Arial" panose="020B0604020202020204" pitchFamily="34" charset="0"/>
              </a:defRPr>
            </a:lvl5pPr>
          </a:lstStyle>
          <a:p>
            <a:pPr lvl="0"/>
            <a:r>
              <a:rPr lang="en-US" dirty="0"/>
              <a:t>Click to insert image caption</a:t>
            </a:r>
          </a:p>
        </p:txBody>
      </p:sp>
      <p:sp>
        <p:nvSpPr>
          <p:cNvPr id="16" name="Slide Number Placeholder 3">
            <a:extLst>
              <a:ext uri="{FF2B5EF4-FFF2-40B4-BE49-F238E27FC236}">
                <a16:creationId xmlns:a16="http://schemas.microsoft.com/office/drawing/2014/main" id="{7DC2EC3E-C641-FD49-9F15-878B1AFFFD98}"/>
              </a:ext>
            </a:extLst>
          </p:cNvPr>
          <p:cNvSpPr>
            <a:spLocks noGrp="1"/>
          </p:cNvSpPr>
          <p:nvPr>
            <p:ph type="sldNum" sz="quarter" idx="18"/>
          </p:nvPr>
        </p:nvSpPr>
        <p:spPr>
          <a:xfrm>
            <a:off x="13994296" y="7772400"/>
            <a:ext cx="453223" cy="457200"/>
          </a:xfrm>
          <a:prstGeom prst="rect">
            <a:avLst/>
          </a:prstGeom>
        </p:spPr>
        <p:txBody>
          <a:bodyPr lIns="0" tIns="0" rIns="0" bIns="0" anchor="ctr" anchorCtr="0"/>
          <a:lstStyle>
            <a:lvl1pPr algn="r">
              <a:defRPr sz="1200">
                <a:solidFill>
                  <a:srgbClr val="B3B3B3"/>
                </a:solidFill>
                <a:latin typeface="Arial" panose="020B0604020202020204" pitchFamily="34" charset="0"/>
                <a:cs typeface="Arial" panose="020B0604020202020204" pitchFamily="34" charset="0"/>
              </a:defRPr>
            </a:lvl1pPr>
          </a:lstStyle>
          <a:p>
            <a:fld id="{FE7A4BB3-E848-5A44-82DF-322201952CD8}" type="slidenum">
              <a:rPr lang="en-US" smtClean="0"/>
              <a:pPr/>
              <a:t>‹#›</a:t>
            </a:fld>
            <a:endParaRPr lang="en-US" dirty="0"/>
          </a:p>
        </p:txBody>
      </p:sp>
      <p:sp>
        <p:nvSpPr>
          <p:cNvPr id="19" name="Title 1">
            <a:extLst>
              <a:ext uri="{FF2B5EF4-FFF2-40B4-BE49-F238E27FC236}">
                <a16:creationId xmlns:a16="http://schemas.microsoft.com/office/drawing/2014/main" id="{3648737A-DE0E-48DB-87F0-65418715CF88}"/>
              </a:ext>
            </a:extLst>
          </p:cNvPr>
          <p:cNvSpPr>
            <a:spLocks noGrp="1"/>
          </p:cNvSpPr>
          <p:nvPr>
            <p:ph type="title" hasCustomPrompt="1"/>
          </p:nvPr>
        </p:nvSpPr>
        <p:spPr>
          <a:xfrm>
            <a:off x="1371599" y="2295525"/>
            <a:ext cx="4572001" cy="1590675"/>
          </a:xfrm>
          <a:prstGeom prst="rect">
            <a:avLst/>
          </a:prstGeom>
        </p:spPr>
        <p:txBody>
          <a:bodyPr lIns="0" anchor="b"/>
          <a:lstStyle>
            <a:lvl1pPr>
              <a:defRPr lang="en-US" sz="3600" b="1" kern="1200" dirty="0">
                <a:solidFill>
                  <a:schemeClr val="tx2"/>
                </a:solidFill>
                <a:latin typeface="Arial" panose="020B0604020202020204" pitchFamily="34" charset="0"/>
                <a:ea typeface="+mn-ea"/>
                <a:cs typeface="Arial" panose="020B0604020202020204" pitchFamily="34" charset="0"/>
              </a:defRPr>
            </a:lvl1pPr>
          </a:lstStyle>
          <a:p>
            <a:r>
              <a:rPr lang="en-US" dirty="0"/>
              <a:t>Click to edit slide title</a:t>
            </a:r>
          </a:p>
        </p:txBody>
      </p:sp>
      <p:sp>
        <p:nvSpPr>
          <p:cNvPr id="21" name="Content Placeholder 13">
            <a:extLst>
              <a:ext uri="{FF2B5EF4-FFF2-40B4-BE49-F238E27FC236}">
                <a16:creationId xmlns:a16="http://schemas.microsoft.com/office/drawing/2014/main" id="{97DA340F-6103-4F2C-B3B8-8D8A524DC19C}"/>
              </a:ext>
            </a:extLst>
          </p:cNvPr>
          <p:cNvSpPr>
            <a:spLocks noGrp="1"/>
          </p:cNvSpPr>
          <p:nvPr>
            <p:ph sz="quarter" idx="21"/>
          </p:nvPr>
        </p:nvSpPr>
        <p:spPr>
          <a:xfrm>
            <a:off x="1394459" y="4373033"/>
            <a:ext cx="4572000" cy="3429000"/>
          </a:xfrm>
          <a:prstGeom prst="rect">
            <a:avLst/>
          </a:prstGeom>
        </p:spPr>
        <p:txBody>
          <a:bodyPr/>
          <a:lstStyle>
            <a:lvl1pPr>
              <a:defRPr sz="2800"/>
            </a:lvl1pPr>
            <a:lvl2pPr marL="822960" indent="-274320">
              <a:buFont typeface="Wingdings" panose="05000000000000000000" pitchFamily="2" charset="2"/>
              <a:buChar char="§"/>
              <a:defRPr sz="2400"/>
            </a:lvl2pPr>
            <a:lvl3pPr marL="1371600" indent="-274320">
              <a:buFont typeface="Wingdings" panose="05000000000000000000" pitchFamily="2" charset="2"/>
              <a:buChar char="ü"/>
              <a:defRPr sz="2000"/>
            </a:lvl3pPr>
            <a:lvl4pPr>
              <a:defRPr sz="1800"/>
            </a:lvl4pPr>
            <a:lvl5pPr marL="2468880" indent="-274320">
              <a:buFont typeface="Wingdings" panose="05000000000000000000" pitchFamily="2" charset="2"/>
              <a:buChar cha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5" name="Date Placeholder 1">
            <a:extLst>
              <a:ext uri="{FF2B5EF4-FFF2-40B4-BE49-F238E27FC236}">
                <a16:creationId xmlns:a16="http://schemas.microsoft.com/office/drawing/2014/main" id="{EE384947-F0AD-4E73-95AD-CAD4DEE44608}"/>
              </a:ext>
            </a:extLst>
          </p:cNvPr>
          <p:cNvSpPr>
            <a:spLocks noGrp="1"/>
          </p:cNvSpPr>
          <p:nvPr>
            <p:ph type="dt" sz="half" idx="2"/>
          </p:nvPr>
        </p:nvSpPr>
        <p:spPr>
          <a:xfrm>
            <a:off x="10703408" y="7795155"/>
            <a:ext cx="3108007" cy="434445"/>
          </a:xfrm>
          <a:prstGeom prst="rect">
            <a:avLst/>
          </a:prstGeom>
        </p:spPr>
        <p:txBody>
          <a:bodyPr vert="horz" lIns="91440" tIns="45720" rIns="91440" bIns="45720" rtlCol="0" anchor="ctr"/>
          <a:lstStyle>
            <a:lvl1pPr algn="r">
              <a:defRPr sz="1200">
                <a:solidFill>
                  <a:schemeClr val="tx1">
                    <a:tint val="75000"/>
                  </a:schemeClr>
                </a:solidFill>
              </a:defRPr>
            </a:lvl1pPr>
          </a:lstStyle>
          <a:p>
            <a:fld id="{9B7EE7B1-A6C1-4E39-8665-A73ED03F32E1}" type="datetimeFigureOut">
              <a:rPr lang="en-US" smtClean="0"/>
              <a:pPr/>
              <a:t>10/7/2025</a:t>
            </a:fld>
            <a:endParaRPr lang="en-US" dirty="0"/>
          </a:p>
        </p:txBody>
      </p:sp>
      <p:sp>
        <p:nvSpPr>
          <p:cNvPr id="26" name="Footer Placeholder 2">
            <a:extLst>
              <a:ext uri="{FF2B5EF4-FFF2-40B4-BE49-F238E27FC236}">
                <a16:creationId xmlns:a16="http://schemas.microsoft.com/office/drawing/2014/main" id="{8259C4D6-850D-4393-9434-3F69451FBF8E}"/>
              </a:ext>
            </a:extLst>
          </p:cNvPr>
          <p:cNvSpPr>
            <a:spLocks noGrp="1"/>
          </p:cNvSpPr>
          <p:nvPr>
            <p:ph type="ftr" sz="quarter" idx="3"/>
          </p:nvPr>
        </p:nvSpPr>
        <p:spPr>
          <a:xfrm>
            <a:off x="929246" y="7772400"/>
            <a:ext cx="12007821" cy="438150"/>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Tree>
    <p:extLst>
      <p:ext uri="{BB962C8B-B14F-4D97-AF65-F5344CB8AC3E}">
        <p14:creationId xmlns:p14="http://schemas.microsoft.com/office/powerpoint/2010/main" val="41093238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6-Picture Grid with Subhead">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049C90B8-4BAF-9A46-98DB-81259C436289}"/>
              </a:ext>
            </a:extLst>
          </p:cNvPr>
          <p:cNvSpPr/>
          <p:nvPr userDrawn="1"/>
        </p:nvSpPr>
        <p:spPr>
          <a:xfrm>
            <a:off x="5029200" y="0"/>
            <a:ext cx="9601200" cy="8229600"/>
          </a:xfrm>
          <a:prstGeom prst="rect">
            <a:avLst/>
          </a:pr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a:extLst>
              <a:ext uri="{FF2B5EF4-FFF2-40B4-BE49-F238E27FC236}">
                <a16:creationId xmlns:a16="http://schemas.microsoft.com/office/drawing/2014/main" id="{3DEE2FC3-856F-2F4B-A52D-94189159AC19}"/>
              </a:ext>
            </a:extLst>
          </p:cNvPr>
          <p:cNvSpPr>
            <a:spLocks noGrp="1"/>
          </p:cNvSpPr>
          <p:nvPr>
            <p:ph type="pic" sz="quarter" idx="10"/>
          </p:nvPr>
        </p:nvSpPr>
        <p:spPr>
          <a:xfrm>
            <a:off x="1371600" y="5394960"/>
            <a:ext cx="4069080" cy="2377440"/>
          </a:xfrm>
          <a:prstGeom prst="rect">
            <a:avLst/>
          </a:prstGeom>
          <a:solidFill>
            <a:srgbClr val="B3B3B3"/>
          </a:solidFill>
        </p:spPr>
        <p:txBody>
          <a:bodyPr lIns="0" tIns="0" rIns="0" bIns="0" anchor="ctr" anchorCtr="0"/>
          <a:lstStyle>
            <a:lvl1pPr marL="0" indent="0" algn="ctr">
              <a:buNone/>
              <a:defRPr sz="1800">
                <a:solidFill>
                  <a:srgbClr val="000000"/>
                </a:solidFill>
                <a:latin typeface="Arial" panose="020B0604020202020204" pitchFamily="34" charset="0"/>
                <a:cs typeface="Arial" panose="020B0604020202020204" pitchFamily="34" charset="0"/>
              </a:defRPr>
            </a:lvl1pPr>
          </a:lstStyle>
          <a:p>
            <a:r>
              <a:rPr lang="en-US"/>
              <a:t>Click icon to add picture</a:t>
            </a:r>
          </a:p>
        </p:txBody>
      </p:sp>
      <p:sp>
        <p:nvSpPr>
          <p:cNvPr id="11" name="Picture Placeholder 2">
            <a:extLst>
              <a:ext uri="{FF2B5EF4-FFF2-40B4-BE49-F238E27FC236}">
                <a16:creationId xmlns:a16="http://schemas.microsoft.com/office/drawing/2014/main" id="{FE341CF1-EFF3-A64D-A9D4-B96C8CD8F301}"/>
              </a:ext>
            </a:extLst>
          </p:cNvPr>
          <p:cNvSpPr>
            <a:spLocks noGrp="1"/>
          </p:cNvSpPr>
          <p:nvPr>
            <p:ph type="pic" sz="quarter" idx="11"/>
          </p:nvPr>
        </p:nvSpPr>
        <p:spPr>
          <a:xfrm>
            <a:off x="1371600" y="2743200"/>
            <a:ext cx="4069080" cy="2377440"/>
          </a:xfrm>
          <a:prstGeom prst="rect">
            <a:avLst/>
          </a:prstGeom>
          <a:solidFill>
            <a:srgbClr val="B3B3B3"/>
          </a:solidFill>
        </p:spPr>
        <p:txBody>
          <a:bodyPr lIns="0" tIns="0" rIns="0" bIns="0" anchor="ctr" anchorCtr="0"/>
          <a:lstStyle>
            <a:lvl1pPr marL="0" indent="0" algn="ctr">
              <a:buNone/>
              <a:defRPr sz="1800">
                <a:solidFill>
                  <a:srgbClr val="000000"/>
                </a:solidFill>
                <a:latin typeface="Arial" panose="020B0604020202020204" pitchFamily="34" charset="0"/>
                <a:cs typeface="Arial" panose="020B0604020202020204" pitchFamily="34" charset="0"/>
              </a:defRPr>
            </a:lvl1pPr>
          </a:lstStyle>
          <a:p>
            <a:r>
              <a:rPr lang="en-US"/>
              <a:t>Click icon to add picture</a:t>
            </a:r>
            <a:endParaRPr lang="en-US" dirty="0"/>
          </a:p>
        </p:txBody>
      </p:sp>
      <p:sp>
        <p:nvSpPr>
          <p:cNvPr id="13" name="Picture Placeholder 2">
            <a:extLst>
              <a:ext uri="{FF2B5EF4-FFF2-40B4-BE49-F238E27FC236}">
                <a16:creationId xmlns:a16="http://schemas.microsoft.com/office/drawing/2014/main" id="{D0629C78-28FC-874B-96C1-DFAAFF975DEC}"/>
              </a:ext>
            </a:extLst>
          </p:cNvPr>
          <p:cNvSpPr>
            <a:spLocks noGrp="1"/>
          </p:cNvSpPr>
          <p:nvPr>
            <p:ph type="pic" sz="quarter" idx="12"/>
          </p:nvPr>
        </p:nvSpPr>
        <p:spPr>
          <a:xfrm>
            <a:off x="5737860" y="5394960"/>
            <a:ext cx="4069080" cy="2377440"/>
          </a:xfrm>
          <a:prstGeom prst="rect">
            <a:avLst/>
          </a:prstGeom>
          <a:solidFill>
            <a:srgbClr val="B3B3B3"/>
          </a:solidFill>
        </p:spPr>
        <p:txBody>
          <a:bodyPr lIns="0" tIns="0" rIns="0" bIns="0" anchor="ctr" anchorCtr="0"/>
          <a:lstStyle>
            <a:lvl1pPr marL="0" indent="0" algn="ctr">
              <a:buNone/>
              <a:defRPr sz="1800">
                <a:solidFill>
                  <a:srgbClr val="000000"/>
                </a:solidFill>
                <a:latin typeface="Arial" panose="020B0604020202020204" pitchFamily="34" charset="0"/>
                <a:cs typeface="Arial" panose="020B0604020202020204" pitchFamily="34" charset="0"/>
              </a:defRPr>
            </a:lvl1pPr>
          </a:lstStyle>
          <a:p>
            <a:r>
              <a:rPr lang="en-US"/>
              <a:t>Click icon to add picture</a:t>
            </a:r>
          </a:p>
        </p:txBody>
      </p:sp>
      <p:sp>
        <p:nvSpPr>
          <p:cNvPr id="14" name="Picture Placeholder 2">
            <a:extLst>
              <a:ext uri="{FF2B5EF4-FFF2-40B4-BE49-F238E27FC236}">
                <a16:creationId xmlns:a16="http://schemas.microsoft.com/office/drawing/2014/main" id="{5089EEED-3863-BD48-BCCB-4D264015DA60}"/>
              </a:ext>
            </a:extLst>
          </p:cNvPr>
          <p:cNvSpPr>
            <a:spLocks noGrp="1"/>
          </p:cNvSpPr>
          <p:nvPr>
            <p:ph type="pic" sz="quarter" idx="13"/>
          </p:nvPr>
        </p:nvSpPr>
        <p:spPr>
          <a:xfrm>
            <a:off x="5737860" y="2743200"/>
            <a:ext cx="4069080" cy="2377440"/>
          </a:xfrm>
          <a:prstGeom prst="rect">
            <a:avLst/>
          </a:prstGeom>
          <a:solidFill>
            <a:srgbClr val="B3B3B3"/>
          </a:solidFill>
        </p:spPr>
        <p:txBody>
          <a:bodyPr lIns="0" tIns="0" rIns="0" bIns="0" anchor="ctr" anchorCtr="0"/>
          <a:lstStyle>
            <a:lvl1pPr marL="0" indent="0" algn="ctr">
              <a:buNone/>
              <a:defRPr sz="1800">
                <a:solidFill>
                  <a:srgbClr val="000000"/>
                </a:solidFill>
                <a:latin typeface="Arial" panose="020B0604020202020204" pitchFamily="34" charset="0"/>
                <a:cs typeface="Arial" panose="020B0604020202020204" pitchFamily="34" charset="0"/>
              </a:defRPr>
            </a:lvl1pPr>
          </a:lstStyle>
          <a:p>
            <a:r>
              <a:rPr lang="en-US"/>
              <a:t>Click icon to add picture</a:t>
            </a:r>
          </a:p>
        </p:txBody>
      </p:sp>
      <p:sp>
        <p:nvSpPr>
          <p:cNvPr id="15" name="Picture Placeholder 2">
            <a:extLst>
              <a:ext uri="{FF2B5EF4-FFF2-40B4-BE49-F238E27FC236}">
                <a16:creationId xmlns:a16="http://schemas.microsoft.com/office/drawing/2014/main" id="{EEF5B44F-191D-F44D-8AB3-0B9E4AF4B4E2}"/>
              </a:ext>
            </a:extLst>
          </p:cNvPr>
          <p:cNvSpPr>
            <a:spLocks noGrp="1"/>
          </p:cNvSpPr>
          <p:nvPr>
            <p:ph type="pic" sz="quarter" idx="14"/>
          </p:nvPr>
        </p:nvSpPr>
        <p:spPr>
          <a:xfrm>
            <a:off x="10104120" y="5394960"/>
            <a:ext cx="4069080" cy="2377440"/>
          </a:xfrm>
          <a:prstGeom prst="rect">
            <a:avLst/>
          </a:prstGeom>
          <a:solidFill>
            <a:srgbClr val="B3B3B3"/>
          </a:solidFill>
        </p:spPr>
        <p:txBody>
          <a:bodyPr lIns="0" tIns="0" rIns="0" bIns="0" anchor="ctr" anchorCtr="0"/>
          <a:lstStyle>
            <a:lvl1pPr marL="0" indent="0" algn="ctr">
              <a:buNone/>
              <a:defRPr sz="1800">
                <a:solidFill>
                  <a:srgbClr val="000000"/>
                </a:solidFill>
                <a:latin typeface="Arial" panose="020B0604020202020204" pitchFamily="34" charset="0"/>
                <a:cs typeface="Arial" panose="020B0604020202020204" pitchFamily="34" charset="0"/>
              </a:defRPr>
            </a:lvl1pPr>
          </a:lstStyle>
          <a:p>
            <a:r>
              <a:rPr lang="en-US"/>
              <a:t>Click icon to add picture</a:t>
            </a:r>
          </a:p>
        </p:txBody>
      </p:sp>
      <p:sp>
        <p:nvSpPr>
          <p:cNvPr id="16" name="Picture Placeholder 2">
            <a:extLst>
              <a:ext uri="{FF2B5EF4-FFF2-40B4-BE49-F238E27FC236}">
                <a16:creationId xmlns:a16="http://schemas.microsoft.com/office/drawing/2014/main" id="{A26442AE-D905-374C-9CB4-1A1F44C08C61}"/>
              </a:ext>
            </a:extLst>
          </p:cNvPr>
          <p:cNvSpPr>
            <a:spLocks noGrp="1"/>
          </p:cNvSpPr>
          <p:nvPr>
            <p:ph type="pic" sz="quarter" idx="15"/>
          </p:nvPr>
        </p:nvSpPr>
        <p:spPr>
          <a:xfrm>
            <a:off x="10104120" y="2743200"/>
            <a:ext cx="4069080" cy="2377440"/>
          </a:xfrm>
          <a:prstGeom prst="rect">
            <a:avLst/>
          </a:prstGeom>
          <a:solidFill>
            <a:srgbClr val="B3B3B3"/>
          </a:solidFill>
        </p:spPr>
        <p:txBody>
          <a:bodyPr lIns="0" tIns="0" rIns="0" bIns="0" anchor="ctr" anchorCtr="0"/>
          <a:lstStyle>
            <a:lvl1pPr marL="0" indent="0" algn="ctr">
              <a:buNone/>
              <a:defRPr sz="1800">
                <a:solidFill>
                  <a:srgbClr val="000000"/>
                </a:solidFill>
                <a:latin typeface="Arial" panose="020B0604020202020204" pitchFamily="34" charset="0"/>
                <a:cs typeface="Arial" panose="020B0604020202020204" pitchFamily="34" charset="0"/>
              </a:defRPr>
            </a:lvl1pPr>
          </a:lstStyle>
          <a:p>
            <a:r>
              <a:rPr lang="en-US"/>
              <a:t>Click icon to add picture</a:t>
            </a:r>
          </a:p>
        </p:txBody>
      </p:sp>
      <p:sp>
        <p:nvSpPr>
          <p:cNvPr id="17" name="Text Placeholder 5">
            <a:extLst>
              <a:ext uri="{FF2B5EF4-FFF2-40B4-BE49-F238E27FC236}">
                <a16:creationId xmlns:a16="http://schemas.microsoft.com/office/drawing/2014/main" id="{CEBE105C-2ECB-0B46-923F-378B0A5AEBCB}"/>
              </a:ext>
            </a:extLst>
          </p:cNvPr>
          <p:cNvSpPr>
            <a:spLocks noGrp="1"/>
          </p:cNvSpPr>
          <p:nvPr>
            <p:ph type="body" sz="quarter" idx="16" hasCustomPrompt="1"/>
          </p:nvPr>
        </p:nvSpPr>
        <p:spPr>
          <a:xfrm>
            <a:off x="1371600" y="4297680"/>
            <a:ext cx="4069080" cy="822960"/>
          </a:xfrm>
          <a:prstGeom prst="rect">
            <a:avLst/>
          </a:prstGeom>
          <a:gradFill>
            <a:gsLst>
              <a:gs pos="0">
                <a:srgbClr val="000000">
                  <a:alpha val="0"/>
                </a:srgbClr>
              </a:gs>
              <a:gs pos="100000">
                <a:srgbClr val="000000"/>
              </a:gs>
            </a:gsLst>
            <a:lin ang="5400000" scaled="0"/>
          </a:gradFill>
        </p:spPr>
        <p:txBody>
          <a:bodyPr lIns="182880" tIns="182880" rIns="182880" bIns="182880" anchor="b" anchorCtr="0"/>
          <a:lstStyle>
            <a:lvl1pPr marL="0" indent="0">
              <a:buNone/>
              <a:defRPr sz="1500" b="1">
                <a:solidFill>
                  <a:schemeClr val="bg1"/>
                </a:solidFill>
                <a:latin typeface="Arial" panose="020B0604020202020204" pitchFamily="34" charset="0"/>
                <a:cs typeface="Arial" panose="020B0604020202020204" pitchFamily="34" charset="0"/>
              </a:defRPr>
            </a:lvl1pPr>
            <a:lvl2pPr marL="548640" indent="0">
              <a:buNone/>
              <a:defRPr sz="1400">
                <a:latin typeface="Arial" panose="020B0604020202020204" pitchFamily="34" charset="0"/>
                <a:cs typeface="Arial" panose="020B0604020202020204" pitchFamily="34" charset="0"/>
              </a:defRPr>
            </a:lvl2pPr>
            <a:lvl3pPr marL="1097280" indent="0">
              <a:buNone/>
              <a:defRPr sz="1400">
                <a:latin typeface="Arial" panose="020B0604020202020204" pitchFamily="34" charset="0"/>
                <a:cs typeface="Arial" panose="020B0604020202020204" pitchFamily="34" charset="0"/>
              </a:defRPr>
            </a:lvl3pPr>
            <a:lvl4pPr marL="1645920" indent="0">
              <a:buNone/>
              <a:defRPr sz="1400">
                <a:latin typeface="Arial" panose="020B0604020202020204" pitchFamily="34" charset="0"/>
                <a:cs typeface="Arial" panose="020B0604020202020204" pitchFamily="34" charset="0"/>
              </a:defRPr>
            </a:lvl4pPr>
            <a:lvl5pPr marL="2194560" indent="0">
              <a:buNone/>
              <a:defRPr sz="1400">
                <a:latin typeface="Arial" panose="020B0604020202020204" pitchFamily="34" charset="0"/>
                <a:cs typeface="Arial" panose="020B0604020202020204" pitchFamily="34" charset="0"/>
              </a:defRPr>
            </a:lvl5pPr>
          </a:lstStyle>
          <a:p>
            <a:pPr lvl="0"/>
            <a:r>
              <a:rPr lang="en-US" dirty="0"/>
              <a:t>Click to insert image caption</a:t>
            </a:r>
          </a:p>
        </p:txBody>
      </p:sp>
      <p:sp>
        <p:nvSpPr>
          <p:cNvPr id="19" name="Text Placeholder 5">
            <a:extLst>
              <a:ext uri="{FF2B5EF4-FFF2-40B4-BE49-F238E27FC236}">
                <a16:creationId xmlns:a16="http://schemas.microsoft.com/office/drawing/2014/main" id="{8B0900D4-1543-834B-AE27-9A72FD91B398}"/>
              </a:ext>
            </a:extLst>
          </p:cNvPr>
          <p:cNvSpPr>
            <a:spLocks noGrp="1"/>
          </p:cNvSpPr>
          <p:nvPr>
            <p:ph type="body" sz="quarter" idx="17" hasCustomPrompt="1"/>
          </p:nvPr>
        </p:nvSpPr>
        <p:spPr>
          <a:xfrm>
            <a:off x="1371600" y="6949440"/>
            <a:ext cx="4069080" cy="822960"/>
          </a:xfrm>
          <a:prstGeom prst="rect">
            <a:avLst/>
          </a:prstGeom>
          <a:gradFill>
            <a:gsLst>
              <a:gs pos="0">
                <a:srgbClr val="000000">
                  <a:alpha val="0"/>
                </a:srgbClr>
              </a:gs>
              <a:gs pos="100000">
                <a:srgbClr val="000000"/>
              </a:gs>
            </a:gsLst>
            <a:lin ang="5400000" scaled="0"/>
          </a:gradFill>
        </p:spPr>
        <p:txBody>
          <a:bodyPr lIns="182880" tIns="182880" rIns="182880" bIns="182880" anchor="b" anchorCtr="0"/>
          <a:lstStyle>
            <a:lvl1pPr marL="0" indent="0">
              <a:buNone/>
              <a:defRPr sz="1500" b="1">
                <a:solidFill>
                  <a:schemeClr val="bg1"/>
                </a:solidFill>
                <a:latin typeface="Arial" panose="020B0604020202020204" pitchFamily="34" charset="0"/>
                <a:cs typeface="Arial" panose="020B0604020202020204" pitchFamily="34" charset="0"/>
              </a:defRPr>
            </a:lvl1pPr>
            <a:lvl2pPr marL="548640" indent="0">
              <a:buNone/>
              <a:defRPr sz="1400">
                <a:latin typeface="Arial" panose="020B0604020202020204" pitchFamily="34" charset="0"/>
                <a:cs typeface="Arial" panose="020B0604020202020204" pitchFamily="34" charset="0"/>
              </a:defRPr>
            </a:lvl2pPr>
            <a:lvl3pPr marL="1097280" indent="0">
              <a:buNone/>
              <a:defRPr sz="1400">
                <a:latin typeface="Arial" panose="020B0604020202020204" pitchFamily="34" charset="0"/>
                <a:cs typeface="Arial" panose="020B0604020202020204" pitchFamily="34" charset="0"/>
              </a:defRPr>
            </a:lvl3pPr>
            <a:lvl4pPr marL="1645920" indent="0">
              <a:buNone/>
              <a:defRPr sz="1400">
                <a:latin typeface="Arial" panose="020B0604020202020204" pitchFamily="34" charset="0"/>
                <a:cs typeface="Arial" panose="020B0604020202020204" pitchFamily="34" charset="0"/>
              </a:defRPr>
            </a:lvl4pPr>
            <a:lvl5pPr marL="2194560" indent="0">
              <a:buNone/>
              <a:defRPr sz="1400">
                <a:latin typeface="Arial" panose="020B0604020202020204" pitchFamily="34" charset="0"/>
                <a:cs typeface="Arial" panose="020B0604020202020204" pitchFamily="34" charset="0"/>
              </a:defRPr>
            </a:lvl5pPr>
          </a:lstStyle>
          <a:p>
            <a:pPr lvl="0"/>
            <a:r>
              <a:rPr lang="en-US" dirty="0"/>
              <a:t>Click to insert image caption</a:t>
            </a:r>
          </a:p>
        </p:txBody>
      </p:sp>
      <p:sp>
        <p:nvSpPr>
          <p:cNvPr id="20" name="Text Placeholder 5">
            <a:extLst>
              <a:ext uri="{FF2B5EF4-FFF2-40B4-BE49-F238E27FC236}">
                <a16:creationId xmlns:a16="http://schemas.microsoft.com/office/drawing/2014/main" id="{F64FB6B4-B0C6-5949-9F2B-7BCB7B207394}"/>
              </a:ext>
            </a:extLst>
          </p:cNvPr>
          <p:cNvSpPr>
            <a:spLocks noGrp="1"/>
          </p:cNvSpPr>
          <p:nvPr>
            <p:ph type="body" sz="quarter" idx="18" hasCustomPrompt="1"/>
          </p:nvPr>
        </p:nvSpPr>
        <p:spPr>
          <a:xfrm>
            <a:off x="5737860" y="4297680"/>
            <a:ext cx="4069080" cy="822960"/>
          </a:xfrm>
          <a:prstGeom prst="rect">
            <a:avLst/>
          </a:prstGeom>
          <a:gradFill>
            <a:gsLst>
              <a:gs pos="0">
                <a:srgbClr val="000000">
                  <a:alpha val="0"/>
                </a:srgbClr>
              </a:gs>
              <a:gs pos="100000">
                <a:srgbClr val="000000"/>
              </a:gs>
            </a:gsLst>
            <a:lin ang="5400000" scaled="0"/>
          </a:gradFill>
        </p:spPr>
        <p:txBody>
          <a:bodyPr lIns="182880" tIns="182880" rIns="182880" bIns="182880" anchor="b" anchorCtr="0"/>
          <a:lstStyle>
            <a:lvl1pPr marL="0" indent="0">
              <a:buNone/>
              <a:defRPr sz="1500" b="1">
                <a:solidFill>
                  <a:schemeClr val="bg1"/>
                </a:solidFill>
                <a:latin typeface="Arial" panose="020B0604020202020204" pitchFamily="34" charset="0"/>
                <a:cs typeface="Arial" panose="020B0604020202020204" pitchFamily="34" charset="0"/>
              </a:defRPr>
            </a:lvl1pPr>
            <a:lvl2pPr marL="548640" indent="0">
              <a:buNone/>
              <a:defRPr sz="1400">
                <a:latin typeface="Arial" panose="020B0604020202020204" pitchFamily="34" charset="0"/>
                <a:cs typeface="Arial" panose="020B0604020202020204" pitchFamily="34" charset="0"/>
              </a:defRPr>
            </a:lvl2pPr>
            <a:lvl3pPr marL="1097280" indent="0">
              <a:buNone/>
              <a:defRPr sz="1400">
                <a:latin typeface="Arial" panose="020B0604020202020204" pitchFamily="34" charset="0"/>
                <a:cs typeface="Arial" panose="020B0604020202020204" pitchFamily="34" charset="0"/>
              </a:defRPr>
            </a:lvl3pPr>
            <a:lvl4pPr marL="1645920" indent="0">
              <a:buNone/>
              <a:defRPr sz="1400">
                <a:latin typeface="Arial" panose="020B0604020202020204" pitchFamily="34" charset="0"/>
                <a:cs typeface="Arial" panose="020B0604020202020204" pitchFamily="34" charset="0"/>
              </a:defRPr>
            </a:lvl4pPr>
            <a:lvl5pPr marL="2194560" indent="0">
              <a:buNone/>
              <a:defRPr sz="1400">
                <a:latin typeface="Arial" panose="020B0604020202020204" pitchFamily="34" charset="0"/>
                <a:cs typeface="Arial" panose="020B0604020202020204" pitchFamily="34" charset="0"/>
              </a:defRPr>
            </a:lvl5pPr>
          </a:lstStyle>
          <a:p>
            <a:pPr lvl="0"/>
            <a:r>
              <a:rPr lang="en-US" dirty="0"/>
              <a:t>Click to insert image caption</a:t>
            </a:r>
          </a:p>
        </p:txBody>
      </p:sp>
      <p:sp>
        <p:nvSpPr>
          <p:cNvPr id="21" name="Text Placeholder 5">
            <a:extLst>
              <a:ext uri="{FF2B5EF4-FFF2-40B4-BE49-F238E27FC236}">
                <a16:creationId xmlns:a16="http://schemas.microsoft.com/office/drawing/2014/main" id="{8FDD81E0-346D-A544-A838-A6991588AE4C}"/>
              </a:ext>
            </a:extLst>
          </p:cNvPr>
          <p:cNvSpPr>
            <a:spLocks noGrp="1"/>
          </p:cNvSpPr>
          <p:nvPr>
            <p:ph type="body" sz="quarter" idx="19" hasCustomPrompt="1"/>
          </p:nvPr>
        </p:nvSpPr>
        <p:spPr>
          <a:xfrm>
            <a:off x="5737860" y="6949440"/>
            <a:ext cx="4069080" cy="822960"/>
          </a:xfrm>
          <a:prstGeom prst="rect">
            <a:avLst/>
          </a:prstGeom>
          <a:gradFill>
            <a:gsLst>
              <a:gs pos="0">
                <a:srgbClr val="000000">
                  <a:alpha val="0"/>
                </a:srgbClr>
              </a:gs>
              <a:gs pos="100000">
                <a:srgbClr val="000000"/>
              </a:gs>
            </a:gsLst>
            <a:lin ang="5400000" scaled="0"/>
          </a:gradFill>
        </p:spPr>
        <p:txBody>
          <a:bodyPr lIns="182880" tIns="182880" rIns="182880" bIns="182880" anchor="b" anchorCtr="0"/>
          <a:lstStyle>
            <a:lvl1pPr marL="0" indent="0">
              <a:buNone/>
              <a:defRPr sz="1500" b="1">
                <a:solidFill>
                  <a:schemeClr val="bg1"/>
                </a:solidFill>
                <a:latin typeface="Arial" panose="020B0604020202020204" pitchFamily="34" charset="0"/>
                <a:cs typeface="Arial" panose="020B0604020202020204" pitchFamily="34" charset="0"/>
              </a:defRPr>
            </a:lvl1pPr>
            <a:lvl2pPr marL="548640" indent="0">
              <a:buNone/>
              <a:defRPr sz="1400">
                <a:latin typeface="Arial" panose="020B0604020202020204" pitchFamily="34" charset="0"/>
                <a:cs typeface="Arial" panose="020B0604020202020204" pitchFamily="34" charset="0"/>
              </a:defRPr>
            </a:lvl2pPr>
            <a:lvl3pPr marL="1097280" indent="0">
              <a:buNone/>
              <a:defRPr sz="1400">
                <a:latin typeface="Arial" panose="020B0604020202020204" pitchFamily="34" charset="0"/>
                <a:cs typeface="Arial" panose="020B0604020202020204" pitchFamily="34" charset="0"/>
              </a:defRPr>
            </a:lvl3pPr>
            <a:lvl4pPr marL="1645920" indent="0">
              <a:buNone/>
              <a:defRPr sz="1400">
                <a:latin typeface="Arial" panose="020B0604020202020204" pitchFamily="34" charset="0"/>
                <a:cs typeface="Arial" panose="020B0604020202020204" pitchFamily="34" charset="0"/>
              </a:defRPr>
            </a:lvl4pPr>
            <a:lvl5pPr marL="2194560" indent="0">
              <a:buNone/>
              <a:defRPr sz="1400">
                <a:latin typeface="Arial" panose="020B0604020202020204" pitchFamily="34" charset="0"/>
                <a:cs typeface="Arial" panose="020B0604020202020204" pitchFamily="34" charset="0"/>
              </a:defRPr>
            </a:lvl5pPr>
          </a:lstStyle>
          <a:p>
            <a:pPr lvl="0"/>
            <a:r>
              <a:rPr lang="en-US" dirty="0"/>
              <a:t>Click to insert image caption</a:t>
            </a:r>
          </a:p>
        </p:txBody>
      </p:sp>
      <p:sp>
        <p:nvSpPr>
          <p:cNvPr id="22" name="Text Placeholder 5">
            <a:extLst>
              <a:ext uri="{FF2B5EF4-FFF2-40B4-BE49-F238E27FC236}">
                <a16:creationId xmlns:a16="http://schemas.microsoft.com/office/drawing/2014/main" id="{CDB91CB5-0E93-FA44-9508-60493542C74C}"/>
              </a:ext>
            </a:extLst>
          </p:cNvPr>
          <p:cNvSpPr>
            <a:spLocks noGrp="1"/>
          </p:cNvSpPr>
          <p:nvPr>
            <p:ph type="body" sz="quarter" idx="20" hasCustomPrompt="1"/>
          </p:nvPr>
        </p:nvSpPr>
        <p:spPr>
          <a:xfrm>
            <a:off x="10104120" y="4297680"/>
            <a:ext cx="4069080" cy="822960"/>
          </a:xfrm>
          <a:prstGeom prst="rect">
            <a:avLst/>
          </a:prstGeom>
          <a:gradFill>
            <a:gsLst>
              <a:gs pos="0">
                <a:srgbClr val="000000">
                  <a:alpha val="0"/>
                </a:srgbClr>
              </a:gs>
              <a:gs pos="100000">
                <a:srgbClr val="000000"/>
              </a:gs>
            </a:gsLst>
            <a:lin ang="5400000" scaled="0"/>
          </a:gradFill>
        </p:spPr>
        <p:txBody>
          <a:bodyPr lIns="182880" tIns="182880" rIns="182880" bIns="182880" anchor="b" anchorCtr="0"/>
          <a:lstStyle>
            <a:lvl1pPr marL="0" indent="0">
              <a:buNone/>
              <a:defRPr sz="1500" b="1">
                <a:solidFill>
                  <a:schemeClr val="bg1"/>
                </a:solidFill>
                <a:latin typeface="Arial" panose="020B0604020202020204" pitchFamily="34" charset="0"/>
                <a:cs typeface="Arial" panose="020B0604020202020204" pitchFamily="34" charset="0"/>
              </a:defRPr>
            </a:lvl1pPr>
            <a:lvl2pPr marL="548640" indent="0">
              <a:buNone/>
              <a:defRPr sz="1400">
                <a:latin typeface="Arial" panose="020B0604020202020204" pitchFamily="34" charset="0"/>
                <a:cs typeface="Arial" panose="020B0604020202020204" pitchFamily="34" charset="0"/>
              </a:defRPr>
            </a:lvl2pPr>
            <a:lvl3pPr marL="1097280" indent="0">
              <a:buNone/>
              <a:defRPr sz="1400">
                <a:latin typeface="Arial" panose="020B0604020202020204" pitchFamily="34" charset="0"/>
                <a:cs typeface="Arial" panose="020B0604020202020204" pitchFamily="34" charset="0"/>
              </a:defRPr>
            </a:lvl3pPr>
            <a:lvl4pPr marL="1645920" indent="0">
              <a:buNone/>
              <a:defRPr sz="1400">
                <a:latin typeface="Arial" panose="020B0604020202020204" pitchFamily="34" charset="0"/>
                <a:cs typeface="Arial" panose="020B0604020202020204" pitchFamily="34" charset="0"/>
              </a:defRPr>
            </a:lvl4pPr>
            <a:lvl5pPr marL="2194560" indent="0">
              <a:buNone/>
              <a:defRPr sz="1400">
                <a:latin typeface="Arial" panose="020B0604020202020204" pitchFamily="34" charset="0"/>
                <a:cs typeface="Arial" panose="020B0604020202020204" pitchFamily="34" charset="0"/>
              </a:defRPr>
            </a:lvl5pPr>
          </a:lstStyle>
          <a:p>
            <a:pPr lvl="0"/>
            <a:r>
              <a:rPr lang="en-US" dirty="0"/>
              <a:t>Click to insert image caption</a:t>
            </a:r>
          </a:p>
        </p:txBody>
      </p:sp>
      <p:sp>
        <p:nvSpPr>
          <p:cNvPr id="23" name="Text Placeholder 5">
            <a:extLst>
              <a:ext uri="{FF2B5EF4-FFF2-40B4-BE49-F238E27FC236}">
                <a16:creationId xmlns:a16="http://schemas.microsoft.com/office/drawing/2014/main" id="{92F736B8-F799-F047-BE4E-297E64A7549C}"/>
              </a:ext>
            </a:extLst>
          </p:cNvPr>
          <p:cNvSpPr>
            <a:spLocks noGrp="1"/>
          </p:cNvSpPr>
          <p:nvPr>
            <p:ph type="body" sz="quarter" idx="21" hasCustomPrompt="1"/>
          </p:nvPr>
        </p:nvSpPr>
        <p:spPr>
          <a:xfrm>
            <a:off x="10104120" y="6949440"/>
            <a:ext cx="4069080" cy="822960"/>
          </a:xfrm>
          <a:prstGeom prst="rect">
            <a:avLst/>
          </a:prstGeom>
          <a:gradFill>
            <a:gsLst>
              <a:gs pos="0">
                <a:srgbClr val="000000">
                  <a:alpha val="0"/>
                </a:srgbClr>
              </a:gs>
              <a:gs pos="100000">
                <a:srgbClr val="000000"/>
              </a:gs>
            </a:gsLst>
            <a:lin ang="5400000" scaled="0"/>
          </a:gradFill>
        </p:spPr>
        <p:txBody>
          <a:bodyPr lIns="182880" tIns="182880" rIns="182880" bIns="182880" anchor="b" anchorCtr="0"/>
          <a:lstStyle>
            <a:lvl1pPr marL="0" indent="0">
              <a:buNone/>
              <a:defRPr sz="1500" b="1">
                <a:solidFill>
                  <a:schemeClr val="bg1"/>
                </a:solidFill>
                <a:latin typeface="Arial" panose="020B0604020202020204" pitchFamily="34" charset="0"/>
                <a:cs typeface="Arial" panose="020B0604020202020204" pitchFamily="34" charset="0"/>
              </a:defRPr>
            </a:lvl1pPr>
            <a:lvl2pPr marL="548640" indent="0">
              <a:buNone/>
              <a:defRPr sz="1400">
                <a:latin typeface="Arial" panose="020B0604020202020204" pitchFamily="34" charset="0"/>
                <a:cs typeface="Arial" panose="020B0604020202020204" pitchFamily="34" charset="0"/>
              </a:defRPr>
            </a:lvl2pPr>
            <a:lvl3pPr marL="1097280" indent="0">
              <a:buNone/>
              <a:defRPr sz="1400">
                <a:latin typeface="Arial" panose="020B0604020202020204" pitchFamily="34" charset="0"/>
                <a:cs typeface="Arial" panose="020B0604020202020204" pitchFamily="34" charset="0"/>
              </a:defRPr>
            </a:lvl3pPr>
            <a:lvl4pPr marL="1645920" indent="0">
              <a:buNone/>
              <a:defRPr sz="1400">
                <a:latin typeface="Arial" panose="020B0604020202020204" pitchFamily="34" charset="0"/>
                <a:cs typeface="Arial" panose="020B0604020202020204" pitchFamily="34" charset="0"/>
              </a:defRPr>
            </a:lvl4pPr>
            <a:lvl5pPr marL="2194560" indent="0">
              <a:buNone/>
              <a:defRPr sz="1400">
                <a:latin typeface="Arial" panose="020B0604020202020204" pitchFamily="34" charset="0"/>
                <a:cs typeface="Arial" panose="020B0604020202020204" pitchFamily="34" charset="0"/>
              </a:defRPr>
            </a:lvl5pPr>
          </a:lstStyle>
          <a:p>
            <a:pPr lvl="0"/>
            <a:r>
              <a:rPr lang="en-US" dirty="0"/>
              <a:t>Click to insert image caption</a:t>
            </a:r>
          </a:p>
        </p:txBody>
      </p:sp>
      <p:sp>
        <p:nvSpPr>
          <p:cNvPr id="24" name="Slide Number Placeholder 3">
            <a:extLst>
              <a:ext uri="{FF2B5EF4-FFF2-40B4-BE49-F238E27FC236}">
                <a16:creationId xmlns:a16="http://schemas.microsoft.com/office/drawing/2014/main" id="{183198DF-9C78-DD40-9CE1-2BC11B888821}"/>
              </a:ext>
            </a:extLst>
          </p:cNvPr>
          <p:cNvSpPr>
            <a:spLocks noGrp="1"/>
          </p:cNvSpPr>
          <p:nvPr>
            <p:ph type="sldNum" sz="quarter" idx="22"/>
          </p:nvPr>
        </p:nvSpPr>
        <p:spPr>
          <a:xfrm>
            <a:off x="13994296" y="7772400"/>
            <a:ext cx="453223" cy="457200"/>
          </a:xfrm>
          <a:prstGeom prst="rect">
            <a:avLst/>
          </a:prstGeom>
        </p:spPr>
        <p:txBody>
          <a:bodyPr lIns="0" tIns="0" rIns="0" bIns="0" anchor="ctr" anchorCtr="0"/>
          <a:lstStyle>
            <a:lvl1pPr algn="r">
              <a:defRPr sz="1200">
                <a:solidFill>
                  <a:srgbClr val="B3B3B3"/>
                </a:solidFill>
                <a:latin typeface="Arial" panose="020B0604020202020204" pitchFamily="34" charset="0"/>
                <a:cs typeface="Arial" panose="020B0604020202020204" pitchFamily="34" charset="0"/>
              </a:defRPr>
            </a:lvl1pPr>
          </a:lstStyle>
          <a:p>
            <a:fld id="{FE7A4BB3-E848-5A44-82DF-322201952CD8}" type="slidenum">
              <a:rPr lang="en-US" smtClean="0"/>
              <a:pPr/>
              <a:t>‹#›</a:t>
            </a:fld>
            <a:endParaRPr lang="en-US" dirty="0"/>
          </a:p>
        </p:txBody>
      </p:sp>
      <p:sp>
        <p:nvSpPr>
          <p:cNvPr id="26" name="Title 1">
            <a:extLst>
              <a:ext uri="{FF2B5EF4-FFF2-40B4-BE49-F238E27FC236}">
                <a16:creationId xmlns:a16="http://schemas.microsoft.com/office/drawing/2014/main" id="{BE0A6ECC-C9D0-4240-B978-69D09F2C9936}"/>
              </a:ext>
            </a:extLst>
          </p:cNvPr>
          <p:cNvSpPr>
            <a:spLocks noGrp="1"/>
          </p:cNvSpPr>
          <p:nvPr>
            <p:ph type="title" hasCustomPrompt="1"/>
          </p:nvPr>
        </p:nvSpPr>
        <p:spPr>
          <a:xfrm>
            <a:off x="3200400" y="270933"/>
            <a:ext cx="10972800" cy="1310979"/>
          </a:xfrm>
          <a:prstGeom prst="rect">
            <a:avLst/>
          </a:prstGeom>
        </p:spPr>
        <p:txBody>
          <a:bodyPr lIns="0" anchor="b"/>
          <a:lstStyle>
            <a:lvl1pPr>
              <a:defRPr lang="en-US" sz="3600" b="1" kern="1200" dirty="0">
                <a:solidFill>
                  <a:schemeClr val="tx2"/>
                </a:solidFill>
                <a:latin typeface="Arial" panose="020B0604020202020204" pitchFamily="34" charset="0"/>
                <a:ea typeface="+mn-ea"/>
                <a:cs typeface="Arial" panose="020B0604020202020204" pitchFamily="34" charset="0"/>
              </a:defRPr>
            </a:lvl1pPr>
          </a:lstStyle>
          <a:p>
            <a:r>
              <a:rPr lang="en-US" dirty="0"/>
              <a:t>Click to edit slide title</a:t>
            </a:r>
          </a:p>
        </p:txBody>
      </p:sp>
      <p:sp>
        <p:nvSpPr>
          <p:cNvPr id="30" name="Date Placeholder 1">
            <a:extLst>
              <a:ext uri="{FF2B5EF4-FFF2-40B4-BE49-F238E27FC236}">
                <a16:creationId xmlns:a16="http://schemas.microsoft.com/office/drawing/2014/main" id="{E4CF0CE7-333F-4604-B518-6F7EE2AA82D5}"/>
              </a:ext>
            </a:extLst>
          </p:cNvPr>
          <p:cNvSpPr>
            <a:spLocks noGrp="1"/>
          </p:cNvSpPr>
          <p:nvPr>
            <p:ph type="dt" sz="half" idx="2"/>
          </p:nvPr>
        </p:nvSpPr>
        <p:spPr>
          <a:xfrm>
            <a:off x="10703408" y="7795155"/>
            <a:ext cx="3108007" cy="434445"/>
          </a:xfrm>
          <a:prstGeom prst="rect">
            <a:avLst/>
          </a:prstGeom>
        </p:spPr>
        <p:txBody>
          <a:bodyPr vert="horz" lIns="91440" tIns="45720" rIns="91440" bIns="45720" rtlCol="0" anchor="ctr"/>
          <a:lstStyle>
            <a:lvl1pPr algn="r">
              <a:defRPr sz="1200">
                <a:solidFill>
                  <a:schemeClr val="tx1">
                    <a:tint val="75000"/>
                  </a:schemeClr>
                </a:solidFill>
              </a:defRPr>
            </a:lvl1pPr>
          </a:lstStyle>
          <a:p>
            <a:fld id="{9B7EE7B1-A6C1-4E39-8665-A73ED03F32E1}" type="datetimeFigureOut">
              <a:rPr lang="en-US" smtClean="0"/>
              <a:pPr/>
              <a:t>10/7/2025</a:t>
            </a:fld>
            <a:endParaRPr lang="en-US" dirty="0"/>
          </a:p>
        </p:txBody>
      </p:sp>
      <p:sp>
        <p:nvSpPr>
          <p:cNvPr id="31" name="Footer Placeholder 2">
            <a:extLst>
              <a:ext uri="{FF2B5EF4-FFF2-40B4-BE49-F238E27FC236}">
                <a16:creationId xmlns:a16="http://schemas.microsoft.com/office/drawing/2014/main" id="{21303C4E-FB0C-4A46-BF34-C99D885AA3B1}"/>
              </a:ext>
            </a:extLst>
          </p:cNvPr>
          <p:cNvSpPr>
            <a:spLocks noGrp="1"/>
          </p:cNvSpPr>
          <p:nvPr>
            <p:ph type="ftr" sz="quarter" idx="3"/>
          </p:nvPr>
        </p:nvSpPr>
        <p:spPr>
          <a:xfrm>
            <a:off x="929246" y="7772400"/>
            <a:ext cx="12007821" cy="438150"/>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32" name="Content Placeholder 4">
            <a:extLst>
              <a:ext uri="{FF2B5EF4-FFF2-40B4-BE49-F238E27FC236}">
                <a16:creationId xmlns:a16="http://schemas.microsoft.com/office/drawing/2014/main" id="{C14080C3-5390-4F4E-9C88-2C080B5CE5D9}"/>
              </a:ext>
            </a:extLst>
          </p:cNvPr>
          <p:cNvSpPr>
            <a:spLocks noGrp="1"/>
          </p:cNvSpPr>
          <p:nvPr>
            <p:ph sz="quarter" idx="24"/>
          </p:nvPr>
        </p:nvSpPr>
        <p:spPr>
          <a:xfrm>
            <a:off x="1371600" y="2194560"/>
            <a:ext cx="12801600" cy="525886"/>
          </a:xfrm>
          <a:prstGeom prst="rect">
            <a:avLst/>
          </a:prstGeom>
        </p:spPr>
        <p:txBody>
          <a:bodyPr/>
          <a:lstStyle>
            <a:lvl1pPr>
              <a:defRPr sz="2800">
                <a:latin typeface="Arial" panose="020B0604020202020204" pitchFamily="34" charset="0"/>
                <a:cs typeface="Arial" panose="020B0604020202020204" pitchFamily="34" charset="0"/>
              </a:defRPr>
            </a:lvl1pPr>
            <a:lvl2pPr marL="822960" indent="-274320">
              <a:buFont typeface="Wingdings" panose="05000000000000000000" pitchFamily="2" charset="2"/>
              <a:buChar char="§"/>
              <a:defRPr sz="2400">
                <a:latin typeface="Arial" panose="020B0604020202020204" pitchFamily="34" charset="0"/>
                <a:cs typeface="Arial" panose="020B0604020202020204" pitchFamily="34" charset="0"/>
              </a:defRPr>
            </a:lvl2pPr>
            <a:lvl3pPr marL="1371600" indent="-274320">
              <a:buFont typeface="Wingdings" panose="05000000000000000000" pitchFamily="2" charset="2"/>
              <a:buChar char="ü"/>
              <a:defRPr sz="2000">
                <a:latin typeface="Arial" panose="020B0604020202020204" pitchFamily="34" charset="0"/>
                <a:cs typeface="Arial" panose="020B0604020202020204" pitchFamily="34" charset="0"/>
              </a:defRPr>
            </a:lvl3pPr>
            <a:lvl4pPr>
              <a:defRPr sz="1800">
                <a:latin typeface="Arial" panose="020B0604020202020204" pitchFamily="34" charset="0"/>
                <a:cs typeface="Arial" panose="020B0604020202020204" pitchFamily="34" charset="0"/>
              </a:defRPr>
            </a:lvl4pPr>
            <a:lvl5pPr marL="2468880" indent="-274320">
              <a:buFont typeface="Wingdings" panose="05000000000000000000" pitchFamily="2" charset="2"/>
              <a:buChar char="§"/>
              <a:defRPr sz="1600">
                <a:latin typeface="Arial" panose="020B0604020202020204" pitchFamily="34" charset="0"/>
                <a:cs typeface="Arial" panose="020B0604020202020204" pitchFamily="34" charset="0"/>
              </a:defRPr>
            </a:lvl5pPr>
          </a:lstStyle>
          <a:p>
            <a:pPr lvl="0"/>
            <a:r>
              <a:rPr lang="en-US"/>
              <a:t>Click to edit Master text styles</a:t>
            </a:r>
          </a:p>
        </p:txBody>
      </p:sp>
    </p:spTree>
    <p:extLst>
      <p:ext uri="{BB962C8B-B14F-4D97-AF65-F5344CB8AC3E}">
        <p14:creationId xmlns:p14="http://schemas.microsoft.com/office/powerpoint/2010/main" val="29500813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6-Picture Grid">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049C90B8-4BAF-9A46-98DB-81259C436289}"/>
              </a:ext>
            </a:extLst>
          </p:cNvPr>
          <p:cNvSpPr/>
          <p:nvPr userDrawn="1"/>
        </p:nvSpPr>
        <p:spPr>
          <a:xfrm>
            <a:off x="5029200" y="0"/>
            <a:ext cx="9601200" cy="8229600"/>
          </a:xfrm>
          <a:prstGeom prst="rect">
            <a:avLst/>
          </a:pr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a:extLst>
              <a:ext uri="{FF2B5EF4-FFF2-40B4-BE49-F238E27FC236}">
                <a16:creationId xmlns:a16="http://schemas.microsoft.com/office/drawing/2014/main" id="{3DEE2FC3-856F-2F4B-A52D-94189159AC19}"/>
              </a:ext>
            </a:extLst>
          </p:cNvPr>
          <p:cNvSpPr>
            <a:spLocks noGrp="1"/>
          </p:cNvSpPr>
          <p:nvPr>
            <p:ph type="pic" sz="quarter" idx="10"/>
          </p:nvPr>
        </p:nvSpPr>
        <p:spPr>
          <a:xfrm>
            <a:off x="1371600" y="5060515"/>
            <a:ext cx="4069080" cy="2711885"/>
          </a:xfrm>
          <a:prstGeom prst="rect">
            <a:avLst/>
          </a:prstGeom>
          <a:solidFill>
            <a:srgbClr val="B3B3B3"/>
          </a:solidFill>
        </p:spPr>
        <p:txBody>
          <a:bodyPr lIns="0" tIns="0" rIns="0" bIns="0" anchor="ctr" anchorCtr="0"/>
          <a:lstStyle>
            <a:lvl1pPr marL="0" indent="0" algn="ctr">
              <a:buNone/>
              <a:defRPr sz="1800">
                <a:solidFill>
                  <a:srgbClr val="000000"/>
                </a:solidFill>
                <a:latin typeface="Arial" panose="020B0604020202020204" pitchFamily="34" charset="0"/>
                <a:cs typeface="Arial" panose="020B0604020202020204" pitchFamily="34" charset="0"/>
              </a:defRPr>
            </a:lvl1pPr>
          </a:lstStyle>
          <a:p>
            <a:r>
              <a:rPr lang="en-US"/>
              <a:t>Click icon to add picture</a:t>
            </a:r>
          </a:p>
        </p:txBody>
      </p:sp>
      <p:sp>
        <p:nvSpPr>
          <p:cNvPr id="11" name="Picture Placeholder 2">
            <a:extLst>
              <a:ext uri="{FF2B5EF4-FFF2-40B4-BE49-F238E27FC236}">
                <a16:creationId xmlns:a16="http://schemas.microsoft.com/office/drawing/2014/main" id="{FE341CF1-EFF3-A64D-A9D4-B96C8CD8F301}"/>
              </a:ext>
            </a:extLst>
          </p:cNvPr>
          <p:cNvSpPr>
            <a:spLocks noGrp="1"/>
          </p:cNvSpPr>
          <p:nvPr>
            <p:ph type="pic" sz="quarter" idx="11"/>
          </p:nvPr>
        </p:nvSpPr>
        <p:spPr>
          <a:xfrm>
            <a:off x="1371600" y="2066544"/>
            <a:ext cx="4069080" cy="2715768"/>
          </a:xfrm>
          <a:prstGeom prst="rect">
            <a:avLst/>
          </a:prstGeom>
          <a:solidFill>
            <a:srgbClr val="B3B3B3"/>
          </a:solidFill>
        </p:spPr>
        <p:txBody>
          <a:bodyPr lIns="0" tIns="0" rIns="0" bIns="0" anchor="ctr" anchorCtr="0"/>
          <a:lstStyle>
            <a:lvl1pPr marL="0" indent="0" algn="ctr">
              <a:buNone/>
              <a:defRPr sz="1800">
                <a:solidFill>
                  <a:srgbClr val="000000"/>
                </a:solidFill>
                <a:latin typeface="Arial" panose="020B0604020202020204" pitchFamily="34" charset="0"/>
                <a:cs typeface="Arial" panose="020B0604020202020204" pitchFamily="34" charset="0"/>
              </a:defRPr>
            </a:lvl1pPr>
          </a:lstStyle>
          <a:p>
            <a:r>
              <a:rPr lang="en-US"/>
              <a:t>Click icon to add picture</a:t>
            </a:r>
          </a:p>
        </p:txBody>
      </p:sp>
      <p:sp>
        <p:nvSpPr>
          <p:cNvPr id="13" name="Picture Placeholder 2">
            <a:extLst>
              <a:ext uri="{FF2B5EF4-FFF2-40B4-BE49-F238E27FC236}">
                <a16:creationId xmlns:a16="http://schemas.microsoft.com/office/drawing/2014/main" id="{D0629C78-28FC-874B-96C1-DFAAFF975DEC}"/>
              </a:ext>
            </a:extLst>
          </p:cNvPr>
          <p:cNvSpPr>
            <a:spLocks noGrp="1"/>
          </p:cNvSpPr>
          <p:nvPr>
            <p:ph type="pic" sz="quarter" idx="12"/>
          </p:nvPr>
        </p:nvSpPr>
        <p:spPr>
          <a:xfrm>
            <a:off x="5737860" y="5060515"/>
            <a:ext cx="4069080" cy="2711885"/>
          </a:xfrm>
          <a:prstGeom prst="rect">
            <a:avLst/>
          </a:prstGeom>
          <a:solidFill>
            <a:srgbClr val="B3B3B3"/>
          </a:solidFill>
        </p:spPr>
        <p:txBody>
          <a:bodyPr lIns="0" tIns="0" rIns="0" bIns="0" anchor="ctr" anchorCtr="0"/>
          <a:lstStyle>
            <a:lvl1pPr marL="0" indent="0" algn="ctr">
              <a:buNone/>
              <a:defRPr sz="1800">
                <a:solidFill>
                  <a:srgbClr val="000000"/>
                </a:solidFill>
                <a:latin typeface="Arial" panose="020B0604020202020204" pitchFamily="34" charset="0"/>
                <a:cs typeface="Arial" panose="020B0604020202020204" pitchFamily="34" charset="0"/>
              </a:defRPr>
            </a:lvl1pPr>
          </a:lstStyle>
          <a:p>
            <a:r>
              <a:rPr lang="en-US"/>
              <a:t>Click icon to add picture</a:t>
            </a:r>
          </a:p>
        </p:txBody>
      </p:sp>
      <p:sp>
        <p:nvSpPr>
          <p:cNvPr id="14" name="Picture Placeholder 2">
            <a:extLst>
              <a:ext uri="{FF2B5EF4-FFF2-40B4-BE49-F238E27FC236}">
                <a16:creationId xmlns:a16="http://schemas.microsoft.com/office/drawing/2014/main" id="{5089EEED-3863-BD48-BCCB-4D264015DA60}"/>
              </a:ext>
            </a:extLst>
          </p:cNvPr>
          <p:cNvSpPr>
            <a:spLocks noGrp="1"/>
          </p:cNvSpPr>
          <p:nvPr>
            <p:ph type="pic" sz="quarter" idx="13"/>
          </p:nvPr>
        </p:nvSpPr>
        <p:spPr>
          <a:xfrm>
            <a:off x="5737860" y="2066544"/>
            <a:ext cx="4069080" cy="2715768"/>
          </a:xfrm>
          <a:prstGeom prst="rect">
            <a:avLst/>
          </a:prstGeom>
          <a:solidFill>
            <a:srgbClr val="B3B3B3"/>
          </a:solidFill>
        </p:spPr>
        <p:txBody>
          <a:bodyPr lIns="0" tIns="0" rIns="0" bIns="0" anchor="ctr" anchorCtr="0"/>
          <a:lstStyle>
            <a:lvl1pPr marL="0" indent="0" algn="ctr">
              <a:buNone/>
              <a:defRPr sz="1800">
                <a:solidFill>
                  <a:srgbClr val="000000"/>
                </a:solidFill>
                <a:latin typeface="Arial" panose="020B0604020202020204" pitchFamily="34" charset="0"/>
                <a:cs typeface="Arial" panose="020B0604020202020204" pitchFamily="34" charset="0"/>
              </a:defRPr>
            </a:lvl1pPr>
          </a:lstStyle>
          <a:p>
            <a:r>
              <a:rPr lang="en-US"/>
              <a:t>Click icon to add picture</a:t>
            </a:r>
          </a:p>
        </p:txBody>
      </p:sp>
      <p:sp>
        <p:nvSpPr>
          <p:cNvPr id="15" name="Picture Placeholder 2">
            <a:extLst>
              <a:ext uri="{FF2B5EF4-FFF2-40B4-BE49-F238E27FC236}">
                <a16:creationId xmlns:a16="http://schemas.microsoft.com/office/drawing/2014/main" id="{EEF5B44F-191D-F44D-8AB3-0B9E4AF4B4E2}"/>
              </a:ext>
            </a:extLst>
          </p:cNvPr>
          <p:cNvSpPr>
            <a:spLocks noGrp="1"/>
          </p:cNvSpPr>
          <p:nvPr>
            <p:ph type="pic" sz="quarter" idx="14"/>
          </p:nvPr>
        </p:nvSpPr>
        <p:spPr>
          <a:xfrm>
            <a:off x="10104120" y="5060515"/>
            <a:ext cx="4069080" cy="2711885"/>
          </a:xfrm>
          <a:prstGeom prst="rect">
            <a:avLst/>
          </a:prstGeom>
          <a:solidFill>
            <a:srgbClr val="B3B3B3"/>
          </a:solidFill>
        </p:spPr>
        <p:txBody>
          <a:bodyPr lIns="0" tIns="0" rIns="0" bIns="0" anchor="ctr" anchorCtr="0"/>
          <a:lstStyle>
            <a:lvl1pPr marL="0" indent="0" algn="ctr">
              <a:buNone/>
              <a:defRPr sz="1800">
                <a:solidFill>
                  <a:srgbClr val="000000"/>
                </a:solidFill>
                <a:latin typeface="Arial" panose="020B0604020202020204" pitchFamily="34" charset="0"/>
                <a:cs typeface="Arial" panose="020B0604020202020204" pitchFamily="34" charset="0"/>
              </a:defRPr>
            </a:lvl1pPr>
          </a:lstStyle>
          <a:p>
            <a:r>
              <a:rPr lang="en-US"/>
              <a:t>Click icon to add picture</a:t>
            </a:r>
          </a:p>
        </p:txBody>
      </p:sp>
      <p:sp>
        <p:nvSpPr>
          <p:cNvPr id="16" name="Picture Placeholder 2">
            <a:extLst>
              <a:ext uri="{FF2B5EF4-FFF2-40B4-BE49-F238E27FC236}">
                <a16:creationId xmlns:a16="http://schemas.microsoft.com/office/drawing/2014/main" id="{A26442AE-D905-374C-9CB4-1A1F44C08C61}"/>
              </a:ext>
            </a:extLst>
          </p:cNvPr>
          <p:cNvSpPr>
            <a:spLocks noGrp="1"/>
          </p:cNvSpPr>
          <p:nvPr>
            <p:ph type="pic" sz="quarter" idx="15"/>
          </p:nvPr>
        </p:nvSpPr>
        <p:spPr>
          <a:xfrm>
            <a:off x="10104120" y="2066544"/>
            <a:ext cx="4069080" cy="2715768"/>
          </a:xfrm>
          <a:prstGeom prst="rect">
            <a:avLst/>
          </a:prstGeom>
          <a:solidFill>
            <a:srgbClr val="B3B3B3"/>
          </a:solidFill>
        </p:spPr>
        <p:txBody>
          <a:bodyPr lIns="0" tIns="0" rIns="0" bIns="0" anchor="ctr" anchorCtr="0"/>
          <a:lstStyle>
            <a:lvl1pPr marL="0" indent="0" algn="ctr">
              <a:buNone/>
              <a:defRPr sz="1800">
                <a:solidFill>
                  <a:srgbClr val="000000"/>
                </a:solidFill>
                <a:latin typeface="Arial" panose="020B0604020202020204" pitchFamily="34" charset="0"/>
                <a:cs typeface="Arial" panose="020B0604020202020204" pitchFamily="34" charset="0"/>
              </a:defRPr>
            </a:lvl1pPr>
          </a:lstStyle>
          <a:p>
            <a:r>
              <a:rPr lang="en-US"/>
              <a:t>Click icon to add picture</a:t>
            </a:r>
          </a:p>
        </p:txBody>
      </p:sp>
      <p:sp>
        <p:nvSpPr>
          <p:cNvPr id="17" name="Text Placeholder 5">
            <a:extLst>
              <a:ext uri="{FF2B5EF4-FFF2-40B4-BE49-F238E27FC236}">
                <a16:creationId xmlns:a16="http://schemas.microsoft.com/office/drawing/2014/main" id="{CEBE105C-2ECB-0B46-923F-378B0A5AEBCB}"/>
              </a:ext>
            </a:extLst>
          </p:cNvPr>
          <p:cNvSpPr>
            <a:spLocks noGrp="1"/>
          </p:cNvSpPr>
          <p:nvPr>
            <p:ph type="body" sz="quarter" idx="16" hasCustomPrompt="1"/>
          </p:nvPr>
        </p:nvSpPr>
        <p:spPr>
          <a:xfrm>
            <a:off x="1371600" y="3959352"/>
            <a:ext cx="4069080" cy="822960"/>
          </a:xfrm>
          <a:prstGeom prst="rect">
            <a:avLst/>
          </a:prstGeom>
          <a:gradFill>
            <a:gsLst>
              <a:gs pos="0">
                <a:srgbClr val="000000">
                  <a:alpha val="0"/>
                </a:srgbClr>
              </a:gs>
              <a:gs pos="100000">
                <a:srgbClr val="000000"/>
              </a:gs>
            </a:gsLst>
            <a:lin ang="5400000" scaled="0"/>
          </a:gradFill>
        </p:spPr>
        <p:txBody>
          <a:bodyPr lIns="182880" tIns="182880" rIns="182880" bIns="182880" anchor="b" anchorCtr="0"/>
          <a:lstStyle>
            <a:lvl1pPr marL="0" indent="0">
              <a:buNone/>
              <a:defRPr sz="1500" b="1">
                <a:solidFill>
                  <a:schemeClr val="bg1"/>
                </a:solidFill>
                <a:latin typeface="Arial" panose="020B0604020202020204" pitchFamily="34" charset="0"/>
                <a:cs typeface="Arial" panose="020B0604020202020204" pitchFamily="34" charset="0"/>
              </a:defRPr>
            </a:lvl1pPr>
            <a:lvl2pPr marL="548640" indent="0">
              <a:buNone/>
              <a:defRPr sz="1400">
                <a:latin typeface="Arial" panose="020B0604020202020204" pitchFamily="34" charset="0"/>
                <a:cs typeface="Arial" panose="020B0604020202020204" pitchFamily="34" charset="0"/>
              </a:defRPr>
            </a:lvl2pPr>
            <a:lvl3pPr marL="1097280" indent="0">
              <a:buNone/>
              <a:defRPr sz="1400">
                <a:latin typeface="Arial" panose="020B0604020202020204" pitchFamily="34" charset="0"/>
                <a:cs typeface="Arial" panose="020B0604020202020204" pitchFamily="34" charset="0"/>
              </a:defRPr>
            </a:lvl3pPr>
            <a:lvl4pPr marL="1645920" indent="0">
              <a:buNone/>
              <a:defRPr sz="1400">
                <a:latin typeface="Arial" panose="020B0604020202020204" pitchFamily="34" charset="0"/>
                <a:cs typeface="Arial" panose="020B0604020202020204" pitchFamily="34" charset="0"/>
              </a:defRPr>
            </a:lvl4pPr>
            <a:lvl5pPr marL="2194560" indent="0">
              <a:buNone/>
              <a:defRPr sz="1400">
                <a:latin typeface="Arial" panose="020B0604020202020204" pitchFamily="34" charset="0"/>
                <a:cs typeface="Arial" panose="020B0604020202020204" pitchFamily="34" charset="0"/>
              </a:defRPr>
            </a:lvl5pPr>
          </a:lstStyle>
          <a:p>
            <a:pPr lvl="0"/>
            <a:r>
              <a:rPr lang="en-US" dirty="0"/>
              <a:t>Click to insert image caption</a:t>
            </a:r>
          </a:p>
        </p:txBody>
      </p:sp>
      <p:sp>
        <p:nvSpPr>
          <p:cNvPr id="19" name="Text Placeholder 5">
            <a:extLst>
              <a:ext uri="{FF2B5EF4-FFF2-40B4-BE49-F238E27FC236}">
                <a16:creationId xmlns:a16="http://schemas.microsoft.com/office/drawing/2014/main" id="{8B0900D4-1543-834B-AE27-9A72FD91B398}"/>
              </a:ext>
            </a:extLst>
          </p:cNvPr>
          <p:cNvSpPr>
            <a:spLocks noGrp="1"/>
          </p:cNvSpPr>
          <p:nvPr>
            <p:ph type="body" sz="quarter" idx="17" hasCustomPrompt="1"/>
          </p:nvPr>
        </p:nvSpPr>
        <p:spPr>
          <a:xfrm>
            <a:off x="1371600" y="6949440"/>
            <a:ext cx="4069080" cy="822960"/>
          </a:xfrm>
          <a:prstGeom prst="rect">
            <a:avLst/>
          </a:prstGeom>
          <a:gradFill>
            <a:gsLst>
              <a:gs pos="0">
                <a:srgbClr val="000000">
                  <a:alpha val="0"/>
                </a:srgbClr>
              </a:gs>
              <a:gs pos="100000">
                <a:srgbClr val="000000"/>
              </a:gs>
            </a:gsLst>
            <a:lin ang="5400000" scaled="0"/>
          </a:gradFill>
        </p:spPr>
        <p:txBody>
          <a:bodyPr lIns="182880" tIns="182880" rIns="182880" bIns="182880" anchor="b" anchorCtr="0"/>
          <a:lstStyle>
            <a:lvl1pPr marL="0" indent="0">
              <a:buNone/>
              <a:defRPr sz="1500" b="1">
                <a:solidFill>
                  <a:schemeClr val="bg1"/>
                </a:solidFill>
                <a:latin typeface="Arial" panose="020B0604020202020204" pitchFamily="34" charset="0"/>
                <a:cs typeface="Arial" panose="020B0604020202020204" pitchFamily="34" charset="0"/>
              </a:defRPr>
            </a:lvl1pPr>
            <a:lvl2pPr marL="548640" indent="0">
              <a:buNone/>
              <a:defRPr sz="1400">
                <a:latin typeface="Arial" panose="020B0604020202020204" pitchFamily="34" charset="0"/>
                <a:cs typeface="Arial" panose="020B0604020202020204" pitchFamily="34" charset="0"/>
              </a:defRPr>
            </a:lvl2pPr>
            <a:lvl3pPr marL="1097280" indent="0">
              <a:buNone/>
              <a:defRPr sz="1400">
                <a:latin typeface="Arial" panose="020B0604020202020204" pitchFamily="34" charset="0"/>
                <a:cs typeface="Arial" panose="020B0604020202020204" pitchFamily="34" charset="0"/>
              </a:defRPr>
            </a:lvl3pPr>
            <a:lvl4pPr marL="1645920" indent="0">
              <a:buNone/>
              <a:defRPr sz="1400">
                <a:latin typeface="Arial" panose="020B0604020202020204" pitchFamily="34" charset="0"/>
                <a:cs typeface="Arial" panose="020B0604020202020204" pitchFamily="34" charset="0"/>
              </a:defRPr>
            </a:lvl4pPr>
            <a:lvl5pPr marL="2194560" indent="0">
              <a:buNone/>
              <a:defRPr sz="1400">
                <a:latin typeface="Arial" panose="020B0604020202020204" pitchFamily="34" charset="0"/>
                <a:cs typeface="Arial" panose="020B0604020202020204" pitchFamily="34" charset="0"/>
              </a:defRPr>
            </a:lvl5pPr>
          </a:lstStyle>
          <a:p>
            <a:pPr lvl="0"/>
            <a:r>
              <a:rPr lang="en-US" dirty="0"/>
              <a:t>Click to insert image caption</a:t>
            </a:r>
          </a:p>
        </p:txBody>
      </p:sp>
      <p:sp>
        <p:nvSpPr>
          <p:cNvPr id="20" name="Text Placeholder 5">
            <a:extLst>
              <a:ext uri="{FF2B5EF4-FFF2-40B4-BE49-F238E27FC236}">
                <a16:creationId xmlns:a16="http://schemas.microsoft.com/office/drawing/2014/main" id="{F64FB6B4-B0C6-5949-9F2B-7BCB7B207394}"/>
              </a:ext>
            </a:extLst>
          </p:cNvPr>
          <p:cNvSpPr>
            <a:spLocks noGrp="1"/>
          </p:cNvSpPr>
          <p:nvPr>
            <p:ph type="body" sz="quarter" idx="18" hasCustomPrompt="1"/>
          </p:nvPr>
        </p:nvSpPr>
        <p:spPr>
          <a:xfrm>
            <a:off x="5737860" y="3959352"/>
            <a:ext cx="4069080" cy="822960"/>
          </a:xfrm>
          <a:prstGeom prst="rect">
            <a:avLst/>
          </a:prstGeom>
          <a:gradFill>
            <a:gsLst>
              <a:gs pos="0">
                <a:srgbClr val="000000">
                  <a:alpha val="0"/>
                </a:srgbClr>
              </a:gs>
              <a:gs pos="100000">
                <a:srgbClr val="000000"/>
              </a:gs>
            </a:gsLst>
            <a:lin ang="5400000" scaled="0"/>
          </a:gradFill>
        </p:spPr>
        <p:txBody>
          <a:bodyPr lIns="182880" tIns="182880" rIns="182880" bIns="182880" anchor="b" anchorCtr="0"/>
          <a:lstStyle>
            <a:lvl1pPr marL="0" indent="0">
              <a:buNone/>
              <a:defRPr sz="1500" b="1">
                <a:solidFill>
                  <a:schemeClr val="bg1"/>
                </a:solidFill>
                <a:latin typeface="Arial" panose="020B0604020202020204" pitchFamily="34" charset="0"/>
                <a:cs typeface="Arial" panose="020B0604020202020204" pitchFamily="34" charset="0"/>
              </a:defRPr>
            </a:lvl1pPr>
            <a:lvl2pPr marL="548640" indent="0">
              <a:buNone/>
              <a:defRPr sz="1400">
                <a:latin typeface="Arial" panose="020B0604020202020204" pitchFamily="34" charset="0"/>
                <a:cs typeface="Arial" panose="020B0604020202020204" pitchFamily="34" charset="0"/>
              </a:defRPr>
            </a:lvl2pPr>
            <a:lvl3pPr marL="1097280" indent="0">
              <a:buNone/>
              <a:defRPr sz="1400">
                <a:latin typeface="Arial" panose="020B0604020202020204" pitchFamily="34" charset="0"/>
                <a:cs typeface="Arial" panose="020B0604020202020204" pitchFamily="34" charset="0"/>
              </a:defRPr>
            </a:lvl3pPr>
            <a:lvl4pPr marL="1645920" indent="0">
              <a:buNone/>
              <a:defRPr sz="1400">
                <a:latin typeface="Arial" panose="020B0604020202020204" pitchFamily="34" charset="0"/>
                <a:cs typeface="Arial" panose="020B0604020202020204" pitchFamily="34" charset="0"/>
              </a:defRPr>
            </a:lvl4pPr>
            <a:lvl5pPr marL="2194560" indent="0">
              <a:buNone/>
              <a:defRPr sz="1400">
                <a:latin typeface="Arial" panose="020B0604020202020204" pitchFamily="34" charset="0"/>
                <a:cs typeface="Arial" panose="020B0604020202020204" pitchFamily="34" charset="0"/>
              </a:defRPr>
            </a:lvl5pPr>
          </a:lstStyle>
          <a:p>
            <a:pPr lvl="0"/>
            <a:r>
              <a:rPr lang="en-US" dirty="0"/>
              <a:t>Click to insert image caption</a:t>
            </a:r>
          </a:p>
        </p:txBody>
      </p:sp>
      <p:sp>
        <p:nvSpPr>
          <p:cNvPr id="21" name="Text Placeholder 5">
            <a:extLst>
              <a:ext uri="{FF2B5EF4-FFF2-40B4-BE49-F238E27FC236}">
                <a16:creationId xmlns:a16="http://schemas.microsoft.com/office/drawing/2014/main" id="{8FDD81E0-346D-A544-A838-A6991588AE4C}"/>
              </a:ext>
            </a:extLst>
          </p:cNvPr>
          <p:cNvSpPr>
            <a:spLocks noGrp="1"/>
          </p:cNvSpPr>
          <p:nvPr>
            <p:ph type="body" sz="quarter" idx="19" hasCustomPrompt="1"/>
          </p:nvPr>
        </p:nvSpPr>
        <p:spPr>
          <a:xfrm>
            <a:off x="5737860" y="6949440"/>
            <a:ext cx="4069080" cy="822960"/>
          </a:xfrm>
          <a:prstGeom prst="rect">
            <a:avLst/>
          </a:prstGeom>
          <a:gradFill>
            <a:gsLst>
              <a:gs pos="0">
                <a:srgbClr val="000000">
                  <a:alpha val="0"/>
                </a:srgbClr>
              </a:gs>
              <a:gs pos="100000">
                <a:srgbClr val="000000"/>
              </a:gs>
            </a:gsLst>
            <a:lin ang="5400000" scaled="0"/>
          </a:gradFill>
        </p:spPr>
        <p:txBody>
          <a:bodyPr lIns="182880" tIns="182880" rIns="182880" bIns="182880" anchor="b" anchorCtr="0"/>
          <a:lstStyle>
            <a:lvl1pPr marL="0" indent="0">
              <a:buNone/>
              <a:defRPr sz="1500" b="1">
                <a:solidFill>
                  <a:schemeClr val="bg1"/>
                </a:solidFill>
                <a:latin typeface="Arial" panose="020B0604020202020204" pitchFamily="34" charset="0"/>
                <a:cs typeface="Arial" panose="020B0604020202020204" pitchFamily="34" charset="0"/>
              </a:defRPr>
            </a:lvl1pPr>
            <a:lvl2pPr marL="548640" indent="0">
              <a:buNone/>
              <a:defRPr sz="1400">
                <a:latin typeface="Arial" panose="020B0604020202020204" pitchFamily="34" charset="0"/>
                <a:cs typeface="Arial" panose="020B0604020202020204" pitchFamily="34" charset="0"/>
              </a:defRPr>
            </a:lvl2pPr>
            <a:lvl3pPr marL="1097280" indent="0">
              <a:buNone/>
              <a:defRPr sz="1400">
                <a:latin typeface="Arial" panose="020B0604020202020204" pitchFamily="34" charset="0"/>
                <a:cs typeface="Arial" panose="020B0604020202020204" pitchFamily="34" charset="0"/>
              </a:defRPr>
            </a:lvl3pPr>
            <a:lvl4pPr marL="1645920" indent="0">
              <a:buNone/>
              <a:defRPr sz="1400">
                <a:latin typeface="Arial" panose="020B0604020202020204" pitchFamily="34" charset="0"/>
                <a:cs typeface="Arial" panose="020B0604020202020204" pitchFamily="34" charset="0"/>
              </a:defRPr>
            </a:lvl4pPr>
            <a:lvl5pPr marL="2194560" indent="0">
              <a:buNone/>
              <a:defRPr sz="1400">
                <a:latin typeface="Arial" panose="020B0604020202020204" pitchFamily="34" charset="0"/>
                <a:cs typeface="Arial" panose="020B0604020202020204" pitchFamily="34" charset="0"/>
              </a:defRPr>
            </a:lvl5pPr>
          </a:lstStyle>
          <a:p>
            <a:pPr lvl="0"/>
            <a:r>
              <a:rPr lang="en-US" dirty="0"/>
              <a:t>Click to insert image caption</a:t>
            </a:r>
          </a:p>
        </p:txBody>
      </p:sp>
      <p:sp>
        <p:nvSpPr>
          <p:cNvPr id="22" name="Text Placeholder 5">
            <a:extLst>
              <a:ext uri="{FF2B5EF4-FFF2-40B4-BE49-F238E27FC236}">
                <a16:creationId xmlns:a16="http://schemas.microsoft.com/office/drawing/2014/main" id="{CDB91CB5-0E93-FA44-9508-60493542C74C}"/>
              </a:ext>
            </a:extLst>
          </p:cNvPr>
          <p:cNvSpPr>
            <a:spLocks noGrp="1"/>
          </p:cNvSpPr>
          <p:nvPr>
            <p:ph type="body" sz="quarter" idx="20" hasCustomPrompt="1"/>
          </p:nvPr>
        </p:nvSpPr>
        <p:spPr>
          <a:xfrm>
            <a:off x="10104120" y="3959352"/>
            <a:ext cx="4069080" cy="822960"/>
          </a:xfrm>
          <a:prstGeom prst="rect">
            <a:avLst/>
          </a:prstGeom>
          <a:gradFill>
            <a:gsLst>
              <a:gs pos="0">
                <a:srgbClr val="000000">
                  <a:alpha val="0"/>
                </a:srgbClr>
              </a:gs>
              <a:gs pos="100000">
                <a:srgbClr val="000000"/>
              </a:gs>
            </a:gsLst>
            <a:lin ang="5400000" scaled="0"/>
          </a:gradFill>
        </p:spPr>
        <p:txBody>
          <a:bodyPr lIns="182880" tIns="182880" rIns="182880" bIns="182880" anchor="b" anchorCtr="0"/>
          <a:lstStyle>
            <a:lvl1pPr marL="0" indent="0">
              <a:buNone/>
              <a:defRPr sz="1500" b="1">
                <a:solidFill>
                  <a:schemeClr val="bg1"/>
                </a:solidFill>
                <a:latin typeface="Arial" panose="020B0604020202020204" pitchFamily="34" charset="0"/>
                <a:cs typeface="Arial" panose="020B0604020202020204" pitchFamily="34" charset="0"/>
              </a:defRPr>
            </a:lvl1pPr>
            <a:lvl2pPr marL="548640" indent="0">
              <a:buNone/>
              <a:defRPr sz="1400">
                <a:latin typeface="Arial" panose="020B0604020202020204" pitchFamily="34" charset="0"/>
                <a:cs typeface="Arial" panose="020B0604020202020204" pitchFamily="34" charset="0"/>
              </a:defRPr>
            </a:lvl2pPr>
            <a:lvl3pPr marL="1097280" indent="0">
              <a:buNone/>
              <a:defRPr sz="1400">
                <a:latin typeface="Arial" panose="020B0604020202020204" pitchFamily="34" charset="0"/>
                <a:cs typeface="Arial" panose="020B0604020202020204" pitchFamily="34" charset="0"/>
              </a:defRPr>
            </a:lvl3pPr>
            <a:lvl4pPr marL="1645920" indent="0">
              <a:buNone/>
              <a:defRPr sz="1400">
                <a:latin typeface="Arial" panose="020B0604020202020204" pitchFamily="34" charset="0"/>
                <a:cs typeface="Arial" panose="020B0604020202020204" pitchFamily="34" charset="0"/>
              </a:defRPr>
            </a:lvl4pPr>
            <a:lvl5pPr marL="2194560" indent="0">
              <a:buNone/>
              <a:defRPr sz="1400">
                <a:latin typeface="Arial" panose="020B0604020202020204" pitchFamily="34" charset="0"/>
                <a:cs typeface="Arial" panose="020B0604020202020204" pitchFamily="34" charset="0"/>
              </a:defRPr>
            </a:lvl5pPr>
          </a:lstStyle>
          <a:p>
            <a:pPr lvl="0"/>
            <a:r>
              <a:rPr lang="en-US" dirty="0"/>
              <a:t>Click to insert image caption</a:t>
            </a:r>
          </a:p>
        </p:txBody>
      </p:sp>
      <p:sp>
        <p:nvSpPr>
          <p:cNvPr id="23" name="Text Placeholder 5">
            <a:extLst>
              <a:ext uri="{FF2B5EF4-FFF2-40B4-BE49-F238E27FC236}">
                <a16:creationId xmlns:a16="http://schemas.microsoft.com/office/drawing/2014/main" id="{92F736B8-F799-F047-BE4E-297E64A7549C}"/>
              </a:ext>
            </a:extLst>
          </p:cNvPr>
          <p:cNvSpPr>
            <a:spLocks noGrp="1"/>
          </p:cNvSpPr>
          <p:nvPr>
            <p:ph type="body" sz="quarter" idx="21" hasCustomPrompt="1"/>
          </p:nvPr>
        </p:nvSpPr>
        <p:spPr>
          <a:xfrm>
            <a:off x="10104120" y="6949440"/>
            <a:ext cx="4069080" cy="822960"/>
          </a:xfrm>
          <a:prstGeom prst="rect">
            <a:avLst/>
          </a:prstGeom>
          <a:gradFill>
            <a:gsLst>
              <a:gs pos="0">
                <a:srgbClr val="000000">
                  <a:alpha val="0"/>
                </a:srgbClr>
              </a:gs>
              <a:gs pos="100000">
                <a:srgbClr val="000000"/>
              </a:gs>
            </a:gsLst>
            <a:lin ang="5400000" scaled="0"/>
          </a:gradFill>
        </p:spPr>
        <p:txBody>
          <a:bodyPr lIns="182880" tIns="182880" rIns="182880" bIns="182880" anchor="b" anchorCtr="0"/>
          <a:lstStyle>
            <a:lvl1pPr marL="0" indent="0">
              <a:buNone/>
              <a:defRPr sz="1500" b="1">
                <a:solidFill>
                  <a:schemeClr val="bg1"/>
                </a:solidFill>
                <a:latin typeface="Arial" panose="020B0604020202020204" pitchFamily="34" charset="0"/>
                <a:cs typeface="Arial" panose="020B0604020202020204" pitchFamily="34" charset="0"/>
              </a:defRPr>
            </a:lvl1pPr>
            <a:lvl2pPr marL="548640" indent="0">
              <a:buNone/>
              <a:defRPr sz="1400">
                <a:latin typeface="Arial" panose="020B0604020202020204" pitchFamily="34" charset="0"/>
                <a:cs typeface="Arial" panose="020B0604020202020204" pitchFamily="34" charset="0"/>
              </a:defRPr>
            </a:lvl2pPr>
            <a:lvl3pPr marL="1097280" indent="0">
              <a:buNone/>
              <a:defRPr sz="1400">
                <a:latin typeface="Arial" panose="020B0604020202020204" pitchFamily="34" charset="0"/>
                <a:cs typeface="Arial" panose="020B0604020202020204" pitchFamily="34" charset="0"/>
              </a:defRPr>
            </a:lvl3pPr>
            <a:lvl4pPr marL="1645920" indent="0">
              <a:buNone/>
              <a:defRPr sz="1400">
                <a:latin typeface="Arial" panose="020B0604020202020204" pitchFamily="34" charset="0"/>
                <a:cs typeface="Arial" panose="020B0604020202020204" pitchFamily="34" charset="0"/>
              </a:defRPr>
            </a:lvl4pPr>
            <a:lvl5pPr marL="2194560" indent="0">
              <a:buNone/>
              <a:defRPr sz="1400">
                <a:latin typeface="Arial" panose="020B0604020202020204" pitchFamily="34" charset="0"/>
                <a:cs typeface="Arial" panose="020B0604020202020204" pitchFamily="34" charset="0"/>
              </a:defRPr>
            </a:lvl5pPr>
          </a:lstStyle>
          <a:p>
            <a:pPr lvl="0"/>
            <a:r>
              <a:rPr lang="en-US" dirty="0"/>
              <a:t>Click to insert image caption</a:t>
            </a:r>
          </a:p>
        </p:txBody>
      </p:sp>
      <p:sp>
        <p:nvSpPr>
          <p:cNvPr id="24" name="Slide Number Placeholder 3">
            <a:extLst>
              <a:ext uri="{FF2B5EF4-FFF2-40B4-BE49-F238E27FC236}">
                <a16:creationId xmlns:a16="http://schemas.microsoft.com/office/drawing/2014/main" id="{183198DF-9C78-DD40-9CE1-2BC11B888821}"/>
              </a:ext>
            </a:extLst>
          </p:cNvPr>
          <p:cNvSpPr>
            <a:spLocks noGrp="1"/>
          </p:cNvSpPr>
          <p:nvPr>
            <p:ph type="sldNum" sz="quarter" idx="22"/>
          </p:nvPr>
        </p:nvSpPr>
        <p:spPr>
          <a:xfrm>
            <a:off x="13994296" y="7772400"/>
            <a:ext cx="453223" cy="457200"/>
          </a:xfrm>
          <a:prstGeom prst="rect">
            <a:avLst/>
          </a:prstGeom>
        </p:spPr>
        <p:txBody>
          <a:bodyPr lIns="0" tIns="0" rIns="0" bIns="0" anchor="ctr" anchorCtr="0"/>
          <a:lstStyle>
            <a:lvl1pPr algn="r">
              <a:defRPr sz="1200">
                <a:solidFill>
                  <a:srgbClr val="B3B3B3"/>
                </a:solidFill>
                <a:latin typeface="Arial" panose="020B0604020202020204" pitchFamily="34" charset="0"/>
                <a:cs typeface="Arial" panose="020B0604020202020204" pitchFamily="34" charset="0"/>
              </a:defRPr>
            </a:lvl1pPr>
          </a:lstStyle>
          <a:p>
            <a:fld id="{FE7A4BB3-E848-5A44-82DF-322201952CD8}" type="slidenum">
              <a:rPr lang="en-US" smtClean="0"/>
              <a:pPr/>
              <a:t>‹#›</a:t>
            </a:fld>
            <a:endParaRPr lang="en-US" dirty="0"/>
          </a:p>
        </p:txBody>
      </p:sp>
      <p:sp>
        <p:nvSpPr>
          <p:cNvPr id="28" name="Date Placeholder 1">
            <a:extLst>
              <a:ext uri="{FF2B5EF4-FFF2-40B4-BE49-F238E27FC236}">
                <a16:creationId xmlns:a16="http://schemas.microsoft.com/office/drawing/2014/main" id="{68F188F7-153E-49D5-8DFC-19025204703A}"/>
              </a:ext>
            </a:extLst>
          </p:cNvPr>
          <p:cNvSpPr>
            <a:spLocks noGrp="1"/>
          </p:cNvSpPr>
          <p:nvPr>
            <p:ph type="dt" sz="half" idx="2"/>
          </p:nvPr>
        </p:nvSpPr>
        <p:spPr>
          <a:xfrm>
            <a:off x="10703408" y="7795155"/>
            <a:ext cx="3108007" cy="434445"/>
          </a:xfrm>
          <a:prstGeom prst="rect">
            <a:avLst/>
          </a:prstGeom>
        </p:spPr>
        <p:txBody>
          <a:bodyPr vert="horz" lIns="91440" tIns="45720" rIns="91440" bIns="45720" rtlCol="0" anchor="ctr"/>
          <a:lstStyle>
            <a:lvl1pPr algn="r">
              <a:defRPr sz="1200">
                <a:solidFill>
                  <a:schemeClr val="tx1">
                    <a:tint val="75000"/>
                  </a:schemeClr>
                </a:solidFill>
              </a:defRPr>
            </a:lvl1pPr>
          </a:lstStyle>
          <a:p>
            <a:fld id="{9B7EE7B1-A6C1-4E39-8665-A73ED03F32E1}" type="datetimeFigureOut">
              <a:rPr lang="en-US" smtClean="0"/>
              <a:pPr/>
              <a:t>10/7/2025</a:t>
            </a:fld>
            <a:endParaRPr lang="en-US" dirty="0"/>
          </a:p>
        </p:txBody>
      </p:sp>
      <p:sp>
        <p:nvSpPr>
          <p:cNvPr id="29" name="Footer Placeholder 2">
            <a:extLst>
              <a:ext uri="{FF2B5EF4-FFF2-40B4-BE49-F238E27FC236}">
                <a16:creationId xmlns:a16="http://schemas.microsoft.com/office/drawing/2014/main" id="{578EF931-9BED-4D2C-8850-F588C3E36023}"/>
              </a:ext>
            </a:extLst>
          </p:cNvPr>
          <p:cNvSpPr>
            <a:spLocks noGrp="1"/>
          </p:cNvSpPr>
          <p:nvPr>
            <p:ph type="ftr" sz="quarter" idx="3"/>
          </p:nvPr>
        </p:nvSpPr>
        <p:spPr>
          <a:xfrm>
            <a:off x="929246" y="7772400"/>
            <a:ext cx="12007821" cy="438150"/>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30" name="Title 1">
            <a:extLst>
              <a:ext uri="{FF2B5EF4-FFF2-40B4-BE49-F238E27FC236}">
                <a16:creationId xmlns:a16="http://schemas.microsoft.com/office/drawing/2014/main" id="{7B7AD090-7EA2-424E-A15B-B80A20326A1D}"/>
              </a:ext>
            </a:extLst>
          </p:cNvPr>
          <p:cNvSpPr>
            <a:spLocks noGrp="1"/>
          </p:cNvSpPr>
          <p:nvPr>
            <p:ph type="title" hasCustomPrompt="1"/>
          </p:nvPr>
        </p:nvSpPr>
        <p:spPr>
          <a:xfrm>
            <a:off x="3200400" y="270933"/>
            <a:ext cx="10972800" cy="1310979"/>
          </a:xfrm>
          <a:prstGeom prst="rect">
            <a:avLst/>
          </a:prstGeom>
        </p:spPr>
        <p:txBody>
          <a:bodyPr lIns="0" anchor="b"/>
          <a:lstStyle>
            <a:lvl1pPr>
              <a:defRPr lang="en-US" sz="3600" b="1" kern="1200" dirty="0">
                <a:solidFill>
                  <a:schemeClr val="tx2"/>
                </a:solidFill>
                <a:latin typeface="Arial" panose="020B0604020202020204" pitchFamily="34" charset="0"/>
                <a:ea typeface="+mn-ea"/>
                <a:cs typeface="Arial" panose="020B0604020202020204" pitchFamily="34" charset="0"/>
              </a:defRPr>
            </a:lvl1pPr>
          </a:lstStyle>
          <a:p>
            <a:r>
              <a:rPr lang="en-US" dirty="0"/>
              <a:t>Click to edit slide title</a:t>
            </a:r>
          </a:p>
        </p:txBody>
      </p:sp>
    </p:spTree>
    <p:extLst>
      <p:ext uri="{BB962C8B-B14F-4D97-AF65-F5344CB8AC3E}">
        <p14:creationId xmlns:p14="http://schemas.microsoft.com/office/powerpoint/2010/main" val="4829235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0D96EEDE-6486-774B-B0E3-751BBA42CE35}"/>
              </a:ext>
            </a:extLst>
          </p:cNvPr>
          <p:cNvSpPr/>
          <p:nvPr userDrawn="1"/>
        </p:nvSpPr>
        <p:spPr>
          <a:xfrm>
            <a:off x="5029200" y="0"/>
            <a:ext cx="9601200" cy="8229600"/>
          </a:xfrm>
          <a:prstGeom prst="rect">
            <a:avLst/>
          </a:pr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Slide Number Placeholder 3"/>
          <p:cNvSpPr>
            <a:spLocks noGrp="1"/>
          </p:cNvSpPr>
          <p:nvPr>
            <p:ph type="sldNum" sz="quarter" idx="12"/>
          </p:nvPr>
        </p:nvSpPr>
        <p:spPr>
          <a:xfrm>
            <a:off x="13994296" y="7772400"/>
            <a:ext cx="453223" cy="457200"/>
          </a:xfrm>
          <a:prstGeom prst="rect">
            <a:avLst/>
          </a:prstGeom>
        </p:spPr>
        <p:txBody>
          <a:bodyPr lIns="0" tIns="0" rIns="0" bIns="0" anchor="ctr" anchorCtr="0"/>
          <a:lstStyle>
            <a:lvl1pPr algn="r">
              <a:defRPr sz="1200">
                <a:solidFill>
                  <a:srgbClr val="B3B3B3"/>
                </a:solidFill>
                <a:latin typeface="Arial" panose="020B0604020202020204" pitchFamily="34" charset="0"/>
                <a:cs typeface="Arial" panose="020B0604020202020204" pitchFamily="34" charset="0"/>
              </a:defRPr>
            </a:lvl1pPr>
          </a:lstStyle>
          <a:p>
            <a:fld id="{FE7A4BB3-E848-5A44-82DF-322201952CD8}" type="slidenum">
              <a:rPr lang="en-US" smtClean="0"/>
              <a:pPr/>
              <a:t>‹#›</a:t>
            </a:fld>
            <a:endParaRPr lang="en-US" dirty="0"/>
          </a:p>
        </p:txBody>
      </p:sp>
      <p:sp>
        <p:nvSpPr>
          <p:cNvPr id="6" name="Date Placeholder 1">
            <a:extLst>
              <a:ext uri="{FF2B5EF4-FFF2-40B4-BE49-F238E27FC236}">
                <a16:creationId xmlns:a16="http://schemas.microsoft.com/office/drawing/2014/main" id="{8F28E1ED-1888-403E-AAF0-8053EF9DF5EA}"/>
              </a:ext>
            </a:extLst>
          </p:cNvPr>
          <p:cNvSpPr>
            <a:spLocks noGrp="1"/>
          </p:cNvSpPr>
          <p:nvPr>
            <p:ph type="dt" sz="half" idx="2"/>
          </p:nvPr>
        </p:nvSpPr>
        <p:spPr>
          <a:xfrm>
            <a:off x="10703408" y="7795155"/>
            <a:ext cx="3108007" cy="434445"/>
          </a:xfrm>
          <a:prstGeom prst="rect">
            <a:avLst/>
          </a:prstGeom>
        </p:spPr>
        <p:txBody>
          <a:bodyPr vert="horz" lIns="91440" tIns="45720" rIns="91440" bIns="45720" rtlCol="0" anchor="ctr"/>
          <a:lstStyle>
            <a:lvl1pPr algn="r">
              <a:defRPr sz="1200">
                <a:solidFill>
                  <a:schemeClr val="tx1">
                    <a:tint val="75000"/>
                  </a:schemeClr>
                </a:solidFill>
              </a:defRPr>
            </a:lvl1pPr>
          </a:lstStyle>
          <a:p>
            <a:fld id="{9B7EE7B1-A6C1-4E39-8665-A73ED03F32E1}" type="datetimeFigureOut">
              <a:rPr lang="en-US" smtClean="0"/>
              <a:pPr/>
              <a:t>10/7/2025</a:t>
            </a:fld>
            <a:endParaRPr lang="en-US" dirty="0"/>
          </a:p>
        </p:txBody>
      </p:sp>
      <p:sp>
        <p:nvSpPr>
          <p:cNvPr id="7" name="Footer Placeholder 2">
            <a:extLst>
              <a:ext uri="{FF2B5EF4-FFF2-40B4-BE49-F238E27FC236}">
                <a16:creationId xmlns:a16="http://schemas.microsoft.com/office/drawing/2014/main" id="{227E8059-8EC0-42A2-8A9E-251427CDC055}"/>
              </a:ext>
            </a:extLst>
          </p:cNvPr>
          <p:cNvSpPr>
            <a:spLocks noGrp="1"/>
          </p:cNvSpPr>
          <p:nvPr>
            <p:ph type="ftr" sz="quarter" idx="3"/>
          </p:nvPr>
        </p:nvSpPr>
        <p:spPr>
          <a:xfrm>
            <a:off x="929246" y="7772400"/>
            <a:ext cx="12007821" cy="438150"/>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Tree>
    <p:extLst>
      <p:ext uri="{BB962C8B-B14F-4D97-AF65-F5344CB8AC3E}">
        <p14:creationId xmlns:p14="http://schemas.microsoft.com/office/powerpoint/2010/main" val="22691456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Thank You / Conclusion">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a:xfrm>
            <a:off x="13994296" y="7772400"/>
            <a:ext cx="453223" cy="457200"/>
          </a:xfrm>
          <a:prstGeom prst="rect">
            <a:avLst/>
          </a:prstGeom>
        </p:spPr>
        <p:txBody>
          <a:bodyPr lIns="0" tIns="0" rIns="0" bIns="0" anchor="ctr" anchorCtr="0"/>
          <a:lstStyle>
            <a:lvl1pPr algn="r">
              <a:defRPr sz="1200">
                <a:solidFill>
                  <a:schemeClr val="bg1"/>
                </a:solidFill>
                <a:latin typeface="Arial" panose="020B0604020202020204" pitchFamily="34" charset="0"/>
                <a:cs typeface="Arial" panose="020B0604020202020204" pitchFamily="34" charset="0"/>
              </a:defRPr>
            </a:lvl1pPr>
          </a:lstStyle>
          <a:p>
            <a:fld id="{FE7A4BB3-E848-5A44-82DF-322201952CD8}" type="slidenum">
              <a:rPr lang="en-US" smtClean="0"/>
              <a:pPr/>
              <a:t>‹#›</a:t>
            </a:fld>
            <a:endParaRPr lang="en-US" dirty="0"/>
          </a:p>
        </p:txBody>
      </p:sp>
      <p:sp>
        <p:nvSpPr>
          <p:cNvPr id="6" name="TextBox 5">
            <a:extLst>
              <a:ext uri="{FF2B5EF4-FFF2-40B4-BE49-F238E27FC236}">
                <a16:creationId xmlns:a16="http://schemas.microsoft.com/office/drawing/2014/main" id="{D366D1A4-6DD7-B54C-AB7B-63074374BB93}"/>
              </a:ext>
            </a:extLst>
          </p:cNvPr>
          <p:cNvSpPr txBox="1"/>
          <p:nvPr userDrawn="1"/>
        </p:nvSpPr>
        <p:spPr>
          <a:xfrm>
            <a:off x="1371600" y="2057400"/>
            <a:ext cx="4572000" cy="5486400"/>
          </a:xfrm>
          <a:prstGeom prst="rect">
            <a:avLst/>
          </a:prstGeom>
          <a:noFill/>
        </p:spPr>
        <p:txBody>
          <a:bodyPr wrap="square" lIns="0" tIns="0" rIns="0" bIns="0" rtlCol="0" anchor="ctr" anchorCtr="0">
            <a:noAutofit/>
          </a:bodyPr>
          <a:lstStyle/>
          <a:p>
            <a:pPr>
              <a:lnSpc>
                <a:spcPct val="90000"/>
              </a:lnSpc>
            </a:pPr>
            <a:r>
              <a:rPr lang="en-US" sz="4800" b="1" dirty="0">
                <a:solidFill>
                  <a:schemeClr val="tx2"/>
                </a:solidFill>
                <a:latin typeface="Arial" panose="020B0604020202020204" pitchFamily="34" charset="0"/>
                <a:cs typeface="Arial" panose="020B0604020202020204" pitchFamily="34" charset="0"/>
              </a:rPr>
              <a:t>Thank you</a:t>
            </a:r>
          </a:p>
        </p:txBody>
      </p:sp>
      <p:sp>
        <p:nvSpPr>
          <p:cNvPr id="9" name="Footer Placeholder 2">
            <a:extLst>
              <a:ext uri="{FF2B5EF4-FFF2-40B4-BE49-F238E27FC236}">
                <a16:creationId xmlns:a16="http://schemas.microsoft.com/office/drawing/2014/main" id="{B62A8373-42F9-431F-865E-129CCA0046BE}"/>
              </a:ext>
            </a:extLst>
          </p:cNvPr>
          <p:cNvSpPr>
            <a:spLocks noGrp="1"/>
          </p:cNvSpPr>
          <p:nvPr>
            <p:ph type="ftr" sz="quarter" idx="3"/>
          </p:nvPr>
        </p:nvSpPr>
        <p:spPr>
          <a:xfrm>
            <a:off x="929247" y="7772400"/>
            <a:ext cx="5471554" cy="438150"/>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Tree>
    <p:extLst>
      <p:ext uri="{BB962C8B-B14F-4D97-AF65-F5344CB8AC3E}">
        <p14:creationId xmlns:p14="http://schemas.microsoft.com/office/powerpoint/2010/main" val="324176568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jpg"/><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7.xml"/><Relationship Id="rId3" Type="http://schemas.openxmlformats.org/officeDocument/2006/relationships/slideLayout" Target="../slideLayouts/slideLayout12.xml"/><Relationship Id="rId7" Type="http://schemas.openxmlformats.org/officeDocument/2006/relationships/slideLayout" Target="../slideLayouts/slideLayout16.xml"/><Relationship Id="rId12" Type="http://schemas.openxmlformats.org/officeDocument/2006/relationships/image" Target="../media/image2.png"/><Relationship Id="rId2" Type="http://schemas.openxmlformats.org/officeDocument/2006/relationships/slideLayout" Target="../slideLayouts/slideLayout11.xml"/><Relationship Id="rId1" Type="http://schemas.openxmlformats.org/officeDocument/2006/relationships/slideLayout" Target="../slideLayouts/slideLayout10.xml"/><Relationship Id="rId6" Type="http://schemas.openxmlformats.org/officeDocument/2006/relationships/slideLayout" Target="../slideLayouts/slideLayout15.xml"/><Relationship Id="rId11" Type="http://schemas.openxmlformats.org/officeDocument/2006/relationships/image" Target="../media/image5.jpg"/><Relationship Id="rId5" Type="http://schemas.openxmlformats.org/officeDocument/2006/relationships/slideLayout" Target="../slideLayouts/slideLayout14.xml"/><Relationship Id="rId10" Type="http://schemas.openxmlformats.org/officeDocument/2006/relationships/theme" Target="../theme/theme2.xml"/><Relationship Id="rId4" Type="http://schemas.openxmlformats.org/officeDocument/2006/relationships/slideLayout" Target="../slideLayouts/slideLayout13.xml"/><Relationship Id="rId9" Type="http://schemas.openxmlformats.org/officeDocument/2006/relationships/slideLayout" Target="../slideLayouts/slideLayout18.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1">
            <a:lum/>
          </a:blip>
          <a:srcRect/>
          <a:stretch>
            <a:fillRect/>
          </a:stretch>
        </a:blip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2729221F-20F2-144C-A638-0A6C756C26C9}"/>
              </a:ext>
            </a:extLst>
          </p:cNvPr>
          <p:cNvSpPr/>
          <p:nvPr userDrawn="1"/>
        </p:nvSpPr>
        <p:spPr>
          <a:xfrm>
            <a:off x="914400" y="0"/>
            <a:ext cx="5486400" cy="8229600"/>
          </a:xfrm>
          <a:prstGeom prst="rect">
            <a:avLst/>
          </a:pr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6" name="Picture 5">
            <a:extLst>
              <a:ext uri="{FF2B5EF4-FFF2-40B4-BE49-F238E27FC236}">
                <a16:creationId xmlns:a16="http://schemas.microsoft.com/office/drawing/2014/main" id="{7588D28A-E737-5049-8A98-3AC3A6EA2CDB}"/>
              </a:ext>
            </a:extLst>
          </p:cNvPr>
          <p:cNvPicPr>
            <a:picLocks noChangeAspect="1"/>
          </p:cNvPicPr>
          <p:nvPr userDrawn="1"/>
        </p:nvPicPr>
        <p:blipFill>
          <a:blip r:embed="rId12"/>
          <a:stretch>
            <a:fillRect/>
          </a:stretch>
        </p:blipFill>
        <p:spPr>
          <a:xfrm>
            <a:off x="1371600" y="237744"/>
            <a:ext cx="1280160" cy="1249224"/>
          </a:xfrm>
          <a:prstGeom prst="rect">
            <a:avLst/>
          </a:prstGeom>
        </p:spPr>
      </p:pic>
      <p:sp>
        <p:nvSpPr>
          <p:cNvPr id="3" name="Footer Placeholder 2">
            <a:extLst>
              <a:ext uri="{FF2B5EF4-FFF2-40B4-BE49-F238E27FC236}">
                <a16:creationId xmlns:a16="http://schemas.microsoft.com/office/drawing/2014/main" id="{5EEAA279-64AD-4C24-987C-D056E5350C46}"/>
              </a:ext>
            </a:extLst>
          </p:cNvPr>
          <p:cNvSpPr>
            <a:spLocks noGrp="1"/>
          </p:cNvSpPr>
          <p:nvPr>
            <p:ph type="ftr" sz="quarter" idx="3"/>
          </p:nvPr>
        </p:nvSpPr>
        <p:spPr>
          <a:xfrm>
            <a:off x="1189037" y="7627938"/>
            <a:ext cx="4937125" cy="438150"/>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Tree>
    <p:extLst>
      <p:ext uri="{BB962C8B-B14F-4D97-AF65-F5344CB8AC3E}">
        <p14:creationId xmlns:p14="http://schemas.microsoft.com/office/powerpoint/2010/main" val="647107024"/>
      </p:ext>
    </p:extLst>
  </p:cSld>
  <p:clrMap bg1="lt1" tx1="dk1" bg2="lt2" tx2="dk2" accent1="accent1" accent2="accent2" accent3="accent3" accent4="accent4" accent5="accent5" accent6="accent6" hlink="hlink" folHlink="folHlink"/>
  <p:sldLayoutIdLst>
    <p:sldLayoutId id="2147483724" r:id="rId1"/>
    <p:sldLayoutId id="2147483725" r:id="rId2"/>
    <p:sldLayoutId id="2147483726" r:id="rId3"/>
    <p:sldLayoutId id="2147483727" r:id="rId4"/>
    <p:sldLayoutId id="2147483728" r:id="rId5"/>
    <p:sldLayoutId id="2147483729" r:id="rId6"/>
    <p:sldLayoutId id="2147483730" r:id="rId7"/>
    <p:sldLayoutId id="2147483731" r:id="rId8"/>
    <p:sldLayoutId id="2147483732" r:id="rId9"/>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ftr="0" dt="0"/>
  <p:txStyles>
    <p:titleStyle>
      <a:lvl1pPr algn="l" defTabSz="1097280" rtl="0" eaLnBrk="1" latinLnBrk="0" hangingPunct="1">
        <a:lnSpc>
          <a:spcPct val="90000"/>
        </a:lnSpc>
        <a:spcBef>
          <a:spcPct val="0"/>
        </a:spcBef>
        <a:buNone/>
        <a:defRPr sz="5280" kern="1200">
          <a:solidFill>
            <a:schemeClr val="tx1"/>
          </a:solidFill>
          <a:latin typeface="+mj-lt"/>
          <a:ea typeface="+mj-ea"/>
          <a:cs typeface="+mj-cs"/>
        </a:defRPr>
      </a:lvl1pPr>
    </p:titleStyle>
    <p:bodyStyle>
      <a:lvl1pPr marL="274320" indent="-274320" algn="l" defTabSz="1097280" rtl="0" eaLnBrk="1" latinLnBrk="0" hangingPunct="1">
        <a:lnSpc>
          <a:spcPct val="90000"/>
        </a:lnSpc>
        <a:spcBef>
          <a:spcPts val="1200"/>
        </a:spcBef>
        <a:buFont typeface="Arial" panose="020B0604020202020204" pitchFamily="34" charset="0"/>
        <a:buChar char="•"/>
        <a:defRPr sz="3360" kern="1200">
          <a:solidFill>
            <a:schemeClr val="tx1"/>
          </a:solidFill>
          <a:latin typeface="+mn-lt"/>
          <a:ea typeface="+mn-ea"/>
          <a:cs typeface="+mn-cs"/>
        </a:defRPr>
      </a:lvl1pPr>
      <a:lvl2pPr marL="822960" indent="-274320" algn="l" defTabSz="1097280" rtl="0" eaLnBrk="1" latinLnBrk="0" hangingPunct="1">
        <a:lnSpc>
          <a:spcPct val="90000"/>
        </a:lnSpc>
        <a:spcBef>
          <a:spcPts val="600"/>
        </a:spcBef>
        <a:buFont typeface="Arial" panose="020B0604020202020204" pitchFamily="34" charset="0"/>
        <a:buChar char="•"/>
        <a:defRPr sz="2880" kern="1200">
          <a:solidFill>
            <a:schemeClr val="tx1"/>
          </a:solidFill>
          <a:latin typeface="+mn-lt"/>
          <a:ea typeface="+mn-ea"/>
          <a:cs typeface="+mn-cs"/>
        </a:defRPr>
      </a:lvl2pPr>
      <a:lvl3pPr marL="1371600" indent="-274320" algn="l" defTabSz="1097280" rtl="0" eaLnBrk="1" latinLnBrk="0" hangingPunct="1">
        <a:lnSpc>
          <a:spcPct val="90000"/>
        </a:lnSpc>
        <a:spcBef>
          <a:spcPts val="600"/>
        </a:spcBef>
        <a:buFont typeface="Arial" panose="020B0604020202020204" pitchFamily="34" charset="0"/>
        <a:buChar char="•"/>
        <a:defRPr sz="2400" kern="1200">
          <a:solidFill>
            <a:schemeClr val="tx1"/>
          </a:solidFill>
          <a:latin typeface="+mn-lt"/>
          <a:ea typeface="+mn-ea"/>
          <a:cs typeface="+mn-cs"/>
        </a:defRPr>
      </a:lvl3pPr>
      <a:lvl4pPr marL="1920240" indent="-274320" algn="l" defTabSz="1097280" rtl="0" eaLnBrk="1" latinLnBrk="0" hangingPunct="1">
        <a:lnSpc>
          <a:spcPct val="90000"/>
        </a:lnSpc>
        <a:spcBef>
          <a:spcPts val="600"/>
        </a:spcBef>
        <a:buFont typeface="Arial" panose="020B0604020202020204" pitchFamily="34" charset="0"/>
        <a:buChar char="•"/>
        <a:defRPr sz="2160" kern="1200">
          <a:solidFill>
            <a:schemeClr val="tx1"/>
          </a:solidFill>
          <a:latin typeface="+mn-lt"/>
          <a:ea typeface="+mn-ea"/>
          <a:cs typeface="+mn-cs"/>
        </a:defRPr>
      </a:lvl4pPr>
      <a:lvl5pPr marL="2468880" indent="-274320" algn="l" defTabSz="1097280" rtl="0" eaLnBrk="1" latinLnBrk="0" hangingPunct="1">
        <a:lnSpc>
          <a:spcPct val="90000"/>
        </a:lnSpc>
        <a:spcBef>
          <a:spcPts val="600"/>
        </a:spcBef>
        <a:buFont typeface="Arial" panose="020B0604020202020204" pitchFamily="34" charset="0"/>
        <a:buChar char="•"/>
        <a:defRPr sz="2160" kern="1200">
          <a:solidFill>
            <a:schemeClr val="tx1"/>
          </a:solidFill>
          <a:latin typeface="+mn-lt"/>
          <a:ea typeface="+mn-ea"/>
          <a:cs typeface="+mn-cs"/>
        </a:defRPr>
      </a:lvl5pPr>
      <a:lvl6pPr marL="3017520" indent="-274320" algn="l" defTabSz="1097280" rtl="0" eaLnBrk="1" latinLnBrk="0" hangingPunct="1">
        <a:lnSpc>
          <a:spcPct val="90000"/>
        </a:lnSpc>
        <a:spcBef>
          <a:spcPts val="600"/>
        </a:spcBef>
        <a:buFont typeface="Arial" panose="020B0604020202020204" pitchFamily="34" charset="0"/>
        <a:buChar char="•"/>
        <a:defRPr sz="2160" kern="1200">
          <a:solidFill>
            <a:schemeClr val="tx1"/>
          </a:solidFill>
          <a:latin typeface="+mn-lt"/>
          <a:ea typeface="+mn-ea"/>
          <a:cs typeface="+mn-cs"/>
        </a:defRPr>
      </a:lvl6pPr>
      <a:lvl7pPr marL="3566160" indent="-274320" algn="l" defTabSz="1097280" rtl="0" eaLnBrk="1" latinLnBrk="0" hangingPunct="1">
        <a:lnSpc>
          <a:spcPct val="90000"/>
        </a:lnSpc>
        <a:spcBef>
          <a:spcPts val="600"/>
        </a:spcBef>
        <a:buFont typeface="Arial" panose="020B0604020202020204" pitchFamily="34" charset="0"/>
        <a:buChar char="•"/>
        <a:defRPr sz="2160" kern="1200">
          <a:solidFill>
            <a:schemeClr val="tx1"/>
          </a:solidFill>
          <a:latin typeface="+mn-lt"/>
          <a:ea typeface="+mn-ea"/>
          <a:cs typeface="+mn-cs"/>
        </a:defRPr>
      </a:lvl7pPr>
      <a:lvl8pPr marL="4114800" indent="-274320" algn="l" defTabSz="1097280" rtl="0" eaLnBrk="1" latinLnBrk="0" hangingPunct="1">
        <a:lnSpc>
          <a:spcPct val="90000"/>
        </a:lnSpc>
        <a:spcBef>
          <a:spcPts val="600"/>
        </a:spcBef>
        <a:buFont typeface="Arial" panose="020B0604020202020204" pitchFamily="34" charset="0"/>
        <a:buChar char="•"/>
        <a:defRPr sz="2160" kern="1200">
          <a:solidFill>
            <a:schemeClr val="tx1"/>
          </a:solidFill>
          <a:latin typeface="+mn-lt"/>
          <a:ea typeface="+mn-ea"/>
          <a:cs typeface="+mn-cs"/>
        </a:defRPr>
      </a:lvl8pPr>
      <a:lvl9pPr marL="4663440" indent="-274320" algn="l" defTabSz="1097280" rtl="0" eaLnBrk="1" latinLnBrk="0" hangingPunct="1">
        <a:lnSpc>
          <a:spcPct val="90000"/>
        </a:lnSpc>
        <a:spcBef>
          <a:spcPts val="600"/>
        </a:spcBef>
        <a:buFont typeface="Arial" panose="020B0604020202020204" pitchFamily="34" charset="0"/>
        <a:buChar char="•"/>
        <a:defRPr sz="2160" kern="1200">
          <a:solidFill>
            <a:schemeClr val="tx1"/>
          </a:solidFill>
          <a:latin typeface="+mn-lt"/>
          <a:ea typeface="+mn-ea"/>
          <a:cs typeface="+mn-cs"/>
        </a:defRPr>
      </a:lvl9pPr>
    </p:bodyStyle>
    <p:otherStyle>
      <a:defPPr>
        <a:defRPr lang="en-US"/>
      </a:defPPr>
      <a:lvl1pPr marL="0" algn="l" defTabSz="1097280" rtl="0" eaLnBrk="1" latinLnBrk="0" hangingPunct="1">
        <a:defRPr sz="2160" kern="1200">
          <a:solidFill>
            <a:schemeClr val="tx1"/>
          </a:solidFill>
          <a:latin typeface="+mn-lt"/>
          <a:ea typeface="+mn-ea"/>
          <a:cs typeface="+mn-cs"/>
        </a:defRPr>
      </a:lvl1pPr>
      <a:lvl2pPr marL="548640" algn="l" defTabSz="1097280" rtl="0" eaLnBrk="1" latinLnBrk="0" hangingPunct="1">
        <a:defRPr sz="2160" kern="1200">
          <a:solidFill>
            <a:schemeClr val="tx1"/>
          </a:solidFill>
          <a:latin typeface="+mn-lt"/>
          <a:ea typeface="+mn-ea"/>
          <a:cs typeface="+mn-cs"/>
        </a:defRPr>
      </a:lvl2pPr>
      <a:lvl3pPr marL="1097280" algn="l" defTabSz="1097280" rtl="0" eaLnBrk="1" latinLnBrk="0" hangingPunct="1">
        <a:defRPr sz="2160" kern="1200">
          <a:solidFill>
            <a:schemeClr val="tx1"/>
          </a:solidFill>
          <a:latin typeface="+mn-lt"/>
          <a:ea typeface="+mn-ea"/>
          <a:cs typeface="+mn-cs"/>
        </a:defRPr>
      </a:lvl3pPr>
      <a:lvl4pPr marL="1645920" algn="l" defTabSz="1097280" rtl="0" eaLnBrk="1" latinLnBrk="0" hangingPunct="1">
        <a:defRPr sz="2160" kern="1200">
          <a:solidFill>
            <a:schemeClr val="tx1"/>
          </a:solidFill>
          <a:latin typeface="+mn-lt"/>
          <a:ea typeface="+mn-ea"/>
          <a:cs typeface="+mn-cs"/>
        </a:defRPr>
      </a:lvl4pPr>
      <a:lvl5pPr marL="2194560" algn="l" defTabSz="1097280" rtl="0" eaLnBrk="1" latinLnBrk="0" hangingPunct="1">
        <a:defRPr sz="2160" kern="1200">
          <a:solidFill>
            <a:schemeClr val="tx1"/>
          </a:solidFill>
          <a:latin typeface="+mn-lt"/>
          <a:ea typeface="+mn-ea"/>
          <a:cs typeface="+mn-cs"/>
        </a:defRPr>
      </a:lvl5pPr>
      <a:lvl6pPr marL="2743200" algn="l" defTabSz="1097280" rtl="0" eaLnBrk="1" latinLnBrk="0" hangingPunct="1">
        <a:defRPr sz="2160" kern="1200">
          <a:solidFill>
            <a:schemeClr val="tx1"/>
          </a:solidFill>
          <a:latin typeface="+mn-lt"/>
          <a:ea typeface="+mn-ea"/>
          <a:cs typeface="+mn-cs"/>
        </a:defRPr>
      </a:lvl6pPr>
      <a:lvl7pPr marL="3291840" algn="l" defTabSz="1097280" rtl="0" eaLnBrk="1" latinLnBrk="0" hangingPunct="1">
        <a:defRPr sz="2160" kern="1200">
          <a:solidFill>
            <a:schemeClr val="tx1"/>
          </a:solidFill>
          <a:latin typeface="+mn-lt"/>
          <a:ea typeface="+mn-ea"/>
          <a:cs typeface="+mn-cs"/>
        </a:defRPr>
      </a:lvl7pPr>
      <a:lvl8pPr marL="3840480" algn="l" defTabSz="1097280" rtl="0" eaLnBrk="1" latinLnBrk="0" hangingPunct="1">
        <a:defRPr sz="2160" kern="1200">
          <a:solidFill>
            <a:schemeClr val="tx1"/>
          </a:solidFill>
          <a:latin typeface="+mn-lt"/>
          <a:ea typeface="+mn-ea"/>
          <a:cs typeface="+mn-cs"/>
        </a:defRPr>
      </a:lvl8pPr>
      <a:lvl9pPr marL="4389120" algn="l" defTabSz="1097280" rtl="0" eaLnBrk="1" latinLnBrk="0" hangingPunct="1">
        <a:defRPr sz="216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1">
            <a:lum/>
          </a:blip>
          <a:srcRect/>
          <a:stretch>
            <a:fillRect/>
          </a:stretch>
        </a:blip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2729221F-20F2-144C-A638-0A6C756C26C9}"/>
              </a:ext>
              <a:ext uri="{C183D7F6-B498-43B3-948B-1728B52AA6E4}">
                <adec:decorative xmlns:adec="http://schemas.microsoft.com/office/drawing/2017/decorative" val="1"/>
              </a:ext>
            </a:extLst>
          </p:cNvPr>
          <p:cNvSpPr/>
          <p:nvPr/>
        </p:nvSpPr>
        <p:spPr>
          <a:xfrm>
            <a:off x="914400" y="0"/>
            <a:ext cx="5486400" cy="8229600"/>
          </a:xfrm>
          <a:prstGeom prst="rect">
            <a:avLst/>
          </a:pr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6" name="Picture 5" descr="PNNL Logo">
            <a:extLst>
              <a:ext uri="{FF2B5EF4-FFF2-40B4-BE49-F238E27FC236}">
                <a16:creationId xmlns:a16="http://schemas.microsoft.com/office/drawing/2014/main" id="{7588D28A-E737-5049-8A98-3AC3A6EA2CDB}"/>
              </a:ext>
            </a:extLst>
          </p:cNvPr>
          <p:cNvPicPr>
            <a:picLocks noChangeAspect="1"/>
          </p:cNvPicPr>
          <p:nvPr/>
        </p:nvPicPr>
        <p:blipFill>
          <a:blip r:embed="rId12"/>
          <a:stretch>
            <a:fillRect/>
          </a:stretch>
        </p:blipFill>
        <p:spPr>
          <a:xfrm>
            <a:off x="1371600" y="237744"/>
            <a:ext cx="1280160" cy="1249224"/>
          </a:xfrm>
          <a:prstGeom prst="rect">
            <a:avLst/>
          </a:prstGeom>
        </p:spPr>
      </p:pic>
      <p:sp>
        <p:nvSpPr>
          <p:cNvPr id="3" name="Footer Placeholder 2">
            <a:extLst>
              <a:ext uri="{FF2B5EF4-FFF2-40B4-BE49-F238E27FC236}">
                <a16:creationId xmlns:a16="http://schemas.microsoft.com/office/drawing/2014/main" id="{5EEAA279-64AD-4C24-987C-D056E5350C46}"/>
              </a:ext>
            </a:extLst>
          </p:cNvPr>
          <p:cNvSpPr>
            <a:spLocks noGrp="1"/>
          </p:cNvSpPr>
          <p:nvPr>
            <p:ph type="ftr" sz="quarter" idx="3"/>
          </p:nvPr>
        </p:nvSpPr>
        <p:spPr>
          <a:xfrm>
            <a:off x="1189037" y="7627938"/>
            <a:ext cx="4937125" cy="438150"/>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2" name="Rectangle 1">
            <a:extLst>
              <a:ext uri="{FF2B5EF4-FFF2-40B4-BE49-F238E27FC236}">
                <a16:creationId xmlns:a16="http://schemas.microsoft.com/office/drawing/2014/main" id="{02318F71-DE2D-65F4-C7A5-8B3DE3672C5B}"/>
              </a:ext>
            </a:extLst>
          </p:cNvPr>
          <p:cNvSpPr/>
          <p:nvPr userDrawn="1"/>
        </p:nvSpPr>
        <p:spPr>
          <a:xfrm>
            <a:off x="914400" y="0"/>
            <a:ext cx="5486400" cy="8229600"/>
          </a:xfrm>
          <a:prstGeom prst="rect">
            <a:avLst/>
          </a:pr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4" name="Picture 3">
            <a:extLst>
              <a:ext uri="{FF2B5EF4-FFF2-40B4-BE49-F238E27FC236}">
                <a16:creationId xmlns:a16="http://schemas.microsoft.com/office/drawing/2014/main" id="{1EB5A1E4-A2E5-A7E9-8451-AF00E51DE002}"/>
              </a:ext>
            </a:extLst>
          </p:cNvPr>
          <p:cNvPicPr>
            <a:picLocks noChangeAspect="1"/>
          </p:cNvPicPr>
          <p:nvPr userDrawn="1"/>
        </p:nvPicPr>
        <p:blipFill>
          <a:blip r:embed="rId12"/>
          <a:stretch>
            <a:fillRect/>
          </a:stretch>
        </p:blipFill>
        <p:spPr>
          <a:xfrm>
            <a:off x="1371600" y="237744"/>
            <a:ext cx="1280160" cy="1249224"/>
          </a:xfrm>
          <a:prstGeom prst="rect">
            <a:avLst/>
          </a:prstGeom>
        </p:spPr>
      </p:pic>
    </p:spTree>
    <p:extLst>
      <p:ext uri="{BB962C8B-B14F-4D97-AF65-F5344CB8AC3E}">
        <p14:creationId xmlns:p14="http://schemas.microsoft.com/office/powerpoint/2010/main" val="4044785461"/>
      </p:ext>
    </p:extLst>
  </p:cSld>
  <p:clrMap bg1="lt1" tx1="dk1" bg2="lt2" tx2="dk2" accent1="accent1" accent2="accent2" accent3="accent3" accent4="accent4" accent5="accent5" accent6="accent6" hlink="hlink" folHlink="folHlink"/>
  <p:sldLayoutIdLst>
    <p:sldLayoutId id="2147483734" r:id="rId1"/>
    <p:sldLayoutId id="2147483735" r:id="rId2"/>
    <p:sldLayoutId id="2147483736" r:id="rId3"/>
    <p:sldLayoutId id="2147483737" r:id="rId4"/>
    <p:sldLayoutId id="2147483738" r:id="rId5"/>
    <p:sldLayoutId id="2147483739" r:id="rId6"/>
    <p:sldLayoutId id="2147483740" r:id="rId7"/>
    <p:sldLayoutId id="2147483741" r:id="rId8"/>
    <p:sldLayoutId id="2147483742" r:id="rId9"/>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ftr="0" dt="0"/>
  <p:txStyles>
    <p:titleStyle>
      <a:lvl1pPr algn="l" defTabSz="1097280" rtl="0" eaLnBrk="1" latinLnBrk="0" hangingPunct="1">
        <a:lnSpc>
          <a:spcPct val="90000"/>
        </a:lnSpc>
        <a:spcBef>
          <a:spcPct val="0"/>
        </a:spcBef>
        <a:buNone/>
        <a:defRPr sz="5280" kern="1200">
          <a:solidFill>
            <a:schemeClr val="tx1"/>
          </a:solidFill>
          <a:latin typeface="+mj-lt"/>
          <a:ea typeface="+mj-ea"/>
          <a:cs typeface="+mj-cs"/>
        </a:defRPr>
      </a:lvl1pPr>
    </p:titleStyle>
    <p:bodyStyle>
      <a:lvl1pPr marL="274320" indent="-274320" algn="l" defTabSz="1097280" rtl="0" eaLnBrk="1" latinLnBrk="0" hangingPunct="1">
        <a:lnSpc>
          <a:spcPct val="90000"/>
        </a:lnSpc>
        <a:spcBef>
          <a:spcPts val="1200"/>
        </a:spcBef>
        <a:buFont typeface="Arial" panose="020B0604020202020204" pitchFamily="34" charset="0"/>
        <a:buChar char="•"/>
        <a:defRPr sz="3360" kern="1200">
          <a:solidFill>
            <a:schemeClr val="tx1"/>
          </a:solidFill>
          <a:latin typeface="+mn-lt"/>
          <a:ea typeface="+mn-ea"/>
          <a:cs typeface="+mn-cs"/>
        </a:defRPr>
      </a:lvl1pPr>
      <a:lvl2pPr marL="822960" indent="-274320" algn="l" defTabSz="1097280" rtl="0" eaLnBrk="1" latinLnBrk="0" hangingPunct="1">
        <a:lnSpc>
          <a:spcPct val="90000"/>
        </a:lnSpc>
        <a:spcBef>
          <a:spcPts val="600"/>
        </a:spcBef>
        <a:buFont typeface="Arial" panose="020B0604020202020204" pitchFamily="34" charset="0"/>
        <a:buChar char="•"/>
        <a:defRPr sz="2880" kern="1200">
          <a:solidFill>
            <a:schemeClr val="tx1"/>
          </a:solidFill>
          <a:latin typeface="+mn-lt"/>
          <a:ea typeface="+mn-ea"/>
          <a:cs typeface="+mn-cs"/>
        </a:defRPr>
      </a:lvl2pPr>
      <a:lvl3pPr marL="1371600" indent="-274320" algn="l" defTabSz="1097280" rtl="0" eaLnBrk="1" latinLnBrk="0" hangingPunct="1">
        <a:lnSpc>
          <a:spcPct val="90000"/>
        </a:lnSpc>
        <a:spcBef>
          <a:spcPts val="600"/>
        </a:spcBef>
        <a:buFont typeface="Arial" panose="020B0604020202020204" pitchFamily="34" charset="0"/>
        <a:buChar char="•"/>
        <a:defRPr sz="2400" kern="1200">
          <a:solidFill>
            <a:schemeClr val="tx1"/>
          </a:solidFill>
          <a:latin typeface="+mn-lt"/>
          <a:ea typeface="+mn-ea"/>
          <a:cs typeface="+mn-cs"/>
        </a:defRPr>
      </a:lvl3pPr>
      <a:lvl4pPr marL="1920240" indent="-274320" algn="l" defTabSz="1097280" rtl="0" eaLnBrk="1" latinLnBrk="0" hangingPunct="1">
        <a:lnSpc>
          <a:spcPct val="90000"/>
        </a:lnSpc>
        <a:spcBef>
          <a:spcPts val="600"/>
        </a:spcBef>
        <a:buFont typeface="Arial" panose="020B0604020202020204" pitchFamily="34" charset="0"/>
        <a:buChar char="•"/>
        <a:defRPr sz="2160" kern="1200">
          <a:solidFill>
            <a:schemeClr val="tx1"/>
          </a:solidFill>
          <a:latin typeface="+mn-lt"/>
          <a:ea typeface="+mn-ea"/>
          <a:cs typeface="+mn-cs"/>
        </a:defRPr>
      </a:lvl4pPr>
      <a:lvl5pPr marL="2468880" indent="-274320" algn="l" defTabSz="1097280" rtl="0" eaLnBrk="1" latinLnBrk="0" hangingPunct="1">
        <a:lnSpc>
          <a:spcPct val="90000"/>
        </a:lnSpc>
        <a:spcBef>
          <a:spcPts val="600"/>
        </a:spcBef>
        <a:buFont typeface="Arial" panose="020B0604020202020204" pitchFamily="34" charset="0"/>
        <a:buChar char="•"/>
        <a:defRPr sz="2160" kern="1200">
          <a:solidFill>
            <a:schemeClr val="tx1"/>
          </a:solidFill>
          <a:latin typeface="+mn-lt"/>
          <a:ea typeface="+mn-ea"/>
          <a:cs typeface="+mn-cs"/>
        </a:defRPr>
      </a:lvl5pPr>
      <a:lvl6pPr marL="3017520" indent="-274320" algn="l" defTabSz="1097280" rtl="0" eaLnBrk="1" latinLnBrk="0" hangingPunct="1">
        <a:lnSpc>
          <a:spcPct val="90000"/>
        </a:lnSpc>
        <a:spcBef>
          <a:spcPts val="600"/>
        </a:spcBef>
        <a:buFont typeface="Arial" panose="020B0604020202020204" pitchFamily="34" charset="0"/>
        <a:buChar char="•"/>
        <a:defRPr sz="2160" kern="1200">
          <a:solidFill>
            <a:schemeClr val="tx1"/>
          </a:solidFill>
          <a:latin typeface="+mn-lt"/>
          <a:ea typeface="+mn-ea"/>
          <a:cs typeface="+mn-cs"/>
        </a:defRPr>
      </a:lvl6pPr>
      <a:lvl7pPr marL="3566160" indent="-274320" algn="l" defTabSz="1097280" rtl="0" eaLnBrk="1" latinLnBrk="0" hangingPunct="1">
        <a:lnSpc>
          <a:spcPct val="90000"/>
        </a:lnSpc>
        <a:spcBef>
          <a:spcPts val="600"/>
        </a:spcBef>
        <a:buFont typeface="Arial" panose="020B0604020202020204" pitchFamily="34" charset="0"/>
        <a:buChar char="•"/>
        <a:defRPr sz="2160" kern="1200">
          <a:solidFill>
            <a:schemeClr val="tx1"/>
          </a:solidFill>
          <a:latin typeface="+mn-lt"/>
          <a:ea typeface="+mn-ea"/>
          <a:cs typeface="+mn-cs"/>
        </a:defRPr>
      </a:lvl7pPr>
      <a:lvl8pPr marL="4114800" indent="-274320" algn="l" defTabSz="1097280" rtl="0" eaLnBrk="1" latinLnBrk="0" hangingPunct="1">
        <a:lnSpc>
          <a:spcPct val="90000"/>
        </a:lnSpc>
        <a:spcBef>
          <a:spcPts val="600"/>
        </a:spcBef>
        <a:buFont typeface="Arial" panose="020B0604020202020204" pitchFamily="34" charset="0"/>
        <a:buChar char="•"/>
        <a:defRPr sz="2160" kern="1200">
          <a:solidFill>
            <a:schemeClr val="tx1"/>
          </a:solidFill>
          <a:latin typeface="+mn-lt"/>
          <a:ea typeface="+mn-ea"/>
          <a:cs typeface="+mn-cs"/>
        </a:defRPr>
      </a:lvl8pPr>
      <a:lvl9pPr marL="4663440" indent="-274320" algn="l" defTabSz="1097280" rtl="0" eaLnBrk="1" latinLnBrk="0" hangingPunct="1">
        <a:lnSpc>
          <a:spcPct val="90000"/>
        </a:lnSpc>
        <a:spcBef>
          <a:spcPts val="600"/>
        </a:spcBef>
        <a:buFont typeface="Arial" panose="020B0604020202020204" pitchFamily="34" charset="0"/>
        <a:buChar char="•"/>
        <a:defRPr sz="2160" kern="1200">
          <a:solidFill>
            <a:schemeClr val="tx1"/>
          </a:solidFill>
          <a:latin typeface="+mn-lt"/>
          <a:ea typeface="+mn-ea"/>
          <a:cs typeface="+mn-cs"/>
        </a:defRPr>
      </a:lvl9pPr>
    </p:bodyStyle>
    <p:otherStyle>
      <a:defPPr>
        <a:defRPr lang="en-US"/>
      </a:defPPr>
      <a:lvl1pPr marL="0" algn="l" defTabSz="1097280" rtl="0" eaLnBrk="1" latinLnBrk="0" hangingPunct="1">
        <a:defRPr sz="2160" kern="1200">
          <a:solidFill>
            <a:schemeClr val="tx1"/>
          </a:solidFill>
          <a:latin typeface="+mn-lt"/>
          <a:ea typeface="+mn-ea"/>
          <a:cs typeface="+mn-cs"/>
        </a:defRPr>
      </a:lvl1pPr>
      <a:lvl2pPr marL="548640" algn="l" defTabSz="1097280" rtl="0" eaLnBrk="1" latinLnBrk="0" hangingPunct="1">
        <a:defRPr sz="2160" kern="1200">
          <a:solidFill>
            <a:schemeClr val="tx1"/>
          </a:solidFill>
          <a:latin typeface="+mn-lt"/>
          <a:ea typeface="+mn-ea"/>
          <a:cs typeface="+mn-cs"/>
        </a:defRPr>
      </a:lvl2pPr>
      <a:lvl3pPr marL="1097280" algn="l" defTabSz="1097280" rtl="0" eaLnBrk="1" latinLnBrk="0" hangingPunct="1">
        <a:defRPr sz="2160" kern="1200">
          <a:solidFill>
            <a:schemeClr val="tx1"/>
          </a:solidFill>
          <a:latin typeface="+mn-lt"/>
          <a:ea typeface="+mn-ea"/>
          <a:cs typeface="+mn-cs"/>
        </a:defRPr>
      </a:lvl3pPr>
      <a:lvl4pPr marL="1645920" algn="l" defTabSz="1097280" rtl="0" eaLnBrk="1" latinLnBrk="0" hangingPunct="1">
        <a:defRPr sz="2160" kern="1200">
          <a:solidFill>
            <a:schemeClr val="tx1"/>
          </a:solidFill>
          <a:latin typeface="+mn-lt"/>
          <a:ea typeface="+mn-ea"/>
          <a:cs typeface="+mn-cs"/>
        </a:defRPr>
      </a:lvl4pPr>
      <a:lvl5pPr marL="2194560" algn="l" defTabSz="1097280" rtl="0" eaLnBrk="1" latinLnBrk="0" hangingPunct="1">
        <a:defRPr sz="2160" kern="1200">
          <a:solidFill>
            <a:schemeClr val="tx1"/>
          </a:solidFill>
          <a:latin typeface="+mn-lt"/>
          <a:ea typeface="+mn-ea"/>
          <a:cs typeface="+mn-cs"/>
        </a:defRPr>
      </a:lvl5pPr>
      <a:lvl6pPr marL="2743200" algn="l" defTabSz="1097280" rtl="0" eaLnBrk="1" latinLnBrk="0" hangingPunct="1">
        <a:defRPr sz="2160" kern="1200">
          <a:solidFill>
            <a:schemeClr val="tx1"/>
          </a:solidFill>
          <a:latin typeface="+mn-lt"/>
          <a:ea typeface="+mn-ea"/>
          <a:cs typeface="+mn-cs"/>
        </a:defRPr>
      </a:lvl6pPr>
      <a:lvl7pPr marL="3291840" algn="l" defTabSz="1097280" rtl="0" eaLnBrk="1" latinLnBrk="0" hangingPunct="1">
        <a:defRPr sz="2160" kern="1200">
          <a:solidFill>
            <a:schemeClr val="tx1"/>
          </a:solidFill>
          <a:latin typeface="+mn-lt"/>
          <a:ea typeface="+mn-ea"/>
          <a:cs typeface="+mn-cs"/>
        </a:defRPr>
      </a:lvl7pPr>
      <a:lvl8pPr marL="3840480" algn="l" defTabSz="1097280" rtl="0" eaLnBrk="1" latinLnBrk="0" hangingPunct="1">
        <a:defRPr sz="2160" kern="1200">
          <a:solidFill>
            <a:schemeClr val="tx1"/>
          </a:solidFill>
          <a:latin typeface="+mn-lt"/>
          <a:ea typeface="+mn-ea"/>
          <a:cs typeface="+mn-cs"/>
        </a:defRPr>
      </a:lvl8pPr>
      <a:lvl9pPr marL="4389120" algn="l" defTabSz="1097280" rtl="0" eaLnBrk="1" latinLnBrk="0" hangingPunct="1">
        <a:defRPr sz="216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0.xml"/></Relationships>
</file>

<file path=ppt/slides/_rels/slide10.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8" Type="http://schemas.openxmlformats.org/officeDocument/2006/relationships/image" Target="../media/image29.jpeg"/><Relationship Id="rId3" Type="http://schemas.openxmlformats.org/officeDocument/2006/relationships/image" Target="../media/image24.jpeg"/><Relationship Id="rId7" Type="http://schemas.openxmlformats.org/officeDocument/2006/relationships/image" Target="../media/image28.jpeg"/><Relationship Id="rId12" Type="http://schemas.openxmlformats.org/officeDocument/2006/relationships/hyperlink" Target="https://pubs.acs.org/doi/full/10.1021/acs.analchem.6b04854" TargetMode="External"/><Relationship Id="rId2" Type="http://schemas.openxmlformats.org/officeDocument/2006/relationships/notesSlide" Target="../notesSlides/notesSlide10.xml"/><Relationship Id="rId1" Type="http://schemas.openxmlformats.org/officeDocument/2006/relationships/slideLayout" Target="../slideLayouts/slideLayout13.xml"/><Relationship Id="rId6" Type="http://schemas.openxmlformats.org/officeDocument/2006/relationships/image" Target="../media/image27.jpeg"/><Relationship Id="rId11" Type="http://schemas.openxmlformats.org/officeDocument/2006/relationships/image" Target="../media/image32.jpeg"/><Relationship Id="rId5" Type="http://schemas.openxmlformats.org/officeDocument/2006/relationships/image" Target="../media/image26.jpeg"/><Relationship Id="rId10" Type="http://schemas.openxmlformats.org/officeDocument/2006/relationships/image" Target="../media/image31.jpeg"/><Relationship Id="rId4" Type="http://schemas.openxmlformats.org/officeDocument/2006/relationships/image" Target="../media/image25.jpeg"/><Relationship Id="rId9" Type="http://schemas.openxmlformats.org/officeDocument/2006/relationships/image" Target="../media/image30.jpeg"/></Relationships>
</file>

<file path=ppt/slides/_rels/slide12.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image" Target="../media/image33.jpg"/><Relationship Id="rId1" Type="http://schemas.openxmlformats.org/officeDocument/2006/relationships/slideLayout" Target="../slideLayouts/slideLayout13.xml"/><Relationship Id="rId6" Type="http://schemas.openxmlformats.org/officeDocument/2006/relationships/image" Target="../media/image36.jpg"/><Relationship Id="rId5" Type="http://schemas.openxmlformats.org/officeDocument/2006/relationships/image" Target="../media/image27.jpeg"/><Relationship Id="rId4" Type="http://schemas.openxmlformats.org/officeDocument/2006/relationships/image" Target="../media/image35.jpe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2.xml"/><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13.xml"/><Relationship Id="rId4" Type="http://schemas.openxmlformats.org/officeDocument/2006/relationships/image" Target="../media/image7.png"/></Relationships>
</file>

<file path=ppt/slides/_rels/slide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xml"/><Relationship Id="rId1" Type="http://schemas.openxmlformats.org/officeDocument/2006/relationships/slideLayout" Target="../slideLayouts/slideLayout13.xml"/><Relationship Id="rId6" Type="http://schemas.openxmlformats.org/officeDocument/2006/relationships/hyperlink" Target="https://doi.org/10.1140/epjc/s10052-020-8420-x" TargetMode="External"/><Relationship Id="rId5" Type="http://schemas.openxmlformats.org/officeDocument/2006/relationships/image" Target="../media/image10.png"/><Relationship Id="rId4" Type="http://schemas.openxmlformats.org/officeDocument/2006/relationships/image" Target="../media/image9.png"/></Relationships>
</file>

<file path=ppt/slides/_rels/slide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4.xml"/><Relationship Id="rId1" Type="http://schemas.openxmlformats.org/officeDocument/2006/relationships/slideLayout" Target="../slideLayouts/slideLayout13.xml"/><Relationship Id="rId4" Type="http://schemas.openxmlformats.org/officeDocument/2006/relationships/image" Target="../media/image12.png"/></Relationships>
</file>

<file path=ppt/slides/_rels/slide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5.xml"/><Relationship Id="rId1" Type="http://schemas.openxmlformats.org/officeDocument/2006/relationships/slideLayout" Target="../slideLayouts/slideLayout13.xml"/><Relationship Id="rId4" Type="http://schemas.openxmlformats.org/officeDocument/2006/relationships/image" Target="../media/image14.png"/></Relationships>
</file>

<file path=ppt/slides/_rels/slide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6.xml"/><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7.xml"/><Relationship Id="rId1" Type="http://schemas.openxmlformats.org/officeDocument/2006/relationships/slideLayout" Target="../slideLayouts/slideLayout13.xml"/><Relationship Id="rId4" Type="http://schemas.openxmlformats.org/officeDocument/2006/relationships/image" Target="../media/image17.jpeg"/></Relationships>
</file>

<file path=ppt/slides/_rels/slide8.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8.xml"/><Relationship Id="rId1" Type="http://schemas.openxmlformats.org/officeDocument/2006/relationships/slideLayout" Target="../slideLayouts/slideLayout13.xml"/><Relationship Id="rId5" Type="http://schemas.openxmlformats.org/officeDocument/2006/relationships/image" Target="../media/image20.png"/><Relationship Id="rId4" Type="http://schemas.openxmlformats.org/officeDocument/2006/relationships/image" Target="../media/image19.png"/></Relationships>
</file>

<file path=ppt/slides/_rels/slide9.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9.xml"/><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DFD0D9-1CAC-4FBD-8120-CBD5A07EB995}"/>
              </a:ext>
            </a:extLst>
          </p:cNvPr>
          <p:cNvSpPr>
            <a:spLocks noGrp="1"/>
          </p:cNvSpPr>
          <p:nvPr>
            <p:ph type="ctrTitle"/>
          </p:nvPr>
        </p:nvSpPr>
        <p:spPr>
          <a:xfrm>
            <a:off x="1014413" y="2560320"/>
            <a:ext cx="5180647" cy="1828800"/>
          </a:xfrm>
        </p:spPr>
        <p:txBody>
          <a:bodyPr/>
          <a:lstStyle/>
          <a:p>
            <a:r>
              <a:rPr lang="en-US" sz="2800" dirty="0"/>
              <a:t>Development of an Ultrasensitive ICP-MS Assay Method for the Determination of U, Th, and K in Gadolinium Used in Scintillator Materials</a:t>
            </a:r>
          </a:p>
        </p:txBody>
      </p:sp>
      <p:sp>
        <p:nvSpPr>
          <p:cNvPr id="6" name="Date Placeholder 5">
            <a:extLst>
              <a:ext uri="{FF2B5EF4-FFF2-40B4-BE49-F238E27FC236}">
                <a16:creationId xmlns:a16="http://schemas.microsoft.com/office/drawing/2014/main" id="{B8696A4F-5314-46CD-B205-CC2D44570D66}"/>
              </a:ext>
            </a:extLst>
          </p:cNvPr>
          <p:cNvSpPr>
            <a:spLocks noGrp="1"/>
          </p:cNvSpPr>
          <p:nvPr>
            <p:ph type="dt" sz="half" idx="2"/>
          </p:nvPr>
        </p:nvSpPr>
        <p:spPr>
          <a:xfrm>
            <a:off x="2652712" y="4511413"/>
            <a:ext cx="3290888" cy="438150"/>
          </a:xfrm>
        </p:spPr>
        <p:txBody>
          <a:bodyPr/>
          <a:lstStyle/>
          <a:p>
            <a:r>
              <a:rPr lang="en-US" dirty="0"/>
              <a:t>October 9</a:t>
            </a:r>
            <a:r>
              <a:rPr lang="en-US" baseline="30000" dirty="0"/>
              <a:t>th</a:t>
            </a:r>
            <a:r>
              <a:rPr lang="en-US" dirty="0"/>
              <a:t>, 2025</a:t>
            </a:r>
          </a:p>
        </p:txBody>
      </p:sp>
      <p:sp>
        <p:nvSpPr>
          <p:cNvPr id="4" name="Text Placeholder 3">
            <a:extLst>
              <a:ext uri="{FF2B5EF4-FFF2-40B4-BE49-F238E27FC236}">
                <a16:creationId xmlns:a16="http://schemas.microsoft.com/office/drawing/2014/main" id="{3C886310-1A8B-41C6-8ABF-4E949224625A}"/>
              </a:ext>
            </a:extLst>
          </p:cNvPr>
          <p:cNvSpPr>
            <a:spLocks noGrp="1"/>
          </p:cNvSpPr>
          <p:nvPr>
            <p:ph type="body" sz="quarter" idx="10"/>
          </p:nvPr>
        </p:nvSpPr>
        <p:spPr>
          <a:xfrm>
            <a:off x="1370529" y="5153343"/>
            <a:ext cx="4572000" cy="274320"/>
          </a:xfrm>
        </p:spPr>
        <p:txBody>
          <a:bodyPr/>
          <a:lstStyle/>
          <a:p>
            <a:r>
              <a:rPr lang="en-US" dirty="0"/>
              <a:t>Isaac J. Arnquist, Kenny Horkley, </a:t>
            </a:r>
          </a:p>
          <a:p>
            <a:r>
              <a:rPr lang="en-US" dirty="0"/>
              <a:t>Tyler Schlieder, Maria Laura di </a:t>
            </a:r>
            <a:r>
              <a:rPr lang="en-US" dirty="0" err="1"/>
              <a:t>Vacri</a:t>
            </a:r>
            <a:r>
              <a:rPr lang="en-US" dirty="0"/>
              <a:t> </a:t>
            </a:r>
          </a:p>
        </p:txBody>
      </p:sp>
      <p:sp>
        <p:nvSpPr>
          <p:cNvPr id="5" name="Text Placeholder 4">
            <a:extLst>
              <a:ext uri="{FF2B5EF4-FFF2-40B4-BE49-F238E27FC236}">
                <a16:creationId xmlns:a16="http://schemas.microsoft.com/office/drawing/2014/main" id="{2599C3C0-764A-4145-9480-D79B28BB6551}"/>
              </a:ext>
            </a:extLst>
          </p:cNvPr>
          <p:cNvSpPr>
            <a:spLocks noGrp="1"/>
          </p:cNvSpPr>
          <p:nvPr>
            <p:ph type="body" sz="quarter" idx="11"/>
          </p:nvPr>
        </p:nvSpPr>
        <p:spPr>
          <a:xfrm>
            <a:off x="1370529" y="5917566"/>
            <a:ext cx="4572000" cy="274320"/>
          </a:xfrm>
        </p:spPr>
        <p:txBody>
          <a:bodyPr/>
          <a:lstStyle/>
          <a:p>
            <a:r>
              <a:rPr lang="en-US" dirty="0"/>
              <a:t>Pacific Northwest National Laboratory</a:t>
            </a:r>
          </a:p>
        </p:txBody>
      </p:sp>
      <p:sp>
        <p:nvSpPr>
          <p:cNvPr id="3" name="Footer Placeholder 5">
            <a:extLst>
              <a:ext uri="{FF2B5EF4-FFF2-40B4-BE49-F238E27FC236}">
                <a16:creationId xmlns:a16="http://schemas.microsoft.com/office/drawing/2014/main" id="{E554C6A5-F613-482A-6F5F-9FC8BA6834FE}"/>
              </a:ext>
            </a:extLst>
          </p:cNvPr>
          <p:cNvSpPr txBox="1">
            <a:spLocks/>
          </p:cNvSpPr>
          <p:nvPr/>
        </p:nvSpPr>
        <p:spPr>
          <a:xfrm>
            <a:off x="1014413" y="7864475"/>
            <a:ext cx="4114800" cy="365125"/>
          </a:xfrm>
          <a:prstGeom prst="rect">
            <a:avLst/>
          </a:prstGeom>
        </p:spPr>
        <p:txBody>
          <a:bodyPr vert="horz" lIns="91440" tIns="45720" rIns="91440" bIns="45720" rtlCol="0" anchor="ctr"/>
          <a:lstStyle>
            <a:defPPr>
              <a:defRPr lang="en-US"/>
            </a:defPPr>
            <a:lvl1pPr marL="0" algn="ctr" defTabSz="914400" rtl="0" eaLnBrk="1" latinLnBrk="0" hangingPunct="1">
              <a:defRPr sz="11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dirty="0"/>
              <a:t>PNNL-SA-216883</a:t>
            </a:r>
            <a:endParaRPr lang="en-US" sz="1200" dirty="0"/>
          </a:p>
        </p:txBody>
      </p:sp>
      <p:sp>
        <p:nvSpPr>
          <p:cNvPr id="7" name="Text Placeholder 3">
            <a:extLst>
              <a:ext uri="{FF2B5EF4-FFF2-40B4-BE49-F238E27FC236}">
                <a16:creationId xmlns:a16="http://schemas.microsoft.com/office/drawing/2014/main" id="{27B7827C-1AAC-D0D6-8EA2-7DA6C20F1182}"/>
              </a:ext>
            </a:extLst>
          </p:cNvPr>
          <p:cNvSpPr txBox="1">
            <a:spLocks/>
          </p:cNvSpPr>
          <p:nvPr/>
        </p:nvSpPr>
        <p:spPr>
          <a:xfrm>
            <a:off x="1318736" y="6460701"/>
            <a:ext cx="4572000" cy="274320"/>
          </a:xfrm>
          <a:prstGeom prst="rect">
            <a:avLst/>
          </a:prstGeom>
        </p:spPr>
        <p:txBody>
          <a:bodyPr wrap="none" lIns="0" tIns="0" rIns="0" bIns="0">
            <a:noAutofit/>
          </a:bodyPr>
          <a:lstStyle>
            <a:lvl1pPr marL="0" indent="0" algn="r" defTabSz="1097280" rtl="0" eaLnBrk="1" latinLnBrk="0" hangingPunct="1">
              <a:lnSpc>
                <a:spcPct val="90000"/>
              </a:lnSpc>
              <a:spcBef>
                <a:spcPts val="1200"/>
              </a:spcBef>
              <a:buFont typeface="Arial" panose="020B0604020202020204" pitchFamily="34" charset="0"/>
              <a:buNone/>
              <a:defRPr sz="1800" b="1" kern="1200">
                <a:solidFill>
                  <a:srgbClr val="000000"/>
                </a:solidFill>
                <a:latin typeface="Arial" panose="020B0604020202020204" pitchFamily="34" charset="0"/>
                <a:ea typeface="+mn-ea"/>
                <a:cs typeface="Arial" panose="020B0604020202020204" pitchFamily="34" charset="0"/>
              </a:defRPr>
            </a:lvl1pPr>
            <a:lvl2pPr marL="548640" indent="0" algn="l" defTabSz="1097280" rtl="0" eaLnBrk="1" latinLnBrk="0" hangingPunct="1">
              <a:lnSpc>
                <a:spcPct val="90000"/>
              </a:lnSpc>
              <a:spcBef>
                <a:spcPts val="600"/>
              </a:spcBef>
              <a:buFont typeface="Arial" panose="020B0604020202020204" pitchFamily="34" charset="0"/>
              <a:buNone/>
              <a:defRPr sz="2880" kern="1200">
                <a:solidFill>
                  <a:schemeClr val="tx1"/>
                </a:solidFill>
                <a:latin typeface="+mn-lt"/>
                <a:ea typeface="+mn-ea"/>
                <a:cs typeface="+mn-cs"/>
              </a:defRPr>
            </a:lvl2pPr>
            <a:lvl3pPr marL="1097280" indent="0" algn="l" defTabSz="1097280" rtl="0" eaLnBrk="1" latinLnBrk="0" hangingPunct="1">
              <a:lnSpc>
                <a:spcPct val="90000"/>
              </a:lnSpc>
              <a:spcBef>
                <a:spcPts val="600"/>
              </a:spcBef>
              <a:buFont typeface="Arial" panose="020B0604020202020204" pitchFamily="34" charset="0"/>
              <a:buNone/>
              <a:defRPr sz="2400" kern="1200">
                <a:solidFill>
                  <a:schemeClr val="tx1"/>
                </a:solidFill>
                <a:latin typeface="+mn-lt"/>
                <a:ea typeface="+mn-ea"/>
                <a:cs typeface="+mn-cs"/>
              </a:defRPr>
            </a:lvl3pPr>
            <a:lvl4pPr marL="1645920" indent="0" algn="l" defTabSz="1097280" rtl="0" eaLnBrk="1" latinLnBrk="0" hangingPunct="1">
              <a:lnSpc>
                <a:spcPct val="90000"/>
              </a:lnSpc>
              <a:spcBef>
                <a:spcPts val="600"/>
              </a:spcBef>
              <a:buFont typeface="Arial" panose="020B0604020202020204" pitchFamily="34" charset="0"/>
              <a:buNone/>
              <a:defRPr sz="2160" kern="1200">
                <a:solidFill>
                  <a:schemeClr val="tx1"/>
                </a:solidFill>
                <a:latin typeface="+mn-lt"/>
                <a:ea typeface="+mn-ea"/>
                <a:cs typeface="+mn-cs"/>
              </a:defRPr>
            </a:lvl4pPr>
            <a:lvl5pPr marL="2194560" indent="0" algn="l" defTabSz="1097280" rtl="0" eaLnBrk="1" latinLnBrk="0" hangingPunct="1">
              <a:lnSpc>
                <a:spcPct val="90000"/>
              </a:lnSpc>
              <a:spcBef>
                <a:spcPts val="600"/>
              </a:spcBef>
              <a:buFont typeface="Arial" panose="020B0604020202020204" pitchFamily="34" charset="0"/>
              <a:buNone/>
              <a:defRPr sz="2160" kern="1200">
                <a:solidFill>
                  <a:schemeClr val="tx1"/>
                </a:solidFill>
                <a:latin typeface="+mn-lt"/>
                <a:ea typeface="+mn-ea"/>
                <a:cs typeface="+mn-cs"/>
              </a:defRPr>
            </a:lvl5pPr>
            <a:lvl6pPr marL="3017520" indent="-274320" algn="l" defTabSz="1097280" rtl="0" eaLnBrk="1" latinLnBrk="0" hangingPunct="1">
              <a:lnSpc>
                <a:spcPct val="90000"/>
              </a:lnSpc>
              <a:spcBef>
                <a:spcPts val="600"/>
              </a:spcBef>
              <a:buFont typeface="Arial" panose="020B0604020202020204" pitchFamily="34" charset="0"/>
              <a:buChar char="•"/>
              <a:defRPr sz="2160" kern="1200">
                <a:solidFill>
                  <a:schemeClr val="tx1"/>
                </a:solidFill>
                <a:latin typeface="+mn-lt"/>
                <a:ea typeface="+mn-ea"/>
                <a:cs typeface="+mn-cs"/>
              </a:defRPr>
            </a:lvl6pPr>
            <a:lvl7pPr marL="3566160" indent="-274320" algn="l" defTabSz="1097280" rtl="0" eaLnBrk="1" latinLnBrk="0" hangingPunct="1">
              <a:lnSpc>
                <a:spcPct val="90000"/>
              </a:lnSpc>
              <a:spcBef>
                <a:spcPts val="600"/>
              </a:spcBef>
              <a:buFont typeface="Arial" panose="020B0604020202020204" pitchFamily="34" charset="0"/>
              <a:buChar char="•"/>
              <a:defRPr sz="2160" kern="1200">
                <a:solidFill>
                  <a:schemeClr val="tx1"/>
                </a:solidFill>
                <a:latin typeface="+mn-lt"/>
                <a:ea typeface="+mn-ea"/>
                <a:cs typeface="+mn-cs"/>
              </a:defRPr>
            </a:lvl7pPr>
            <a:lvl8pPr marL="4114800" indent="-274320" algn="l" defTabSz="1097280" rtl="0" eaLnBrk="1" latinLnBrk="0" hangingPunct="1">
              <a:lnSpc>
                <a:spcPct val="90000"/>
              </a:lnSpc>
              <a:spcBef>
                <a:spcPts val="600"/>
              </a:spcBef>
              <a:buFont typeface="Arial" panose="020B0604020202020204" pitchFamily="34" charset="0"/>
              <a:buChar char="•"/>
              <a:defRPr sz="2160" kern="1200">
                <a:solidFill>
                  <a:schemeClr val="tx1"/>
                </a:solidFill>
                <a:latin typeface="+mn-lt"/>
                <a:ea typeface="+mn-ea"/>
                <a:cs typeface="+mn-cs"/>
              </a:defRPr>
            </a:lvl8pPr>
            <a:lvl9pPr marL="4663440" indent="-274320" algn="l" defTabSz="1097280" rtl="0" eaLnBrk="1" latinLnBrk="0" hangingPunct="1">
              <a:lnSpc>
                <a:spcPct val="90000"/>
              </a:lnSpc>
              <a:spcBef>
                <a:spcPts val="600"/>
              </a:spcBef>
              <a:buFont typeface="Arial" panose="020B0604020202020204" pitchFamily="34" charset="0"/>
              <a:buChar char="•"/>
              <a:defRPr sz="2160" kern="1200">
                <a:solidFill>
                  <a:schemeClr val="tx1"/>
                </a:solidFill>
                <a:latin typeface="+mn-lt"/>
                <a:ea typeface="+mn-ea"/>
                <a:cs typeface="+mn-cs"/>
              </a:defRPr>
            </a:lvl9pPr>
          </a:lstStyle>
          <a:p>
            <a:r>
              <a:rPr lang="en-US" dirty="0"/>
              <a:t>Scott </a:t>
            </a:r>
            <a:r>
              <a:rPr lang="en-US" dirty="0" err="1"/>
              <a:t>Haselschwardt</a:t>
            </a:r>
            <a:endParaRPr lang="en-US" dirty="0"/>
          </a:p>
        </p:txBody>
      </p:sp>
      <p:sp>
        <p:nvSpPr>
          <p:cNvPr id="8" name="Text Placeholder 4">
            <a:extLst>
              <a:ext uri="{FF2B5EF4-FFF2-40B4-BE49-F238E27FC236}">
                <a16:creationId xmlns:a16="http://schemas.microsoft.com/office/drawing/2014/main" id="{BB37092F-38CD-5629-6C33-57AF6CA949A1}"/>
              </a:ext>
            </a:extLst>
          </p:cNvPr>
          <p:cNvSpPr txBox="1">
            <a:spLocks/>
          </p:cNvSpPr>
          <p:nvPr/>
        </p:nvSpPr>
        <p:spPr>
          <a:xfrm>
            <a:off x="1318736" y="6778204"/>
            <a:ext cx="4572000" cy="274320"/>
          </a:xfrm>
          <a:prstGeom prst="rect">
            <a:avLst/>
          </a:prstGeom>
        </p:spPr>
        <p:txBody>
          <a:bodyPr wrap="none" lIns="0" tIns="0" rIns="0" bIns="0">
            <a:noAutofit/>
          </a:bodyPr>
          <a:lstStyle>
            <a:lvl1pPr marL="0" indent="0" algn="r" defTabSz="1097280" rtl="0" eaLnBrk="1" latinLnBrk="0" hangingPunct="1">
              <a:lnSpc>
                <a:spcPct val="90000"/>
              </a:lnSpc>
              <a:spcBef>
                <a:spcPts val="1200"/>
              </a:spcBef>
              <a:buFont typeface="Arial" panose="020B0604020202020204" pitchFamily="34" charset="0"/>
              <a:buNone/>
              <a:defRPr sz="1600" kern="1200">
                <a:solidFill>
                  <a:srgbClr val="616265"/>
                </a:solidFill>
                <a:latin typeface="Arial" panose="020B0604020202020204" pitchFamily="34" charset="0"/>
                <a:ea typeface="+mn-ea"/>
                <a:cs typeface="Arial" panose="020B0604020202020204" pitchFamily="34" charset="0"/>
              </a:defRPr>
            </a:lvl1pPr>
            <a:lvl2pPr marL="548640" indent="0" algn="l" defTabSz="1097280" rtl="0" eaLnBrk="1" latinLnBrk="0" hangingPunct="1">
              <a:lnSpc>
                <a:spcPct val="90000"/>
              </a:lnSpc>
              <a:spcBef>
                <a:spcPts val="600"/>
              </a:spcBef>
              <a:buFont typeface="Arial" panose="020B0604020202020204" pitchFamily="34" charset="0"/>
              <a:buNone/>
              <a:defRPr sz="2880" kern="1200">
                <a:solidFill>
                  <a:schemeClr val="tx1"/>
                </a:solidFill>
                <a:latin typeface="+mn-lt"/>
                <a:ea typeface="+mn-ea"/>
                <a:cs typeface="+mn-cs"/>
              </a:defRPr>
            </a:lvl2pPr>
            <a:lvl3pPr marL="1097280" indent="0" algn="l" defTabSz="1097280" rtl="0" eaLnBrk="1" latinLnBrk="0" hangingPunct="1">
              <a:lnSpc>
                <a:spcPct val="90000"/>
              </a:lnSpc>
              <a:spcBef>
                <a:spcPts val="600"/>
              </a:spcBef>
              <a:buFont typeface="Arial" panose="020B0604020202020204" pitchFamily="34" charset="0"/>
              <a:buNone/>
              <a:defRPr sz="2400" kern="1200">
                <a:solidFill>
                  <a:schemeClr val="tx1"/>
                </a:solidFill>
                <a:latin typeface="+mn-lt"/>
                <a:ea typeface="+mn-ea"/>
                <a:cs typeface="+mn-cs"/>
              </a:defRPr>
            </a:lvl3pPr>
            <a:lvl4pPr marL="1645920" indent="0" algn="l" defTabSz="1097280" rtl="0" eaLnBrk="1" latinLnBrk="0" hangingPunct="1">
              <a:lnSpc>
                <a:spcPct val="90000"/>
              </a:lnSpc>
              <a:spcBef>
                <a:spcPts val="600"/>
              </a:spcBef>
              <a:buFont typeface="Arial" panose="020B0604020202020204" pitchFamily="34" charset="0"/>
              <a:buNone/>
              <a:defRPr sz="2160" kern="1200">
                <a:solidFill>
                  <a:schemeClr val="tx1"/>
                </a:solidFill>
                <a:latin typeface="+mn-lt"/>
                <a:ea typeface="+mn-ea"/>
                <a:cs typeface="+mn-cs"/>
              </a:defRPr>
            </a:lvl4pPr>
            <a:lvl5pPr marL="2194560" indent="0" algn="l" defTabSz="1097280" rtl="0" eaLnBrk="1" latinLnBrk="0" hangingPunct="1">
              <a:lnSpc>
                <a:spcPct val="90000"/>
              </a:lnSpc>
              <a:spcBef>
                <a:spcPts val="600"/>
              </a:spcBef>
              <a:buFont typeface="Arial" panose="020B0604020202020204" pitchFamily="34" charset="0"/>
              <a:buNone/>
              <a:defRPr sz="2160" kern="1200">
                <a:solidFill>
                  <a:schemeClr val="tx1"/>
                </a:solidFill>
                <a:latin typeface="+mn-lt"/>
                <a:ea typeface="+mn-ea"/>
                <a:cs typeface="+mn-cs"/>
              </a:defRPr>
            </a:lvl5pPr>
            <a:lvl6pPr marL="3017520" indent="-274320" algn="l" defTabSz="1097280" rtl="0" eaLnBrk="1" latinLnBrk="0" hangingPunct="1">
              <a:lnSpc>
                <a:spcPct val="90000"/>
              </a:lnSpc>
              <a:spcBef>
                <a:spcPts val="600"/>
              </a:spcBef>
              <a:buFont typeface="Arial" panose="020B0604020202020204" pitchFamily="34" charset="0"/>
              <a:buChar char="•"/>
              <a:defRPr sz="2160" kern="1200">
                <a:solidFill>
                  <a:schemeClr val="tx1"/>
                </a:solidFill>
                <a:latin typeface="+mn-lt"/>
                <a:ea typeface="+mn-ea"/>
                <a:cs typeface="+mn-cs"/>
              </a:defRPr>
            </a:lvl6pPr>
            <a:lvl7pPr marL="3566160" indent="-274320" algn="l" defTabSz="1097280" rtl="0" eaLnBrk="1" latinLnBrk="0" hangingPunct="1">
              <a:lnSpc>
                <a:spcPct val="90000"/>
              </a:lnSpc>
              <a:spcBef>
                <a:spcPts val="600"/>
              </a:spcBef>
              <a:buFont typeface="Arial" panose="020B0604020202020204" pitchFamily="34" charset="0"/>
              <a:buChar char="•"/>
              <a:defRPr sz="2160" kern="1200">
                <a:solidFill>
                  <a:schemeClr val="tx1"/>
                </a:solidFill>
                <a:latin typeface="+mn-lt"/>
                <a:ea typeface="+mn-ea"/>
                <a:cs typeface="+mn-cs"/>
              </a:defRPr>
            </a:lvl7pPr>
            <a:lvl8pPr marL="4114800" indent="-274320" algn="l" defTabSz="1097280" rtl="0" eaLnBrk="1" latinLnBrk="0" hangingPunct="1">
              <a:lnSpc>
                <a:spcPct val="90000"/>
              </a:lnSpc>
              <a:spcBef>
                <a:spcPts val="600"/>
              </a:spcBef>
              <a:buFont typeface="Arial" panose="020B0604020202020204" pitchFamily="34" charset="0"/>
              <a:buChar char="•"/>
              <a:defRPr sz="2160" kern="1200">
                <a:solidFill>
                  <a:schemeClr val="tx1"/>
                </a:solidFill>
                <a:latin typeface="+mn-lt"/>
                <a:ea typeface="+mn-ea"/>
                <a:cs typeface="+mn-cs"/>
              </a:defRPr>
            </a:lvl8pPr>
            <a:lvl9pPr marL="4663440" indent="-274320" algn="l" defTabSz="1097280" rtl="0" eaLnBrk="1" latinLnBrk="0" hangingPunct="1">
              <a:lnSpc>
                <a:spcPct val="90000"/>
              </a:lnSpc>
              <a:spcBef>
                <a:spcPts val="600"/>
              </a:spcBef>
              <a:buFont typeface="Arial" panose="020B0604020202020204" pitchFamily="34" charset="0"/>
              <a:buChar char="•"/>
              <a:defRPr sz="2160" kern="1200">
                <a:solidFill>
                  <a:schemeClr val="tx1"/>
                </a:solidFill>
                <a:latin typeface="+mn-lt"/>
                <a:ea typeface="+mn-ea"/>
                <a:cs typeface="+mn-cs"/>
              </a:defRPr>
            </a:lvl9pPr>
          </a:lstStyle>
          <a:p>
            <a:r>
              <a:rPr lang="en-US" dirty="0"/>
              <a:t>University of Michigan</a:t>
            </a:r>
          </a:p>
        </p:txBody>
      </p:sp>
    </p:spTree>
    <p:extLst>
      <p:ext uri="{BB962C8B-B14F-4D97-AF65-F5344CB8AC3E}">
        <p14:creationId xmlns:p14="http://schemas.microsoft.com/office/powerpoint/2010/main" val="11521546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9BCDAB34-BDDC-231D-BA02-71A93F1ADAE1}"/>
              </a:ext>
            </a:extLst>
          </p:cNvPr>
          <p:cNvPicPr>
            <a:picLocks noChangeAspect="1"/>
          </p:cNvPicPr>
          <p:nvPr/>
        </p:nvPicPr>
        <p:blipFill>
          <a:blip r:embed="rId2"/>
          <a:stretch>
            <a:fillRect/>
          </a:stretch>
        </p:blipFill>
        <p:spPr>
          <a:xfrm>
            <a:off x="9843102" y="2012274"/>
            <a:ext cx="2540131" cy="768389"/>
          </a:xfrm>
          <a:prstGeom prst="rect">
            <a:avLst/>
          </a:prstGeom>
        </p:spPr>
      </p:pic>
      <p:sp>
        <p:nvSpPr>
          <p:cNvPr id="2" name="Title 1">
            <a:extLst>
              <a:ext uri="{FF2B5EF4-FFF2-40B4-BE49-F238E27FC236}">
                <a16:creationId xmlns:a16="http://schemas.microsoft.com/office/drawing/2014/main" id="{55803CD8-632C-FAE0-2938-961C529BB933}"/>
              </a:ext>
            </a:extLst>
          </p:cNvPr>
          <p:cNvSpPr>
            <a:spLocks noGrp="1"/>
          </p:cNvSpPr>
          <p:nvPr>
            <p:ph type="title"/>
          </p:nvPr>
        </p:nvSpPr>
        <p:spPr>
          <a:xfrm>
            <a:off x="3200400" y="270933"/>
            <a:ext cx="10972800" cy="780627"/>
          </a:xfrm>
        </p:spPr>
        <p:txBody>
          <a:bodyPr/>
          <a:lstStyle/>
          <a:p>
            <a:r>
              <a:rPr lang="en-US" dirty="0"/>
              <a:t>How to get Gd(TMHA)</a:t>
            </a:r>
            <a:r>
              <a:rPr lang="en-US" baseline="-25000" dirty="0"/>
              <a:t>3</a:t>
            </a:r>
            <a:r>
              <a:rPr lang="en-US" dirty="0"/>
              <a:t> into solution…</a:t>
            </a:r>
          </a:p>
        </p:txBody>
      </p:sp>
      <p:sp>
        <p:nvSpPr>
          <p:cNvPr id="3" name="Content Placeholder 2">
            <a:extLst>
              <a:ext uri="{FF2B5EF4-FFF2-40B4-BE49-F238E27FC236}">
                <a16:creationId xmlns:a16="http://schemas.microsoft.com/office/drawing/2014/main" id="{691B04D3-3EC1-634A-3A87-8F14D7018FCC}"/>
              </a:ext>
            </a:extLst>
          </p:cNvPr>
          <p:cNvSpPr>
            <a:spLocks noGrp="1"/>
          </p:cNvSpPr>
          <p:nvPr>
            <p:ph sz="quarter" idx="20"/>
          </p:nvPr>
        </p:nvSpPr>
        <p:spPr/>
        <p:txBody>
          <a:bodyPr/>
          <a:lstStyle/>
          <a:p>
            <a:r>
              <a:rPr lang="en-US" dirty="0">
                <a:solidFill>
                  <a:srgbClr val="000000"/>
                </a:solidFill>
              </a:rPr>
              <a:t>Fairly insoluble, nonpolar molecular </a:t>
            </a:r>
          </a:p>
          <a:p>
            <a:pPr lvl="1"/>
            <a:r>
              <a:rPr lang="en-US" dirty="0">
                <a:solidFill>
                  <a:srgbClr val="000000"/>
                </a:solidFill>
                <a:sym typeface="Wingdings" panose="05000000000000000000" pitchFamily="2" charset="2"/>
              </a:rPr>
              <a:t>why it is great for dissolving Gd ions into Linear Alkyl Benzene (LAB)</a:t>
            </a:r>
          </a:p>
          <a:p>
            <a:r>
              <a:rPr lang="en-US" dirty="0">
                <a:solidFill>
                  <a:srgbClr val="000000"/>
                </a:solidFill>
                <a:sym typeface="Wingdings" panose="05000000000000000000" pitchFamily="2" charset="2"/>
              </a:rPr>
              <a:t>Our approach  Ultra clean dry ashing!</a:t>
            </a:r>
            <a:endParaRPr lang="en-US" dirty="0">
              <a:solidFill>
                <a:srgbClr val="000000"/>
              </a:solidFill>
            </a:endParaRPr>
          </a:p>
        </p:txBody>
      </p:sp>
      <p:sp>
        <p:nvSpPr>
          <p:cNvPr id="4" name="Slide Number Placeholder 3">
            <a:extLst>
              <a:ext uri="{FF2B5EF4-FFF2-40B4-BE49-F238E27FC236}">
                <a16:creationId xmlns:a16="http://schemas.microsoft.com/office/drawing/2014/main" id="{E983493D-6B4F-BE60-0B2E-AA03C6A5C175}"/>
              </a:ext>
            </a:extLst>
          </p:cNvPr>
          <p:cNvSpPr>
            <a:spLocks noGrp="1"/>
          </p:cNvSpPr>
          <p:nvPr>
            <p:ph type="sldNum" sz="quarter" idx="12"/>
          </p:nvPr>
        </p:nvSpPr>
        <p:spPr/>
        <p:txBody>
          <a:bodyPr/>
          <a:lstStyle/>
          <a:p>
            <a:fld id="{FE7A4BB3-E848-5A44-82DF-322201952CD8}" type="slidenum">
              <a:rPr lang="en-US" smtClean="0"/>
              <a:pPr/>
              <a:t>10</a:t>
            </a:fld>
            <a:endParaRPr lang="en-US" dirty="0"/>
          </a:p>
        </p:txBody>
      </p:sp>
      <p:pic>
        <p:nvPicPr>
          <p:cNvPr id="6" name="Picture 5">
            <a:extLst>
              <a:ext uri="{FF2B5EF4-FFF2-40B4-BE49-F238E27FC236}">
                <a16:creationId xmlns:a16="http://schemas.microsoft.com/office/drawing/2014/main" id="{171AEAD3-3372-DB68-50F4-D63E77BC3FAF}"/>
              </a:ext>
            </a:extLst>
          </p:cNvPr>
          <p:cNvPicPr>
            <a:picLocks noChangeAspect="1"/>
          </p:cNvPicPr>
          <p:nvPr/>
        </p:nvPicPr>
        <p:blipFill>
          <a:blip r:embed="rId3"/>
          <a:stretch>
            <a:fillRect/>
          </a:stretch>
        </p:blipFill>
        <p:spPr>
          <a:xfrm>
            <a:off x="4566298" y="3610628"/>
            <a:ext cx="5276804" cy="4348039"/>
          </a:xfrm>
          <a:prstGeom prst="rect">
            <a:avLst/>
          </a:prstGeom>
        </p:spPr>
      </p:pic>
      <p:sp>
        <p:nvSpPr>
          <p:cNvPr id="7" name="TextBox 6">
            <a:extLst>
              <a:ext uri="{FF2B5EF4-FFF2-40B4-BE49-F238E27FC236}">
                <a16:creationId xmlns:a16="http://schemas.microsoft.com/office/drawing/2014/main" id="{C9E210A5-0EC4-1AAB-B8CF-76410633230F}"/>
              </a:ext>
            </a:extLst>
          </p:cNvPr>
          <p:cNvSpPr txBox="1"/>
          <p:nvPr/>
        </p:nvSpPr>
        <p:spPr>
          <a:xfrm>
            <a:off x="8686800" y="3794760"/>
            <a:ext cx="5074920" cy="1421928"/>
          </a:xfrm>
          <a:prstGeom prst="rect">
            <a:avLst/>
          </a:prstGeom>
          <a:noFill/>
        </p:spPr>
        <p:txBody>
          <a:bodyPr wrap="square" rtlCol="0">
            <a:spAutoFit/>
          </a:bodyPr>
          <a:lstStyle/>
          <a:p>
            <a:r>
              <a:rPr lang="en-US" dirty="0"/>
              <a:t>Gadolinium </a:t>
            </a:r>
            <a:r>
              <a:rPr lang="en-US" dirty="0" err="1"/>
              <a:t>trimethylhexanoate</a:t>
            </a:r>
            <a:r>
              <a:rPr lang="en-US" dirty="0"/>
              <a:t> complex</a:t>
            </a:r>
          </a:p>
          <a:p>
            <a:endParaRPr lang="en-US" dirty="0"/>
          </a:p>
          <a:p>
            <a:r>
              <a:rPr lang="en-US" b="1" i="1" dirty="0"/>
              <a:t>DOI: </a:t>
            </a:r>
            <a:r>
              <a:rPr lang="en-US" i="1" dirty="0"/>
              <a:t>10.1134/S0036023616020157</a:t>
            </a:r>
          </a:p>
          <a:p>
            <a:endParaRPr lang="en-US" dirty="0"/>
          </a:p>
        </p:txBody>
      </p:sp>
    </p:spTree>
    <p:extLst>
      <p:ext uri="{BB962C8B-B14F-4D97-AF65-F5344CB8AC3E}">
        <p14:creationId xmlns:p14="http://schemas.microsoft.com/office/powerpoint/2010/main" val="10306041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03722D57-58D6-9447-A6D5-A97F6C35A8FB}" type="slidenum">
              <a:rPr lang="en-US" smtClean="0"/>
              <a:pPr/>
              <a:t>11</a:t>
            </a:fld>
            <a:endParaRPr lang="en-US"/>
          </a:p>
        </p:txBody>
      </p:sp>
      <p:sp>
        <p:nvSpPr>
          <p:cNvPr id="10" name="Title 9">
            <a:extLst>
              <a:ext uri="{FF2B5EF4-FFF2-40B4-BE49-F238E27FC236}">
                <a16:creationId xmlns:a16="http://schemas.microsoft.com/office/drawing/2014/main" id="{12D02EFD-21CB-4EDF-B207-CFF667E00E13}"/>
              </a:ext>
            </a:extLst>
          </p:cNvPr>
          <p:cNvSpPr>
            <a:spLocks noGrp="1"/>
          </p:cNvSpPr>
          <p:nvPr>
            <p:ph type="title"/>
          </p:nvPr>
        </p:nvSpPr>
        <p:spPr/>
        <p:txBody>
          <a:bodyPr/>
          <a:lstStyle/>
          <a:p>
            <a:endParaRPr lang="en-US"/>
          </a:p>
        </p:txBody>
      </p:sp>
      <p:pic>
        <p:nvPicPr>
          <p:cNvPr id="63" name="Picture 8" descr="Z:\Pictures\IMG_2785.JPG"/>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22979" t="18396" r="28681" b="12969"/>
          <a:stretch/>
        </p:blipFill>
        <p:spPr bwMode="auto">
          <a:xfrm>
            <a:off x="44688" y="-63039"/>
            <a:ext cx="2305958" cy="4365356"/>
          </a:xfrm>
          <a:prstGeom prst="rect">
            <a:avLst/>
          </a:prstGeom>
          <a:noFill/>
          <a:ln w="38100">
            <a:solidFill>
              <a:sysClr val="windowText" lastClr="000000"/>
            </a:solidFill>
          </a:ln>
          <a:extLst>
            <a:ext uri="{909E8E84-426E-40DD-AFC4-6F175D3DCCD1}">
              <a14:hiddenFill xmlns:a14="http://schemas.microsoft.com/office/drawing/2010/main">
                <a:solidFill>
                  <a:srgbClr val="FFFFFF"/>
                </a:solidFill>
              </a14:hiddenFill>
            </a:ext>
          </a:extLst>
        </p:spPr>
      </p:pic>
      <p:pic>
        <p:nvPicPr>
          <p:cNvPr id="61" name="Picture 2" descr="Z:\2015FY_Material_Assay\20141002 Pics\DSC_5103.JPG"/>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22882" t="7956" r="48802" b="13808"/>
          <a:stretch/>
        </p:blipFill>
        <p:spPr bwMode="auto">
          <a:xfrm>
            <a:off x="67492" y="4119605"/>
            <a:ext cx="2214615" cy="4063853"/>
          </a:xfrm>
          <a:prstGeom prst="rect">
            <a:avLst/>
          </a:prstGeom>
          <a:noFill/>
          <a:ln w="38100">
            <a:solidFill>
              <a:sysClr val="windowText" lastClr="000000"/>
            </a:solidFill>
          </a:ln>
          <a:extLst>
            <a:ext uri="{909E8E84-426E-40DD-AFC4-6F175D3DCCD1}">
              <a14:hiddenFill xmlns:a14="http://schemas.microsoft.com/office/drawing/2010/main">
                <a:solidFill>
                  <a:srgbClr val="FFFFFF"/>
                </a:solidFill>
              </a14:hiddenFill>
            </a:ext>
          </a:extLst>
        </p:spPr>
      </p:pic>
      <p:pic>
        <p:nvPicPr>
          <p:cNvPr id="59" name="Picture 10" descr="Z:\Pictures\DSC_6215.JPG"/>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33259" t="26944" r="24011" b="18351"/>
          <a:stretch/>
        </p:blipFill>
        <p:spPr bwMode="auto">
          <a:xfrm>
            <a:off x="2350646" y="4725035"/>
            <a:ext cx="4122956" cy="3505894"/>
          </a:xfrm>
          <a:prstGeom prst="rect">
            <a:avLst/>
          </a:prstGeom>
          <a:noFill/>
          <a:ln w="38100">
            <a:solidFill>
              <a:sysClr val="windowText" lastClr="000000"/>
            </a:solidFill>
          </a:ln>
          <a:extLst>
            <a:ext uri="{909E8E84-426E-40DD-AFC4-6F175D3DCCD1}">
              <a14:hiddenFill xmlns:a14="http://schemas.microsoft.com/office/drawing/2010/main">
                <a:solidFill>
                  <a:srgbClr val="FFFFFF"/>
                </a:solidFill>
              </a14:hiddenFill>
            </a:ext>
          </a:extLst>
        </p:spPr>
      </p:pic>
      <p:pic>
        <p:nvPicPr>
          <p:cNvPr id="57" name="Picture 2" descr="Z:\2015FY_Material_Assay\Pictures\DSC_5830.JPG"/>
          <p:cNvPicPr>
            <a:picLocks noChangeAspect="1" noChangeArrowheads="1"/>
          </p:cNvPicPr>
          <p:nvPr/>
        </p:nvPicPr>
        <p:blipFill rotWithShape="1">
          <a:blip r:embed="rId6" cstate="print">
            <a:extLst>
              <a:ext uri="{28A0092B-C50C-407E-A947-70E740481C1C}">
                <a14:useLocalDpi xmlns:a14="http://schemas.microsoft.com/office/drawing/2010/main" val="0"/>
              </a:ext>
            </a:extLst>
          </a:blip>
          <a:srcRect l="16671" t="33813" r="22943" b="13672"/>
          <a:stretch/>
        </p:blipFill>
        <p:spPr bwMode="auto">
          <a:xfrm>
            <a:off x="9985431" y="5506715"/>
            <a:ext cx="4634110" cy="2676743"/>
          </a:xfrm>
          <a:prstGeom prst="rect">
            <a:avLst/>
          </a:prstGeom>
          <a:noFill/>
          <a:ln w="38100">
            <a:solidFill>
              <a:sysClr val="windowText" lastClr="000000"/>
            </a:solidFill>
          </a:ln>
          <a:extLst>
            <a:ext uri="{909E8E84-426E-40DD-AFC4-6F175D3DCCD1}">
              <a14:hiddenFill xmlns:a14="http://schemas.microsoft.com/office/drawing/2010/main">
                <a:solidFill>
                  <a:srgbClr val="FFFFFF"/>
                </a:solidFill>
              </a14:hiddenFill>
            </a:ext>
          </a:extLst>
        </p:spPr>
      </p:pic>
      <p:pic>
        <p:nvPicPr>
          <p:cNvPr id="53" name="Picture 3" descr="Z:\2015FY_Material_Assay\Pictures\DSC_6063.JPG"/>
          <p:cNvPicPr>
            <a:picLocks noChangeAspect="1" noChangeArrowheads="1"/>
          </p:cNvPicPr>
          <p:nvPr/>
        </p:nvPicPr>
        <p:blipFill rotWithShape="1">
          <a:blip r:embed="rId7" cstate="print">
            <a:extLst>
              <a:ext uri="{28A0092B-C50C-407E-A947-70E740481C1C}">
                <a14:useLocalDpi xmlns:a14="http://schemas.microsoft.com/office/drawing/2010/main" val="0"/>
              </a:ext>
            </a:extLst>
          </a:blip>
          <a:srcRect l="52673" t="38180" r="24666" b="40416"/>
          <a:stretch/>
        </p:blipFill>
        <p:spPr bwMode="auto">
          <a:xfrm>
            <a:off x="5891219" y="-11687"/>
            <a:ext cx="4949502" cy="3104833"/>
          </a:xfrm>
          <a:prstGeom prst="rect">
            <a:avLst/>
          </a:prstGeom>
          <a:noFill/>
          <a:ln w="38100">
            <a:solidFill>
              <a:sysClr val="windowText" lastClr="000000"/>
            </a:solidFill>
          </a:ln>
          <a:extLst>
            <a:ext uri="{909E8E84-426E-40DD-AFC4-6F175D3DCCD1}">
              <a14:hiddenFill xmlns:a14="http://schemas.microsoft.com/office/drawing/2010/main">
                <a:solidFill>
                  <a:srgbClr val="FFFFFF"/>
                </a:solidFill>
              </a14:hiddenFill>
            </a:ext>
          </a:extLst>
        </p:spPr>
      </p:pic>
      <p:pic>
        <p:nvPicPr>
          <p:cNvPr id="51" name="Picture 7" descr="Z:\Pictures\IMG_2790.JPG"/>
          <p:cNvPicPr>
            <a:picLocks noChangeAspect="1" noChangeArrowheads="1"/>
          </p:cNvPicPr>
          <p:nvPr/>
        </p:nvPicPr>
        <p:blipFill rotWithShape="1">
          <a:blip r:embed="rId8" cstate="print">
            <a:extLst>
              <a:ext uri="{28A0092B-C50C-407E-A947-70E740481C1C}">
                <a14:useLocalDpi xmlns:a14="http://schemas.microsoft.com/office/drawing/2010/main" val="0"/>
              </a:ext>
            </a:extLst>
          </a:blip>
          <a:srcRect l="10585" t="13045" r="16666"/>
          <a:stretch/>
        </p:blipFill>
        <p:spPr bwMode="auto">
          <a:xfrm>
            <a:off x="2394627" y="24883"/>
            <a:ext cx="3427195" cy="3072313"/>
          </a:xfrm>
          <a:prstGeom prst="rect">
            <a:avLst/>
          </a:prstGeom>
          <a:noFill/>
          <a:ln w="38100">
            <a:solidFill>
              <a:sysClr val="windowText" lastClr="000000"/>
            </a:solidFill>
          </a:ln>
          <a:extLst>
            <a:ext uri="{909E8E84-426E-40DD-AFC4-6F175D3DCCD1}">
              <a14:hiddenFill xmlns:a14="http://schemas.microsoft.com/office/drawing/2010/main">
                <a:solidFill>
                  <a:srgbClr val="FFFFFF"/>
                </a:solidFill>
              </a14:hiddenFill>
            </a:ext>
          </a:extLst>
        </p:spPr>
      </p:pic>
      <p:pic>
        <p:nvPicPr>
          <p:cNvPr id="47" name="Picture 3"/>
          <p:cNvPicPr>
            <a:picLocks noChangeAspect="1" noChangeArrowheads="1"/>
          </p:cNvPicPr>
          <p:nvPr/>
        </p:nvPicPr>
        <p:blipFill rotWithShape="1">
          <a:blip r:embed="rId9" cstate="print">
            <a:extLst>
              <a:ext uri="{28A0092B-C50C-407E-A947-70E740481C1C}">
                <a14:useLocalDpi xmlns:a14="http://schemas.microsoft.com/office/drawing/2010/main" val="0"/>
              </a:ext>
            </a:extLst>
          </a:blip>
          <a:srcRect l="56039"/>
          <a:stretch/>
        </p:blipFill>
        <p:spPr bwMode="auto">
          <a:xfrm>
            <a:off x="6373303" y="4664928"/>
            <a:ext cx="3572306" cy="3518530"/>
          </a:xfrm>
          <a:prstGeom prst="rect">
            <a:avLst/>
          </a:prstGeom>
          <a:noFill/>
          <a:ln w="38100">
            <a:solidFill>
              <a:sysClr val="windowText" lastClr="000000"/>
            </a:solidFill>
            <a:miter lim="800000"/>
            <a:headEnd/>
            <a:tailEnd/>
          </a:ln>
          <a:extLst>
            <a:ext uri="{909E8E84-426E-40DD-AFC4-6F175D3DCCD1}">
              <a14:hiddenFill xmlns:a14="http://schemas.microsoft.com/office/drawing/2010/main">
                <a:solidFill>
                  <a:schemeClr val="accent1"/>
                </a:solidFill>
              </a14:hiddenFill>
            </a:ext>
          </a:extLst>
        </p:spPr>
      </p:pic>
      <p:sp>
        <p:nvSpPr>
          <p:cNvPr id="46" name="U-Turn Arrow 45"/>
          <p:cNvSpPr/>
          <p:nvPr/>
        </p:nvSpPr>
        <p:spPr>
          <a:xfrm rot="5400000">
            <a:off x="5595994" y="2588745"/>
            <a:ext cx="1338413" cy="2644741"/>
          </a:xfrm>
          <a:prstGeom prst="uturnArrow">
            <a:avLst>
              <a:gd name="adj1" fmla="val 17385"/>
              <a:gd name="adj2" fmla="val 25000"/>
              <a:gd name="adj3" fmla="val 17893"/>
              <a:gd name="adj4" fmla="val 33597"/>
              <a:gd name="adj5" fmla="val 84263"/>
            </a:avLst>
          </a:prstGeom>
          <a:gradFill flip="none" rotWithShape="1">
            <a:gsLst>
              <a:gs pos="0">
                <a:srgbClr val="F79646">
                  <a:lumMod val="75000"/>
                </a:srgbClr>
              </a:gs>
              <a:gs pos="52000">
                <a:sysClr val="windowText" lastClr="000000">
                  <a:lumMod val="50000"/>
                  <a:lumOff val="50000"/>
                </a:sysClr>
              </a:gs>
              <a:gs pos="99000">
                <a:srgbClr val="00B0F0"/>
              </a:gs>
            </a:gsLst>
            <a:lin ang="21594000" scaled="0"/>
            <a:tileRect/>
          </a:gradFill>
          <a:ln w="3175" cap="flat" cmpd="sng" algn="ctr">
            <a:noFill/>
            <a:prstDash val="solid"/>
          </a:ln>
          <a:effectLst/>
        </p:spPr>
        <p:txBody>
          <a:bodyPr rtlCol="0" anchor="ctr"/>
          <a:lstStyle/>
          <a:p>
            <a:pPr algn="ctr">
              <a:defRPr/>
            </a:pPr>
            <a:endParaRPr lang="en-US" kern="0">
              <a:solidFill>
                <a:prstClr val="black"/>
              </a:solidFill>
              <a:latin typeface="Calibri"/>
            </a:endParaRPr>
          </a:p>
        </p:txBody>
      </p:sp>
      <p:pic>
        <p:nvPicPr>
          <p:cNvPr id="22" name="Picture 21">
            <a:extLst>
              <a:ext uri="{FF2B5EF4-FFF2-40B4-BE49-F238E27FC236}">
                <a16:creationId xmlns:a16="http://schemas.microsoft.com/office/drawing/2014/main" id="{DCE63302-5E7D-41D2-86DC-7CF3E417DF5D}"/>
              </a:ext>
            </a:extLst>
          </p:cNvPr>
          <p:cNvPicPr>
            <a:picLocks noChangeAspect="1"/>
          </p:cNvPicPr>
          <p:nvPr/>
        </p:nvPicPr>
        <p:blipFill rotWithShape="1">
          <a:blip r:embed="rId10" cstate="print">
            <a:extLst>
              <a:ext uri="{28A0092B-C50C-407E-A947-70E740481C1C}">
                <a14:useLocalDpi xmlns:a14="http://schemas.microsoft.com/office/drawing/2010/main" val="0"/>
              </a:ext>
            </a:extLst>
          </a:blip>
          <a:srcRect l="48749" t="38182" r="17506" b="25941"/>
          <a:stretch/>
        </p:blipFill>
        <p:spPr>
          <a:xfrm>
            <a:off x="10870315" y="26330"/>
            <a:ext cx="3715397" cy="2676743"/>
          </a:xfrm>
          <a:prstGeom prst="rect">
            <a:avLst/>
          </a:prstGeom>
          <a:ln w="38100">
            <a:solidFill>
              <a:srgbClr val="000000"/>
            </a:solidFill>
          </a:ln>
        </p:spPr>
      </p:pic>
      <p:pic>
        <p:nvPicPr>
          <p:cNvPr id="55" name="Picture 54" descr="Z:\2015FY_Material_Assay\Pictures\DSC_6259.JPG"/>
          <p:cNvPicPr>
            <a:picLocks noChangeAspect="1" noChangeArrowheads="1"/>
          </p:cNvPicPr>
          <p:nvPr/>
        </p:nvPicPr>
        <p:blipFill rotWithShape="1">
          <a:blip r:embed="rId11" cstate="print">
            <a:extLst>
              <a:ext uri="{28A0092B-C50C-407E-A947-70E740481C1C}">
                <a14:useLocalDpi xmlns:a14="http://schemas.microsoft.com/office/drawing/2010/main" val="0"/>
              </a:ext>
            </a:extLst>
          </a:blip>
          <a:srcRect l="18082" r="-1" b="13725"/>
          <a:stretch/>
        </p:blipFill>
        <p:spPr bwMode="auto">
          <a:xfrm>
            <a:off x="9975203" y="2687567"/>
            <a:ext cx="4634111" cy="3241604"/>
          </a:xfrm>
          <a:prstGeom prst="rect">
            <a:avLst/>
          </a:prstGeom>
          <a:noFill/>
          <a:ln w="38100">
            <a:solidFill>
              <a:sysClr val="windowText" lastClr="000000"/>
            </a:solidFill>
          </a:ln>
          <a:extLst>
            <a:ext uri="{909E8E84-426E-40DD-AFC4-6F175D3DCCD1}">
              <a14:hiddenFill xmlns:a14="http://schemas.microsoft.com/office/drawing/2010/main">
                <a:solidFill>
                  <a:srgbClr val="FFFFFF"/>
                </a:solidFill>
              </a14:hiddenFill>
            </a:ext>
          </a:extLst>
        </p:spPr>
      </p:pic>
      <p:sp>
        <p:nvSpPr>
          <p:cNvPr id="2" name="TextBox 1">
            <a:extLst>
              <a:ext uri="{FF2B5EF4-FFF2-40B4-BE49-F238E27FC236}">
                <a16:creationId xmlns:a16="http://schemas.microsoft.com/office/drawing/2014/main" id="{988A7C59-3EB3-65F2-C7A5-720E0B7B98EC}"/>
              </a:ext>
            </a:extLst>
          </p:cNvPr>
          <p:cNvSpPr txBox="1"/>
          <p:nvPr/>
        </p:nvSpPr>
        <p:spPr>
          <a:xfrm>
            <a:off x="77720" y="7821500"/>
            <a:ext cx="2214615" cy="338554"/>
          </a:xfrm>
          <a:prstGeom prst="rect">
            <a:avLst/>
          </a:prstGeom>
          <a:solidFill>
            <a:schemeClr val="bg1"/>
          </a:solidFill>
        </p:spPr>
        <p:txBody>
          <a:bodyPr wrap="square">
            <a:spAutoFit/>
          </a:bodyPr>
          <a:lstStyle/>
          <a:p>
            <a:pPr marL="0" marR="0" lvl="0" indent="0" algn="l" defTabSz="109728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srgbClr val="616265"/>
                </a:solidFill>
                <a:effectLst/>
                <a:uLnTx/>
                <a:uFillTx/>
                <a:latin typeface="Arial"/>
                <a:ea typeface="+mn-ea"/>
                <a:cs typeface="+mn-cs"/>
              </a:rPr>
              <a:t>*</a:t>
            </a:r>
            <a:r>
              <a:rPr lang="en-US" sz="1600" dirty="0">
                <a:solidFill>
                  <a:srgbClr val="616265"/>
                </a:solidFill>
                <a:latin typeface="Arial"/>
              </a:rPr>
              <a:t> </a:t>
            </a:r>
            <a:r>
              <a:rPr lang="en-US" sz="1600" i="1" dirty="0">
                <a:solidFill>
                  <a:srgbClr val="616265"/>
                </a:solidFill>
                <a:latin typeface="Arial"/>
                <a:hlinkClick r:id="rId12"/>
              </a:rPr>
              <a:t>Arnquist et al (2017)</a:t>
            </a:r>
            <a:endParaRPr kumimoji="0" lang="en-US" sz="1600" b="0" i="1" u="none" strike="noStrike" kern="1200" cap="none" spc="0" normalizeH="0" baseline="0" noProof="0" dirty="0">
              <a:ln>
                <a:noFill/>
              </a:ln>
              <a:solidFill>
                <a:srgbClr val="616265"/>
              </a:solidFill>
              <a:effectLst/>
              <a:uLnTx/>
              <a:uFillTx/>
              <a:latin typeface="Arial"/>
              <a:ea typeface="+mn-ea"/>
              <a:cs typeface="+mn-cs"/>
            </a:endParaRPr>
          </a:p>
        </p:txBody>
      </p:sp>
    </p:spTree>
    <p:extLst>
      <p:ext uri="{BB962C8B-B14F-4D97-AF65-F5344CB8AC3E}">
        <p14:creationId xmlns:p14="http://schemas.microsoft.com/office/powerpoint/2010/main" val="5960735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D55C4BC-7045-E528-4D24-A6C6A751A9CE}"/>
              </a:ext>
            </a:extLst>
          </p:cNvPr>
          <p:cNvSpPr>
            <a:spLocks noGrp="1"/>
          </p:cNvSpPr>
          <p:nvPr>
            <p:ph type="title"/>
          </p:nvPr>
        </p:nvSpPr>
        <p:spPr>
          <a:xfrm>
            <a:off x="3200400" y="10501"/>
            <a:ext cx="10972800" cy="1014942"/>
          </a:xfrm>
        </p:spPr>
        <p:txBody>
          <a:bodyPr/>
          <a:lstStyle/>
          <a:p>
            <a:r>
              <a:rPr lang="en-US" dirty="0"/>
              <a:t>Method Adapts Well to Gd(TMHA)</a:t>
            </a:r>
            <a:r>
              <a:rPr lang="en-US" baseline="-25000" dirty="0"/>
              <a:t>3</a:t>
            </a:r>
            <a:endParaRPr lang="en-US" dirty="0"/>
          </a:p>
        </p:txBody>
      </p:sp>
      <p:sp>
        <p:nvSpPr>
          <p:cNvPr id="4" name="Slide Number Placeholder 3">
            <a:extLst>
              <a:ext uri="{FF2B5EF4-FFF2-40B4-BE49-F238E27FC236}">
                <a16:creationId xmlns:a16="http://schemas.microsoft.com/office/drawing/2014/main" id="{2B39AC7E-5255-316C-47F6-B3B64E53CF03}"/>
              </a:ext>
            </a:extLst>
          </p:cNvPr>
          <p:cNvSpPr>
            <a:spLocks noGrp="1"/>
          </p:cNvSpPr>
          <p:nvPr>
            <p:ph type="sldNum" sz="quarter" idx="12"/>
          </p:nvPr>
        </p:nvSpPr>
        <p:spPr/>
        <p:txBody>
          <a:bodyPr/>
          <a:lstStyle/>
          <a:p>
            <a:fld id="{FE7A4BB3-E848-5A44-82DF-322201952CD8}" type="slidenum">
              <a:rPr lang="en-US" smtClean="0"/>
              <a:pPr/>
              <a:t>12</a:t>
            </a:fld>
            <a:endParaRPr lang="en-US" dirty="0"/>
          </a:p>
        </p:txBody>
      </p:sp>
      <p:pic>
        <p:nvPicPr>
          <p:cNvPr id="5" name="Picture 4">
            <a:extLst>
              <a:ext uri="{FF2B5EF4-FFF2-40B4-BE49-F238E27FC236}">
                <a16:creationId xmlns:a16="http://schemas.microsoft.com/office/drawing/2014/main" id="{A89B7293-CD46-4D24-BE42-0B70ECA4FF0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28688" y="2162006"/>
            <a:ext cx="2697345" cy="2725738"/>
          </a:xfrm>
          <a:prstGeom prst="rect">
            <a:avLst/>
          </a:prstGeom>
        </p:spPr>
      </p:pic>
      <p:pic>
        <p:nvPicPr>
          <p:cNvPr id="6" name="Picture 5">
            <a:extLst>
              <a:ext uri="{FF2B5EF4-FFF2-40B4-BE49-F238E27FC236}">
                <a16:creationId xmlns:a16="http://schemas.microsoft.com/office/drawing/2014/main" id="{89A8B538-A7DB-477A-BF49-A9D61C20BC35}"/>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276861" y="1247469"/>
            <a:ext cx="9424851" cy="1527175"/>
          </a:xfrm>
          <a:prstGeom prst="rect">
            <a:avLst/>
          </a:prstGeom>
        </p:spPr>
      </p:pic>
      <p:pic>
        <p:nvPicPr>
          <p:cNvPr id="7" name="Picture 6">
            <a:extLst>
              <a:ext uri="{FF2B5EF4-FFF2-40B4-BE49-F238E27FC236}">
                <a16:creationId xmlns:a16="http://schemas.microsoft.com/office/drawing/2014/main" id="{57258CEC-F92A-467C-9383-DC7034DDC994}"/>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415368" y="4255695"/>
            <a:ext cx="9147835" cy="1610188"/>
          </a:xfrm>
          <a:prstGeom prst="rect">
            <a:avLst/>
          </a:prstGeom>
        </p:spPr>
      </p:pic>
      <p:pic>
        <p:nvPicPr>
          <p:cNvPr id="8" name="Picture 2" descr="Z:\2015FY_Material_Assay\Pictures\DSC_5830.JPG">
            <a:extLst>
              <a:ext uri="{FF2B5EF4-FFF2-40B4-BE49-F238E27FC236}">
                <a16:creationId xmlns:a16="http://schemas.microsoft.com/office/drawing/2014/main" id="{BBC8465D-3FA4-E50E-1C34-23F88667CFC4}"/>
              </a:ext>
            </a:extLst>
          </p:cNvPr>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16671" t="33813" r="22943" b="13672"/>
          <a:stretch/>
        </p:blipFill>
        <p:spPr bwMode="auto">
          <a:xfrm>
            <a:off x="7567483" y="2464396"/>
            <a:ext cx="3260978" cy="1883598"/>
          </a:xfrm>
          <a:prstGeom prst="rect">
            <a:avLst/>
          </a:prstGeom>
          <a:noFill/>
          <a:ln w="38100">
            <a:solidFill>
              <a:sysClr val="windowText" lastClr="000000"/>
            </a:solidFill>
          </a:ln>
          <a:extLst>
            <a:ext uri="{909E8E84-426E-40DD-AFC4-6F175D3DCCD1}">
              <a14:hiddenFill xmlns:a14="http://schemas.microsoft.com/office/drawing/2010/main">
                <a:solidFill>
                  <a:srgbClr val="FFFFFF"/>
                </a:solidFill>
              </a14:hiddenFill>
            </a:ext>
          </a:extLst>
        </p:spPr>
      </p:pic>
      <p:pic>
        <p:nvPicPr>
          <p:cNvPr id="9" name="Picture 8">
            <a:extLst>
              <a:ext uri="{FF2B5EF4-FFF2-40B4-BE49-F238E27FC236}">
                <a16:creationId xmlns:a16="http://schemas.microsoft.com/office/drawing/2014/main" id="{B16A9498-E8C1-4EF0-A5DF-D53BDC28C548}"/>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088797" y="5878076"/>
            <a:ext cx="7800975" cy="2208109"/>
          </a:xfrm>
          <a:prstGeom prst="rect">
            <a:avLst/>
          </a:prstGeom>
        </p:spPr>
      </p:pic>
      <p:cxnSp>
        <p:nvCxnSpPr>
          <p:cNvPr id="10" name="Straight Arrow Connector 9">
            <a:extLst>
              <a:ext uri="{FF2B5EF4-FFF2-40B4-BE49-F238E27FC236}">
                <a16:creationId xmlns:a16="http://schemas.microsoft.com/office/drawing/2014/main" id="{61324520-2F60-B326-C568-A41FCEAF8618}"/>
              </a:ext>
            </a:extLst>
          </p:cNvPr>
          <p:cNvCxnSpPr>
            <a:cxnSpLocks/>
          </p:cNvCxnSpPr>
          <p:nvPr/>
        </p:nvCxnSpPr>
        <p:spPr>
          <a:xfrm flipV="1">
            <a:off x="2868930" y="1988820"/>
            <a:ext cx="1840230" cy="785824"/>
          </a:xfrm>
          <a:prstGeom prst="straightConnector1">
            <a:avLst/>
          </a:prstGeom>
          <a:ln w="57150">
            <a:solidFill>
              <a:srgbClr val="00B050"/>
            </a:solidFill>
            <a:tailEnd type="triangle"/>
          </a:ln>
        </p:spPr>
        <p:style>
          <a:lnRef idx="1">
            <a:schemeClr val="accent1"/>
          </a:lnRef>
          <a:fillRef idx="0">
            <a:schemeClr val="accent1"/>
          </a:fillRef>
          <a:effectRef idx="0">
            <a:schemeClr val="accent1"/>
          </a:effectRef>
          <a:fontRef idx="minor">
            <a:schemeClr val="tx1"/>
          </a:fontRef>
        </p:style>
      </p:cxnSp>
      <p:cxnSp>
        <p:nvCxnSpPr>
          <p:cNvPr id="12" name="Straight Arrow Connector 11">
            <a:extLst>
              <a:ext uri="{FF2B5EF4-FFF2-40B4-BE49-F238E27FC236}">
                <a16:creationId xmlns:a16="http://schemas.microsoft.com/office/drawing/2014/main" id="{CD3B66EB-D915-F3F8-45A8-F00B94B12AE5}"/>
              </a:ext>
            </a:extLst>
          </p:cNvPr>
          <p:cNvCxnSpPr>
            <a:cxnSpLocks/>
          </p:cNvCxnSpPr>
          <p:nvPr/>
        </p:nvCxnSpPr>
        <p:spPr>
          <a:xfrm flipV="1">
            <a:off x="3369934" y="2177250"/>
            <a:ext cx="2390786" cy="990306"/>
          </a:xfrm>
          <a:prstGeom prst="straightConnector1">
            <a:avLst/>
          </a:prstGeom>
          <a:ln w="57150">
            <a:solidFill>
              <a:srgbClr val="00B050"/>
            </a:solidFill>
            <a:tailEnd type="triangle"/>
          </a:ln>
        </p:spPr>
        <p:style>
          <a:lnRef idx="1">
            <a:schemeClr val="accent1"/>
          </a:lnRef>
          <a:fillRef idx="0">
            <a:schemeClr val="accent1"/>
          </a:fillRef>
          <a:effectRef idx="0">
            <a:schemeClr val="accent1"/>
          </a:effectRef>
          <a:fontRef idx="minor">
            <a:schemeClr val="tx1"/>
          </a:fontRef>
        </p:style>
      </p:cxnSp>
      <p:cxnSp>
        <p:nvCxnSpPr>
          <p:cNvPr id="13" name="Straight Arrow Connector 12">
            <a:extLst>
              <a:ext uri="{FF2B5EF4-FFF2-40B4-BE49-F238E27FC236}">
                <a16:creationId xmlns:a16="http://schemas.microsoft.com/office/drawing/2014/main" id="{CFE55F72-EBAA-00FE-2CE5-1582DD2F20BB}"/>
              </a:ext>
            </a:extLst>
          </p:cNvPr>
          <p:cNvCxnSpPr>
            <a:cxnSpLocks/>
          </p:cNvCxnSpPr>
          <p:nvPr/>
        </p:nvCxnSpPr>
        <p:spPr>
          <a:xfrm flipV="1">
            <a:off x="3394710" y="2177250"/>
            <a:ext cx="3486150" cy="1195983"/>
          </a:xfrm>
          <a:prstGeom prst="straightConnector1">
            <a:avLst/>
          </a:prstGeom>
          <a:ln w="57150">
            <a:solidFill>
              <a:srgbClr val="00B050"/>
            </a:solidFill>
            <a:tailEnd type="triangle"/>
          </a:ln>
        </p:spPr>
        <p:style>
          <a:lnRef idx="1">
            <a:schemeClr val="accent1"/>
          </a:lnRef>
          <a:fillRef idx="0">
            <a:schemeClr val="accent1"/>
          </a:fillRef>
          <a:effectRef idx="0">
            <a:schemeClr val="accent1"/>
          </a:effectRef>
          <a:fontRef idx="minor">
            <a:schemeClr val="tx1"/>
          </a:fontRef>
        </p:style>
      </p:cxnSp>
      <p:cxnSp>
        <p:nvCxnSpPr>
          <p:cNvPr id="16" name="Straight Arrow Connector 15">
            <a:extLst>
              <a:ext uri="{FF2B5EF4-FFF2-40B4-BE49-F238E27FC236}">
                <a16:creationId xmlns:a16="http://schemas.microsoft.com/office/drawing/2014/main" id="{AF6EA4FC-8B52-F8B8-5210-6E27032AD8B5}"/>
              </a:ext>
            </a:extLst>
          </p:cNvPr>
          <p:cNvCxnSpPr>
            <a:cxnSpLocks/>
          </p:cNvCxnSpPr>
          <p:nvPr/>
        </p:nvCxnSpPr>
        <p:spPr>
          <a:xfrm flipV="1">
            <a:off x="3345722" y="2279491"/>
            <a:ext cx="4746718" cy="1355246"/>
          </a:xfrm>
          <a:prstGeom prst="straightConnector1">
            <a:avLst/>
          </a:prstGeom>
          <a:ln w="57150">
            <a:solidFill>
              <a:srgbClr val="00B05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747554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64FDD89-72C1-06EB-BEF9-8CA509733F4C}"/>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45B04477-FA74-1B71-E64B-043CC3D32645}"/>
              </a:ext>
            </a:extLst>
          </p:cNvPr>
          <p:cNvSpPr>
            <a:spLocks noGrp="1"/>
          </p:cNvSpPr>
          <p:nvPr>
            <p:ph type="title"/>
          </p:nvPr>
        </p:nvSpPr>
        <p:spPr>
          <a:xfrm>
            <a:off x="3200400" y="270934"/>
            <a:ext cx="10972800" cy="894274"/>
          </a:xfrm>
        </p:spPr>
        <p:txBody>
          <a:bodyPr/>
          <a:lstStyle/>
          <a:p>
            <a:r>
              <a:rPr lang="en-US" dirty="0"/>
              <a:t>Assay Results</a:t>
            </a:r>
          </a:p>
        </p:txBody>
      </p:sp>
      <p:sp>
        <p:nvSpPr>
          <p:cNvPr id="2" name="Slide Number Placeholder 1">
            <a:extLst>
              <a:ext uri="{FF2B5EF4-FFF2-40B4-BE49-F238E27FC236}">
                <a16:creationId xmlns:a16="http://schemas.microsoft.com/office/drawing/2014/main" id="{423E7A71-D411-069C-4866-EE26B891C78F}"/>
              </a:ext>
            </a:extLst>
          </p:cNvPr>
          <p:cNvSpPr>
            <a:spLocks noGrp="1"/>
          </p:cNvSpPr>
          <p:nvPr>
            <p:ph type="sldNum" sz="quarter" idx="12"/>
          </p:nvPr>
        </p:nvSpPr>
        <p:spPr/>
        <p:txBody>
          <a:bodyPr/>
          <a:lstStyle/>
          <a:p>
            <a:fld id="{FE7A4BB3-E848-5A44-82DF-322201952CD8}" type="slidenum">
              <a:rPr lang="en-US" smtClean="0"/>
              <a:pPr/>
              <a:t>13</a:t>
            </a:fld>
            <a:endParaRPr lang="en-US" dirty="0"/>
          </a:p>
        </p:txBody>
      </p:sp>
      <p:graphicFrame>
        <p:nvGraphicFramePr>
          <p:cNvPr id="10" name="Table 9">
            <a:extLst>
              <a:ext uri="{FF2B5EF4-FFF2-40B4-BE49-F238E27FC236}">
                <a16:creationId xmlns:a16="http://schemas.microsoft.com/office/drawing/2014/main" id="{29CF0E60-3756-39CD-C1E8-C814F1DCE4B1}"/>
              </a:ext>
            </a:extLst>
          </p:cNvPr>
          <p:cNvGraphicFramePr>
            <a:graphicFrameLocks noGrp="1"/>
          </p:cNvGraphicFramePr>
          <p:nvPr>
            <p:extLst>
              <p:ext uri="{D42A27DB-BD31-4B8C-83A1-F6EECF244321}">
                <p14:modId xmlns:p14="http://schemas.microsoft.com/office/powerpoint/2010/main" val="1616764660"/>
              </p:ext>
            </p:extLst>
          </p:nvPr>
        </p:nvGraphicFramePr>
        <p:xfrm>
          <a:off x="971551" y="1708907"/>
          <a:ext cx="13658849" cy="4386447"/>
        </p:xfrm>
        <a:graphic>
          <a:graphicData uri="http://schemas.openxmlformats.org/drawingml/2006/table">
            <a:tbl>
              <a:tblPr firstRow="1" firstCol="1" bandRow="1"/>
              <a:tblGrid>
                <a:gridCol w="1691640">
                  <a:extLst>
                    <a:ext uri="{9D8B030D-6E8A-4147-A177-3AD203B41FA5}">
                      <a16:colId xmlns:a16="http://schemas.microsoft.com/office/drawing/2014/main" val="3249960505"/>
                    </a:ext>
                  </a:extLst>
                </a:gridCol>
                <a:gridCol w="1828800">
                  <a:extLst>
                    <a:ext uri="{9D8B030D-6E8A-4147-A177-3AD203B41FA5}">
                      <a16:colId xmlns:a16="http://schemas.microsoft.com/office/drawing/2014/main" val="1591878610"/>
                    </a:ext>
                  </a:extLst>
                </a:gridCol>
                <a:gridCol w="1317220">
                  <a:extLst>
                    <a:ext uri="{9D8B030D-6E8A-4147-A177-3AD203B41FA5}">
                      <a16:colId xmlns:a16="http://schemas.microsoft.com/office/drawing/2014/main" val="891010726"/>
                    </a:ext>
                  </a:extLst>
                </a:gridCol>
                <a:gridCol w="1287764">
                  <a:extLst>
                    <a:ext uri="{9D8B030D-6E8A-4147-A177-3AD203B41FA5}">
                      <a16:colId xmlns:a16="http://schemas.microsoft.com/office/drawing/2014/main" val="2530122807"/>
                    </a:ext>
                  </a:extLst>
                </a:gridCol>
                <a:gridCol w="1022547">
                  <a:extLst>
                    <a:ext uri="{9D8B030D-6E8A-4147-A177-3AD203B41FA5}">
                      <a16:colId xmlns:a16="http://schemas.microsoft.com/office/drawing/2014/main" val="2998682737"/>
                    </a:ext>
                  </a:extLst>
                </a:gridCol>
                <a:gridCol w="1288026">
                  <a:extLst>
                    <a:ext uri="{9D8B030D-6E8A-4147-A177-3AD203B41FA5}">
                      <a16:colId xmlns:a16="http://schemas.microsoft.com/office/drawing/2014/main" val="2424331395"/>
                    </a:ext>
                  </a:extLst>
                </a:gridCol>
                <a:gridCol w="1022286">
                  <a:extLst>
                    <a:ext uri="{9D8B030D-6E8A-4147-A177-3AD203B41FA5}">
                      <a16:colId xmlns:a16="http://schemas.microsoft.com/office/drawing/2014/main" val="500134138"/>
                    </a:ext>
                  </a:extLst>
                </a:gridCol>
                <a:gridCol w="1155156">
                  <a:extLst>
                    <a:ext uri="{9D8B030D-6E8A-4147-A177-3AD203B41FA5}">
                      <a16:colId xmlns:a16="http://schemas.microsoft.com/office/drawing/2014/main" val="1104203231"/>
                    </a:ext>
                  </a:extLst>
                </a:gridCol>
                <a:gridCol w="121095">
                  <a:extLst>
                    <a:ext uri="{9D8B030D-6E8A-4147-A177-3AD203B41FA5}">
                      <a16:colId xmlns:a16="http://schemas.microsoft.com/office/drawing/2014/main" val="1083282372"/>
                    </a:ext>
                  </a:extLst>
                </a:gridCol>
                <a:gridCol w="1034059">
                  <a:extLst>
                    <a:ext uri="{9D8B030D-6E8A-4147-A177-3AD203B41FA5}">
                      <a16:colId xmlns:a16="http://schemas.microsoft.com/office/drawing/2014/main" val="1565459573"/>
                    </a:ext>
                  </a:extLst>
                </a:gridCol>
                <a:gridCol w="1155156">
                  <a:extLst>
                    <a:ext uri="{9D8B030D-6E8A-4147-A177-3AD203B41FA5}">
                      <a16:colId xmlns:a16="http://schemas.microsoft.com/office/drawing/2014/main" val="1051152884"/>
                    </a:ext>
                  </a:extLst>
                </a:gridCol>
                <a:gridCol w="735100">
                  <a:extLst>
                    <a:ext uri="{9D8B030D-6E8A-4147-A177-3AD203B41FA5}">
                      <a16:colId xmlns:a16="http://schemas.microsoft.com/office/drawing/2014/main" val="63368261"/>
                    </a:ext>
                  </a:extLst>
                </a:gridCol>
              </a:tblGrid>
              <a:tr h="300550">
                <a:tc rowSpan="2">
                  <a:txBody>
                    <a:bodyPr/>
                    <a:lstStyle/>
                    <a:p>
                      <a:pPr marL="0" marR="0" algn="ctr">
                        <a:lnSpc>
                          <a:spcPct val="107000"/>
                        </a:lnSpc>
                        <a:spcAft>
                          <a:spcPts val="800"/>
                        </a:spcAft>
                        <a:buNone/>
                      </a:pPr>
                      <a:r>
                        <a:rPr lang="en-US" sz="2400" b="1">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Sample</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rowSpan="2">
                  <a:txBody>
                    <a:bodyPr/>
                    <a:lstStyle/>
                    <a:p>
                      <a:pPr marL="0" marR="0" algn="ctr">
                        <a:lnSpc>
                          <a:spcPct val="107000"/>
                        </a:lnSpc>
                        <a:spcAft>
                          <a:spcPts val="800"/>
                        </a:spcAft>
                        <a:buNone/>
                      </a:pPr>
                      <a:r>
                        <a:rPr lang="en-US" sz="2400" b="1"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Rep</a:t>
                      </a:r>
                      <a:endParaRPr lang="en-US" sz="24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rowSpan="2">
                  <a:txBody>
                    <a:bodyPr/>
                    <a:lstStyle/>
                    <a:p>
                      <a:r>
                        <a:rPr lang="en-US" sz="2400" b="1">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Sample Mass [g]</a:t>
                      </a:r>
                      <a:endParaRPr lang="en-US"/>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gridSpan="2">
                  <a:txBody>
                    <a:bodyPr/>
                    <a:lstStyle/>
                    <a:p>
                      <a:pPr marL="0" marR="0" algn="ctr">
                        <a:lnSpc>
                          <a:spcPct val="107000"/>
                        </a:lnSpc>
                        <a:spcAft>
                          <a:spcPts val="800"/>
                        </a:spcAft>
                        <a:buNone/>
                      </a:pPr>
                      <a:r>
                        <a:rPr lang="en-US" sz="2400" b="1" baseline="300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232</a:t>
                      </a:r>
                      <a:r>
                        <a:rPr lang="en-US" sz="2400" b="1"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Th</a:t>
                      </a:r>
                      <a:endParaRPr lang="en-US" sz="24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4">
                        <a:lumMod val="20000"/>
                        <a:lumOff val="80000"/>
                      </a:schemeClr>
                    </a:solidFill>
                  </a:tcPr>
                </a:tc>
                <a:tc hMerge="1">
                  <a:txBody>
                    <a:bodyPr/>
                    <a:lstStyle/>
                    <a:p>
                      <a:pPr marL="0" marR="0" algn="ctr">
                        <a:lnSpc>
                          <a:spcPct val="107000"/>
                        </a:lnSpc>
                        <a:spcAft>
                          <a:spcPts val="800"/>
                        </a:spcAft>
                        <a:buNone/>
                      </a:pP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gridSpan="2">
                  <a:txBody>
                    <a:bodyPr/>
                    <a:lstStyle/>
                    <a:p>
                      <a:pPr marL="0" marR="0" algn="ctr">
                        <a:lnSpc>
                          <a:spcPct val="107000"/>
                        </a:lnSpc>
                        <a:spcAft>
                          <a:spcPts val="800"/>
                        </a:spcAft>
                        <a:buNone/>
                      </a:pPr>
                      <a:r>
                        <a:rPr lang="en-US" sz="2400" b="1" baseline="300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235</a:t>
                      </a:r>
                      <a:r>
                        <a:rPr lang="en-US" sz="2400" b="1"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U</a:t>
                      </a:r>
                      <a:endParaRPr lang="en-US" sz="24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2">
                        <a:lumMod val="20000"/>
                        <a:lumOff val="80000"/>
                      </a:schemeClr>
                    </a:solidFill>
                  </a:tcPr>
                </a:tc>
                <a:tc hMerge="1">
                  <a:txBody>
                    <a:bodyPr/>
                    <a:lstStyle/>
                    <a:p>
                      <a:pPr marL="0" marR="0" algn="ctr">
                        <a:lnSpc>
                          <a:spcPct val="107000"/>
                        </a:lnSpc>
                        <a:spcAft>
                          <a:spcPts val="800"/>
                        </a:spcAft>
                        <a:buNone/>
                      </a:pP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gridSpan="3">
                  <a:txBody>
                    <a:bodyPr/>
                    <a:lstStyle/>
                    <a:p>
                      <a:pPr marL="0" marR="0" algn="ctr">
                        <a:lnSpc>
                          <a:spcPct val="107000"/>
                        </a:lnSpc>
                        <a:spcAft>
                          <a:spcPts val="800"/>
                        </a:spcAft>
                        <a:buNone/>
                      </a:pPr>
                      <a:r>
                        <a:rPr lang="en-US" sz="2400" b="1" baseline="300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238</a:t>
                      </a:r>
                      <a:r>
                        <a:rPr lang="en-US" sz="2400" b="1"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U</a:t>
                      </a:r>
                      <a:endParaRPr lang="en-US" sz="24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2">
                        <a:lumMod val="40000"/>
                        <a:lumOff val="60000"/>
                      </a:schemeClr>
                    </a:solidFill>
                  </a:tcPr>
                </a:tc>
                <a:tc hMerge="1">
                  <a:txBody>
                    <a:bodyPr/>
                    <a:lstStyle/>
                    <a:p>
                      <a:endParaRPr lang="en-US"/>
                    </a:p>
                  </a:txBody>
                  <a:tcPr/>
                </a:tc>
                <a:tc hMerge="1">
                  <a:txBody>
                    <a:bodyPr/>
                    <a:lstStyle/>
                    <a:p>
                      <a:pPr marL="0" marR="0" algn="ctr">
                        <a:lnSpc>
                          <a:spcPct val="107000"/>
                        </a:lnSpc>
                        <a:spcAft>
                          <a:spcPts val="800"/>
                        </a:spcAft>
                        <a:buNone/>
                      </a:pP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gridSpan="2">
                  <a:txBody>
                    <a:bodyPr/>
                    <a:lstStyle/>
                    <a:p>
                      <a:pPr marL="0" marR="0" algn="ctr">
                        <a:lnSpc>
                          <a:spcPct val="107000"/>
                        </a:lnSpc>
                        <a:spcAft>
                          <a:spcPts val="800"/>
                        </a:spcAft>
                        <a:buNone/>
                      </a:pPr>
                      <a:r>
                        <a:rPr lang="en-US" sz="2400" b="1" baseline="300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40</a:t>
                      </a:r>
                      <a:r>
                        <a:rPr lang="en-US" sz="2400" b="1"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K</a:t>
                      </a:r>
                      <a:endParaRPr lang="en-US" sz="24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tc hMerge="1">
                  <a:txBody>
                    <a:bodyPr/>
                    <a:lstStyle/>
                    <a:p>
                      <a:endParaRPr lang="en-US"/>
                    </a:p>
                  </a:txBody>
                  <a:tcPr>
                    <a:lnL w="12700" cap="flat" cmpd="sng" algn="ctr">
                      <a:solidFill>
                        <a:srgbClr val="000000"/>
                      </a:solidFill>
                      <a:prstDash val="solid"/>
                      <a:round/>
                      <a:headEnd type="none" w="med" len="med"/>
                      <a:tailEnd type="none" w="med" len="med"/>
                    </a:lnL>
                  </a:tcPr>
                </a:tc>
                <a:extLst>
                  <a:ext uri="{0D108BD9-81ED-4DB2-BD59-A6C34878D82A}">
                    <a16:rowId xmlns:a16="http://schemas.microsoft.com/office/drawing/2014/main" val="1603077974"/>
                  </a:ext>
                </a:extLst>
              </a:tr>
              <a:tr h="628961">
                <a:tc vMerge="1">
                  <a:txBody>
                    <a:bodyPr/>
                    <a:lstStyle/>
                    <a:p>
                      <a:endParaRPr lang="en-US"/>
                    </a:p>
                  </a:txBody>
                  <a:tcPr/>
                </a:tc>
                <a:tc vMerge="1">
                  <a:txBody>
                    <a:bodyPr/>
                    <a:lstStyle/>
                    <a:p>
                      <a:endParaRPr lang="en-US"/>
                    </a:p>
                  </a:txBody>
                  <a:tcPr/>
                </a:tc>
                <a:tc vMerge="1">
                  <a:txBody>
                    <a:bodyPr/>
                    <a:lstStyle/>
                    <a:p>
                      <a:endParaRPr lang="en-US"/>
                    </a:p>
                  </a:txBody>
                  <a:tcPr/>
                </a:tc>
                <a:tc>
                  <a:txBody>
                    <a:bodyPr/>
                    <a:lstStyle/>
                    <a:p>
                      <a:pPr marL="0" marR="0" algn="ctr">
                        <a:lnSpc>
                          <a:spcPct val="107000"/>
                        </a:lnSpc>
                        <a:spcAft>
                          <a:spcPts val="800"/>
                        </a:spcAft>
                        <a:buNone/>
                      </a:pPr>
                      <a:r>
                        <a:rPr lang="en-US" sz="2400" b="1" dirty="0" err="1">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mBq</a:t>
                      </a:r>
                      <a:r>
                        <a:rPr lang="en-US" sz="2400" b="1"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/kg</a:t>
                      </a:r>
                      <a:endParaRPr lang="en-US" sz="24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4">
                        <a:lumMod val="20000"/>
                        <a:lumOff val="80000"/>
                      </a:schemeClr>
                    </a:solidFill>
                  </a:tcPr>
                </a:tc>
                <a:tc>
                  <a:txBody>
                    <a:bodyPr/>
                    <a:lstStyle/>
                    <a:p>
                      <a:pPr marL="0" marR="0" algn="ctr">
                        <a:lnSpc>
                          <a:spcPct val="107000"/>
                        </a:lnSpc>
                        <a:spcAft>
                          <a:spcPts val="800"/>
                        </a:spcAft>
                        <a:buNone/>
                      </a:pPr>
                      <a:r>
                        <a:rPr lang="en-US" sz="2400" b="1">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4">
                        <a:lumMod val="20000"/>
                        <a:lumOff val="80000"/>
                      </a:schemeClr>
                    </a:solidFill>
                  </a:tcPr>
                </a:tc>
                <a:tc>
                  <a:txBody>
                    <a:bodyPr/>
                    <a:lstStyle/>
                    <a:p>
                      <a:pPr marL="0" marR="0" algn="ctr">
                        <a:lnSpc>
                          <a:spcPct val="107000"/>
                        </a:lnSpc>
                        <a:spcAft>
                          <a:spcPts val="800"/>
                        </a:spcAft>
                        <a:buNone/>
                      </a:pPr>
                      <a:r>
                        <a:rPr lang="en-US" sz="2400" b="1" dirty="0" err="1">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mBq</a:t>
                      </a:r>
                      <a:r>
                        <a:rPr lang="en-US" sz="2400" b="1"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/kg</a:t>
                      </a:r>
                      <a:endParaRPr lang="en-US" sz="24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2">
                        <a:lumMod val="20000"/>
                        <a:lumOff val="80000"/>
                      </a:schemeClr>
                    </a:solidFill>
                  </a:tcPr>
                </a:tc>
                <a:tc>
                  <a:txBody>
                    <a:bodyPr/>
                    <a:lstStyle/>
                    <a:p>
                      <a:pPr marL="0" marR="0" algn="ctr">
                        <a:lnSpc>
                          <a:spcPct val="107000"/>
                        </a:lnSpc>
                        <a:spcAft>
                          <a:spcPts val="800"/>
                        </a:spcAft>
                        <a:buNone/>
                      </a:pPr>
                      <a:r>
                        <a:rPr lang="en-US" sz="2400" b="1">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a:t>
                      </a:r>
                      <a:endParaRPr lang="en-US" sz="24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2">
                        <a:lumMod val="20000"/>
                        <a:lumOff val="80000"/>
                      </a:schemeClr>
                    </a:solidFill>
                  </a:tcPr>
                </a:tc>
                <a:tc gridSpan="2">
                  <a:txBody>
                    <a:bodyPr/>
                    <a:lstStyle/>
                    <a:p>
                      <a:pPr marL="0" marR="0" algn="ctr">
                        <a:lnSpc>
                          <a:spcPct val="107000"/>
                        </a:lnSpc>
                        <a:spcAft>
                          <a:spcPts val="800"/>
                        </a:spcAft>
                        <a:buNone/>
                      </a:pPr>
                      <a:r>
                        <a:rPr lang="en-US" sz="2400" b="1" dirty="0" err="1">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mBq</a:t>
                      </a:r>
                      <a:r>
                        <a:rPr lang="en-US" sz="2400" b="1"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/kg</a:t>
                      </a:r>
                      <a:endParaRPr lang="en-US" sz="24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2">
                        <a:lumMod val="40000"/>
                        <a:lumOff val="60000"/>
                      </a:schemeClr>
                    </a:solidFill>
                  </a:tcPr>
                </a:tc>
                <a:tc hMerge="1">
                  <a:txBody>
                    <a:bodyPr/>
                    <a:lstStyle/>
                    <a:p>
                      <a:pPr marL="0" marR="0" algn="ctr">
                        <a:lnSpc>
                          <a:spcPct val="107000"/>
                        </a:lnSpc>
                        <a:spcAft>
                          <a:spcPts val="800"/>
                        </a:spcAft>
                        <a:buNone/>
                      </a:pPr>
                      <a:r>
                        <a:rPr lang="en-US" sz="2400" b="1">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ctr">
                        <a:lnSpc>
                          <a:spcPct val="107000"/>
                        </a:lnSpc>
                        <a:spcAft>
                          <a:spcPts val="800"/>
                        </a:spcAft>
                        <a:buNone/>
                      </a:pPr>
                      <a:r>
                        <a:rPr lang="en-US" sz="2400" b="1">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2">
                        <a:lumMod val="40000"/>
                        <a:lumOff val="60000"/>
                      </a:schemeClr>
                    </a:solidFill>
                  </a:tcPr>
                </a:tc>
                <a:tc>
                  <a:txBody>
                    <a:bodyPr/>
                    <a:lstStyle/>
                    <a:p>
                      <a:pPr marL="0" marR="0" algn="ctr">
                        <a:lnSpc>
                          <a:spcPct val="107000"/>
                        </a:lnSpc>
                        <a:spcAft>
                          <a:spcPts val="800"/>
                        </a:spcAft>
                        <a:buNone/>
                      </a:pPr>
                      <a:r>
                        <a:rPr lang="en-US" sz="2400" b="1" dirty="0" err="1">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mBq</a:t>
                      </a:r>
                      <a:r>
                        <a:rPr lang="en-US" sz="2400" b="1"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/kg</a:t>
                      </a:r>
                      <a:endParaRPr lang="en-US" sz="24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marL="0" marR="0" algn="ctr">
                        <a:lnSpc>
                          <a:spcPct val="107000"/>
                        </a:lnSpc>
                        <a:spcAft>
                          <a:spcPts val="800"/>
                        </a:spcAft>
                        <a:buNone/>
                      </a:pPr>
                      <a:r>
                        <a:rPr lang="en-US" sz="2400" b="1">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B w="12700" cap="flat" cmpd="sng" algn="ctr">
                      <a:solidFill>
                        <a:srgbClr val="000000"/>
                      </a:solidFill>
                      <a:prstDash val="solid"/>
                      <a:round/>
                      <a:headEnd type="none" w="med" len="med"/>
                      <a:tailEnd type="none" w="med" len="med"/>
                    </a:lnB>
                    <a:solidFill>
                      <a:schemeClr val="accent6">
                        <a:lumMod val="20000"/>
                        <a:lumOff val="80000"/>
                      </a:schemeClr>
                    </a:solidFill>
                  </a:tcPr>
                </a:tc>
                <a:extLst>
                  <a:ext uri="{0D108BD9-81ED-4DB2-BD59-A6C34878D82A}">
                    <a16:rowId xmlns:a16="http://schemas.microsoft.com/office/drawing/2014/main" val="1554332338"/>
                  </a:ext>
                </a:extLst>
              </a:tr>
              <a:tr h="300550">
                <a:tc rowSpan="4">
                  <a:txBody>
                    <a:bodyPr/>
                    <a:lstStyle/>
                    <a:p>
                      <a:pPr marL="0" marR="0" algn="ctr">
                        <a:lnSpc>
                          <a:spcPct val="107000"/>
                        </a:lnSpc>
                        <a:spcAft>
                          <a:spcPts val="800"/>
                        </a:spcAft>
                        <a:buNone/>
                      </a:pPr>
                      <a:r>
                        <a:rPr lang="en-US" sz="24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Gd(TMHA)3</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ctr">
                        <a:lnSpc>
                          <a:spcPct val="107000"/>
                        </a:lnSpc>
                        <a:spcAft>
                          <a:spcPts val="800"/>
                        </a:spcAft>
                        <a:buNone/>
                      </a:pPr>
                      <a:r>
                        <a:rPr lang="en-US" sz="24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1</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r>
                        <a:rPr lang="en-US" sz="24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0.3197</a:t>
                      </a:r>
                      <a:endParaRPr lang="en-US"/>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ctr">
                        <a:lnSpc>
                          <a:spcPct val="107000"/>
                        </a:lnSpc>
                        <a:spcAft>
                          <a:spcPts val="800"/>
                        </a:spcAft>
                        <a:buNone/>
                      </a:pPr>
                      <a:r>
                        <a:rPr lang="en-US" sz="24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0.010</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4">
                        <a:lumMod val="20000"/>
                        <a:lumOff val="80000"/>
                      </a:schemeClr>
                    </a:solidFill>
                  </a:tcPr>
                </a:tc>
                <a:tc>
                  <a:txBody>
                    <a:bodyPr/>
                    <a:lstStyle/>
                    <a:p>
                      <a:pPr marL="0" marR="0" algn="ctr">
                        <a:lnSpc>
                          <a:spcPct val="107000"/>
                        </a:lnSpc>
                        <a:spcAft>
                          <a:spcPts val="800"/>
                        </a:spcAft>
                        <a:buNone/>
                      </a:pPr>
                      <a:r>
                        <a:rPr lang="en-US" sz="24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0.001</a:t>
                      </a:r>
                      <a:endParaRPr lang="en-US" sz="24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4">
                        <a:lumMod val="20000"/>
                        <a:lumOff val="80000"/>
                      </a:schemeClr>
                    </a:solidFill>
                  </a:tcPr>
                </a:tc>
                <a:tc>
                  <a:txBody>
                    <a:bodyPr/>
                    <a:lstStyle/>
                    <a:p>
                      <a:pPr marL="0" marR="0" algn="ctr">
                        <a:lnSpc>
                          <a:spcPct val="107000"/>
                        </a:lnSpc>
                        <a:spcAft>
                          <a:spcPts val="800"/>
                        </a:spcAft>
                        <a:buNone/>
                      </a:pPr>
                      <a:r>
                        <a:rPr lang="en-US" sz="24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0.025</a:t>
                      </a:r>
                      <a:endParaRPr lang="en-US" sz="24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2">
                        <a:lumMod val="20000"/>
                        <a:lumOff val="80000"/>
                      </a:schemeClr>
                    </a:solidFill>
                  </a:tcPr>
                </a:tc>
                <a:tc>
                  <a:txBody>
                    <a:bodyPr/>
                    <a:lstStyle/>
                    <a:p>
                      <a:pPr marL="0" marR="0" algn="ctr">
                        <a:lnSpc>
                          <a:spcPct val="107000"/>
                        </a:lnSpc>
                        <a:spcAft>
                          <a:spcPts val="800"/>
                        </a:spcAft>
                        <a:buNone/>
                      </a:pPr>
                      <a:r>
                        <a:rPr lang="en-US" sz="24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0.004</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2">
                        <a:lumMod val="20000"/>
                        <a:lumOff val="80000"/>
                      </a:schemeClr>
                    </a:solidFill>
                  </a:tcPr>
                </a:tc>
                <a:tc gridSpan="2">
                  <a:txBody>
                    <a:bodyPr/>
                    <a:lstStyle/>
                    <a:p>
                      <a:pPr marL="0" marR="0" algn="ctr">
                        <a:lnSpc>
                          <a:spcPct val="107000"/>
                        </a:lnSpc>
                        <a:spcAft>
                          <a:spcPts val="800"/>
                        </a:spcAft>
                        <a:buNone/>
                      </a:pPr>
                      <a:r>
                        <a:rPr lang="en-US" sz="24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0.410</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2">
                        <a:lumMod val="40000"/>
                        <a:lumOff val="60000"/>
                      </a:schemeClr>
                    </a:solidFill>
                  </a:tcPr>
                </a:tc>
                <a:tc hMerge="1">
                  <a:txBody>
                    <a:bodyPr/>
                    <a:lstStyle/>
                    <a:p>
                      <a:pPr marL="0" marR="0" algn="ctr">
                        <a:lnSpc>
                          <a:spcPct val="107000"/>
                        </a:lnSpc>
                        <a:spcAft>
                          <a:spcPts val="800"/>
                        </a:spcAft>
                        <a:buNone/>
                      </a:pPr>
                      <a:r>
                        <a:rPr lang="en-US" sz="24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0.030</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ctr">
                        <a:lnSpc>
                          <a:spcPct val="107000"/>
                        </a:lnSpc>
                        <a:spcAft>
                          <a:spcPts val="800"/>
                        </a:spcAft>
                        <a:buNone/>
                      </a:pPr>
                      <a:r>
                        <a:rPr lang="en-US" sz="24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0.030</a:t>
                      </a:r>
                      <a:endParaRPr lang="en-US" sz="24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2">
                        <a:lumMod val="40000"/>
                        <a:lumOff val="60000"/>
                      </a:schemeClr>
                    </a:solidFill>
                  </a:tcPr>
                </a:tc>
                <a:tc>
                  <a:txBody>
                    <a:bodyPr/>
                    <a:lstStyle/>
                    <a:p>
                      <a:pPr marL="0" marR="0" algn="ctr">
                        <a:lnSpc>
                          <a:spcPct val="107000"/>
                        </a:lnSpc>
                        <a:spcAft>
                          <a:spcPts val="800"/>
                        </a:spcAft>
                        <a:buNone/>
                      </a:pPr>
                      <a:r>
                        <a:rPr lang="en-US" sz="24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2.16</a:t>
                      </a:r>
                      <a:endParaRPr lang="en-US" sz="24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marL="0" marR="0" algn="ctr">
                        <a:lnSpc>
                          <a:spcPct val="107000"/>
                        </a:lnSpc>
                        <a:spcAft>
                          <a:spcPts val="800"/>
                        </a:spcAft>
                        <a:buNone/>
                      </a:pPr>
                      <a:r>
                        <a:rPr lang="en-US" sz="24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0.12</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extLst>
                  <a:ext uri="{0D108BD9-81ED-4DB2-BD59-A6C34878D82A}">
                    <a16:rowId xmlns:a16="http://schemas.microsoft.com/office/drawing/2014/main" val="2876204444"/>
                  </a:ext>
                </a:extLst>
              </a:tr>
              <a:tr h="300550">
                <a:tc vMerge="1">
                  <a:txBody>
                    <a:bodyPr/>
                    <a:lstStyle/>
                    <a:p>
                      <a:endParaRPr lang="en-US"/>
                    </a:p>
                  </a:txBody>
                  <a:tcPr/>
                </a:tc>
                <a:tc>
                  <a:txBody>
                    <a:bodyPr/>
                    <a:lstStyle/>
                    <a:p>
                      <a:pPr marL="0" marR="0" algn="ctr">
                        <a:lnSpc>
                          <a:spcPct val="107000"/>
                        </a:lnSpc>
                        <a:spcAft>
                          <a:spcPts val="800"/>
                        </a:spcAft>
                        <a:buNone/>
                      </a:pPr>
                      <a:r>
                        <a:rPr lang="en-US" sz="24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2</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r>
                        <a:rPr lang="en-US" sz="24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0.2889</a:t>
                      </a:r>
                      <a:endParaRPr lang="en-US"/>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ctr">
                        <a:lnSpc>
                          <a:spcPct val="107000"/>
                        </a:lnSpc>
                        <a:spcAft>
                          <a:spcPts val="800"/>
                        </a:spcAft>
                        <a:buNone/>
                      </a:pPr>
                      <a:r>
                        <a:rPr lang="en-US" sz="24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0.008</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4">
                        <a:lumMod val="20000"/>
                        <a:lumOff val="80000"/>
                      </a:schemeClr>
                    </a:solidFill>
                  </a:tcPr>
                </a:tc>
                <a:tc>
                  <a:txBody>
                    <a:bodyPr/>
                    <a:lstStyle/>
                    <a:p>
                      <a:pPr marL="0" marR="0" algn="ctr">
                        <a:lnSpc>
                          <a:spcPct val="107000"/>
                        </a:lnSpc>
                        <a:spcAft>
                          <a:spcPts val="800"/>
                        </a:spcAft>
                        <a:buNone/>
                      </a:pPr>
                      <a:r>
                        <a:rPr lang="en-US" sz="24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0.001</a:t>
                      </a:r>
                      <a:endParaRPr lang="en-US" sz="24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4">
                        <a:lumMod val="20000"/>
                        <a:lumOff val="80000"/>
                      </a:schemeClr>
                    </a:solidFill>
                  </a:tcPr>
                </a:tc>
                <a:tc>
                  <a:txBody>
                    <a:bodyPr/>
                    <a:lstStyle/>
                    <a:p>
                      <a:pPr marL="0" marR="0" algn="ctr">
                        <a:lnSpc>
                          <a:spcPct val="107000"/>
                        </a:lnSpc>
                        <a:spcAft>
                          <a:spcPts val="800"/>
                        </a:spcAft>
                        <a:buNone/>
                      </a:pPr>
                      <a:r>
                        <a:rPr lang="en-US" sz="24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0.027</a:t>
                      </a:r>
                      <a:endParaRPr lang="en-US" sz="24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2">
                        <a:lumMod val="20000"/>
                        <a:lumOff val="80000"/>
                      </a:schemeClr>
                    </a:solidFill>
                  </a:tcPr>
                </a:tc>
                <a:tc>
                  <a:txBody>
                    <a:bodyPr/>
                    <a:lstStyle/>
                    <a:p>
                      <a:pPr marL="0" marR="0" algn="ctr">
                        <a:lnSpc>
                          <a:spcPct val="107000"/>
                        </a:lnSpc>
                        <a:spcAft>
                          <a:spcPts val="800"/>
                        </a:spcAft>
                        <a:buNone/>
                      </a:pPr>
                      <a:r>
                        <a:rPr lang="en-US" sz="24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0.003</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2">
                        <a:lumMod val="20000"/>
                        <a:lumOff val="80000"/>
                      </a:schemeClr>
                    </a:solidFill>
                  </a:tcPr>
                </a:tc>
                <a:tc gridSpan="2">
                  <a:txBody>
                    <a:bodyPr/>
                    <a:lstStyle/>
                    <a:p>
                      <a:pPr marL="0" marR="0" algn="ctr">
                        <a:lnSpc>
                          <a:spcPct val="107000"/>
                        </a:lnSpc>
                        <a:spcAft>
                          <a:spcPts val="800"/>
                        </a:spcAft>
                        <a:buNone/>
                      </a:pPr>
                      <a:r>
                        <a:rPr lang="en-US" sz="24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0.460</a:t>
                      </a:r>
                      <a:endParaRPr lang="en-US" sz="24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2">
                        <a:lumMod val="40000"/>
                        <a:lumOff val="60000"/>
                      </a:schemeClr>
                    </a:solidFill>
                  </a:tcPr>
                </a:tc>
                <a:tc hMerge="1">
                  <a:txBody>
                    <a:bodyPr/>
                    <a:lstStyle/>
                    <a:p>
                      <a:pPr marL="0" marR="0" algn="ctr">
                        <a:lnSpc>
                          <a:spcPct val="107000"/>
                        </a:lnSpc>
                        <a:spcAft>
                          <a:spcPts val="800"/>
                        </a:spcAft>
                        <a:buNone/>
                      </a:pPr>
                      <a:r>
                        <a:rPr lang="en-US" sz="24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0.010</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ctr">
                        <a:lnSpc>
                          <a:spcPct val="107000"/>
                        </a:lnSpc>
                        <a:spcAft>
                          <a:spcPts val="800"/>
                        </a:spcAft>
                        <a:buNone/>
                      </a:pPr>
                      <a:r>
                        <a:rPr lang="en-US" sz="24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0.010</a:t>
                      </a:r>
                      <a:endParaRPr lang="en-US" sz="24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2">
                        <a:lumMod val="40000"/>
                        <a:lumOff val="60000"/>
                      </a:schemeClr>
                    </a:solidFill>
                  </a:tcPr>
                </a:tc>
                <a:tc>
                  <a:txBody>
                    <a:bodyPr/>
                    <a:lstStyle/>
                    <a:p>
                      <a:pPr marL="0" marR="0" algn="ctr">
                        <a:lnSpc>
                          <a:spcPct val="107000"/>
                        </a:lnSpc>
                        <a:spcAft>
                          <a:spcPts val="800"/>
                        </a:spcAft>
                        <a:buNone/>
                      </a:pPr>
                      <a:r>
                        <a:rPr lang="en-US" sz="24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2.26</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marL="0" marR="0" algn="ctr">
                        <a:lnSpc>
                          <a:spcPct val="107000"/>
                        </a:lnSpc>
                        <a:spcAft>
                          <a:spcPts val="800"/>
                        </a:spcAft>
                        <a:buNone/>
                      </a:pPr>
                      <a:r>
                        <a:rPr lang="en-US" sz="24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0.09</a:t>
                      </a:r>
                      <a:endParaRPr lang="en-US" sz="24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extLst>
                  <a:ext uri="{0D108BD9-81ED-4DB2-BD59-A6C34878D82A}">
                    <a16:rowId xmlns:a16="http://schemas.microsoft.com/office/drawing/2014/main" val="3734959615"/>
                  </a:ext>
                </a:extLst>
              </a:tr>
              <a:tr h="300550">
                <a:tc vMerge="1">
                  <a:txBody>
                    <a:bodyPr/>
                    <a:lstStyle/>
                    <a:p>
                      <a:endParaRPr lang="en-US"/>
                    </a:p>
                  </a:txBody>
                  <a:tcPr/>
                </a:tc>
                <a:tc>
                  <a:txBody>
                    <a:bodyPr/>
                    <a:lstStyle/>
                    <a:p>
                      <a:pPr marL="0" marR="0" algn="ctr">
                        <a:lnSpc>
                          <a:spcPct val="107000"/>
                        </a:lnSpc>
                        <a:spcAft>
                          <a:spcPts val="800"/>
                        </a:spcAft>
                        <a:buNone/>
                      </a:pPr>
                      <a:r>
                        <a:rPr lang="en-US" sz="24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3</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r>
                        <a:rPr lang="en-US" sz="24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0.2841</a:t>
                      </a:r>
                      <a:endParaRPr lang="en-US"/>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ctr">
                        <a:lnSpc>
                          <a:spcPct val="107000"/>
                        </a:lnSpc>
                        <a:spcAft>
                          <a:spcPts val="800"/>
                        </a:spcAft>
                        <a:buNone/>
                      </a:pPr>
                      <a:r>
                        <a:rPr lang="en-US" sz="24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0.012</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4">
                        <a:lumMod val="20000"/>
                        <a:lumOff val="80000"/>
                      </a:schemeClr>
                    </a:solidFill>
                  </a:tcPr>
                </a:tc>
                <a:tc>
                  <a:txBody>
                    <a:bodyPr/>
                    <a:lstStyle/>
                    <a:p>
                      <a:pPr marL="0" marR="0" algn="ctr">
                        <a:lnSpc>
                          <a:spcPct val="107000"/>
                        </a:lnSpc>
                        <a:spcAft>
                          <a:spcPts val="800"/>
                        </a:spcAft>
                        <a:buNone/>
                      </a:pPr>
                      <a:r>
                        <a:rPr lang="en-US" sz="24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0.001</a:t>
                      </a:r>
                      <a:endParaRPr lang="en-US" sz="24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4">
                        <a:lumMod val="20000"/>
                        <a:lumOff val="80000"/>
                      </a:schemeClr>
                    </a:solidFill>
                  </a:tcPr>
                </a:tc>
                <a:tc>
                  <a:txBody>
                    <a:bodyPr/>
                    <a:lstStyle/>
                    <a:p>
                      <a:pPr marL="0" marR="0" algn="ctr">
                        <a:lnSpc>
                          <a:spcPct val="107000"/>
                        </a:lnSpc>
                        <a:spcAft>
                          <a:spcPts val="800"/>
                        </a:spcAft>
                        <a:buNone/>
                      </a:pPr>
                      <a:r>
                        <a:rPr lang="en-US" sz="24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0.024</a:t>
                      </a:r>
                      <a:endParaRPr lang="en-US" sz="24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2">
                        <a:lumMod val="20000"/>
                        <a:lumOff val="80000"/>
                      </a:schemeClr>
                    </a:solidFill>
                  </a:tcPr>
                </a:tc>
                <a:tc>
                  <a:txBody>
                    <a:bodyPr/>
                    <a:lstStyle/>
                    <a:p>
                      <a:pPr marL="0" marR="0" algn="ctr">
                        <a:lnSpc>
                          <a:spcPct val="107000"/>
                        </a:lnSpc>
                        <a:spcAft>
                          <a:spcPts val="800"/>
                        </a:spcAft>
                        <a:buNone/>
                      </a:pPr>
                      <a:r>
                        <a:rPr lang="en-US" sz="24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0.002</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2">
                        <a:lumMod val="20000"/>
                        <a:lumOff val="80000"/>
                      </a:schemeClr>
                    </a:solidFill>
                  </a:tcPr>
                </a:tc>
                <a:tc gridSpan="2">
                  <a:txBody>
                    <a:bodyPr/>
                    <a:lstStyle/>
                    <a:p>
                      <a:pPr marL="0" marR="0" algn="ctr">
                        <a:lnSpc>
                          <a:spcPct val="107000"/>
                        </a:lnSpc>
                        <a:spcAft>
                          <a:spcPts val="800"/>
                        </a:spcAft>
                        <a:buNone/>
                      </a:pPr>
                      <a:r>
                        <a:rPr lang="en-US" sz="24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0.450</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2">
                        <a:lumMod val="40000"/>
                        <a:lumOff val="60000"/>
                      </a:schemeClr>
                    </a:solidFill>
                  </a:tcPr>
                </a:tc>
                <a:tc hMerge="1">
                  <a:txBody>
                    <a:bodyPr/>
                    <a:lstStyle/>
                    <a:p>
                      <a:pPr marL="0" marR="0" algn="ctr">
                        <a:lnSpc>
                          <a:spcPct val="107000"/>
                        </a:lnSpc>
                        <a:spcAft>
                          <a:spcPts val="800"/>
                        </a:spcAft>
                        <a:buNone/>
                      </a:pPr>
                      <a:r>
                        <a:rPr lang="en-US" sz="24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0.020</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ctr">
                        <a:lnSpc>
                          <a:spcPct val="107000"/>
                        </a:lnSpc>
                        <a:spcAft>
                          <a:spcPts val="800"/>
                        </a:spcAft>
                        <a:buNone/>
                      </a:pPr>
                      <a:r>
                        <a:rPr lang="en-US" sz="24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0.020</a:t>
                      </a:r>
                      <a:endParaRPr lang="en-US" sz="24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2">
                        <a:lumMod val="40000"/>
                        <a:lumOff val="60000"/>
                      </a:schemeClr>
                    </a:solidFill>
                  </a:tcPr>
                </a:tc>
                <a:tc>
                  <a:txBody>
                    <a:bodyPr/>
                    <a:lstStyle/>
                    <a:p>
                      <a:pPr marL="0" marR="0" algn="ctr">
                        <a:lnSpc>
                          <a:spcPct val="107000"/>
                        </a:lnSpc>
                        <a:spcAft>
                          <a:spcPts val="800"/>
                        </a:spcAft>
                        <a:buNone/>
                      </a:pPr>
                      <a:r>
                        <a:rPr lang="en-US" sz="24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2.34</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marL="0" marR="0" algn="ctr">
                        <a:lnSpc>
                          <a:spcPct val="107000"/>
                        </a:lnSpc>
                        <a:spcAft>
                          <a:spcPts val="800"/>
                        </a:spcAft>
                        <a:buNone/>
                      </a:pPr>
                      <a:r>
                        <a:rPr lang="en-US" sz="24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0.06</a:t>
                      </a:r>
                      <a:endParaRPr lang="en-US" sz="24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extLst>
                  <a:ext uri="{0D108BD9-81ED-4DB2-BD59-A6C34878D82A}">
                    <a16:rowId xmlns:a16="http://schemas.microsoft.com/office/drawing/2014/main" val="4235631113"/>
                  </a:ext>
                </a:extLst>
              </a:tr>
              <a:tr h="300550">
                <a:tc vMerge="1">
                  <a:txBody>
                    <a:bodyPr/>
                    <a:lstStyle/>
                    <a:p>
                      <a:endParaRPr lang="en-US"/>
                    </a:p>
                  </a:txBody>
                  <a:tcPr/>
                </a:tc>
                <a:tc>
                  <a:txBody>
                    <a:bodyPr/>
                    <a:lstStyle/>
                    <a:p>
                      <a:pPr marL="0" marR="0" algn="ctr">
                        <a:lnSpc>
                          <a:spcPct val="107000"/>
                        </a:lnSpc>
                        <a:spcAft>
                          <a:spcPts val="800"/>
                        </a:spcAft>
                        <a:buNone/>
                      </a:pPr>
                      <a:r>
                        <a:rPr lang="en-US" sz="24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4</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r>
                        <a:rPr lang="en-US" sz="24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0.2709</a:t>
                      </a:r>
                      <a:endParaRPr lang="en-US" dirty="0"/>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ctr">
                        <a:lnSpc>
                          <a:spcPct val="107000"/>
                        </a:lnSpc>
                        <a:spcAft>
                          <a:spcPts val="800"/>
                        </a:spcAft>
                        <a:buNone/>
                      </a:pPr>
                      <a:r>
                        <a:rPr lang="en-US" sz="24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0.010</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4">
                        <a:lumMod val="20000"/>
                        <a:lumOff val="80000"/>
                      </a:schemeClr>
                    </a:solidFill>
                  </a:tcPr>
                </a:tc>
                <a:tc>
                  <a:txBody>
                    <a:bodyPr/>
                    <a:lstStyle/>
                    <a:p>
                      <a:pPr marL="0" marR="0" algn="ctr">
                        <a:lnSpc>
                          <a:spcPct val="107000"/>
                        </a:lnSpc>
                        <a:spcAft>
                          <a:spcPts val="800"/>
                        </a:spcAft>
                        <a:buNone/>
                      </a:pPr>
                      <a:r>
                        <a:rPr lang="en-US" sz="24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0.001</a:t>
                      </a:r>
                      <a:endParaRPr lang="en-US" sz="24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4">
                        <a:lumMod val="20000"/>
                        <a:lumOff val="80000"/>
                      </a:schemeClr>
                    </a:solidFill>
                  </a:tcPr>
                </a:tc>
                <a:tc>
                  <a:txBody>
                    <a:bodyPr/>
                    <a:lstStyle/>
                    <a:p>
                      <a:pPr marL="0" marR="0" algn="ctr">
                        <a:lnSpc>
                          <a:spcPct val="107000"/>
                        </a:lnSpc>
                        <a:spcAft>
                          <a:spcPts val="800"/>
                        </a:spcAft>
                        <a:buNone/>
                      </a:pPr>
                      <a:r>
                        <a:rPr lang="en-US" sz="24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0.026</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2">
                        <a:lumMod val="20000"/>
                        <a:lumOff val="80000"/>
                      </a:schemeClr>
                    </a:solidFill>
                  </a:tcPr>
                </a:tc>
                <a:tc>
                  <a:txBody>
                    <a:bodyPr/>
                    <a:lstStyle/>
                    <a:p>
                      <a:pPr marL="0" marR="0" algn="ctr">
                        <a:lnSpc>
                          <a:spcPct val="107000"/>
                        </a:lnSpc>
                        <a:spcAft>
                          <a:spcPts val="800"/>
                        </a:spcAft>
                        <a:buNone/>
                      </a:pPr>
                      <a:r>
                        <a:rPr lang="en-US" sz="24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0.003</a:t>
                      </a:r>
                      <a:endParaRPr lang="en-US" sz="24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2">
                        <a:lumMod val="20000"/>
                        <a:lumOff val="80000"/>
                      </a:schemeClr>
                    </a:solidFill>
                  </a:tcPr>
                </a:tc>
                <a:tc gridSpan="2">
                  <a:txBody>
                    <a:bodyPr/>
                    <a:lstStyle/>
                    <a:p>
                      <a:pPr marL="0" marR="0" algn="ctr">
                        <a:lnSpc>
                          <a:spcPct val="107000"/>
                        </a:lnSpc>
                        <a:spcAft>
                          <a:spcPts val="800"/>
                        </a:spcAft>
                        <a:buNone/>
                      </a:pPr>
                      <a:r>
                        <a:rPr lang="en-US" sz="24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0.460</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2">
                        <a:lumMod val="40000"/>
                        <a:lumOff val="60000"/>
                      </a:schemeClr>
                    </a:solidFill>
                  </a:tcPr>
                </a:tc>
                <a:tc hMerge="1">
                  <a:txBody>
                    <a:bodyPr/>
                    <a:lstStyle/>
                    <a:p>
                      <a:pPr marL="0" marR="0" algn="ctr">
                        <a:lnSpc>
                          <a:spcPct val="107000"/>
                        </a:lnSpc>
                        <a:spcAft>
                          <a:spcPts val="800"/>
                        </a:spcAft>
                        <a:buNone/>
                      </a:pPr>
                      <a:r>
                        <a:rPr lang="en-US" sz="24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0.020</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ctr">
                        <a:lnSpc>
                          <a:spcPct val="107000"/>
                        </a:lnSpc>
                        <a:spcAft>
                          <a:spcPts val="800"/>
                        </a:spcAft>
                        <a:buNone/>
                      </a:pPr>
                      <a:r>
                        <a:rPr lang="en-US" sz="24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0.020</a:t>
                      </a:r>
                      <a:endParaRPr lang="en-US" sz="24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2">
                        <a:lumMod val="40000"/>
                        <a:lumOff val="60000"/>
                      </a:schemeClr>
                    </a:solidFill>
                  </a:tcPr>
                </a:tc>
                <a:tc>
                  <a:txBody>
                    <a:bodyPr/>
                    <a:lstStyle/>
                    <a:p>
                      <a:pPr marL="0" marR="0" algn="ctr">
                        <a:lnSpc>
                          <a:spcPct val="107000"/>
                        </a:lnSpc>
                        <a:spcAft>
                          <a:spcPts val="800"/>
                        </a:spcAft>
                        <a:buNone/>
                      </a:pPr>
                      <a:r>
                        <a:rPr lang="en-US" sz="24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2.27</a:t>
                      </a:r>
                      <a:endParaRPr lang="en-US" sz="24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marL="0" marR="0" algn="ctr">
                        <a:lnSpc>
                          <a:spcPct val="107000"/>
                        </a:lnSpc>
                        <a:spcAft>
                          <a:spcPts val="800"/>
                        </a:spcAft>
                        <a:buNone/>
                      </a:pPr>
                      <a:r>
                        <a:rPr lang="en-US" sz="24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0.09</a:t>
                      </a:r>
                      <a:endParaRPr lang="en-US" sz="24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extLst>
                  <a:ext uri="{0D108BD9-81ED-4DB2-BD59-A6C34878D82A}">
                    <a16:rowId xmlns:a16="http://schemas.microsoft.com/office/drawing/2014/main" val="2943663622"/>
                  </a:ext>
                </a:extLst>
              </a:tr>
              <a:tr h="300550">
                <a:tc gridSpan="12">
                  <a:txBody>
                    <a:bodyPr/>
                    <a:lstStyle/>
                    <a:p>
                      <a:pPr marL="0" marR="0" algn="ctr">
                        <a:lnSpc>
                          <a:spcPct val="107000"/>
                        </a:lnSpc>
                        <a:spcAft>
                          <a:spcPts val="800"/>
                        </a:spcAft>
                        <a:buNone/>
                      </a:pPr>
                      <a:r>
                        <a:rPr lang="en-US" sz="24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a:t>
                      </a:r>
                      <a:endParaRPr lang="en-US" sz="24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hMerge="1">
                  <a:txBody>
                    <a:bodyPr/>
                    <a:lstStyle/>
                    <a:p>
                      <a:endParaRPr lang="en-US"/>
                    </a:p>
                  </a:txBody>
                  <a:tcPr/>
                </a:tc>
                <a:tc hMerge="1">
                  <a:txBody>
                    <a:bodyPr/>
                    <a:lstStyle/>
                    <a:p>
                      <a:endParaRPr lang="en-US"/>
                    </a:p>
                  </a:txBody>
                  <a:tcPr>
                    <a:lnL w="12700" cap="flat" cmpd="sng" algn="ctr">
                      <a:solidFill>
                        <a:srgbClr val="000000"/>
                      </a:solidFill>
                      <a:prstDash val="solid"/>
                      <a:round/>
                      <a:headEnd type="none" w="med" len="med"/>
                      <a:tailEnd type="none" w="med" len="med"/>
                    </a:lnL>
                    <a:lnT w="12700" cap="flat" cmpd="sng" algn="ctr">
                      <a:solidFill>
                        <a:srgbClr val="000000"/>
                      </a:solidFill>
                      <a:prstDash val="solid"/>
                      <a:round/>
                      <a:headEnd type="none" w="med" len="med"/>
                      <a:tailEnd type="none" w="med" len="med"/>
                    </a:lnT>
                  </a:tcPr>
                </a:tc>
                <a:tc hMerge="1">
                  <a:txBody>
                    <a:bodyPr/>
                    <a:lstStyle/>
                    <a:p>
                      <a:endParaRPr lang="en-US"/>
                    </a:p>
                  </a:txBody>
                  <a:tcPr>
                    <a:lnL w="12700" cap="flat" cmpd="sng" algn="ctr">
                      <a:solidFill>
                        <a:srgbClr val="000000"/>
                      </a:solidFill>
                      <a:prstDash val="solid"/>
                      <a:round/>
                      <a:headEnd type="none" w="med" len="med"/>
                      <a:tailEnd type="none" w="med" len="med"/>
                    </a:lnL>
                    <a:lnT w="12700" cap="flat" cmpd="sng" algn="ctr">
                      <a:solidFill>
                        <a:srgbClr val="000000"/>
                      </a:solidFill>
                      <a:prstDash val="solid"/>
                      <a:round/>
                      <a:headEnd type="none" w="med" len="med"/>
                      <a:tailEnd type="none" w="med" len="med"/>
                    </a:lnT>
                  </a:tcPr>
                </a:tc>
                <a:tc hMerge="1">
                  <a:txBody>
                    <a:bodyPr/>
                    <a:lstStyle/>
                    <a:p>
                      <a:endParaRPr lang="en-US"/>
                    </a:p>
                  </a:txBody>
                  <a:tcPr>
                    <a:lnL w="12700" cap="flat" cmpd="sng" algn="ctr">
                      <a:solidFill>
                        <a:srgbClr val="000000"/>
                      </a:solidFill>
                      <a:prstDash val="solid"/>
                      <a:round/>
                      <a:headEnd type="none" w="med" len="med"/>
                      <a:tailEnd type="none" w="med" len="med"/>
                    </a:lnL>
                    <a:lnT w="12700" cap="flat" cmpd="sng" algn="ctr">
                      <a:solidFill>
                        <a:srgbClr val="000000"/>
                      </a:solidFill>
                      <a:prstDash val="solid"/>
                      <a:round/>
                      <a:headEnd type="none" w="med" len="med"/>
                      <a:tailEnd type="none" w="med" len="med"/>
                    </a:lnT>
                  </a:tcPr>
                </a:tc>
                <a:tc hMerge="1">
                  <a:txBody>
                    <a:bodyPr/>
                    <a:lstStyle/>
                    <a:p>
                      <a:endParaRPr lang="en-US"/>
                    </a:p>
                  </a:txBody>
                  <a:tcPr/>
                </a:tc>
                <a:tc hMerge="1">
                  <a:txBody>
                    <a:bodyPr/>
                    <a:lstStyle/>
                    <a:p>
                      <a:endParaRPr lang="en-US"/>
                    </a:p>
                  </a:txBody>
                  <a:tcPr>
                    <a:lnL w="12700" cap="flat" cmpd="sng" algn="ctr">
                      <a:solidFill>
                        <a:srgbClr val="000000"/>
                      </a:solidFill>
                      <a:prstDash val="solid"/>
                      <a:round/>
                      <a:headEnd type="none" w="med" len="med"/>
                      <a:tailEnd type="none" w="med" len="med"/>
                    </a:lnL>
                    <a:lnT w="12700" cap="flat" cmpd="sng" algn="ctr">
                      <a:solidFill>
                        <a:srgbClr val="000000"/>
                      </a:solidFill>
                      <a:prstDash val="solid"/>
                      <a:round/>
                      <a:headEnd type="none" w="med" len="med"/>
                      <a:tailEnd type="none" w="med" len="med"/>
                    </a:lnT>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lnL w="12700" cap="flat" cmpd="sng" algn="ctr">
                      <a:solidFill>
                        <a:srgbClr val="000000"/>
                      </a:solidFill>
                      <a:prstDash val="solid"/>
                      <a:round/>
                      <a:headEnd type="none" w="med" len="med"/>
                      <a:tailEnd type="none" w="med" len="med"/>
                    </a:lnL>
                    <a:lnT w="12700" cap="flat" cmpd="sng" algn="ctr">
                      <a:solidFill>
                        <a:srgbClr val="000000"/>
                      </a:solidFill>
                      <a:prstDash val="solid"/>
                      <a:round/>
                      <a:headEnd type="none" w="med" len="med"/>
                      <a:tailEnd type="none" w="med" len="med"/>
                    </a:lnT>
                  </a:tcPr>
                </a:tc>
                <a:tc hMerge="1">
                  <a:txBody>
                    <a:bodyPr/>
                    <a:lstStyle/>
                    <a:p>
                      <a:endParaRPr lang="en-US"/>
                    </a:p>
                  </a:txBody>
                  <a:tcPr>
                    <a:lnL w="12700" cap="flat" cmpd="sng" algn="ctr">
                      <a:solidFill>
                        <a:srgbClr val="000000"/>
                      </a:solidFill>
                      <a:prstDash val="solid"/>
                      <a:round/>
                      <a:headEnd type="none" w="med" len="med"/>
                      <a:tailEnd type="none" w="med" len="med"/>
                    </a:lnL>
                    <a:lnT w="12700" cap="flat" cmpd="sng" algn="ctr">
                      <a:solidFill>
                        <a:srgbClr val="000000"/>
                      </a:solidFill>
                      <a:prstDash val="solid"/>
                      <a:round/>
                      <a:headEnd type="none" w="med" len="med"/>
                      <a:tailEnd type="none" w="med" len="med"/>
                    </a:lnT>
                  </a:tcPr>
                </a:tc>
                <a:extLst>
                  <a:ext uri="{0D108BD9-81ED-4DB2-BD59-A6C34878D82A}">
                    <a16:rowId xmlns:a16="http://schemas.microsoft.com/office/drawing/2014/main" val="2202801599"/>
                  </a:ext>
                </a:extLst>
              </a:tr>
              <a:tr h="615031">
                <a:tc gridSpan="2">
                  <a:txBody>
                    <a:bodyPr/>
                    <a:lstStyle/>
                    <a:p>
                      <a:pPr marL="0" marR="0" algn="ctr">
                        <a:lnSpc>
                          <a:spcPct val="107000"/>
                        </a:lnSpc>
                        <a:spcAft>
                          <a:spcPts val="800"/>
                        </a:spcAft>
                        <a:buNone/>
                      </a:pPr>
                      <a:r>
                        <a:rPr lang="en-US" sz="2400" dirty="0">
                          <a:solidFill>
                            <a:srgbClr val="000000"/>
                          </a:solidFill>
                          <a:effectLst/>
                          <a:latin typeface="Symbol" panose="05050102010706020507" pitchFamily="18" charset="2"/>
                          <a:ea typeface="Times New Roman" panose="02020603050405020304" pitchFamily="18" charset="0"/>
                          <a:cs typeface="Calibri" panose="020F0502020204030204" pitchFamily="34" charset="0"/>
                        </a:rPr>
                        <a:t>g</a:t>
                      </a:r>
                      <a:r>
                        <a:rPr lang="en-US" sz="24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Counting Results </a:t>
                      </a:r>
                      <a:br>
                        <a:rPr lang="en-US" sz="24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br>
                      <a:r>
                        <a:rPr lang="en-US" sz="24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(Imp. Purification Sample)</a:t>
                      </a:r>
                      <a:endParaRPr lang="en-US" sz="24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hMerge="1">
                  <a:txBody>
                    <a:bodyPr/>
                    <a:lstStyle/>
                    <a:p>
                      <a:endParaRPr lang="en-US"/>
                    </a:p>
                  </a:txBody>
                  <a:tcPr/>
                </a:tc>
                <a:tc>
                  <a:txBody>
                    <a:bodyPr/>
                    <a:lstStyle/>
                    <a:p>
                      <a:r>
                        <a:rPr lang="en-US" sz="24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1440</a:t>
                      </a:r>
                      <a:endParaRPr lang="en-US" dirty="0"/>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B w="12700" cap="flat" cmpd="sng" algn="ctr">
                      <a:solidFill>
                        <a:srgbClr val="000000"/>
                      </a:solidFill>
                      <a:prstDash val="solid"/>
                      <a:round/>
                      <a:headEnd type="none" w="med" len="med"/>
                      <a:tailEnd type="none" w="med" len="med"/>
                    </a:lnB>
                    <a:noFill/>
                  </a:tcPr>
                </a:tc>
                <a:tc>
                  <a:txBody>
                    <a:bodyPr/>
                    <a:lstStyle/>
                    <a:p>
                      <a:pPr marL="0" marR="0" algn="ctr">
                        <a:lnSpc>
                          <a:spcPct val="107000"/>
                        </a:lnSpc>
                        <a:spcAft>
                          <a:spcPts val="800"/>
                        </a:spcAft>
                        <a:buNone/>
                      </a:pPr>
                      <a:r>
                        <a:rPr lang="en-US" sz="24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&lt;0.89</a:t>
                      </a:r>
                      <a:endParaRPr lang="en-US" sz="24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B w="12700" cap="flat" cmpd="sng" algn="ctr">
                      <a:solidFill>
                        <a:srgbClr val="000000"/>
                      </a:solidFill>
                      <a:prstDash val="solid"/>
                      <a:round/>
                      <a:headEnd type="none" w="med" len="med"/>
                      <a:tailEnd type="none" w="med" len="med"/>
                    </a:lnB>
                    <a:solidFill>
                      <a:schemeClr val="accent4">
                        <a:lumMod val="20000"/>
                        <a:lumOff val="80000"/>
                      </a:schemeClr>
                    </a:solidFill>
                  </a:tcPr>
                </a:tc>
                <a:tc>
                  <a:txBody>
                    <a:bodyPr/>
                    <a:lstStyle/>
                    <a:p>
                      <a:pPr marL="0" marR="0" algn="ctr">
                        <a:lnSpc>
                          <a:spcPct val="107000"/>
                        </a:lnSpc>
                        <a:spcAft>
                          <a:spcPts val="800"/>
                        </a:spcAft>
                        <a:buNone/>
                      </a:pPr>
                      <a:r>
                        <a:rPr lang="en-US" sz="24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a:t>
                      </a:r>
                      <a:endParaRPr lang="en-US" sz="24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B w="12700" cap="flat" cmpd="sng" algn="ctr">
                      <a:solidFill>
                        <a:srgbClr val="000000"/>
                      </a:solidFill>
                      <a:prstDash val="solid"/>
                      <a:round/>
                      <a:headEnd type="none" w="med" len="med"/>
                      <a:tailEnd type="none" w="med" len="med"/>
                    </a:lnB>
                    <a:solidFill>
                      <a:schemeClr val="accent4">
                        <a:lumMod val="20000"/>
                        <a:lumOff val="80000"/>
                      </a:schemeClr>
                    </a:solidFill>
                  </a:tcPr>
                </a:tc>
                <a:tc>
                  <a:txBody>
                    <a:bodyPr/>
                    <a:lstStyle/>
                    <a:p>
                      <a:pPr marL="0" marR="0" algn="ctr">
                        <a:lnSpc>
                          <a:spcPct val="107000"/>
                        </a:lnSpc>
                        <a:spcAft>
                          <a:spcPts val="800"/>
                        </a:spcAft>
                        <a:buNone/>
                      </a:pPr>
                      <a:r>
                        <a:rPr lang="en-US" sz="24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&lt;4.5</a:t>
                      </a:r>
                      <a:endParaRPr lang="en-US" sz="24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2">
                        <a:lumMod val="20000"/>
                        <a:lumOff val="80000"/>
                      </a:schemeClr>
                    </a:solidFill>
                  </a:tcPr>
                </a:tc>
                <a:tc>
                  <a:txBody>
                    <a:bodyPr/>
                    <a:lstStyle/>
                    <a:p>
                      <a:pPr marL="0" marR="0">
                        <a:lnSpc>
                          <a:spcPct val="107000"/>
                        </a:lnSpc>
                        <a:spcAft>
                          <a:spcPts val="800"/>
                        </a:spcAft>
                        <a:buNone/>
                      </a:pPr>
                      <a:r>
                        <a:rPr lang="en-US" sz="24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a:t>
                      </a:r>
                      <a:endParaRPr lang="en-US" sz="24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B w="12700" cap="flat" cmpd="sng" algn="ctr">
                      <a:solidFill>
                        <a:srgbClr val="000000"/>
                      </a:solidFill>
                      <a:prstDash val="solid"/>
                      <a:round/>
                      <a:headEnd type="none" w="med" len="med"/>
                      <a:tailEnd type="none" w="med" len="med"/>
                    </a:lnB>
                    <a:solidFill>
                      <a:schemeClr val="tx2">
                        <a:lumMod val="20000"/>
                        <a:lumOff val="80000"/>
                      </a:schemeClr>
                    </a:solidFill>
                  </a:tcPr>
                </a:tc>
                <a:tc>
                  <a:txBody>
                    <a:bodyPr/>
                    <a:lstStyle/>
                    <a:p>
                      <a:pPr marL="0" marR="0" algn="ctr">
                        <a:lnSpc>
                          <a:spcPct val="107000"/>
                        </a:lnSpc>
                        <a:spcAft>
                          <a:spcPts val="800"/>
                        </a:spcAft>
                        <a:buNone/>
                      </a:pPr>
                      <a:r>
                        <a:rPr lang="en-US" sz="24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&lt;4.36</a:t>
                      </a:r>
                      <a:endParaRPr lang="en-US" sz="24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2">
                        <a:lumMod val="40000"/>
                        <a:lumOff val="60000"/>
                      </a:schemeClr>
                    </a:solidFill>
                  </a:tcPr>
                </a:tc>
                <a:tc gridSpan="2">
                  <a:txBody>
                    <a:bodyPr/>
                    <a:lstStyle/>
                    <a:p>
                      <a:pPr marL="0" marR="0">
                        <a:lnSpc>
                          <a:spcPct val="107000"/>
                        </a:lnSpc>
                        <a:spcAft>
                          <a:spcPts val="800"/>
                        </a:spcAft>
                        <a:buNone/>
                      </a:pPr>
                      <a:r>
                        <a:rPr lang="en-US" sz="24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a:t>
                      </a:r>
                      <a:endParaRPr lang="en-US" sz="24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2">
                        <a:lumMod val="40000"/>
                        <a:lumOff val="60000"/>
                      </a:schemeClr>
                    </a:solidFill>
                  </a:tcPr>
                </a:tc>
                <a:tc hMerge="1">
                  <a:txBody>
                    <a:bodyPr/>
                    <a:lstStyle/>
                    <a:p>
                      <a:pPr marL="0" marR="0">
                        <a:lnSpc>
                          <a:spcPct val="107000"/>
                        </a:lnSpc>
                        <a:spcAft>
                          <a:spcPts val="800"/>
                        </a:spcAft>
                        <a:buNone/>
                      </a:pP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ctr">
                        <a:lnSpc>
                          <a:spcPct val="107000"/>
                        </a:lnSpc>
                        <a:spcAft>
                          <a:spcPts val="800"/>
                        </a:spcAft>
                        <a:buNone/>
                      </a:pPr>
                      <a:r>
                        <a:rPr lang="en-US" sz="24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&lt;2.29</a:t>
                      </a:r>
                      <a:endParaRPr lang="en-US" sz="24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B w="1270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marL="0" marR="0">
                        <a:lnSpc>
                          <a:spcPct val="107000"/>
                        </a:lnSpc>
                        <a:spcAft>
                          <a:spcPts val="800"/>
                        </a:spcAft>
                        <a:buNone/>
                      </a:pPr>
                      <a:r>
                        <a:rPr lang="en-US" sz="24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a:t>
                      </a:r>
                      <a:endParaRPr lang="en-US" sz="24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B w="12700" cap="flat" cmpd="sng" algn="ctr">
                      <a:solidFill>
                        <a:srgbClr val="000000"/>
                      </a:solidFill>
                      <a:prstDash val="solid"/>
                      <a:round/>
                      <a:headEnd type="none" w="med" len="med"/>
                      <a:tailEnd type="none" w="med" len="med"/>
                    </a:lnB>
                    <a:solidFill>
                      <a:schemeClr val="accent6">
                        <a:lumMod val="20000"/>
                        <a:lumOff val="80000"/>
                      </a:schemeClr>
                    </a:solidFill>
                  </a:tcPr>
                </a:tc>
                <a:extLst>
                  <a:ext uri="{0D108BD9-81ED-4DB2-BD59-A6C34878D82A}">
                    <a16:rowId xmlns:a16="http://schemas.microsoft.com/office/drawing/2014/main" val="3894057280"/>
                  </a:ext>
                </a:extLst>
              </a:tr>
              <a:tr h="300550">
                <a:tc gridSpan="12">
                  <a:txBody>
                    <a:bodyPr/>
                    <a:lstStyle/>
                    <a:p>
                      <a:pPr marL="0" marR="0" algn="ctr">
                        <a:lnSpc>
                          <a:spcPct val="107000"/>
                        </a:lnSpc>
                        <a:spcAft>
                          <a:spcPts val="800"/>
                        </a:spcAft>
                        <a:buNone/>
                      </a:pPr>
                      <a:r>
                        <a:rPr lang="en-US" sz="24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a:t>
                      </a:r>
                      <a:endParaRPr lang="en-US" sz="24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hMerge="1">
                  <a:txBody>
                    <a:bodyPr/>
                    <a:lstStyle/>
                    <a:p>
                      <a:endParaRPr lang="en-US"/>
                    </a:p>
                  </a:txBody>
                  <a:tcPr/>
                </a:tc>
                <a:tc hMerge="1">
                  <a:txBody>
                    <a:bodyPr/>
                    <a:lstStyle/>
                    <a:p>
                      <a:endParaRPr lang="en-US"/>
                    </a:p>
                  </a:txBody>
                  <a:tcPr>
                    <a:lnL w="12700" cap="flat" cmpd="sng" algn="ctr">
                      <a:solidFill>
                        <a:srgbClr val="000000"/>
                      </a:solidFill>
                      <a:prstDash val="solid"/>
                      <a:round/>
                      <a:headEnd type="none" w="med" len="med"/>
                      <a:tailEnd type="none" w="med" len="med"/>
                    </a:lnL>
                    <a:lnT w="12700" cap="flat" cmpd="sng" algn="ctr">
                      <a:solidFill>
                        <a:srgbClr val="000000"/>
                      </a:solidFill>
                      <a:prstDash val="solid"/>
                      <a:round/>
                      <a:headEnd type="none" w="med" len="med"/>
                      <a:tailEnd type="none" w="med" len="med"/>
                    </a:lnT>
                  </a:tcPr>
                </a:tc>
                <a:tc hMerge="1">
                  <a:txBody>
                    <a:bodyPr/>
                    <a:lstStyle/>
                    <a:p>
                      <a:endParaRPr lang="en-US"/>
                    </a:p>
                  </a:txBody>
                  <a:tcPr>
                    <a:lnL w="12700" cap="flat" cmpd="sng" algn="ctr">
                      <a:solidFill>
                        <a:srgbClr val="000000"/>
                      </a:solidFill>
                      <a:prstDash val="solid"/>
                      <a:round/>
                      <a:headEnd type="none" w="med" len="med"/>
                      <a:tailEnd type="none" w="med" len="med"/>
                    </a:lnL>
                    <a:lnT w="12700" cap="flat" cmpd="sng" algn="ctr">
                      <a:solidFill>
                        <a:srgbClr val="000000"/>
                      </a:solidFill>
                      <a:prstDash val="solid"/>
                      <a:round/>
                      <a:headEnd type="none" w="med" len="med"/>
                      <a:tailEnd type="none" w="med" len="med"/>
                    </a:lnT>
                  </a:tcPr>
                </a:tc>
                <a:tc hMerge="1">
                  <a:txBody>
                    <a:bodyPr/>
                    <a:lstStyle/>
                    <a:p>
                      <a:endParaRPr lang="en-US"/>
                    </a:p>
                  </a:txBody>
                  <a:tcPr>
                    <a:lnL w="12700" cap="flat" cmpd="sng" algn="ctr">
                      <a:solidFill>
                        <a:srgbClr val="000000"/>
                      </a:solidFill>
                      <a:prstDash val="solid"/>
                      <a:round/>
                      <a:headEnd type="none" w="med" len="med"/>
                      <a:tailEnd type="none" w="med" len="med"/>
                    </a:lnL>
                    <a:lnT w="12700" cap="flat" cmpd="sng" algn="ctr">
                      <a:solidFill>
                        <a:srgbClr val="000000"/>
                      </a:solidFill>
                      <a:prstDash val="solid"/>
                      <a:round/>
                      <a:headEnd type="none" w="med" len="med"/>
                      <a:tailEnd type="none" w="med" len="med"/>
                    </a:lnT>
                  </a:tcPr>
                </a:tc>
                <a:tc hMerge="1">
                  <a:txBody>
                    <a:bodyPr/>
                    <a:lstStyle/>
                    <a:p>
                      <a:endParaRPr lang="en-US"/>
                    </a:p>
                  </a:txBody>
                  <a:tcPr/>
                </a:tc>
                <a:tc hMerge="1">
                  <a:txBody>
                    <a:bodyPr/>
                    <a:lstStyle/>
                    <a:p>
                      <a:endParaRPr lang="en-US"/>
                    </a:p>
                  </a:txBody>
                  <a:tcPr>
                    <a:lnL w="12700" cap="flat" cmpd="sng" algn="ctr">
                      <a:solidFill>
                        <a:srgbClr val="000000"/>
                      </a:solidFill>
                      <a:prstDash val="solid"/>
                      <a:round/>
                      <a:headEnd type="none" w="med" len="med"/>
                      <a:tailEnd type="none" w="med" len="med"/>
                    </a:lnL>
                    <a:lnT w="12700" cap="flat" cmpd="sng" algn="ctr">
                      <a:solidFill>
                        <a:srgbClr val="000000"/>
                      </a:solidFill>
                      <a:prstDash val="solid"/>
                      <a:round/>
                      <a:headEnd type="none" w="med" len="med"/>
                      <a:tailEnd type="none" w="med" len="med"/>
                    </a:lnT>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lnL w="12700" cap="flat" cmpd="sng" algn="ctr">
                      <a:solidFill>
                        <a:srgbClr val="000000"/>
                      </a:solidFill>
                      <a:prstDash val="solid"/>
                      <a:round/>
                      <a:headEnd type="none" w="med" len="med"/>
                      <a:tailEnd type="none" w="med" len="med"/>
                    </a:lnL>
                    <a:lnT w="12700" cap="flat" cmpd="sng" algn="ctr">
                      <a:solidFill>
                        <a:srgbClr val="000000"/>
                      </a:solidFill>
                      <a:prstDash val="solid"/>
                      <a:round/>
                      <a:headEnd type="none" w="med" len="med"/>
                      <a:tailEnd type="none" w="med" len="med"/>
                    </a:lnT>
                  </a:tcPr>
                </a:tc>
                <a:tc hMerge="1">
                  <a:txBody>
                    <a:bodyPr/>
                    <a:lstStyle/>
                    <a:p>
                      <a:endParaRPr lang="en-US"/>
                    </a:p>
                  </a:txBody>
                  <a:tcPr>
                    <a:lnL w="12700" cap="flat" cmpd="sng" algn="ctr">
                      <a:solidFill>
                        <a:srgbClr val="000000"/>
                      </a:solidFill>
                      <a:prstDash val="solid"/>
                      <a:round/>
                      <a:headEnd type="none" w="med" len="med"/>
                      <a:tailEnd type="none" w="med" len="med"/>
                    </a:lnL>
                    <a:lnT w="12700" cap="flat" cmpd="sng" algn="ctr">
                      <a:solidFill>
                        <a:srgbClr val="000000"/>
                      </a:solidFill>
                      <a:prstDash val="solid"/>
                      <a:round/>
                      <a:headEnd type="none" w="med" len="med"/>
                      <a:tailEnd type="none" w="med" len="med"/>
                    </a:lnT>
                  </a:tcPr>
                </a:tc>
                <a:extLst>
                  <a:ext uri="{0D108BD9-81ED-4DB2-BD59-A6C34878D82A}">
                    <a16:rowId xmlns:a16="http://schemas.microsoft.com/office/drawing/2014/main" val="3679530407"/>
                  </a:ext>
                </a:extLst>
              </a:tr>
              <a:tr h="300550">
                <a:tc gridSpan="2">
                  <a:txBody>
                    <a:bodyPr/>
                    <a:lstStyle/>
                    <a:p>
                      <a:pPr marL="0" marR="0" algn="ctr">
                        <a:lnSpc>
                          <a:spcPct val="107000"/>
                        </a:lnSpc>
                        <a:spcAft>
                          <a:spcPts val="800"/>
                        </a:spcAft>
                        <a:buNone/>
                      </a:pPr>
                      <a:r>
                        <a:rPr lang="en-US" sz="24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This Method LODs</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hMerge="1">
                  <a:txBody>
                    <a:bodyPr/>
                    <a:lstStyle/>
                    <a:p>
                      <a:endParaRPr lang="en-US"/>
                    </a:p>
                  </a:txBody>
                  <a:tcPr/>
                </a:tc>
                <a:tc>
                  <a:txBody>
                    <a:bodyPr/>
                    <a:lstStyle/>
                    <a:p>
                      <a:pPr marL="0" marR="0" algn="ctr">
                        <a:lnSpc>
                          <a:spcPct val="107000"/>
                        </a:lnSpc>
                        <a:spcAft>
                          <a:spcPts val="800"/>
                        </a:spcAft>
                        <a:buNone/>
                      </a:pPr>
                      <a:r>
                        <a:rPr lang="en-US" sz="24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a:t>
                      </a:r>
                      <a:endParaRPr lang="en-US" sz="24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ctr">
                        <a:lnSpc>
                          <a:spcPct val="107000"/>
                        </a:lnSpc>
                        <a:spcAft>
                          <a:spcPts val="800"/>
                        </a:spcAft>
                        <a:buNone/>
                      </a:pPr>
                      <a:r>
                        <a:rPr lang="en-US" sz="24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0.002</a:t>
                      </a:r>
                      <a:endParaRPr lang="en-US" sz="24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B w="12700" cap="flat" cmpd="sng" algn="ctr">
                      <a:solidFill>
                        <a:srgbClr val="000000"/>
                      </a:solidFill>
                      <a:prstDash val="solid"/>
                      <a:round/>
                      <a:headEnd type="none" w="med" len="med"/>
                      <a:tailEnd type="none" w="med" len="med"/>
                    </a:lnB>
                    <a:solidFill>
                      <a:schemeClr val="accent4">
                        <a:lumMod val="20000"/>
                        <a:lumOff val="80000"/>
                      </a:schemeClr>
                    </a:solidFill>
                  </a:tcPr>
                </a:tc>
                <a:tc>
                  <a:txBody>
                    <a:bodyPr/>
                    <a:lstStyle/>
                    <a:p>
                      <a:pPr marL="0" marR="0" algn="ctr">
                        <a:lnSpc>
                          <a:spcPct val="107000"/>
                        </a:lnSpc>
                        <a:spcAft>
                          <a:spcPts val="800"/>
                        </a:spcAft>
                        <a:buNone/>
                      </a:pPr>
                      <a:r>
                        <a:rPr lang="en-US" sz="24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a:t>
                      </a:r>
                      <a:endParaRPr lang="en-US" sz="24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B w="12700" cap="flat" cmpd="sng" algn="ctr">
                      <a:solidFill>
                        <a:srgbClr val="000000"/>
                      </a:solidFill>
                      <a:prstDash val="solid"/>
                      <a:round/>
                      <a:headEnd type="none" w="med" len="med"/>
                      <a:tailEnd type="none" w="med" len="med"/>
                    </a:lnB>
                    <a:solidFill>
                      <a:schemeClr val="accent4">
                        <a:lumMod val="20000"/>
                        <a:lumOff val="80000"/>
                      </a:schemeClr>
                    </a:solidFill>
                  </a:tcPr>
                </a:tc>
                <a:tc>
                  <a:txBody>
                    <a:bodyPr/>
                    <a:lstStyle/>
                    <a:p>
                      <a:pPr marL="0" marR="0" algn="ctr">
                        <a:lnSpc>
                          <a:spcPct val="107000"/>
                        </a:lnSpc>
                        <a:spcAft>
                          <a:spcPts val="800"/>
                        </a:spcAft>
                        <a:buNone/>
                      </a:pPr>
                      <a:r>
                        <a:rPr lang="en-US" sz="24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0.0003</a:t>
                      </a:r>
                      <a:endParaRPr lang="en-US" sz="24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2">
                        <a:lumMod val="20000"/>
                        <a:lumOff val="80000"/>
                      </a:schemeClr>
                    </a:solidFill>
                  </a:tcPr>
                </a:tc>
                <a:tc>
                  <a:txBody>
                    <a:bodyPr/>
                    <a:lstStyle/>
                    <a:p>
                      <a:pPr marL="0" marR="0" algn="ctr">
                        <a:lnSpc>
                          <a:spcPct val="107000"/>
                        </a:lnSpc>
                        <a:spcAft>
                          <a:spcPts val="800"/>
                        </a:spcAft>
                        <a:buNone/>
                      </a:pPr>
                      <a:r>
                        <a:rPr lang="en-US" sz="24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a:t>
                      </a:r>
                      <a:endParaRPr lang="en-US" sz="24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B w="12700" cap="flat" cmpd="sng" algn="ctr">
                      <a:solidFill>
                        <a:srgbClr val="000000"/>
                      </a:solidFill>
                      <a:prstDash val="solid"/>
                      <a:round/>
                      <a:headEnd type="none" w="med" len="med"/>
                      <a:tailEnd type="none" w="med" len="med"/>
                    </a:lnB>
                    <a:solidFill>
                      <a:schemeClr val="tx2">
                        <a:lumMod val="20000"/>
                        <a:lumOff val="80000"/>
                      </a:schemeClr>
                    </a:solidFill>
                  </a:tcPr>
                </a:tc>
                <a:tc>
                  <a:txBody>
                    <a:bodyPr/>
                    <a:lstStyle/>
                    <a:p>
                      <a:pPr marL="0" marR="0" algn="ctr">
                        <a:lnSpc>
                          <a:spcPct val="107000"/>
                        </a:lnSpc>
                        <a:spcAft>
                          <a:spcPts val="800"/>
                        </a:spcAft>
                        <a:buNone/>
                      </a:pPr>
                      <a:r>
                        <a:rPr lang="en-US" sz="24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0.010</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2">
                        <a:lumMod val="40000"/>
                        <a:lumOff val="60000"/>
                      </a:schemeClr>
                    </a:solidFill>
                  </a:tcPr>
                </a:tc>
                <a:tc gridSpan="2">
                  <a:txBody>
                    <a:bodyPr/>
                    <a:lstStyle/>
                    <a:p>
                      <a:pPr marL="0" marR="0" algn="ctr">
                        <a:lnSpc>
                          <a:spcPct val="107000"/>
                        </a:lnSpc>
                        <a:spcAft>
                          <a:spcPts val="800"/>
                        </a:spcAft>
                        <a:buNone/>
                      </a:pPr>
                      <a:r>
                        <a:rPr lang="en-US" sz="24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a:t>
                      </a:r>
                      <a:endParaRPr lang="en-US" sz="24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2">
                        <a:lumMod val="40000"/>
                        <a:lumOff val="60000"/>
                      </a:schemeClr>
                    </a:solidFill>
                  </a:tcPr>
                </a:tc>
                <a:tc hMerge="1">
                  <a:txBody>
                    <a:bodyPr/>
                    <a:lstStyle/>
                    <a:p>
                      <a:pPr marL="0" marR="0" algn="ctr">
                        <a:lnSpc>
                          <a:spcPct val="107000"/>
                        </a:lnSpc>
                        <a:spcAft>
                          <a:spcPts val="800"/>
                        </a:spcAft>
                        <a:buNone/>
                      </a:pP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ctr">
                        <a:lnSpc>
                          <a:spcPct val="107000"/>
                        </a:lnSpc>
                        <a:spcAft>
                          <a:spcPts val="800"/>
                        </a:spcAft>
                        <a:buNone/>
                      </a:pPr>
                      <a:r>
                        <a:rPr lang="en-US" sz="24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0.155</a:t>
                      </a:r>
                      <a:endParaRPr lang="en-US" sz="24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B w="1270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marL="0" marR="0">
                        <a:lnSpc>
                          <a:spcPct val="107000"/>
                        </a:lnSpc>
                        <a:spcAft>
                          <a:spcPts val="800"/>
                        </a:spcAft>
                        <a:buNone/>
                      </a:pPr>
                      <a:r>
                        <a:rPr lang="en-US" sz="24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a:t>
                      </a:r>
                      <a:endParaRPr lang="en-US" sz="24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B w="12700" cap="flat" cmpd="sng" algn="ctr">
                      <a:solidFill>
                        <a:srgbClr val="000000"/>
                      </a:solidFill>
                      <a:prstDash val="solid"/>
                      <a:round/>
                      <a:headEnd type="none" w="med" len="med"/>
                      <a:tailEnd type="none" w="med" len="med"/>
                    </a:lnB>
                    <a:solidFill>
                      <a:schemeClr val="accent6">
                        <a:lumMod val="20000"/>
                        <a:lumOff val="80000"/>
                      </a:schemeClr>
                    </a:solidFill>
                  </a:tcPr>
                </a:tc>
                <a:extLst>
                  <a:ext uri="{0D108BD9-81ED-4DB2-BD59-A6C34878D82A}">
                    <a16:rowId xmlns:a16="http://schemas.microsoft.com/office/drawing/2014/main" val="1291274367"/>
                  </a:ext>
                </a:extLst>
              </a:tr>
            </a:tbl>
          </a:graphicData>
        </a:graphic>
      </p:graphicFrame>
      <p:sp>
        <p:nvSpPr>
          <p:cNvPr id="6" name="Content Placeholder 2">
            <a:extLst>
              <a:ext uri="{FF2B5EF4-FFF2-40B4-BE49-F238E27FC236}">
                <a16:creationId xmlns:a16="http://schemas.microsoft.com/office/drawing/2014/main" id="{E1BB408A-9297-73E6-2C98-8CA9538222FE}"/>
              </a:ext>
            </a:extLst>
          </p:cNvPr>
          <p:cNvSpPr txBox="1">
            <a:spLocks/>
          </p:cNvSpPr>
          <p:nvPr/>
        </p:nvSpPr>
        <p:spPr>
          <a:xfrm>
            <a:off x="1828800" y="4152900"/>
            <a:ext cx="10972800" cy="612971"/>
          </a:xfrm>
          <a:prstGeom prst="rect">
            <a:avLst/>
          </a:prstGeom>
        </p:spPr>
        <p:txBody>
          <a:bodyPr vert="horz" lIns="91440" tIns="45720" rIns="91440" bIns="45720" rtlCol="0" anchor="t">
            <a:normAutofit/>
          </a:bodyPr>
          <a:lstStyle>
            <a:lvl1pPr marL="274320" indent="-274320" algn="l" defTabSz="1097280" rtl="0" eaLnBrk="1" latinLnBrk="0" hangingPunct="1">
              <a:lnSpc>
                <a:spcPct val="90000"/>
              </a:lnSpc>
              <a:spcBef>
                <a:spcPts val="1200"/>
              </a:spcBef>
              <a:buFont typeface="Arial" panose="020B0604020202020204" pitchFamily="34" charset="0"/>
              <a:buChar char="•"/>
              <a:defRPr sz="3360" kern="1200">
                <a:solidFill>
                  <a:schemeClr val="tx1"/>
                </a:solidFill>
                <a:latin typeface="+mn-lt"/>
                <a:ea typeface="+mn-ea"/>
                <a:cs typeface="+mn-cs"/>
              </a:defRPr>
            </a:lvl1pPr>
            <a:lvl2pPr marL="822960" indent="-274320" algn="l" defTabSz="1097280" rtl="0" eaLnBrk="1" latinLnBrk="0" hangingPunct="1">
              <a:lnSpc>
                <a:spcPct val="90000"/>
              </a:lnSpc>
              <a:spcBef>
                <a:spcPts val="600"/>
              </a:spcBef>
              <a:buFont typeface="Arial" panose="020B0604020202020204" pitchFamily="34" charset="0"/>
              <a:buChar char="•"/>
              <a:defRPr sz="2880" kern="1200">
                <a:solidFill>
                  <a:schemeClr val="tx1"/>
                </a:solidFill>
                <a:latin typeface="+mn-lt"/>
                <a:ea typeface="+mn-ea"/>
                <a:cs typeface="+mn-cs"/>
              </a:defRPr>
            </a:lvl2pPr>
            <a:lvl3pPr marL="1371600" indent="-274320" algn="l" defTabSz="1097280" rtl="0" eaLnBrk="1" latinLnBrk="0" hangingPunct="1">
              <a:lnSpc>
                <a:spcPct val="90000"/>
              </a:lnSpc>
              <a:spcBef>
                <a:spcPts val="600"/>
              </a:spcBef>
              <a:buFont typeface="Arial" panose="020B0604020202020204" pitchFamily="34" charset="0"/>
              <a:buChar char="•"/>
              <a:defRPr sz="2400" kern="1200">
                <a:solidFill>
                  <a:schemeClr val="tx1"/>
                </a:solidFill>
                <a:latin typeface="+mn-lt"/>
                <a:ea typeface="+mn-ea"/>
                <a:cs typeface="+mn-cs"/>
              </a:defRPr>
            </a:lvl3pPr>
            <a:lvl4pPr marL="1920240" indent="-274320" algn="l" defTabSz="1097280" rtl="0" eaLnBrk="1" latinLnBrk="0" hangingPunct="1">
              <a:lnSpc>
                <a:spcPct val="90000"/>
              </a:lnSpc>
              <a:spcBef>
                <a:spcPts val="600"/>
              </a:spcBef>
              <a:buFont typeface="Arial" panose="020B0604020202020204" pitchFamily="34" charset="0"/>
              <a:buChar char="•"/>
              <a:defRPr sz="2160" kern="1200">
                <a:solidFill>
                  <a:schemeClr val="tx1"/>
                </a:solidFill>
                <a:latin typeface="+mn-lt"/>
                <a:ea typeface="+mn-ea"/>
                <a:cs typeface="+mn-cs"/>
              </a:defRPr>
            </a:lvl4pPr>
            <a:lvl5pPr marL="2468880" indent="-274320" algn="l" defTabSz="1097280" rtl="0" eaLnBrk="1" latinLnBrk="0" hangingPunct="1">
              <a:lnSpc>
                <a:spcPct val="90000"/>
              </a:lnSpc>
              <a:spcBef>
                <a:spcPts val="600"/>
              </a:spcBef>
              <a:buFont typeface="Arial" panose="020B0604020202020204" pitchFamily="34" charset="0"/>
              <a:buChar char="•"/>
              <a:defRPr sz="2160" kern="1200">
                <a:solidFill>
                  <a:schemeClr val="tx1"/>
                </a:solidFill>
                <a:latin typeface="+mn-lt"/>
                <a:ea typeface="+mn-ea"/>
                <a:cs typeface="+mn-cs"/>
              </a:defRPr>
            </a:lvl5pPr>
            <a:lvl6pPr marL="3017520" indent="-274320" algn="l" defTabSz="1097280" rtl="0" eaLnBrk="1" latinLnBrk="0" hangingPunct="1">
              <a:lnSpc>
                <a:spcPct val="90000"/>
              </a:lnSpc>
              <a:spcBef>
                <a:spcPts val="600"/>
              </a:spcBef>
              <a:buFont typeface="Arial" panose="020B0604020202020204" pitchFamily="34" charset="0"/>
              <a:buChar char="•"/>
              <a:defRPr sz="2160" kern="1200">
                <a:solidFill>
                  <a:schemeClr val="tx1"/>
                </a:solidFill>
                <a:latin typeface="+mn-lt"/>
                <a:ea typeface="+mn-ea"/>
                <a:cs typeface="+mn-cs"/>
              </a:defRPr>
            </a:lvl6pPr>
            <a:lvl7pPr marL="3566160" indent="-274320" algn="l" defTabSz="1097280" rtl="0" eaLnBrk="1" latinLnBrk="0" hangingPunct="1">
              <a:lnSpc>
                <a:spcPct val="90000"/>
              </a:lnSpc>
              <a:spcBef>
                <a:spcPts val="600"/>
              </a:spcBef>
              <a:buFont typeface="Arial" panose="020B0604020202020204" pitchFamily="34" charset="0"/>
              <a:buChar char="•"/>
              <a:defRPr sz="2160" kern="1200">
                <a:solidFill>
                  <a:schemeClr val="tx1"/>
                </a:solidFill>
                <a:latin typeface="+mn-lt"/>
                <a:ea typeface="+mn-ea"/>
                <a:cs typeface="+mn-cs"/>
              </a:defRPr>
            </a:lvl7pPr>
            <a:lvl8pPr marL="4114800" indent="-274320" algn="l" defTabSz="1097280" rtl="0" eaLnBrk="1" latinLnBrk="0" hangingPunct="1">
              <a:lnSpc>
                <a:spcPct val="90000"/>
              </a:lnSpc>
              <a:spcBef>
                <a:spcPts val="600"/>
              </a:spcBef>
              <a:buFont typeface="Arial" panose="020B0604020202020204" pitchFamily="34" charset="0"/>
              <a:buChar char="•"/>
              <a:defRPr sz="2160" kern="1200">
                <a:solidFill>
                  <a:schemeClr val="tx1"/>
                </a:solidFill>
                <a:latin typeface="+mn-lt"/>
                <a:ea typeface="+mn-ea"/>
                <a:cs typeface="+mn-cs"/>
              </a:defRPr>
            </a:lvl8pPr>
            <a:lvl9pPr marL="4663440" indent="-274320" algn="l" defTabSz="1097280" rtl="0" eaLnBrk="1" latinLnBrk="0" hangingPunct="1">
              <a:lnSpc>
                <a:spcPct val="90000"/>
              </a:lnSpc>
              <a:spcBef>
                <a:spcPts val="600"/>
              </a:spcBef>
              <a:buFont typeface="Arial" panose="020B0604020202020204" pitchFamily="34" charset="0"/>
              <a:buChar char="•"/>
              <a:defRPr sz="2160" kern="1200">
                <a:solidFill>
                  <a:schemeClr val="tx1"/>
                </a:solidFill>
                <a:latin typeface="+mn-lt"/>
                <a:ea typeface="+mn-ea"/>
                <a:cs typeface="+mn-cs"/>
              </a:defRPr>
            </a:lvl9pPr>
          </a:lstStyle>
          <a:p>
            <a:pPr marL="0" indent="0">
              <a:buNone/>
            </a:pPr>
            <a:r>
              <a:rPr lang="en-US" sz="3600" b="1" dirty="0">
                <a:solidFill>
                  <a:srgbClr val="00B050"/>
                </a:solidFill>
                <a:highlight>
                  <a:srgbClr val="FFFF00"/>
                </a:highlight>
                <a:ea typeface="Calibri"/>
                <a:cs typeface="Calibri"/>
              </a:rPr>
              <a:t>Improvement:          80×           180×          100×   </a:t>
            </a:r>
            <a:r>
              <a:rPr lang="en-US" sz="3600" b="1" dirty="0">
                <a:solidFill>
                  <a:srgbClr val="FFFF00"/>
                </a:solidFill>
                <a:highlight>
                  <a:srgbClr val="FFFF00"/>
                </a:highlight>
                <a:ea typeface="Calibri"/>
                <a:cs typeface="Calibri"/>
              </a:rPr>
              <a:t>.</a:t>
            </a:r>
            <a:r>
              <a:rPr lang="en-US" sz="3600" b="1" dirty="0">
                <a:solidFill>
                  <a:srgbClr val="00B050"/>
                </a:solidFill>
                <a:ea typeface="Calibri"/>
                <a:cs typeface="Calibri"/>
              </a:rPr>
              <a:t>   </a:t>
            </a:r>
            <a:r>
              <a:rPr lang="en-US" sz="3600" b="1" dirty="0">
                <a:solidFill>
                  <a:srgbClr val="00B050"/>
                </a:solidFill>
                <a:highlight>
                  <a:srgbClr val="FFFF00"/>
                </a:highlight>
                <a:ea typeface="Calibri"/>
                <a:cs typeface="Calibri"/>
              </a:rPr>
              <a:t>                 </a:t>
            </a:r>
          </a:p>
        </p:txBody>
      </p:sp>
      <p:sp>
        <p:nvSpPr>
          <p:cNvPr id="11" name="TextBox 10">
            <a:extLst>
              <a:ext uri="{FF2B5EF4-FFF2-40B4-BE49-F238E27FC236}">
                <a16:creationId xmlns:a16="http://schemas.microsoft.com/office/drawing/2014/main" id="{F52F8D04-8EA7-910B-A5E7-0946AA6B7395}"/>
              </a:ext>
            </a:extLst>
          </p:cNvPr>
          <p:cNvSpPr txBox="1"/>
          <p:nvPr/>
        </p:nvSpPr>
        <p:spPr>
          <a:xfrm>
            <a:off x="1079500" y="6287417"/>
            <a:ext cx="13258799" cy="1384995"/>
          </a:xfrm>
          <a:prstGeom prst="rect">
            <a:avLst/>
          </a:prstGeom>
          <a:noFill/>
        </p:spPr>
        <p:txBody>
          <a:bodyPr wrap="square" rtlCol="0">
            <a:spAutoFit/>
          </a:bodyPr>
          <a:lstStyle/>
          <a:p>
            <a:pPr marL="457200" indent="-457200">
              <a:buFont typeface="Arial" panose="020B0604020202020204" pitchFamily="34" charset="0"/>
              <a:buChar char="•"/>
            </a:pPr>
            <a:r>
              <a:rPr lang="en-US" sz="2800" dirty="0">
                <a:solidFill>
                  <a:srgbClr val="000000"/>
                </a:solidFill>
              </a:rPr>
              <a:t>New assay method allows for more sensitive investigation of material</a:t>
            </a:r>
          </a:p>
          <a:p>
            <a:pPr marL="457200" indent="-457200">
              <a:buFont typeface="Arial" panose="020B0604020202020204" pitchFamily="34" charset="0"/>
              <a:buChar char="•"/>
            </a:pPr>
            <a:r>
              <a:rPr lang="en-US" sz="2800" dirty="0">
                <a:solidFill>
                  <a:srgbClr val="000000"/>
                </a:solidFill>
              </a:rPr>
              <a:t>Material is very clean (kudos to Minfang Yeh!)  </a:t>
            </a:r>
            <a:r>
              <a:rPr lang="en-US" sz="2800" dirty="0">
                <a:solidFill>
                  <a:srgbClr val="000000"/>
                </a:solidFill>
                <a:sym typeface="Wingdings" panose="05000000000000000000" pitchFamily="2" charset="2"/>
              </a:rPr>
              <a:t> meets XLZD radiopurity specs</a:t>
            </a:r>
            <a:endParaRPr lang="en-US" sz="2800" dirty="0">
              <a:solidFill>
                <a:srgbClr val="000000"/>
              </a:solidFill>
            </a:endParaRPr>
          </a:p>
          <a:p>
            <a:pPr marL="457200" indent="-457200">
              <a:buFont typeface="Arial" panose="020B0604020202020204" pitchFamily="34" charset="0"/>
              <a:buChar char="•"/>
            </a:pPr>
            <a:r>
              <a:rPr lang="en-US" sz="2800" dirty="0">
                <a:solidFill>
                  <a:srgbClr val="000000"/>
                </a:solidFill>
              </a:rPr>
              <a:t>And we can measure even lower….a new “goalpost” for Gd(TMHA)</a:t>
            </a:r>
            <a:r>
              <a:rPr lang="en-US" sz="2800" baseline="-25000" dirty="0">
                <a:solidFill>
                  <a:srgbClr val="000000"/>
                </a:solidFill>
              </a:rPr>
              <a:t>3</a:t>
            </a:r>
            <a:r>
              <a:rPr lang="en-US" sz="2800" dirty="0">
                <a:solidFill>
                  <a:srgbClr val="000000"/>
                </a:solidFill>
              </a:rPr>
              <a:t> production</a:t>
            </a:r>
          </a:p>
        </p:txBody>
      </p:sp>
    </p:spTree>
    <p:extLst>
      <p:ext uri="{BB962C8B-B14F-4D97-AF65-F5344CB8AC3E}">
        <p14:creationId xmlns:p14="http://schemas.microsoft.com/office/powerpoint/2010/main" val="12911544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74954E5A-D7BF-0759-899E-DA8C62FE5D87}"/>
              </a:ext>
            </a:extLst>
          </p:cNvPr>
          <p:cNvSpPr>
            <a:spLocks noGrp="1"/>
          </p:cNvSpPr>
          <p:nvPr>
            <p:ph type="title"/>
          </p:nvPr>
        </p:nvSpPr>
        <p:spPr/>
        <p:txBody>
          <a:bodyPr/>
          <a:lstStyle/>
          <a:p>
            <a:r>
              <a:rPr lang="en-US" dirty="0"/>
              <a:t>Summary and Next Steps</a:t>
            </a:r>
          </a:p>
        </p:txBody>
      </p:sp>
      <p:sp>
        <p:nvSpPr>
          <p:cNvPr id="4" name="Content Placeholder 3">
            <a:extLst>
              <a:ext uri="{FF2B5EF4-FFF2-40B4-BE49-F238E27FC236}">
                <a16:creationId xmlns:a16="http://schemas.microsoft.com/office/drawing/2014/main" id="{57D991F0-9A3B-3935-AE2F-D8AA53CBBA3F}"/>
              </a:ext>
            </a:extLst>
          </p:cNvPr>
          <p:cNvSpPr>
            <a:spLocks noGrp="1"/>
          </p:cNvSpPr>
          <p:nvPr>
            <p:ph sz="quarter" idx="20"/>
          </p:nvPr>
        </p:nvSpPr>
        <p:spPr>
          <a:xfrm>
            <a:off x="1092200" y="2057399"/>
            <a:ext cx="13538200" cy="5486401"/>
          </a:xfrm>
        </p:spPr>
        <p:txBody>
          <a:bodyPr/>
          <a:lstStyle/>
          <a:p>
            <a:r>
              <a:rPr lang="en-US" sz="2400" dirty="0">
                <a:solidFill>
                  <a:srgbClr val="000000"/>
                </a:solidFill>
              </a:rPr>
              <a:t>Gd is a very useful neutron veto when utilized in LS, but must be very clean for ULB experiments</a:t>
            </a:r>
          </a:p>
          <a:p>
            <a:endParaRPr lang="en-US" sz="1100" dirty="0">
              <a:solidFill>
                <a:srgbClr val="000000"/>
              </a:solidFill>
            </a:endParaRPr>
          </a:p>
          <a:p>
            <a:r>
              <a:rPr lang="en-US" sz="2400" dirty="0">
                <a:solidFill>
                  <a:srgbClr val="000000"/>
                </a:solidFill>
              </a:rPr>
              <a:t>A novel assay method was developed for more sensitive investigations</a:t>
            </a:r>
          </a:p>
          <a:p>
            <a:pPr lvl="1"/>
            <a:r>
              <a:rPr lang="en-US" sz="2000" dirty="0">
                <a:solidFill>
                  <a:srgbClr val="000000"/>
                </a:solidFill>
              </a:rPr>
              <a:t>Allows for better characterization of </a:t>
            </a:r>
            <a:r>
              <a:rPr lang="en-US" sz="2000" dirty="0" err="1">
                <a:solidFill>
                  <a:srgbClr val="000000"/>
                </a:solidFill>
              </a:rPr>
              <a:t>GdLS</a:t>
            </a:r>
            <a:r>
              <a:rPr lang="en-US" sz="2000" dirty="0">
                <a:solidFill>
                  <a:srgbClr val="000000"/>
                </a:solidFill>
              </a:rPr>
              <a:t> used in LZ</a:t>
            </a:r>
          </a:p>
          <a:p>
            <a:pPr lvl="1"/>
            <a:r>
              <a:rPr lang="en-US" sz="2000" dirty="0">
                <a:solidFill>
                  <a:srgbClr val="000000"/>
                </a:solidFill>
              </a:rPr>
              <a:t>Method can measure to single digit µBq/kg levels for </a:t>
            </a:r>
            <a:r>
              <a:rPr lang="en-US" sz="2000" baseline="30000" dirty="0">
                <a:solidFill>
                  <a:srgbClr val="000000"/>
                </a:solidFill>
              </a:rPr>
              <a:t>232</a:t>
            </a:r>
            <a:r>
              <a:rPr lang="en-US" sz="2000" dirty="0">
                <a:solidFill>
                  <a:srgbClr val="000000"/>
                </a:solidFill>
              </a:rPr>
              <a:t>Th, </a:t>
            </a:r>
            <a:r>
              <a:rPr lang="en-US" sz="2000" baseline="30000" dirty="0">
                <a:solidFill>
                  <a:srgbClr val="000000"/>
                </a:solidFill>
              </a:rPr>
              <a:t>235</a:t>
            </a:r>
            <a:r>
              <a:rPr lang="en-US" sz="2000" dirty="0">
                <a:solidFill>
                  <a:srgbClr val="000000"/>
                </a:solidFill>
              </a:rPr>
              <a:t>U, and </a:t>
            </a:r>
            <a:r>
              <a:rPr lang="en-US" sz="2000" baseline="30000" dirty="0">
                <a:solidFill>
                  <a:srgbClr val="000000"/>
                </a:solidFill>
              </a:rPr>
              <a:t>238</a:t>
            </a:r>
            <a:r>
              <a:rPr lang="en-US" sz="2000" dirty="0">
                <a:solidFill>
                  <a:srgbClr val="000000"/>
                </a:solidFill>
              </a:rPr>
              <a:t>U</a:t>
            </a:r>
          </a:p>
          <a:p>
            <a:pPr lvl="1"/>
            <a:r>
              <a:rPr lang="en-US" sz="2000" dirty="0">
                <a:solidFill>
                  <a:srgbClr val="000000"/>
                </a:solidFill>
              </a:rPr>
              <a:t>Meets radiopurity specs of LZ </a:t>
            </a:r>
            <a:r>
              <a:rPr lang="en-US" sz="2000" dirty="0" err="1">
                <a:solidFill>
                  <a:srgbClr val="000000"/>
                </a:solidFill>
              </a:rPr>
              <a:t>GdLS</a:t>
            </a:r>
            <a:r>
              <a:rPr lang="en-US" sz="2000" dirty="0">
                <a:solidFill>
                  <a:srgbClr val="000000"/>
                </a:solidFill>
              </a:rPr>
              <a:t> to ~100 </a:t>
            </a:r>
            <a:r>
              <a:rPr lang="en-US" sz="2000" dirty="0" err="1">
                <a:solidFill>
                  <a:srgbClr val="000000"/>
                </a:solidFill>
              </a:rPr>
              <a:t>tonne</a:t>
            </a:r>
            <a:r>
              <a:rPr lang="en-US" sz="2000" dirty="0">
                <a:solidFill>
                  <a:srgbClr val="000000"/>
                </a:solidFill>
              </a:rPr>
              <a:t>-scale for XLZD</a:t>
            </a:r>
          </a:p>
          <a:p>
            <a:pPr lvl="1"/>
            <a:r>
              <a:rPr lang="en-US" sz="2000" dirty="0">
                <a:solidFill>
                  <a:srgbClr val="000000"/>
                </a:solidFill>
              </a:rPr>
              <a:t>Provides “bluer skies” for 0vbb of Gd-160</a:t>
            </a:r>
          </a:p>
          <a:p>
            <a:endParaRPr lang="en-US" sz="1100" dirty="0">
              <a:solidFill>
                <a:srgbClr val="000000"/>
              </a:solidFill>
            </a:endParaRPr>
          </a:p>
          <a:p>
            <a:pPr marL="0" indent="0">
              <a:buNone/>
            </a:pPr>
            <a:r>
              <a:rPr lang="en-US" sz="2400" b="1" dirty="0">
                <a:solidFill>
                  <a:srgbClr val="000000"/>
                </a:solidFill>
              </a:rPr>
              <a:t>Future:</a:t>
            </a:r>
          </a:p>
          <a:p>
            <a:r>
              <a:rPr lang="en-US" sz="2400" dirty="0">
                <a:solidFill>
                  <a:srgbClr val="000000"/>
                </a:solidFill>
              </a:rPr>
              <a:t>Wrap up </a:t>
            </a:r>
            <a:r>
              <a:rPr lang="en-US" sz="2400" baseline="30000" dirty="0">
                <a:solidFill>
                  <a:srgbClr val="000000"/>
                </a:solidFill>
              </a:rPr>
              <a:t>176</a:t>
            </a:r>
            <a:r>
              <a:rPr lang="en-US" sz="2400" dirty="0">
                <a:solidFill>
                  <a:srgbClr val="000000"/>
                </a:solidFill>
              </a:rPr>
              <a:t>Lu and </a:t>
            </a:r>
            <a:r>
              <a:rPr lang="en-US" sz="2400" baseline="30000" dirty="0">
                <a:solidFill>
                  <a:srgbClr val="000000"/>
                </a:solidFill>
              </a:rPr>
              <a:t>138</a:t>
            </a:r>
            <a:r>
              <a:rPr lang="en-US" sz="2400" dirty="0">
                <a:solidFill>
                  <a:srgbClr val="000000"/>
                </a:solidFill>
              </a:rPr>
              <a:t>La</a:t>
            </a:r>
          </a:p>
          <a:p>
            <a:r>
              <a:rPr lang="en-US" sz="2400" dirty="0">
                <a:solidFill>
                  <a:srgbClr val="000000"/>
                </a:solidFill>
              </a:rPr>
              <a:t>Focus on further characterizing large batch productions through process-informed statistical sampling</a:t>
            </a:r>
          </a:p>
          <a:p>
            <a:pPr lvl="1"/>
            <a:r>
              <a:rPr lang="en-US" sz="2000" dirty="0">
                <a:solidFill>
                  <a:srgbClr val="000000"/>
                </a:solidFill>
              </a:rPr>
              <a:t>Investigate production pathway in collaboration with BNL, allowing for fine-tuning production methods</a:t>
            </a:r>
          </a:p>
          <a:p>
            <a:r>
              <a:rPr lang="en-US" sz="2400" dirty="0">
                <a:solidFill>
                  <a:srgbClr val="000000"/>
                </a:solidFill>
              </a:rPr>
              <a:t>Investigate fractionation of lower decay chain isotopes by measuring stable surrogates through production pathway</a:t>
            </a:r>
          </a:p>
        </p:txBody>
      </p:sp>
      <p:sp>
        <p:nvSpPr>
          <p:cNvPr id="2" name="Slide Number Placeholder 1">
            <a:extLst>
              <a:ext uri="{FF2B5EF4-FFF2-40B4-BE49-F238E27FC236}">
                <a16:creationId xmlns:a16="http://schemas.microsoft.com/office/drawing/2014/main" id="{7B43E149-7C63-2C4B-0B52-1E9F9C7F7295}"/>
              </a:ext>
            </a:extLst>
          </p:cNvPr>
          <p:cNvSpPr>
            <a:spLocks noGrp="1"/>
          </p:cNvSpPr>
          <p:nvPr>
            <p:ph type="sldNum" sz="quarter" idx="12"/>
          </p:nvPr>
        </p:nvSpPr>
        <p:spPr/>
        <p:txBody>
          <a:bodyPr/>
          <a:lstStyle/>
          <a:p>
            <a:fld id="{FE7A4BB3-E848-5A44-82DF-322201952CD8}" type="slidenum">
              <a:rPr lang="en-US" smtClean="0"/>
              <a:pPr/>
              <a:t>14</a:t>
            </a:fld>
            <a:endParaRPr lang="en-US" dirty="0"/>
          </a:p>
        </p:txBody>
      </p:sp>
      <p:pic>
        <p:nvPicPr>
          <p:cNvPr id="5" name="Google Shape;86;p16" title="baseline_bkgs_fv.png">
            <a:extLst>
              <a:ext uri="{FF2B5EF4-FFF2-40B4-BE49-F238E27FC236}">
                <a16:creationId xmlns:a16="http://schemas.microsoft.com/office/drawing/2014/main" id="{77B6B359-3954-85E2-9701-B303CD25D486}"/>
              </a:ext>
            </a:extLst>
          </p:cNvPr>
          <p:cNvPicPr preferRelativeResize="0"/>
          <p:nvPr/>
        </p:nvPicPr>
        <p:blipFill rotWithShape="1">
          <a:blip r:embed="rId3">
            <a:alphaModFix/>
          </a:blip>
          <a:srcRect t="17389"/>
          <a:stretch/>
        </p:blipFill>
        <p:spPr>
          <a:xfrm>
            <a:off x="11372849" y="3162298"/>
            <a:ext cx="3074670" cy="1905003"/>
          </a:xfrm>
          <a:prstGeom prst="rect">
            <a:avLst/>
          </a:prstGeom>
          <a:noFill/>
          <a:ln>
            <a:noFill/>
          </a:ln>
        </p:spPr>
      </p:pic>
      <p:cxnSp>
        <p:nvCxnSpPr>
          <p:cNvPr id="7" name="Straight Arrow Connector 6">
            <a:extLst>
              <a:ext uri="{FF2B5EF4-FFF2-40B4-BE49-F238E27FC236}">
                <a16:creationId xmlns:a16="http://schemas.microsoft.com/office/drawing/2014/main" id="{7FE85683-1C48-B2B7-2379-1851990601EC}"/>
              </a:ext>
            </a:extLst>
          </p:cNvPr>
          <p:cNvCxnSpPr/>
          <p:nvPr/>
        </p:nvCxnSpPr>
        <p:spPr>
          <a:xfrm>
            <a:off x="12910184" y="3783329"/>
            <a:ext cx="0" cy="331470"/>
          </a:xfrm>
          <a:prstGeom prst="straightConnector1">
            <a:avLst/>
          </a:prstGeom>
          <a:ln w="57150">
            <a:solidFill>
              <a:srgbClr val="00B050"/>
            </a:solidFill>
            <a:tailEnd type="triangle"/>
          </a:ln>
        </p:spPr>
        <p:style>
          <a:lnRef idx="1">
            <a:schemeClr val="accent1"/>
          </a:lnRef>
          <a:fillRef idx="0">
            <a:schemeClr val="accent1"/>
          </a:fillRef>
          <a:effectRef idx="0">
            <a:schemeClr val="accent1"/>
          </a:effectRef>
          <a:fontRef idx="minor">
            <a:schemeClr val="tx1"/>
          </a:fontRef>
        </p:style>
      </p:cxnSp>
      <p:cxnSp>
        <p:nvCxnSpPr>
          <p:cNvPr id="8" name="Straight Arrow Connector 7">
            <a:extLst>
              <a:ext uri="{FF2B5EF4-FFF2-40B4-BE49-F238E27FC236}">
                <a16:creationId xmlns:a16="http://schemas.microsoft.com/office/drawing/2014/main" id="{1A7ADD1B-AF9F-94C4-C6CA-ED31D114462F}"/>
              </a:ext>
            </a:extLst>
          </p:cNvPr>
          <p:cNvCxnSpPr/>
          <p:nvPr/>
        </p:nvCxnSpPr>
        <p:spPr>
          <a:xfrm>
            <a:off x="13194030" y="4065268"/>
            <a:ext cx="0" cy="331470"/>
          </a:xfrm>
          <a:prstGeom prst="straightConnector1">
            <a:avLst/>
          </a:prstGeom>
          <a:ln w="57150">
            <a:solidFill>
              <a:srgbClr val="00B05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342289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DADC5844-AB30-3CBC-C6C8-502FB14E54A4}"/>
              </a:ext>
            </a:extLst>
          </p:cNvPr>
          <p:cNvSpPr>
            <a:spLocks noGrp="1"/>
          </p:cNvSpPr>
          <p:nvPr>
            <p:ph type="sldNum" sz="quarter" idx="12"/>
          </p:nvPr>
        </p:nvSpPr>
        <p:spPr/>
        <p:txBody>
          <a:bodyPr/>
          <a:lstStyle/>
          <a:p>
            <a:fld id="{FE7A4BB3-E848-5A44-82DF-322201952CD8}" type="slidenum">
              <a:rPr lang="en-US" smtClean="0"/>
              <a:pPr/>
              <a:t>15</a:t>
            </a:fld>
            <a:endParaRPr lang="en-US" dirty="0"/>
          </a:p>
        </p:txBody>
      </p:sp>
      <p:sp>
        <p:nvSpPr>
          <p:cNvPr id="3" name="TextBox 2">
            <a:extLst>
              <a:ext uri="{FF2B5EF4-FFF2-40B4-BE49-F238E27FC236}">
                <a16:creationId xmlns:a16="http://schemas.microsoft.com/office/drawing/2014/main" id="{2B39B319-4E0E-2053-C238-B9F61F7D70D8}"/>
              </a:ext>
            </a:extLst>
          </p:cNvPr>
          <p:cNvSpPr txBox="1"/>
          <p:nvPr/>
        </p:nvSpPr>
        <p:spPr>
          <a:xfrm>
            <a:off x="1148575" y="6025074"/>
            <a:ext cx="5207619" cy="1015663"/>
          </a:xfrm>
          <a:prstGeom prst="rect">
            <a:avLst/>
          </a:prstGeom>
          <a:noFill/>
        </p:spPr>
        <p:txBody>
          <a:bodyPr wrap="square" rtlCol="0">
            <a:spAutoFit/>
          </a:bodyPr>
          <a:lstStyle/>
          <a:p>
            <a:r>
              <a:rPr lang="en-US" sz="2000" dirty="0"/>
              <a:t>Acknowledgements:</a:t>
            </a:r>
          </a:p>
          <a:p>
            <a:pPr marL="342900" indent="-342900">
              <a:buFont typeface="Arial" panose="020B0604020202020204" pitchFamily="34" charset="0"/>
              <a:buChar char="•"/>
            </a:pPr>
            <a:r>
              <a:rPr lang="en-US" sz="2000" dirty="0"/>
              <a:t>DOE-SC HEP KA-25</a:t>
            </a:r>
          </a:p>
          <a:p>
            <a:pPr marL="342900" indent="-342900">
              <a:buFont typeface="Arial" panose="020B0604020202020204" pitchFamily="34" charset="0"/>
              <a:buChar char="•"/>
            </a:pPr>
            <a:r>
              <a:rPr lang="en-US" sz="2000" dirty="0"/>
              <a:t>Minfang Yeh (BNL). LZ Collaboration </a:t>
            </a:r>
            <a:endParaRPr lang="en-US" sz="1800" dirty="0"/>
          </a:p>
        </p:txBody>
      </p:sp>
    </p:spTree>
    <p:extLst>
      <p:ext uri="{BB962C8B-B14F-4D97-AF65-F5344CB8AC3E}">
        <p14:creationId xmlns:p14="http://schemas.microsoft.com/office/powerpoint/2010/main" val="3198369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D50AF6E-CF6A-429E-A4B2-32D2D767B73B}"/>
              </a:ext>
            </a:extLst>
          </p:cNvPr>
          <p:cNvSpPr>
            <a:spLocks noGrp="1"/>
          </p:cNvSpPr>
          <p:nvPr>
            <p:ph type="title"/>
          </p:nvPr>
        </p:nvSpPr>
        <p:spPr>
          <a:xfrm>
            <a:off x="2948940" y="432093"/>
            <a:ext cx="11224260" cy="676359"/>
          </a:xfrm>
        </p:spPr>
        <p:txBody>
          <a:bodyPr/>
          <a:lstStyle/>
          <a:p>
            <a:r>
              <a:rPr lang="en-US" dirty="0"/>
              <a:t>Background on Gd and connection to ULB Physics</a:t>
            </a:r>
          </a:p>
        </p:txBody>
      </p:sp>
      <p:sp>
        <p:nvSpPr>
          <p:cNvPr id="2" name="Slide Number Placeholder 1">
            <a:extLst>
              <a:ext uri="{FF2B5EF4-FFF2-40B4-BE49-F238E27FC236}">
                <a16:creationId xmlns:a16="http://schemas.microsoft.com/office/drawing/2014/main" id="{7561E7DF-2D5A-4EF0-9E9E-047227DE4DB5}"/>
              </a:ext>
            </a:extLst>
          </p:cNvPr>
          <p:cNvSpPr>
            <a:spLocks noGrp="1"/>
          </p:cNvSpPr>
          <p:nvPr>
            <p:ph type="sldNum" sz="quarter" idx="12"/>
          </p:nvPr>
        </p:nvSpPr>
        <p:spPr/>
        <p:txBody>
          <a:bodyPr/>
          <a:lstStyle/>
          <a:p>
            <a:fld id="{FE7A4BB3-E848-5A44-82DF-322201952CD8}" type="slidenum">
              <a:rPr lang="en-US" smtClean="0"/>
              <a:pPr/>
              <a:t>2</a:t>
            </a:fld>
            <a:endParaRPr lang="en-US" dirty="0"/>
          </a:p>
        </p:txBody>
      </p:sp>
      <p:sp>
        <p:nvSpPr>
          <p:cNvPr id="11" name="TextBox 10">
            <a:extLst>
              <a:ext uri="{FF2B5EF4-FFF2-40B4-BE49-F238E27FC236}">
                <a16:creationId xmlns:a16="http://schemas.microsoft.com/office/drawing/2014/main" id="{CFE1D091-98BF-2994-C780-D5C10C9FB5B8}"/>
              </a:ext>
            </a:extLst>
          </p:cNvPr>
          <p:cNvSpPr txBox="1"/>
          <p:nvPr/>
        </p:nvSpPr>
        <p:spPr>
          <a:xfrm>
            <a:off x="1108710" y="1815258"/>
            <a:ext cx="9070611" cy="5416868"/>
          </a:xfrm>
          <a:prstGeom prst="rect">
            <a:avLst/>
          </a:prstGeom>
          <a:noFill/>
        </p:spPr>
        <p:txBody>
          <a:bodyPr wrap="square">
            <a:spAutoFit/>
          </a:bodyPr>
          <a:lstStyle/>
          <a:p>
            <a:pPr rtl="0" fontAlgn="base">
              <a:buFont typeface="Arial" panose="020B0604020202020204" pitchFamily="34" charset="0"/>
              <a:buChar char="•"/>
            </a:pPr>
            <a:r>
              <a:rPr lang="en-US" sz="2400" b="0" i="0" u="none" strike="noStrike" dirty="0">
                <a:solidFill>
                  <a:srgbClr val="000000"/>
                </a:solidFill>
                <a:effectLst/>
                <a:latin typeface="Arial" panose="020B0604020202020204" pitchFamily="34" charset="0"/>
              </a:rPr>
              <a:t>Gd-doped liquid scintillator (</a:t>
            </a:r>
            <a:r>
              <a:rPr lang="en-US" sz="2400" b="0" i="0" u="none" strike="noStrike" dirty="0" err="1">
                <a:solidFill>
                  <a:srgbClr val="000000"/>
                </a:solidFill>
                <a:effectLst/>
                <a:latin typeface="Arial" panose="020B0604020202020204" pitchFamily="34" charset="0"/>
              </a:rPr>
              <a:t>GdLS</a:t>
            </a:r>
            <a:r>
              <a:rPr lang="en-US" sz="2400" b="0" i="0" u="none" strike="noStrike" dirty="0">
                <a:solidFill>
                  <a:srgbClr val="000000"/>
                </a:solidFill>
                <a:effectLst/>
                <a:latin typeface="Arial" panose="020B0604020202020204" pitchFamily="34" charset="0"/>
              </a:rPr>
              <a:t>) enables excellent neutron detection capability </a:t>
            </a:r>
          </a:p>
          <a:p>
            <a:pPr lvl="1" fontAlgn="base">
              <a:buFont typeface="Arial" panose="020B0604020202020204" pitchFamily="34" charset="0"/>
              <a:buChar char="•"/>
            </a:pPr>
            <a:r>
              <a:rPr lang="en-US" sz="2400" b="0" i="0" u="none" strike="noStrike" dirty="0">
                <a:solidFill>
                  <a:srgbClr val="000000"/>
                </a:solidFill>
                <a:effectLst/>
                <a:latin typeface="Arial" panose="020B0604020202020204" pitchFamily="34" charset="0"/>
              </a:rPr>
              <a:t>very high (&gt;10</a:t>
            </a:r>
            <a:r>
              <a:rPr lang="en-US" sz="2400" b="0" i="0" u="none" strike="noStrike" baseline="30000" dirty="0">
                <a:solidFill>
                  <a:srgbClr val="000000"/>
                </a:solidFill>
                <a:effectLst/>
                <a:latin typeface="Arial" panose="020B0604020202020204" pitchFamily="34" charset="0"/>
              </a:rPr>
              <a:t>4</a:t>
            </a:r>
            <a:r>
              <a:rPr lang="en-US" sz="2400" b="0" i="0" u="none" strike="noStrike" dirty="0">
                <a:solidFill>
                  <a:srgbClr val="000000"/>
                </a:solidFill>
                <a:effectLst/>
                <a:latin typeface="Arial" panose="020B0604020202020204" pitchFamily="34" charset="0"/>
              </a:rPr>
              <a:t> barn) n-capture cross section of </a:t>
            </a:r>
            <a:r>
              <a:rPr lang="en-US" sz="2400" b="0" i="0" u="none" strike="noStrike" baseline="30000" dirty="0">
                <a:solidFill>
                  <a:srgbClr val="000000"/>
                </a:solidFill>
                <a:effectLst/>
                <a:latin typeface="Arial" panose="020B0604020202020204" pitchFamily="34" charset="0"/>
              </a:rPr>
              <a:t>155,157</a:t>
            </a:r>
            <a:r>
              <a:rPr lang="en-US" sz="2400" b="0" i="0" u="none" strike="noStrike" dirty="0">
                <a:solidFill>
                  <a:srgbClr val="000000"/>
                </a:solidFill>
                <a:effectLst/>
                <a:latin typeface="Arial" panose="020B0604020202020204" pitchFamily="34" charset="0"/>
              </a:rPr>
              <a:t>Gd</a:t>
            </a:r>
          </a:p>
          <a:p>
            <a:pPr lvl="1" fontAlgn="base"/>
            <a:endParaRPr lang="en-US" sz="2400" b="0" i="0" u="none" strike="noStrike" dirty="0">
              <a:solidFill>
                <a:srgbClr val="000000"/>
              </a:solidFill>
              <a:effectLst/>
              <a:latin typeface="Arial" panose="020B0604020202020204" pitchFamily="34" charset="0"/>
            </a:endParaRPr>
          </a:p>
          <a:p>
            <a:pPr lvl="1" fontAlgn="base"/>
            <a:endParaRPr lang="en-US" sz="2400" b="0" i="0" u="none" strike="noStrike" dirty="0">
              <a:solidFill>
                <a:srgbClr val="000000"/>
              </a:solidFill>
              <a:effectLst/>
              <a:latin typeface="Arial" panose="020B0604020202020204" pitchFamily="34" charset="0"/>
            </a:endParaRPr>
          </a:p>
          <a:p>
            <a:pPr rtl="0" fontAlgn="base">
              <a:buFont typeface="Arial" panose="020B0604020202020204" pitchFamily="34" charset="0"/>
              <a:buChar char="•"/>
            </a:pPr>
            <a:r>
              <a:rPr lang="en-US" sz="2400" b="0" i="0" u="none" strike="noStrike" dirty="0" err="1">
                <a:solidFill>
                  <a:srgbClr val="000000"/>
                </a:solidFill>
                <a:effectLst/>
                <a:latin typeface="Arial" panose="020B0604020202020204" pitchFamily="34" charset="0"/>
              </a:rPr>
              <a:t>GdLS</a:t>
            </a:r>
            <a:r>
              <a:rPr lang="en-US" sz="2400" b="0" i="0" u="none" strike="noStrike" dirty="0">
                <a:solidFill>
                  <a:srgbClr val="000000"/>
                </a:solidFill>
                <a:effectLst/>
                <a:latin typeface="Arial" panose="020B0604020202020204" pitchFamily="34" charset="0"/>
              </a:rPr>
              <a:t> successfully used in reactor neutrino experiments</a:t>
            </a:r>
          </a:p>
          <a:p>
            <a:pPr lvl="1" fontAlgn="base">
              <a:buFont typeface="Arial" panose="020B0604020202020204" pitchFamily="34" charset="0"/>
              <a:buChar char="•"/>
            </a:pPr>
            <a:r>
              <a:rPr lang="en-US" sz="2400" b="0" i="0" u="none" strike="noStrike" dirty="0">
                <a:solidFill>
                  <a:srgbClr val="000000"/>
                </a:solidFill>
                <a:effectLst/>
                <a:latin typeface="Arial" panose="020B0604020202020204" pitchFamily="34" charset="0"/>
              </a:rPr>
              <a:t>Daya Bay, Double-</a:t>
            </a:r>
            <a:r>
              <a:rPr lang="en-US" sz="2400" b="0" i="0" u="none" strike="noStrike" dirty="0" err="1">
                <a:solidFill>
                  <a:srgbClr val="000000"/>
                </a:solidFill>
                <a:effectLst/>
                <a:latin typeface="Arial" panose="020B0604020202020204" pitchFamily="34" charset="0"/>
              </a:rPr>
              <a:t>Chooz</a:t>
            </a:r>
            <a:r>
              <a:rPr lang="en-US" sz="2400" b="0" i="0" u="none" strike="noStrike" dirty="0">
                <a:solidFill>
                  <a:srgbClr val="000000"/>
                </a:solidFill>
                <a:effectLst/>
                <a:latin typeface="Arial" panose="020B0604020202020204" pitchFamily="34" charset="0"/>
              </a:rPr>
              <a:t>, RENO</a:t>
            </a:r>
            <a:endParaRPr lang="en-US" sz="2400" dirty="0">
              <a:solidFill>
                <a:srgbClr val="000000"/>
              </a:solidFill>
              <a:latin typeface="Arial" panose="020B0604020202020204" pitchFamily="34" charset="0"/>
            </a:endParaRPr>
          </a:p>
          <a:p>
            <a:pPr rtl="0" fontAlgn="base">
              <a:buFont typeface="Arial" panose="020B0604020202020204" pitchFamily="34" charset="0"/>
              <a:buChar char="•"/>
            </a:pPr>
            <a:endParaRPr lang="en-US" sz="2400" b="0" i="0" u="none" strike="noStrike" dirty="0">
              <a:solidFill>
                <a:srgbClr val="000000"/>
              </a:solidFill>
              <a:effectLst/>
              <a:latin typeface="Arial" panose="020B0604020202020204" pitchFamily="34" charset="0"/>
            </a:endParaRPr>
          </a:p>
          <a:p>
            <a:pPr rtl="0" fontAlgn="base">
              <a:buFont typeface="Arial" panose="020B0604020202020204" pitchFamily="34" charset="0"/>
              <a:buChar char="•"/>
            </a:pPr>
            <a:endParaRPr lang="en-US" sz="2400" dirty="0">
              <a:solidFill>
                <a:srgbClr val="000000"/>
              </a:solidFill>
              <a:latin typeface="Arial" panose="020B0604020202020204" pitchFamily="34" charset="0"/>
            </a:endParaRPr>
          </a:p>
          <a:p>
            <a:pPr rtl="0" fontAlgn="base">
              <a:buFont typeface="Arial" panose="020B0604020202020204" pitchFamily="34" charset="0"/>
              <a:buChar char="•"/>
            </a:pPr>
            <a:r>
              <a:rPr lang="en-US" sz="2400" b="0" i="0" u="none" strike="noStrike" dirty="0">
                <a:solidFill>
                  <a:srgbClr val="000000"/>
                </a:solidFill>
                <a:effectLst/>
                <a:latin typeface="Arial" panose="020B0604020202020204" pitchFamily="34" charset="0"/>
              </a:rPr>
              <a:t>For LZ </a:t>
            </a:r>
            <a:r>
              <a:rPr lang="en-US" sz="2400" b="0" i="0" u="none" strike="noStrike" dirty="0">
                <a:solidFill>
                  <a:srgbClr val="000000"/>
                </a:solidFill>
                <a:effectLst/>
                <a:latin typeface="Arial" panose="020B0604020202020204" pitchFamily="34" charset="0"/>
                <a:sym typeface="Wingdings" panose="05000000000000000000" pitchFamily="2" charset="2"/>
              </a:rPr>
              <a:t> </a:t>
            </a:r>
            <a:r>
              <a:rPr lang="en-US" sz="2400" b="0" i="0" u="none" strike="noStrike" dirty="0">
                <a:solidFill>
                  <a:srgbClr val="000000"/>
                </a:solidFill>
                <a:effectLst/>
                <a:latin typeface="Arial" panose="020B0604020202020204" pitchFamily="34" charset="0"/>
              </a:rPr>
              <a:t> need much higher radiopurity by comparison:</a:t>
            </a:r>
          </a:p>
          <a:p>
            <a:pPr marL="742950" lvl="1" indent="-285750" rtl="0" fontAlgn="base">
              <a:buFont typeface="Arial" panose="020B0604020202020204" pitchFamily="34" charset="0"/>
              <a:buChar char="•"/>
            </a:pPr>
            <a:r>
              <a:rPr lang="en-US" sz="2400" dirty="0">
                <a:solidFill>
                  <a:srgbClr val="000000"/>
                </a:solidFill>
                <a:latin typeface="Arial" panose="020B0604020202020204" pitchFamily="34" charset="0"/>
              </a:rPr>
              <a:t>Minimize accidental coincidences </a:t>
            </a:r>
            <a:r>
              <a:rPr lang="en-US" sz="2400" dirty="0">
                <a:solidFill>
                  <a:srgbClr val="000000"/>
                </a:solidFill>
                <a:latin typeface="Arial" panose="020B0604020202020204" pitchFamily="34" charset="0"/>
                <a:sym typeface="Wingdings" pitchFamily="2" charset="2"/>
              </a:rPr>
              <a:t> </a:t>
            </a:r>
            <a:r>
              <a:rPr lang="en-US" sz="2400" dirty="0">
                <a:solidFill>
                  <a:srgbClr val="000000"/>
                </a:solidFill>
                <a:latin typeface="Arial" panose="020B0604020202020204" pitchFamily="34" charset="0"/>
              </a:rPr>
              <a:t>increase dark matter </a:t>
            </a:r>
            <a:r>
              <a:rPr lang="en-US" sz="2400" b="0" i="0" u="none" strike="noStrike" dirty="0">
                <a:solidFill>
                  <a:srgbClr val="000000"/>
                </a:solidFill>
                <a:effectLst/>
                <a:latin typeface="Arial" panose="020B0604020202020204" pitchFamily="34" charset="0"/>
              </a:rPr>
              <a:t>search </a:t>
            </a:r>
            <a:r>
              <a:rPr lang="en-US" sz="2400" b="0" i="0" u="none" strike="noStrike" dirty="0" err="1">
                <a:solidFill>
                  <a:srgbClr val="000000"/>
                </a:solidFill>
                <a:effectLst/>
                <a:latin typeface="Arial" panose="020B0604020202020204" pitchFamily="34" charset="0"/>
              </a:rPr>
              <a:t>livetime</a:t>
            </a:r>
            <a:r>
              <a:rPr lang="en-US" sz="2400" b="0" i="0" u="none" strike="noStrike" dirty="0">
                <a:solidFill>
                  <a:srgbClr val="000000"/>
                </a:solidFill>
                <a:effectLst/>
                <a:latin typeface="Arial" panose="020B0604020202020204" pitchFamily="34" charset="0"/>
              </a:rPr>
              <a:t> </a:t>
            </a:r>
          </a:p>
          <a:p>
            <a:pPr marL="742950" lvl="1" indent="-285750" rtl="0" fontAlgn="base">
              <a:spcAft>
                <a:spcPts val="1200"/>
              </a:spcAft>
              <a:buFont typeface="Arial" panose="020B0604020202020204" pitchFamily="34" charset="0"/>
              <a:buChar char="•"/>
            </a:pPr>
            <a:r>
              <a:rPr lang="en-US" sz="2400" b="0" i="0" u="none" strike="noStrike" dirty="0">
                <a:solidFill>
                  <a:srgbClr val="000000"/>
                </a:solidFill>
                <a:effectLst/>
                <a:latin typeface="Arial" panose="020B0604020202020204" pitchFamily="34" charset="0"/>
              </a:rPr>
              <a:t>Target ~200 keV veto threshold for maximal efficiency</a:t>
            </a:r>
          </a:p>
          <a:p>
            <a:pPr marL="742950" lvl="1" indent="-285750" rtl="0" fontAlgn="base">
              <a:spcAft>
                <a:spcPts val="1200"/>
              </a:spcAft>
              <a:buFont typeface="Arial" panose="020B0604020202020204" pitchFamily="34" charset="0"/>
              <a:buChar char="•"/>
            </a:pPr>
            <a:endParaRPr lang="en-US" sz="2400" dirty="0">
              <a:solidFill>
                <a:srgbClr val="000000"/>
              </a:solidFill>
              <a:latin typeface="Arial" panose="020B0604020202020204" pitchFamily="34" charset="0"/>
            </a:endParaRPr>
          </a:p>
        </p:txBody>
      </p:sp>
      <p:sp>
        <p:nvSpPr>
          <p:cNvPr id="13" name="TextBox 12">
            <a:extLst>
              <a:ext uri="{FF2B5EF4-FFF2-40B4-BE49-F238E27FC236}">
                <a16:creationId xmlns:a16="http://schemas.microsoft.com/office/drawing/2014/main" id="{56E20749-1515-8DA7-76BF-2DD822D7BDD5}"/>
              </a:ext>
            </a:extLst>
          </p:cNvPr>
          <p:cNvSpPr txBox="1"/>
          <p:nvPr/>
        </p:nvSpPr>
        <p:spPr>
          <a:xfrm>
            <a:off x="3657600" y="3902434"/>
            <a:ext cx="7315200" cy="424732"/>
          </a:xfrm>
          <a:prstGeom prst="rect">
            <a:avLst/>
          </a:prstGeom>
          <a:noFill/>
        </p:spPr>
        <p:txBody>
          <a:bodyPr wrap="square">
            <a:spAutoFit/>
          </a:bodyPr>
          <a:lstStyle/>
          <a:p>
            <a:r>
              <a:rPr lang="en-US" b="0" dirty="0">
                <a:effectLst/>
              </a:rPr>
              <a:t> </a:t>
            </a:r>
            <a:endParaRPr lang="en-US" dirty="0"/>
          </a:p>
        </p:txBody>
      </p:sp>
      <p:pic>
        <p:nvPicPr>
          <p:cNvPr id="16" name="Google Shape;96;p17">
            <a:extLst>
              <a:ext uri="{FF2B5EF4-FFF2-40B4-BE49-F238E27FC236}">
                <a16:creationId xmlns:a16="http://schemas.microsoft.com/office/drawing/2014/main" id="{26EB610B-699B-66E5-7010-EBCC35A1ED50}"/>
              </a:ext>
            </a:extLst>
          </p:cNvPr>
          <p:cNvPicPr preferRelativeResize="0"/>
          <p:nvPr/>
        </p:nvPicPr>
        <p:blipFill>
          <a:blip r:embed="rId3">
            <a:alphaModFix/>
          </a:blip>
          <a:stretch>
            <a:fillRect/>
          </a:stretch>
        </p:blipFill>
        <p:spPr>
          <a:xfrm>
            <a:off x="10285257" y="4857750"/>
            <a:ext cx="4056326" cy="3371850"/>
          </a:xfrm>
          <a:prstGeom prst="rect">
            <a:avLst/>
          </a:prstGeom>
          <a:noFill/>
          <a:ln>
            <a:noFill/>
          </a:ln>
        </p:spPr>
      </p:pic>
      <p:pic>
        <p:nvPicPr>
          <p:cNvPr id="17" name="Google Shape;98;p17">
            <a:extLst>
              <a:ext uri="{FF2B5EF4-FFF2-40B4-BE49-F238E27FC236}">
                <a16:creationId xmlns:a16="http://schemas.microsoft.com/office/drawing/2014/main" id="{C40415A5-793F-A1A1-8495-E448D4552588}"/>
              </a:ext>
            </a:extLst>
          </p:cNvPr>
          <p:cNvPicPr preferRelativeResize="0"/>
          <p:nvPr/>
        </p:nvPicPr>
        <p:blipFill>
          <a:blip r:embed="rId4">
            <a:alphaModFix/>
          </a:blip>
          <a:stretch>
            <a:fillRect/>
          </a:stretch>
        </p:blipFill>
        <p:spPr>
          <a:xfrm>
            <a:off x="10285257" y="1381599"/>
            <a:ext cx="4221480" cy="3174425"/>
          </a:xfrm>
          <a:prstGeom prst="rect">
            <a:avLst/>
          </a:prstGeom>
          <a:noFill/>
          <a:ln>
            <a:noFill/>
          </a:ln>
        </p:spPr>
      </p:pic>
      <p:sp>
        <p:nvSpPr>
          <p:cNvPr id="19" name="TextBox 18">
            <a:extLst>
              <a:ext uri="{FF2B5EF4-FFF2-40B4-BE49-F238E27FC236}">
                <a16:creationId xmlns:a16="http://schemas.microsoft.com/office/drawing/2014/main" id="{579C6987-79C2-B4F1-DA28-A591F9F7B094}"/>
              </a:ext>
            </a:extLst>
          </p:cNvPr>
          <p:cNvSpPr txBox="1"/>
          <p:nvPr/>
        </p:nvSpPr>
        <p:spPr>
          <a:xfrm>
            <a:off x="13399936" y="4843460"/>
            <a:ext cx="594360" cy="400110"/>
          </a:xfrm>
          <a:prstGeom prst="rect">
            <a:avLst/>
          </a:prstGeom>
          <a:noFill/>
        </p:spPr>
        <p:txBody>
          <a:bodyPr wrap="square">
            <a:spAutoFit/>
          </a:bodyPr>
          <a:lstStyle/>
          <a:p>
            <a:r>
              <a:rPr lang="en-US" sz="2000" b="0" i="0" u="none" strike="noStrike" dirty="0">
                <a:solidFill>
                  <a:srgbClr val="000000"/>
                </a:solidFill>
                <a:effectLst/>
                <a:latin typeface="Arial" panose="020B0604020202020204" pitchFamily="34" charset="0"/>
              </a:rPr>
              <a:t>LZ</a:t>
            </a:r>
            <a:endParaRPr lang="en-US" dirty="0"/>
          </a:p>
        </p:txBody>
      </p:sp>
    </p:spTree>
    <p:extLst>
      <p:ext uri="{BB962C8B-B14F-4D97-AF65-F5344CB8AC3E}">
        <p14:creationId xmlns:p14="http://schemas.microsoft.com/office/powerpoint/2010/main" val="33004106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1473CF-9C0B-351E-9574-F766107F7F4B}"/>
              </a:ext>
            </a:extLst>
          </p:cNvPr>
          <p:cNvSpPr>
            <a:spLocks noGrp="1"/>
          </p:cNvSpPr>
          <p:nvPr>
            <p:ph type="title"/>
          </p:nvPr>
        </p:nvSpPr>
        <p:spPr>
          <a:xfrm>
            <a:off x="3200400" y="270934"/>
            <a:ext cx="10972800" cy="1011954"/>
          </a:xfrm>
        </p:spPr>
        <p:txBody>
          <a:bodyPr/>
          <a:lstStyle/>
          <a:p>
            <a:r>
              <a:rPr lang="en-US" dirty="0"/>
              <a:t>Purifying LZ </a:t>
            </a:r>
            <a:r>
              <a:rPr lang="en-US" dirty="0" err="1"/>
              <a:t>GdLS</a:t>
            </a:r>
            <a:endParaRPr lang="en-US" dirty="0"/>
          </a:p>
        </p:txBody>
      </p:sp>
      <p:sp>
        <p:nvSpPr>
          <p:cNvPr id="3" name="Content Placeholder 2">
            <a:extLst>
              <a:ext uri="{FF2B5EF4-FFF2-40B4-BE49-F238E27FC236}">
                <a16:creationId xmlns:a16="http://schemas.microsoft.com/office/drawing/2014/main" id="{F2C46941-E54E-7EFC-5204-B1B9DF080D06}"/>
              </a:ext>
            </a:extLst>
          </p:cNvPr>
          <p:cNvSpPr>
            <a:spLocks noGrp="1"/>
          </p:cNvSpPr>
          <p:nvPr>
            <p:ph sz="quarter" idx="20"/>
          </p:nvPr>
        </p:nvSpPr>
        <p:spPr>
          <a:xfrm>
            <a:off x="1017708" y="1639833"/>
            <a:ext cx="9626559" cy="5486401"/>
          </a:xfrm>
        </p:spPr>
        <p:txBody>
          <a:bodyPr/>
          <a:lstStyle/>
          <a:p>
            <a:pPr marL="457200" lvl="0" indent="-330200">
              <a:spcBef>
                <a:spcPts val="0"/>
              </a:spcBef>
              <a:buClr>
                <a:schemeClr val="dk1"/>
              </a:buClr>
              <a:buSzPts val="1600"/>
              <a:buChar char="●"/>
            </a:pPr>
            <a:r>
              <a:rPr lang="en-US" sz="3200" dirty="0" err="1">
                <a:solidFill>
                  <a:srgbClr val="000000"/>
                </a:solidFill>
              </a:rPr>
              <a:t>GdLS</a:t>
            </a:r>
            <a:r>
              <a:rPr lang="en-US" sz="3200" dirty="0">
                <a:solidFill>
                  <a:srgbClr val="000000"/>
                </a:solidFill>
              </a:rPr>
              <a:t> Screener run </a:t>
            </a:r>
            <a:r>
              <a:rPr lang="en-US" sz="3200" dirty="0">
                <a:solidFill>
                  <a:srgbClr val="000000"/>
                </a:solidFill>
                <a:sym typeface="Wingdings" panose="05000000000000000000" pitchFamily="2" charset="2"/>
              </a:rPr>
              <a:t> </a:t>
            </a:r>
            <a:r>
              <a:rPr lang="en-US" sz="3200" dirty="0">
                <a:solidFill>
                  <a:srgbClr val="000000"/>
                </a:solidFill>
              </a:rPr>
              <a:t>More aggressive chemical purification needed </a:t>
            </a:r>
            <a:r>
              <a:rPr lang="en-US" sz="3200" dirty="0">
                <a:solidFill>
                  <a:srgbClr val="000000"/>
                </a:solidFill>
                <a:sym typeface="Wingdings" panose="05000000000000000000" pitchFamily="2" charset="2"/>
              </a:rPr>
              <a:t></a:t>
            </a:r>
            <a:r>
              <a:rPr lang="en-US" sz="3200" dirty="0">
                <a:solidFill>
                  <a:srgbClr val="000000"/>
                </a:solidFill>
              </a:rPr>
              <a:t> developed at BNL</a:t>
            </a:r>
          </a:p>
          <a:p>
            <a:pPr marL="457200" lvl="0" indent="-330200">
              <a:spcBef>
                <a:spcPts val="0"/>
              </a:spcBef>
              <a:buClr>
                <a:schemeClr val="dk1"/>
              </a:buClr>
              <a:buSzPts val="1600"/>
              <a:buChar char="●"/>
            </a:pPr>
            <a:endParaRPr lang="en-US" sz="1600" dirty="0">
              <a:solidFill>
                <a:srgbClr val="000000"/>
              </a:solidFill>
            </a:endParaRPr>
          </a:p>
          <a:p>
            <a:pPr marL="457200" lvl="0" indent="-330200">
              <a:spcBef>
                <a:spcPts val="600"/>
              </a:spcBef>
              <a:buClr>
                <a:schemeClr val="dk1"/>
              </a:buClr>
              <a:buSzPts val="1600"/>
              <a:buChar char="●"/>
            </a:pPr>
            <a:r>
              <a:rPr lang="en-US" sz="3200" dirty="0" err="1">
                <a:solidFill>
                  <a:srgbClr val="000000"/>
                </a:solidFill>
              </a:rPr>
              <a:t>HPGe</a:t>
            </a:r>
            <a:r>
              <a:rPr lang="en-US" sz="3200" dirty="0">
                <a:solidFill>
                  <a:srgbClr val="000000"/>
                </a:solidFill>
              </a:rPr>
              <a:t> of Gd(TMHA)</a:t>
            </a:r>
            <a:r>
              <a:rPr lang="en-US" sz="3200" baseline="-25000" dirty="0">
                <a:solidFill>
                  <a:srgbClr val="000000"/>
                </a:solidFill>
              </a:rPr>
              <a:t>3</a:t>
            </a:r>
            <a:r>
              <a:rPr lang="en-US" sz="3200" dirty="0">
                <a:solidFill>
                  <a:srgbClr val="000000"/>
                </a:solidFill>
              </a:rPr>
              <a:t> confirmed new procedure would meet requirements for LZ</a:t>
            </a:r>
          </a:p>
        </p:txBody>
      </p:sp>
      <p:sp>
        <p:nvSpPr>
          <p:cNvPr id="4" name="Slide Number Placeholder 3">
            <a:extLst>
              <a:ext uri="{FF2B5EF4-FFF2-40B4-BE49-F238E27FC236}">
                <a16:creationId xmlns:a16="http://schemas.microsoft.com/office/drawing/2014/main" id="{87C6FFF8-1091-FA23-4EC4-0FCB9089F6AE}"/>
              </a:ext>
            </a:extLst>
          </p:cNvPr>
          <p:cNvSpPr>
            <a:spLocks noGrp="1"/>
          </p:cNvSpPr>
          <p:nvPr>
            <p:ph type="sldNum" sz="quarter" idx="12"/>
          </p:nvPr>
        </p:nvSpPr>
        <p:spPr/>
        <p:txBody>
          <a:bodyPr/>
          <a:lstStyle/>
          <a:p>
            <a:fld id="{FE7A4BB3-E848-5A44-82DF-322201952CD8}" type="slidenum">
              <a:rPr lang="en-US" smtClean="0"/>
              <a:pPr/>
              <a:t>3</a:t>
            </a:fld>
            <a:endParaRPr lang="en-US" dirty="0"/>
          </a:p>
        </p:txBody>
      </p:sp>
      <p:pic>
        <p:nvPicPr>
          <p:cNvPr id="6" name="Google Shape;78;p15" title="gd_powder.png">
            <a:extLst>
              <a:ext uri="{FF2B5EF4-FFF2-40B4-BE49-F238E27FC236}">
                <a16:creationId xmlns:a16="http://schemas.microsoft.com/office/drawing/2014/main" id="{D1FF687D-6540-ACAF-0BF7-A170B876A4ED}"/>
              </a:ext>
            </a:extLst>
          </p:cNvPr>
          <p:cNvPicPr preferRelativeResize="0"/>
          <p:nvPr/>
        </p:nvPicPr>
        <p:blipFill rotWithShape="1">
          <a:blip r:embed="rId3">
            <a:alphaModFix/>
          </a:blip>
          <a:srcRect t="8184" b="10462"/>
          <a:stretch/>
        </p:blipFill>
        <p:spPr>
          <a:xfrm>
            <a:off x="12408733" y="341405"/>
            <a:ext cx="2141949" cy="2347178"/>
          </a:xfrm>
          <a:prstGeom prst="rect">
            <a:avLst/>
          </a:prstGeom>
          <a:noFill/>
          <a:ln>
            <a:noFill/>
          </a:ln>
        </p:spPr>
      </p:pic>
      <p:sp>
        <p:nvSpPr>
          <p:cNvPr id="7" name="Google Shape;79;p15">
            <a:extLst>
              <a:ext uri="{FF2B5EF4-FFF2-40B4-BE49-F238E27FC236}">
                <a16:creationId xmlns:a16="http://schemas.microsoft.com/office/drawing/2014/main" id="{13D63171-02D7-FAA8-A054-AAD4B696AB0B}"/>
              </a:ext>
            </a:extLst>
          </p:cNvPr>
          <p:cNvSpPr txBox="1"/>
          <p:nvPr/>
        </p:nvSpPr>
        <p:spPr>
          <a:xfrm>
            <a:off x="10345681" y="2759054"/>
            <a:ext cx="4126106" cy="898677"/>
          </a:xfrm>
          <a:prstGeom prst="rect">
            <a:avLst/>
          </a:prstGeom>
          <a:noFill/>
          <a:ln>
            <a:noFill/>
          </a:ln>
        </p:spPr>
        <p:txBody>
          <a:bodyPr spcFirstLastPara="1" wrap="square" lIns="91425" tIns="91425" rIns="91425" bIns="91425" anchor="t" anchorCtr="0">
            <a:spAutoFit/>
          </a:bodyPr>
          <a:lstStyle/>
          <a:p>
            <a:pPr marL="0" lvl="0" indent="0" algn="ctr" rtl="0">
              <a:lnSpc>
                <a:spcPct val="115000"/>
              </a:lnSpc>
              <a:spcBef>
                <a:spcPts val="0"/>
              </a:spcBef>
              <a:spcAft>
                <a:spcPts val="600"/>
              </a:spcAft>
              <a:buNone/>
            </a:pPr>
            <a:r>
              <a:rPr lang="en" sz="1800" dirty="0">
                <a:solidFill>
                  <a:srgbClr val="7030A0"/>
                </a:solidFill>
              </a:rPr>
              <a:t>Purified Gd(TMHA)</a:t>
            </a:r>
            <a:r>
              <a:rPr lang="en" sz="1800" baseline="-25000" dirty="0">
                <a:solidFill>
                  <a:srgbClr val="7030A0"/>
                </a:solidFill>
              </a:rPr>
              <a:t>3</a:t>
            </a:r>
            <a:r>
              <a:rPr lang="en" sz="1800" dirty="0">
                <a:solidFill>
                  <a:srgbClr val="7030A0"/>
                </a:solidFill>
              </a:rPr>
              <a:t> produced at BNL and screened w/HPGe</a:t>
            </a:r>
            <a:endParaRPr sz="1200" dirty="0">
              <a:solidFill>
                <a:srgbClr val="7030A0"/>
              </a:solidFill>
            </a:endParaRPr>
          </a:p>
        </p:txBody>
      </p:sp>
      <p:pic>
        <p:nvPicPr>
          <p:cNvPr id="5" name="Google Shape;65;p14">
            <a:extLst>
              <a:ext uri="{FF2B5EF4-FFF2-40B4-BE49-F238E27FC236}">
                <a16:creationId xmlns:a16="http://schemas.microsoft.com/office/drawing/2014/main" id="{A900448E-E780-E5DD-B01A-16567AFBE4CD}"/>
              </a:ext>
            </a:extLst>
          </p:cNvPr>
          <p:cNvPicPr preferRelativeResize="0"/>
          <p:nvPr/>
        </p:nvPicPr>
        <p:blipFill rotWithShape="1">
          <a:blip r:embed="rId4">
            <a:alphaModFix/>
          </a:blip>
          <a:srcRect l="3171" t="2246" r="2453" b="2966"/>
          <a:stretch/>
        </p:blipFill>
        <p:spPr>
          <a:xfrm>
            <a:off x="10504294" y="341405"/>
            <a:ext cx="1904440" cy="2347179"/>
          </a:xfrm>
          <a:prstGeom prst="rect">
            <a:avLst/>
          </a:prstGeom>
          <a:noFill/>
          <a:ln>
            <a:noFill/>
          </a:ln>
        </p:spPr>
      </p:pic>
      <p:sp>
        <p:nvSpPr>
          <p:cNvPr id="9" name="TextBox 8">
            <a:extLst>
              <a:ext uri="{FF2B5EF4-FFF2-40B4-BE49-F238E27FC236}">
                <a16:creationId xmlns:a16="http://schemas.microsoft.com/office/drawing/2014/main" id="{97E456B9-E9C2-7F9D-479C-4DFBE81E3D9C}"/>
              </a:ext>
            </a:extLst>
          </p:cNvPr>
          <p:cNvSpPr txBox="1"/>
          <p:nvPr/>
        </p:nvSpPr>
        <p:spPr>
          <a:xfrm>
            <a:off x="10187068" y="33628"/>
            <a:ext cx="4443332" cy="307777"/>
          </a:xfrm>
          <a:prstGeom prst="rect">
            <a:avLst/>
          </a:prstGeom>
          <a:noFill/>
        </p:spPr>
        <p:txBody>
          <a:bodyPr wrap="none" rtlCol="0">
            <a:spAutoFit/>
          </a:bodyPr>
          <a:lstStyle/>
          <a:p>
            <a:r>
              <a:rPr lang="en-US" sz="1400" dirty="0"/>
              <a:t>S.J. Haselschwardt et al, NIM A 937, 148–163 (2019)</a:t>
            </a:r>
          </a:p>
        </p:txBody>
      </p:sp>
      <p:pic>
        <p:nvPicPr>
          <p:cNvPr id="12" name="Picture 11">
            <a:extLst>
              <a:ext uri="{FF2B5EF4-FFF2-40B4-BE49-F238E27FC236}">
                <a16:creationId xmlns:a16="http://schemas.microsoft.com/office/drawing/2014/main" id="{8B86FAD4-8E0A-6EE4-A19A-A034C1D89D86}"/>
              </a:ext>
            </a:extLst>
          </p:cNvPr>
          <p:cNvPicPr>
            <a:picLocks noChangeAspect="1"/>
          </p:cNvPicPr>
          <p:nvPr/>
        </p:nvPicPr>
        <p:blipFill>
          <a:blip r:embed="rId5"/>
          <a:srcRect t="31107"/>
          <a:stretch>
            <a:fillRect/>
          </a:stretch>
        </p:blipFill>
        <p:spPr>
          <a:xfrm>
            <a:off x="1787044" y="3977640"/>
            <a:ext cx="5830962" cy="3910553"/>
          </a:xfrm>
          <a:prstGeom prst="rect">
            <a:avLst/>
          </a:prstGeom>
        </p:spPr>
      </p:pic>
      <p:pic>
        <p:nvPicPr>
          <p:cNvPr id="13" name="Picture 12">
            <a:extLst>
              <a:ext uri="{FF2B5EF4-FFF2-40B4-BE49-F238E27FC236}">
                <a16:creationId xmlns:a16="http://schemas.microsoft.com/office/drawing/2014/main" id="{80880DF4-A755-86E1-462D-78B0733C0E5B}"/>
              </a:ext>
            </a:extLst>
          </p:cNvPr>
          <p:cNvPicPr>
            <a:picLocks noChangeAspect="1"/>
          </p:cNvPicPr>
          <p:nvPr/>
        </p:nvPicPr>
        <p:blipFill>
          <a:blip r:embed="rId5"/>
          <a:srcRect b="68286"/>
          <a:stretch>
            <a:fillRect/>
          </a:stretch>
        </p:blipFill>
        <p:spPr>
          <a:xfrm>
            <a:off x="7779889" y="3977640"/>
            <a:ext cx="6738157" cy="2080260"/>
          </a:xfrm>
          <a:prstGeom prst="rect">
            <a:avLst/>
          </a:prstGeom>
        </p:spPr>
      </p:pic>
      <p:sp>
        <p:nvSpPr>
          <p:cNvPr id="15" name="TextBox 14">
            <a:extLst>
              <a:ext uri="{FF2B5EF4-FFF2-40B4-BE49-F238E27FC236}">
                <a16:creationId xmlns:a16="http://schemas.microsoft.com/office/drawing/2014/main" id="{8A902576-4548-D4EF-C1D2-F3B6CFB07E2A}"/>
              </a:ext>
            </a:extLst>
          </p:cNvPr>
          <p:cNvSpPr txBox="1"/>
          <p:nvPr/>
        </p:nvSpPr>
        <p:spPr>
          <a:xfrm>
            <a:off x="7663850" y="6184938"/>
            <a:ext cx="4198750" cy="369332"/>
          </a:xfrm>
          <a:prstGeom prst="rect">
            <a:avLst/>
          </a:prstGeom>
          <a:noFill/>
        </p:spPr>
        <p:txBody>
          <a:bodyPr wrap="square">
            <a:spAutoFit/>
          </a:bodyPr>
          <a:lstStyle/>
          <a:p>
            <a:r>
              <a:rPr lang="fr-FR" sz="1800" i="1" dirty="0">
                <a:hlinkClick r:id="rId6"/>
              </a:rPr>
              <a:t>Eur. Phys. J. C (2021) 80 :1044</a:t>
            </a:r>
            <a:endParaRPr lang="en-US" sz="1800" i="1" dirty="0"/>
          </a:p>
        </p:txBody>
      </p:sp>
    </p:spTree>
    <p:extLst>
      <p:ext uri="{BB962C8B-B14F-4D97-AF65-F5344CB8AC3E}">
        <p14:creationId xmlns:p14="http://schemas.microsoft.com/office/powerpoint/2010/main" val="22153250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E551DE2-22C5-D627-31B4-9D1DA8943DA0}"/>
            </a:ext>
          </a:extLst>
        </p:cNvPr>
        <p:cNvGrpSpPr/>
        <p:nvPr/>
      </p:nvGrpSpPr>
      <p:grpSpPr>
        <a:xfrm>
          <a:off x="0" y="0"/>
          <a:ext cx="0" cy="0"/>
          <a:chOff x="0" y="0"/>
          <a:chExt cx="0" cy="0"/>
        </a:xfrm>
      </p:grpSpPr>
      <p:grpSp>
        <p:nvGrpSpPr>
          <p:cNvPr id="5" name="Group 4">
            <a:extLst>
              <a:ext uri="{FF2B5EF4-FFF2-40B4-BE49-F238E27FC236}">
                <a16:creationId xmlns:a16="http://schemas.microsoft.com/office/drawing/2014/main" id="{6B3BCD62-7E0F-DA82-F3B4-CF284F710658}"/>
              </a:ext>
            </a:extLst>
          </p:cNvPr>
          <p:cNvGrpSpPr/>
          <p:nvPr/>
        </p:nvGrpSpPr>
        <p:grpSpPr>
          <a:xfrm>
            <a:off x="11498580" y="197489"/>
            <a:ext cx="2722327" cy="3629769"/>
            <a:chOff x="11498580" y="197489"/>
            <a:chExt cx="2722327" cy="3629769"/>
          </a:xfrm>
        </p:grpSpPr>
        <p:pic>
          <p:nvPicPr>
            <p:cNvPr id="7" name="Picture 6" descr="A person walking past a cylindrical object&#10;&#10;AI-generated content may be incorrect.">
              <a:extLst>
                <a:ext uri="{FF2B5EF4-FFF2-40B4-BE49-F238E27FC236}">
                  <a16:creationId xmlns:a16="http://schemas.microsoft.com/office/drawing/2014/main" id="{DCDD11DD-3B48-53A2-B4FD-438ACE932C31}"/>
                </a:ext>
              </a:extLst>
            </p:cNvPr>
            <p:cNvPicPr>
              <a:picLocks noChangeAspect="1"/>
            </p:cNvPicPr>
            <p:nvPr/>
          </p:nvPicPr>
          <p:blipFill>
            <a:blip r:embed="rId3"/>
            <a:stretch>
              <a:fillRect/>
            </a:stretch>
          </p:blipFill>
          <p:spPr>
            <a:xfrm>
              <a:off x="11498580" y="197489"/>
              <a:ext cx="2722327" cy="3629769"/>
            </a:xfrm>
            <a:prstGeom prst="rect">
              <a:avLst/>
            </a:prstGeom>
          </p:spPr>
        </p:pic>
        <p:sp>
          <p:nvSpPr>
            <p:cNvPr id="8" name="TextBox 7">
              <a:extLst>
                <a:ext uri="{FF2B5EF4-FFF2-40B4-BE49-F238E27FC236}">
                  <a16:creationId xmlns:a16="http://schemas.microsoft.com/office/drawing/2014/main" id="{3B88FE64-11BD-F188-050C-BEB2CCEE540A}"/>
                </a:ext>
              </a:extLst>
            </p:cNvPr>
            <p:cNvSpPr txBox="1"/>
            <p:nvPr/>
          </p:nvSpPr>
          <p:spPr>
            <a:xfrm>
              <a:off x="12305197" y="1943877"/>
              <a:ext cx="1689099" cy="400110"/>
            </a:xfrm>
            <a:prstGeom prst="rect">
              <a:avLst/>
            </a:prstGeom>
            <a:noFill/>
          </p:spPr>
          <p:txBody>
            <a:bodyPr wrap="square" rtlCol="0">
              <a:spAutoFit/>
            </a:bodyPr>
            <a:lstStyle/>
            <a:p>
              <a:r>
                <a:rPr lang="en-US" sz="2000" dirty="0">
                  <a:solidFill>
                    <a:srgbClr val="0070C0"/>
                  </a:solidFill>
                </a:rPr>
                <a:t>~70 t </a:t>
              </a:r>
              <a:r>
                <a:rPr lang="en-US" sz="2000" dirty="0" err="1">
                  <a:solidFill>
                    <a:srgbClr val="0070C0"/>
                  </a:solidFill>
                </a:rPr>
                <a:t>LXe</a:t>
              </a:r>
              <a:endParaRPr lang="en-US" sz="2000" dirty="0">
                <a:solidFill>
                  <a:srgbClr val="0070C0"/>
                </a:solidFill>
              </a:endParaRPr>
            </a:p>
          </p:txBody>
        </p:sp>
      </p:grpSp>
      <p:sp>
        <p:nvSpPr>
          <p:cNvPr id="3" name="Title 2">
            <a:extLst>
              <a:ext uri="{FF2B5EF4-FFF2-40B4-BE49-F238E27FC236}">
                <a16:creationId xmlns:a16="http://schemas.microsoft.com/office/drawing/2014/main" id="{F7AB3A41-C913-EB68-BDF0-8397CCD92EF6}"/>
              </a:ext>
            </a:extLst>
          </p:cNvPr>
          <p:cNvSpPr>
            <a:spLocks noGrp="1"/>
          </p:cNvSpPr>
          <p:nvPr>
            <p:ph type="title"/>
          </p:nvPr>
        </p:nvSpPr>
        <p:spPr>
          <a:xfrm>
            <a:off x="2908300" y="0"/>
            <a:ext cx="10972800" cy="1310979"/>
          </a:xfrm>
        </p:spPr>
        <p:txBody>
          <a:bodyPr/>
          <a:lstStyle/>
          <a:p>
            <a:r>
              <a:rPr lang="en-US" dirty="0"/>
              <a:t>Future: </a:t>
            </a:r>
            <a:r>
              <a:rPr lang="en-US" dirty="0" err="1"/>
              <a:t>GdLS</a:t>
            </a:r>
            <a:r>
              <a:rPr lang="en-US" dirty="0"/>
              <a:t> Veto for XLZD DM Search</a:t>
            </a:r>
            <a:endParaRPr lang="en-US" dirty="0">
              <a:latin typeface="Symbol" panose="05050102010706020507" pitchFamily="18" charset="2"/>
            </a:endParaRPr>
          </a:p>
        </p:txBody>
      </p:sp>
      <p:sp>
        <p:nvSpPr>
          <p:cNvPr id="2" name="Slide Number Placeholder 1">
            <a:extLst>
              <a:ext uri="{FF2B5EF4-FFF2-40B4-BE49-F238E27FC236}">
                <a16:creationId xmlns:a16="http://schemas.microsoft.com/office/drawing/2014/main" id="{5008CA1E-4CC1-83F5-B71E-31E7772FDCD1}"/>
              </a:ext>
            </a:extLst>
          </p:cNvPr>
          <p:cNvSpPr>
            <a:spLocks noGrp="1"/>
          </p:cNvSpPr>
          <p:nvPr>
            <p:ph type="sldNum" sz="quarter" idx="12"/>
          </p:nvPr>
        </p:nvSpPr>
        <p:spPr/>
        <p:txBody>
          <a:bodyPr/>
          <a:lstStyle/>
          <a:p>
            <a:fld id="{FE7A4BB3-E848-5A44-82DF-322201952CD8}" type="slidenum">
              <a:rPr lang="en-US" smtClean="0"/>
              <a:pPr/>
              <a:t>4</a:t>
            </a:fld>
            <a:endParaRPr lang="en-US" dirty="0"/>
          </a:p>
        </p:txBody>
      </p:sp>
      <p:sp>
        <p:nvSpPr>
          <p:cNvPr id="4" name="Google Shape;89;p16">
            <a:extLst>
              <a:ext uri="{FF2B5EF4-FFF2-40B4-BE49-F238E27FC236}">
                <a16:creationId xmlns:a16="http://schemas.microsoft.com/office/drawing/2014/main" id="{477C6B81-E203-24BA-18A6-94FB20679785}"/>
              </a:ext>
            </a:extLst>
          </p:cNvPr>
          <p:cNvSpPr txBox="1"/>
          <p:nvPr/>
        </p:nvSpPr>
        <p:spPr>
          <a:xfrm>
            <a:off x="825500" y="1565105"/>
            <a:ext cx="10972800" cy="2308294"/>
          </a:xfrm>
          <a:prstGeom prst="rect">
            <a:avLst/>
          </a:prstGeom>
          <a:noFill/>
          <a:ln>
            <a:noFill/>
          </a:ln>
        </p:spPr>
        <p:txBody>
          <a:bodyPr spcFirstLastPara="1" wrap="square" lIns="91425" tIns="91425" rIns="91425" bIns="91425" anchor="t" anchorCtr="0">
            <a:spAutoFit/>
          </a:bodyPr>
          <a:lstStyle/>
          <a:p>
            <a:pPr marL="457200" lvl="0" indent="-323850" algn="l" rtl="0">
              <a:lnSpc>
                <a:spcPct val="115000"/>
              </a:lnSpc>
              <a:spcBef>
                <a:spcPts val="0"/>
              </a:spcBef>
              <a:spcAft>
                <a:spcPts val="0"/>
              </a:spcAft>
              <a:buClr>
                <a:schemeClr val="dk1"/>
              </a:buClr>
              <a:buSzPts val="1500"/>
              <a:buChar char="●"/>
            </a:pPr>
            <a:r>
              <a:rPr lang="en" sz="2400" b="1" dirty="0">
                <a:solidFill>
                  <a:schemeClr val="dk1"/>
                </a:solidFill>
              </a:rPr>
              <a:t>XLZD: 70-tonne liquid xenon TPC for DM search down to ‘neutrino fog’</a:t>
            </a:r>
          </a:p>
          <a:p>
            <a:pPr marL="457200" lvl="0" indent="-323850" algn="l" rtl="0">
              <a:lnSpc>
                <a:spcPct val="115000"/>
              </a:lnSpc>
              <a:spcBef>
                <a:spcPts val="0"/>
              </a:spcBef>
              <a:spcAft>
                <a:spcPts val="0"/>
              </a:spcAft>
              <a:buClr>
                <a:schemeClr val="dk1"/>
              </a:buClr>
              <a:buSzPts val="1500"/>
              <a:buChar char="●"/>
            </a:pPr>
            <a:endParaRPr lang="en" sz="2400" dirty="0">
              <a:solidFill>
                <a:schemeClr val="dk1"/>
              </a:solidFill>
            </a:endParaRPr>
          </a:p>
          <a:p>
            <a:pPr marL="457200" lvl="0" indent="-323850" algn="l" rtl="0">
              <a:lnSpc>
                <a:spcPct val="115000"/>
              </a:lnSpc>
              <a:spcBef>
                <a:spcPts val="0"/>
              </a:spcBef>
              <a:spcAft>
                <a:spcPts val="0"/>
              </a:spcAft>
              <a:buClr>
                <a:schemeClr val="dk1"/>
              </a:buClr>
              <a:buSzPts val="1500"/>
              <a:buChar char="●"/>
            </a:pPr>
            <a:r>
              <a:rPr lang="en" sz="2400" dirty="0">
                <a:solidFill>
                  <a:schemeClr val="dk1"/>
                </a:solidFill>
              </a:rPr>
              <a:t>Veto essential for </a:t>
            </a:r>
            <a:r>
              <a:rPr lang="en" sz="2400" b="1" i="1" dirty="0">
                <a:solidFill>
                  <a:schemeClr val="dk1"/>
                </a:solidFill>
              </a:rPr>
              <a:t>control</a:t>
            </a:r>
            <a:r>
              <a:rPr lang="en" sz="2400" i="1" dirty="0">
                <a:solidFill>
                  <a:schemeClr val="dk1"/>
                </a:solidFill>
              </a:rPr>
              <a:t> </a:t>
            </a:r>
            <a:r>
              <a:rPr lang="en" sz="2400" dirty="0">
                <a:solidFill>
                  <a:schemeClr val="dk1"/>
                </a:solidFill>
              </a:rPr>
              <a:t>and</a:t>
            </a:r>
            <a:r>
              <a:rPr lang="en" sz="2400" i="1" dirty="0">
                <a:solidFill>
                  <a:schemeClr val="dk1"/>
                </a:solidFill>
              </a:rPr>
              <a:t> </a:t>
            </a:r>
            <a:r>
              <a:rPr lang="en" sz="2400" b="1" i="1" dirty="0">
                <a:solidFill>
                  <a:schemeClr val="dk1"/>
                </a:solidFill>
              </a:rPr>
              <a:t>validation</a:t>
            </a:r>
            <a:r>
              <a:rPr lang="en" sz="2400" i="1" dirty="0">
                <a:solidFill>
                  <a:schemeClr val="dk1"/>
                </a:solidFill>
              </a:rPr>
              <a:t> </a:t>
            </a:r>
            <a:r>
              <a:rPr lang="en" sz="2400" dirty="0">
                <a:solidFill>
                  <a:schemeClr val="dk1"/>
                </a:solidFill>
              </a:rPr>
              <a:t>of neutron backgrounds</a:t>
            </a:r>
          </a:p>
          <a:p>
            <a:pPr marL="457200" lvl="0" indent="-323850" algn="l" rtl="0">
              <a:lnSpc>
                <a:spcPct val="115000"/>
              </a:lnSpc>
              <a:spcBef>
                <a:spcPts val="0"/>
              </a:spcBef>
              <a:spcAft>
                <a:spcPts val="0"/>
              </a:spcAft>
              <a:buClr>
                <a:schemeClr val="dk1"/>
              </a:buClr>
              <a:buSzPts val="1500"/>
              <a:buChar char="●"/>
            </a:pPr>
            <a:endParaRPr lang="en" sz="2400" dirty="0">
              <a:solidFill>
                <a:schemeClr val="dk1"/>
              </a:solidFill>
            </a:endParaRPr>
          </a:p>
          <a:p>
            <a:pPr marL="457200" lvl="0" indent="-323850" algn="l" rtl="0">
              <a:lnSpc>
                <a:spcPct val="115000"/>
              </a:lnSpc>
              <a:spcBef>
                <a:spcPts val="0"/>
              </a:spcBef>
              <a:spcAft>
                <a:spcPts val="0"/>
              </a:spcAft>
              <a:buClr>
                <a:schemeClr val="dk1"/>
              </a:buClr>
              <a:buSzPts val="1500"/>
              <a:buChar char="●"/>
            </a:pPr>
            <a:r>
              <a:rPr lang="en" sz="2400" dirty="0">
                <a:solidFill>
                  <a:schemeClr val="dk1"/>
                </a:solidFill>
              </a:rPr>
              <a:t>Requires even purer GdLS</a:t>
            </a:r>
          </a:p>
        </p:txBody>
      </p:sp>
      <p:pic>
        <p:nvPicPr>
          <p:cNvPr id="10" name="Picture 9" descr="A diagram of a mass of a mass&#10;&#10;AI-generated content may be incorrect.">
            <a:extLst>
              <a:ext uri="{FF2B5EF4-FFF2-40B4-BE49-F238E27FC236}">
                <a16:creationId xmlns:a16="http://schemas.microsoft.com/office/drawing/2014/main" id="{EC939EF9-08EC-F25C-0470-522A0D141B4D}"/>
              </a:ext>
            </a:extLst>
          </p:cNvPr>
          <p:cNvPicPr>
            <a:picLocks noChangeAspect="1"/>
          </p:cNvPicPr>
          <p:nvPr/>
        </p:nvPicPr>
        <p:blipFill>
          <a:blip r:embed="rId4"/>
          <a:stretch>
            <a:fillRect/>
          </a:stretch>
        </p:blipFill>
        <p:spPr>
          <a:xfrm>
            <a:off x="4856512" y="3827258"/>
            <a:ext cx="6135171" cy="4397691"/>
          </a:xfrm>
          <a:prstGeom prst="rect">
            <a:avLst/>
          </a:prstGeom>
        </p:spPr>
      </p:pic>
    </p:spTree>
    <p:extLst>
      <p:ext uri="{BB962C8B-B14F-4D97-AF65-F5344CB8AC3E}">
        <p14:creationId xmlns:p14="http://schemas.microsoft.com/office/powerpoint/2010/main" val="730779063"/>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2BBE77A-65E1-F07F-BCBC-17C21E344F7E}"/>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5F34DDC3-9F09-D63A-FB29-48C3D60B7319}"/>
              </a:ext>
            </a:extLst>
          </p:cNvPr>
          <p:cNvSpPr>
            <a:spLocks noGrp="1"/>
          </p:cNvSpPr>
          <p:nvPr>
            <p:ph type="title"/>
          </p:nvPr>
        </p:nvSpPr>
        <p:spPr>
          <a:xfrm>
            <a:off x="3200400" y="-71967"/>
            <a:ext cx="10972800" cy="1310979"/>
          </a:xfrm>
        </p:spPr>
        <p:txBody>
          <a:bodyPr/>
          <a:lstStyle/>
          <a:p>
            <a:r>
              <a:rPr lang="en-US" dirty="0"/>
              <a:t>Other Science with Gd</a:t>
            </a:r>
            <a:r>
              <a:rPr lang="en-US" dirty="0">
                <a:sym typeface="Wingdings" panose="05000000000000000000" pitchFamily="2" charset="2"/>
              </a:rPr>
              <a:t> 0</a:t>
            </a:r>
            <a:r>
              <a:rPr lang="en-US" dirty="0">
                <a:latin typeface="Symbol" panose="05050102010706020507" pitchFamily="18" charset="2"/>
                <a:sym typeface="Wingdings" panose="05000000000000000000" pitchFamily="2" charset="2"/>
              </a:rPr>
              <a:t>nnb </a:t>
            </a:r>
            <a:r>
              <a:rPr lang="en-US" dirty="0"/>
              <a:t>of </a:t>
            </a:r>
            <a:r>
              <a:rPr lang="en-US" baseline="30000" dirty="0"/>
              <a:t>160</a:t>
            </a:r>
            <a:r>
              <a:rPr lang="en-US" dirty="0"/>
              <a:t>Gd</a:t>
            </a:r>
            <a:endParaRPr lang="en-US" dirty="0">
              <a:latin typeface="Symbol" panose="05050102010706020507" pitchFamily="18" charset="2"/>
            </a:endParaRPr>
          </a:p>
        </p:txBody>
      </p:sp>
      <p:sp>
        <p:nvSpPr>
          <p:cNvPr id="2" name="Slide Number Placeholder 1">
            <a:extLst>
              <a:ext uri="{FF2B5EF4-FFF2-40B4-BE49-F238E27FC236}">
                <a16:creationId xmlns:a16="http://schemas.microsoft.com/office/drawing/2014/main" id="{9E6B5EB4-4DEE-4F17-A566-AD39BD3B0380}"/>
              </a:ext>
            </a:extLst>
          </p:cNvPr>
          <p:cNvSpPr>
            <a:spLocks noGrp="1"/>
          </p:cNvSpPr>
          <p:nvPr>
            <p:ph type="sldNum" sz="quarter" idx="12"/>
          </p:nvPr>
        </p:nvSpPr>
        <p:spPr/>
        <p:txBody>
          <a:bodyPr/>
          <a:lstStyle/>
          <a:p>
            <a:fld id="{FE7A4BB3-E848-5A44-82DF-322201952CD8}" type="slidenum">
              <a:rPr lang="en-US" smtClean="0"/>
              <a:pPr/>
              <a:t>5</a:t>
            </a:fld>
            <a:endParaRPr lang="en-US" dirty="0"/>
          </a:p>
        </p:txBody>
      </p:sp>
      <p:sp>
        <p:nvSpPr>
          <p:cNvPr id="4" name="Google Shape;89;p16">
            <a:extLst>
              <a:ext uri="{FF2B5EF4-FFF2-40B4-BE49-F238E27FC236}">
                <a16:creationId xmlns:a16="http://schemas.microsoft.com/office/drawing/2014/main" id="{AA4B9593-3BCD-2B10-D340-88D3B8F491A5}"/>
              </a:ext>
            </a:extLst>
          </p:cNvPr>
          <p:cNvSpPr txBox="1"/>
          <p:nvPr/>
        </p:nvSpPr>
        <p:spPr>
          <a:xfrm>
            <a:off x="1028700" y="1565105"/>
            <a:ext cx="13601700" cy="3020284"/>
          </a:xfrm>
          <a:prstGeom prst="rect">
            <a:avLst/>
          </a:prstGeom>
          <a:noFill/>
          <a:ln>
            <a:noFill/>
          </a:ln>
        </p:spPr>
        <p:txBody>
          <a:bodyPr spcFirstLastPara="1" wrap="square" lIns="91425" tIns="91425" rIns="91425" bIns="91425" anchor="t" anchorCtr="0">
            <a:spAutoFit/>
          </a:bodyPr>
          <a:lstStyle/>
          <a:p>
            <a:pPr marL="457200" lvl="0" indent="-323850" algn="l" rtl="0">
              <a:lnSpc>
                <a:spcPct val="115000"/>
              </a:lnSpc>
              <a:spcBef>
                <a:spcPts val="0"/>
              </a:spcBef>
              <a:spcAft>
                <a:spcPts val="0"/>
              </a:spcAft>
              <a:buClr>
                <a:schemeClr val="dk1"/>
              </a:buClr>
              <a:buSzPts val="1500"/>
              <a:buChar char="●"/>
            </a:pPr>
            <a:r>
              <a:rPr lang="en" sz="2400" b="1" dirty="0">
                <a:solidFill>
                  <a:schemeClr val="dk1"/>
                </a:solidFill>
              </a:rPr>
              <a:t>22% of </a:t>
            </a:r>
            <a:r>
              <a:rPr lang="en" sz="2400" b="1" baseline="30000" dirty="0">
                <a:solidFill>
                  <a:schemeClr val="dk1"/>
                </a:solidFill>
              </a:rPr>
              <a:t>nat</a:t>
            </a:r>
            <a:r>
              <a:rPr lang="en" sz="2400" b="1" dirty="0">
                <a:solidFill>
                  <a:schemeClr val="dk1"/>
                </a:solidFill>
              </a:rPr>
              <a:t>Gd is </a:t>
            </a:r>
            <a:r>
              <a:rPr lang="en" sz="2400" b="1" baseline="30000" dirty="0">
                <a:solidFill>
                  <a:schemeClr val="dk1"/>
                </a:solidFill>
              </a:rPr>
              <a:t>160</a:t>
            </a:r>
            <a:r>
              <a:rPr lang="en" sz="2400" b="1" dirty="0">
                <a:solidFill>
                  <a:schemeClr val="dk1"/>
                </a:solidFill>
              </a:rPr>
              <a:t>Gd, a candidate 𝛽𝛽 isotope (2𝜈 not observed), Q</a:t>
            </a:r>
            <a:r>
              <a:rPr lang="en" sz="2400" b="1" baseline="-25000" dirty="0">
                <a:solidFill>
                  <a:schemeClr val="dk1"/>
                </a:solidFill>
              </a:rPr>
              <a:t>𝛽𝛽</a:t>
            </a:r>
            <a:r>
              <a:rPr lang="en" sz="2400" b="1" dirty="0">
                <a:solidFill>
                  <a:schemeClr val="dk1"/>
                </a:solidFill>
              </a:rPr>
              <a:t>= 1.73 MeV</a:t>
            </a:r>
            <a:endParaRPr sz="2400" b="1" dirty="0">
              <a:solidFill>
                <a:schemeClr val="dk1"/>
              </a:solidFill>
            </a:endParaRPr>
          </a:p>
          <a:p>
            <a:pPr marL="914400" lvl="1" indent="-311150" algn="l" rtl="0">
              <a:lnSpc>
                <a:spcPct val="115000"/>
              </a:lnSpc>
              <a:spcBef>
                <a:spcPts val="0"/>
              </a:spcBef>
              <a:spcAft>
                <a:spcPts val="0"/>
              </a:spcAft>
              <a:buClr>
                <a:schemeClr val="dk1"/>
              </a:buClr>
              <a:buSzPts val="1300"/>
              <a:buChar char="○"/>
            </a:pPr>
            <a:r>
              <a:rPr lang="en" sz="2000" baseline="30000" dirty="0">
                <a:solidFill>
                  <a:schemeClr val="dk1"/>
                </a:solidFill>
              </a:rPr>
              <a:t>160</a:t>
            </a:r>
            <a:r>
              <a:rPr lang="en" sz="2000" dirty="0">
                <a:solidFill>
                  <a:schemeClr val="dk1"/>
                </a:solidFill>
              </a:rPr>
              <a:t>Gd interesting: few previous investigations -- high degree of deformation tests NME calcs</a:t>
            </a:r>
          </a:p>
          <a:p>
            <a:pPr marL="914400" lvl="1" indent="-311150" algn="l" rtl="0">
              <a:lnSpc>
                <a:spcPct val="115000"/>
              </a:lnSpc>
              <a:spcBef>
                <a:spcPts val="0"/>
              </a:spcBef>
              <a:spcAft>
                <a:spcPts val="0"/>
              </a:spcAft>
              <a:buClr>
                <a:schemeClr val="dk1"/>
              </a:buClr>
              <a:buSzPts val="1300"/>
              <a:buChar char="○"/>
            </a:pPr>
            <a:r>
              <a:rPr lang="en" sz="2000" dirty="0">
                <a:solidFill>
                  <a:schemeClr val="dk1"/>
                </a:solidFill>
              </a:rPr>
              <a:t>3.7 kg of isotope in LZ; expect about 10x in XLZD, more if Gd % increased</a:t>
            </a:r>
          </a:p>
          <a:p>
            <a:pPr marL="914400" lvl="1" indent="-311150">
              <a:lnSpc>
                <a:spcPct val="115000"/>
              </a:lnSpc>
              <a:buClr>
                <a:schemeClr val="dk1"/>
              </a:buClr>
              <a:buSzPts val="1300"/>
              <a:buFontTx/>
              <a:buChar char="○"/>
            </a:pPr>
            <a:r>
              <a:rPr lang="en-US" sz="2000" dirty="0">
                <a:solidFill>
                  <a:schemeClr val="dk1"/>
                </a:solidFill>
              </a:rPr>
              <a:t>Cavern 𝛾’s limiting in LZ OD… expect lower background in XLZD</a:t>
            </a:r>
          </a:p>
          <a:p>
            <a:pPr marL="914400" lvl="1" indent="-311150" algn="l" rtl="0">
              <a:lnSpc>
                <a:spcPct val="115000"/>
              </a:lnSpc>
              <a:spcBef>
                <a:spcPts val="0"/>
              </a:spcBef>
              <a:spcAft>
                <a:spcPts val="0"/>
              </a:spcAft>
              <a:buClr>
                <a:schemeClr val="dk1"/>
              </a:buClr>
              <a:buSzPts val="1300"/>
              <a:buChar char="○"/>
            </a:pPr>
            <a:r>
              <a:rPr lang="en" sz="2000" dirty="0">
                <a:solidFill>
                  <a:schemeClr val="dk1"/>
                </a:solidFill>
              </a:rPr>
              <a:t>Optimization of signal, bkg rate, light yield (energy resolution) – (U. Mich) planning a sensitivity study</a:t>
            </a:r>
          </a:p>
          <a:p>
            <a:pPr marL="457200" lvl="0" indent="-323850" algn="l" rtl="0">
              <a:spcBef>
                <a:spcPts val="1000"/>
              </a:spcBef>
              <a:spcAft>
                <a:spcPts val="0"/>
              </a:spcAft>
              <a:buClr>
                <a:schemeClr val="dk1"/>
              </a:buClr>
              <a:buSzPts val="1500"/>
              <a:buChar char="●"/>
            </a:pPr>
            <a:r>
              <a:rPr lang="en" sz="2400" b="1" baseline="30000" dirty="0">
                <a:solidFill>
                  <a:schemeClr val="dk1"/>
                </a:solidFill>
              </a:rPr>
              <a:t>234</a:t>
            </a:r>
            <a:r>
              <a:rPr lang="en" sz="2400" b="1" dirty="0">
                <a:solidFill>
                  <a:schemeClr val="dk1"/>
                </a:solidFill>
              </a:rPr>
              <a:t>Pa (</a:t>
            </a:r>
            <a:r>
              <a:rPr lang="en" sz="2400" b="1" baseline="30000" dirty="0">
                <a:solidFill>
                  <a:schemeClr val="dk1"/>
                </a:solidFill>
              </a:rPr>
              <a:t>238</a:t>
            </a:r>
            <a:r>
              <a:rPr lang="en" sz="2400" b="1" dirty="0">
                <a:solidFill>
                  <a:schemeClr val="dk1"/>
                </a:solidFill>
              </a:rPr>
              <a:t>U</a:t>
            </a:r>
            <a:r>
              <a:rPr lang="en" sz="2400" b="1" baseline="-25000" dirty="0">
                <a:solidFill>
                  <a:schemeClr val="dk1"/>
                </a:solidFill>
              </a:rPr>
              <a:t>early</a:t>
            </a:r>
            <a:r>
              <a:rPr lang="en" sz="2400" b="1" dirty="0">
                <a:solidFill>
                  <a:schemeClr val="dk1"/>
                </a:solidFill>
              </a:rPr>
              <a:t>) &amp; </a:t>
            </a:r>
            <a:r>
              <a:rPr lang="en" sz="2400" b="1" baseline="30000" dirty="0">
                <a:solidFill>
                  <a:schemeClr val="dk1"/>
                </a:solidFill>
              </a:rPr>
              <a:t>228</a:t>
            </a:r>
            <a:r>
              <a:rPr lang="en" sz="2400" b="1" dirty="0">
                <a:solidFill>
                  <a:schemeClr val="dk1"/>
                </a:solidFill>
              </a:rPr>
              <a:t>Ac (</a:t>
            </a:r>
            <a:r>
              <a:rPr lang="en" sz="2400" b="1" baseline="30000" dirty="0">
                <a:solidFill>
                  <a:schemeClr val="dk1"/>
                </a:solidFill>
              </a:rPr>
              <a:t>232</a:t>
            </a:r>
            <a:r>
              <a:rPr lang="en" sz="2400" b="1" dirty="0">
                <a:solidFill>
                  <a:schemeClr val="dk1"/>
                </a:solidFill>
              </a:rPr>
              <a:t>Th</a:t>
            </a:r>
            <a:r>
              <a:rPr lang="en" sz="2400" b="1" baseline="-25000" dirty="0">
                <a:solidFill>
                  <a:schemeClr val="dk1"/>
                </a:solidFill>
              </a:rPr>
              <a:t>early</a:t>
            </a:r>
            <a:r>
              <a:rPr lang="en" sz="2400" b="1" dirty="0">
                <a:solidFill>
                  <a:schemeClr val="dk1"/>
                </a:solidFill>
              </a:rPr>
              <a:t>): &gt;2 MeV 𝛽’s which intersect ROI - main background</a:t>
            </a:r>
            <a:endParaRPr sz="2400" b="1" dirty="0">
              <a:solidFill>
                <a:schemeClr val="dk1"/>
              </a:solidFill>
            </a:endParaRPr>
          </a:p>
          <a:p>
            <a:pPr marL="457200" lvl="0" indent="-323850" algn="l" rtl="0">
              <a:spcBef>
                <a:spcPts val="1000"/>
              </a:spcBef>
              <a:spcAft>
                <a:spcPts val="0"/>
              </a:spcAft>
              <a:buClr>
                <a:schemeClr val="dk1"/>
              </a:buClr>
              <a:buSzPts val="1500"/>
              <a:buChar char="●"/>
            </a:pPr>
            <a:r>
              <a:rPr lang="en" sz="2400" dirty="0">
                <a:solidFill>
                  <a:schemeClr val="dk1"/>
                </a:solidFill>
              </a:rPr>
              <a:t>Potential collaboration between Michigan, BNL, PNNL will help assess potential sensitivity</a:t>
            </a:r>
            <a:endParaRPr sz="2000" dirty="0">
              <a:solidFill>
                <a:schemeClr val="dk1"/>
              </a:solidFill>
            </a:endParaRPr>
          </a:p>
        </p:txBody>
      </p:sp>
      <p:pic>
        <p:nvPicPr>
          <p:cNvPr id="11" name="Google Shape;85;p16" title="Screenshot 2025-05-10 at 12.23.04 PM.png">
            <a:extLst>
              <a:ext uri="{FF2B5EF4-FFF2-40B4-BE49-F238E27FC236}">
                <a16:creationId xmlns:a16="http://schemas.microsoft.com/office/drawing/2014/main" id="{F7694088-9E96-DACD-2111-920B23C5A2FC}"/>
              </a:ext>
            </a:extLst>
          </p:cNvPr>
          <p:cNvPicPr preferRelativeResize="0"/>
          <p:nvPr/>
        </p:nvPicPr>
        <p:blipFill rotWithShape="1">
          <a:blip r:embed="rId3">
            <a:alphaModFix/>
          </a:blip>
          <a:srcRect b="85934"/>
          <a:stretch>
            <a:fillRect/>
          </a:stretch>
        </p:blipFill>
        <p:spPr>
          <a:xfrm>
            <a:off x="7106716" y="4763660"/>
            <a:ext cx="7298504" cy="767709"/>
          </a:xfrm>
          <a:prstGeom prst="rect">
            <a:avLst/>
          </a:prstGeom>
          <a:noFill/>
          <a:ln>
            <a:noFill/>
          </a:ln>
        </p:spPr>
      </p:pic>
      <p:pic>
        <p:nvPicPr>
          <p:cNvPr id="12" name="Google Shape;86;p16" title="baseline_bkgs_fv.png">
            <a:extLst>
              <a:ext uri="{FF2B5EF4-FFF2-40B4-BE49-F238E27FC236}">
                <a16:creationId xmlns:a16="http://schemas.microsoft.com/office/drawing/2014/main" id="{E3F8376D-69E5-1138-933C-7994BE011BE7}"/>
              </a:ext>
            </a:extLst>
          </p:cNvPr>
          <p:cNvPicPr preferRelativeResize="0"/>
          <p:nvPr/>
        </p:nvPicPr>
        <p:blipFill rotWithShape="1">
          <a:blip r:embed="rId4">
            <a:alphaModFix/>
          </a:blip>
          <a:srcRect t="17389"/>
          <a:stretch/>
        </p:blipFill>
        <p:spPr>
          <a:xfrm>
            <a:off x="2307759" y="4610964"/>
            <a:ext cx="5209881" cy="3227936"/>
          </a:xfrm>
          <a:prstGeom prst="rect">
            <a:avLst/>
          </a:prstGeom>
          <a:noFill/>
          <a:ln>
            <a:noFill/>
          </a:ln>
        </p:spPr>
      </p:pic>
      <p:sp>
        <p:nvSpPr>
          <p:cNvPr id="13" name="Google Shape;90;p16">
            <a:extLst>
              <a:ext uri="{FF2B5EF4-FFF2-40B4-BE49-F238E27FC236}">
                <a16:creationId xmlns:a16="http://schemas.microsoft.com/office/drawing/2014/main" id="{7DCF2E5E-82B7-F417-1F0D-5B116AE22A04}"/>
              </a:ext>
            </a:extLst>
          </p:cNvPr>
          <p:cNvSpPr txBox="1"/>
          <p:nvPr/>
        </p:nvSpPr>
        <p:spPr>
          <a:xfrm>
            <a:off x="7946225" y="5736095"/>
            <a:ext cx="6030409" cy="977673"/>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1000"/>
              </a:spcAft>
              <a:buNone/>
            </a:pPr>
            <a:r>
              <a:rPr lang="en" i="1" dirty="0">
                <a:solidFill>
                  <a:schemeClr val="dk1"/>
                </a:solidFill>
              </a:rPr>
              <a:t>Geant MC of a concept experiment (not XLZD) showing primary backgrounds for DBD search</a:t>
            </a:r>
            <a:endParaRPr sz="1200" i="1" dirty="0"/>
          </a:p>
        </p:txBody>
      </p:sp>
    </p:spTree>
    <p:extLst>
      <p:ext uri="{BB962C8B-B14F-4D97-AF65-F5344CB8AC3E}">
        <p14:creationId xmlns:p14="http://schemas.microsoft.com/office/powerpoint/2010/main" val="18584489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048570E-D178-5F60-1534-22473B52C36C}"/>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6F59CB30-5112-F357-3C9A-C497BBB4B347}"/>
              </a:ext>
            </a:extLst>
          </p:cNvPr>
          <p:cNvSpPr>
            <a:spLocks noGrp="1"/>
          </p:cNvSpPr>
          <p:nvPr>
            <p:ph type="title"/>
          </p:nvPr>
        </p:nvSpPr>
        <p:spPr>
          <a:xfrm>
            <a:off x="3200400" y="270934"/>
            <a:ext cx="10972800" cy="1131484"/>
          </a:xfrm>
        </p:spPr>
        <p:txBody>
          <a:bodyPr/>
          <a:lstStyle/>
          <a:p>
            <a:r>
              <a:rPr lang="en-US" dirty="0"/>
              <a:t>Goals</a:t>
            </a:r>
          </a:p>
        </p:txBody>
      </p:sp>
      <p:sp>
        <p:nvSpPr>
          <p:cNvPr id="4" name="Content Placeholder 3">
            <a:extLst>
              <a:ext uri="{FF2B5EF4-FFF2-40B4-BE49-F238E27FC236}">
                <a16:creationId xmlns:a16="http://schemas.microsoft.com/office/drawing/2014/main" id="{EB5427AB-0F80-062F-0112-C91CBB40007E}"/>
              </a:ext>
            </a:extLst>
          </p:cNvPr>
          <p:cNvSpPr>
            <a:spLocks noGrp="1"/>
          </p:cNvSpPr>
          <p:nvPr>
            <p:ph sz="quarter" idx="20"/>
          </p:nvPr>
        </p:nvSpPr>
        <p:spPr>
          <a:xfrm>
            <a:off x="1215342" y="1933955"/>
            <a:ext cx="13037868" cy="5486401"/>
          </a:xfrm>
        </p:spPr>
        <p:txBody>
          <a:bodyPr/>
          <a:lstStyle/>
          <a:p>
            <a:pPr marL="0" indent="0">
              <a:buNone/>
            </a:pPr>
            <a:r>
              <a:rPr lang="en-US" dirty="0">
                <a:solidFill>
                  <a:srgbClr val="000000"/>
                </a:solidFill>
              </a:rPr>
              <a:t>Develop more sensitive method to </a:t>
            </a:r>
            <a:r>
              <a:rPr lang="en-US" b="1" i="1" u="sng" dirty="0">
                <a:solidFill>
                  <a:srgbClr val="000000"/>
                </a:solidFill>
              </a:rPr>
              <a:t>further</a:t>
            </a:r>
            <a:r>
              <a:rPr lang="en-US" dirty="0">
                <a:solidFill>
                  <a:srgbClr val="000000"/>
                </a:solidFill>
              </a:rPr>
              <a:t> evaluate radiopurity of Gd(TMHA)</a:t>
            </a:r>
            <a:r>
              <a:rPr lang="en-US" baseline="-25000" dirty="0">
                <a:solidFill>
                  <a:srgbClr val="000000"/>
                </a:solidFill>
              </a:rPr>
              <a:t>3 </a:t>
            </a:r>
          </a:p>
          <a:p>
            <a:pPr lvl="1"/>
            <a:r>
              <a:rPr lang="en-US" dirty="0">
                <a:solidFill>
                  <a:srgbClr val="000000"/>
                </a:solidFill>
              </a:rPr>
              <a:t>Most radiopurity values were upper limits</a:t>
            </a:r>
          </a:p>
          <a:p>
            <a:pPr marL="0" indent="0">
              <a:buNone/>
            </a:pPr>
            <a:endParaRPr lang="en-US" dirty="0">
              <a:solidFill>
                <a:srgbClr val="000000"/>
              </a:solidFill>
            </a:endParaRPr>
          </a:p>
          <a:p>
            <a:pPr marL="0" indent="0">
              <a:buNone/>
            </a:pPr>
            <a:endParaRPr lang="en-US" dirty="0">
              <a:solidFill>
                <a:srgbClr val="000000"/>
              </a:solidFill>
            </a:endParaRPr>
          </a:p>
          <a:p>
            <a:pPr marL="0" indent="0">
              <a:buNone/>
            </a:pPr>
            <a:r>
              <a:rPr lang="en-US" dirty="0">
                <a:solidFill>
                  <a:srgbClr val="000000"/>
                </a:solidFill>
              </a:rPr>
              <a:t>Provide more precise/constrained understanding of backgrounds for improved science reach in current (LZ) and future (XLZD, 0vbb) searches</a:t>
            </a:r>
          </a:p>
        </p:txBody>
      </p:sp>
      <p:sp>
        <p:nvSpPr>
          <p:cNvPr id="2" name="Slide Number Placeholder 1">
            <a:extLst>
              <a:ext uri="{FF2B5EF4-FFF2-40B4-BE49-F238E27FC236}">
                <a16:creationId xmlns:a16="http://schemas.microsoft.com/office/drawing/2014/main" id="{BAC8F030-EDE3-9D2B-49AD-FE7E9B0F7F2A}"/>
              </a:ext>
            </a:extLst>
          </p:cNvPr>
          <p:cNvSpPr>
            <a:spLocks noGrp="1"/>
          </p:cNvSpPr>
          <p:nvPr>
            <p:ph type="sldNum" sz="quarter" idx="12"/>
          </p:nvPr>
        </p:nvSpPr>
        <p:spPr/>
        <p:txBody>
          <a:bodyPr/>
          <a:lstStyle/>
          <a:p>
            <a:fld id="{FE7A4BB3-E848-5A44-82DF-322201952CD8}" type="slidenum">
              <a:rPr lang="en-US" smtClean="0"/>
              <a:pPr/>
              <a:t>6</a:t>
            </a:fld>
            <a:endParaRPr lang="en-US" dirty="0"/>
          </a:p>
        </p:txBody>
      </p:sp>
      <p:grpSp>
        <p:nvGrpSpPr>
          <p:cNvPr id="8" name="Group 7">
            <a:extLst>
              <a:ext uri="{FF2B5EF4-FFF2-40B4-BE49-F238E27FC236}">
                <a16:creationId xmlns:a16="http://schemas.microsoft.com/office/drawing/2014/main" id="{EB59F916-6B4D-9033-2DE6-56E1E8BBE3F7}"/>
              </a:ext>
            </a:extLst>
          </p:cNvPr>
          <p:cNvGrpSpPr/>
          <p:nvPr/>
        </p:nvGrpSpPr>
        <p:grpSpPr>
          <a:xfrm>
            <a:off x="5749290" y="5140113"/>
            <a:ext cx="3474720" cy="2948941"/>
            <a:chOff x="11738610" y="270933"/>
            <a:chExt cx="3474720" cy="2948941"/>
          </a:xfrm>
        </p:grpSpPr>
        <p:pic>
          <p:nvPicPr>
            <p:cNvPr id="6" name="Google Shape;77;p15" title="Gd-powder_screening.png">
              <a:extLst>
                <a:ext uri="{FF2B5EF4-FFF2-40B4-BE49-F238E27FC236}">
                  <a16:creationId xmlns:a16="http://schemas.microsoft.com/office/drawing/2014/main" id="{642D4038-E239-CD53-56A0-CFEB8F0FB363}"/>
                </a:ext>
              </a:extLst>
            </p:cNvPr>
            <p:cNvPicPr preferRelativeResize="0"/>
            <p:nvPr/>
          </p:nvPicPr>
          <p:blipFill>
            <a:blip r:embed="rId3">
              <a:alphaModFix/>
            </a:blip>
            <a:srcRect l="4374" t="25087" r="85306" b="7368"/>
            <a:stretch>
              <a:fillRect/>
            </a:stretch>
          </p:blipFill>
          <p:spPr>
            <a:xfrm>
              <a:off x="11738610" y="270933"/>
              <a:ext cx="1200150" cy="2948941"/>
            </a:xfrm>
            <a:prstGeom prst="rect">
              <a:avLst/>
            </a:prstGeom>
            <a:noFill/>
            <a:ln>
              <a:noFill/>
            </a:ln>
          </p:spPr>
        </p:pic>
        <p:pic>
          <p:nvPicPr>
            <p:cNvPr id="7" name="Google Shape;77;p15" title="Gd-powder_screening.png">
              <a:extLst>
                <a:ext uri="{FF2B5EF4-FFF2-40B4-BE49-F238E27FC236}">
                  <a16:creationId xmlns:a16="http://schemas.microsoft.com/office/drawing/2014/main" id="{9B876580-69E3-D481-66AC-4C4B7EACF4DA}"/>
                </a:ext>
              </a:extLst>
            </p:cNvPr>
            <p:cNvPicPr preferRelativeResize="0"/>
            <p:nvPr/>
          </p:nvPicPr>
          <p:blipFill>
            <a:blip r:embed="rId3">
              <a:alphaModFix/>
            </a:blip>
            <a:srcRect l="50470" t="25086" r="29971" b="10510"/>
            <a:stretch>
              <a:fillRect/>
            </a:stretch>
          </p:blipFill>
          <p:spPr>
            <a:xfrm>
              <a:off x="12938760" y="270933"/>
              <a:ext cx="2274570" cy="2811781"/>
            </a:xfrm>
            <a:prstGeom prst="rect">
              <a:avLst/>
            </a:prstGeom>
            <a:noFill/>
            <a:ln>
              <a:noFill/>
            </a:ln>
          </p:spPr>
        </p:pic>
      </p:grpSp>
      <p:cxnSp>
        <p:nvCxnSpPr>
          <p:cNvPr id="11" name="Straight Arrow Connector 10">
            <a:extLst>
              <a:ext uri="{FF2B5EF4-FFF2-40B4-BE49-F238E27FC236}">
                <a16:creationId xmlns:a16="http://schemas.microsoft.com/office/drawing/2014/main" id="{F6505417-76F4-D90B-F3FF-10994DF33175}"/>
              </a:ext>
            </a:extLst>
          </p:cNvPr>
          <p:cNvCxnSpPr/>
          <p:nvPr/>
        </p:nvCxnSpPr>
        <p:spPr>
          <a:xfrm>
            <a:off x="4846320" y="5783580"/>
            <a:ext cx="902970" cy="0"/>
          </a:xfrm>
          <a:prstGeom prst="straightConnector1">
            <a:avLst/>
          </a:prstGeom>
          <a:ln w="76200">
            <a:solidFill>
              <a:srgbClr val="00B050"/>
            </a:solidFill>
            <a:tailEnd type="triangle"/>
          </a:ln>
        </p:spPr>
        <p:style>
          <a:lnRef idx="1">
            <a:schemeClr val="accent1"/>
          </a:lnRef>
          <a:fillRef idx="0">
            <a:schemeClr val="accent1"/>
          </a:fillRef>
          <a:effectRef idx="0">
            <a:schemeClr val="accent1"/>
          </a:effectRef>
          <a:fontRef idx="minor">
            <a:schemeClr val="tx1"/>
          </a:fontRef>
        </p:style>
      </p:cxnSp>
      <p:cxnSp>
        <p:nvCxnSpPr>
          <p:cNvPr id="12" name="Straight Arrow Connector 11">
            <a:extLst>
              <a:ext uri="{FF2B5EF4-FFF2-40B4-BE49-F238E27FC236}">
                <a16:creationId xmlns:a16="http://schemas.microsoft.com/office/drawing/2014/main" id="{393D02C6-3D90-81F9-2A8C-1FBB95EE19C0}"/>
              </a:ext>
            </a:extLst>
          </p:cNvPr>
          <p:cNvCxnSpPr/>
          <p:nvPr/>
        </p:nvCxnSpPr>
        <p:spPr>
          <a:xfrm>
            <a:off x="4846320" y="7250430"/>
            <a:ext cx="902970" cy="0"/>
          </a:xfrm>
          <a:prstGeom prst="straightConnector1">
            <a:avLst/>
          </a:prstGeom>
          <a:ln w="76200">
            <a:solidFill>
              <a:srgbClr val="00B050"/>
            </a:solidFill>
            <a:tailEnd type="triangle"/>
          </a:ln>
        </p:spPr>
        <p:style>
          <a:lnRef idx="1">
            <a:schemeClr val="accent1"/>
          </a:lnRef>
          <a:fillRef idx="0">
            <a:schemeClr val="accent1"/>
          </a:fillRef>
          <a:effectRef idx="0">
            <a:schemeClr val="accent1"/>
          </a:effectRef>
          <a:fontRef idx="minor">
            <a:schemeClr val="tx1"/>
          </a:fontRef>
        </p:style>
      </p:cxnSp>
      <p:cxnSp>
        <p:nvCxnSpPr>
          <p:cNvPr id="13" name="Straight Arrow Connector 12">
            <a:extLst>
              <a:ext uri="{FF2B5EF4-FFF2-40B4-BE49-F238E27FC236}">
                <a16:creationId xmlns:a16="http://schemas.microsoft.com/office/drawing/2014/main" id="{F5D6D258-6011-8539-4BFC-90BBED149A35}"/>
              </a:ext>
            </a:extLst>
          </p:cNvPr>
          <p:cNvCxnSpPr/>
          <p:nvPr/>
        </p:nvCxnSpPr>
        <p:spPr>
          <a:xfrm>
            <a:off x="4846320" y="6739890"/>
            <a:ext cx="902970" cy="0"/>
          </a:xfrm>
          <a:prstGeom prst="straightConnector1">
            <a:avLst/>
          </a:prstGeom>
          <a:ln w="76200">
            <a:solidFill>
              <a:srgbClr val="00B050"/>
            </a:solidFill>
            <a:tailEnd type="triangle"/>
          </a:ln>
        </p:spPr>
        <p:style>
          <a:lnRef idx="1">
            <a:schemeClr val="accent1"/>
          </a:lnRef>
          <a:fillRef idx="0">
            <a:schemeClr val="accent1"/>
          </a:fillRef>
          <a:effectRef idx="0">
            <a:schemeClr val="accent1"/>
          </a:effectRef>
          <a:fontRef idx="minor">
            <a:schemeClr val="tx1"/>
          </a:fontRef>
        </p:style>
      </p:cxnSp>
      <p:cxnSp>
        <p:nvCxnSpPr>
          <p:cNvPr id="14" name="Straight Arrow Connector 13">
            <a:extLst>
              <a:ext uri="{FF2B5EF4-FFF2-40B4-BE49-F238E27FC236}">
                <a16:creationId xmlns:a16="http://schemas.microsoft.com/office/drawing/2014/main" id="{2051171E-1151-EE5E-1FEC-47A6D3D10E09}"/>
              </a:ext>
            </a:extLst>
          </p:cNvPr>
          <p:cNvCxnSpPr/>
          <p:nvPr/>
        </p:nvCxnSpPr>
        <p:spPr>
          <a:xfrm>
            <a:off x="4846320" y="7513320"/>
            <a:ext cx="902970" cy="0"/>
          </a:xfrm>
          <a:prstGeom prst="straightConnector1">
            <a:avLst/>
          </a:prstGeom>
          <a:ln w="76200">
            <a:solidFill>
              <a:schemeClr val="tx2">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5" name="Straight Arrow Connector 14">
            <a:extLst>
              <a:ext uri="{FF2B5EF4-FFF2-40B4-BE49-F238E27FC236}">
                <a16:creationId xmlns:a16="http://schemas.microsoft.com/office/drawing/2014/main" id="{86C47FA0-AA91-9D51-7F1A-A6803278DC98}"/>
              </a:ext>
            </a:extLst>
          </p:cNvPr>
          <p:cNvCxnSpPr/>
          <p:nvPr/>
        </p:nvCxnSpPr>
        <p:spPr>
          <a:xfrm>
            <a:off x="4846320" y="7772400"/>
            <a:ext cx="902970" cy="0"/>
          </a:xfrm>
          <a:prstGeom prst="straightConnector1">
            <a:avLst/>
          </a:prstGeom>
          <a:ln w="76200">
            <a:solidFill>
              <a:schemeClr val="tx2">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6" name="Straight Arrow Connector 15">
            <a:extLst>
              <a:ext uri="{FF2B5EF4-FFF2-40B4-BE49-F238E27FC236}">
                <a16:creationId xmlns:a16="http://schemas.microsoft.com/office/drawing/2014/main" id="{CEF3D636-5EB1-F89C-9436-0DB090640425}"/>
              </a:ext>
            </a:extLst>
          </p:cNvPr>
          <p:cNvCxnSpPr/>
          <p:nvPr/>
        </p:nvCxnSpPr>
        <p:spPr>
          <a:xfrm>
            <a:off x="4846320" y="6019800"/>
            <a:ext cx="902970" cy="0"/>
          </a:xfrm>
          <a:prstGeom prst="straightConnector1">
            <a:avLst/>
          </a:prstGeom>
          <a:ln w="762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7" name="Straight Arrow Connector 16">
            <a:extLst>
              <a:ext uri="{FF2B5EF4-FFF2-40B4-BE49-F238E27FC236}">
                <a16:creationId xmlns:a16="http://schemas.microsoft.com/office/drawing/2014/main" id="{51537427-BA26-21BB-3B76-A14CEEEFADD6}"/>
              </a:ext>
            </a:extLst>
          </p:cNvPr>
          <p:cNvCxnSpPr/>
          <p:nvPr/>
        </p:nvCxnSpPr>
        <p:spPr>
          <a:xfrm>
            <a:off x="4846320" y="7010400"/>
            <a:ext cx="902970" cy="0"/>
          </a:xfrm>
          <a:prstGeom prst="straightConnector1">
            <a:avLst/>
          </a:prstGeom>
          <a:ln w="762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8" name="Straight Arrow Connector 17">
            <a:extLst>
              <a:ext uri="{FF2B5EF4-FFF2-40B4-BE49-F238E27FC236}">
                <a16:creationId xmlns:a16="http://schemas.microsoft.com/office/drawing/2014/main" id="{3B8EE333-5173-A351-73C0-03511770B331}"/>
              </a:ext>
            </a:extLst>
          </p:cNvPr>
          <p:cNvCxnSpPr/>
          <p:nvPr/>
        </p:nvCxnSpPr>
        <p:spPr>
          <a:xfrm>
            <a:off x="4846320" y="6313170"/>
            <a:ext cx="902970" cy="0"/>
          </a:xfrm>
          <a:prstGeom prst="straightConnector1">
            <a:avLst/>
          </a:prstGeom>
          <a:ln w="76200">
            <a:solidFill>
              <a:srgbClr val="00B050"/>
            </a:solidFill>
            <a:tailEnd type="triangle"/>
          </a:ln>
        </p:spPr>
        <p:style>
          <a:lnRef idx="1">
            <a:schemeClr val="accent1"/>
          </a:lnRef>
          <a:fillRef idx="0">
            <a:schemeClr val="accent1"/>
          </a:fillRef>
          <a:effectRef idx="0">
            <a:schemeClr val="accent1"/>
          </a:effectRef>
          <a:fontRef idx="minor">
            <a:schemeClr val="tx1"/>
          </a:fontRef>
        </p:style>
      </p:cxnSp>
      <p:cxnSp>
        <p:nvCxnSpPr>
          <p:cNvPr id="19" name="Straight Arrow Connector 18">
            <a:extLst>
              <a:ext uri="{FF2B5EF4-FFF2-40B4-BE49-F238E27FC236}">
                <a16:creationId xmlns:a16="http://schemas.microsoft.com/office/drawing/2014/main" id="{ED5DFAC4-4032-834B-5547-F10E25F41770}"/>
              </a:ext>
            </a:extLst>
          </p:cNvPr>
          <p:cNvCxnSpPr/>
          <p:nvPr/>
        </p:nvCxnSpPr>
        <p:spPr>
          <a:xfrm>
            <a:off x="4846320" y="6522720"/>
            <a:ext cx="902970" cy="0"/>
          </a:xfrm>
          <a:prstGeom prst="straightConnector1">
            <a:avLst/>
          </a:prstGeom>
          <a:ln w="762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150864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left)">
                                      <p:cBhvr>
                                        <p:cTn id="7" dur="500"/>
                                        <p:tgtEl>
                                          <p:spTgt spid="11"/>
                                        </p:tgtEl>
                                      </p:cBhvr>
                                    </p:animEffect>
                                  </p:childTnLst>
                                </p:cTn>
                              </p:par>
                              <p:par>
                                <p:cTn id="8" presetID="22" presetClass="entr" presetSubtype="8" fill="hold" nodeType="withEffect">
                                  <p:stCondLst>
                                    <p:cond delay="0"/>
                                  </p:stCondLst>
                                  <p:childTnLst>
                                    <p:set>
                                      <p:cBhvr>
                                        <p:cTn id="9" dur="1" fill="hold">
                                          <p:stCondLst>
                                            <p:cond delay="0"/>
                                          </p:stCondLst>
                                        </p:cTn>
                                        <p:tgtEl>
                                          <p:spTgt spid="18"/>
                                        </p:tgtEl>
                                        <p:attrNameLst>
                                          <p:attrName>style.visibility</p:attrName>
                                        </p:attrNameLst>
                                      </p:cBhvr>
                                      <p:to>
                                        <p:strVal val="visible"/>
                                      </p:to>
                                    </p:set>
                                    <p:animEffect transition="in" filter="wipe(left)">
                                      <p:cBhvr>
                                        <p:cTn id="10" dur="500"/>
                                        <p:tgtEl>
                                          <p:spTgt spid="18"/>
                                        </p:tgtEl>
                                      </p:cBhvr>
                                    </p:animEffect>
                                  </p:childTnLst>
                                </p:cTn>
                              </p:par>
                              <p:par>
                                <p:cTn id="11" presetID="22" presetClass="entr" presetSubtype="8" fill="hold" nodeType="withEffect">
                                  <p:stCondLst>
                                    <p:cond delay="0"/>
                                  </p:stCondLst>
                                  <p:childTnLst>
                                    <p:set>
                                      <p:cBhvr>
                                        <p:cTn id="12" dur="1" fill="hold">
                                          <p:stCondLst>
                                            <p:cond delay="0"/>
                                          </p:stCondLst>
                                        </p:cTn>
                                        <p:tgtEl>
                                          <p:spTgt spid="13"/>
                                        </p:tgtEl>
                                        <p:attrNameLst>
                                          <p:attrName>style.visibility</p:attrName>
                                        </p:attrNameLst>
                                      </p:cBhvr>
                                      <p:to>
                                        <p:strVal val="visible"/>
                                      </p:to>
                                    </p:set>
                                    <p:animEffect transition="in" filter="wipe(left)">
                                      <p:cBhvr>
                                        <p:cTn id="13" dur="500"/>
                                        <p:tgtEl>
                                          <p:spTgt spid="13"/>
                                        </p:tgtEl>
                                      </p:cBhvr>
                                    </p:animEffect>
                                  </p:childTnLst>
                                </p:cTn>
                              </p:par>
                              <p:par>
                                <p:cTn id="14" presetID="22" presetClass="entr" presetSubtype="8" fill="hold" nodeType="withEffect">
                                  <p:stCondLst>
                                    <p:cond delay="0"/>
                                  </p:stCondLst>
                                  <p:childTnLst>
                                    <p:set>
                                      <p:cBhvr>
                                        <p:cTn id="15" dur="1" fill="hold">
                                          <p:stCondLst>
                                            <p:cond delay="0"/>
                                          </p:stCondLst>
                                        </p:cTn>
                                        <p:tgtEl>
                                          <p:spTgt spid="12"/>
                                        </p:tgtEl>
                                        <p:attrNameLst>
                                          <p:attrName>style.visibility</p:attrName>
                                        </p:attrNameLst>
                                      </p:cBhvr>
                                      <p:to>
                                        <p:strVal val="visible"/>
                                      </p:to>
                                    </p:set>
                                    <p:animEffect transition="in" filter="wipe(left)">
                                      <p:cBhvr>
                                        <p:cTn id="16" dur="500"/>
                                        <p:tgtEl>
                                          <p:spTgt spid="12"/>
                                        </p:tgtEl>
                                      </p:cBhvr>
                                    </p:animEffect>
                                  </p:childTnLst>
                                </p:cTn>
                              </p:par>
                            </p:childTnLst>
                          </p:cTn>
                        </p:par>
                      </p:childTnLst>
                    </p:cTn>
                  </p:par>
                  <p:par>
                    <p:cTn id="17" fill="hold">
                      <p:stCondLst>
                        <p:cond delay="indefinite"/>
                      </p:stCondLst>
                      <p:childTnLst>
                        <p:par>
                          <p:cTn id="18" fill="hold">
                            <p:stCondLst>
                              <p:cond delay="0"/>
                            </p:stCondLst>
                            <p:childTnLst>
                              <p:par>
                                <p:cTn id="19" presetID="22" presetClass="entr" presetSubtype="8" fill="hold" nodeType="clickEffect">
                                  <p:stCondLst>
                                    <p:cond delay="0"/>
                                  </p:stCondLst>
                                  <p:childTnLst>
                                    <p:set>
                                      <p:cBhvr>
                                        <p:cTn id="20" dur="1" fill="hold">
                                          <p:stCondLst>
                                            <p:cond delay="0"/>
                                          </p:stCondLst>
                                        </p:cTn>
                                        <p:tgtEl>
                                          <p:spTgt spid="14"/>
                                        </p:tgtEl>
                                        <p:attrNameLst>
                                          <p:attrName>style.visibility</p:attrName>
                                        </p:attrNameLst>
                                      </p:cBhvr>
                                      <p:to>
                                        <p:strVal val="visible"/>
                                      </p:to>
                                    </p:set>
                                    <p:animEffect transition="in" filter="wipe(left)">
                                      <p:cBhvr>
                                        <p:cTn id="21" dur="500"/>
                                        <p:tgtEl>
                                          <p:spTgt spid="14"/>
                                        </p:tgtEl>
                                      </p:cBhvr>
                                    </p:animEffect>
                                  </p:childTnLst>
                                </p:cTn>
                              </p:par>
                              <p:par>
                                <p:cTn id="22" presetID="22" presetClass="entr" presetSubtype="8" fill="hold" nodeType="withEffect">
                                  <p:stCondLst>
                                    <p:cond delay="0"/>
                                  </p:stCondLst>
                                  <p:childTnLst>
                                    <p:set>
                                      <p:cBhvr>
                                        <p:cTn id="23" dur="1" fill="hold">
                                          <p:stCondLst>
                                            <p:cond delay="0"/>
                                          </p:stCondLst>
                                        </p:cTn>
                                        <p:tgtEl>
                                          <p:spTgt spid="15"/>
                                        </p:tgtEl>
                                        <p:attrNameLst>
                                          <p:attrName>style.visibility</p:attrName>
                                        </p:attrNameLst>
                                      </p:cBhvr>
                                      <p:to>
                                        <p:strVal val="visible"/>
                                      </p:to>
                                    </p:set>
                                    <p:animEffect transition="in" filter="wipe(left)">
                                      <p:cBhvr>
                                        <p:cTn id="24" dur="500"/>
                                        <p:tgtEl>
                                          <p:spTgt spid="15"/>
                                        </p:tgtEl>
                                      </p:cBhvr>
                                    </p:animEffect>
                                  </p:childTnLst>
                                </p:cTn>
                              </p:par>
                            </p:childTnLst>
                          </p:cTn>
                        </p:par>
                      </p:childTnLst>
                    </p:cTn>
                  </p:par>
                  <p:par>
                    <p:cTn id="25" fill="hold">
                      <p:stCondLst>
                        <p:cond delay="indefinite"/>
                      </p:stCondLst>
                      <p:childTnLst>
                        <p:par>
                          <p:cTn id="26" fill="hold">
                            <p:stCondLst>
                              <p:cond delay="0"/>
                            </p:stCondLst>
                            <p:childTnLst>
                              <p:par>
                                <p:cTn id="27" presetID="22" presetClass="entr" presetSubtype="8" fill="hold" nodeType="clickEffect">
                                  <p:stCondLst>
                                    <p:cond delay="0"/>
                                  </p:stCondLst>
                                  <p:childTnLst>
                                    <p:set>
                                      <p:cBhvr>
                                        <p:cTn id="28" dur="1" fill="hold">
                                          <p:stCondLst>
                                            <p:cond delay="0"/>
                                          </p:stCondLst>
                                        </p:cTn>
                                        <p:tgtEl>
                                          <p:spTgt spid="16"/>
                                        </p:tgtEl>
                                        <p:attrNameLst>
                                          <p:attrName>style.visibility</p:attrName>
                                        </p:attrNameLst>
                                      </p:cBhvr>
                                      <p:to>
                                        <p:strVal val="visible"/>
                                      </p:to>
                                    </p:set>
                                    <p:animEffect transition="in" filter="wipe(left)">
                                      <p:cBhvr>
                                        <p:cTn id="29" dur="500"/>
                                        <p:tgtEl>
                                          <p:spTgt spid="16"/>
                                        </p:tgtEl>
                                      </p:cBhvr>
                                    </p:animEffect>
                                  </p:childTnLst>
                                </p:cTn>
                              </p:par>
                              <p:par>
                                <p:cTn id="30" presetID="22" presetClass="entr" presetSubtype="8" fill="hold" nodeType="withEffect">
                                  <p:stCondLst>
                                    <p:cond delay="0"/>
                                  </p:stCondLst>
                                  <p:childTnLst>
                                    <p:set>
                                      <p:cBhvr>
                                        <p:cTn id="31" dur="1" fill="hold">
                                          <p:stCondLst>
                                            <p:cond delay="0"/>
                                          </p:stCondLst>
                                        </p:cTn>
                                        <p:tgtEl>
                                          <p:spTgt spid="17"/>
                                        </p:tgtEl>
                                        <p:attrNameLst>
                                          <p:attrName>style.visibility</p:attrName>
                                        </p:attrNameLst>
                                      </p:cBhvr>
                                      <p:to>
                                        <p:strVal val="visible"/>
                                      </p:to>
                                    </p:set>
                                    <p:animEffect transition="in" filter="wipe(left)">
                                      <p:cBhvr>
                                        <p:cTn id="32" dur="500"/>
                                        <p:tgtEl>
                                          <p:spTgt spid="17"/>
                                        </p:tgtEl>
                                      </p:cBhvr>
                                    </p:animEffect>
                                  </p:childTnLst>
                                </p:cTn>
                              </p:par>
                              <p:par>
                                <p:cTn id="33" presetID="22" presetClass="entr" presetSubtype="8" fill="hold" nodeType="withEffect">
                                  <p:stCondLst>
                                    <p:cond delay="0"/>
                                  </p:stCondLst>
                                  <p:childTnLst>
                                    <p:set>
                                      <p:cBhvr>
                                        <p:cTn id="34" dur="1" fill="hold">
                                          <p:stCondLst>
                                            <p:cond delay="0"/>
                                          </p:stCondLst>
                                        </p:cTn>
                                        <p:tgtEl>
                                          <p:spTgt spid="19"/>
                                        </p:tgtEl>
                                        <p:attrNameLst>
                                          <p:attrName>style.visibility</p:attrName>
                                        </p:attrNameLst>
                                      </p:cBhvr>
                                      <p:to>
                                        <p:strVal val="visible"/>
                                      </p:to>
                                    </p:set>
                                    <p:animEffect transition="in" filter="wipe(left)">
                                      <p:cBhvr>
                                        <p:cTn id="35"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1" descr="http://rimg.geoscienceworld.org/content/53/1/243/F4.large.jpg">
            <a:extLst>
              <a:ext uri="{FF2B5EF4-FFF2-40B4-BE49-F238E27FC236}">
                <a16:creationId xmlns:a16="http://schemas.microsoft.com/office/drawing/2014/main" id="{3EAFA0F1-EEC9-4982-95E2-4842213543E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37621" y="1810566"/>
            <a:ext cx="8915400" cy="3810000"/>
          </a:xfrm>
          <a:prstGeom prst="rect">
            <a:avLst/>
          </a:prstGeom>
          <a:solidFill>
            <a:schemeClr val="tx2">
              <a:lumMod val="20000"/>
              <a:lumOff val="80000"/>
            </a:schemeClr>
          </a:solidFill>
          <a:ln>
            <a:noFill/>
          </a:ln>
        </p:spPr>
      </p:pic>
      <p:sp>
        <p:nvSpPr>
          <p:cNvPr id="2" name="Slide Number Placeholder 1">
            <a:extLst>
              <a:ext uri="{FF2B5EF4-FFF2-40B4-BE49-F238E27FC236}">
                <a16:creationId xmlns:a16="http://schemas.microsoft.com/office/drawing/2014/main" id="{7561E7DF-2D5A-4EF0-9E9E-047227DE4DB5}"/>
              </a:ext>
            </a:extLst>
          </p:cNvPr>
          <p:cNvSpPr>
            <a:spLocks noGrp="1"/>
          </p:cNvSpPr>
          <p:nvPr>
            <p:ph type="sldNum" sz="quarter" idx="12"/>
          </p:nvPr>
        </p:nvSpPr>
        <p:spPr/>
        <p:txBody>
          <a:bodyPr/>
          <a:lstStyle/>
          <a:p>
            <a:fld id="{FE7A4BB3-E848-5A44-82DF-322201952CD8}" type="slidenum">
              <a:rPr lang="en-US" smtClean="0"/>
              <a:pPr/>
              <a:t>7</a:t>
            </a:fld>
            <a:endParaRPr lang="en-US" dirty="0"/>
          </a:p>
        </p:txBody>
      </p:sp>
      <p:sp>
        <p:nvSpPr>
          <p:cNvPr id="3" name="Title 2">
            <a:extLst>
              <a:ext uri="{FF2B5EF4-FFF2-40B4-BE49-F238E27FC236}">
                <a16:creationId xmlns:a16="http://schemas.microsoft.com/office/drawing/2014/main" id="{6D50AF6E-CF6A-429E-A4B2-32D2D767B73B}"/>
              </a:ext>
            </a:extLst>
          </p:cNvPr>
          <p:cNvSpPr>
            <a:spLocks noGrp="1"/>
          </p:cNvSpPr>
          <p:nvPr>
            <p:ph type="title"/>
          </p:nvPr>
        </p:nvSpPr>
        <p:spPr>
          <a:xfrm>
            <a:off x="3142484" y="154250"/>
            <a:ext cx="10972800" cy="995074"/>
          </a:xfrm>
        </p:spPr>
        <p:txBody>
          <a:bodyPr/>
          <a:lstStyle/>
          <a:p>
            <a:r>
              <a:rPr lang="en-US" dirty="0"/>
              <a:t>The Tool for the Job</a:t>
            </a:r>
          </a:p>
        </p:txBody>
      </p:sp>
      <p:cxnSp>
        <p:nvCxnSpPr>
          <p:cNvPr id="6" name="Straight Connector 5">
            <a:extLst>
              <a:ext uri="{FF2B5EF4-FFF2-40B4-BE49-F238E27FC236}">
                <a16:creationId xmlns:a16="http://schemas.microsoft.com/office/drawing/2014/main" id="{4CC39128-F181-462F-A2AC-9C81F6E361D3}"/>
              </a:ext>
            </a:extLst>
          </p:cNvPr>
          <p:cNvCxnSpPr/>
          <p:nvPr/>
        </p:nvCxnSpPr>
        <p:spPr>
          <a:xfrm>
            <a:off x="3849368" y="2943587"/>
            <a:ext cx="457200"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7" name="Straight Connector 6">
            <a:extLst>
              <a:ext uri="{FF2B5EF4-FFF2-40B4-BE49-F238E27FC236}">
                <a16:creationId xmlns:a16="http://schemas.microsoft.com/office/drawing/2014/main" id="{D7AF29C4-F134-4D07-969E-D2280E1F6D45}"/>
              </a:ext>
            </a:extLst>
          </p:cNvPr>
          <p:cNvCxnSpPr/>
          <p:nvPr/>
        </p:nvCxnSpPr>
        <p:spPr>
          <a:xfrm>
            <a:off x="3849368" y="3014344"/>
            <a:ext cx="457200"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8" name="Straight Connector 7">
            <a:extLst>
              <a:ext uri="{FF2B5EF4-FFF2-40B4-BE49-F238E27FC236}">
                <a16:creationId xmlns:a16="http://schemas.microsoft.com/office/drawing/2014/main" id="{C377DA94-78F1-4B69-9DB8-8861F36E567A}"/>
              </a:ext>
            </a:extLst>
          </p:cNvPr>
          <p:cNvCxnSpPr/>
          <p:nvPr/>
        </p:nvCxnSpPr>
        <p:spPr>
          <a:xfrm>
            <a:off x="3849368" y="2861944"/>
            <a:ext cx="266700" cy="0"/>
          </a:xfrm>
          <a:prstGeom prst="line">
            <a:avLst/>
          </a:prstGeom>
          <a:ln>
            <a:solidFill>
              <a:schemeClr val="tx2">
                <a:lumMod val="40000"/>
                <a:lumOff val="60000"/>
              </a:schemeClr>
            </a:solidFill>
          </a:ln>
        </p:spPr>
        <p:style>
          <a:lnRef idx="2">
            <a:schemeClr val="accent1"/>
          </a:lnRef>
          <a:fillRef idx="0">
            <a:schemeClr val="accent1"/>
          </a:fillRef>
          <a:effectRef idx="1">
            <a:schemeClr val="accent1"/>
          </a:effectRef>
          <a:fontRef idx="minor">
            <a:schemeClr val="tx1"/>
          </a:fontRef>
        </p:style>
      </p:cxnSp>
      <p:cxnSp>
        <p:nvCxnSpPr>
          <p:cNvPr id="9" name="Straight Connector 8">
            <a:extLst>
              <a:ext uri="{FF2B5EF4-FFF2-40B4-BE49-F238E27FC236}">
                <a16:creationId xmlns:a16="http://schemas.microsoft.com/office/drawing/2014/main" id="{1F38C8DC-4C1E-494A-ABF6-6EA6CF74119A}"/>
              </a:ext>
            </a:extLst>
          </p:cNvPr>
          <p:cNvCxnSpPr/>
          <p:nvPr/>
        </p:nvCxnSpPr>
        <p:spPr>
          <a:xfrm>
            <a:off x="3849368" y="3090544"/>
            <a:ext cx="266700" cy="0"/>
          </a:xfrm>
          <a:prstGeom prst="line">
            <a:avLst/>
          </a:prstGeom>
          <a:ln>
            <a:solidFill>
              <a:schemeClr val="tx2">
                <a:lumMod val="40000"/>
                <a:lumOff val="60000"/>
              </a:schemeClr>
            </a:solidFill>
          </a:ln>
        </p:spPr>
        <p:style>
          <a:lnRef idx="2">
            <a:schemeClr val="accent1"/>
          </a:lnRef>
          <a:fillRef idx="0">
            <a:schemeClr val="accent1"/>
          </a:fillRef>
          <a:effectRef idx="1">
            <a:schemeClr val="accent1"/>
          </a:effectRef>
          <a:fontRef idx="minor">
            <a:schemeClr val="tx1"/>
          </a:fontRef>
        </p:style>
      </p:cxnSp>
      <p:sp>
        <p:nvSpPr>
          <p:cNvPr id="10" name="TextBox 9">
            <a:extLst>
              <a:ext uri="{FF2B5EF4-FFF2-40B4-BE49-F238E27FC236}">
                <a16:creationId xmlns:a16="http://schemas.microsoft.com/office/drawing/2014/main" id="{67C89D3D-5DD3-4622-AE93-EFD02923BA7F}"/>
              </a:ext>
            </a:extLst>
          </p:cNvPr>
          <p:cNvSpPr txBox="1"/>
          <p:nvPr/>
        </p:nvSpPr>
        <p:spPr>
          <a:xfrm>
            <a:off x="2940124" y="3372078"/>
            <a:ext cx="1024639" cy="430887"/>
          </a:xfrm>
          <a:prstGeom prst="rect">
            <a:avLst/>
          </a:prstGeom>
          <a:noFill/>
        </p:spPr>
        <p:txBody>
          <a:bodyPr wrap="none" rtlCol="0">
            <a:spAutoFit/>
          </a:bodyPr>
          <a:lstStyle/>
          <a:p>
            <a:pPr defTabSz="457200"/>
            <a:r>
              <a:rPr lang="en-US" sz="2200" b="1" dirty="0">
                <a:solidFill>
                  <a:srgbClr val="707276"/>
                </a:solidFill>
              </a:rPr>
              <a:t>Plasma</a:t>
            </a:r>
          </a:p>
        </p:txBody>
      </p:sp>
      <p:cxnSp>
        <p:nvCxnSpPr>
          <p:cNvPr id="11" name="Straight Arrow Connector 10">
            <a:extLst>
              <a:ext uri="{FF2B5EF4-FFF2-40B4-BE49-F238E27FC236}">
                <a16:creationId xmlns:a16="http://schemas.microsoft.com/office/drawing/2014/main" id="{6B419703-4EF2-4ED2-847A-706C09C257E7}"/>
              </a:ext>
            </a:extLst>
          </p:cNvPr>
          <p:cNvCxnSpPr/>
          <p:nvPr/>
        </p:nvCxnSpPr>
        <p:spPr>
          <a:xfrm flipV="1">
            <a:off x="4077968" y="3166744"/>
            <a:ext cx="0" cy="30480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5" name="Straight Connector 14">
            <a:extLst>
              <a:ext uri="{FF2B5EF4-FFF2-40B4-BE49-F238E27FC236}">
                <a16:creationId xmlns:a16="http://schemas.microsoft.com/office/drawing/2014/main" id="{A395D158-EF4A-4F61-9825-CB1F71F4B12F}"/>
              </a:ext>
            </a:extLst>
          </p:cNvPr>
          <p:cNvCxnSpPr/>
          <p:nvPr/>
        </p:nvCxnSpPr>
        <p:spPr>
          <a:xfrm flipV="1">
            <a:off x="1616653" y="3194902"/>
            <a:ext cx="1661325" cy="1332323"/>
          </a:xfrm>
          <a:prstGeom prst="line">
            <a:avLst/>
          </a:prstGeom>
        </p:spPr>
        <p:style>
          <a:lnRef idx="2">
            <a:schemeClr val="accent1"/>
          </a:lnRef>
          <a:fillRef idx="0">
            <a:schemeClr val="accent1"/>
          </a:fillRef>
          <a:effectRef idx="1">
            <a:schemeClr val="accent1"/>
          </a:effectRef>
          <a:fontRef idx="minor">
            <a:schemeClr val="tx1"/>
          </a:fontRef>
        </p:style>
      </p:cxnSp>
      <p:pic>
        <p:nvPicPr>
          <p:cNvPr id="13" name="Picture 2" descr="http://www.huffmanlabs.com/wp-content/uploads/2012/04/ICP-Plasma-Torch.jpg">
            <a:extLst>
              <a:ext uri="{FF2B5EF4-FFF2-40B4-BE49-F238E27FC236}">
                <a16:creationId xmlns:a16="http://schemas.microsoft.com/office/drawing/2014/main" id="{8FA0CCAE-8944-4478-9487-16E8256F74FF}"/>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r="39289"/>
          <a:stretch/>
        </p:blipFill>
        <p:spPr bwMode="auto">
          <a:xfrm>
            <a:off x="1423559" y="4523608"/>
            <a:ext cx="1640754" cy="2609370"/>
          </a:xfrm>
          <a:prstGeom prst="rect">
            <a:avLst/>
          </a:prstGeom>
          <a:noFill/>
          <a:extLst>
            <a:ext uri="{909E8E84-426E-40DD-AFC4-6F175D3DCCD1}">
              <a14:hiddenFill xmlns:a14="http://schemas.microsoft.com/office/drawing/2010/main">
                <a:solidFill>
                  <a:srgbClr val="FFFFFF"/>
                </a:solidFill>
              </a14:hiddenFill>
            </a:ext>
          </a:extLst>
        </p:spPr>
      </p:pic>
      <p:cxnSp>
        <p:nvCxnSpPr>
          <p:cNvPr id="16" name="Straight Connector 15">
            <a:extLst>
              <a:ext uri="{FF2B5EF4-FFF2-40B4-BE49-F238E27FC236}">
                <a16:creationId xmlns:a16="http://schemas.microsoft.com/office/drawing/2014/main" id="{5EE171E6-A1A7-4271-9E97-7FCD77B9BF09}"/>
              </a:ext>
            </a:extLst>
          </p:cNvPr>
          <p:cNvCxnSpPr>
            <a:endCxn id="10" idx="2"/>
          </p:cNvCxnSpPr>
          <p:nvPr/>
        </p:nvCxnSpPr>
        <p:spPr>
          <a:xfrm flipV="1">
            <a:off x="2919556" y="3802965"/>
            <a:ext cx="532888" cy="901437"/>
          </a:xfrm>
          <a:prstGeom prst="line">
            <a:avLst/>
          </a:prstGeom>
        </p:spPr>
        <p:style>
          <a:lnRef idx="2">
            <a:schemeClr val="accent1"/>
          </a:lnRef>
          <a:fillRef idx="0">
            <a:schemeClr val="accent1"/>
          </a:fillRef>
          <a:effectRef idx="1">
            <a:schemeClr val="accent1"/>
          </a:effectRef>
          <a:fontRef idx="minor">
            <a:schemeClr val="tx1"/>
          </a:fontRef>
        </p:style>
      </p:cxnSp>
      <p:sp>
        <p:nvSpPr>
          <p:cNvPr id="4" name="TextBox 3">
            <a:extLst>
              <a:ext uri="{FF2B5EF4-FFF2-40B4-BE49-F238E27FC236}">
                <a16:creationId xmlns:a16="http://schemas.microsoft.com/office/drawing/2014/main" id="{6E48F6B2-2AF7-4CB4-B3A8-EC85C9F4673A}"/>
              </a:ext>
            </a:extLst>
          </p:cNvPr>
          <p:cNvSpPr txBox="1"/>
          <p:nvPr/>
        </p:nvSpPr>
        <p:spPr>
          <a:xfrm>
            <a:off x="1058705" y="7399886"/>
            <a:ext cx="7570179" cy="584775"/>
          </a:xfrm>
          <a:prstGeom prst="rect">
            <a:avLst/>
          </a:prstGeom>
          <a:noFill/>
          <a:ln w="28575">
            <a:solidFill>
              <a:srgbClr val="00B050"/>
            </a:solidFill>
            <a:prstDash val="sysDot"/>
          </a:ln>
        </p:spPr>
        <p:txBody>
          <a:bodyPr wrap="square" rtlCol="0">
            <a:spAutoFit/>
          </a:bodyPr>
          <a:lstStyle/>
          <a:p>
            <a:pPr algn="ctr"/>
            <a:r>
              <a:rPr lang="en-US" sz="3200" b="1" dirty="0"/>
              <a:t>Detect atoms, not radioactive decays</a:t>
            </a:r>
          </a:p>
        </p:txBody>
      </p:sp>
      <p:sp>
        <p:nvSpPr>
          <p:cNvPr id="14" name="TextBox 13">
            <a:extLst>
              <a:ext uri="{FF2B5EF4-FFF2-40B4-BE49-F238E27FC236}">
                <a16:creationId xmlns:a16="http://schemas.microsoft.com/office/drawing/2014/main" id="{FECA3BD2-0DE5-42BB-AD96-F22C22899BCA}"/>
              </a:ext>
            </a:extLst>
          </p:cNvPr>
          <p:cNvSpPr txBox="1"/>
          <p:nvPr/>
        </p:nvSpPr>
        <p:spPr>
          <a:xfrm>
            <a:off x="3142484" y="4328414"/>
            <a:ext cx="2699241" cy="2999758"/>
          </a:xfrm>
          <a:prstGeom prst="rect">
            <a:avLst/>
          </a:prstGeom>
          <a:solidFill>
            <a:schemeClr val="bg1"/>
          </a:solidFill>
          <a:ln>
            <a:noFill/>
          </a:ln>
        </p:spPr>
        <p:txBody>
          <a:bodyPr wrap="square" rtlCol="0">
            <a:spAutoFit/>
          </a:bodyPr>
          <a:lstStyle/>
          <a:p>
            <a:pPr defTabSz="457200"/>
            <a:endParaRPr lang="en-US" sz="2800" b="1" dirty="0">
              <a:solidFill>
                <a:srgbClr val="FF0000"/>
              </a:solidFill>
            </a:endParaRPr>
          </a:p>
          <a:p>
            <a:pPr defTabSz="457200"/>
            <a:r>
              <a:rPr lang="en-US" sz="2800" b="1" dirty="0">
                <a:solidFill>
                  <a:srgbClr val="FF0000"/>
                </a:solidFill>
              </a:rPr>
              <a:t>I</a:t>
            </a:r>
            <a:r>
              <a:rPr lang="en-US" sz="2800" b="1" dirty="0">
                <a:solidFill>
                  <a:srgbClr val="242424"/>
                </a:solidFill>
              </a:rPr>
              <a:t>nductively</a:t>
            </a:r>
          </a:p>
          <a:p>
            <a:pPr defTabSz="457200"/>
            <a:r>
              <a:rPr lang="en-US" sz="2800" b="1" dirty="0">
                <a:solidFill>
                  <a:srgbClr val="FFC000"/>
                </a:solidFill>
              </a:rPr>
              <a:t>C</a:t>
            </a:r>
            <a:r>
              <a:rPr lang="en-US" sz="2800" b="1" dirty="0">
                <a:solidFill>
                  <a:srgbClr val="242424"/>
                </a:solidFill>
              </a:rPr>
              <a:t>oupled</a:t>
            </a:r>
          </a:p>
          <a:p>
            <a:pPr defTabSz="457200"/>
            <a:r>
              <a:rPr lang="en-US" sz="2800" b="1" dirty="0">
                <a:solidFill>
                  <a:srgbClr val="00B050"/>
                </a:solidFill>
              </a:rPr>
              <a:t>P</a:t>
            </a:r>
            <a:r>
              <a:rPr lang="en-US" sz="2800" b="1" dirty="0">
                <a:solidFill>
                  <a:srgbClr val="242424"/>
                </a:solidFill>
              </a:rPr>
              <a:t>lasma</a:t>
            </a:r>
          </a:p>
          <a:p>
            <a:pPr defTabSz="457200"/>
            <a:r>
              <a:rPr lang="en-US" sz="2800" b="1" dirty="0">
                <a:solidFill>
                  <a:srgbClr val="00B0F0"/>
                </a:solidFill>
              </a:rPr>
              <a:t>M</a:t>
            </a:r>
            <a:r>
              <a:rPr lang="en-US" sz="2800" b="1" dirty="0">
                <a:solidFill>
                  <a:srgbClr val="242424"/>
                </a:solidFill>
              </a:rPr>
              <a:t>ass</a:t>
            </a:r>
          </a:p>
          <a:p>
            <a:pPr defTabSz="457200"/>
            <a:r>
              <a:rPr lang="en-US" sz="2800" b="1" dirty="0">
                <a:solidFill>
                  <a:srgbClr val="7030A0"/>
                </a:solidFill>
              </a:rPr>
              <a:t>S</a:t>
            </a:r>
            <a:r>
              <a:rPr lang="en-US" sz="2800" b="1" dirty="0">
                <a:solidFill>
                  <a:srgbClr val="242424"/>
                </a:solidFill>
              </a:rPr>
              <a:t>pectrometry</a:t>
            </a:r>
          </a:p>
          <a:p>
            <a:pPr defTabSz="457200"/>
            <a:endParaRPr lang="en-US" dirty="0">
              <a:solidFill>
                <a:srgbClr val="707276"/>
              </a:solidFill>
            </a:endParaRPr>
          </a:p>
        </p:txBody>
      </p:sp>
      <p:sp>
        <p:nvSpPr>
          <p:cNvPr id="19" name="TextBox 18">
            <a:extLst>
              <a:ext uri="{FF2B5EF4-FFF2-40B4-BE49-F238E27FC236}">
                <a16:creationId xmlns:a16="http://schemas.microsoft.com/office/drawing/2014/main" id="{7BDCE8AB-63F2-1E74-6674-EB0AF67D2B8C}"/>
              </a:ext>
            </a:extLst>
          </p:cNvPr>
          <p:cNvSpPr txBox="1"/>
          <p:nvPr/>
        </p:nvSpPr>
        <p:spPr>
          <a:xfrm>
            <a:off x="8851812" y="6516171"/>
            <a:ext cx="5619554" cy="1446550"/>
          </a:xfrm>
          <a:custGeom>
            <a:avLst/>
            <a:gdLst>
              <a:gd name="connsiteX0" fmla="*/ 0 w 5619554"/>
              <a:gd name="connsiteY0" fmla="*/ 0 h 1446550"/>
              <a:gd name="connsiteX1" fmla="*/ 505760 w 5619554"/>
              <a:gd name="connsiteY1" fmla="*/ 0 h 1446550"/>
              <a:gd name="connsiteX2" fmla="*/ 899129 w 5619554"/>
              <a:gd name="connsiteY2" fmla="*/ 0 h 1446550"/>
              <a:gd name="connsiteX3" fmla="*/ 1461084 w 5619554"/>
              <a:gd name="connsiteY3" fmla="*/ 0 h 1446550"/>
              <a:gd name="connsiteX4" fmla="*/ 1854453 w 5619554"/>
              <a:gd name="connsiteY4" fmla="*/ 0 h 1446550"/>
              <a:gd name="connsiteX5" fmla="*/ 2472604 w 5619554"/>
              <a:gd name="connsiteY5" fmla="*/ 0 h 1446550"/>
              <a:gd name="connsiteX6" fmla="*/ 2865973 w 5619554"/>
              <a:gd name="connsiteY6" fmla="*/ 0 h 1446550"/>
              <a:gd name="connsiteX7" fmla="*/ 3259341 w 5619554"/>
              <a:gd name="connsiteY7" fmla="*/ 0 h 1446550"/>
              <a:gd name="connsiteX8" fmla="*/ 3708906 w 5619554"/>
              <a:gd name="connsiteY8" fmla="*/ 0 h 1446550"/>
              <a:gd name="connsiteX9" fmla="*/ 4158470 w 5619554"/>
              <a:gd name="connsiteY9" fmla="*/ 0 h 1446550"/>
              <a:gd name="connsiteX10" fmla="*/ 4832816 w 5619554"/>
              <a:gd name="connsiteY10" fmla="*/ 0 h 1446550"/>
              <a:gd name="connsiteX11" fmla="*/ 5619554 w 5619554"/>
              <a:gd name="connsiteY11" fmla="*/ 0 h 1446550"/>
              <a:gd name="connsiteX12" fmla="*/ 5619554 w 5619554"/>
              <a:gd name="connsiteY12" fmla="*/ 482183 h 1446550"/>
              <a:gd name="connsiteX13" fmla="*/ 5619554 w 5619554"/>
              <a:gd name="connsiteY13" fmla="*/ 964367 h 1446550"/>
              <a:gd name="connsiteX14" fmla="*/ 5619554 w 5619554"/>
              <a:gd name="connsiteY14" fmla="*/ 1446550 h 1446550"/>
              <a:gd name="connsiteX15" fmla="*/ 5113794 w 5619554"/>
              <a:gd name="connsiteY15" fmla="*/ 1446550 h 1446550"/>
              <a:gd name="connsiteX16" fmla="*/ 4720425 w 5619554"/>
              <a:gd name="connsiteY16" fmla="*/ 1446550 h 1446550"/>
              <a:gd name="connsiteX17" fmla="*/ 4327057 w 5619554"/>
              <a:gd name="connsiteY17" fmla="*/ 1446550 h 1446550"/>
              <a:gd name="connsiteX18" fmla="*/ 3708906 w 5619554"/>
              <a:gd name="connsiteY18" fmla="*/ 1446550 h 1446550"/>
              <a:gd name="connsiteX19" fmla="*/ 3203146 w 5619554"/>
              <a:gd name="connsiteY19" fmla="*/ 1446550 h 1446550"/>
              <a:gd name="connsiteX20" fmla="*/ 2753581 w 5619554"/>
              <a:gd name="connsiteY20" fmla="*/ 1446550 h 1446550"/>
              <a:gd name="connsiteX21" fmla="*/ 2304017 w 5619554"/>
              <a:gd name="connsiteY21" fmla="*/ 1446550 h 1446550"/>
              <a:gd name="connsiteX22" fmla="*/ 1910648 w 5619554"/>
              <a:gd name="connsiteY22" fmla="*/ 1446550 h 1446550"/>
              <a:gd name="connsiteX23" fmla="*/ 1348693 w 5619554"/>
              <a:gd name="connsiteY23" fmla="*/ 1446550 h 1446550"/>
              <a:gd name="connsiteX24" fmla="*/ 786738 w 5619554"/>
              <a:gd name="connsiteY24" fmla="*/ 1446550 h 1446550"/>
              <a:gd name="connsiteX25" fmla="*/ 0 w 5619554"/>
              <a:gd name="connsiteY25" fmla="*/ 1446550 h 1446550"/>
              <a:gd name="connsiteX26" fmla="*/ 0 w 5619554"/>
              <a:gd name="connsiteY26" fmla="*/ 978832 h 1446550"/>
              <a:gd name="connsiteX27" fmla="*/ 0 w 5619554"/>
              <a:gd name="connsiteY27" fmla="*/ 540045 h 1446550"/>
              <a:gd name="connsiteX28" fmla="*/ 0 w 5619554"/>
              <a:gd name="connsiteY28" fmla="*/ 0 h 1446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5619554" h="1446550" extrusionOk="0">
                <a:moveTo>
                  <a:pt x="0" y="0"/>
                </a:moveTo>
                <a:cubicBezTo>
                  <a:pt x="202335" y="-22516"/>
                  <a:pt x="325479" y="41221"/>
                  <a:pt x="505760" y="0"/>
                </a:cubicBezTo>
                <a:cubicBezTo>
                  <a:pt x="686041" y="-41221"/>
                  <a:pt x="732852" y="43920"/>
                  <a:pt x="899129" y="0"/>
                </a:cubicBezTo>
                <a:cubicBezTo>
                  <a:pt x="1065406" y="-43920"/>
                  <a:pt x="1198820" y="8094"/>
                  <a:pt x="1461084" y="0"/>
                </a:cubicBezTo>
                <a:cubicBezTo>
                  <a:pt x="1723349" y="-8094"/>
                  <a:pt x="1741654" y="19935"/>
                  <a:pt x="1854453" y="0"/>
                </a:cubicBezTo>
                <a:cubicBezTo>
                  <a:pt x="1967252" y="-19935"/>
                  <a:pt x="2207892" y="55366"/>
                  <a:pt x="2472604" y="0"/>
                </a:cubicBezTo>
                <a:cubicBezTo>
                  <a:pt x="2737316" y="-55366"/>
                  <a:pt x="2736032" y="9353"/>
                  <a:pt x="2865973" y="0"/>
                </a:cubicBezTo>
                <a:cubicBezTo>
                  <a:pt x="2995914" y="-9353"/>
                  <a:pt x="3179276" y="24686"/>
                  <a:pt x="3259341" y="0"/>
                </a:cubicBezTo>
                <a:cubicBezTo>
                  <a:pt x="3339406" y="-24686"/>
                  <a:pt x="3562301" y="3637"/>
                  <a:pt x="3708906" y="0"/>
                </a:cubicBezTo>
                <a:cubicBezTo>
                  <a:pt x="3855512" y="-3637"/>
                  <a:pt x="3972515" y="37907"/>
                  <a:pt x="4158470" y="0"/>
                </a:cubicBezTo>
                <a:cubicBezTo>
                  <a:pt x="4344425" y="-37907"/>
                  <a:pt x="4652381" y="79371"/>
                  <a:pt x="4832816" y="0"/>
                </a:cubicBezTo>
                <a:cubicBezTo>
                  <a:pt x="5013251" y="-79371"/>
                  <a:pt x="5347128" y="87850"/>
                  <a:pt x="5619554" y="0"/>
                </a:cubicBezTo>
                <a:cubicBezTo>
                  <a:pt x="5660526" y="123625"/>
                  <a:pt x="5578459" y="301736"/>
                  <a:pt x="5619554" y="482183"/>
                </a:cubicBezTo>
                <a:cubicBezTo>
                  <a:pt x="5660649" y="662630"/>
                  <a:pt x="5574619" y="738687"/>
                  <a:pt x="5619554" y="964367"/>
                </a:cubicBezTo>
                <a:cubicBezTo>
                  <a:pt x="5664489" y="1190047"/>
                  <a:pt x="5587014" y="1296791"/>
                  <a:pt x="5619554" y="1446550"/>
                </a:cubicBezTo>
                <a:cubicBezTo>
                  <a:pt x="5472954" y="1480736"/>
                  <a:pt x="5223831" y="1405041"/>
                  <a:pt x="5113794" y="1446550"/>
                </a:cubicBezTo>
                <a:cubicBezTo>
                  <a:pt x="5003757" y="1488059"/>
                  <a:pt x="4838273" y="1408867"/>
                  <a:pt x="4720425" y="1446550"/>
                </a:cubicBezTo>
                <a:cubicBezTo>
                  <a:pt x="4602577" y="1484233"/>
                  <a:pt x="4414850" y="1405594"/>
                  <a:pt x="4327057" y="1446550"/>
                </a:cubicBezTo>
                <a:cubicBezTo>
                  <a:pt x="4239264" y="1487506"/>
                  <a:pt x="3867539" y="1438285"/>
                  <a:pt x="3708906" y="1446550"/>
                </a:cubicBezTo>
                <a:cubicBezTo>
                  <a:pt x="3550273" y="1454815"/>
                  <a:pt x="3392888" y="1388584"/>
                  <a:pt x="3203146" y="1446550"/>
                </a:cubicBezTo>
                <a:cubicBezTo>
                  <a:pt x="3013404" y="1504516"/>
                  <a:pt x="2966513" y="1426493"/>
                  <a:pt x="2753581" y="1446550"/>
                </a:cubicBezTo>
                <a:cubicBezTo>
                  <a:pt x="2540649" y="1466607"/>
                  <a:pt x="2405292" y="1393358"/>
                  <a:pt x="2304017" y="1446550"/>
                </a:cubicBezTo>
                <a:cubicBezTo>
                  <a:pt x="2202742" y="1499742"/>
                  <a:pt x="2017120" y="1407209"/>
                  <a:pt x="1910648" y="1446550"/>
                </a:cubicBezTo>
                <a:cubicBezTo>
                  <a:pt x="1804176" y="1485891"/>
                  <a:pt x="1498498" y="1412150"/>
                  <a:pt x="1348693" y="1446550"/>
                </a:cubicBezTo>
                <a:cubicBezTo>
                  <a:pt x="1198889" y="1480950"/>
                  <a:pt x="904005" y="1433833"/>
                  <a:pt x="786738" y="1446550"/>
                </a:cubicBezTo>
                <a:cubicBezTo>
                  <a:pt x="669472" y="1459267"/>
                  <a:pt x="271042" y="1439185"/>
                  <a:pt x="0" y="1446550"/>
                </a:cubicBezTo>
                <a:cubicBezTo>
                  <a:pt x="-51977" y="1275665"/>
                  <a:pt x="51611" y="1169908"/>
                  <a:pt x="0" y="978832"/>
                </a:cubicBezTo>
                <a:cubicBezTo>
                  <a:pt x="-51611" y="787756"/>
                  <a:pt x="33437" y="658933"/>
                  <a:pt x="0" y="540045"/>
                </a:cubicBezTo>
                <a:cubicBezTo>
                  <a:pt x="-33437" y="421157"/>
                  <a:pt x="22919" y="191595"/>
                  <a:pt x="0" y="0"/>
                </a:cubicBezTo>
                <a:close/>
              </a:path>
            </a:pathLst>
          </a:custGeom>
          <a:noFill/>
          <a:ln>
            <a:solidFill>
              <a:schemeClr val="tx1"/>
            </a:solidFill>
            <a:extLst>
              <a:ext uri="{C807C97D-BFC1-408E-A445-0C87EB9F89A2}">
                <ask:lineSketchStyleProps xmlns:ask="http://schemas.microsoft.com/office/drawing/2018/sketchyshapes" sd="2575595477">
                  <a:prstGeom prst="rect">
                    <a:avLst/>
                  </a:prstGeom>
                  <ask:type>
                    <ask:lineSketchScribble/>
                  </ask:type>
                </ask:lineSketchStyleProps>
              </a:ext>
            </a:extLst>
          </a:ln>
        </p:spPr>
        <p:txBody>
          <a:bodyPr wrap="square">
            <a:spAutoFit/>
          </a:bodyPr>
          <a:lstStyle/>
          <a:p>
            <a:pPr algn="ctr"/>
            <a:r>
              <a:rPr lang="en-US" sz="2200" dirty="0">
                <a:solidFill>
                  <a:srgbClr val="C00000"/>
                </a:solidFill>
              </a:rPr>
              <a:t>Requires </a:t>
            </a:r>
            <a:r>
              <a:rPr lang="en-US" sz="2200" b="1" dirty="0">
                <a:solidFill>
                  <a:srgbClr val="C00000"/>
                </a:solidFill>
              </a:rPr>
              <a:t>ultraclean</a:t>
            </a:r>
            <a:r>
              <a:rPr lang="en-US" sz="2200" dirty="0">
                <a:solidFill>
                  <a:srgbClr val="C00000"/>
                </a:solidFill>
              </a:rPr>
              <a:t> sample processing (hours/days)</a:t>
            </a:r>
          </a:p>
          <a:p>
            <a:pPr algn="ctr"/>
            <a:endParaRPr lang="en-US" sz="2200" dirty="0">
              <a:solidFill>
                <a:srgbClr val="C00000"/>
              </a:solidFill>
            </a:endParaRPr>
          </a:p>
          <a:p>
            <a:pPr algn="ctr"/>
            <a:r>
              <a:rPr lang="en-US" sz="2200" dirty="0">
                <a:solidFill>
                  <a:srgbClr val="C00000"/>
                </a:solidFill>
              </a:rPr>
              <a:t>Destructive Technique, Small Samples…</a:t>
            </a:r>
          </a:p>
        </p:txBody>
      </p:sp>
      <p:grpSp>
        <p:nvGrpSpPr>
          <p:cNvPr id="21" name="Group 20">
            <a:extLst>
              <a:ext uri="{FF2B5EF4-FFF2-40B4-BE49-F238E27FC236}">
                <a16:creationId xmlns:a16="http://schemas.microsoft.com/office/drawing/2014/main" id="{1ECF131C-C142-47C1-33EE-58C40ED27062}"/>
              </a:ext>
            </a:extLst>
          </p:cNvPr>
          <p:cNvGrpSpPr/>
          <p:nvPr/>
        </p:nvGrpSpPr>
        <p:grpSpPr>
          <a:xfrm>
            <a:off x="8364372" y="638173"/>
            <a:ext cx="5864117" cy="4580942"/>
            <a:chOff x="3542159" y="3828468"/>
            <a:chExt cx="5864117" cy="4580942"/>
          </a:xfrm>
        </p:grpSpPr>
        <p:sp>
          <p:nvSpPr>
            <p:cNvPr id="20" name="Explosion: 14 Points 19">
              <a:extLst>
                <a:ext uri="{FF2B5EF4-FFF2-40B4-BE49-F238E27FC236}">
                  <a16:creationId xmlns:a16="http://schemas.microsoft.com/office/drawing/2014/main" id="{AF5E99AE-5A3C-4AC0-3413-2033B05C6677}"/>
                </a:ext>
              </a:extLst>
            </p:cNvPr>
            <p:cNvSpPr/>
            <p:nvPr/>
          </p:nvSpPr>
          <p:spPr>
            <a:xfrm rot="3351970">
              <a:off x="4183747" y="3186880"/>
              <a:ext cx="4580942" cy="5864117"/>
            </a:xfrm>
            <a:prstGeom prst="irregularSeal2">
              <a:avLst/>
            </a:prstGeom>
            <a:solidFill>
              <a:srgbClr val="ECFCFE"/>
            </a:solidFill>
            <a:ln w="76200">
              <a:solidFill>
                <a:srgbClr val="7030A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Box 11">
              <a:extLst>
                <a:ext uri="{FF2B5EF4-FFF2-40B4-BE49-F238E27FC236}">
                  <a16:creationId xmlns:a16="http://schemas.microsoft.com/office/drawing/2014/main" id="{CD4111D2-3B1B-72C9-FC34-B3021D9E5658}"/>
                </a:ext>
              </a:extLst>
            </p:cNvPr>
            <p:cNvSpPr txBox="1"/>
            <p:nvPr/>
          </p:nvSpPr>
          <p:spPr>
            <a:xfrm>
              <a:off x="3926104" y="5405922"/>
              <a:ext cx="4356811" cy="1200329"/>
            </a:xfrm>
            <a:prstGeom prst="rect">
              <a:avLst/>
            </a:prstGeom>
            <a:noFill/>
          </p:spPr>
          <p:txBody>
            <a:bodyPr wrap="square" rtlCol="0">
              <a:spAutoFit/>
            </a:bodyPr>
            <a:lstStyle/>
            <a:p>
              <a:pPr algn="ctr"/>
              <a:r>
                <a:rPr lang="en-US" sz="2400" b="1" dirty="0">
                  <a:solidFill>
                    <a:srgbClr val="00B050"/>
                  </a:solidFill>
                </a:rPr>
                <a:t>Ultrasensitive </a:t>
              </a:r>
            </a:p>
            <a:p>
              <a:pPr algn="ctr"/>
              <a:r>
                <a:rPr lang="en-US" sz="2400" b="1" dirty="0">
                  <a:solidFill>
                    <a:srgbClr val="00B050"/>
                  </a:solidFill>
                </a:rPr>
                <a:t>w/ small mass (mg-grams) </a:t>
              </a:r>
            </a:p>
            <a:p>
              <a:pPr algn="ctr"/>
              <a:r>
                <a:rPr lang="en-US" sz="2400" b="1" dirty="0">
                  <a:solidFill>
                    <a:srgbClr val="00B050"/>
                  </a:solidFill>
                </a:rPr>
                <a:t>Fast Analysis (~minutes)</a:t>
              </a:r>
            </a:p>
          </p:txBody>
        </p:sp>
      </p:grpSp>
    </p:spTree>
    <p:extLst>
      <p:ext uri="{BB962C8B-B14F-4D97-AF65-F5344CB8AC3E}">
        <p14:creationId xmlns:p14="http://schemas.microsoft.com/office/powerpoint/2010/main" val="333650255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6" presetClass="entr" presetSubtype="42" fill="hold" nodeType="clickEffect">
                                  <p:stCondLst>
                                    <p:cond delay="0"/>
                                  </p:stCondLst>
                                  <p:childTnLst>
                                    <p:set>
                                      <p:cBhvr>
                                        <p:cTn id="10" dur="1" fill="hold">
                                          <p:stCondLst>
                                            <p:cond delay="0"/>
                                          </p:stCondLst>
                                        </p:cTn>
                                        <p:tgtEl>
                                          <p:spTgt spid="21"/>
                                        </p:tgtEl>
                                        <p:attrNameLst>
                                          <p:attrName>style.visibility</p:attrName>
                                        </p:attrNameLst>
                                      </p:cBhvr>
                                      <p:to>
                                        <p:strVal val="visible"/>
                                      </p:to>
                                    </p:set>
                                    <p:animEffect transition="in" filter="barn(outHorizontal)">
                                      <p:cBhvr>
                                        <p:cTn id="11" dur="500"/>
                                        <p:tgtEl>
                                          <p:spTgt spid="21"/>
                                        </p:tgtEl>
                                      </p:cBhvr>
                                    </p:animEffect>
                                  </p:childTnLst>
                                </p:cTn>
                              </p:par>
                            </p:childTnLst>
                          </p:cTn>
                        </p:par>
                      </p:childTnLst>
                    </p:cTn>
                  </p:par>
                  <p:par>
                    <p:cTn id="12" fill="hold">
                      <p:stCondLst>
                        <p:cond delay="indefinite"/>
                      </p:stCondLst>
                      <p:childTnLst>
                        <p:par>
                          <p:cTn id="13" fill="hold">
                            <p:stCondLst>
                              <p:cond delay="0"/>
                            </p:stCondLst>
                            <p:childTnLst>
                              <p:par>
                                <p:cTn id="14" presetID="22" presetClass="entr" presetSubtype="1" fill="hold" grpId="0" nodeType="clickEffect">
                                  <p:stCondLst>
                                    <p:cond delay="0"/>
                                  </p:stCondLst>
                                  <p:childTnLst>
                                    <p:set>
                                      <p:cBhvr>
                                        <p:cTn id="15" dur="1" fill="hold">
                                          <p:stCondLst>
                                            <p:cond delay="0"/>
                                          </p:stCondLst>
                                        </p:cTn>
                                        <p:tgtEl>
                                          <p:spTgt spid="19"/>
                                        </p:tgtEl>
                                        <p:attrNameLst>
                                          <p:attrName>style.visibility</p:attrName>
                                        </p:attrNameLst>
                                      </p:cBhvr>
                                      <p:to>
                                        <p:strVal val="visible"/>
                                      </p:to>
                                    </p:set>
                                    <p:animEffect transition="in" filter="wipe(up)">
                                      <p:cBhvr>
                                        <p:cTn id="16"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19"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2" descr="Z:\2015FY_Material_Assay\Pictures\PicturesTransferred 030915\DSC_5830.JPG">
            <a:extLst>
              <a:ext uri="{FF2B5EF4-FFF2-40B4-BE49-F238E27FC236}">
                <a16:creationId xmlns:a16="http://schemas.microsoft.com/office/drawing/2014/main" id="{0EC7AFDB-30B1-4044-B85C-5F7CB6D70CA8}"/>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12590" t="35294" r="21972" b="18973"/>
          <a:stretch/>
        </p:blipFill>
        <p:spPr bwMode="auto">
          <a:xfrm>
            <a:off x="10641028" y="5832190"/>
            <a:ext cx="3809739" cy="1768319"/>
          </a:xfrm>
          <a:prstGeom prst="rect">
            <a:avLst/>
          </a:prstGeom>
          <a:noFill/>
          <a:extLst>
            <a:ext uri="{909E8E84-426E-40DD-AFC4-6F175D3DCCD1}">
              <a14:hiddenFill xmlns:a14="http://schemas.microsoft.com/office/drawing/2010/main">
                <a:solidFill>
                  <a:srgbClr val="FFFFFF"/>
                </a:solidFill>
              </a14:hiddenFill>
            </a:ext>
          </a:extLst>
        </p:spPr>
      </p:pic>
      <p:sp>
        <p:nvSpPr>
          <p:cNvPr id="2" name="Slide Number Placeholder 1">
            <a:extLst>
              <a:ext uri="{FF2B5EF4-FFF2-40B4-BE49-F238E27FC236}">
                <a16:creationId xmlns:a16="http://schemas.microsoft.com/office/drawing/2014/main" id="{2BD51976-21F6-8247-866E-4B8E9C196E02}"/>
              </a:ext>
            </a:extLst>
          </p:cNvPr>
          <p:cNvSpPr>
            <a:spLocks noGrp="1"/>
          </p:cNvSpPr>
          <p:nvPr>
            <p:ph type="sldNum" sz="quarter" idx="12"/>
          </p:nvPr>
        </p:nvSpPr>
        <p:spPr/>
        <p:txBody>
          <a:bodyPr/>
          <a:lstStyle/>
          <a:p>
            <a:fld id="{03722D57-58D6-9447-A6D5-A97F6C35A8FB}" type="slidenum">
              <a:rPr lang="en-US" smtClean="0"/>
              <a:pPr/>
              <a:t>8</a:t>
            </a:fld>
            <a:endParaRPr lang="en-US" dirty="0"/>
          </a:p>
        </p:txBody>
      </p:sp>
      <p:sp>
        <p:nvSpPr>
          <p:cNvPr id="3" name="Title 2">
            <a:extLst>
              <a:ext uri="{FF2B5EF4-FFF2-40B4-BE49-F238E27FC236}">
                <a16:creationId xmlns:a16="http://schemas.microsoft.com/office/drawing/2014/main" id="{43678E57-85A5-2640-BFBA-9FE6E9C85063}"/>
              </a:ext>
            </a:extLst>
          </p:cNvPr>
          <p:cNvSpPr>
            <a:spLocks noGrp="1"/>
          </p:cNvSpPr>
          <p:nvPr>
            <p:ph type="title"/>
          </p:nvPr>
        </p:nvSpPr>
        <p:spPr>
          <a:xfrm>
            <a:off x="3200400" y="270933"/>
            <a:ext cx="10972800" cy="1162850"/>
          </a:xfrm>
        </p:spPr>
        <p:txBody>
          <a:bodyPr/>
          <a:lstStyle/>
          <a:p>
            <a:r>
              <a:rPr lang="en-US" dirty="0"/>
              <a:t>How do we process samples for ICP-MS:</a:t>
            </a:r>
            <a:br>
              <a:rPr lang="en-US" dirty="0"/>
            </a:br>
            <a:r>
              <a:rPr lang="en-US" dirty="0"/>
              <a:t>PNNL’s Ultralow Background Assay Facility</a:t>
            </a:r>
          </a:p>
        </p:txBody>
      </p:sp>
      <p:sp>
        <p:nvSpPr>
          <p:cNvPr id="5" name="TextBox 4">
            <a:extLst>
              <a:ext uri="{FF2B5EF4-FFF2-40B4-BE49-F238E27FC236}">
                <a16:creationId xmlns:a16="http://schemas.microsoft.com/office/drawing/2014/main" id="{61D466E5-9804-E141-B7CF-F3BADE95677B}"/>
              </a:ext>
            </a:extLst>
          </p:cNvPr>
          <p:cNvSpPr txBox="1"/>
          <p:nvPr/>
        </p:nvSpPr>
        <p:spPr>
          <a:xfrm>
            <a:off x="943429" y="1828163"/>
            <a:ext cx="7300109" cy="6063198"/>
          </a:xfrm>
          <a:prstGeom prst="rect">
            <a:avLst/>
          </a:prstGeom>
          <a:noFill/>
          <a:ln>
            <a:noFill/>
          </a:ln>
        </p:spPr>
        <p:txBody>
          <a:bodyPr wrap="square" rtlCol="0">
            <a:spAutoFit/>
          </a:bodyPr>
          <a:lstStyle/>
          <a:p>
            <a:pPr marL="342900" indent="-342900">
              <a:buClr>
                <a:schemeClr val="accent1">
                  <a:lumMod val="60000"/>
                  <a:lumOff val="40000"/>
                </a:schemeClr>
              </a:buClr>
              <a:buFont typeface="Wingdings" pitchFamily="2" charset="2"/>
              <a:buChar char="Ø"/>
            </a:pPr>
            <a:r>
              <a:rPr lang="en-US" sz="2800" dirty="0">
                <a:solidFill>
                  <a:schemeClr val="accent2"/>
                </a:solidFill>
              </a:rPr>
              <a:t>Class 10000 cleanroom and Class 10 laminar flow hoods</a:t>
            </a:r>
          </a:p>
          <a:p>
            <a:pPr marL="342900" indent="-342900">
              <a:buClr>
                <a:schemeClr val="accent1">
                  <a:lumMod val="60000"/>
                  <a:lumOff val="40000"/>
                </a:schemeClr>
              </a:buClr>
              <a:buFont typeface="Wingdings" pitchFamily="2" charset="2"/>
              <a:buChar char="Ø"/>
            </a:pPr>
            <a:r>
              <a:rPr lang="en-US" sz="2800" dirty="0">
                <a:solidFill>
                  <a:schemeClr val="accent2"/>
                </a:solidFill>
              </a:rPr>
              <a:t>Two </a:t>
            </a:r>
            <a:r>
              <a:rPr lang="en-US" sz="2800" i="1" u="sng" dirty="0">
                <a:solidFill>
                  <a:schemeClr val="accent2"/>
                </a:solidFill>
              </a:rPr>
              <a:t>dedicated</a:t>
            </a:r>
            <a:r>
              <a:rPr lang="en-US" sz="2800" dirty="0">
                <a:solidFill>
                  <a:schemeClr val="accent2"/>
                </a:solidFill>
              </a:rPr>
              <a:t> ICP-MS instruments</a:t>
            </a:r>
          </a:p>
          <a:p>
            <a:pPr marL="342900" indent="-342900">
              <a:buClr>
                <a:schemeClr val="accent1">
                  <a:lumMod val="60000"/>
                  <a:lumOff val="40000"/>
                </a:schemeClr>
              </a:buClr>
              <a:buFont typeface="Wingdings" pitchFamily="2" charset="2"/>
              <a:buChar char="Ø"/>
            </a:pPr>
            <a:r>
              <a:rPr lang="en-US" sz="2800" dirty="0">
                <a:solidFill>
                  <a:schemeClr val="accent2"/>
                </a:solidFill>
              </a:rPr>
              <a:t>MilliQ water purification system</a:t>
            </a:r>
          </a:p>
          <a:p>
            <a:pPr marL="342900" indent="-342900">
              <a:buClr>
                <a:schemeClr val="accent1">
                  <a:lumMod val="60000"/>
                  <a:lumOff val="40000"/>
                </a:schemeClr>
              </a:buClr>
              <a:buFont typeface="Wingdings" pitchFamily="2" charset="2"/>
              <a:buChar char="Ø"/>
            </a:pPr>
            <a:r>
              <a:rPr lang="en-US" sz="2800" dirty="0">
                <a:solidFill>
                  <a:schemeClr val="accent2"/>
                </a:solidFill>
              </a:rPr>
              <a:t>Optima grade reagents</a:t>
            </a:r>
          </a:p>
          <a:p>
            <a:pPr marL="342900" indent="-342900">
              <a:buClr>
                <a:schemeClr val="accent1">
                  <a:lumMod val="60000"/>
                  <a:lumOff val="40000"/>
                </a:schemeClr>
              </a:buClr>
              <a:buFont typeface="Wingdings" pitchFamily="2" charset="2"/>
              <a:buChar char="Ø"/>
            </a:pPr>
            <a:r>
              <a:rPr lang="en-US" sz="2800" dirty="0">
                <a:solidFill>
                  <a:schemeClr val="accent2"/>
                </a:solidFill>
              </a:rPr>
              <a:t>Isotope dilution methods for </a:t>
            </a:r>
            <a:r>
              <a:rPr lang="en-US" sz="2800" baseline="30000" dirty="0">
                <a:solidFill>
                  <a:schemeClr val="accent2"/>
                </a:solidFill>
              </a:rPr>
              <a:t>232</a:t>
            </a:r>
            <a:r>
              <a:rPr lang="en-US" sz="2800" dirty="0">
                <a:solidFill>
                  <a:schemeClr val="accent2"/>
                </a:solidFill>
              </a:rPr>
              <a:t>Th &amp; </a:t>
            </a:r>
            <a:r>
              <a:rPr lang="en-US" sz="2800" baseline="30000" dirty="0">
                <a:solidFill>
                  <a:schemeClr val="accent2"/>
                </a:solidFill>
              </a:rPr>
              <a:t>238/235</a:t>
            </a:r>
            <a:r>
              <a:rPr lang="en-US" sz="2800" dirty="0">
                <a:solidFill>
                  <a:schemeClr val="accent2"/>
                </a:solidFill>
              </a:rPr>
              <a:t>U quantitation using non-natural tracers </a:t>
            </a:r>
            <a:r>
              <a:rPr lang="en-US" sz="2800" baseline="30000" dirty="0">
                <a:solidFill>
                  <a:schemeClr val="accent2"/>
                </a:solidFill>
              </a:rPr>
              <a:t>229</a:t>
            </a:r>
            <a:r>
              <a:rPr lang="en-US" sz="2800" dirty="0">
                <a:solidFill>
                  <a:schemeClr val="accent2"/>
                </a:solidFill>
              </a:rPr>
              <a:t>Th</a:t>
            </a:r>
            <a:r>
              <a:rPr lang="en-US" sz="2800" baseline="30000" dirty="0">
                <a:solidFill>
                  <a:schemeClr val="accent2"/>
                </a:solidFill>
              </a:rPr>
              <a:t> </a:t>
            </a:r>
            <a:r>
              <a:rPr lang="en-US" sz="2800" dirty="0">
                <a:solidFill>
                  <a:schemeClr val="accent2"/>
                </a:solidFill>
              </a:rPr>
              <a:t>&amp; </a:t>
            </a:r>
            <a:r>
              <a:rPr lang="en-US" sz="2800" baseline="30000" dirty="0">
                <a:solidFill>
                  <a:schemeClr val="accent2"/>
                </a:solidFill>
              </a:rPr>
              <a:t>233</a:t>
            </a:r>
            <a:r>
              <a:rPr lang="en-US" sz="2800" dirty="0">
                <a:solidFill>
                  <a:schemeClr val="accent2"/>
                </a:solidFill>
              </a:rPr>
              <a:t>U </a:t>
            </a:r>
          </a:p>
          <a:p>
            <a:pPr marL="342900" indent="-342900">
              <a:buClr>
                <a:schemeClr val="accent1">
                  <a:lumMod val="60000"/>
                  <a:lumOff val="40000"/>
                </a:schemeClr>
              </a:buClr>
              <a:buFont typeface="Wingdings" pitchFamily="2" charset="2"/>
              <a:buChar char="Ø"/>
            </a:pPr>
            <a:r>
              <a:rPr lang="en-US" sz="2800" dirty="0">
                <a:solidFill>
                  <a:schemeClr val="accent2"/>
                </a:solidFill>
              </a:rPr>
              <a:t>All labware is validated</a:t>
            </a:r>
          </a:p>
          <a:p>
            <a:pPr marL="891540" lvl="1" indent="-342900">
              <a:buClr>
                <a:schemeClr val="accent1">
                  <a:lumMod val="60000"/>
                  <a:lumOff val="40000"/>
                </a:schemeClr>
              </a:buClr>
              <a:buFont typeface="Wingdings" pitchFamily="2" charset="2"/>
              <a:buChar char="Ø"/>
            </a:pPr>
            <a:r>
              <a:rPr lang="en-US" sz="2800" dirty="0">
                <a:solidFill>
                  <a:schemeClr val="accent2"/>
                </a:solidFill>
              </a:rPr>
              <a:t>Touch the sample? </a:t>
            </a:r>
            <a:r>
              <a:rPr lang="en-US" sz="2800" dirty="0">
                <a:solidFill>
                  <a:schemeClr val="accent2"/>
                </a:solidFill>
                <a:sym typeface="Wingdings" panose="05000000000000000000" pitchFamily="2" charset="2"/>
              </a:rPr>
              <a:t> </a:t>
            </a:r>
            <a:r>
              <a:rPr lang="en-US" sz="2800" dirty="0">
                <a:solidFill>
                  <a:schemeClr val="accent2"/>
                </a:solidFill>
              </a:rPr>
              <a:t>Cleaned/verified</a:t>
            </a:r>
          </a:p>
          <a:p>
            <a:pPr marL="342900" indent="-342900">
              <a:buClr>
                <a:schemeClr val="accent1">
                  <a:lumMod val="60000"/>
                  <a:lumOff val="40000"/>
                </a:schemeClr>
              </a:buClr>
              <a:buFont typeface="Wingdings" pitchFamily="2" charset="2"/>
              <a:buChar char="Ø"/>
            </a:pPr>
            <a:r>
              <a:rPr lang="en-US" sz="2800" dirty="0">
                <a:solidFill>
                  <a:schemeClr val="accent2"/>
                </a:solidFill>
              </a:rPr>
              <a:t>Process Blanks</a:t>
            </a:r>
          </a:p>
          <a:p>
            <a:pPr marL="342900" indent="-342900">
              <a:buClr>
                <a:schemeClr val="accent1">
                  <a:lumMod val="60000"/>
                  <a:lumOff val="40000"/>
                </a:schemeClr>
              </a:buClr>
              <a:buFont typeface="Wingdings" pitchFamily="2" charset="2"/>
              <a:buChar char="Ø"/>
            </a:pPr>
            <a:r>
              <a:rPr lang="en-US" sz="3600" dirty="0">
                <a:solidFill>
                  <a:schemeClr val="accent2"/>
                </a:solidFill>
              </a:rPr>
              <a:t>Process Blanks.</a:t>
            </a:r>
          </a:p>
          <a:p>
            <a:pPr marL="342900" indent="-342900">
              <a:buClr>
                <a:schemeClr val="accent1">
                  <a:lumMod val="60000"/>
                  <a:lumOff val="40000"/>
                </a:schemeClr>
              </a:buClr>
              <a:buFont typeface="Wingdings" pitchFamily="2" charset="2"/>
              <a:buChar char="Ø"/>
            </a:pPr>
            <a:r>
              <a:rPr lang="en-US" sz="4400" dirty="0">
                <a:solidFill>
                  <a:schemeClr val="accent2"/>
                </a:solidFill>
              </a:rPr>
              <a:t>Process Blanks!</a:t>
            </a:r>
          </a:p>
        </p:txBody>
      </p:sp>
      <p:pic>
        <p:nvPicPr>
          <p:cNvPr id="13" name="Picture 12">
            <a:extLst>
              <a:ext uri="{FF2B5EF4-FFF2-40B4-BE49-F238E27FC236}">
                <a16:creationId xmlns:a16="http://schemas.microsoft.com/office/drawing/2014/main" id="{0BBECA19-F002-FD4A-A99C-E624DC58C646}"/>
              </a:ext>
            </a:extLst>
          </p:cNvPr>
          <p:cNvPicPr>
            <a:picLocks noChangeAspect="1"/>
          </p:cNvPicPr>
          <p:nvPr/>
        </p:nvPicPr>
        <p:blipFill>
          <a:blip r:embed="rId4"/>
          <a:stretch>
            <a:fillRect/>
          </a:stretch>
        </p:blipFill>
        <p:spPr>
          <a:xfrm>
            <a:off x="8243538" y="1513250"/>
            <a:ext cx="6203981" cy="3633593"/>
          </a:xfrm>
          <a:prstGeom prst="rect">
            <a:avLst/>
          </a:prstGeom>
        </p:spPr>
      </p:pic>
      <p:pic>
        <p:nvPicPr>
          <p:cNvPr id="10" name="Picture 9">
            <a:extLst>
              <a:ext uri="{FF2B5EF4-FFF2-40B4-BE49-F238E27FC236}">
                <a16:creationId xmlns:a16="http://schemas.microsoft.com/office/drawing/2014/main" id="{EEF7C903-BB93-8A47-B809-9B3A9EEE0625}"/>
              </a:ext>
            </a:extLst>
          </p:cNvPr>
          <p:cNvPicPr>
            <a:picLocks noChangeAspect="1"/>
          </p:cNvPicPr>
          <p:nvPr/>
        </p:nvPicPr>
        <p:blipFill>
          <a:blip r:embed="rId5"/>
          <a:stretch>
            <a:fillRect/>
          </a:stretch>
        </p:blipFill>
        <p:spPr>
          <a:xfrm>
            <a:off x="8243538" y="5382688"/>
            <a:ext cx="2853960" cy="2618312"/>
          </a:xfrm>
          <a:prstGeom prst="rect">
            <a:avLst/>
          </a:prstGeom>
        </p:spPr>
      </p:pic>
    </p:spTree>
    <p:extLst>
      <p:ext uri="{BB962C8B-B14F-4D97-AF65-F5344CB8AC3E}">
        <p14:creationId xmlns:p14="http://schemas.microsoft.com/office/powerpoint/2010/main" val="16528260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2BBA0ED4-B425-4112-B74A-E612B5FEC5D4}"/>
              </a:ext>
            </a:extLst>
          </p:cNvPr>
          <p:cNvSpPr>
            <a:spLocks noGrp="1"/>
          </p:cNvSpPr>
          <p:nvPr>
            <p:ph type="sldNum" sz="quarter" idx="12"/>
          </p:nvPr>
        </p:nvSpPr>
        <p:spPr/>
        <p:txBody>
          <a:bodyPr/>
          <a:lstStyle/>
          <a:p>
            <a:fld id="{FE7A4BB3-E848-5A44-82DF-322201952CD8}" type="slidenum">
              <a:rPr lang="en-US" smtClean="0"/>
              <a:pPr/>
              <a:t>9</a:t>
            </a:fld>
            <a:endParaRPr lang="en-US" dirty="0"/>
          </a:p>
        </p:txBody>
      </p:sp>
      <p:sp>
        <p:nvSpPr>
          <p:cNvPr id="3" name="Title 2">
            <a:extLst>
              <a:ext uri="{FF2B5EF4-FFF2-40B4-BE49-F238E27FC236}">
                <a16:creationId xmlns:a16="http://schemas.microsoft.com/office/drawing/2014/main" id="{79230D32-590A-40D7-9F1A-CB4E1723C6FE}"/>
              </a:ext>
            </a:extLst>
          </p:cNvPr>
          <p:cNvSpPr>
            <a:spLocks noGrp="1"/>
          </p:cNvSpPr>
          <p:nvPr>
            <p:ph type="title"/>
          </p:nvPr>
        </p:nvSpPr>
        <p:spPr>
          <a:xfrm>
            <a:off x="3200400" y="81158"/>
            <a:ext cx="10972800" cy="1310979"/>
          </a:xfrm>
        </p:spPr>
        <p:txBody>
          <a:bodyPr/>
          <a:lstStyle/>
          <a:p>
            <a:r>
              <a:rPr lang="en-US" dirty="0"/>
              <a:t>Processing Low Background Materials in a High Background World…</a:t>
            </a:r>
          </a:p>
        </p:txBody>
      </p:sp>
      <p:sp>
        <p:nvSpPr>
          <p:cNvPr id="4" name="Content Placeholder 3">
            <a:extLst>
              <a:ext uri="{FF2B5EF4-FFF2-40B4-BE49-F238E27FC236}">
                <a16:creationId xmlns:a16="http://schemas.microsoft.com/office/drawing/2014/main" id="{325938AF-D36C-4A8A-A32A-DD1C2567F4AA}"/>
              </a:ext>
            </a:extLst>
          </p:cNvPr>
          <p:cNvSpPr>
            <a:spLocks noGrp="1"/>
          </p:cNvSpPr>
          <p:nvPr>
            <p:ph sz="quarter" idx="20"/>
          </p:nvPr>
        </p:nvSpPr>
        <p:spPr>
          <a:xfrm>
            <a:off x="1192696" y="1739901"/>
            <a:ext cx="12801600" cy="5816600"/>
          </a:xfrm>
        </p:spPr>
        <p:txBody>
          <a:bodyPr/>
          <a:lstStyle/>
          <a:p>
            <a:pPr marL="0" indent="0">
              <a:buNone/>
            </a:pPr>
            <a:r>
              <a:rPr lang="en-US" dirty="0">
                <a:solidFill>
                  <a:srgbClr val="000000"/>
                </a:solidFill>
              </a:rPr>
              <a:t>The world is dirty…</a:t>
            </a:r>
          </a:p>
          <a:p>
            <a:pPr marL="0" indent="0">
              <a:buNone/>
            </a:pPr>
            <a:r>
              <a:rPr lang="en-US" dirty="0">
                <a:solidFill>
                  <a:srgbClr val="000000"/>
                </a:solidFill>
              </a:rPr>
              <a:t>ULB Materials ~ 10</a:t>
            </a:r>
            <a:r>
              <a:rPr lang="en-US" baseline="30000" dirty="0">
                <a:solidFill>
                  <a:srgbClr val="000000"/>
                </a:solidFill>
              </a:rPr>
              <a:t>6</a:t>
            </a:r>
            <a:r>
              <a:rPr lang="en-US" dirty="0">
                <a:solidFill>
                  <a:srgbClr val="000000"/>
                </a:solidFill>
              </a:rPr>
              <a:t>-10</a:t>
            </a:r>
            <a:r>
              <a:rPr lang="en-US" baseline="30000" dirty="0">
                <a:solidFill>
                  <a:srgbClr val="000000"/>
                </a:solidFill>
              </a:rPr>
              <a:t>9 </a:t>
            </a:r>
            <a:r>
              <a:rPr lang="en-US" dirty="0">
                <a:solidFill>
                  <a:srgbClr val="000000"/>
                </a:solidFill>
              </a:rPr>
              <a:t>cleaner than Earth!</a:t>
            </a:r>
          </a:p>
        </p:txBody>
      </p:sp>
      <p:grpSp>
        <p:nvGrpSpPr>
          <p:cNvPr id="5" name="Group 4">
            <a:extLst>
              <a:ext uri="{FF2B5EF4-FFF2-40B4-BE49-F238E27FC236}">
                <a16:creationId xmlns:a16="http://schemas.microsoft.com/office/drawing/2014/main" id="{2C0A0D7C-19A9-12D9-4147-FBAAAC4E63CC}"/>
              </a:ext>
            </a:extLst>
          </p:cNvPr>
          <p:cNvGrpSpPr/>
          <p:nvPr/>
        </p:nvGrpSpPr>
        <p:grpSpPr>
          <a:xfrm>
            <a:off x="6524715" y="2929555"/>
            <a:ext cx="8105685" cy="5115132"/>
            <a:chOff x="6515079" y="2885868"/>
            <a:chExt cx="7967983" cy="5115132"/>
          </a:xfrm>
        </p:grpSpPr>
        <p:grpSp>
          <p:nvGrpSpPr>
            <p:cNvPr id="39" name="Group 38">
              <a:extLst>
                <a:ext uri="{FF2B5EF4-FFF2-40B4-BE49-F238E27FC236}">
                  <a16:creationId xmlns:a16="http://schemas.microsoft.com/office/drawing/2014/main" id="{E8F4E0FD-8651-493D-ABB6-3BCA5ABBACD2}"/>
                </a:ext>
              </a:extLst>
            </p:cNvPr>
            <p:cNvGrpSpPr/>
            <p:nvPr/>
          </p:nvGrpSpPr>
          <p:grpSpPr>
            <a:xfrm>
              <a:off x="6515079" y="2885868"/>
              <a:ext cx="7967983" cy="5115132"/>
              <a:chOff x="4043679" y="1481402"/>
              <a:chExt cx="4876801" cy="3441660"/>
            </a:xfrm>
          </p:grpSpPr>
          <p:pic>
            <p:nvPicPr>
              <p:cNvPr id="40" name="Picture 3">
                <a:extLst>
                  <a:ext uri="{FF2B5EF4-FFF2-40B4-BE49-F238E27FC236}">
                    <a16:creationId xmlns:a16="http://schemas.microsoft.com/office/drawing/2014/main" id="{50A0465F-EFB4-41EF-A257-044030828B7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043679" y="1481402"/>
                <a:ext cx="4876801" cy="338068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1" name="TextBox 40">
                <a:extLst>
                  <a:ext uri="{FF2B5EF4-FFF2-40B4-BE49-F238E27FC236}">
                    <a16:creationId xmlns:a16="http://schemas.microsoft.com/office/drawing/2014/main" id="{C9AA0BB8-1105-4CFE-B046-CC4D22C1E1AD}"/>
                  </a:ext>
                </a:extLst>
              </p:cNvPr>
              <p:cNvSpPr txBox="1"/>
              <p:nvPr/>
            </p:nvSpPr>
            <p:spPr>
              <a:xfrm>
                <a:off x="4238322" y="4538341"/>
                <a:ext cx="3068310" cy="384721"/>
              </a:xfrm>
              <a:prstGeom prst="rect">
                <a:avLst/>
              </a:prstGeom>
              <a:noFill/>
            </p:spPr>
            <p:txBody>
              <a:bodyPr wrap="square" rtlCol="0">
                <a:spAutoFit/>
              </a:bodyPr>
              <a:lstStyle/>
              <a:p>
                <a:pPr defTabSz="548640"/>
                <a:r>
                  <a:rPr lang="en-US" sz="1200" dirty="0">
                    <a:solidFill>
                      <a:srgbClr val="242424"/>
                    </a:solidFill>
                  </a:rPr>
                  <a:t>Source: http://pubs.usgs.gov/of/2005/1413/maps.htm</a:t>
                </a:r>
              </a:p>
            </p:txBody>
          </p:sp>
        </p:grpSp>
        <p:grpSp>
          <p:nvGrpSpPr>
            <p:cNvPr id="8" name="Group 7">
              <a:extLst>
                <a:ext uri="{FF2B5EF4-FFF2-40B4-BE49-F238E27FC236}">
                  <a16:creationId xmlns:a16="http://schemas.microsoft.com/office/drawing/2014/main" id="{B44938C3-B7BE-4F46-914F-30C9450B8EA3}"/>
                </a:ext>
              </a:extLst>
            </p:cNvPr>
            <p:cNvGrpSpPr/>
            <p:nvPr/>
          </p:nvGrpSpPr>
          <p:grpSpPr>
            <a:xfrm>
              <a:off x="11157858" y="3170516"/>
              <a:ext cx="2211785" cy="4641173"/>
              <a:chOff x="11157858" y="3170516"/>
              <a:chExt cx="2211785" cy="4641173"/>
            </a:xfrm>
          </p:grpSpPr>
          <p:sp>
            <p:nvSpPr>
              <p:cNvPr id="6" name="TextBox 5">
                <a:extLst>
                  <a:ext uri="{FF2B5EF4-FFF2-40B4-BE49-F238E27FC236}">
                    <a16:creationId xmlns:a16="http://schemas.microsoft.com/office/drawing/2014/main" id="{1F463CCC-40AE-4067-8B81-289511E6F3AD}"/>
                  </a:ext>
                </a:extLst>
              </p:cNvPr>
              <p:cNvSpPr txBox="1"/>
              <p:nvPr/>
            </p:nvSpPr>
            <p:spPr>
              <a:xfrm>
                <a:off x="11157858" y="7054559"/>
                <a:ext cx="2185481" cy="757130"/>
              </a:xfrm>
              <a:prstGeom prst="rect">
                <a:avLst/>
              </a:prstGeom>
              <a:noFill/>
            </p:spPr>
            <p:txBody>
              <a:bodyPr wrap="square" rtlCol="0">
                <a:spAutoFit/>
              </a:bodyPr>
              <a:lstStyle/>
              <a:p>
                <a:pPr algn="ctr"/>
                <a:r>
                  <a:rPr lang="en-US" b="1" dirty="0">
                    <a:solidFill>
                      <a:srgbClr val="000000"/>
                    </a:solidFill>
                  </a:rPr>
                  <a:t>2.5</a:t>
                </a:r>
              </a:p>
              <a:p>
                <a:pPr algn="ctr"/>
                <a:r>
                  <a:rPr lang="en-US" b="1" dirty="0" err="1">
                    <a:solidFill>
                      <a:srgbClr val="000000"/>
                    </a:solidFill>
                  </a:rPr>
                  <a:t>Bq</a:t>
                </a:r>
                <a:r>
                  <a:rPr lang="en-US" b="1" dirty="0">
                    <a:solidFill>
                      <a:srgbClr val="000000"/>
                    </a:solidFill>
                  </a:rPr>
                  <a:t> </a:t>
                </a:r>
                <a:r>
                  <a:rPr lang="en-US" b="1" baseline="30000" dirty="0">
                    <a:solidFill>
                      <a:srgbClr val="000000"/>
                    </a:solidFill>
                  </a:rPr>
                  <a:t>238</a:t>
                </a:r>
                <a:r>
                  <a:rPr lang="en-US" b="1" dirty="0">
                    <a:solidFill>
                      <a:srgbClr val="000000"/>
                    </a:solidFill>
                  </a:rPr>
                  <a:t>U/kg</a:t>
                </a:r>
                <a:endParaRPr lang="en-US" dirty="0"/>
              </a:p>
            </p:txBody>
          </p:sp>
          <p:sp>
            <p:nvSpPr>
              <p:cNvPr id="7" name="Arrow: Down 6">
                <a:extLst>
                  <a:ext uri="{FF2B5EF4-FFF2-40B4-BE49-F238E27FC236}">
                    <a16:creationId xmlns:a16="http://schemas.microsoft.com/office/drawing/2014/main" id="{0C5A43D2-A7EA-48AD-95B7-F3D05BA7BF35}"/>
                  </a:ext>
                </a:extLst>
              </p:cNvPr>
              <p:cNvSpPr/>
              <p:nvPr/>
            </p:nvSpPr>
            <p:spPr>
              <a:xfrm rot="10800000">
                <a:off x="12098198" y="3685867"/>
                <a:ext cx="304800" cy="3391711"/>
              </a:xfrm>
              <a:prstGeom prst="downArrow">
                <a:avLst/>
              </a:prstGeom>
              <a:gradFill flip="none" rotWithShape="1">
                <a:gsLst>
                  <a:gs pos="50000">
                    <a:schemeClr val="tx1"/>
                  </a:gs>
                  <a:gs pos="100000">
                    <a:schemeClr val="accent1">
                      <a:tint val="23500"/>
                      <a:satMod val="160000"/>
                    </a:schemeClr>
                  </a:gs>
                </a:gsLst>
                <a:lin ang="162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TextBox 10">
                <a:extLst>
                  <a:ext uri="{FF2B5EF4-FFF2-40B4-BE49-F238E27FC236}">
                    <a16:creationId xmlns:a16="http://schemas.microsoft.com/office/drawing/2014/main" id="{87B481DF-2F4E-4868-9176-B4F735ED0009}"/>
                  </a:ext>
                </a:extLst>
              </p:cNvPr>
              <p:cNvSpPr txBox="1"/>
              <p:nvPr/>
            </p:nvSpPr>
            <p:spPr>
              <a:xfrm>
                <a:off x="11184162" y="3170516"/>
                <a:ext cx="2185481" cy="424732"/>
              </a:xfrm>
              <a:prstGeom prst="rect">
                <a:avLst/>
              </a:prstGeom>
              <a:noFill/>
            </p:spPr>
            <p:txBody>
              <a:bodyPr wrap="square" rtlCol="0">
                <a:spAutoFit/>
              </a:bodyPr>
              <a:lstStyle/>
              <a:p>
                <a:pPr algn="ctr"/>
                <a:r>
                  <a:rPr lang="en-US" b="1" dirty="0">
                    <a:solidFill>
                      <a:srgbClr val="000000"/>
                    </a:solidFill>
                  </a:rPr>
                  <a:t>41</a:t>
                </a:r>
              </a:p>
            </p:txBody>
          </p:sp>
        </p:grpSp>
      </p:grpSp>
      <p:sp>
        <p:nvSpPr>
          <p:cNvPr id="9" name="TextBox 8">
            <a:extLst>
              <a:ext uri="{FF2B5EF4-FFF2-40B4-BE49-F238E27FC236}">
                <a16:creationId xmlns:a16="http://schemas.microsoft.com/office/drawing/2014/main" id="{C535A8AF-1126-4D43-A5EB-5F41C29F3115}"/>
              </a:ext>
            </a:extLst>
          </p:cNvPr>
          <p:cNvSpPr txBox="1"/>
          <p:nvPr/>
        </p:nvSpPr>
        <p:spPr>
          <a:xfrm>
            <a:off x="965200" y="2970853"/>
            <a:ext cx="5700148" cy="5262979"/>
          </a:xfrm>
          <a:prstGeom prst="rect">
            <a:avLst/>
          </a:prstGeom>
          <a:noFill/>
        </p:spPr>
        <p:txBody>
          <a:bodyPr wrap="square" rtlCol="0">
            <a:spAutoFit/>
          </a:bodyPr>
          <a:lstStyle/>
          <a:p>
            <a:r>
              <a:rPr lang="en-US" sz="2800" dirty="0">
                <a:solidFill>
                  <a:srgbClr val="000000"/>
                </a:solidFill>
              </a:rPr>
              <a:t>Background contribution from sample processing is vitally important to understand and minimize!</a:t>
            </a:r>
          </a:p>
          <a:p>
            <a:endParaRPr lang="en-US" sz="2800" dirty="0">
              <a:solidFill>
                <a:srgbClr val="000000"/>
              </a:solidFill>
            </a:endParaRPr>
          </a:p>
          <a:p>
            <a:r>
              <a:rPr lang="en-US" sz="2800" dirty="0">
                <a:solidFill>
                  <a:srgbClr val="000000"/>
                </a:solidFill>
              </a:rPr>
              <a:t>Much like the ULB Physics..</a:t>
            </a:r>
          </a:p>
          <a:p>
            <a:r>
              <a:rPr lang="en-US" sz="2800" dirty="0">
                <a:solidFill>
                  <a:srgbClr val="000000"/>
                </a:solidFill>
              </a:rPr>
              <a:t>It’s a signal-to-background problem!</a:t>
            </a:r>
          </a:p>
          <a:p>
            <a:br>
              <a:rPr lang="en-US" sz="2800" dirty="0">
                <a:solidFill>
                  <a:srgbClr val="000000"/>
                </a:solidFill>
              </a:rPr>
            </a:br>
            <a:r>
              <a:rPr lang="en-US" sz="2800" dirty="0">
                <a:solidFill>
                  <a:srgbClr val="000000"/>
                </a:solidFill>
              </a:rPr>
              <a:t>K is much worse!  6</a:t>
            </a:r>
            <a:r>
              <a:rPr lang="en-US" sz="2800" baseline="30000" dirty="0">
                <a:solidFill>
                  <a:srgbClr val="000000"/>
                </a:solidFill>
              </a:rPr>
              <a:t>th</a:t>
            </a:r>
            <a:r>
              <a:rPr lang="en-US" sz="2800" dirty="0">
                <a:solidFill>
                  <a:srgbClr val="000000"/>
                </a:solidFill>
              </a:rPr>
              <a:t> most common element in Earth’s crust!</a:t>
            </a:r>
          </a:p>
          <a:p>
            <a:endParaRPr lang="en-US" sz="2800" dirty="0">
              <a:solidFill>
                <a:srgbClr val="000000"/>
              </a:solidFill>
            </a:endParaRPr>
          </a:p>
        </p:txBody>
      </p:sp>
      <p:sp>
        <p:nvSpPr>
          <p:cNvPr id="12" name="TextBox 11">
            <a:extLst>
              <a:ext uri="{FF2B5EF4-FFF2-40B4-BE49-F238E27FC236}">
                <a16:creationId xmlns:a16="http://schemas.microsoft.com/office/drawing/2014/main" id="{50095AE3-813A-0506-4CD0-17331DE70AE5}"/>
              </a:ext>
            </a:extLst>
          </p:cNvPr>
          <p:cNvSpPr txBox="1"/>
          <p:nvPr/>
        </p:nvSpPr>
        <p:spPr>
          <a:xfrm>
            <a:off x="7569264" y="7770167"/>
            <a:ext cx="7410450" cy="461665"/>
          </a:xfrm>
          <a:prstGeom prst="rect">
            <a:avLst/>
          </a:prstGeom>
          <a:noFill/>
        </p:spPr>
        <p:txBody>
          <a:bodyPr wrap="square">
            <a:spAutoFit/>
          </a:bodyPr>
          <a:lstStyle/>
          <a:p>
            <a:r>
              <a:rPr lang="en-US" sz="2400" dirty="0">
                <a:solidFill>
                  <a:srgbClr val="7030A0"/>
                </a:solidFill>
              </a:rPr>
              <a:t>Th is similar to U…</a:t>
            </a:r>
          </a:p>
        </p:txBody>
      </p:sp>
    </p:spTree>
    <p:extLst>
      <p:ext uri="{BB962C8B-B14F-4D97-AF65-F5344CB8AC3E}">
        <p14:creationId xmlns:p14="http://schemas.microsoft.com/office/powerpoint/2010/main" val="7166832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PNNL_Option_4">
  <a:themeElements>
    <a:clrScheme name="PNNL">
      <a:dk1>
        <a:srgbClr val="616265"/>
      </a:dk1>
      <a:lt1>
        <a:srgbClr val="FFFFFF"/>
      </a:lt1>
      <a:dk2>
        <a:srgbClr val="D77600"/>
      </a:dk2>
      <a:lt2>
        <a:srgbClr val="B3B3B3"/>
      </a:lt2>
      <a:accent1>
        <a:srgbClr val="A63F1E"/>
      </a:accent1>
      <a:accent2>
        <a:srgbClr val="191C1F"/>
      </a:accent2>
      <a:accent3>
        <a:srgbClr val="F4AA00"/>
      </a:accent3>
      <a:accent4>
        <a:srgbClr val="007836"/>
      </a:accent4>
      <a:accent5>
        <a:srgbClr val="C10435"/>
      </a:accent5>
      <a:accent6>
        <a:srgbClr val="00338E"/>
      </a:accent6>
      <a:hlink>
        <a:srgbClr val="003698"/>
      </a:hlink>
      <a:folHlink>
        <a:srgbClr val="8A0752"/>
      </a:folHlink>
    </a:clrScheme>
    <a:fontScheme name="PNNL_Arial">
      <a:majorFont>
        <a:latin typeface="Arial"/>
        <a:ea typeface=""/>
        <a:cs typeface=""/>
      </a:majorFont>
      <a:minorFont>
        <a:latin typeface="Arial"/>
        <a:ea typeface=""/>
        <a:cs typeface=""/>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NNL.RiverStrata" id="{B1EEAA9F-F576-7C41-BBB9-0786B9E09F36}" vid="{8E940D0D-77C3-6E45-85C1-24240AB0032F}"/>
    </a:ext>
  </a:extLst>
</a:theme>
</file>

<file path=ppt/theme/theme2.xml><?xml version="1.0" encoding="utf-8"?>
<a:theme xmlns:a="http://schemas.openxmlformats.org/drawingml/2006/main" name="1_PNNL_Option_4">
  <a:themeElements>
    <a:clrScheme name="PNNL">
      <a:dk1>
        <a:srgbClr val="616265"/>
      </a:dk1>
      <a:lt1>
        <a:srgbClr val="FFFFFF"/>
      </a:lt1>
      <a:dk2>
        <a:srgbClr val="D77600"/>
      </a:dk2>
      <a:lt2>
        <a:srgbClr val="B3B3B3"/>
      </a:lt2>
      <a:accent1>
        <a:srgbClr val="A63F1E"/>
      </a:accent1>
      <a:accent2>
        <a:srgbClr val="191C1F"/>
      </a:accent2>
      <a:accent3>
        <a:srgbClr val="F4AA00"/>
      </a:accent3>
      <a:accent4>
        <a:srgbClr val="007836"/>
      </a:accent4>
      <a:accent5>
        <a:srgbClr val="C10435"/>
      </a:accent5>
      <a:accent6>
        <a:srgbClr val="00338E"/>
      </a:accent6>
      <a:hlink>
        <a:srgbClr val="003698"/>
      </a:hlink>
      <a:folHlink>
        <a:srgbClr val="8A0752"/>
      </a:folHlink>
    </a:clrScheme>
    <a:fontScheme name="PNNL_Arial">
      <a:majorFont>
        <a:latin typeface="Arial"/>
        <a:ea typeface=""/>
        <a:cs typeface=""/>
      </a:majorFont>
      <a:minorFont>
        <a:latin typeface="Arial"/>
        <a:ea typeface=""/>
        <a:cs typeface=""/>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NNL.NeutrinoSearchTemplate" id="{F968177D-2C66-452D-B8DA-135E9FE1DFF5}" vid="{CDC26AA0-5A1A-4549-A826-19D991419708}"/>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PNNL_Option_4</Template>
  <TotalTime>26011</TotalTime>
  <Words>1371</Words>
  <Application>Microsoft Office PowerPoint</Application>
  <PresentationFormat>Custom</PresentationFormat>
  <Paragraphs>238</Paragraphs>
  <Slides>15</Slides>
  <Notes>12</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15</vt:i4>
      </vt:variant>
    </vt:vector>
  </HeadingPairs>
  <TitlesOfParts>
    <vt:vector size="21" baseType="lpstr">
      <vt:lpstr>Arial</vt:lpstr>
      <vt:lpstr>Calibri</vt:lpstr>
      <vt:lpstr>Symbol</vt:lpstr>
      <vt:lpstr>Wingdings</vt:lpstr>
      <vt:lpstr>PNNL_Option_4</vt:lpstr>
      <vt:lpstr>1_PNNL_Option_4</vt:lpstr>
      <vt:lpstr>Development of an Ultrasensitive ICP-MS Assay Method for the Determination of U, Th, and K in Gadolinium Used in Scintillator Materials</vt:lpstr>
      <vt:lpstr>Background on Gd and connection to ULB Physics</vt:lpstr>
      <vt:lpstr>Purifying LZ GdLS</vt:lpstr>
      <vt:lpstr>Future: GdLS Veto for XLZD DM Search</vt:lpstr>
      <vt:lpstr>Other Science with Gd 0nnb of 160Gd</vt:lpstr>
      <vt:lpstr>Goals</vt:lpstr>
      <vt:lpstr>The Tool for the Job</vt:lpstr>
      <vt:lpstr>How do we process samples for ICP-MS: PNNL’s Ultralow Background Assay Facility</vt:lpstr>
      <vt:lpstr>Processing Low Background Materials in a High Background World…</vt:lpstr>
      <vt:lpstr>How to get Gd(TMHA)3 into solution…</vt:lpstr>
      <vt:lpstr>PowerPoint Presentation</vt:lpstr>
      <vt:lpstr>Method Adapts Well to Gd(TMHA)3</vt:lpstr>
      <vt:lpstr>Assay Results</vt:lpstr>
      <vt:lpstr>Summary and Next Steps</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Starr, Andrea S</dc:creator>
  <cp:lastModifiedBy>Arnquist, Isaac J</cp:lastModifiedBy>
  <cp:revision>7</cp:revision>
  <dcterms:created xsi:type="dcterms:W3CDTF">2020-09-03T19:10:16Z</dcterms:created>
  <dcterms:modified xsi:type="dcterms:W3CDTF">2025-10-09T14:20:01Z</dcterms:modified>
</cp:coreProperties>
</file>