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62" r:id="rId3"/>
    <p:sldId id="265" r:id="rId4"/>
    <p:sldId id="266" r:id="rId5"/>
    <p:sldId id="264" r:id="rId6"/>
    <p:sldId id="269" r:id="rId7"/>
    <p:sldId id="267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DC6A-144D-08A8-0BA2-04B758B3AC44}" name="Jaime" initials="J" userId="Jaim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7863F-7764-45E4-9FDF-00B4AD675C5E}" type="datetimeFigureOut">
              <a:rPr lang="pt-BR" smtClean="0"/>
              <a:t>04/08/2025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70ED6-DC9D-4684-B4C9-6691070D93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998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70ED6-DC9D-4684-B4C9-6691070D93A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596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12843-6B7A-436A-9C45-4FC40AE05CF7}" type="datetimeFigureOut">
              <a:rPr lang="pt-BR" smtClean="0"/>
              <a:pPr/>
              <a:t>04/08/2025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9E412-A665-4BB9-8214-9433C62B59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Conector reto 5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907704" y="2606191"/>
            <a:ext cx="568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>
                <a:solidFill>
                  <a:schemeClr val="bg1"/>
                </a:solidFill>
              </a:rPr>
              <a:t>GT – 05 Infraestrutura Computacional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827584" y="332656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899592" y="4105597"/>
            <a:ext cx="4862293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Jaime Fernandes</a:t>
            </a:r>
          </a:p>
          <a:p>
            <a:r>
              <a:rPr lang="pt-BR" sz="1600" dirty="0">
                <a:solidFill>
                  <a:schemeClr val="bg1"/>
                </a:solidFill>
              </a:rPr>
              <a:t>Coordenação - CBPF</a:t>
            </a:r>
          </a:p>
          <a:p>
            <a:r>
              <a:rPr lang="pt-BR" sz="1600" dirty="0">
                <a:solidFill>
                  <a:schemeClr val="bg1"/>
                </a:solidFill>
              </a:rPr>
              <a:t>Equipe:</a:t>
            </a:r>
            <a:r>
              <a:rPr lang="pt-BR" dirty="0">
                <a:solidFill>
                  <a:schemeClr val="bg1"/>
                </a:solidFill>
              </a:rPr>
              <a:t> Eraldo Silva, Orlanna Lopes, Vânia Martins;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Rogério </a:t>
            </a:r>
            <a:r>
              <a:rPr lang="pt-BR" dirty="0" err="1">
                <a:solidFill>
                  <a:schemeClr val="bg1"/>
                </a:solidFill>
              </a:rPr>
              <a:t>Iope</a:t>
            </a:r>
            <a:endParaRPr lang="pt-BR" dirty="0">
              <a:solidFill>
                <a:schemeClr val="bg1"/>
              </a:solidFill>
            </a:endParaRPr>
          </a:p>
          <a:p>
            <a:r>
              <a:rPr lang="pt-BR" sz="1600" dirty="0">
                <a:solidFill>
                  <a:schemeClr val="bg1"/>
                </a:solidFill>
              </a:rPr>
              <a:t>Coordenação – UNESP</a:t>
            </a:r>
          </a:p>
          <a:p>
            <a:r>
              <a:rPr lang="pt-BR" sz="1600" dirty="0">
                <a:solidFill>
                  <a:schemeClr val="bg1"/>
                </a:solidFill>
              </a:rPr>
              <a:t>Equipe: </a:t>
            </a:r>
            <a:r>
              <a:rPr lang="pt-BR" dirty="0">
                <a:solidFill>
                  <a:schemeClr val="bg1"/>
                </a:solidFill>
              </a:rPr>
              <a:t>Jadir Marra, Márcio Antônio.</a:t>
            </a:r>
            <a:endParaRPr lang="pt-BR" sz="1600" dirty="0">
              <a:solidFill>
                <a:schemeClr val="bg1"/>
              </a:solidFill>
            </a:endParaRPr>
          </a:p>
        </p:txBody>
      </p:sp>
      <p:pic>
        <p:nvPicPr>
          <p:cNvPr id="11" name="Imagem 10" descr="WhatsApp Image 2023-09-11 at 09.32.4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5" name="Conector reto 4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43608" y="2348880"/>
            <a:ext cx="45381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800" i="1" dirty="0">
                <a:solidFill>
                  <a:schemeClr val="bg1"/>
                </a:solidFill>
              </a:rPr>
              <a:t> </a:t>
            </a:r>
            <a:r>
              <a:rPr lang="pt-BR" sz="2400" i="1" dirty="0">
                <a:solidFill>
                  <a:schemeClr val="bg1"/>
                </a:solidFill>
              </a:rPr>
              <a:t>Computação em nuvem.</a:t>
            </a:r>
          </a:p>
          <a:p>
            <a:endParaRPr lang="pt-BR" sz="2400" i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400" i="1" dirty="0">
                <a:solidFill>
                  <a:schemeClr val="bg1"/>
                </a:solidFill>
              </a:rPr>
              <a:t> Interligação com a nuvem do EGI.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27584" y="332080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9" name="Imagem 8" descr="WhatsApp Image 2023-09-11 at 09.32.4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5" name="Conector reto 4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483768" y="1391563"/>
            <a:ext cx="3562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800" i="1" dirty="0">
                <a:solidFill>
                  <a:schemeClr val="bg1"/>
                </a:solidFill>
              </a:rPr>
              <a:t> Recursos para o GT-5.</a:t>
            </a:r>
            <a:endParaRPr lang="pt-BR" sz="2400" i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832033" y="149451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9" name="Imagem 8" descr="WhatsApp Image 2023-09-11 at 09.32.4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B0B5472-82D2-16A7-4B68-D1475AC0AB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90" y="2204864"/>
            <a:ext cx="8469617" cy="159026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91035FD-1B5D-0879-B114-E77615E941DF}"/>
              </a:ext>
            </a:extLst>
          </p:cNvPr>
          <p:cNvSpPr txBox="1"/>
          <p:nvPr/>
        </p:nvSpPr>
        <p:spPr>
          <a:xfrm>
            <a:off x="337190" y="4119647"/>
            <a:ext cx="725916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Um servidor </a:t>
            </a:r>
            <a:r>
              <a:rPr lang="pt-BR" dirty="0" err="1">
                <a:solidFill>
                  <a:schemeClr val="bg1"/>
                </a:solidFill>
              </a:rPr>
              <a:t>OpenStack</a:t>
            </a:r>
            <a:r>
              <a:rPr lang="pt-BR" dirty="0">
                <a:solidFill>
                  <a:schemeClr val="bg1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Um servidor controlador de rede;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Um servidor de processamento 128 núcleos, 1TB RAN e GPU NVIDIA L40;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Total Investido: </a:t>
            </a:r>
            <a:r>
              <a:rPr lang="pt-BR" sz="2000" b="1" dirty="0">
                <a:solidFill>
                  <a:schemeClr val="bg1"/>
                </a:solidFill>
              </a:rPr>
              <a:t>R$ 357.300,00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Crédito: </a:t>
            </a:r>
            <a:r>
              <a:rPr lang="pt-BR" sz="2000" b="1" dirty="0">
                <a:solidFill>
                  <a:schemeClr val="bg1"/>
                </a:solidFill>
              </a:rPr>
              <a:t>R$ 515.973,69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5" name="Conector reto 4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27584" y="332080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9" name="Imagem 8" descr="WhatsApp Image 2023-09-11 at 09.32.4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22FE3AE-020F-9FDC-CBC1-E0B1E7DDCC04}"/>
              </a:ext>
            </a:extLst>
          </p:cNvPr>
          <p:cNvSpPr txBox="1"/>
          <p:nvPr/>
        </p:nvSpPr>
        <p:spPr>
          <a:xfrm>
            <a:off x="852751" y="1916832"/>
            <a:ext cx="3714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Dificuldades enfrentadas: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1EC626F-E4A4-6438-6C0A-303388C4BC6C}"/>
              </a:ext>
            </a:extLst>
          </p:cNvPr>
          <p:cNvSpPr txBox="1"/>
          <p:nvPr/>
        </p:nvSpPr>
        <p:spPr>
          <a:xfrm>
            <a:off x="1547664" y="2924944"/>
            <a:ext cx="48588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Atraso na entrega dos servidores;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Saída do Ailton;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Autenticação Federada utilizando o CAFÉ;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Falta de documentação;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5" name="Conector reto 4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27584" y="332080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10" name="Imagem 9" descr="WhatsApp Image 2023-09-11 at 09.32.4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C6C5E83-02A4-2FDB-DE7F-D8568785A1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136904" cy="44147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4BBB4-2639-0B61-1F7C-FFF01499D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>
            <a:extLst>
              <a:ext uri="{FF2B5EF4-FFF2-40B4-BE49-F238E27FC236}">
                <a16:creationId xmlns:a16="http://schemas.microsoft.com/office/drawing/2014/main" id="{B38A5075-6C09-1598-89D5-15D9C292A9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E19423DF-664E-FA2B-DCCB-111BC98BAEB9}"/>
              </a:ext>
            </a:extLst>
          </p:cNvPr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316484E1-08FC-610D-16A4-1938147E070B}"/>
              </a:ext>
            </a:extLst>
          </p:cNvPr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A6A98B5-3CF2-6638-4958-3930D846E86D}"/>
              </a:ext>
            </a:extLst>
          </p:cNvPr>
          <p:cNvSpPr txBox="1"/>
          <p:nvPr/>
        </p:nvSpPr>
        <p:spPr>
          <a:xfrm>
            <a:off x="827584" y="332080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10" name="Imagem 9" descr="WhatsApp Image 2023-09-11 at 09.32.46.jpeg">
            <a:extLst>
              <a:ext uri="{FF2B5EF4-FFF2-40B4-BE49-F238E27FC236}">
                <a16:creationId xmlns:a16="http://schemas.microsoft.com/office/drawing/2014/main" id="{79A7AAD6-DFD4-54C0-E747-161208B73BC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7E2FABC-364E-C626-68F2-816C25CD32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8" y="1654813"/>
            <a:ext cx="8249366" cy="439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1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3622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Conector reto 5"/>
          <p:cNvCxnSpPr/>
          <p:nvPr/>
        </p:nvCxnSpPr>
        <p:spPr>
          <a:xfrm>
            <a:off x="107504" y="6165304"/>
            <a:ext cx="885698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7668344" y="623731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i="1" dirty="0">
                <a:solidFill>
                  <a:srgbClr val="FFFF00"/>
                </a:solidFill>
              </a:rPr>
              <a:t>Workshop 08-08-25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907704" y="2595644"/>
            <a:ext cx="568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>
                <a:solidFill>
                  <a:schemeClr val="bg1"/>
                </a:solidFill>
              </a:rPr>
              <a:t>GT – 05 Infraestrutura Computacional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827584" y="332656"/>
            <a:ext cx="7479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Instituto Nacional de Ciência e Tecnologia 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</a:rPr>
              <a:t>CERN-Brasil</a:t>
            </a:r>
          </a:p>
        </p:txBody>
      </p:sp>
      <p:pic>
        <p:nvPicPr>
          <p:cNvPr id="11" name="Imagem 10" descr="WhatsApp Image 2023-09-11 at 09.32.4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35" y="6255242"/>
            <a:ext cx="504056" cy="48572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0F92BBCA-8415-85F1-2235-7C756AC208D4}"/>
              </a:ext>
            </a:extLst>
          </p:cNvPr>
          <p:cNvSpPr txBox="1"/>
          <p:nvPr/>
        </p:nvSpPr>
        <p:spPr>
          <a:xfrm>
            <a:off x="899592" y="4105597"/>
            <a:ext cx="4862293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Jaime Fernandes</a:t>
            </a:r>
          </a:p>
          <a:p>
            <a:r>
              <a:rPr lang="pt-BR" sz="1600" dirty="0">
                <a:solidFill>
                  <a:schemeClr val="bg1"/>
                </a:solidFill>
              </a:rPr>
              <a:t>Coordenação - CBPF</a:t>
            </a:r>
          </a:p>
          <a:p>
            <a:r>
              <a:rPr lang="pt-BR" sz="1600" dirty="0">
                <a:solidFill>
                  <a:schemeClr val="bg1"/>
                </a:solidFill>
              </a:rPr>
              <a:t>Equipe:</a:t>
            </a:r>
            <a:r>
              <a:rPr lang="pt-BR" dirty="0">
                <a:solidFill>
                  <a:schemeClr val="bg1"/>
                </a:solidFill>
              </a:rPr>
              <a:t> Eraldo Silva, Orlanna Lopes, Vânia Martins;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Rogério </a:t>
            </a:r>
            <a:r>
              <a:rPr lang="pt-BR" dirty="0" err="1">
                <a:solidFill>
                  <a:schemeClr val="bg1"/>
                </a:solidFill>
              </a:rPr>
              <a:t>Iope</a:t>
            </a:r>
            <a:endParaRPr lang="pt-BR" dirty="0">
              <a:solidFill>
                <a:schemeClr val="bg1"/>
              </a:solidFill>
            </a:endParaRPr>
          </a:p>
          <a:p>
            <a:r>
              <a:rPr lang="pt-BR" sz="1600" dirty="0">
                <a:solidFill>
                  <a:schemeClr val="bg1"/>
                </a:solidFill>
              </a:rPr>
              <a:t>Coordenação – UNESP</a:t>
            </a:r>
          </a:p>
          <a:p>
            <a:r>
              <a:rPr lang="pt-BR" sz="1600" dirty="0">
                <a:solidFill>
                  <a:schemeClr val="bg1"/>
                </a:solidFill>
              </a:rPr>
              <a:t>Equipe: </a:t>
            </a:r>
            <a:r>
              <a:rPr lang="pt-BR" dirty="0">
                <a:solidFill>
                  <a:schemeClr val="bg1"/>
                </a:solidFill>
              </a:rPr>
              <a:t>Jadir Marra, Márcio Antônio.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32061</TotalTime>
  <Words>209</Words>
  <Application>Microsoft Office PowerPoint</Application>
  <PresentationFormat>Apresentação na tela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Usuário do Windows</dc:creator>
  <cp:lastModifiedBy>Jaime Fernandes</cp:lastModifiedBy>
  <cp:revision>74</cp:revision>
  <dcterms:created xsi:type="dcterms:W3CDTF">2023-09-11T10:51:21Z</dcterms:created>
  <dcterms:modified xsi:type="dcterms:W3CDTF">2025-08-08T10:27:41Z</dcterms:modified>
</cp:coreProperties>
</file>