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89" r:id="rId2"/>
    <p:sldId id="290" r:id="rId3"/>
    <p:sldId id="291" r:id="rId4"/>
    <p:sldId id="29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13004800" cy="9753600"/>
  <p:notesSz cx="13004800" cy="97536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12"/>
  </p:normalViewPr>
  <p:slideViewPr>
    <p:cSldViewPr>
      <p:cViewPr varScale="1">
        <p:scale>
          <a:sx n="71" d="100"/>
          <a:sy n="71" d="100"/>
        </p:scale>
        <p:origin x="1784" y="1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 Id="rId9"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099054" y="238124"/>
            <a:ext cx="6806691" cy="788035"/>
          </a:xfrm>
          <a:prstGeom prst="rect">
            <a:avLst/>
          </a:prstGeom>
        </p:spPr>
        <p:txBody>
          <a:bodyPr wrap="square" lIns="0" tIns="0" rIns="0" bIns="0">
            <a:spAutoFit/>
          </a:bodyPr>
          <a:lstStyle>
            <a:lvl1pPr>
              <a:defRPr sz="4000" b="0" i="0">
                <a:solidFill>
                  <a:srgbClr val="FA8B29"/>
                </a:solidFill>
                <a:latin typeface="Rockwell"/>
                <a:cs typeface="Rockwell"/>
              </a:defRPr>
            </a:lvl1pPr>
          </a:lstStyle>
          <a:p>
            <a:endParaRPr/>
          </a:p>
        </p:txBody>
      </p:sp>
      <p:sp>
        <p:nvSpPr>
          <p:cNvPr id="3" name="Holder 3"/>
          <p:cNvSpPr>
            <a:spLocks noGrp="1"/>
          </p:cNvSpPr>
          <p:nvPr>
            <p:ph type="subTitle" idx="4"/>
          </p:nvPr>
        </p:nvSpPr>
        <p:spPr>
          <a:xfrm>
            <a:off x="1950720" y="5462016"/>
            <a:ext cx="9103360" cy="2438400"/>
          </a:xfrm>
          <a:prstGeom prst="rect">
            <a:avLst/>
          </a:prstGeom>
        </p:spPr>
        <p:txBody>
          <a:bodyPr wrap="square" lIns="0" tIns="0" rIns="0" bIns="0">
            <a:spAutoFit/>
          </a:bodyPr>
          <a:lstStyle>
            <a:lvl1pPr>
              <a:defRPr sz="3200" b="0" i="0">
                <a:solidFill>
                  <a:schemeClr val="bg1"/>
                </a:solidFill>
                <a:latin typeface="Comic Sans MS"/>
                <a:cs typeface="Comic Sans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FA8B29"/>
                </a:solidFill>
                <a:latin typeface="Rockwell"/>
                <a:cs typeface="Rockwell"/>
              </a:defRPr>
            </a:lvl1pPr>
          </a:lstStyle>
          <a:p>
            <a:endParaRPr/>
          </a:p>
        </p:txBody>
      </p:sp>
      <p:sp>
        <p:nvSpPr>
          <p:cNvPr id="3" name="Holder 3"/>
          <p:cNvSpPr>
            <a:spLocks noGrp="1"/>
          </p:cNvSpPr>
          <p:nvPr>
            <p:ph type="body" idx="1"/>
          </p:nvPr>
        </p:nvSpPr>
        <p:spPr/>
        <p:txBody>
          <a:bodyPr lIns="0" tIns="0" rIns="0" bIns="0"/>
          <a:lstStyle>
            <a:lvl1pPr>
              <a:defRPr sz="3200" b="0" i="0">
                <a:solidFill>
                  <a:schemeClr val="bg1"/>
                </a:solidFill>
                <a:latin typeface="Comic Sans MS"/>
                <a:cs typeface="Comic Sans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FA8B29"/>
                </a:solidFill>
                <a:latin typeface="Rockwell"/>
                <a:cs typeface="Rockwell"/>
              </a:defRPr>
            </a:lvl1pPr>
          </a:lstStyle>
          <a:p>
            <a:endParaRPr/>
          </a:p>
        </p:txBody>
      </p:sp>
      <p:sp>
        <p:nvSpPr>
          <p:cNvPr id="3" name="Holder 3"/>
          <p:cNvSpPr>
            <a:spLocks noGrp="1"/>
          </p:cNvSpPr>
          <p:nvPr>
            <p:ph sz="half" idx="2"/>
          </p:nvPr>
        </p:nvSpPr>
        <p:spPr>
          <a:xfrm>
            <a:off x="650240" y="2243328"/>
            <a:ext cx="5657088" cy="643737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97472" y="2243328"/>
            <a:ext cx="5657088" cy="643737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FA8B29"/>
                </a:solidFill>
                <a:latin typeface="Rockwell"/>
                <a:cs typeface="Rockwel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3004292" cy="9753600"/>
          </a:xfrm>
          <a:prstGeom prst="rect">
            <a:avLst/>
          </a:prstGeom>
        </p:spPr>
      </p:pic>
      <p:pic>
        <p:nvPicPr>
          <p:cNvPr id="17" name="bg object 17"/>
          <p:cNvPicPr/>
          <p:nvPr/>
        </p:nvPicPr>
        <p:blipFill>
          <a:blip r:embed="rId3" cstate="print"/>
          <a:stretch>
            <a:fillRect/>
          </a:stretch>
        </p:blipFill>
        <p:spPr>
          <a:xfrm>
            <a:off x="0" y="5151120"/>
            <a:ext cx="13004292" cy="3573779"/>
          </a:xfrm>
          <a:prstGeom prst="rect">
            <a:avLst/>
          </a:prstGeom>
        </p:spPr>
      </p:pic>
      <p:pic>
        <p:nvPicPr>
          <p:cNvPr id="18" name="bg object 18"/>
          <p:cNvPicPr/>
          <p:nvPr/>
        </p:nvPicPr>
        <p:blipFill>
          <a:blip r:embed="rId4" cstate="print"/>
          <a:stretch>
            <a:fillRect/>
          </a:stretch>
        </p:blipFill>
        <p:spPr>
          <a:xfrm>
            <a:off x="0" y="8726427"/>
            <a:ext cx="13004292" cy="1026883"/>
          </a:xfrm>
          <a:prstGeom prst="rect">
            <a:avLst/>
          </a:prstGeom>
        </p:spPr>
      </p:pic>
      <p:sp>
        <p:nvSpPr>
          <p:cNvPr id="19" name="bg object 19"/>
          <p:cNvSpPr/>
          <p:nvPr/>
        </p:nvSpPr>
        <p:spPr>
          <a:xfrm>
            <a:off x="0" y="8738616"/>
            <a:ext cx="13004800" cy="0"/>
          </a:xfrm>
          <a:custGeom>
            <a:avLst/>
            <a:gdLst/>
            <a:ahLst/>
            <a:cxnLst/>
            <a:rect l="l" t="t" r="r" b="b"/>
            <a:pathLst>
              <a:path w="13004800">
                <a:moveTo>
                  <a:pt x="0" y="0"/>
                </a:moveTo>
                <a:lnTo>
                  <a:pt x="13004800" y="0"/>
                </a:lnTo>
              </a:path>
            </a:pathLst>
          </a:custGeom>
          <a:ln w="12192">
            <a:solidFill>
              <a:srgbClr val="000000"/>
            </a:solidFill>
          </a:ln>
        </p:spPr>
        <p:txBody>
          <a:bodyPr wrap="square" lIns="0" tIns="0" rIns="0" bIns="0" rtlCol="0"/>
          <a:lstStyle/>
          <a:p>
            <a:endParaRPr/>
          </a:p>
        </p:txBody>
      </p:sp>
      <p:pic>
        <p:nvPicPr>
          <p:cNvPr id="20" name="bg object 20"/>
          <p:cNvPicPr/>
          <p:nvPr/>
        </p:nvPicPr>
        <p:blipFill>
          <a:blip r:embed="rId5" cstate="print"/>
          <a:stretch>
            <a:fillRect/>
          </a:stretch>
        </p:blipFill>
        <p:spPr>
          <a:xfrm>
            <a:off x="451103" y="2409443"/>
            <a:ext cx="5600700" cy="4088892"/>
          </a:xfrm>
          <a:prstGeom prst="rect">
            <a:avLst/>
          </a:prstGeom>
        </p:spPr>
      </p:pic>
      <p:pic>
        <p:nvPicPr>
          <p:cNvPr id="21" name="bg object 21"/>
          <p:cNvPicPr/>
          <p:nvPr/>
        </p:nvPicPr>
        <p:blipFill>
          <a:blip r:embed="rId6" cstate="print"/>
          <a:stretch>
            <a:fillRect/>
          </a:stretch>
        </p:blipFill>
        <p:spPr>
          <a:xfrm>
            <a:off x="397763" y="6246876"/>
            <a:ext cx="5198364" cy="3506724"/>
          </a:xfrm>
          <a:prstGeom prst="rect">
            <a:avLst/>
          </a:prstGeom>
        </p:spPr>
      </p:pic>
      <p:pic>
        <p:nvPicPr>
          <p:cNvPr id="22" name="bg object 22"/>
          <p:cNvPicPr/>
          <p:nvPr/>
        </p:nvPicPr>
        <p:blipFill>
          <a:blip r:embed="rId7" cstate="print"/>
          <a:stretch>
            <a:fillRect/>
          </a:stretch>
        </p:blipFill>
        <p:spPr>
          <a:xfrm>
            <a:off x="6470903" y="1190244"/>
            <a:ext cx="5702808" cy="4139183"/>
          </a:xfrm>
          <a:prstGeom prst="rect">
            <a:avLst/>
          </a:prstGeom>
        </p:spPr>
      </p:pic>
      <p:pic>
        <p:nvPicPr>
          <p:cNvPr id="23" name="bg object 23"/>
          <p:cNvPicPr/>
          <p:nvPr/>
        </p:nvPicPr>
        <p:blipFill>
          <a:blip r:embed="rId8" cstate="print"/>
          <a:stretch>
            <a:fillRect/>
          </a:stretch>
        </p:blipFill>
        <p:spPr>
          <a:xfrm>
            <a:off x="6559295" y="5647942"/>
            <a:ext cx="5626608" cy="4012691"/>
          </a:xfrm>
          <a:prstGeom prst="rect">
            <a:avLst/>
          </a:prstGeom>
        </p:spPr>
      </p:pic>
      <p:pic>
        <p:nvPicPr>
          <p:cNvPr id="24" name="bg object 24"/>
          <p:cNvPicPr/>
          <p:nvPr/>
        </p:nvPicPr>
        <p:blipFill>
          <a:blip r:embed="rId9" cstate="print"/>
          <a:stretch>
            <a:fillRect/>
          </a:stretch>
        </p:blipFill>
        <p:spPr>
          <a:xfrm>
            <a:off x="1217675" y="368808"/>
            <a:ext cx="3119628" cy="1929383"/>
          </a:xfrm>
          <a:prstGeom prst="rect">
            <a:avLst/>
          </a:prstGeom>
        </p:spPr>
      </p:pic>
      <p:sp>
        <p:nvSpPr>
          <p:cNvPr id="25" name="bg object 25"/>
          <p:cNvSpPr/>
          <p:nvPr/>
        </p:nvSpPr>
        <p:spPr>
          <a:xfrm>
            <a:off x="4378959" y="1545716"/>
            <a:ext cx="609600" cy="864869"/>
          </a:xfrm>
          <a:custGeom>
            <a:avLst/>
            <a:gdLst/>
            <a:ahLst/>
            <a:cxnLst/>
            <a:rect l="l" t="t" r="r" b="b"/>
            <a:pathLst>
              <a:path w="609600" h="864869">
                <a:moveTo>
                  <a:pt x="533653" y="779144"/>
                </a:moveTo>
                <a:lnTo>
                  <a:pt x="549782" y="864488"/>
                </a:lnTo>
                <a:lnTo>
                  <a:pt x="603586" y="805560"/>
                </a:lnTo>
                <a:lnTo>
                  <a:pt x="580009" y="805560"/>
                </a:lnTo>
                <a:lnTo>
                  <a:pt x="554989" y="798702"/>
                </a:lnTo>
                <a:lnTo>
                  <a:pt x="558420" y="786141"/>
                </a:lnTo>
                <a:lnTo>
                  <a:pt x="533653" y="779144"/>
                </a:lnTo>
                <a:close/>
              </a:path>
              <a:path w="609600" h="864869">
                <a:moveTo>
                  <a:pt x="558479" y="786141"/>
                </a:moveTo>
                <a:lnTo>
                  <a:pt x="558180" y="787018"/>
                </a:lnTo>
                <a:lnTo>
                  <a:pt x="554989" y="798702"/>
                </a:lnTo>
                <a:lnTo>
                  <a:pt x="580009" y="805560"/>
                </a:lnTo>
                <a:lnTo>
                  <a:pt x="583404" y="793166"/>
                </a:lnTo>
                <a:lnTo>
                  <a:pt x="558479" y="786141"/>
                </a:lnTo>
                <a:close/>
              </a:path>
              <a:path w="609600" h="864869">
                <a:moveTo>
                  <a:pt x="583404" y="793166"/>
                </a:moveTo>
                <a:lnTo>
                  <a:pt x="580009" y="805560"/>
                </a:lnTo>
                <a:lnTo>
                  <a:pt x="603586" y="805560"/>
                </a:lnTo>
                <a:lnTo>
                  <a:pt x="608456" y="800226"/>
                </a:lnTo>
                <a:lnTo>
                  <a:pt x="583404" y="793166"/>
                </a:lnTo>
                <a:close/>
              </a:path>
              <a:path w="609600" h="864869">
                <a:moveTo>
                  <a:pt x="6603" y="0"/>
                </a:moveTo>
                <a:lnTo>
                  <a:pt x="0" y="25146"/>
                </a:lnTo>
                <a:lnTo>
                  <a:pt x="46828" y="37685"/>
                </a:lnTo>
                <a:lnTo>
                  <a:pt x="89400" y="50541"/>
                </a:lnTo>
                <a:lnTo>
                  <a:pt x="132802" y="65150"/>
                </a:lnTo>
                <a:lnTo>
                  <a:pt x="173229" y="80182"/>
                </a:lnTo>
                <a:lnTo>
                  <a:pt x="211294" y="95982"/>
                </a:lnTo>
                <a:lnTo>
                  <a:pt x="211668" y="96227"/>
                </a:lnTo>
                <a:lnTo>
                  <a:pt x="248144" y="113029"/>
                </a:lnTo>
                <a:lnTo>
                  <a:pt x="282323" y="130550"/>
                </a:lnTo>
                <a:lnTo>
                  <a:pt x="346633" y="169102"/>
                </a:lnTo>
                <a:lnTo>
                  <a:pt x="374448" y="188804"/>
                </a:lnTo>
                <a:lnTo>
                  <a:pt x="375148" y="189224"/>
                </a:lnTo>
                <a:lnTo>
                  <a:pt x="375004" y="189224"/>
                </a:lnTo>
                <a:lnTo>
                  <a:pt x="401399" y="209904"/>
                </a:lnTo>
                <a:lnTo>
                  <a:pt x="426143" y="231586"/>
                </a:lnTo>
                <a:lnTo>
                  <a:pt x="449892" y="254954"/>
                </a:lnTo>
                <a:lnTo>
                  <a:pt x="471544" y="279273"/>
                </a:lnTo>
                <a:lnTo>
                  <a:pt x="490476" y="303153"/>
                </a:lnTo>
                <a:lnTo>
                  <a:pt x="490976" y="303904"/>
                </a:lnTo>
                <a:lnTo>
                  <a:pt x="508000" y="328675"/>
                </a:lnTo>
                <a:lnTo>
                  <a:pt x="524290" y="355784"/>
                </a:lnTo>
                <a:lnTo>
                  <a:pt x="532312" y="371601"/>
                </a:lnTo>
                <a:lnTo>
                  <a:pt x="537720" y="382149"/>
                </a:lnTo>
                <a:lnTo>
                  <a:pt x="538009" y="382879"/>
                </a:lnTo>
                <a:lnTo>
                  <a:pt x="538419" y="383792"/>
                </a:lnTo>
                <a:lnTo>
                  <a:pt x="549658" y="410209"/>
                </a:lnTo>
                <a:lnTo>
                  <a:pt x="568073" y="468679"/>
                </a:lnTo>
                <a:lnTo>
                  <a:pt x="579348" y="531455"/>
                </a:lnTo>
                <a:lnTo>
                  <a:pt x="582147" y="563372"/>
                </a:lnTo>
                <a:lnTo>
                  <a:pt x="582248" y="564520"/>
                </a:lnTo>
                <a:lnTo>
                  <a:pt x="582323" y="565599"/>
                </a:lnTo>
                <a:lnTo>
                  <a:pt x="583184" y="598042"/>
                </a:lnTo>
                <a:lnTo>
                  <a:pt x="582318" y="632535"/>
                </a:lnTo>
                <a:lnTo>
                  <a:pt x="579587" y="668268"/>
                </a:lnTo>
                <a:lnTo>
                  <a:pt x="579541" y="668729"/>
                </a:lnTo>
                <a:lnTo>
                  <a:pt x="579458" y="669587"/>
                </a:lnTo>
                <a:lnTo>
                  <a:pt x="574906" y="704842"/>
                </a:lnTo>
                <a:lnTo>
                  <a:pt x="574801" y="705364"/>
                </a:lnTo>
                <a:lnTo>
                  <a:pt x="574685" y="706252"/>
                </a:lnTo>
                <a:lnTo>
                  <a:pt x="568414" y="742308"/>
                </a:lnTo>
                <a:lnTo>
                  <a:pt x="568324" y="742825"/>
                </a:lnTo>
                <a:lnTo>
                  <a:pt x="568271" y="743133"/>
                </a:lnTo>
                <a:lnTo>
                  <a:pt x="560030" y="780397"/>
                </a:lnTo>
                <a:lnTo>
                  <a:pt x="559920" y="780805"/>
                </a:lnTo>
                <a:lnTo>
                  <a:pt x="559840" y="781187"/>
                </a:lnTo>
                <a:lnTo>
                  <a:pt x="558479" y="786141"/>
                </a:lnTo>
                <a:lnTo>
                  <a:pt x="583404" y="793166"/>
                </a:lnTo>
                <a:lnTo>
                  <a:pt x="585088" y="787018"/>
                </a:lnTo>
                <a:lnTo>
                  <a:pt x="593851" y="747522"/>
                </a:lnTo>
                <a:lnTo>
                  <a:pt x="600455" y="708913"/>
                </a:lnTo>
                <a:lnTo>
                  <a:pt x="605281" y="671322"/>
                </a:lnTo>
                <a:lnTo>
                  <a:pt x="608076" y="634491"/>
                </a:lnTo>
                <a:lnTo>
                  <a:pt x="609081" y="598804"/>
                </a:lnTo>
                <a:lnTo>
                  <a:pt x="609080" y="598042"/>
                </a:lnTo>
                <a:lnTo>
                  <a:pt x="608140" y="565599"/>
                </a:lnTo>
                <a:lnTo>
                  <a:pt x="608076" y="563372"/>
                </a:lnTo>
                <a:lnTo>
                  <a:pt x="600328" y="495934"/>
                </a:lnTo>
                <a:lnTo>
                  <a:pt x="584707" y="431926"/>
                </a:lnTo>
                <a:lnTo>
                  <a:pt x="561339" y="371601"/>
                </a:lnTo>
                <a:lnTo>
                  <a:pt x="530098" y="315086"/>
                </a:lnTo>
                <a:lnTo>
                  <a:pt x="491236" y="262254"/>
                </a:lnTo>
                <a:lnTo>
                  <a:pt x="444626" y="213359"/>
                </a:lnTo>
                <a:lnTo>
                  <a:pt x="416885" y="189224"/>
                </a:lnTo>
                <a:lnTo>
                  <a:pt x="375148" y="189224"/>
                </a:lnTo>
                <a:lnTo>
                  <a:pt x="374554" y="188804"/>
                </a:lnTo>
                <a:lnTo>
                  <a:pt x="416354" y="188804"/>
                </a:lnTo>
                <a:lnTo>
                  <a:pt x="390398" y="168275"/>
                </a:lnTo>
                <a:lnTo>
                  <a:pt x="328549" y="127000"/>
                </a:lnTo>
                <a:lnTo>
                  <a:pt x="294893" y="107823"/>
                </a:lnTo>
                <a:lnTo>
                  <a:pt x="259334" y="89661"/>
                </a:lnTo>
                <a:lnTo>
                  <a:pt x="221868" y="72389"/>
                </a:lnTo>
                <a:lnTo>
                  <a:pt x="182499" y="56006"/>
                </a:lnTo>
                <a:lnTo>
                  <a:pt x="141350" y="40639"/>
                </a:lnTo>
                <a:lnTo>
                  <a:pt x="98298" y="26161"/>
                </a:lnTo>
                <a:lnTo>
                  <a:pt x="53339" y="12573"/>
                </a:lnTo>
                <a:lnTo>
                  <a:pt x="6603" y="0"/>
                </a:lnTo>
                <a:close/>
              </a:path>
              <a:path w="609600" h="864869">
                <a:moveTo>
                  <a:pt x="209356" y="95162"/>
                </a:moveTo>
                <a:lnTo>
                  <a:pt x="211081" y="95982"/>
                </a:lnTo>
                <a:lnTo>
                  <a:pt x="211668" y="96227"/>
                </a:lnTo>
                <a:lnTo>
                  <a:pt x="211294" y="95982"/>
                </a:lnTo>
                <a:lnTo>
                  <a:pt x="209356" y="95162"/>
                </a:lnTo>
                <a:close/>
              </a:path>
              <a:path w="609600" h="864869">
                <a:moveTo>
                  <a:pt x="173261" y="80182"/>
                </a:moveTo>
                <a:lnTo>
                  <a:pt x="173009" y="80182"/>
                </a:lnTo>
                <a:lnTo>
                  <a:pt x="175554" y="81133"/>
                </a:lnTo>
                <a:lnTo>
                  <a:pt x="173261" y="80182"/>
                </a:lnTo>
                <a:close/>
              </a:path>
            </a:pathLst>
          </a:custGeom>
          <a:solidFill>
            <a:srgbClr val="FF2E92"/>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2273" y="2059096"/>
            <a:ext cx="9416488" cy="4735404"/>
          </a:xfrm>
        </p:spPr>
        <p:txBody>
          <a:bodyPr anchor="b"/>
          <a:lstStyle>
            <a:lvl1pPr>
              <a:defRPr sz="10240"/>
            </a:lvl1pPr>
          </a:lstStyle>
          <a:p>
            <a:r>
              <a:rPr lang="en-US"/>
              <a:t>Click to edit Master title style</a:t>
            </a:r>
            <a:endParaRPr lang="en-US" dirty="0"/>
          </a:p>
        </p:txBody>
      </p:sp>
      <p:sp>
        <p:nvSpPr>
          <p:cNvPr id="3" name="Subtitle 2"/>
          <p:cNvSpPr>
            <a:spLocks noGrp="1"/>
          </p:cNvSpPr>
          <p:nvPr>
            <p:ph type="subTitle" idx="1"/>
          </p:nvPr>
        </p:nvSpPr>
        <p:spPr>
          <a:xfrm>
            <a:off x="1232273" y="6794496"/>
            <a:ext cx="9416488" cy="1225131"/>
          </a:xfrm>
        </p:spPr>
        <p:txBody>
          <a:bodyPr anchor="t"/>
          <a:lstStyle>
            <a:lvl1pPr marL="0" indent="0" algn="l">
              <a:buNone/>
              <a:defRPr cap="all">
                <a:solidFill>
                  <a:schemeClr val="accent1"/>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1D8292-7A5A-44EB-ADEC-AA767D00200F}" type="datetimeFigureOut">
              <a:rPr lang="en-US" smtClean="0"/>
              <a:t>2/12/25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TR" smtClean="0"/>
              <a:t>‹#›</a:t>
            </a:fld>
            <a:endParaRPr lang="en-TR"/>
          </a:p>
        </p:txBody>
      </p:sp>
    </p:spTree>
    <p:extLst>
      <p:ext uri="{BB962C8B-B14F-4D97-AF65-F5344CB8AC3E}">
        <p14:creationId xmlns:p14="http://schemas.microsoft.com/office/powerpoint/2010/main" val="147951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8760662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9" cstate="print"/>
          <a:stretch>
            <a:fillRect/>
          </a:stretch>
        </p:blipFill>
        <p:spPr>
          <a:xfrm>
            <a:off x="0" y="0"/>
            <a:ext cx="13004292" cy="9753600"/>
          </a:xfrm>
          <a:prstGeom prst="rect">
            <a:avLst/>
          </a:prstGeom>
        </p:spPr>
      </p:pic>
      <p:pic>
        <p:nvPicPr>
          <p:cNvPr id="17" name="bg object 17"/>
          <p:cNvPicPr/>
          <p:nvPr/>
        </p:nvPicPr>
        <p:blipFill>
          <a:blip r:embed="rId10" cstate="print"/>
          <a:stretch>
            <a:fillRect/>
          </a:stretch>
        </p:blipFill>
        <p:spPr>
          <a:xfrm>
            <a:off x="0" y="5151120"/>
            <a:ext cx="13004292" cy="3573779"/>
          </a:xfrm>
          <a:prstGeom prst="rect">
            <a:avLst/>
          </a:prstGeom>
        </p:spPr>
      </p:pic>
      <p:pic>
        <p:nvPicPr>
          <p:cNvPr id="18" name="bg object 18"/>
          <p:cNvPicPr/>
          <p:nvPr/>
        </p:nvPicPr>
        <p:blipFill>
          <a:blip r:embed="rId11" cstate="print"/>
          <a:stretch>
            <a:fillRect/>
          </a:stretch>
        </p:blipFill>
        <p:spPr>
          <a:xfrm>
            <a:off x="0" y="8726427"/>
            <a:ext cx="13004292" cy="1026883"/>
          </a:xfrm>
          <a:prstGeom prst="rect">
            <a:avLst/>
          </a:prstGeom>
        </p:spPr>
      </p:pic>
      <p:sp>
        <p:nvSpPr>
          <p:cNvPr id="19" name="bg object 19"/>
          <p:cNvSpPr/>
          <p:nvPr/>
        </p:nvSpPr>
        <p:spPr>
          <a:xfrm>
            <a:off x="0" y="8738616"/>
            <a:ext cx="13004800" cy="0"/>
          </a:xfrm>
          <a:custGeom>
            <a:avLst/>
            <a:gdLst/>
            <a:ahLst/>
            <a:cxnLst/>
            <a:rect l="l" t="t" r="r" b="b"/>
            <a:pathLst>
              <a:path w="13004800">
                <a:moveTo>
                  <a:pt x="0" y="0"/>
                </a:moveTo>
                <a:lnTo>
                  <a:pt x="13004800" y="0"/>
                </a:lnTo>
              </a:path>
            </a:pathLst>
          </a:custGeom>
          <a:ln w="12192">
            <a:solidFill>
              <a:srgbClr val="000000"/>
            </a:solidFill>
          </a:ln>
        </p:spPr>
        <p:txBody>
          <a:bodyPr wrap="square" lIns="0" tIns="0" rIns="0" bIns="0" rtlCol="0"/>
          <a:lstStyle/>
          <a:p>
            <a:endParaRPr/>
          </a:p>
        </p:txBody>
      </p:sp>
      <p:sp>
        <p:nvSpPr>
          <p:cNvPr id="2" name="Holder 2"/>
          <p:cNvSpPr>
            <a:spLocks noGrp="1"/>
          </p:cNvSpPr>
          <p:nvPr>
            <p:ph type="title"/>
          </p:nvPr>
        </p:nvSpPr>
        <p:spPr>
          <a:xfrm>
            <a:off x="1131214" y="206501"/>
            <a:ext cx="10742371" cy="2385059"/>
          </a:xfrm>
          <a:prstGeom prst="rect">
            <a:avLst/>
          </a:prstGeom>
        </p:spPr>
        <p:txBody>
          <a:bodyPr wrap="square" lIns="0" tIns="0" rIns="0" bIns="0">
            <a:spAutoFit/>
          </a:bodyPr>
          <a:lstStyle>
            <a:lvl1pPr>
              <a:defRPr sz="4000" b="0" i="0">
                <a:solidFill>
                  <a:srgbClr val="FA8B29"/>
                </a:solidFill>
                <a:latin typeface="Rockwell"/>
                <a:cs typeface="Rockwell"/>
              </a:defRPr>
            </a:lvl1pPr>
          </a:lstStyle>
          <a:p>
            <a:endParaRPr/>
          </a:p>
        </p:txBody>
      </p:sp>
      <p:sp>
        <p:nvSpPr>
          <p:cNvPr id="3" name="Holder 3"/>
          <p:cNvSpPr>
            <a:spLocks noGrp="1"/>
          </p:cNvSpPr>
          <p:nvPr>
            <p:ph type="body" idx="1"/>
          </p:nvPr>
        </p:nvSpPr>
        <p:spPr>
          <a:xfrm>
            <a:off x="562355" y="2399792"/>
            <a:ext cx="7276465" cy="6641465"/>
          </a:xfrm>
          <a:prstGeom prst="rect">
            <a:avLst/>
          </a:prstGeom>
        </p:spPr>
        <p:txBody>
          <a:bodyPr wrap="square" lIns="0" tIns="0" rIns="0" bIns="0">
            <a:spAutoFit/>
          </a:bodyPr>
          <a:lstStyle>
            <a:lvl1pPr>
              <a:defRPr sz="3200" b="0" i="0">
                <a:solidFill>
                  <a:schemeClr val="bg1"/>
                </a:solidFill>
                <a:latin typeface="Comic Sans MS"/>
                <a:cs typeface="Comic Sans MS"/>
              </a:defRPr>
            </a:lvl1pPr>
          </a:lstStyle>
          <a:p>
            <a:endParaRPr/>
          </a:p>
        </p:txBody>
      </p:sp>
      <p:sp>
        <p:nvSpPr>
          <p:cNvPr id="4" name="Holder 4"/>
          <p:cNvSpPr>
            <a:spLocks noGrp="1"/>
          </p:cNvSpPr>
          <p:nvPr>
            <p:ph type="ftr" sz="quarter" idx="5"/>
          </p:nvPr>
        </p:nvSpPr>
        <p:spPr>
          <a:xfrm>
            <a:off x="4421632" y="9070848"/>
            <a:ext cx="4161536" cy="48768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50240" y="9070848"/>
            <a:ext cx="2991104" cy="4876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2/12/25</a:t>
            </a:fld>
            <a:endParaRPr lang="en-US"/>
          </a:p>
        </p:txBody>
      </p:sp>
      <p:sp>
        <p:nvSpPr>
          <p:cNvPr id="6" name="Holder 6"/>
          <p:cNvSpPr>
            <a:spLocks noGrp="1"/>
          </p:cNvSpPr>
          <p:nvPr>
            <p:ph type="sldNum" sz="quarter" idx="7"/>
          </p:nvPr>
        </p:nvSpPr>
        <p:spPr>
          <a:xfrm>
            <a:off x="9363456" y="9070848"/>
            <a:ext cx="2991104" cy="4876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jpg"/></Relationships>
</file>

<file path=ppt/slides/_rels/slide28.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OOT’a GİRİŞ"/>
          <p:cNvSpPr txBox="1">
            <a:spLocks noGrp="1"/>
          </p:cNvSpPr>
          <p:nvPr>
            <p:ph type="ctrTitle"/>
          </p:nvPr>
        </p:nvSpPr>
        <p:spPr>
          <a:xfrm>
            <a:off x="609600" y="-550861"/>
            <a:ext cx="11125200" cy="2684461"/>
          </a:xfrm>
          <a:prstGeom prst="rect">
            <a:avLst/>
          </a:prstGeom>
        </p:spPr>
        <p:txBody>
          <a:bodyPr/>
          <a:lstStyle/>
          <a:p>
            <a:pPr algn="ctr"/>
            <a:r>
              <a:rPr sz="5400" b="1" dirty="0">
                <a:latin typeface="Abadi" panose="020F0502020204030204" pitchFamily="34" charset="0"/>
                <a:cs typeface="Abadi" panose="020F0502020204030204" pitchFamily="34" charset="0"/>
              </a:rPr>
              <a:t>ROOT</a:t>
            </a:r>
            <a:r>
              <a:rPr lang="tr-TR" sz="5400" b="1" dirty="0">
                <a:latin typeface="Abadi" panose="020F0502020204030204" pitchFamily="34" charset="0"/>
                <a:cs typeface="Abadi" panose="020F0502020204030204" pitchFamily="34" charset="0"/>
              </a:rPr>
              <a:t>’a GİRİŞ</a:t>
            </a:r>
            <a:endParaRPr sz="5400" b="1" dirty="0">
              <a:latin typeface="Abadi" panose="020F0502020204030204" pitchFamily="34" charset="0"/>
              <a:cs typeface="Abadi" panose="020F0502020204030204" pitchFamily="34" charset="0"/>
            </a:endParaRPr>
          </a:p>
        </p:txBody>
      </p:sp>
      <p:pic>
        <p:nvPicPr>
          <p:cNvPr id="122" name="Screen Shot 2018-12-06 at 13.15.28.png" descr="Screen Shot 2018-12-06 at 13.15.28.png"/>
          <p:cNvPicPr>
            <a:picLocks noChangeAspect="1"/>
          </p:cNvPicPr>
          <p:nvPr/>
        </p:nvPicPr>
        <p:blipFill>
          <a:blip r:embed="rId2"/>
          <a:stretch>
            <a:fillRect/>
          </a:stretch>
        </p:blipFill>
        <p:spPr>
          <a:xfrm>
            <a:off x="2727812" y="2585959"/>
            <a:ext cx="7061648" cy="3375144"/>
          </a:xfrm>
          <a:prstGeom prst="rect">
            <a:avLst/>
          </a:prstGeom>
          <a:ln w="12700">
            <a:miter lim="400000"/>
          </a:ln>
        </p:spPr>
      </p:pic>
      <p:sp>
        <p:nvSpPr>
          <p:cNvPr id="123" name="İlkay TÜRK ÇAKIR…"/>
          <p:cNvSpPr txBox="1"/>
          <p:nvPr/>
        </p:nvSpPr>
        <p:spPr>
          <a:xfrm>
            <a:off x="2727811" y="6936192"/>
            <a:ext cx="6888778" cy="2410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ctr"/>
            <a:r>
              <a:rPr sz="2400" b="1" i="1" dirty="0" err="1"/>
              <a:t>İlkay</a:t>
            </a:r>
            <a:r>
              <a:rPr sz="2400" b="1" i="1" dirty="0"/>
              <a:t> TÜRK ÇAKIR</a:t>
            </a:r>
          </a:p>
          <a:p>
            <a:pPr algn="ctr"/>
            <a:endParaRPr sz="2400" b="1" i="1" dirty="0"/>
          </a:p>
          <a:p>
            <a:pPr algn="ctr"/>
            <a:r>
              <a:rPr sz="2400" b="1" i="1" dirty="0"/>
              <a:t>A</a:t>
            </a:r>
            <a:r>
              <a:rPr lang="tr-TR" sz="2400" b="1" i="1" dirty="0" err="1"/>
              <a:t>nkara</a:t>
            </a:r>
            <a:r>
              <a:rPr sz="2400" b="1" i="1" dirty="0"/>
              <a:t> </a:t>
            </a:r>
            <a:r>
              <a:rPr sz="2400" b="1" i="1" dirty="0" err="1"/>
              <a:t>Üniversitesi</a:t>
            </a:r>
            <a:r>
              <a:rPr lang="tr-TR" sz="2400" b="1" i="1" dirty="0"/>
              <a:t> </a:t>
            </a:r>
          </a:p>
          <a:p>
            <a:pPr algn="ctr"/>
            <a:r>
              <a:rPr lang="tr-TR" sz="2400" b="1" i="1" dirty="0"/>
              <a:t>Hızlandırıcı Teknolojileri Enstitüsü</a:t>
            </a:r>
            <a:r>
              <a:rPr sz="2400" b="1" i="1" dirty="0"/>
              <a:t> </a:t>
            </a:r>
            <a:endParaRPr lang="tr-TR" sz="2400" b="1" i="1" dirty="0"/>
          </a:p>
          <a:p>
            <a:pPr algn="ctr"/>
            <a:endParaRPr b="1" i="1" dirty="0"/>
          </a:p>
          <a:p>
            <a:pPr algn="ctr"/>
            <a:endParaRPr b="1" i="1" dirty="0"/>
          </a:p>
          <a:p>
            <a:pPr algn="ctr"/>
            <a:r>
              <a:rPr lang="tr-TR" b="1" i="1" dirty="0"/>
              <a:t>10-16</a:t>
            </a:r>
            <a:r>
              <a:rPr b="1" i="1" dirty="0"/>
              <a:t> </a:t>
            </a:r>
            <a:r>
              <a:rPr b="1" i="1" dirty="0" err="1"/>
              <a:t>Şubat</a:t>
            </a:r>
            <a:r>
              <a:rPr lang="tr-TR" b="1" i="1" dirty="0"/>
              <a:t> 2025</a:t>
            </a:r>
            <a:endParaRPr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356108" rIns="0" bIns="0" rtlCol="0">
            <a:spAutoFit/>
          </a:bodyPr>
          <a:lstStyle/>
          <a:p>
            <a:pPr marL="2169160">
              <a:lnSpc>
                <a:spcPct val="100000"/>
              </a:lnSpc>
              <a:spcBef>
                <a:spcPts val="100"/>
              </a:spcBef>
            </a:pPr>
            <a:r>
              <a:rPr sz="5000" dirty="0"/>
              <a:t>ROOT’DA</a:t>
            </a:r>
            <a:r>
              <a:rPr sz="5000" spc="-170" dirty="0"/>
              <a:t> </a:t>
            </a:r>
            <a:r>
              <a:rPr sz="5000" spc="-10" dirty="0"/>
              <a:t>GRAF</a:t>
            </a:r>
            <a:r>
              <a:rPr sz="5000" spc="-10" dirty="0">
                <a:latin typeface="Cambria"/>
                <a:cs typeface="Cambria"/>
              </a:rPr>
              <a:t>İ</a:t>
            </a:r>
            <a:r>
              <a:rPr sz="5000" spc="-10" dirty="0"/>
              <a:t>K-</a:t>
            </a:r>
            <a:r>
              <a:rPr sz="5000" spc="-50" dirty="0"/>
              <a:t>1</a:t>
            </a:r>
            <a:endParaRPr sz="5000">
              <a:latin typeface="Cambria"/>
              <a:cs typeface="Cambria"/>
            </a:endParaRPr>
          </a:p>
        </p:txBody>
      </p:sp>
      <p:pic>
        <p:nvPicPr>
          <p:cNvPr id="3" name="object 3"/>
          <p:cNvPicPr/>
          <p:nvPr/>
        </p:nvPicPr>
        <p:blipFill>
          <a:blip r:embed="rId2" cstate="print"/>
          <a:stretch>
            <a:fillRect/>
          </a:stretch>
        </p:blipFill>
        <p:spPr>
          <a:xfrm>
            <a:off x="3522680" y="5415074"/>
            <a:ext cx="4312473" cy="2751326"/>
          </a:xfrm>
          <a:prstGeom prst="rect">
            <a:avLst/>
          </a:prstGeom>
        </p:spPr>
      </p:pic>
      <p:sp>
        <p:nvSpPr>
          <p:cNvPr id="4" name="object 4"/>
          <p:cNvSpPr txBox="1"/>
          <p:nvPr/>
        </p:nvSpPr>
        <p:spPr>
          <a:xfrm>
            <a:off x="1337317" y="8908669"/>
            <a:ext cx="10330162" cy="629018"/>
          </a:xfrm>
          <a:prstGeom prst="rect">
            <a:avLst/>
          </a:prstGeom>
        </p:spPr>
        <p:txBody>
          <a:bodyPr vert="horz" wrap="square" lIns="0" tIns="13335" rIns="0" bIns="0" rtlCol="0">
            <a:spAutoFit/>
          </a:bodyPr>
          <a:lstStyle/>
          <a:p>
            <a:pPr marL="12700" marR="5080">
              <a:lnSpc>
                <a:spcPct val="100000"/>
              </a:lnSpc>
              <a:spcBef>
                <a:spcPts val="105"/>
              </a:spcBef>
            </a:pPr>
            <a:r>
              <a:rPr sz="2000" dirty="0">
                <a:solidFill>
                  <a:srgbClr val="FFFFFF"/>
                </a:solidFill>
                <a:latin typeface="Rockwell"/>
                <a:cs typeface="Rockwell"/>
              </a:rPr>
              <a:t>TF1</a:t>
            </a:r>
            <a:r>
              <a:rPr sz="2000" spc="-25" dirty="0">
                <a:solidFill>
                  <a:srgbClr val="FFFFFF"/>
                </a:solidFill>
                <a:latin typeface="Rockwell"/>
                <a:cs typeface="Rockwell"/>
              </a:rPr>
              <a:t> </a:t>
            </a:r>
            <a:r>
              <a:rPr sz="2000" dirty="0">
                <a:solidFill>
                  <a:srgbClr val="FFFFFF"/>
                </a:solidFill>
                <a:latin typeface="Rockwell"/>
                <a:cs typeface="Rockwell"/>
              </a:rPr>
              <a:t>ile</a:t>
            </a:r>
            <a:r>
              <a:rPr sz="2000" spc="-25" dirty="0">
                <a:solidFill>
                  <a:srgbClr val="FFFFFF"/>
                </a:solidFill>
                <a:latin typeface="Rockwell"/>
                <a:cs typeface="Rockwell"/>
              </a:rPr>
              <a:t> </a:t>
            </a:r>
            <a:r>
              <a:rPr sz="2000" dirty="0">
                <a:solidFill>
                  <a:srgbClr val="FFFFFF"/>
                </a:solidFill>
                <a:latin typeface="Rockwell"/>
                <a:cs typeface="Rockwell"/>
              </a:rPr>
              <a:t>1</a:t>
            </a:r>
            <a:r>
              <a:rPr sz="2000" spc="-20" dirty="0">
                <a:solidFill>
                  <a:srgbClr val="FFFFFF"/>
                </a:solidFill>
                <a:latin typeface="Rockwell"/>
                <a:cs typeface="Rockwell"/>
              </a:rPr>
              <a:t> </a:t>
            </a:r>
            <a:r>
              <a:rPr sz="2000" spc="-10" dirty="0">
                <a:solidFill>
                  <a:srgbClr val="FFFFFF"/>
                </a:solidFill>
                <a:latin typeface="Rockwell"/>
                <a:cs typeface="Rockwell"/>
              </a:rPr>
              <a:t>de</a:t>
            </a:r>
            <a:r>
              <a:rPr sz="2000" spc="-10" dirty="0">
                <a:solidFill>
                  <a:srgbClr val="FFFFFF"/>
                </a:solidFill>
                <a:latin typeface="Cambria"/>
                <a:cs typeface="Cambria"/>
              </a:rPr>
              <a:t>ğ</a:t>
            </a:r>
            <a:r>
              <a:rPr sz="2000" spc="-10" dirty="0">
                <a:solidFill>
                  <a:srgbClr val="FFFFFF"/>
                </a:solidFill>
                <a:latin typeface="Rockwell"/>
                <a:cs typeface="Rockwell"/>
              </a:rPr>
              <a:t>i</a:t>
            </a:r>
            <a:r>
              <a:rPr sz="2000" spc="-10" dirty="0">
                <a:solidFill>
                  <a:srgbClr val="FFFFFF"/>
                </a:solidFill>
                <a:latin typeface="Cambria"/>
                <a:cs typeface="Cambria"/>
              </a:rPr>
              <a:t>ş</a:t>
            </a:r>
            <a:r>
              <a:rPr sz="2000" spc="-10" dirty="0">
                <a:solidFill>
                  <a:srgbClr val="FFFFFF"/>
                </a:solidFill>
                <a:latin typeface="Rockwell"/>
                <a:cs typeface="Rockwell"/>
              </a:rPr>
              <a:t>kenli</a:t>
            </a:r>
            <a:r>
              <a:rPr sz="2000" spc="-25" dirty="0">
                <a:solidFill>
                  <a:srgbClr val="FFFFFF"/>
                </a:solidFill>
                <a:latin typeface="Rockwell"/>
                <a:cs typeface="Rockwell"/>
              </a:rPr>
              <a:t> </a:t>
            </a:r>
            <a:r>
              <a:rPr sz="2000" dirty="0">
                <a:solidFill>
                  <a:srgbClr val="FFFFFF"/>
                </a:solidFill>
                <a:latin typeface="Rockwell"/>
                <a:cs typeface="Rockwell"/>
              </a:rPr>
              <a:t>(1</a:t>
            </a:r>
            <a:r>
              <a:rPr sz="2000" spc="-20" dirty="0">
                <a:solidFill>
                  <a:srgbClr val="FFFFFF"/>
                </a:solidFill>
                <a:latin typeface="Rockwell"/>
                <a:cs typeface="Rockwell"/>
              </a:rPr>
              <a:t> </a:t>
            </a:r>
            <a:r>
              <a:rPr sz="2000" spc="-10" dirty="0">
                <a:solidFill>
                  <a:srgbClr val="FFFFFF"/>
                </a:solidFill>
                <a:latin typeface="Rockwell"/>
                <a:cs typeface="Rockwell"/>
              </a:rPr>
              <a:t>boyutlu)</a:t>
            </a:r>
            <a:r>
              <a:rPr sz="2000" spc="-50" dirty="0">
                <a:solidFill>
                  <a:srgbClr val="FFFFFF"/>
                </a:solidFill>
                <a:latin typeface="Rockwell"/>
                <a:cs typeface="Rockwell"/>
              </a:rPr>
              <a:t> </a:t>
            </a:r>
            <a:r>
              <a:rPr sz="2000" spc="-10" dirty="0">
                <a:solidFill>
                  <a:srgbClr val="FFFFFF"/>
                </a:solidFill>
                <a:latin typeface="Rockwell"/>
                <a:cs typeface="Rockwell"/>
              </a:rPr>
              <a:t>fonksiyon </a:t>
            </a:r>
            <a:r>
              <a:rPr sz="2000" spc="-20" dirty="0">
                <a:solidFill>
                  <a:srgbClr val="FFFFFF"/>
                </a:solidFill>
                <a:latin typeface="Rockwell"/>
                <a:cs typeface="Rockwell"/>
              </a:rPr>
              <a:t>tanımlanır,</a:t>
            </a:r>
            <a:r>
              <a:rPr sz="2000" spc="-190" dirty="0">
                <a:solidFill>
                  <a:srgbClr val="FFFFFF"/>
                </a:solidFill>
                <a:latin typeface="Rockwell"/>
                <a:cs typeface="Rockwell"/>
              </a:rPr>
              <a:t> </a:t>
            </a:r>
            <a:r>
              <a:rPr sz="2000" dirty="0">
                <a:solidFill>
                  <a:srgbClr val="FFFFFF"/>
                </a:solidFill>
                <a:latin typeface="Rockwell"/>
                <a:cs typeface="Rockwell"/>
              </a:rPr>
              <a:t>bu </a:t>
            </a:r>
            <a:r>
              <a:rPr sz="2000" spc="-10" dirty="0">
                <a:solidFill>
                  <a:srgbClr val="FFFFFF"/>
                </a:solidFill>
                <a:latin typeface="Rockwell"/>
                <a:cs typeface="Rockwell"/>
              </a:rPr>
              <a:t>fonksiyon</a:t>
            </a:r>
            <a:r>
              <a:rPr sz="2000" spc="-5" dirty="0">
                <a:solidFill>
                  <a:srgbClr val="FFFFFF"/>
                </a:solidFill>
                <a:latin typeface="Rockwell"/>
                <a:cs typeface="Rockwell"/>
              </a:rPr>
              <a:t> </a:t>
            </a:r>
            <a:r>
              <a:rPr sz="2000" dirty="0">
                <a:solidFill>
                  <a:srgbClr val="FFFFFF"/>
                </a:solidFill>
                <a:latin typeface="Rockwell"/>
                <a:cs typeface="Rockwell"/>
              </a:rPr>
              <a:t>sin(x)/x</a:t>
            </a:r>
            <a:r>
              <a:rPr sz="2000" spc="-25" dirty="0">
                <a:solidFill>
                  <a:srgbClr val="FFFFFF"/>
                </a:solidFill>
                <a:latin typeface="Rockwell"/>
                <a:cs typeface="Rockwell"/>
              </a:rPr>
              <a:t> </a:t>
            </a:r>
            <a:r>
              <a:rPr sz="2000" spc="-20" dirty="0">
                <a:solidFill>
                  <a:srgbClr val="FFFFFF"/>
                </a:solidFill>
                <a:latin typeface="Rockwell"/>
                <a:cs typeface="Rockwell"/>
              </a:rPr>
              <a:t>dir.</a:t>
            </a:r>
            <a:endParaRPr sz="2000" dirty="0">
              <a:latin typeface="Rockwell"/>
              <a:cs typeface="Rockwell"/>
            </a:endParaRPr>
          </a:p>
          <a:p>
            <a:pPr marL="12700">
              <a:lnSpc>
                <a:spcPct val="100000"/>
              </a:lnSpc>
            </a:pPr>
            <a:r>
              <a:rPr sz="2000" spc="-10" dirty="0">
                <a:solidFill>
                  <a:srgbClr val="FFFFFF"/>
                </a:solidFill>
                <a:latin typeface="Rockwell"/>
                <a:cs typeface="Rockwell"/>
              </a:rPr>
              <a:t>x-</a:t>
            </a:r>
            <a:r>
              <a:rPr sz="2000" dirty="0">
                <a:solidFill>
                  <a:srgbClr val="FFFFFF"/>
                </a:solidFill>
                <a:latin typeface="Rockwell"/>
                <a:cs typeface="Rockwell"/>
              </a:rPr>
              <a:t>in</a:t>
            </a:r>
            <a:r>
              <a:rPr sz="2000" spc="-25" dirty="0">
                <a:solidFill>
                  <a:srgbClr val="FFFFFF"/>
                </a:solidFill>
                <a:latin typeface="Rockwell"/>
                <a:cs typeface="Rockwell"/>
              </a:rPr>
              <a:t> </a:t>
            </a:r>
            <a:r>
              <a:rPr sz="2000" dirty="0">
                <a:solidFill>
                  <a:srgbClr val="FFFFFF"/>
                </a:solidFill>
                <a:latin typeface="Rockwell"/>
                <a:cs typeface="Rockwell"/>
              </a:rPr>
              <a:t>de</a:t>
            </a:r>
            <a:r>
              <a:rPr sz="2000" dirty="0">
                <a:solidFill>
                  <a:srgbClr val="FFFFFF"/>
                </a:solidFill>
                <a:latin typeface="Cambria"/>
                <a:cs typeface="Cambria"/>
              </a:rPr>
              <a:t>ğ</a:t>
            </a:r>
            <a:r>
              <a:rPr sz="2000" dirty="0">
                <a:solidFill>
                  <a:srgbClr val="FFFFFF"/>
                </a:solidFill>
                <a:latin typeface="Rockwell"/>
                <a:cs typeface="Rockwell"/>
              </a:rPr>
              <a:t>er</a:t>
            </a:r>
            <a:r>
              <a:rPr sz="2000" spc="-25" dirty="0">
                <a:solidFill>
                  <a:srgbClr val="FFFFFF"/>
                </a:solidFill>
                <a:latin typeface="Rockwell"/>
                <a:cs typeface="Rockwell"/>
              </a:rPr>
              <a:t> </a:t>
            </a:r>
            <a:r>
              <a:rPr sz="2000" spc="-10" dirty="0">
                <a:solidFill>
                  <a:srgbClr val="FFFFFF"/>
                </a:solidFill>
                <a:latin typeface="Rockwell"/>
                <a:cs typeface="Rockwell"/>
              </a:rPr>
              <a:t>aralı</a:t>
            </a:r>
            <a:r>
              <a:rPr sz="2000" spc="-10" dirty="0">
                <a:solidFill>
                  <a:srgbClr val="FFFFFF"/>
                </a:solidFill>
                <a:latin typeface="Cambria"/>
                <a:cs typeface="Cambria"/>
              </a:rPr>
              <a:t>ğ</a:t>
            </a:r>
            <a:r>
              <a:rPr sz="2000" spc="-10" dirty="0">
                <a:solidFill>
                  <a:srgbClr val="FFFFFF"/>
                </a:solidFill>
                <a:latin typeface="Rockwell"/>
                <a:cs typeface="Rockwell"/>
              </a:rPr>
              <a:t>ı</a:t>
            </a:r>
            <a:r>
              <a:rPr sz="2000" spc="-40" dirty="0">
                <a:solidFill>
                  <a:srgbClr val="FFFFFF"/>
                </a:solidFill>
                <a:latin typeface="Rockwell"/>
                <a:cs typeface="Rockwell"/>
              </a:rPr>
              <a:t> </a:t>
            </a:r>
            <a:r>
              <a:rPr sz="2000" spc="-20" dirty="0">
                <a:solidFill>
                  <a:srgbClr val="FFFFFF"/>
                </a:solidFill>
                <a:latin typeface="Rockwell"/>
                <a:cs typeface="Rockwell"/>
              </a:rPr>
              <a:t>-</a:t>
            </a:r>
            <a:r>
              <a:rPr sz="2000" dirty="0">
                <a:solidFill>
                  <a:srgbClr val="FFFFFF"/>
                </a:solidFill>
                <a:latin typeface="Rockwell"/>
                <a:cs typeface="Rockwell"/>
              </a:rPr>
              <a:t>10</a:t>
            </a:r>
            <a:r>
              <a:rPr sz="2000" spc="-25" dirty="0">
                <a:solidFill>
                  <a:srgbClr val="FFFFFF"/>
                </a:solidFill>
                <a:latin typeface="Rockwell"/>
                <a:cs typeface="Rockwell"/>
              </a:rPr>
              <a:t> </a:t>
            </a:r>
            <a:r>
              <a:rPr sz="2000" dirty="0">
                <a:solidFill>
                  <a:srgbClr val="FFFFFF"/>
                </a:solidFill>
                <a:latin typeface="Rockwell"/>
                <a:cs typeface="Rockwell"/>
              </a:rPr>
              <a:t>ie</a:t>
            </a:r>
            <a:r>
              <a:rPr sz="2000" spc="-20" dirty="0">
                <a:solidFill>
                  <a:srgbClr val="FFFFFF"/>
                </a:solidFill>
                <a:latin typeface="Rockwell"/>
                <a:cs typeface="Rockwell"/>
              </a:rPr>
              <a:t> </a:t>
            </a:r>
            <a:r>
              <a:rPr sz="2000" dirty="0">
                <a:solidFill>
                  <a:srgbClr val="FFFFFF"/>
                </a:solidFill>
                <a:latin typeface="Rockwell"/>
                <a:cs typeface="Rockwell"/>
              </a:rPr>
              <a:t>10</a:t>
            </a:r>
            <a:r>
              <a:rPr sz="2000" spc="-25" dirty="0">
                <a:solidFill>
                  <a:srgbClr val="FFFFFF"/>
                </a:solidFill>
                <a:latin typeface="Rockwell"/>
                <a:cs typeface="Rockwell"/>
              </a:rPr>
              <a:t> </a:t>
            </a:r>
            <a:r>
              <a:rPr sz="2000" spc="-20" dirty="0">
                <a:solidFill>
                  <a:srgbClr val="FFFFFF"/>
                </a:solidFill>
                <a:latin typeface="Rockwell"/>
                <a:cs typeface="Rockwell"/>
              </a:rPr>
              <a:t>dur.</a:t>
            </a:r>
            <a:endParaRPr sz="2000" dirty="0">
              <a:latin typeface="Rockwell"/>
              <a:cs typeface="Rockwell"/>
            </a:endParaRPr>
          </a:p>
        </p:txBody>
      </p:sp>
      <p:pic>
        <p:nvPicPr>
          <p:cNvPr id="7" name="Picture 6" descr="A screenshot of a computer program&#10;&#10;Description automatically generated">
            <a:extLst>
              <a:ext uri="{FF2B5EF4-FFF2-40B4-BE49-F238E27FC236}">
                <a16:creationId xmlns:a16="http://schemas.microsoft.com/office/drawing/2014/main" id="{D833D019-01AF-859D-C579-0A8C1FCE0C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575" y="1555824"/>
            <a:ext cx="11511647" cy="3429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828541" y="1676400"/>
            <a:ext cx="5347715" cy="3633216"/>
          </a:xfrm>
          <a:prstGeom prst="rect">
            <a:avLst/>
          </a:prstGeom>
        </p:spPr>
      </p:pic>
      <p:sp>
        <p:nvSpPr>
          <p:cNvPr id="3" name="object 3"/>
          <p:cNvSpPr txBox="1">
            <a:spLocks noGrp="1"/>
          </p:cNvSpPr>
          <p:nvPr>
            <p:ph type="title"/>
          </p:nvPr>
        </p:nvSpPr>
        <p:spPr>
          <a:prstGeom prst="rect">
            <a:avLst/>
          </a:prstGeom>
        </p:spPr>
        <p:txBody>
          <a:bodyPr vert="horz" wrap="square" lIns="0" tIns="607644" rIns="0" bIns="0" rtlCol="0">
            <a:spAutoFit/>
          </a:bodyPr>
          <a:lstStyle/>
          <a:p>
            <a:pPr marL="2441575">
              <a:lnSpc>
                <a:spcPct val="100000"/>
              </a:lnSpc>
              <a:spcBef>
                <a:spcPts val="105"/>
              </a:spcBef>
            </a:pPr>
            <a:r>
              <a:rPr sz="5000" dirty="0"/>
              <a:t>ROOT’DA</a:t>
            </a:r>
            <a:r>
              <a:rPr sz="5000" spc="-210" dirty="0"/>
              <a:t> </a:t>
            </a:r>
            <a:r>
              <a:rPr sz="5000" spc="-10" dirty="0"/>
              <a:t>GRAF</a:t>
            </a:r>
            <a:r>
              <a:rPr sz="5000" spc="-10" dirty="0">
                <a:latin typeface="Cambria"/>
                <a:cs typeface="Cambria"/>
              </a:rPr>
              <a:t>İ</a:t>
            </a:r>
            <a:r>
              <a:rPr sz="5000" spc="-10" dirty="0"/>
              <a:t>K-</a:t>
            </a:r>
            <a:r>
              <a:rPr sz="5000" spc="-50" dirty="0"/>
              <a:t>2</a:t>
            </a:r>
            <a:endParaRPr sz="5000">
              <a:latin typeface="Cambria"/>
              <a:cs typeface="Cambria"/>
            </a:endParaRPr>
          </a:p>
        </p:txBody>
      </p:sp>
      <p:pic>
        <p:nvPicPr>
          <p:cNvPr id="6" name="Picture 5" descr="A computer screen shot of a computer code&#10;&#10;Description automatically generated">
            <a:extLst>
              <a:ext uri="{FF2B5EF4-FFF2-40B4-BE49-F238E27FC236}">
                <a16:creationId xmlns:a16="http://schemas.microsoft.com/office/drawing/2014/main" id="{CE43ED3F-A91C-C5E5-8561-48A39993D6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6576" y="5676141"/>
            <a:ext cx="9331647" cy="29718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30921" y="1366682"/>
            <a:ext cx="10942955" cy="976630"/>
          </a:xfrm>
          <a:prstGeom prst="rect">
            <a:avLst/>
          </a:prstGeom>
        </p:spPr>
        <p:txBody>
          <a:bodyPr vert="horz" wrap="square" lIns="0" tIns="12700" rIns="0" bIns="0" rtlCol="0">
            <a:spAutoFit/>
          </a:bodyPr>
          <a:lstStyle/>
          <a:p>
            <a:pPr marL="12700" marR="5080">
              <a:lnSpc>
                <a:spcPct val="120000"/>
              </a:lnSpc>
              <a:spcBef>
                <a:spcPts val="100"/>
              </a:spcBef>
              <a:tabLst>
                <a:tab pos="962025" algn="l"/>
                <a:tab pos="1505585" algn="l"/>
                <a:tab pos="1849120" algn="l"/>
                <a:tab pos="3557270" algn="l"/>
                <a:tab pos="5405120" algn="l"/>
                <a:tab pos="7093584" algn="l"/>
                <a:tab pos="8848090" algn="l"/>
                <a:tab pos="9406890" algn="l"/>
              </a:tabLst>
            </a:pPr>
            <a:r>
              <a:rPr sz="2600" spc="-10" dirty="0">
                <a:solidFill>
                  <a:srgbClr val="FFFFFF"/>
                </a:solidFill>
                <a:latin typeface="Rockwell"/>
                <a:cs typeface="Rockwell"/>
              </a:rPr>
              <a:t>TH1F</a:t>
            </a:r>
            <a:r>
              <a:rPr sz="2600" dirty="0">
                <a:solidFill>
                  <a:srgbClr val="FFFFFF"/>
                </a:solidFill>
                <a:latin typeface="Rockwell"/>
                <a:cs typeface="Rockwell"/>
              </a:rPr>
              <a:t>	</a:t>
            </a:r>
            <a:r>
              <a:rPr sz="2600" spc="-5" dirty="0">
                <a:solidFill>
                  <a:srgbClr val="FFFFFF"/>
                </a:solidFill>
                <a:latin typeface="Rockwell"/>
                <a:cs typeface="Rockwell"/>
              </a:rPr>
              <a:t>il</a:t>
            </a:r>
            <a:r>
              <a:rPr sz="2600" dirty="0">
                <a:solidFill>
                  <a:srgbClr val="FFFFFF"/>
                </a:solidFill>
                <a:latin typeface="Rockwell"/>
                <a:cs typeface="Rockwell"/>
              </a:rPr>
              <a:t>e	</a:t>
            </a:r>
            <a:r>
              <a:rPr sz="2600" spc="-15" dirty="0">
                <a:solidFill>
                  <a:srgbClr val="FFFFFF"/>
                </a:solidFill>
                <a:latin typeface="Rockwell"/>
                <a:cs typeface="Rockwell"/>
              </a:rPr>
              <a:t>1</a:t>
            </a:r>
            <a:r>
              <a:rPr sz="2600" dirty="0">
                <a:solidFill>
                  <a:srgbClr val="FFFFFF"/>
                </a:solidFill>
                <a:latin typeface="Rockwell"/>
                <a:cs typeface="Rockwell"/>
              </a:rPr>
              <a:t>	</a:t>
            </a:r>
            <a:r>
              <a:rPr sz="2600" spc="-20" dirty="0">
                <a:solidFill>
                  <a:srgbClr val="FFFFFF"/>
                </a:solidFill>
                <a:latin typeface="Rockwell"/>
                <a:cs typeface="Rockwell"/>
              </a:rPr>
              <a:t>de</a:t>
            </a:r>
            <a:r>
              <a:rPr sz="2600" spc="-20" dirty="0">
                <a:solidFill>
                  <a:srgbClr val="FFFFFF"/>
                </a:solidFill>
                <a:latin typeface="Cambria"/>
                <a:cs typeface="Cambria"/>
              </a:rPr>
              <a:t>ğ</a:t>
            </a:r>
            <a:r>
              <a:rPr sz="2600" spc="-20" dirty="0">
                <a:solidFill>
                  <a:srgbClr val="FFFFFF"/>
                </a:solidFill>
                <a:latin typeface="Rockwell"/>
                <a:cs typeface="Rockwell"/>
              </a:rPr>
              <a:t>i</a:t>
            </a:r>
            <a:r>
              <a:rPr sz="2600" spc="-20" dirty="0">
                <a:solidFill>
                  <a:srgbClr val="FFFFFF"/>
                </a:solidFill>
                <a:latin typeface="Cambria"/>
                <a:cs typeface="Cambria"/>
              </a:rPr>
              <a:t>ş</a:t>
            </a:r>
            <a:r>
              <a:rPr sz="2600" spc="-20" dirty="0">
                <a:solidFill>
                  <a:srgbClr val="FFFFFF"/>
                </a:solidFill>
                <a:latin typeface="Rockwell"/>
                <a:cs typeface="Rockwell"/>
              </a:rPr>
              <a:t>kenli</a:t>
            </a:r>
            <a:r>
              <a:rPr sz="2600" dirty="0">
                <a:solidFill>
                  <a:srgbClr val="FFFFFF"/>
                </a:solidFill>
                <a:latin typeface="Rockwell"/>
                <a:cs typeface="Rockwell"/>
              </a:rPr>
              <a:t>	</a:t>
            </a:r>
            <a:r>
              <a:rPr sz="2600" spc="-10" dirty="0">
                <a:solidFill>
                  <a:srgbClr val="FFFFFF"/>
                </a:solidFill>
                <a:latin typeface="Rockwell"/>
                <a:cs typeface="Rockwell"/>
              </a:rPr>
              <a:t>(1-</a:t>
            </a:r>
            <a:r>
              <a:rPr sz="2600" spc="-5" dirty="0">
                <a:solidFill>
                  <a:srgbClr val="FFFFFF"/>
                </a:solidFill>
                <a:latin typeface="Rockwell"/>
                <a:cs typeface="Rockwell"/>
              </a:rPr>
              <a:t>b</a:t>
            </a:r>
            <a:r>
              <a:rPr sz="2600" spc="-140" dirty="0">
                <a:solidFill>
                  <a:srgbClr val="FFFFFF"/>
                </a:solidFill>
                <a:latin typeface="Rockwell"/>
                <a:cs typeface="Rockwell"/>
              </a:rPr>
              <a:t>o</a:t>
            </a:r>
            <a:r>
              <a:rPr sz="2600" spc="5" dirty="0">
                <a:solidFill>
                  <a:srgbClr val="FFFFFF"/>
                </a:solidFill>
                <a:latin typeface="Rockwell"/>
                <a:cs typeface="Rockwell"/>
              </a:rPr>
              <a:t>y</a:t>
            </a:r>
            <a:r>
              <a:rPr sz="2600" dirty="0">
                <a:solidFill>
                  <a:srgbClr val="FFFFFF"/>
                </a:solidFill>
                <a:latin typeface="Rockwell"/>
                <a:cs typeface="Rockwell"/>
              </a:rPr>
              <a:t>u</a:t>
            </a:r>
            <a:r>
              <a:rPr sz="2600" spc="-10" dirty="0">
                <a:solidFill>
                  <a:srgbClr val="FFFFFF"/>
                </a:solidFill>
                <a:latin typeface="Rockwell"/>
                <a:cs typeface="Rockwell"/>
              </a:rPr>
              <a:t>t</a:t>
            </a:r>
            <a:r>
              <a:rPr sz="2600" dirty="0">
                <a:solidFill>
                  <a:srgbClr val="FFFFFF"/>
                </a:solidFill>
                <a:latin typeface="Rockwell"/>
                <a:cs typeface="Rockwell"/>
              </a:rPr>
              <a:t>lu)	hi</a:t>
            </a:r>
            <a:r>
              <a:rPr sz="2600" spc="-10" dirty="0">
                <a:solidFill>
                  <a:srgbClr val="FFFFFF"/>
                </a:solidFill>
                <a:latin typeface="Rockwell"/>
                <a:cs typeface="Rockwell"/>
              </a:rPr>
              <a:t>s</a:t>
            </a:r>
            <a:r>
              <a:rPr sz="2600" dirty="0">
                <a:solidFill>
                  <a:srgbClr val="FFFFFF"/>
                </a:solidFill>
                <a:latin typeface="Rockwell"/>
                <a:cs typeface="Rockwell"/>
              </a:rPr>
              <a:t>tog</a:t>
            </a:r>
            <a:r>
              <a:rPr sz="2600" spc="-60" dirty="0">
                <a:solidFill>
                  <a:srgbClr val="FFFFFF"/>
                </a:solidFill>
                <a:latin typeface="Rockwell"/>
                <a:cs typeface="Rockwell"/>
              </a:rPr>
              <a:t>r</a:t>
            </a:r>
            <a:r>
              <a:rPr sz="2600" spc="-5" dirty="0">
                <a:solidFill>
                  <a:srgbClr val="FFFFFF"/>
                </a:solidFill>
                <a:latin typeface="Rockwell"/>
                <a:cs typeface="Rockwell"/>
              </a:rPr>
              <a:t>a</a:t>
            </a:r>
            <a:r>
              <a:rPr sz="2600" dirty="0">
                <a:solidFill>
                  <a:srgbClr val="FFFFFF"/>
                </a:solidFill>
                <a:latin typeface="Rockwell"/>
                <a:cs typeface="Rockwell"/>
              </a:rPr>
              <a:t>m	</a:t>
            </a:r>
            <a:r>
              <a:rPr sz="2600" spc="-25" dirty="0">
                <a:solidFill>
                  <a:srgbClr val="FFFFFF"/>
                </a:solidFill>
                <a:latin typeface="Rockwell"/>
                <a:cs typeface="Rockwell"/>
              </a:rPr>
              <a:t>tanımlanır,</a:t>
            </a:r>
            <a:r>
              <a:rPr sz="2600" dirty="0">
                <a:solidFill>
                  <a:srgbClr val="FFFFFF"/>
                </a:solidFill>
                <a:latin typeface="Rockwell"/>
                <a:cs typeface="Rockwell"/>
              </a:rPr>
              <a:t>	</a:t>
            </a:r>
            <a:r>
              <a:rPr sz="2600" spc="-30" dirty="0">
                <a:solidFill>
                  <a:srgbClr val="FFFFFF"/>
                </a:solidFill>
                <a:latin typeface="Rockwell"/>
                <a:cs typeface="Rockwell"/>
              </a:rPr>
              <a:t>b</a:t>
            </a:r>
            <a:r>
              <a:rPr sz="2600" dirty="0">
                <a:solidFill>
                  <a:srgbClr val="FFFFFF"/>
                </a:solidFill>
                <a:latin typeface="Rockwell"/>
                <a:cs typeface="Rockwell"/>
              </a:rPr>
              <a:t>u	</a:t>
            </a:r>
            <a:r>
              <a:rPr sz="2600" spc="-350" dirty="0">
                <a:solidFill>
                  <a:srgbClr val="FFFFFF"/>
                </a:solidFill>
                <a:latin typeface="Rockwell"/>
                <a:cs typeface="Rockwell"/>
              </a:rPr>
              <a:t>h</a:t>
            </a:r>
            <a:r>
              <a:rPr sz="2600" spc="-360" dirty="0">
                <a:solidFill>
                  <a:srgbClr val="FFFFFF"/>
                </a:solidFill>
                <a:latin typeface="Rockwell"/>
                <a:cs typeface="Rockwell"/>
              </a:rPr>
              <a:t>i</a:t>
            </a:r>
            <a:r>
              <a:rPr sz="2600" spc="-350" dirty="0">
                <a:solidFill>
                  <a:srgbClr val="FFFFFF"/>
                </a:solidFill>
                <a:latin typeface="Rockwell"/>
                <a:cs typeface="Rockwell"/>
              </a:rPr>
              <a:t>s</a:t>
            </a:r>
            <a:r>
              <a:rPr sz="2600" spc="-360" dirty="0">
                <a:solidFill>
                  <a:srgbClr val="FFFFFF"/>
                </a:solidFill>
                <a:latin typeface="Rockwell"/>
                <a:cs typeface="Rockwell"/>
              </a:rPr>
              <a:t>t</a:t>
            </a:r>
            <a:r>
              <a:rPr sz="2600" spc="-350" dirty="0">
                <a:solidFill>
                  <a:srgbClr val="FFFFFF"/>
                </a:solidFill>
                <a:latin typeface="Rockwell"/>
                <a:cs typeface="Rockwell"/>
              </a:rPr>
              <a:t>og</a:t>
            </a:r>
            <a:r>
              <a:rPr sz="2600" spc="-420" dirty="0">
                <a:solidFill>
                  <a:srgbClr val="FFFFFF"/>
                </a:solidFill>
                <a:latin typeface="Rockwell"/>
                <a:cs typeface="Rockwell"/>
              </a:rPr>
              <a:t>r</a:t>
            </a:r>
            <a:r>
              <a:rPr sz="2600" spc="-355" dirty="0">
                <a:solidFill>
                  <a:srgbClr val="FFFFFF"/>
                </a:solidFill>
                <a:latin typeface="Rockwell"/>
                <a:cs typeface="Rockwell"/>
              </a:rPr>
              <a:t>am</a:t>
            </a:r>
            <a:r>
              <a:rPr sz="2600" spc="-5" dirty="0">
                <a:solidFill>
                  <a:srgbClr val="FFFFFF"/>
                </a:solidFill>
                <a:latin typeface="Rockwell"/>
                <a:cs typeface="Rockwell"/>
              </a:rPr>
              <a:t> </a:t>
            </a:r>
            <a:r>
              <a:rPr sz="2600" spc="-20" dirty="0">
                <a:solidFill>
                  <a:srgbClr val="FFFFFF"/>
                </a:solidFill>
                <a:latin typeface="Rockwell"/>
                <a:cs typeface="Rockwell"/>
              </a:rPr>
              <a:t>rastgele</a:t>
            </a:r>
            <a:r>
              <a:rPr sz="2600" spc="-10" dirty="0">
                <a:solidFill>
                  <a:srgbClr val="FFFFFF"/>
                </a:solidFill>
                <a:latin typeface="Rockwell"/>
                <a:cs typeface="Rockwell"/>
              </a:rPr>
              <a:t> </a:t>
            </a:r>
            <a:r>
              <a:rPr sz="2600" dirty="0">
                <a:solidFill>
                  <a:srgbClr val="FFFFFF"/>
                </a:solidFill>
                <a:latin typeface="Rockwell"/>
                <a:cs typeface="Rockwell"/>
              </a:rPr>
              <a:t>Gau</a:t>
            </a:r>
            <a:r>
              <a:rPr sz="2600" spc="-15" dirty="0">
                <a:solidFill>
                  <a:srgbClr val="FFFFFF"/>
                </a:solidFill>
                <a:latin typeface="Rockwell"/>
                <a:cs typeface="Rockwell"/>
              </a:rPr>
              <a:t>s</a:t>
            </a:r>
            <a:r>
              <a:rPr sz="2600" dirty="0">
                <a:solidFill>
                  <a:srgbClr val="FFFFFF"/>
                </a:solidFill>
                <a:latin typeface="Rockwell"/>
                <a:cs typeface="Rockwell"/>
              </a:rPr>
              <a:t>s</a:t>
            </a:r>
            <a:r>
              <a:rPr sz="2600" spc="-5" dirty="0">
                <a:solidFill>
                  <a:srgbClr val="FFFFFF"/>
                </a:solidFill>
                <a:latin typeface="Rockwell"/>
                <a:cs typeface="Rockwell"/>
              </a:rPr>
              <a:t> </a:t>
            </a:r>
            <a:r>
              <a:rPr sz="2600" spc="-20" dirty="0">
                <a:solidFill>
                  <a:srgbClr val="FFFFFF"/>
                </a:solidFill>
                <a:latin typeface="Rockwell"/>
                <a:cs typeface="Rockwell"/>
              </a:rPr>
              <a:t>da</a:t>
            </a:r>
            <a:r>
              <a:rPr sz="2600" spc="-20" dirty="0">
                <a:solidFill>
                  <a:srgbClr val="FFFFFF"/>
                </a:solidFill>
                <a:latin typeface="Cambria"/>
                <a:cs typeface="Cambria"/>
              </a:rPr>
              <a:t>ğ</a:t>
            </a:r>
            <a:r>
              <a:rPr sz="2600" spc="-20" dirty="0">
                <a:solidFill>
                  <a:srgbClr val="FFFFFF"/>
                </a:solidFill>
                <a:latin typeface="Rockwell"/>
                <a:cs typeface="Rockwell"/>
              </a:rPr>
              <a:t>ılımı</a:t>
            </a:r>
            <a:r>
              <a:rPr sz="2600" dirty="0">
                <a:solidFill>
                  <a:srgbClr val="FFFFFF"/>
                </a:solidFill>
                <a:latin typeface="Rockwell"/>
                <a:cs typeface="Rockwell"/>
              </a:rPr>
              <a:t> </a:t>
            </a:r>
            <a:r>
              <a:rPr sz="2600" spc="-5" dirty="0">
                <a:solidFill>
                  <a:srgbClr val="FFFFFF"/>
                </a:solidFill>
                <a:latin typeface="Rockwell"/>
                <a:cs typeface="Rockwell"/>
              </a:rPr>
              <a:t>il</a:t>
            </a:r>
            <a:r>
              <a:rPr sz="2600" dirty="0">
                <a:solidFill>
                  <a:srgbClr val="FFFFFF"/>
                </a:solidFill>
                <a:latin typeface="Rockwell"/>
                <a:cs typeface="Rockwell"/>
              </a:rPr>
              <a:t>e</a:t>
            </a:r>
            <a:r>
              <a:rPr sz="2600" spc="5" dirty="0">
                <a:solidFill>
                  <a:srgbClr val="FFFFFF"/>
                </a:solidFill>
                <a:latin typeface="Rockwell"/>
                <a:cs typeface="Rockwell"/>
              </a:rPr>
              <a:t> </a:t>
            </a:r>
            <a:r>
              <a:rPr sz="2600" spc="-15" dirty="0">
                <a:solidFill>
                  <a:srgbClr val="FFFFFF"/>
                </a:solidFill>
                <a:latin typeface="Rockwell"/>
                <a:cs typeface="Rockwell"/>
              </a:rPr>
              <a:t>doldurulur,</a:t>
            </a:r>
            <a:r>
              <a:rPr sz="2600" spc="-200" dirty="0">
                <a:solidFill>
                  <a:srgbClr val="FFFFFF"/>
                </a:solidFill>
                <a:latin typeface="Rockwell"/>
                <a:cs typeface="Rockwell"/>
              </a:rPr>
              <a:t> </a:t>
            </a:r>
            <a:r>
              <a:rPr sz="2600" spc="-10" dirty="0">
                <a:solidFill>
                  <a:srgbClr val="FFFFFF"/>
                </a:solidFill>
                <a:latin typeface="Rockwell"/>
                <a:cs typeface="Rockwell"/>
              </a:rPr>
              <a:t>da</a:t>
            </a:r>
            <a:r>
              <a:rPr sz="2600" spc="-10" dirty="0">
                <a:solidFill>
                  <a:srgbClr val="FFFFFF"/>
                </a:solidFill>
                <a:latin typeface="Cambria"/>
                <a:cs typeface="Cambria"/>
              </a:rPr>
              <a:t>ğ</a:t>
            </a:r>
            <a:r>
              <a:rPr sz="2600" spc="-10" dirty="0">
                <a:solidFill>
                  <a:srgbClr val="FFFFFF"/>
                </a:solidFill>
                <a:latin typeface="Rockwell"/>
                <a:cs typeface="Rockwell"/>
              </a:rPr>
              <a:t>ılımın</a:t>
            </a:r>
            <a:r>
              <a:rPr sz="2600" dirty="0">
                <a:solidFill>
                  <a:srgbClr val="FFFFFF"/>
                </a:solidFill>
                <a:latin typeface="Rockwell"/>
                <a:cs typeface="Rockwell"/>
              </a:rPr>
              <a:t> </a:t>
            </a:r>
            <a:r>
              <a:rPr sz="2600" spc="-5" dirty="0">
                <a:solidFill>
                  <a:srgbClr val="FFFFFF"/>
                </a:solidFill>
                <a:latin typeface="Rockwell"/>
                <a:cs typeface="Rockwell"/>
              </a:rPr>
              <a:t>ortalaması</a:t>
            </a:r>
            <a:r>
              <a:rPr sz="2600" spc="10" dirty="0">
                <a:solidFill>
                  <a:srgbClr val="FFFFFF"/>
                </a:solidFill>
                <a:latin typeface="Rockwell"/>
                <a:cs typeface="Rockwell"/>
              </a:rPr>
              <a:t> </a:t>
            </a:r>
            <a:r>
              <a:rPr sz="2600" spc="-70" dirty="0">
                <a:solidFill>
                  <a:srgbClr val="FFFFFF"/>
                </a:solidFill>
                <a:latin typeface="Rockwell"/>
                <a:cs typeface="Rockwell"/>
              </a:rPr>
              <a:t>0’dadır.</a:t>
            </a:r>
            <a:endParaRPr sz="2600" dirty="0">
              <a:latin typeface="Rockwell"/>
              <a:cs typeface="Rockwell"/>
            </a:endParaRPr>
          </a:p>
        </p:txBody>
      </p:sp>
      <p:sp>
        <p:nvSpPr>
          <p:cNvPr id="3" name="object 3"/>
          <p:cNvSpPr txBox="1">
            <a:spLocks noGrp="1"/>
          </p:cNvSpPr>
          <p:nvPr>
            <p:ph type="ctrTitle"/>
          </p:nvPr>
        </p:nvSpPr>
        <p:spPr>
          <a:prstGeom prst="rect">
            <a:avLst/>
          </a:prstGeom>
        </p:spPr>
        <p:txBody>
          <a:bodyPr vert="horz" wrap="square" lIns="0" tIns="12700" rIns="0" bIns="0" rtlCol="0">
            <a:spAutoFit/>
          </a:bodyPr>
          <a:lstStyle/>
          <a:p>
            <a:pPr marL="12700">
              <a:lnSpc>
                <a:spcPct val="100000"/>
              </a:lnSpc>
              <a:spcBef>
                <a:spcPts val="100"/>
              </a:spcBef>
            </a:pPr>
            <a:r>
              <a:rPr sz="5000" dirty="0"/>
              <a:t>ROOT’DA</a:t>
            </a:r>
            <a:r>
              <a:rPr sz="5000" spc="-215" dirty="0"/>
              <a:t> </a:t>
            </a:r>
            <a:r>
              <a:rPr sz="5000" spc="-10" dirty="0"/>
              <a:t>H</a:t>
            </a:r>
            <a:r>
              <a:rPr sz="5000" spc="-10" dirty="0">
                <a:latin typeface="Cambria"/>
                <a:cs typeface="Cambria"/>
              </a:rPr>
              <a:t>İ</a:t>
            </a:r>
            <a:r>
              <a:rPr sz="5000" spc="-10" dirty="0"/>
              <a:t>STOGRAM</a:t>
            </a:r>
            <a:endParaRPr sz="5000">
              <a:latin typeface="Cambria"/>
              <a:cs typeface="Cambria"/>
            </a:endParaRPr>
          </a:p>
        </p:txBody>
      </p:sp>
      <p:pic>
        <p:nvPicPr>
          <p:cNvPr id="5" name="object 5"/>
          <p:cNvPicPr/>
          <p:nvPr/>
        </p:nvPicPr>
        <p:blipFill>
          <a:blip r:embed="rId2" cstate="print"/>
          <a:stretch>
            <a:fillRect/>
          </a:stretch>
        </p:blipFill>
        <p:spPr>
          <a:xfrm>
            <a:off x="3911600" y="6511066"/>
            <a:ext cx="4614672" cy="3215640"/>
          </a:xfrm>
          <a:prstGeom prst="rect">
            <a:avLst/>
          </a:prstGeom>
        </p:spPr>
      </p:pic>
      <p:pic>
        <p:nvPicPr>
          <p:cNvPr id="7" name="Picture 6" descr="A screenshot of a computer program&#10;&#10;Description automatically generated">
            <a:extLst>
              <a:ext uri="{FF2B5EF4-FFF2-40B4-BE49-F238E27FC236}">
                <a16:creationId xmlns:a16="http://schemas.microsoft.com/office/drawing/2014/main" id="{22D8BAC5-0B40-709B-0EE1-5D990E969B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308" y="2594188"/>
            <a:ext cx="10932568" cy="379316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75533" y="496900"/>
            <a:ext cx="7650480" cy="1475105"/>
          </a:xfrm>
          <a:prstGeom prst="rect">
            <a:avLst/>
          </a:prstGeom>
        </p:spPr>
        <p:txBody>
          <a:bodyPr vert="horz" wrap="square" lIns="0" tIns="99695" rIns="0" bIns="0" rtlCol="0">
            <a:spAutoFit/>
          </a:bodyPr>
          <a:lstStyle/>
          <a:p>
            <a:pPr marL="12700" marR="5080" indent="1490345">
              <a:lnSpc>
                <a:spcPts val="5400"/>
              </a:lnSpc>
              <a:spcBef>
                <a:spcPts val="785"/>
              </a:spcBef>
            </a:pPr>
            <a:r>
              <a:rPr sz="5000" dirty="0">
                <a:latin typeface="Cambria"/>
                <a:cs typeface="Cambria"/>
              </a:rPr>
              <a:t>İ</a:t>
            </a:r>
            <a:r>
              <a:rPr sz="5000" dirty="0"/>
              <a:t>S</a:t>
            </a:r>
            <a:r>
              <a:rPr sz="5000" dirty="0">
                <a:latin typeface="Cambria"/>
                <a:cs typeface="Cambria"/>
              </a:rPr>
              <a:t>İ</a:t>
            </a:r>
            <a:r>
              <a:rPr sz="5000" dirty="0"/>
              <a:t>MS</a:t>
            </a:r>
            <a:r>
              <a:rPr sz="5000" dirty="0">
                <a:latin typeface="Cambria"/>
                <a:cs typeface="Cambria"/>
              </a:rPr>
              <a:t>İ</a:t>
            </a:r>
            <a:r>
              <a:rPr sz="5000" dirty="0"/>
              <a:t>Z</a:t>
            </a:r>
            <a:r>
              <a:rPr sz="5000" spc="-85" dirty="0"/>
              <a:t> </a:t>
            </a:r>
            <a:r>
              <a:rPr sz="5000" spc="-10" dirty="0"/>
              <a:t>MAKRO (FONKS</a:t>
            </a:r>
            <a:r>
              <a:rPr sz="5000" spc="-10" dirty="0">
                <a:latin typeface="Cambria"/>
                <a:cs typeface="Cambria"/>
              </a:rPr>
              <a:t>İ</a:t>
            </a:r>
            <a:r>
              <a:rPr sz="5000" spc="-10" dirty="0"/>
              <a:t>YONSUZ</a:t>
            </a:r>
            <a:r>
              <a:rPr sz="5000" spc="-285" dirty="0"/>
              <a:t> </a:t>
            </a:r>
            <a:r>
              <a:rPr sz="5000" spc="-20" dirty="0"/>
              <a:t>MAKRO)</a:t>
            </a:r>
            <a:endParaRPr sz="5000">
              <a:latin typeface="Cambria"/>
              <a:cs typeface="Cambria"/>
            </a:endParaRPr>
          </a:p>
        </p:txBody>
      </p:sp>
      <p:sp>
        <p:nvSpPr>
          <p:cNvPr id="3" name="object 3"/>
          <p:cNvSpPr txBox="1"/>
          <p:nvPr/>
        </p:nvSpPr>
        <p:spPr>
          <a:xfrm>
            <a:off x="1031239" y="1960879"/>
            <a:ext cx="10911840" cy="3378200"/>
          </a:xfrm>
          <a:prstGeom prst="rect">
            <a:avLst/>
          </a:prstGeom>
        </p:spPr>
        <p:txBody>
          <a:bodyPr vert="horz" wrap="square" lIns="0" tIns="12065" rIns="0" bIns="0" rtlCol="0">
            <a:spAutoFit/>
          </a:bodyPr>
          <a:lstStyle/>
          <a:p>
            <a:pPr marL="381635" indent="-368935">
              <a:lnSpc>
                <a:spcPct val="100000"/>
              </a:lnSpc>
              <a:spcBef>
                <a:spcPts val="95"/>
              </a:spcBef>
              <a:buClr>
                <a:srgbClr val="FA8B29"/>
              </a:buClr>
              <a:buFont typeface="Arial"/>
              <a:buChar char="•"/>
              <a:tabLst>
                <a:tab pos="381635" algn="l"/>
              </a:tabLst>
            </a:pPr>
            <a:r>
              <a:rPr sz="2500" dirty="0">
                <a:solidFill>
                  <a:srgbClr val="FFFFFF"/>
                </a:solidFill>
                <a:latin typeface="Rockwell"/>
                <a:cs typeface="Rockwell"/>
              </a:rPr>
              <a:t>Makrolar</a:t>
            </a:r>
            <a:r>
              <a:rPr sz="2500" spc="-90" dirty="0">
                <a:solidFill>
                  <a:srgbClr val="FFFFFF"/>
                </a:solidFill>
                <a:latin typeface="Rockwell"/>
                <a:cs typeface="Rockwell"/>
              </a:rPr>
              <a:t> </a:t>
            </a:r>
            <a:r>
              <a:rPr sz="2500" dirty="0">
                <a:solidFill>
                  <a:srgbClr val="FFFFFF"/>
                </a:solidFill>
                <a:latin typeface="Rockwell"/>
                <a:cs typeface="Rockwell"/>
              </a:rPr>
              <a:t>isimsiz</a:t>
            </a:r>
            <a:r>
              <a:rPr sz="2500" spc="-80" dirty="0">
                <a:solidFill>
                  <a:srgbClr val="FFFFFF"/>
                </a:solidFill>
                <a:latin typeface="Rockwell"/>
                <a:cs typeface="Rockwell"/>
              </a:rPr>
              <a:t> </a:t>
            </a:r>
            <a:r>
              <a:rPr sz="2500" dirty="0">
                <a:solidFill>
                  <a:srgbClr val="FFFFFF"/>
                </a:solidFill>
                <a:latin typeface="Rockwell"/>
                <a:cs typeface="Rockwell"/>
              </a:rPr>
              <a:t>bir</a:t>
            </a:r>
            <a:r>
              <a:rPr sz="2500" spc="-105" dirty="0">
                <a:solidFill>
                  <a:srgbClr val="FFFFFF"/>
                </a:solidFill>
                <a:latin typeface="Rockwell"/>
                <a:cs typeface="Rockwell"/>
              </a:rPr>
              <a:t> </a:t>
            </a:r>
            <a:r>
              <a:rPr sz="2500" dirty="0">
                <a:solidFill>
                  <a:srgbClr val="FFFFFF"/>
                </a:solidFill>
                <a:latin typeface="Cambria"/>
                <a:cs typeface="Cambria"/>
              </a:rPr>
              <a:t>ş</a:t>
            </a:r>
            <a:r>
              <a:rPr sz="2500" dirty="0">
                <a:solidFill>
                  <a:srgbClr val="FFFFFF"/>
                </a:solidFill>
                <a:latin typeface="Rockwell"/>
                <a:cs typeface="Rockwell"/>
              </a:rPr>
              <a:t>ekilde</a:t>
            </a:r>
            <a:r>
              <a:rPr sz="2500" spc="-80" dirty="0">
                <a:solidFill>
                  <a:srgbClr val="FFFFFF"/>
                </a:solidFill>
                <a:latin typeface="Rockwell"/>
                <a:cs typeface="Rockwell"/>
              </a:rPr>
              <a:t> </a:t>
            </a:r>
            <a:r>
              <a:rPr sz="2500" spc="-10" dirty="0">
                <a:solidFill>
                  <a:srgbClr val="FFFFFF"/>
                </a:solidFill>
                <a:latin typeface="Rockwell"/>
                <a:cs typeface="Rockwell"/>
              </a:rPr>
              <a:t>tanımlanabilir.</a:t>
            </a:r>
            <a:endParaRPr sz="2500">
              <a:latin typeface="Rockwell"/>
              <a:cs typeface="Rockwell"/>
            </a:endParaRPr>
          </a:p>
          <a:p>
            <a:pPr marL="381635" indent="-368935">
              <a:lnSpc>
                <a:spcPct val="100000"/>
              </a:lnSpc>
              <a:spcBef>
                <a:spcPts val="3709"/>
              </a:spcBef>
              <a:buClr>
                <a:srgbClr val="FA8B29"/>
              </a:buClr>
              <a:buFont typeface="Arial"/>
              <a:buChar char="•"/>
              <a:tabLst>
                <a:tab pos="381635" algn="l"/>
              </a:tabLst>
            </a:pPr>
            <a:r>
              <a:rPr sz="2500" spc="-35" dirty="0">
                <a:solidFill>
                  <a:srgbClr val="FFFFFF"/>
                </a:solidFill>
                <a:latin typeface="Rockwell"/>
                <a:cs typeface="Rockwell"/>
              </a:rPr>
              <a:t>Fonksiyon</a:t>
            </a:r>
            <a:r>
              <a:rPr sz="2500" spc="-85" dirty="0">
                <a:solidFill>
                  <a:srgbClr val="FFFFFF"/>
                </a:solidFill>
                <a:latin typeface="Rockwell"/>
                <a:cs typeface="Rockwell"/>
              </a:rPr>
              <a:t> </a:t>
            </a:r>
            <a:r>
              <a:rPr sz="2500" dirty="0">
                <a:solidFill>
                  <a:srgbClr val="FFFFFF"/>
                </a:solidFill>
                <a:latin typeface="Cambria"/>
                <a:cs typeface="Cambria"/>
              </a:rPr>
              <a:t>ş</a:t>
            </a:r>
            <a:r>
              <a:rPr sz="2500" dirty="0">
                <a:solidFill>
                  <a:srgbClr val="FFFFFF"/>
                </a:solidFill>
                <a:latin typeface="Rockwell"/>
                <a:cs typeface="Rockwell"/>
              </a:rPr>
              <a:t>eklinde</a:t>
            </a:r>
            <a:r>
              <a:rPr sz="2500" spc="-105" dirty="0">
                <a:solidFill>
                  <a:srgbClr val="FFFFFF"/>
                </a:solidFill>
                <a:latin typeface="Rockwell"/>
                <a:cs typeface="Rockwell"/>
              </a:rPr>
              <a:t> </a:t>
            </a:r>
            <a:r>
              <a:rPr sz="2500" spc="-10" dirty="0">
                <a:solidFill>
                  <a:srgbClr val="FFFFFF"/>
                </a:solidFill>
                <a:latin typeface="Rockwell"/>
                <a:cs typeface="Rockwell"/>
              </a:rPr>
              <a:t>ça</a:t>
            </a:r>
            <a:r>
              <a:rPr sz="2500" spc="-10" dirty="0">
                <a:solidFill>
                  <a:srgbClr val="FFFFFF"/>
                </a:solidFill>
                <a:latin typeface="Cambria"/>
                <a:cs typeface="Cambria"/>
              </a:rPr>
              <a:t>ğ</a:t>
            </a:r>
            <a:r>
              <a:rPr sz="2500" spc="-10" dirty="0">
                <a:solidFill>
                  <a:srgbClr val="FFFFFF"/>
                </a:solidFill>
                <a:latin typeface="Rockwell"/>
                <a:cs typeface="Rockwell"/>
              </a:rPr>
              <a:t>rılmaz.</a:t>
            </a:r>
            <a:endParaRPr sz="2500">
              <a:latin typeface="Rockwell"/>
              <a:cs typeface="Rockwell"/>
            </a:endParaRPr>
          </a:p>
          <a:p>
            <a:pPr marL="381635" indent="-368935">
              <a:lnSpc>
                <a:spcPct val="100000"/>
              </a:lnSpc>
              <a:spcBef>
                <a:spcPts val="3695"/>
              </a:spcBef>
              <a:buClr>
                <a:srgbClr val="FA8B29"/>
              </a:buClr>
              <a:buFont typeface="Arial"/>
              <a:buChar char="•"/>
              <a:tabLst>
                <a:tab pos="381635" algn="l"/>
              </a:tabLst>
            </a:pPr>
            <a:r>
              <a:rPr sz="2500" dirty="0">
                <a:solidFill>
                  <a:srgbClr val="FFFFFF"/>
                </a:solidFill>
                <a:latin typeface="Rockwell"/>
                <a:cs typeface="Rockwell"/>
              </a:rPr>
              <a:t>ROOT</a:t>
            </a:r>
            <a:r>
              <a:rPr sz="2500" spc="-95" dirty="0">
                <a:solidFill>
                  <a:srgbClr val="FFFFFF"/>
                </a:solidFill>
                <a:latin typeface="Rockwell"/>
                <a:cs typeface="Rockwell"/>
              </a:rPr>
              <a:t> </a:t>
            </a:r>
            <a:r>
              <a:rPr sz="2500" dirty="0">
                <a:solidFill>
                  <a:srgbClr val="FFFFFF"/>
                </a:solidFill>
                <a:latin typeface="Rockwell"/>
                <a:cs typeface="Rockwell"/>
              </a:rPr>
              <a:t>içinde</a:t>
            </a:r>
            <a:r>
              <a:rPr sz="2500" spc="-80" dirty="0">
                <a:solidFill>
                  <a:srgbClr val="FFFFFF"/>
                </a:solidFill>
                <a:latin typeface="Rockwell"/>
                <a:cs typeface="Rockwell"/>
              </a:rPr>
              <a:t> </a:t>
            </a:r>
            <a:r>
              <a:rPr sz="2500" dirty="0">
                <a:solidFill>
                  <a:srgbClr val="FFFFFF"/>
                </a:solidFill>
                <a:latin typeface="Rockwell"/>
                <a:cs typeface="Rockwell"/>
              </a:rPr>
              <a:t>.x</a:t>
            </a:r>
            <a:r>
              <a:rPr sz="2500" spc="-100" dirty="0">
                <a:solidFill>
                  <a:srgbClr val="FFFFFF"/>
                </a:solidFill>
                <a:latin typeface="Rockwell"/>
                <a:cs typeface="Rockwell"/>
              </a:rPr>
              <a:t> </a:t>
            </a:r>
            <a:r>
              <a:rPr sz="2500" spc="-10" dirty="0">
                <a:solidFill>
                  <a:srgbClr val="FFFFFF"/>
                </a:solidFill>
                <a:latin typeface="Rockwell"/>
                <a:cs typeface="Rockwell"/>
              </a:rPr>
              <a:t>Makroadı.C</a:t>
            </a:r>
            <a:r>
              <a:rPr sz="2500" spc="-65" dirty="0">
                <a:solidFill>
                  <a:srgbClr val="FFFFFF"/>
                </a:solidFill>
                <a:latin typeface="Rockwell"/>
                <a:cs typeface="Rockwell"/>
              </a:rPr>
              <a:t> </a:t>
            </a:r>
            <a:r>
              <a:rPr sz="2500" dirty="0">
                <a:solidFill>
                  <a:srgbClr val="FFFFFF"/>
                </a:solidFill>
                <a:latin typeface="Cambria"/>
                <a:cs typeface="Cambria"/>
              </a:rPr>
              <a:t>ş</a:t>
            </a:r>
            <a:r>
              <a:rPr sz="2500" dirty="0">
                <a:solidFill>
                  <a:srgbClr val="FFFFFF"/>
                </a:solidFill>
                <a:latin typeface="Rockwell"/>
                <a:cs typeface="Rockwell"/>
              </a:rPr>
              <a:t>eklinde</a:t>
            </a:r>
            <a:r>
              <a:rPr sz="2500" spc="-75" dirty="0">
                <a:solidFill>
                  <a:srgbClr val="FFFFFF"/>
                </a:solidFill>
                <a:latin typeface="Rockwell"/>
                <a:cs typeface="Rockwell"/>
              </a:rPr>
              <a:t> </a:t>
            </a:r>
            <a:r>
              <a:rPr sz="2500" spc="-10" dirty="0">
                <a:solidFill>
                  <a:srgbClr val="FFFFFF"/>
                </a:solidFill>
                <a:latin typeface="Rockwell"/>
                <a:cs typeface="Rockwell"/>
              </a:rPr>
              <a:t>çalı</a:t>
            </a:r>
            <a:r>
              <a:rPr sz="2500" spc="-10" dirty="0">
                <a:solidFill>
                  <a:srgbClr val="FFFFFF"/>
                </a:solidFill>
                <a:latin typeface="Cambria"/>
                <a:cs typeface="Cambria"/>
              </a:rPr>
              <a:t>ş</a:t>
            </a:r>
            <a:r>
              <a:rPr sz="2500" spc="-10" dirty="0">
                <a:solidFill>
                  <a:srgbClr val="FFFFFF"/>
                </a:solidFill>
                <a:latin typeface="Rockwell"/>
                <a:cs typeface="Rockwell"/>
              </a:rPr>
              <a:t>tırılır.</a:t>
            </a:r>
            <a:endParaRPr sz="2500">
              <a:latin typeface="Rockwell"/>
              <a:cs typeface="Rockwell"/>
            </a:endParaRPr>
          </a:p>
          <a:p>
            <a:pPr marL="381635" marR="5080" indent="-369570">
              <a:lnSpc>
                <a:spcPct val="110000"/>
              </a:lnSpc>
              <a:spcBef>
                <a:spcPts val="3395"/>
              </a:spcBef>
              <a:buClr>
                <a:srgbClr val="FA8B29"/>
              </a:buClr>
              <a:buFont typeface="Arial"/>
              <a:buChar char="•"/>
              <a:tabLst>
                <a:tab pos="381635" algn="l"/>
              </a:tabLst>
            </a:pPr>
            <a:r>
              <a:rPr sz="2500" dirty="0">
                <a:solidFill>
                  <a:srgbClr val="FFFFFF"/>
                </a:solidFill>
                <a:latin typeface="Rockwell"/>
                <a:cs typeface="Rockwell"/>
              </a:rPr>
              <a:t>Örnek:</a:t>
            </a:r>
            <a:r>
              <a:rPr sz="2500" spc="-180" dirty="0">
                <a:solidFill>
                  <a:srgbClr val="FFFFFF"/>
                </a:solidFill>
                <a:latin typeface="Rockwell"/>
                <a:cs typeface="Rockwell"/>
              </a:rPr>
              <a:t> </a:t>
            </a:r>
            <a:r>
              <a:rPr sz="2500" spc="-10" dirty="0">
                <a:solidFill>
                  <a:srgbClr val="FFFFFF"/>
                </a:solidFill>
                <a:latin typeface="Rockwell"/>
                <a:cs typeface="Rockwell"/>
              </a:rPr>
              <a:t>macro1.C</a:t>
            </a:r>
            <a:r>
              <a:rPr sz="2500" spc="-85" dirty="0">
                <a:solidFill>
                  <a:srgbClr val="FFFFFF"/>
                </a:solidFill>
                <a:latin typeface="Rockwell"/>
                <a:cs typeface="Rockwell"/>
              </a:rPr>
              <a:t> </a:t>
            </a:r>
            <a:r>
              <a:rPr sz="2500" dirty="0">
                <a:solidFill>
                  <a:srgbClr val="FFFFFF"/>
                </a:solidFill>
                <a:latin typeface="Rockwell"/>
                <a:cs typeface="Rockwell"/>
              </a:rPr>
              <a:t>verilen</a:t>
            </a:r>
            <a:r>
              <a:rPr sz="2500" spc="-45" dirty="0">
                <a:solidFill>
                  <a:srgbClr val="FFFFFF"/>
                </a:solidFill>
                <a:latin typeface="Rockwell"/>
                <a:cs typeface="Rockwell"/>
              </a:rPr>
              <a:t> </a:t>
            </a:r>
            <a:r>
              <a:rPr sz="2500" dirty="0">
                <a:solidFill>
                  <a:srgbClr val="FFFFFF"/>
                </a:solidFill>
                <a:latin typeface="Rockwell"/>
                <a:cs typeface="Rockwell"/>
              </a:rPr>
              <a:t>x</a:t>
            </a:r>
            <a:r>
              <a:rPr sz="2500" spc="-50" dirty="0">
                <a:solidFill>
                  <a:srgbClr val="FFFFFF"/>
                </a:solidFill>
                <a:latin typeface="Rockwell"/>
                <a:cs typeface="Rockwell"/>
              </a:rPr>
              <a:t> </a:t>
            </a:r>
            <a:r>
              <a:rPr sz="2500" dirty="0">
                <a:solidFill>
                  <a:srgbClr val="FFFFFF"/>
                </a:solidFill>
                <a:latin typeface="Rockwell"/>
                <a:cs typeface="Rockwell"/>
              </a:rPr>
              <a:t>ve</a:t>
            </a:r>
            <a:r>
              <a:rPr sz="2500" spc="-55" dirty="0">
                <a:solidFill>
                  <a:srgbClr val="FFFFFF"/>
                </a:solidFill>
                <a:latin typeface="Rockwell"/>
                <a:cs typeface="Rockwell"/>
              </a:rPr>
              <a:t> </a:t>
            </a:r>
            <a:r>
              <a:rPr sz="2500" dirty="0">
                <a:solidFill>
                  <a:srgbClr val="FFFFFF"/>
                </a:solidFill>
                <a:latin typeface="Rockwell"/>
                <a:cs typeface="Rockwell"/>
              </a:rPr>
              <a:t>y</a:t>
            </a:r>
            <a:r>
              <a:rPr sz="2500" spc="-45" dirty="0">
                <a:solidFill>
                  <a:srgbClr val="FFFFFF"/>
                </a:solidFill>
                <a:latin typeface="Rockwell"/>
                <a:cs typeface="Rockwell"/>
              </a:rPr>
              <a:t> </a:t>
            </a:r>
            <a:r>
              <a:rPr sz="2500" dirty="0">
                <a:solidFill>
                  <a:srgbClr val="FFFFFF"/>
                </a:solidFill>
                <a:latin typeface="Rockwell"/>
                <a:cs typeface="Rockwell"/>
              </a:rPr>
              <a:t>de</a:t>
            </a:r>
            <a:r>
              <a:rPr sz="2500" dirty="0">
                <a:solidFill>
                  <a:srgbClr val="FFFFFF"/>
                </a:solidFill>
                <a:latin typeface="Cambria"/>
                <a:cs typeface="Cambria"/>
              </a:rPr>
              <a:t>ğ</a:t>
            </a:r>
            <a:r>
              <a:rPr sz="2500" dirty="0">
                <a:solidFill>
                  <a:srgbClr val="FFFFFF"/>
                </a:solidFill>
                <a:latin typeface="Rockwell"/>
                <a:cs typeface="Rockwell"/>
              </a:rPr>
              <a:t>erleri</a:t>
            </a:r>
            <a:r>
              <a:rPr sz="2500" spc="-40" dirty="0">
                <a:solidFill>
                  <a:srgbClr val="FFFFFF"/>
                </a:solidFill>
                <a:latin typeface="Rockwell"/>
                <a:cs typeface="Rockwell"/>
              </a:rPr>
              <a:t> </a:t>
            </a:r>
            <a:r>
              <a:rPr sz="2500" dirty="0">
                <a:solidFill>
                  <a:srgbClr val="FFFFFF"/>
                </a:solidFill>
                <a:latin typeface="Rockwell"/>
                <a:cs typeface="Rockwell"/>
              </a:rPr>
              <a:t>ile</a:t>
            </a:r>
            <a:r>
              <a:rPr sz="2500" spc="-55" dirty="0">
                <a:solidFill>
                  <a:srgbClr val="FFFFFF"/>
                </a:solidFill>
                <a:latin typeface="Rockwell"/>
                <a:cs typeface="Rockwell"/>
              </a:rPr>
              <a:t> </a:t>
            </a:r>
            <a:r>
              <a:rPr sz="2500" dirty="0">
                <a:solidFill>
                  <a:srgbClr val="FFFFFF"/>
                </a:solidFill>
                <a:latin typeface="Rockwell"/>
                <a:cs typeface="Rockwell"/>
              </a:rPr>
              <a:t>y</a:t>
            </a:r>
            <a:r>
              <a:rPr sz="2500" spc="-45" dirty="0">
                <a:solidFill>
                  <a:srgbClr val="FFFFFF"/>
                </a:solidFill>
                <a:latin typeface="Rockwell"/>
                <a:cs typeface="Rockwell"/>
              </a:rPr>
              <a:t> </a:t>
            </a:r>
            <a:r>
              <a:rPr sz="2500" dirty="0">
                <a:solidFill>
                  <a:srgbClr val="FFFFFF"/>
                </a:solidFill>
                <a:latin typeface="Rockwell"/>
                <a:cs typeface="Rockwell"/>
              </a:rPr>
              <a:t>üzerindeki</a:t>
            </a:r>
            <a:r>
              <a:rPr sz="2500" spc="-20" dirty="0">
                <a:solidFill>
                  <a:srgbClr val="FFFFFF"/>
                </a:solidFill>
                <a:latin typeface="Rockwell"/>
                <a:cs typeface="Rockwell"/>
              </a:rPr>
              <a:t> </a:t>
            </a:r>
            <a:r>
              <a:rPr sz="2500" dirty="0">
                <a:solidFill>
                  <a:srgbClr val="FFFFFF"/>
                </a:solidFill>
                <a:latin typeface="Rockwell"/>
                <a:cs typeface="Rockwell"/>
              </a:rPr>
              <a:t>hataları</a:t>
            </a:r>
            <a:r>
              <a:rPr sz="2500" spc="-50" dirty="0">
                <a:solidFill>
                  <a:srgbClr val="FFFFFF"/>
                </a:solidFill>
                <a:latin typeface="Rockwell"/>
                <a:cs typeface="Rockwell"/>
              </a:rPr>
              <a:t> </a:t>
            </a:r>
            <a:r>
              <a:rPr sz="2500" spc="-330" dirty="0">
                <a:solidFill>
                  <a:srgbClr val="FFFFFF"/>
                </a:solidFill>
                <a:latin typeface="Rockwell"/>
                <a:cs typeface="Rockwell"/>
              </a:rPr>
              <a:t>içeren </a:t>
            </a:r>
            <a:r>
              <a:rPr sz="2500" dirty="0">
                <a:solidFill>
                  <a:srgbClr val="FFFFFF"/>
                </a:solidFill>
                <a:latin typeface="Rockwell"/>
                <a:cs typeface="Rockwell"/>
              </a:rPr>
              <a:t>veri</a:t>
            </a:r>
            <a:r>
              <a:rPr sz="2500" spc="-105" dirty="0">
                <a:solidFill>
                  <a:srgbClr val="FFFFFF"/>
                </a:solidFill>
                <a:latin typeface="Rockwell"/>
                <a:cs typeface="Rockwell"/>
              </a:rPr>
              <a:t> </a:t>
            </a:r>
            <a:r>
              <a:rPr sz="2500" dirty="0">
                <a:solidFill>
                  <a:srgbClr val="FFFFFF"/>
                </a:solidFill>
                <a:latin typeface="Rockwell"/>
                <a:cs typeface="Rockwell"/>
              </a:rPr>
              <a:t>için</a:t>
            </a:r>
            <a:r>
              <a:rPr sz="2500" spc="-95" dirty="0">
                <a:solidFill>
                  <a:srgbClr val="FFFFFF"/>
                </a:solidFill>
                <a:latin typeface="Rockwell"/>
                <a:cs typeface="Rockwell"/>
              </a:rPr>
              <a:t> </a:t>
            </a:r>
            <a:r>
              <a:rPr sz="2500" dirty="0">
                <a:solidFill>
                  <a:srgbClr val="FFFFFF"/>
                </a:solidFill>
                <a:latin typeface="Rockwell"/>
                <a:cs typeface="Rockwell"/>
              </a:rPr>
              <a:t>yazılmı</a:t>
            </a:r>
            <a:r>
              <a:rPr sz="2500" dirty="0">
                <a:solidFill>
                  <a:srgbClr val="FFFFFF"/>
                </a:solidFill>
                <a:latin typeface="Cambria"/>
                <a:cs typeface="Cambria"/>
              </a:rPr>
              <a:t>ş</a:t>
            </a:r>
            <a:r>
              <a:rPr sz="2500" spc="-15" dirty="0">
                <a:solidFill>
                  <a:srgbClr val="FFFFFF"/>
                </a:solidFill>
                <a:latin typeface="Cambria"/>
                <a:cs typeface="Cambria"/>
              </a:rPr>
              <a:t> </a:t>
            </a:r>
            <a:r>
              <a:rPr sz="2500" dirty="0">
                <a:solidFill>
                  <a:srgbClr val="FFFFFF"/>
                </a:solidFill>
                <a:latin typeface="Rockwell"/>
                <a:cs typeface="Rockwell"/>
              </a:rPr>
              <a:t>makro</a:t>
            </a:r>
            <a:r>
              <a:rPr sz="2500" spc="-75" dirty="0">
                <a:solidFill>
                  <a:srgbClr val="FFFFFF"/>
                </a:solidFill>
                <a:latin typeface="Rockwell"/>
                <a:cs typeface="Rockwell"/>
              </a:rPr>
              <a:t> </a:t>
            </a:r>
            <a:r>
              <a:rPr sz="2500" dirty="0">
                <a:solidFill>
                  <a:srgbClr val="FFFFFF"/>
                </a:solidFill>
                <a:latin typeface="Rockwell"/>
                <a:cs typeface="Rockwell"/>
              </a:rPr>
              <a:t>ve</a:t>
            </a:r>
            <a:r>
              <a:rPr sz="2500" spc="-100" dirty="0">
                <a:solidFill>
                  <a:srgbClr val="FFFFFF"/>
                </a:solidFill>
                <a:latin typeface="Rockwell"/>
                <a:cs typeface="Rockwell"/>
              </a:rPr>
              <a:t> </a:t>
            </a:r>
            <a:r>
              <a:rPr sz="2500" spc="-10" dirty="0">
                <a:solidFill>
                  <a:srgbClr val="FFFFFF"/>
                </a:solidFill>
                <a:latin typeface="Rockwell"/>
                <a:cs typeface="Rockwell"/>
              </a:rPr>
              <a:t>üretilen</a:t>
            </a:r>
            <a:r>
              <a:rPr sz="2500" spc="-95" dirty="0">
                <a:solidFill>
                  <a:srgbClr val="FFFFFF"/>
                </a:solidFill>
                <a:latin typeface="Rockwell"/>
                <a:cs typeface="Rockwell"/>
              </a:rPr>
              <a:t> </a:t>
            </a:r>
            <a:r>
              <a:rPr sz="2500" spc="-10" dirty="0">
                <a:solidFill>
                  <a:srgbClr val="FFFFFF"/>
                </a:solidFill>
                <a:latin typeface="Rockwell"/>
                <a:cs typeface="Rockwell"/>
              </a:rPr>
              <a:t>grafik</a:t>
            </a:r>
            <a:endParaRPr sz="2500">
              <a:latin typeface="Rockwell"/>
              <a:cs typeface="Rockwell"/>
            </a:endParaRPr>
          </a:p>
        </p:txBody>
      </p:sp>
      <p:pic>
        <p:nvPicPr>
          <p:cNvPr id="4" name="object 4"/>
          <p:cNvPicPr/>
          <p:nvPr/>
        </p:nvPicPr>
        <p:blipFill>
          <a:blip r:embed="rId2" cstate="print"/>
          <a:stretch>
            <a:fillRect/>
          </a:stretch>
        </p:blipFill>
        <p:spPr>
          <a:xfrm>
            <a:off x="9267207" y="5339079"/>
            <a:ext cx="3749546" cy="2523476"/>
          </a:xfrm>
          <a:prstGeom prst="rect">
            <a:avLst/>
          </a:prstGeom>
        </p:spPr>
      </p:pic>
      <p:pic>
        <p:nvPicPr>
          <p:cNvPr id="7" name="Picture 6" descr="A screenshot of a computer&#10;&#10;Description automatically generated">
            <a:extLst>
              <a:ext uri="{FF2B5EF4-FFF2-40B4-BE49-F238E27FC236}">
                <a16:creationId xmlns:a16="http://schemas.microsoft.com/office/drawing/2014/main" id="{63D6A7DA-544F-B3F8-6410-E2C318572B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50205"/>
            <a:ext cx="9267207" cy="382703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0294" y="639318"/>
            <a:ext cx="7285990" cy="1474470"/>
          </a:xfrm>
          <a:prstGeom prst="rect">
            <a:avLst/>
          </a:prstGeom>
        </p:spPr>
        <p:txBody>
          <a:bodyPr vert="horz" wrap="square" lIns="0" tIns="99060" rIns="0" bIns="0" rtlCol="0">
            <a:spAutoFit/>
          </a:bodyPr>
          <a:lstStyle/>
          <a:p>
            <a:pPr marL="12700" marR="5080" indent="1490345">
              <a:lnSpc>
                <a:spcPts val="5400"/>
              </a:lnSpc>
              <a:spcBef>
                <a:spcPts val="780"/>
              </a:spcBef>
            </a:pPr>
            <a:r>
              <a:rPr sz="5000" dirty="0">
                <a:latin typeface="Cambria"/>
                <a:cs typeface="Cambria"/>
              </a:rPr>
              <a:t>İ</a:t>
            </a:r>
            <a:r>
              <a:rPr sz="5000" dirty="0"/>
              <a:t>S</a:t>
            </a:r>
            <a:r>
              <a:rPr sz="5000" dirty="0">
                <a:latin typeface="Cambria"/>
                <a:cs typeface="Cambria"/>
              </a:rPr>
              <a:t>İ</a:t>
            </a:r>
            <a:r>
              <a:rPr sz="5000" dirty="0"/>
              <a:t>ML</a:t>
            </a:r>
            <a:r>
              <a:rPr sz="5000" dirty="0">
                <a:latin typeface="Cambria"/>
                <a:cs typeface="Cambria"/>
              </a:rPr>
              <a:t>İ</a:t>
            </a:r>
            <a:r>
              <a:rPr sz="5000" spc="85" dirty="0">
                <a:latin typeface="Cambria"/>
                <a:cs typeface="Cambria"/>
              </a:rPr>
              <a:t> </a:t>
            </a:r>
            <a:r>
              <a:rPr sz="5000" spc="-10" dirty="0"/>
              <a:t>MAKRO </a:t>
            </a:r>
            <a:r>
              <a:rPr sz="5000" spc="-20" dirty="0"/>
              <a:t>(FONKS</a:t>
            </a:r>
            <a:r>
              <a:rPr sz="5000" spc="-20" dirty="0">
                <a:latin typeface="Cambria"/>
                <a:cs typeface="Cambria"/>
              </a:rPr>
              <a:t>İ</a:t>
            </a:r>
            <a:r>
              <a:rPr sz="5000" spc="-20" dirty="0"/>
              <a:t>YONLU</a:t>
            </a:r>
            <a:r>
              <a:rPr sz="5000" spc="-210" dirty="0"/>
              <a:t> </a:t>
            </a:r>
            <a:r>
              <a:rPr sz="5000" spc="-10" dirty="0"/>
              <a:t>MAKRO)</a:t>
            </a:r>
            <a:endParaRPr sz="5000">
              <a:latin typeface="Cambria"/>
              <a:cs typeface="Cambria"/>
            </a:endParaRPr>
          </a:p>
        </p:txBody>
      </p:sp>
      <p:pic>
        <p:nvPicPr>
          <p:cNvPr id="3" name="object 3"/>
          <p:cNvPicPr/>
          <p:nvPr/>
        </p:nvPicPr>
        <p:blipFill>
          <a:blip r:embed="rId2" cstate="print"/>
          <a:stretch>
            <a:fillRect/>
          </a:stretch>
        </p:blipFill>
        <p:spPr>
          <a:xfrm>
            <a:off x="5789676" y="5839967"/>
            <a:ext cx="5625083" cy="3403091"/>
          </a:xfrm>
          <a:prstGeom prst="rect">
            <a:avLst/>
          </a:prstGeom>
        </p:spPr>
      </p:pic>
      <p:sp>
        <p:nvSpPr>
          <p:cNvPr id="4" name="object 4"/>
          <p:cNvSpPr txBox="1"/>
          <p:nvPr/>
        </p:nvSpPr>
        <p:spPr>
          <a:xfrm>
            <a:off x="230820" y="3333547"/>
            <a:ext cx="4694747" cy="1700466"/>
          </a:xfrm>
          <a:prstGeom prst="rect">
            <a:avLst/>
          </a:prstGeom>
        </p:spPr>
        <p:txBody>
          <a:bodyPr vert="horz" wrap="square" lIns="0" tIns="12700" rIns="0" bIns="0" rtlCol="0">
            <a:spAutoFit/>
          </a:bodyPr>
          <a:lstStyle/>
          <a:p>
            <a:pPr marL="12700" marR="5080">
              <a:lnSpc>
                <a:spcPct val="100000"/>
              </a:lnSpc>
              <a:spcBef>
                <a:spcPts val="100"/>
              </a:spcBef>
            </a:pPr>
            <a:r>
              <a:rPr sz="1800" dirty="0">
                <a:solidFill>
                  <a:srgbClr val="FFFFFF"/>
                </a:solidFill>
                <a:latin typeface="Cambria"/>
                <a:cs typeface="Cambria"/>
              </a:rPr>
              <a:t>İ</a:t>
            </a:r>
            <a:r>
              <a:rPr sz="1800" dirty="0">
                <a:solidFill>
                  <a:srgbClr val="FFFFFF"/>
                </a:solidFill>
                <a:latin typeface="Rockwell"/>
                <a:cs typeface="Rockwell"/>
              </a:rPr>
              <a:t>simli</a:t>
            </a:r>
            <a:r>
              <a:rPr sz="1800" spc="-60" dirty="0">
                <a:solidFill>
                  <a:srgbClr val="FFFFFF"/>
                </a:solidFill>
                <a:latin typeface="Rockwell"/>
                <a:cs typeface="Rockwell"/>
              </a:rPr>
              <a:t> </a:t>
            </a:r>
            <a:r>
              <a:rPr sz="1800" dirty="0">
                <a:solidFill>
                  <a:srgbClr val="FFFFFF"/>
                </a:solidFill>
                <a:latin typeface="Rockwell"/>
                <a:cs typeface="Rockwell"/>
              </a:rPr>
              <a:t>makro</a:t>
            </a:r>
            <a:r>
              <a:rPr sz="1800" spc="-60" dirty="0">
                <a:solidFill>
                  <a:srgbClr val="FFFFFF"/>
                </a:solidFill>
                <a:latin typeface="Rockwell"/>
                <a:cs typeface="Rockwell"/>
              </a:rPr>
              <a:t> </a:t>
            </a:r>
            <a:r>
              <a:rPr sz="1800" spc="-10" dirty="0">
                <a:solidFill>
                  <a:srgbClr val="FFFFFF"/>
                </a:solidFill>
                <a:latin typeface="Rockwell"/>
                <a:cs typeface="Rockwell"/>
              </a:rPr>
              <a:t>fonksiyonun</a:t>
            </a:r>
            <a:r>
              <a:rPr sz="1800" spc="-40" dirty="0">
                <a:solidFill>
                  <a:srgbClr val="FFFFFF"/>
                </a:solidFill>
                <a:latin typeface="Rockwell"/>
                <a:cs typeface="Rockwell"/>
              </a:rPr>
              <a:t> </a:t>
            </a:r>
            <a:r>
              <a:rPr sz="1800" spc="-20" dirty="0">
                <a:solidFill>
                  <a:srgbClr val="FFFFFF"/>
                </a:solidFill>
                <a:latin typeface="Rockwell"/>
                <a:cs typeface="Rockwell"/>
              </a:rPr>
              <a:t>ismi makeHist(),</a:t>
            </a:r>
            <a:r>
              <a:rPr sz="1800" spc="-150" dirty="0">
                <a:solidFill>
                  <a:srgbClr val="FFFFFF"/>
                </a:solidFill>
                <a:latin typeface="Rockwell"/>
                <a:cs typeface="Rockwell"/>
              </a:rPr>
              <a:t> </a:t>
            </a:r>
            <a:r>
              <a:rPr sz="1800" dirty="0">
                <a:solidFill>
                  <a:srgbClr val="FFFFFF"/>
                </a:solidFill>
                <a:latin typeface="Rockwell"/>
                <a:cs typeface="Rockwell"/>
              </a:rPr>
              <a:t>root</a:t>
            </a:r>
            <a:r>
              <a:rPr sz="1800" spc="-65" dirty="0">
                <a:solidFill>
                  <a:srgbClr val="FFFFFF"/>
                </a:solidFill>
                <a:latin typeface="Rockwell"/>
                <a:cs typeface="Rockwell"/>
              </a:rPr>
              <a:t> </a:t>
            </a:r>
            <a:r>
              <a:rPr sz="1800" dirty="0">
                <a:solidFill>
                  <a:srgbClr val="FFFFFF"/>
                </a:solidFill>
                <a:latin typeface="Rockwell"/>
                <a:cs typeface="Rockwell"/>
              </a:rPr>
              <a:t>içinde</a:t>
            </a:r>
            <a:r>
              <a:rPr sz="1800" spc="-30" dirty="0">
                <a:solidFill>
                  <a:srgbClr val="FFFFFF"/>
                </a:solidFill>
                <a:latin typeface="Rockwell"/>
                <a:cs typeface="Rockwell"/>
              </a:rPr>
              <a:t> </a:t>
            </a:r>
            <a:r>
              <a:rPr sz="1800" dirty="0">
                <a:solidFill>
                  <a:srgbClr val="FFFFFF"/>
                </a:solidFill>
                <a:latin typeface="Rockwell"/>
                <a:cs typeface="Rockwell"/>
              </a:rPr>
              <a:t>.L</a:t>
            </a:r>
            <a:r>
              <a:rPr sz="1800" spc="-45" dirty="0">
                <a:solidFill>
                  <a:srgbClr val="FFFFFF"/>
                </a:solidFill>
                <a:latin typeface="Rockwell"/>
                <a:cs typeface="Rockwell"/>
              </a:rPr>
              <a:t> </a:t>
            </a:r>
            <a:r>
              <a:rPr sz="1800" dirty="0">
                <a:solidFill>
                  <a:srgbClr val="FFFFFF"/>
                </a:solidFill>
                <a:latin typeface="Rockwell"/>
                <a:cs typeface="Rockwell"/>
              </a:rPr>
              <a:t>macro2.C</a:t>
            </a:r>
            <a:r>
              <a:rPr sz="1800" spc="-45" dirty="0">
                <a:solidFill>
                  <a:srgbClr val="FFFFFF"/>
                </a:solidFill>
                <a:latin typeface="Rockwell"/>
                <a:cs typeface="Rockwell"/>
              </a:rPr>
              <a:t> </a:t>
            </a:r>
            <a:r>
              <a:rPr sz="1800" spc="-25" dirty="0">
                <a:solidFill>
                  <a:srgbClr val="FFFFFF"/>
                </a:solidFill>
                <a:latin typeface="Rockwell"/>
                <a:cs typeface="Rockwell"/>
              </a:rPr>
              <a:t>ile yüklenir,</a:t>
            </a:r>
            <a:r>
              <a:rPr sz="1800" spc="-140" dirty="0">
                <a:solidFill>
                  <a:srgbClr val="FFFFFF"/>
                </a:solidFill>
                <a:latin typeface="Rockwell"/>
                <a:cs typeface="Rockwell"/>
              </a:rPr>
              <a:t> </a:t>
            </a:r>
            <a:r>
              <a:rPr sz="1800" dirty="0">
                <a:solidFill>
                  <a:srgbClr val="FFFFFF"/>
                </a:solidFill>
                <a:latin typeface="Rockwell"/>
                <a:cs typeface="Rockwell"/>
              </a:rPr>
              <a:t>makeHist()</a:t>
            </a:r>
            <a:r>
              <a:rPr sz="1800" spc="-40" dirty="0">
                <a:solidFill>
                  <a:srgbClr val="FFFFFF"/>
                </a:solidFill>
                <a:latin typeface="Rockwell"/>
                <a:cs typeface="Rockwell"/>
              </a:rPr>
              <a:t> </a:t>
            </a:r>
            <a:r>
              <a:rPr sz="1800" dirty="0">
                <a:solidFill>
                  <a:srgbClr val="FFFFFF"/>
                </a:solidFill>
                <a:latin typeface="Rockwell"/>
                <a:cs typeface="Rockwell"/>
              </a:rPr>
              <a:t>ile</a:t>
            </a:r>
            <a:r>
              <a:rPr sz="1800" spc="-30" dirty="0">
                <a:solidFill>
                  <a:srgbClr val="FFFFFF"/>
                </a:solidFill>
                <a:latin typeface="Rockwell"/>
                <a:cs typeface="Rockwell"/>
              </a:rPr>
              <a:t> </a:t>
            </a:r>
            <a:r>
              <a:rPr sz="1800" dirty="0">
                <a:solidFill>
                  <a:srgbClr val="FFFFFF"/>
                </a:solidFill>
                <a:latin typeface="Rockwell"/>
                <a:cs typeface="Rockwell"/>
              </a:rPr>
              <a:t>de</a:t>
            </a:r>
            <a:r>
              <a:rPr sz="1800" spc="-20" dirty="0">
                <a:solidFill>
                  <a:srgbClr val="FFFFFF"/>
                </a:solidFill>
                <a:latin typeface="Rockwell"/>
                <a:cs typeface="Rockwell"/>
              </a:rPr>
              <a:t> </a:t>
            </a:r>
            <a:r>
              <a:rPr lang="tr-TR" sz="1800" spc="-20" dirty="0">
                <a:solidFill>
                  <a:srgbClr val="FFFFFF"/>
                </a:solidFill>
                <a:latin typeface="Rockwell"/>
                <a:cs typeface="Rockwell"/>
              </a:rPr>
              <a:t> çalışır.</a:t>
            </a:r>
            <a:endParaRPr lang="tr-TR" spc="-330" dirty="0">
              <a:solidFill>
                <a:srgbClr val="FFFFFF"/>
              </a:solidFill>
              <a:latin typeface="Rockwell"/>
              <a:cs typeface="Rockwell"/>
            </a:endParaRPr>
          </a:p>
          <a:p>
            <a:pPr marL="12700" marR="5080">
              <a:lnSpc>
                <a:spcPct val="100000"/>
              </a:lnSpc>
              <a:spcBef>
                <a:spcPts val="100"/>
              </a:spcBef>
            </a:pPr>
            <a:endParaRPr lang="en-TR" sz="1800" spc="-330" dirty="0">
              <a:solidFill>
                <a:srgbClr val="FFFFFF"/>
              </a:solidFill>
              <a:latin typeface="Rockwell"/>
              <a:cs typeface="Rockwell"/>
            </a:endParaRPr>
          </a:p>
          <a:p>
            <a:pPr marL="12700" marR="5080">
              <a:lnSpc>
                <a:spcPct val="100000"/>
              </a:lnSpc>
              <a:spcBef>
                <a:spcPts val="100"/>
              </a:spcBef>
            </a:pPr>
            <a:r>
              <a:rPr sz="1800" dirty="0">
                <a:solidFill>
                  <a:srgbClr val="FFFFFF"/>
                </a:solidFill>
                <a:latin typeface="Rockwell"/>
                <a:cs typeface="Rockwell"/>
              </a:rPr>
              <a:t>Gauss</a:t>
            </a:r>
            <a:r>
              <a:rPr sz="1800" spc="-60" dirty="0">
                <a:solidFill>
                  <a:srgbClr val="FFFFFF"/>
                </a:solidFill>
                <a:latin typeface="Rockwell"/>
                <a:cs typeface="Rockwell"/>
              </a:rPr>
              <a:t> </a:t>
            </a:r>
            <a:r>
              <a:rPr sz="1800" dirty="0">
                <a:solidFill>
                  <a:srgbClr val="FFFFFF"/>
                </a:solidFill>
                <a:latin typeface="Rockwell"/>
                <a:cs typeface="Rockwell"/>
              </a:rPr>
              <a:t>da</a:t>
            </a:r>
            <a:r>
              <a:rPr sz="1800" dirty="0">
                <a:solidFill>
                  <a:srgbClr val="FFFFFF"/>
                </a:solidFill>
                <a:latin typeface="Cambria"/>
                <a:cs typeface="Cambria"/>
              </a:rPr>
              <a:t>ğ</a:t>
            </a:r>
            <a:r>
              <a:rPr sz="1800" dirty="0">
                <a:solidFill>
                  <a:srgbClr val="FFFFFF"/>
                </a:solidFill>
                <a:latin typeface="Rockwell"/>
                <a:cs typeface="Rockwell"/>
              </a:rPr>
              <a:t>ılımını</a:t>
            </a:r>
            <a:r>
              <a:rPr sz="1800" spc="-55" dirty="0">
                <a:solidFill>
                  <a:srgbClr val="FFFFFF"/>
                </a:solidFill>
                <a:latin typeface="Rockwell"/>
                <a:cs typeface="Rockwell"/>
              </a:rPr>
              <a:t> </a:t>
            </a:r>
            <a:r>
              <a:rPr sz="1800" spc="-20" dirty="0">
                <a:solidFill>
                  <a:srgbClr val="FFFFFF"/>
                </a:solidFill>
                <a:latin typeface="Rockwell"/>
                <a:cs typeface="Rockwell"/>
              </a:rPr>
              <a:t>veren</a:t>
            </a:r>
            <a:r>
              <a:rPr sz="1800" spc="-30" dirty="0">
                <a:solidFill>
                  <a:srgbClr val="FFFFFF"/>
                </a:solidFill>
                <a:latin typeface="Rockwell"/>
                <a:cs typeface="Rockwell"/>
              </a:rPr>
              <a:t> </a:t>
            </a:r>
            <a:r>
              <a:rPr sz="1800" spc="-10" dirty="0">
                <a:solidFill>
                  <a:srgbClr val="FFFFFF"/>
                </a:solidFill>
                <a:latin typeface="Rockwell"/>
                <a:cs typeface="Rockwell"/>
              </a:rPr>
              <a:t>grafik</a:t>
            </a:r>
            <a:r>
              <a:rPr sz="1800" spc="500" dirty="0">
                <a:solidFill>
                  <a:srgbClr val="FFFFFF"/>
                </a:solidFill>
                <a:latin typeface="Rockwell"/>
                <a:cs typeface="Rockwell"/>
              </a:rPr>
              <a:t> </a:t>
            </a:r>
            <a:r>
              <a:rPr sz="1800" spc="-1030" dirty="0">
                <a:solidFill>
                  <a:srgbClr val="FFFFFF"/>
                </a:solidFill>
                <a:latin typeface="Rockwell"/>
                <a:cs typeface="Rockwell"/>
              </a:rPr>
              <a:t>yanda</a:t>
            </a:r>
            <a:r>
              <a:rPr sz="1800" dirty="0">
                <a:solidFill>
                  <a:srgbClr val="FFFFFF"/>
                </a:solidFill>
                <a:latin typeface="Rockwell"/>
                <a:cs typeface="Rockwell"/>
              </a:rPr>
              <a:t> </a:t>
            </a:r>
            <a:r>
              <a:rPr sz="1800" spc="-10" dirty="0">
                <a:solidFill>
                  <a:srgbClr val="FFFFFF"/>
                </a:solidFill>
                <a:latin typeface="Rockwell"/>
                <a:cs typeface="Rockwell"/>
              </a:rPr>
              <a:t>gösterilmi</a:t>
            </a:r>
            <a:r>
              <a:rPr sz="1800" spc="-10" dirty="0">
                <a:solidFill>
                  <a:srgbClr val="FFFFFF"/>
                </a:solidFill>
                <a:latin typeface="Cambria"/>
                <a:cs typeface="Cambria"/>
              </a:rPr>
              <a:t>ş</a:t>
            </a:r>
            <a:r>
              <a:rPr sz="1800" spc="-10" dirty="0">
                <a:solidFill>
                  <a:srgbClr val="FFFFFF"/>
                </a:solidFill>
                <a:latin typeface="Rockwell"/>
                <a:cs typeface="Rockwell"/>
              </a:rPr>
              <a:t>tir.</a:t>
            </a:r>
            <a:endParaRPr sz="1800" dirty="0">
              <a:latin typeface="Rockwell"/>
              <a:cs typeface="Rockwell"/>
            </a:endParaRPr>
          </a:p>
        </p:txBody>
      </p:sp>
      <p:pic>
        <p:nvPicPr>
          <p:cNvPr id="6" name="object 6"/>
          <p:cNvPicPr/>
          <p:nvPr/>
        </p:nvPicPr>
        <p:blipFill>
          <a:blip r:embed="rId3" cstate="print"/>
          <a:stretch>
            <a:fillRect/>
          </a:stretch>
        </p:blipFill>
        <p:spPr>
          <a:xfrm>
            <a:off x="4925567" y="2211323"/>
            <a:ext cx="7353300" cy="1740408"/>
          </a:xfrm>
          <a:prstGeom prst="rect">
            <a:avLst/>
          </a:prstGeom>
        </p:spPr>
      </p:pic>
      <p:pic>
        <p:nvPicPr>
          <p:cNvPr id="7" name="object 7"/>
          <p:cNvPicPr/>
          <p:nvPr/>
        </p:nvPicPr>
        <p:blipFill>
          <a:blip r:embed="rId4" cstate="print"/>
          <a:stretch>
            <a:fillRect/>
          </a:stretch>
        </p:blipFill>
        <p:spPr>
          <a:xfrm>
            <a:off x="5172455" y="4059935"/>
            <a:ext cx="6858000" cy="153619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33171" rIns="0" bIns="0" rtlCol="0">
            <a:spAutoFit/>
          </a:bodyPr>
          <a:lstStyle/>
          <a:p>
            <a:pPr marL="2236470" marR="5080" indent="-539750">
              <a:lnSpc>
                <a:spcPts val="5400"/>
              </a:lnSpc>
              <a:spcBef>
                <a:spcPts val="780"/>
              </a:spcBef>
            </a:pPr>
            <a:r>
              <a:rPr sz="5000" spc="-20" dirty="0"/>
              <a:t>H</a:t>
            </a:r>
            <a:r>
              <a:rPr sz="5000" spc="-20" dirty="0">
                <a:latin typeface="Cambria"/>
                <a:cs typeface="Cambria"/>
              </a:rPr>
              <a:t>İ</a:t>
            </a:r>
            <a:r>
              <a:rPr sz="5000" spc="-20" dirty="0"/>
              <a:t>STOGRAM</a:t>
            </a:r>
            <a:r>
              <a:rPr sz="5000" spc="-390" dirty="0"/>
              <a:t> </a:t>
            </a:r>
            <a:r>
              <a:rPr sz="5000" dirty="0"/>
              <a:t>VE</a:t>
            </a:r>
            <a:r>
              <a:rPr sz="5000" spc="35" dirty="0"/>
              <a:t> </a:t>
            </a:r>
            <a:r>
              <a:rPr sz="5000" spc="-10" dirty="0"/>
              <a:t>GRAF</a:t>
            </a:r>
            <a:r>
              <a:rPr sz="5000" spc="-10" dirty="0">
                <a:latin typeface="Cambria"/>
                <a:cs typeface="Cambria"/>
              </a:rPr>
              <a:t>İĞİ </a:t>
            </a:r>
            <a:r>
              <a:rPr sz="5000" dirty="0"/>
              <a:t>ÜSTÜSTE</a:t>
            </a:r>
            <a:r>
              <a:rPr sz="5000" spc="-40" dirty="0"/>
              <a:t> </a:t>
            </a:r>
            <a:r>
              <a:rPr sz="5000" spc="-10" dirty="0"/>
              <a:t>Ç</a:t>
            </a:r>
            <a:r>
              <a:rPr sz="5000" spc="-10" dirty="0">
                <a:latin typeface="Cambria"/>
                <a:cs typeface="Cambria"/>
              </a:rPr>
              <a:t>İ</a:t>
            </a:r>
            <a:r>
              <a:rPr sz="5000" spc="-10" dirty="0"/>
              <a:t>ZD</a:t>
            </a:r>
            <a:r>
              <a:rPr sz="5000" spc="-10" dirty="0">
                <a:latin typeface="Cambria"/>
                <a:cs typeface="Cambria"/>
              </a:rPr>
              <a:t>İ</a:t>
            </a:r>
            <a:r>
              <a:rPr sz="5000" spc="-10" dirty="0"/>
              <a:t>RMEK</a:t>
            </a:r>
            <a:endParaRPr sz="5000">
              <a:latin typeface="Cambria"/>
              <a:cs typeface="Cambria"/>
            </a:endParaRPr>
          </a:p>
        </p:txBody>
      </p:sp>
      <p:pic>
        <p:nvPicPr>
          <p:cNvPr id="3" name="object 3"/>
          <p:cNvPicPr/>
          <p:nvPr/>
        </p:nvPicPr>
        <p:blipFill>
          <a:blip r:embed="rId2" cstate="print"/>
          <a:stretch>
            <a:fillRect/>
          </a:stretch>
        </p:blipFill>
        <p:spPr>
          <a:xfrm>
            <a:off x="8069580" y="2148839"/>
            <a:ext cx="4553712" cy="2830067"/>
          </a:xfrm>
          <a:prstGeom prst="rect">
            <a:avLst/>
          </a:prstGeom>
        </p:spPr>
      </p:pic>
      <p:sp>
        <p:nvSpPr>
          <p:cNvPr id="4" name="object 4"/>
          <p:cNvSpPr txBox="1"/>
          <p:nvPr/>
        </p:nvSpPr>
        <p:spPr>
          <a:xfrm>
            <a:off x="355193" y="5529453"/>
            <a:ext cx="5246370" cy="2494915"/>
          </a:xfrm>
          <a:prstGeom prst="rect">
            <a:avLst/>
          </a:prstGeom>
        </p:spPr>
        <p:txBody>
          <a:bodyPr vert="horz" wrap="square" lIns="0" tIns="12700" rIns="0" bIns="0" rtlCol="0">
            <a:spAutoFit/>
          </a:bodyPr>
          <a:lstStyle/>
          <a:p>
            <a:pPr marL="12700" marR="109220" algn="just">
              <a:lnSpc>
                <a:spcPct val="100000"/>
              </a:lnSpc>
              <a:spcBef>
                <a:spcPts val="100"/>
              </a:spcBef>
            </a:pPr>
            <a:r>
              <a:rPr sz="1800" dirty="0">
                <a:solidFill>
                  <a:srgbClr val="FFFFFF"/>
                </a:solidFill>
                <a:latin typeface="Cambria"/>
                <a:cs typeface="Cambria"/>
              </a:rPr>
              <a:t>İ</a:t>
            </a:r>
            <a:r>
              <a:rPr sz="1800" dirty="0">
                <a:solidFill>
                  <a:srgbClr val="FFFFFF"/>
                </a:solidFill>
                <a:latin typeface="Rockwell"/>
                <a:cs typeface="Rockwell"/>
              </a:rPr>
              <a:t>simsiz</a:t>
            </a:r>
            <a:r>
              <a:rPr sz="1800" spc="-65" dirty="0">
                <a:solidFill>
                  <a:srgbClr val="FFFFFF"/>
                </a:solidFill>
                <a:latin typeface="Rockwell"/>
                <a:cs typeface="Rockwell"/>
              </a:rPr>
              <a:t> </a:t>
            </a:r>
            <a:r>
              <a:rPr sz="1800" dirty="0">
                <a:solidFill>
                  <a:srgbClr val="FFFFFF"/>
                </a:solidFill>
                <a:latin typeface="Rockwell"/>
                <a:cs typeface="Rockwell"/>
              </a:rPr>
              <a:t>makro</a:t>
            </a:r>
            <a:r>
              <a:rPr sz="1800" spc="-50" dirty="0">
                <a:solidFill>
                  <a:srgbClr val="FFFFFF"/>
                </a:solidFill>
                <a:latin typeface="Rockwell"/>
                <a:cs typeface="Rockwell"/>
              </a:rPr>
              <a:t> </a:t>
            </a:r>
            <a:r>
              <a:rPr sz="1800" dirty="0">
                <a:solidFill>
                  <a:srgbClr val="FFFFFF"/>
                </a:solidFill>
                <a:latin typeface="Rockwell"/>
                <a:cs typeface="Rockwell"/>
              </a:rPr>
              <a:t>içinde</a:t>
            </a:r>
            <a:r>
              <a:rPr sz="1800" spc="-60" dirty="0">
                <a:solidFill>
                  <a:srgbClr val="FFFFFF"/>
                </a:solidFill>
                <a:latin typeface="Rockwell"/>
                <a:cs typeface="Rockwell"/>
              </a:rPr>
              <a:t> </a:t>
            </a:r>
            <a:r>
              <a:rPr sz="1800" dirty="0">
                <a:solidFill>
                  <a:srgbClr val="FFFFFF"/>
                </a:solidFill>
                <a:latin typeface="Rockwell"/>
                <a:cs typeface="Rockwell"/>
              </a:rPr>
              <a:t>önce</a:t>
            </a:r>
            <a:r>
              <a:rPr sz="1800" spc="-45" dirty="0">
                <a:solidFill>
                  <a:srgbClr val="FFFFFF"/>
                </a:solidFill>
                <a:latin typeface="Rockwell"/>
                <a:cs typeface="Rockwell"/>
              </a:rPr>
              <a:t> </a:t>
            </a:r>
            <a:r>
              <a:rPr sz="1800" dirty="0">
                <a:solidFill>
                  <a:srgbClr val="FFFFFF"/>
                </a:solidFill>
                <a:latin typeface="Rockwell"/>
                <a:cs typeface="Rockwell"/>
              </a:rPr>
              <a:t>Histogram</a:t>
            </a:r>
            <a:r>
              <a:rPr sz="1800" spc="-55" dirty="0">
                <a:solidFill>
                  <a:srgbClr val="FFFFFF"/>
                </a:solidFill>
                <a:latin typeface="Rockwell"/>
                <a:cs typeface="Rockwell"/>
              </a:rPr>
              <a:t> </a:t>
            </a:r>
            <a:r>
              <a:rPr sz="1800" spc="-225" dirty="0">
                <a:solidFill>
                  <a:srgbClr val="FFFFFF"/>
                </a:solidFill>
                <a:latin typeface="Rockwell"/>
                <a:cs typeface="Rockwell"/>
              </a:rPr>
              <a:t>tanımlandı, </a:t>
            </a:r>
            <a:r>
              <a:rPr sz="1800" dirty="0">
                <a:solidFill>
                  <a:srgbClr val="FFFFFF"/>
                </a:solidFill>
                <a:latin typeface="Rockwell"/>
                <a:cs typeface="Rockwell"/>
              </a:rPr>
              <a:t>sonra</a:t>
            </a:r>
            <a:r>
              <a:rPr sz="1800" spc="-80" dirty="0">
                <a:solidFill>
                  <a:srgbClr val="FFFFFF"/>
                </a:solidFill>
                <a:latin typeface="Rockwell"/>
                <a:cs typeface="Rockwell"/>
              </a:rPr>
              <a:t> </a:t>
            </a:r>
            <a:r>
              <a:rPr sz="1800" dirty="0">
                <a:solidFill>
                  <a:srgbClr val="FFFFFF"/>
                </a:solidFill>
                <a:latin typeface="Rockwell"/>
                <a:cs typeface="Rockwell"/>
              </a:rPr>
              <a:t>fonksiyon</a:t>
            </a:r>
            <a:r>
              <a:rPr sz="1800" spc="-60" dirty="0">
                <a:solidFill>
                  <a:srgbClr val="FFFFFF"/>
                </a:solidFill>
                <a:latin typeface="Rockwell"/>
                <a:cs typeface="Rockwell"/>
              </a:rPr>
              <a:t> </a:t>
            </a:r>
            <a:r>
              <a:rPr sz="1800" dirty="0">
                <a:solidFill>
                  <a:srgbClr val="FFFFFF"/>
                </a:solidFill>
                <a:latin typeface="Rockwell"/>
                <a:cs typeface="Rockwell"/>
              </a:rPr>
              <a:t>tanımlandı</a:t>
            </a:r>
            <a:r>
              <a:rPr sz="1800" spc="-80" dirty="0">
                <a:solidFill>
                  <a:srgbClr val="FFFFFF"/>
                </a:solidFill>
                <a:latin typeface="Rockwell"/>
                <a:cs typeface="Rockwell"/>
              </a:rPr>
              <a:t> </a:t>
            </a:r>
            <a:r>
              <a:rPr sz="1800" dirty="0">
                <a:solidFill>
                  <a:srgbClr val="FFFFFF"/>
                </a:solidFill>
                <a:latin typeface="Rockwell"/>
                <a:cs typeface="Rockwell"/>
              </a:rPr>
              <a:t>ve</a:t>
            </a:r>
            <a:r>
              <a:rPr sz="1800" spc="-70" dirty="0">
                <a:solidFill>
                  <a:srgbClr val="FFFFFF"/>
                </a:solidFill>
                <a:latin typeface="Rockwell"/>
                <a:cs typeface="Rockwell"/>
              </a:rPr>
              <a:t> </a:t>
            </a:r>
            <a:r>
              <a:rPr sz="1800" dirty="0">
                <a:solidFill>
                  <a:srgbClr val="FFFFFF"/>
                </a:solidFill>
                <a:latin typeface="Rockwell"/>
                <a:cs typeface="Rockwell"/>
              </a:rPr>
              <a:t>üstüste</a:t>
            </a:r>
            <a:r>
              <a:rPr sz="1800" spc="-75" dirty="0">
                <a:solidFill>
                  <a:srgbClr val="FFFFFF"/>
                </a:solidFill>
                <a:latin typeface="Rockwell"/>
                <a:cs typeface="Rockwell"/>
              </a:rPr>
              <a:t> </a:t>
            </a:r>
            <a:r>
              <a:rPr sz="1800" spc="-130" dirty="0">
                <a:solidFill>
                  <a:srgbClr val="FFFFFF"/>
                </a:solidFill>
                <a:latin typeface="Rockwell"/>
                <a:cs typeface="Rockwell"/>
              </a:rPr>
              <a:t>çizdirildi.</a:t>
            </a:r>
            <a:endParaRPr sz="1800">
              <a:latin typeface="Rockwell"/>
              <a:cs typeface="Rockwell"/>
            </a:endParaRPr>
          </a:p>
          <a:p>
            <a:pPr marL="12700" marR="5080" algn="just">
              <a:lnSpc>
                <a:spcPct val="100000"/>
              </a:lnSpc>
              <a:spcBef>
                <a:spcPts val="2160"/>
              </a:spcBef>
            </a:pPr>
            <a:r>
              <a:rPr sz="1800" spc="-25" dirty="0">
                <a:solidFill>
                  <a:srgbClr val="FFFFFF"/>
                </a:solidFill>
                <a:latin typeface="Rockwell"/>
                <a:cs typeface="Rockwell"/>
              </a:rPr>
              <a:t>Not:</a:t>
            </a:r>
            <a:r>
              <a:rPr sz="1800" spc="-90" dirty="0">
                <a:solidFill>
                  <a:srgbClr val="FFFFFF"/>
                </a:solidFill>
                <a:latin typeface="Rockwell"/>
                <a:cs typeface="Rockwell"/>
              </a:rPr>
              <a:t> </a:t>
            </a:r>
            <a:r>
              <a:rPr sz="1800" spc="-10" dirty="0">
                <a:solidFill>
                  <a:srgbClr val="FFFFFF"/>
                </a:solidFill>
                <a:latin typeface="Rockwell"/>
                <a:cs typeface="Rockwell"/>
              </a:rPr>
              <a:t>Da</a:t>
            </a:r>
            <a:r>
              <a:rPr sz="1800" spc="-10" dirty="0">
                <a:solidFill>
                  <a:srgbClr val="FFFFFF"/>
                </a:solidFill>
                <a:latin typeface="Cambria"/>
                <a:cs typeface="Cambria"/>
              </a:rPr>
              <a:t>ğ</a:t>
            </a:r>
            <a:r>
              <a:rPr sz="1800" spc="-10" dirty="0">
                <a:solidFill>
                  <a:srgbClr val="FFFFFF"/>
                </a:solidFill>
                <a:latin typeface="Rockwell"/>
                <a:cs typeface="Rockwell"/>
              </a:rPr>
              <a:t>ılımın</a:t>
            </a:r>
            <a:r>
              <a:rPr sz="1800" spc="-80" dirty="0">
                <a:solidFill>
                  <a:srgbClr val="FFFFFF"/>
                </a:solidFill>
                <a:latin typeface="Rockwell"/>
                <a:cs typeface="Rockwell"/>
              </a:rPr>
              <a:t> </a:t>
            </a:r>
            <a:r>
              <a:rPr sz="1800" dirty="0">
                <a:solidFill>
                  <a:srgbClr val="FFFFFF"/>
                </a:solidFill>
                <a:latin typeface="Rockwell"/>
                <a:cs typeface="Rockwell"/>
              </a:rPr>
              <a:t>ortalaması</a:t>
            </a:r>
            <a:r>
              <a:rPr sz="1800" spc="-25" dirty="0">
                <a:solidFill>
                  <a:srgbClr val="FFFFFF"/>
                </a:solidFill>
                <a:latin typeface="Rockwell"/>
                <a:cs typeface="Rockwell"/>
              </a:rPr>
              <a:t> </a:t>
            </a:r>
            <a:r>
              <a:rPr sz="1800" dirty="0">
                <a:solidFill>
                  <a:srgbClr val="FFFFFF"/>
                </a:solidFill>
                <a:latin typeface="Rockwell"/>
                <a:cs typeface="Rockwell"/>
              </a:rPr>
              <a:t>sıfır</a:t>
            </a:r>
            <a:r>
              <a:rPr sz="1800" spc="-10" dirty="0">
                <a:solidFill>
                  <a:srgbClr val="FFFFFF"/>
                </a:solidFill>
                <a:latin typeface="Rockwell"/>
                <a:cs typeface="Rockwell"/>
              </a:rPr>
              <a:t> </a:t>
            </a:r>
            <a:r>
              <a:rPr sz="1800" dirty="0">
                <a:solidFill>
                  <a:srgbClr val="FFFFFF"/>
                </a:solidFill>
                <a:latin typeface="Rockwell"/>
                <a:cs typeface="Rockwell"/>
              </a:rPr>
              <a:t>ve</a:t>
            </a:r>
            <a:r>
              <a:rPr sz="1800" spc="15" dirty="0">
                <a:solidFill>
                  <a:srgbClr val="FFFFFF"/>
                </a:solidFill>
                <a:latin typeface="Rockwell"/>
                <a:cs typeface="Rockwell"/>
              </a:rPr>
              <a:t> </a:t>
            </a:r>
            <a:r>
              <a:rPr sz="1800" spc="-30" dirty="0">
                <a:solidFill>
                  <a:srgbClr val="FFFFFF"/>
                </a:solidFill>
                <a:latin typeface="Rockwell"/>
                <a:cs typeface="Rockwell"/>
              </a:rPr>
              <a:t>standart </a:t>
            </a:r>
            <a:r>
              <a:rPr sz="1800" dirty="0">
                <a:solidFill>
                  <a:srgbClr val="FFFFFF"/>
                </a:solidFill>
                <a:latin typeface="Rockwell"/>
                <a:cs typeface="Rockwell"/>
              </a:rPr>
              <a:t>sapması</a:t>
            </a:r>
            <a:r>
              <a:rPr sz="1800" spc="-114" dirty="0">
                <a:solidFill>
                  <a:srgbClr val="FFFFFF"/>
                </a:solidFill>
                <a:latin typeface="Rockwell"/>
                <a:cs typeface="Rockwell"/>
              </a:rPr>
              <a:t> </a:t>
            </a:r>
            <a:r>
              <a:rPr sz="1800" spc="-50" dirty="0">
                <a:solidFill>
                  <a:srgbClr val="FFFFFF"/>
                </a:solidFill>
                <a:latin typeface="Rockwell"/>
                <a:cs typeface="Rockwell"/>
              </a:rPr>
              <a:t>1,</a:t>
            </a:r>
            <a:r>
              <a:rPr sz="1800" spc="-60" dirty="0">
                <a:solidFill>
                  <a:srgbClr val="FFFFFF"/>
                </a:solidFill>
                <a:latin typeface="Rockwell"/>
                <a:cs typeface="Rockwell"/>
              </a:rPr>
              <a:t> </a:t>
            </a:r>
            <a:r>
              <a:rPr sz="1800" dirty="0">
                <a:solidFill>
                  <a:srgbClr val="FFFFFF"/>
                </a:solidFill>
                <a:latin typeface="Rockwell"/>
                <a:cs typeface="Rockwell"/>
              </a:rPr>
              <a:t>histogramda</a:t>
            </a:r>
            <a:r>
              <a:rPr sz="1800" spc="-30" dirty="0">
                <a:solidFill>
                  <a:srgbClr val="FFFFFF"/>
                </a:solidFill>
                <a:latin typeface="Rockwell"/>
                <a:cs typeface="Rockwell"/>
              </a:rPr>
              <a:t> </a:t>
            </a:r>
            <a:r>
              <a:rPr sz="1800" dirty="0">
                <a:solidFill>
                  <a:srgbClr val="FFFFFF"/>
                </a:solidFill>
                <a:latin typeface="Rockwell"/>
                <a:cs typeface="Rockwell"/>
              </a:rPr>
              <a:t>aralık</a:t>
            </a:r>
            <a:r>
              <a:rPr sz="1800" spc="-30" dirty="0">
                <a:solidFill>
                  <a:srgbClr val="FFFFFF"/>
                </a:solidFill>
                <a:latin typeface="Rockwell"/>
                <a:cs typeface="Rockwell"/>
              </a:rPr>
              <a:t> </a:t>
            </a:r>
            <a:r>
              <a:rPr sz="1800" dirty="0">
                <a:solidFill>
                  <a:srgbClr val="FFFFFF"/>
                </a:solidFill>
                <a:latin typeface="Rockwell"/>
                <a:cs typeface="Rockwell"/>
              </a:rPr>
              <a:t>sayısı</a:t>
            </a:r>
            <a:r>
              <a:rPr sz="1800" spc="-30" dirty="0">
                <a:solidFill>
                  <a:srgbClr val="FFFFFF"/>
                </a:solidFill>
                <a:latin typeface="Rockwell"/>
                <a:cs typeface="Rockwell"/>
              </a:rPr>
              <a:t> </a:t>
            </a:r>
            <a:r>
              <a:rPr sz="1800" spc="-10" dirty="0">
                <a:solidFill>
                  <a:srgbClr val="FFFFFF"/>
                </a:solidFill>
                <a:latin typeface="Rockwell"/>
                <a:cs typeface="Rockwell"/>
              </a:rPr>
              <a:t>64’dür </a:t>
            </a:r>
            <a:r>
              <a:rPr sz="1800" dirty="0">
                <a:solidFill>
                  <a:srgbClr val="FFFFFF"/>
                </a:solidFill>
                <a:latin typeface="Rockwell"/>
                <a:cs typeface="Rockwell"/>
              </a:rPr>
              <a:t>ve</a:t>
            </a:r>
            <a:r>
              <a:rPr sz="1800" spc="-35" dirty="0">
                <a:solidFill>
                  <a:srgbClr val="FFFFFF"/>
                </a:solidFill>
                <a:latin typeface="Rockwell"/>
                <a:cs typeface="Rockwell"/>
              </a:rPr>
              <a:t> </a:t>
            </a:r>
            <a:r>
              <a:rPr sz="1800" spc="-10" dirty="0">
                <a:solidFill>
                  <a:srgbClr val="FFFFFF"/>
                </a:solidFill>
                <a:latin typeface="Rockwell"/>
                <a:cs typeface="Rockwell"/>
              </a:rPr>
              <a:t>fonksiyonda</a:t>
            </a:r>
            <a:r>
              <a:rPr sz="1800" spc="-50" dirty="0">
                <a:solidFill>
                  <a:srgbClr val="FFFFFF"/>
                </a:solidFill>
                <a:latin typeface="Rockwell"/>
                <a:cs typeface="Rockwell"/>
              </a:rPr>
              <a:t> </a:t>
            </a:r>
            <a:r>
              <a:rPr sz="1800" dirty="0">
                <a:solidFill>
                  <a:srgbClr val="FFFFFF"/>
                </a:solidFill>
                <a:latin typeface="Rockwell"/>
                <a:cs typeface="Rockwell"/>
              </a:rPr>
              <a:t>nokta</a:t>
            </a:r>
            <a:r>
              <a:rPr sz="1800" spc="-45" dirty="0">
                <a:solidFill>
                  <a:srgbClr val="FFFFFF"/>
                </a:solidFill>
                <a:latin typeface="Rockwell"/>
                <a:cs typeface="Rockwell"/>
              </a:rPr>
              <a:t> </a:t>
            </a:r>
            <a:r>
              <a:rPr sz="1800" dirty="0">
                <a:solidFill>
                  <a:srgbClr val="FFFFFF"/>
                </a:solidFill>
                <a:latin typeface="Rockwell"/>
                <a:cs typeface="Rockwell"/>
              </a:rPr>
              <a:t>sayısı</a:t>
            </a:r>
            <a:r>
              <a:rPr sz="1800" spc="-60" dirty="0">
                <a:solidFill>
                  <a:srgbClr val="FFFFFF"/>
                </a:solidFill>
                <a:latin typeface="Rockwell"/>
                <a:cs typeface="Rockwell"/>
              </a:rPr>
              <a:t> </a:t>
            </a:r>
            <a:r>
              <a:rPr sz="1800" spc="-10" dirty="0">
                <a:solidFill>
                  <a:srgbClr val="FFFFFF"/>
                </a:solidFill>
                <a:latin typeface="Rockwell"/>
                <a:cs typeface="Rockwell"/>
              </a:rPr>
              <a:t>250’dir.</a:t>
            </a:r>
            <a:endParaRPr sz="1800">
              <a:latin typeface="Rockwell"/>
              <a:cs typeface="Rockwell"/>
            </a:endParaRPr>
          </a:p>
          <a:p>
            <a:pPr marL="12700" marR="236220">
              <a:lnSpc>
                <a:spcPct val="100000"/>
              </a:lnSpc>
              <a:spcBef>
                <a:spcPts val="2160"/>
              </a:spcBef>
            </a:pPr>
            <a:r>
              <a:rPr sz="1800" dirty="0">
                <a:solidFill>
                  <a:srgbClr val="FFFFFF"/>
                </a:solidFill>
                <a:latin typeface="Rockwell"/>
                <a:cs typeface="Rockwell"/>
              </a:rPr>
              <a:t>SORU:</a:t>
            </a:r>
            <a:r>
              <a:rPr sz="1800" spc="-170" dirty="0">
                <a:solidFill>
                  <a:srgbClr val="FFFFFF"/>
                </a:solidFill>
                <a:latin typeface="Rockwell"/>
                <a:cs typeface="Rockwell"/>
              </a:rPr>
              <a:t> </a:t>
            </a:r>
            <a:r>
              <a:rPr sz="1800" spc="-25" dirty="0">
                <a:solidFill>
                  <a:srgbClr val="FFFFFF"/>
                </a:solidFill>
                <a:latin typeface="Rockwell"/>
                <a:cs typeface="Rockwell"/>
              </a:rPr>
              <a:t>Fonksiyonda</a:t>
            </a:r>
            <a:r>
              <a:rPr sz="1800" spc="-50" dirty="0">
                <a:solidFill>
                  <a:srgbClr val="FFFFFF"/>
                </a:solidFill>
                <a:latin typeface="Rockwell"/>
                <a:cs typeface="Rockwell"/>
              </a:rPr>
              <a:t> </a:t>
            </a:r>
            <a:r>
              <a:rPr sz="1800" dirty="0">
                <a:solidFill>
                  <a:srgbClr val="FFFFFF"/>
                </a:solidFill>
                <a:latin typeface="Rockwell"/>
                <a:cs typeface="Rockwell"/>
              </a:rPr>
              <a:t>nokta</a:t>
            </a:r>
            <a:r>
              <a:rPr sz="1800" spc="-25" dirty="0">
                <a:solidFill>
                  <a:srgbClr val="FFFFFF"/>
                </a:solidFill>
                <a:latin typeface="Rockwell"/>
                <a:cs typeface="Rockwell"/>
              </a:rPr>
              <a:t> </a:t>
            </a:r>
            <a:r>
              <a:rPr sz="1800" dirty="0">
                <a:solidFill>
                  <a:srgbClr val="FFFFFF"/>
                </a:solidFill>
                <a:latin typeface="Rockwell"/>
                <a:cs typeface="Rockwell"/>
              </a:rPr>
              <a:t>sayısı</a:t>
            </a:r>
            <a:r>
              <a:rPr sz="1800" spc="-40" dirty="0">
                <a:solidFill>
                  <a:srgbClr val="FFFFFF"/>
                </a:solidFill>
                <a:latin typeface="Rockwell"/>
                <a:cs typeface="Rockwell"/>
              </a:rPr>
              <a:t> </a:t>
            </a:r>
            <a:r>
              <a:rPr sz="1800" dirty="0">
                <a:solidFill>
                  <a:srgbClr val="FFFFFF"/>
                </a:solidFill>
                <a:latin typeface="Rockwell"/>
                <a:cs typeface="Rockwell"/>
              </a:rPr>
              <a:t>25</a:t>
            </a:r>
            <a:r>
              <a:rPr sz="1800" spc="-30" dirty="0">
                <a:solidFill>
                  <a:srgbClr val="FFFFFF"/>
                </a:solidFill>
                <a:latin typeface="Rockwell"/>
                <a:cs typeface="Rockwell"/>
              </a:rPr>
              <a:t> </a:t>
            </a:r>
            <a:r>
              <a:rPr sz="1800" spc="-85" dirty="0">
                <a:solidFill>
                  <a:srgbClr val="FFFFFF"/>
                </a:solidFill>
                <a:latin typeface="Rockwell"/>
                <a:cs typeface="Rockwell"/>
              </a:rPr>
              <a:t>alınırsa </a:t>
            </a:r>
            <a:r>
              <a:rPr sz="1800" dirty="0">
                <a:solidFill>
                  <a:srgbClr val="FFFFFF"/>
                </a:solidFill>
                <a:latin typeface="Rockwell"/>
                <a:cs typeface="Rockwell"/>
              </a:rPr>
              <a:t>nasıl bir e</a:t>
            </a:r>
            <a:r>
              <a:rPr sz="1800" dirty="0">
                <a:solidFill>
                  <a:srgbClr val="FFFFFF"/>
                </a:solidFill>
                <a:latin typeface="Cambria"/>
                <a:cs typeface="Cambria"/>
              </a:rPr>
              <a:t>ğ</a:t>
            </a:r>
            <a:r>
              <a:rPr sz="1800" dirty="0">
                <a:solidFill>
                  <a:srgbClr val="FFFFFF"/>
                </a:solidFill>
                <a:latin typeface="Rockwell"/>
                <a:cs typeface="Rockwell"/>
              </a:rPr>
              <a:t>ri</a:t>
            </a:r>
            <a:r>
              <a:rPr sz="1800" spc="-5" dirty="0">
                <a:solidFill>
                  <a:srgbClr val="FFFFFF"/>
                </a:solidFill>
                <a:latin typeface="Rockwell"/>
                <a:cs typeface="Rockwell"/>
              </a:rPr>
              <a:t> </a:t>
            </a:r>
            <a:r>
              <a:rPr sz="1800" spc="-10" dirty="0">
                <a:solidFill>
                  <a:srgbClr val="FFFFFF"/>
                </a:solidFill>
                <a:latin typeface="Rockwell"/>
                <a:cs typeface="Rockwell"/>
              </a:rPr>
              <a:t>beklersiniz?</a:t>
            </a:r>
            <a:endParaRPr sz="1800">
              <a:latin typeface="Rockwell"/>
              <a:cs typeface="Rockwell"/>
            </a:endParaRPr>
          </a:p>
        </p:txBody>
      </p:sp>
      <p:pic>
        <p:nvPicPr>
          <p:cNvPr id="5" name="object 5"/>
          <p:cNvPicPr/>
          <p:nvPr/>
        </p:nvPicPr>
        <p:blipFill>
          <a:blip r:embed="rId3" cstate="print"/>
          <a:stretch>
            <a:fillRect/>
          </a:stretch>
        </p:blipFill>
        <p:spPr>
          <a:xfrm>
            <a:off x="316991" y="1882139"/>
            <a:ext cx="7112508" cy="2828543"/>
          </a:xfrm>
          <a:prstGeom prst="rect">
            <a:avLst/>
          </a:prstGeom>
        </p:spPr>
      </p:pic>
      <p:pic>
        <p:nvPicPr>
          <p:cNvPr id="6" name="object 6"/>
          <p:cNvPicPr/>
          <p:nvPr/>
        </p:nvPicPr>
        <p:blipFill>
          <a:blip r:embed="rId4" cstate="print"/>
          <a:stretch>
            <a:fillRect/>
          </a:stretch>
        </p:blipFill>
        <p:spPr>
          <a:xfrm>
            <a:off x="8389619" y="5692140"/>
            <a:ext cx="3913631" cy="282092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34767" y="558494"/>
            <a:ext cx="5762625" cy="788670"/>
          </a:xfrm>
          <a:prstGeom prst="rect">
            <a:avLst/>
          </a:prstGeom>
        </p:spPr>
        <p:txBody>
          <a:bodyPr vert="horz" wrap="square" lIns="0" tIns="13335" rIns="0" bIns="0" rtlCol="0">
            <a:spAutoFit/>
          </a:bodyPr>
          <a:lstStyle/>
          <a:p>
            <a:pPr marL="12700">
              <a:lnSpc>
                <a:spcPct val="100000"/>
              </a:lnSpc>
              <a:spcBef>
                <a:spcPts val="105"/>
              </a:spcBef>
            </a:pPr>
            <a:r>
              <a:rPr sz="5000" spc="-60" dirty="0"/>
              <a:t>KANVAS</a:t>
            </a:r>
            <a:r>
              <a:rPr sz="5000" spc="-420" dirty="0"/>
              <a:t> </a:t>
            </a:r>
            <a:r>
              <a:rPr sz="5000" spc="-50" dirty="0"/>
              <a:t>YAPMAK-1</a:t>
            </a:r>
            <a:endParaRPr sz="5000"/>
          </a:p>
        </p:txBody>
      </p:sp>
      <p:sp>
        <p:nvSpPr>
          <p:cNvPr id="3" name="object 3"/>
          <p:cNvSpPr txBox="1"/>
          <p:nvPr/>
        </p:nvSpPr>
        <p:spPr>
          <a:xfrm>
            <a:off x="211327" y="2304668"/>
            <a:ext cx="5181600" cy="3228975"/>
          </a:xfrm>
          <a:prstGeom prst="rect">
            <a:avLst/>
          </a:prstGeom>
        </p:spPr>
        <p:txBody>
          <a:bodyPr vert="horz" wrap="square" lIns="0" tIns="12065" rIns="0" bIns="0" rtlCol="0">
            <a:spAutoFit/>
          </a:bodyPr>
          <a:lstStyle/>
          <a:p>
            <a:pPr marL="12700">
              <a:lnSpc>
                <a:spcPct val="100000"/>
              </a:lnSpc>
              <a:spcBef>
                <a:spcPts val="95"/>
              </a:spcBef>
              <a:tabLst>
                <a:tab pos="1830705" algn="l"/>
              </a:tabLst>
            </a:pPr>
            <a:r>
              <a:rPr sz="2250" dirty="0">
                <a:solidFill>
                  <a:srgbClr val="FFFFFF"/>
                </a:solidFill>
                <a:latin typeface="Rockwell"/>
                <a:cs typeface="Rockwell"/>
              </a:rPr>
              <a:t>ROOT</a:t>
            </a:r>
            <a:r>
              <a:rPr sz="2250" spc="-125" dirty="0">
                <a:solidFill>
                  <a:srgbClr val="FFFFFF"/>
                </a:solidFill>
                <a:latin typeface="Rockwell"/>
                <a:cs typeface="Rockwell"/>
              </a:rPr>
              <a:t> </a:t>
            </a:r>
            <a:r>
              <a:rPr sz="2250" spc="-10" dirty="0">
                <a:solidFill>
                  <a:srgbClr val="FFFFFF"/>
                </a:solidFill>
                <a:latin typeface="Rockwell"/>
                <a:cs typeface="Rockwell"/>
              </a:rPr>
              <a:t>içinde</a:t>
            </a:r>
            <a:r>
              <a:rPr sz="2250" dirty="0">
                <a:solidFill>
                  <a:srgbClr val="FFFFFF"/>
                </a:solidFill>
                <a:latin typeface="Rockwell"/>
                <a:cs typeface="Rockwell"/>
              </a:rPr>
              <a:t>	</a:t>
            </a:r>
            <a:r>
              <a:rPr sz="2250" spc="-20" dirty="0">
                <a:solidFill>
                  <a:srgbClr val="FFFFFF"/>
                </a:solidFill>
                <a:latin typeface="Rockwell"/>
                <a:cs typeface="Rockwell"/>
              </a:rPr>
              <a:t>kanvas</a:t>
            </a:r>
            <a:r>
              <a:rPr sz="2250" spc="-80" dirty="0">
                <a:solidFill>
                  <a:srgbClr val="FFFFFF"/>
                </a:solidFill>
                <a:latin typeface="Rockwell"/>
                <a:cs typeface="Rockwell"/>
              </a:rPr>
              <a:t> </a:t>
            </a:r>
            <a:r>
              <a:rPr sz="2250" spc="-10" dirty="0">
                <a:solidFill>
                  <a:srgbClr val="FFFFFF"/>
                </a:solidFill>
                <a:latin typeface="Rockwell"/>
                <a:cs typeface="Rockwell"/>
              </a:rPr>
              <a:t>yapmak</a:t>
            </a:r>
            <a:r>
              <a:rPr sz="2250" spc="-85" dirty="0">
                <a:solidFill>
                  <a:srgbClr val="FFFFFF"/>
                </a:solidFill>
                <a:latin typeface="Rockwell"/>
                <a:cs typeface="Rockwell"/>
              </a:rPr>
              <a:t> </a:t>
            </a:r>
            <a:r>
              <a:rPr sz="2250" spc="-10" dirty="0">
                <a:solidFill>
                  <a:srgbClr val="FFFFFF"/>
                </a:solidFill>
                <a:latin typeface="Rockwell"/>
                <a:cs typeface="Rockwell"/>
              </a:rPr>
              <a:t>için:</a:t>
            </a:r>
            <a:endParaRPr sz="2250">
              <a:latin typeface="Rockwell"/>
              <a:cs typeface="Rockwell"/>
            </a:endParaRPr>
          </a:p>
          <a:p>
            <a:pPr marL="367665" marR="5080" indent="-355600">
              <a:lnSpc>
                <a:spcPct val="119600"/>
              </a:lnSpc>
              <a:spcBef>
                <a:spcPts val="1595"/>
              </a:spcBef>
              <a:buChar char="•"/>
              <a:tabLst>
                <a:tab pos="367665" algn="l"/>
                <a:tab pos="426720" algn="l"/>
              </a:tabLst>
            </a:pPr>
            <a:r>
              <a:rPr sz="2250" dirty="0">
                <a:solidFill>
                  <a:srgbClr val="FA8B29"/>
                </a:solidFill>
                <a:latin typeface="Arial"/>
                <a:cs typeface="Arial"/>
              </a:rPr>
              <a:t>	</a:t>
            </a:r>
            <a:r>
              <a:rPr sz="2250" spc="-20" dirty="0">
                <a:solidFill>
                  <a:srgbClr val="FFFFFF"/>
                </a:solidFill>
                <a:latin typeface="Rockwell"/>
                <a:cs typeface="Rockwell"/>
              </a:rPr>
              <a:t>TCanvas</a:t>
            </a:r>
            <a:r>
              <a:rPr sz="2250" spc="-45" dirty="0">
                <a:solidFill>
                  <a:srgbClr val="FFFFFF"/>
                </a:solidFill>
                <a:latin typeface="Rockwell"/>
                <a:cs typeface="Rockwell"/>
              </a:rPr>
              <a:t> </a:t>
            </a:r>
            <a:r>
              <a:rPr sz="2250" dirty="0">
                <a:solidFill>
                  <a:srgbClr val="FFFFFF"/>
                </a:solidFill>
                <a:latin typeface="Rockwell"/>
                <a:cs typeface="Rockwell"/>
              </a:rPr>
              <a:t>*c1</a:t>
            </a:r>
            <a:r>
              <a:rPr sz="2250" spc="-45" dirty="0">
                <a:solidFill>
                  <a:srgbClr val="FFFFFF"/>
                </a:solidFill>
                <a:latin typeface="Rockwell"/>
                <a:cs typeface="Rockwell"/>
              </a:rPr>
              <a:t> </a:t>
            </a:r>
            <a:r>
              <a:rPr sz="2250" dirty="0">
                <a:solidFill>
                  <a:srgbClr val="FFFFFF"/>
                </a:solidFill>
                <a:latin typeface="Rockwell"/>
                <a:cs typeface="Rockwell"/>
              </a:rPr>
              <a:t>=</a:t>
            </a:r>
            <a:r>
              <a:rPr sz="2250" spc="-40" dirty="0">
                <a:solidFill>
                  <a:srgbClr val="FFFFFF"/>
                </a:solidFill>
                <a:latin typeface="Rockwell"/>
                <a:cs typeface="Rockwell"/>
              </a:rPr>
              <a:t> </a:t>
            </a:r>
            <a:r>
              <a:rPr sz="2250" spc="-30" dirty="0">
                <a:solidFill>
                  <a:srgbClr val="FFFFFF"/>
                </a:solidFill>
                <a:latin typeface="Rockwell"/>
                <a:cs typeface="Rockwell"/>
              </a:rPr>
              <a:t>new</a:t>
            </a:r>
            <a:r>
              <a:rPr sz="2250" spc="-110" dirty="0">
                <a:solidFill>
                  <a:srgbClr val="FFFFFF"/>
                </a:solidFill>
                <a:latin typeface="Rockwell"/>
                <a:cs typeface="Rockwell"/>
              </a:rPr>
              <a:t> </a:t>
            </a:r>
            <a:r>
              <a:rPr sz="2250" spc="-30" dirty="0">
                <a:solidFill>
                  <a:srgbClr val="FFFFFF"/>
                </a:solidFill>
                <a:latin typeface="Rockwell"/>
                <a:cs typeface="Rockwell"/>
              </a:rPr>
              <a:t>TCanvas(“c1”,”” </a:t>
            </a:r>
            <a:r>
              <a:rPr sz="2250" spc="-10" dirty="0">
                <a:solidFill>
                  <a:srgbClr val="FFFFFF"/>
                </a:solidFill>
                <a:latin typeface="Rockwell"/>
                <a:cs typeface="Rockwell"/>
              </a:rPr>
              <a:t>800,600);</a:t>
            </a:r>
            <a:endParaRPr sz="2250">
              <a:latin typeface="Rockwell"/>
              <a:cs typeface="Rockwell"/>
            </a:endParaRPr>
          </a:p>
          <a:p>
            <a:pPr marL="12700">
              <a:lnSpc>
                <a:spcPct val="100000"/>
              </a:lnSpc>
              <a:spcBef>
                <a:spcPts val="2125"/>
              </a:spcBef>
            </a:pPr>
            <a:r>
              <a:rPr sz="2250" spc="-10" dirty="0">
                <a:solidFill>
                  <a:srgbClr val="FFFFFF"/>
                </a:solidFill>
                <a:latin typeface="Rockwell"/>
                <a:cs typeface="Rockwell"/>
              </a:rPr>
              <a:t>komutu</a:t>
            </a:r>
            <a:r>
              <a:rPr sz="2250" spc="-50" dirty="0">
                <a:solidFill>
                  <a:srgbClr val="FFFFFF"/>
                </a:solidFill>
                <a:latin typeface="Rockwell"/>
                <a:cs typeface="Rockwell"/>
              </a:rPr>
              <a:t> </a:t>
            </a:r>
            <a:r>
              <a:rPr sz="2250" spc="-45" dirty="0">
                <a:solidFill>
                  <a:srgbClr val="FFFFFF"/>
                </a:solidFill>
                <a:latin typeface="Rockwell"/>
                <a:cs typeface="Rockwell"/>
              </a:rPr>
              <a:t>yazılır.</a:t>
            </a:r>
            <a:r>
              <a:rPr sz="2250" spc="-225" dirty="0">
                <a:solidFill>
                  <a:srgbClr val="FFFFFF"/>
                </a:solidFill>
                <a:latin typeface="Rockwell"/>
                <a:cs typeface="Rockwell"/>
              </a:rPr>
              <a:t> </a:t>
            </a:r>
            <a:r>
              <a:rPr sz="2250" dirty="0">
                <a:solidFill>
                  <a:srgbClr val="FFFFFF"/>
                </a:solidFill>
                <a:latin typeface="Rockwell"/>
                <a:cs typeface="Rockwell"/>
              </a:rPr>
              <a:t>Bunun</a:t>
            </a:r>
            <a:r>
              <a:rPr sz="2250" spc="-25" dirty="0">
                <a:solidFill>
                  <a:srgbClr val="FFFFFF"/>
                </a:solidFill>
                <a:latin typeface="Rockwell"/>
                <a:cs typeface="Rockwell"/>
              </a:rPr>
              <a:t> </a:t>
            </a:r>
            <a:r>
              <a:rPr sz="2250" spc="-10" dirty="0">
                <a:solidFill>
                  <a:srgbClr val="FFFFFF"/>
                </a:solidFill>
                <a:latin typeface="Rockwell"/>
                <a:cs typeface="Rockwell"/>
              </a:rPr>
              <a:t>çizdirilmesi</a:t>
            </a:r>
            <a:r>
              <a:rPr sz="2250" spc="-80" dirty="0">
                <a:solidFill>
                  <a:srgbClr val="FFFFFF"/>
                </a:solidFill>
                <a:latin typeface="Rockwell"/>
                <a:cs typeface="Rockwell"/>
              </a:rPr>
              <a:t> </a:t>
            </a:r>
            <a:r>
              <a:rPr sz="2250" spc="-400" dirty="0">
                <a:solidFill>
                  <a:srgbClr val="FFFFFF"/>
                </a:solidFill>
                <a:latin typeface="Rockwell"/>
                <a:cs typeface="Rockwell"/>
              </a:rPr>
              <a:t>için:</a:t>
            </a:r>
            <a:endParaRPr sz="2250">
              <a:latin typeface="Rockwell"/>
              <a:cs typeface="Rockwell"/>
            </a:endParaRPr>
          </a:p>
          <a:p>
            <a:pPr marL="367665" indent="-354965">
              <a:lnSpc>
                <a:spcPct val="100000"/>
              </a:lnSpc>
              <a:spcBef>
                <a:spcPts val="2125"/>
              </a:spcBef>
              <a:buClr>
                <a:srgbClr val="FA8B29"/>
              </a:buClr>
              <a:buFont typeface="Arial"/>
              <a:buChar char="•"/>
              <a:tabLst>
                <a:tab pos="367665" algn="l"/>
              </a:tabLst>
            </a:pPr>
            <a:r>
              <a:rPr sz="2250" spc="-25" dirty="0">
                <a:solidFill>
                  <a:srgbClr val="FFFFFF"/>
                </a:solidFill>
                <a:latin typeface="Rockwell"/>
                <a:cs typeface="Rockwell"/>
              </a:rPr>
              <a:t>c1-</a:t>
            </a:r>
            <a:r>
              <a:rPr sz="2250" spc="-10" dirty="0">
                <a:solidFill>
                  <a:srgbClr val="FFFFFF"/>
                </a:solidFill>
                <a:latin typeface="Rockwell"/>
                <a:cs typeface="Rockwell"/>
              </a:rPr>
              <a:t>&gt;Draw()</a:t>
            </a:r>
            <a:endParaRPr sz="2250">
              <a:latin typeface="Rockwell"/>
              <a:cs typeface="Rockwell"/>
            </a:endParaRPr>
          </a:p>
          <a:p>
            <a:pPr marL="12700">
              <a:lnSpc>
                <a:spcPct val="100000"/>
              </a:lnSpc>
              <a:spcBef>
                <a:spcPts val="2125"/>
              </a:spcBef>
            </a:pPr>
            <a:r>
              <a:rPr sz="2250" spc="-10" dirty="0">
                <a:solidFill>
                  <a:srgbClr val="FFFFFF"/>
                </a:solidFill>
                <a:latin typeface="Rockwell"/>
                <a:cs typeface="Rockwell"/>
              </a:rPr>
              <a:t>yazılır.</a:t>
            </a:r>
            <a:endParaRPr sz="2250">
              <a:latin typeface="Rockwell"/>
              <a:cs typeface="Rockwell"/>
            </a:endParaRPr>
          </a:p>
        </p:txBody>
      </p:sp>
      <p:grpSp>
        <p:nvGrpSpPr>
          <p:cNvPr id="4" name="object 4"/>
          <p:cNvGrpSpPr/>
          <p:nvPr/>
        </p:nvGrpSpPr>
        <p:grpSpPr>
          <a:xfrm>
            <a:off x="379475" y="6307835"/>
            <a:ext cx="3584575" cy="2159635"/>
            <a:chOff x="379475" y="6307835"/>
            <a:chExt cx="3584575" cy="2159635"/>
          </a:xfrm>
        </p:grpSpPr>
        <p:pic>
          <p:nvPicPr>
            <p:cNvPr id="5" name="object 5"/>
            <p:cNvPicPr/>
            <p:nvPr/>
          </p:nvPicPr>
          <p:blipFill>
            <a:blip r:embed="rId2" cstate="print"/>
            <a:stretch>
              <a:fillRect/>
            </a:stretch>
          </p:blipFill>
          <p:spPr>
            <a:xfrm>
              <a:off x="379475" y="6307835"/>
              <a:ext cx="3584448" cy="2159508"/>
            </a:xfrm>
            <a:prstGeom prst="rect">
              <a:avLst/>
            </a:prstGeom>
          </p:spPr>
        </p:pic>
        <p:pic>
          <p:nvPicPr>
            <p:cNvPr id="6" name="object 6"/>
            <p:cNvPicPr/>
            <p:nvPr/>
          </p:nvPicPr>
          <p:blipFill>
            <a:blip r:embed="rId3" cstate="print"/>
            <a:stretch>
              <a:fillRect/>
            </a:stretch>
          </p:blipFill>
          <p:spPr>
            <a:xfrm>
              <a:off x="446531" y="6365747"/>
              <a:ext cx="3430524" cy="2005583"/>
            </a:xfrm>
            <a:prstGeom prst="rect">
              <a:avLst/>
            </a:prstGeom>
          </p:spPr>
        </p:pic>
        <p:sp>
          <p:nvSpPr>
            <p:cNvPr id="7" name="object 7"/>
            <p:cNvSpPr/>
            <p:nvPr/>
          </p:nvSpPr>
          <p:spPr>
            <a:xfrm>
              <a:off x="433577" y="6352793"/>
              <a:ext cx="3456940" cy="2032000"/>
            </a:xfrm>
            <a:custGeom>
              <a:avLst/>
              <a:gdLst/>
              <a:ahLst/>
              <a:cxnLst/>
              <a:rect l="l" t="t" r="r" b="b"/>
              <a:pathLst>
                <a:path w="3456940" h="2032000">
                  <a:moveTo>
                    <a:pt x="0" y="2031491"/>
                  </a:moveTo>
                  <a:lnTo>
                    <a:pt x="3456432" y="2031491"/>
                  </a:lnTo>
                  <a:lnTo>
                    <a:pt x="3456432" y="0"/>
                  </a:lnTo>
                  <a:lnTo>
                    <a:pt x="0" y="0"/>
                  </a:lnTo>
                  <a:lnTo>
                    <a:pt x="0" y="2031491"/>
                  </a:lnTo>
                  <a:close/>
                </a:path>
              </a:pathLst>
            </a:custGeom>
            <a:ln w="25908">
              <a:solidFill>
                <a:srgbClr val="F3F7F5"/>
              </a:solidFill>
            </a:ln>
          </p:spPr>
          <p:txBody>
            <a:bodyPr wrap="square" lIns="0" tIns="0" rIns="0" bIns="0" rtlCol="0"/>
            <a:lstStyle/>
            <a:p>
              <a:endParaRPr/>
            </a:p>
          </p:txBody>
        </p:sp>
      </p:grpSp>
      <p:pic>
        <p:nvPicPr>
          <p:cNvPr id="8" name="object 8"/>
          <p:cNvPicPr/>
          <p:nvPr/>
        </p:nvPicPr>
        <p:blipFill>
          <a:blip r:embed="rId4" cstate="print"/>
          <a:stretch>
            <a:fillRect/>
          </a:stretch>
        </p:blipFill>
        <p:spPr>
          <a:xfrm>
            <a:off x="5715000" y="5629655"/>
            <a:ext cx="4053840" cy="3820667"/>
          </a:xfrm>
          <a:prstGeom prst="rect">
            <a:avLst/>
          </a:prstGeom>
        </p:spPr>
      </p:pic>
      <p:sp>
        <p:nvSpPr>
          <p:cNvPr id="9" name="object 9"/>
          <p:cNvSpPr txBox="1"/>
          <p:nvPr/>
        </p:nvSpPr>
        <p:spPr>
          <a:xfrm>
            <a:off x="9801225" y="6641972"/>
            <a:ext cx="2974975" cy="1779270"/>
          </a:xfrm>
          <a:prstGeom prst="rect">
            <a:avLst/>
          </a:prstGeom>
        </p:spPr>
        <p:txBody>
          <a:bodyPr vert="horz" wrap="square" lIns="0" tIns="12700" rIns="0" bIns="0" rtlCol="0">
            <a:spAutoFit/>
          </a:bodyPr>
          <a:lstStyle/>
          <a:p>
            <a:pPr marL="12700">
              <a:lnSpc>
                <a:spcPct val="100000"/>
              </a:lnSpc>
              <a:spcBef>
                <a:spcPts val="100"/>
              </a:spcBef>
            </a:pPr>
            <a:r>
              <a:rPr sz="2300" dirty="0">
                <a:solidFill>
                  <a:srgbClr val="FFFFFF"/>
                </a:solidFill>
                <a:latin typeface="Rockwell"/>
                <a:cs typeface="Rockwell"/>
              </a:rPr>
              <a:t>Kanvas</a:t>
            </a:r>
            <a:r>
              <a:rPr sz="2300" spc="-145" dirty="0">
                <a:solidFill>
                  <a:srgbClr val="FFFFFF"/>
                </a:solidFill>
                <a:latin typeface="Rockwell"/>
                <a:cs typeface="Rockwell"/>
              </a:rPr>
              <a:t> </a:t>
            </a:r>
            <a:r>
              <a:rPr sz="2300" dirty="0">
                <a:solidFill>
                  <a:srgbClr val="FFFFFF"/>
                </a:solidFill>
                <a:latin typeface="Rockwell"/>
                <a:cs typeface="Rockwell"/>
              </a:rPr>
              <a:t>ikiye</a:t>
            </a:r>
            <a:r>
              <a:rPr sz="2300" spc="-140" dirty="0">
                <a:solidFill>
                  <a:srgbClr val="FFFFFF"/>
                </a:solidFill>
                <a:latin typeface="Rockwell"/>
                <a:cs typeface="Rockwell"/>
              </a:rPr>
              <a:t> </a:t>
            </a:r>
            <a:r>
              <a:rPr sz="2300" spc="-10" dirty="0">
                <a:solidFill>
                  <a:srgbClr val="FFFFFF"/>
                </a:solidFill>
                <a:latin typeface="Rockwell"/>
                <a:cs typeface="Rockwell"/>
              </a:rPr>
              <a:t>bölündü.</a:t>
            </a:r>
            <a:endParaRPr sz="2300">
              <a:latin typeface="Rockwell"/>
              <a:cs typeface="Rockwell"/>
            </a:endParaRPr>
          </a:p>
          <a:p>
            <a:pPr marL="12700" marR="488950" algn="just">
              <a:lnSpc>
                <a:spcPct val="100000"/>
              </a:lnSpc>
              <a:spcBef>
                <a:spcPts val="2765"/>
              </a:spcBef>
            </a:pPr>
            <a:r>
              <a:rPr sz="2300" spc="-30" dirty="0">
                <a:solidFill>
                  <a:srgbClr val="FFFFFF"/>
                </a:solidFill>
                <a:latin typeface="Rockwell"/>
                <a:cs typeface="Rockwell"/>
              </a:rPr>
              <a:t>SORU:</a:t>
            </a:r>
            <a:r>
              <a:rPr sz="2300" spc="-114" dirty="0">
                <a:solidFill>
                  <a:srgbClr val="FFFFFF"/>
                </a:solidFill>
                <a:latin typeface="Rockwell"/>
                <a:cs typeface="Rockwell"/>
              </a:rPr>
              <a:t> </a:t>
            </a:r>
            <a:r>
              <a:rPr sz="2300" dirty="0">
                <a:solidFill>
                  <a:srgbClr val="FFFFFF"/>
                </a:solidFill>
                <a:latin typeface="Rockwell"/>
                <a:cs typeface="Rockwell"/>
              </a:rPr>
              <a:t>Dü</a:t>
            </a:r>
            <a:r>
              <a:rPr sz="2300" dirty="0">
                <a:solidFill>
                  <a:srgbClr val="FFFFFF"/>
                </a:solidFill>
                <a:latin typeface="Cambria"/>
                <a:cs typeface="Cambria"/>
              </a:rPr>
              <a:t>ş</a:t>
            </a:r>
            <a:r>
              <a:rPr sz="2300" dirty="0">
                <a:solidFill>
                  <a:srgbClr val="FFFFFF"/>
                </a:solidFill>
                <a:latin typeface="Rockwell"/>
                <a:cs typeface="Rockwell"/>
              </a:rPr>
              <a:t>ey</a:t>
            </a:r>
            <a:r>
              <a:rPr sz="2300" spc="-105" dirty="0">
                <a:solidFill>
                  <a:srgbClr val="FFFFFF"/>
                </a:solidFill>
                <a:latin typeface="Rockwell"/>
                <a:cs typeface="Rockwell"/>
              </a:rPr>
              <a:t> </a:t>
            </a:r>
            <a:r>
              <a:rPr sz="2300" spc="-10" dirty="0">
                <a:solidFill>
                  <a:srgbClr val="FFFFFF"/>
                </a:solidFill>
                <a:latin typeface="Rockwell"/>
                <a:cs typeface="Rockwell"/>
              </a:rPr>
              <a:t>ikiye </a:t>
            </a:r>
            <a:r>
              <a:rPr sz="2300" dirty="0">
                <a:solidFill>
                  <a:srgbClr val="FFFFFF"/>
                </a:solidFill>
                <a:latin typeface="Rockwell"/>
                <a:cs typeface="Rockwell"/>
              </a:rPr>
              <a:t>bölmek</a:t>
            </a:r>
            <a:r>
              <a:rPr sz="2300" spc="-55" dirty="0">
                <a:solidFill>
                  <a:srgbClr val="FFFFFF"/>
                </a:solidFill>
                <a:latin typeface="Rockwell"/>
                <a:cs typeface="Rockwell"/>
              </a:rPr>
              <a:t> </a:t>
            </a:r>
            <a:r>
              <a:rPr sz="2300" spc="-10" dirty="0">
                <a:solidFill>
                  <a:srgbClr val="FFFFFF"/>
                </a:solidFill>
                <a:latin typeface="Rockwell"/>
                <a:cs typeface="Rockwell"/>
              </a:rPr>
              <a:t>isteseydik </a:t>
            </a:r>
            <a:r>
              <a:rPr sz="2300" dirty="0">
                <a:solidFill>
                  <a:srgbClr val="FFFFFF"/>
                </a:solidFill>
                <a:latin typeface="Rockwell"/>
                <a:cs typeface="Rockwell"/>
              </a:rPr>
              <a:t>nasıl</a:t>
            </a:r>
            <a:r>
              <a:rPr sz="2300" spc="-15" dirty="0">
                <a:solidFill>
                  <a:srgbClr val="FFFFFF"/>
                </a:solidFill>
                <a:latin typeface="Rockwell"/>
                <a:cs typeface="Rockwell"/>
              </a:rPr>
              <a:t> </a:t>
            </a:r>
            <a:r>
              <a:rPr sz="2300" spc="-10" dirty="0">
                <a:solidFill>
                  <a:srgbClr val="FFFFFF"/>
                </a:solidFill>
                <a:latin typeface="Rockwell"/>
                <a:cs typeface="Rockwell"/>
              </a:rPr>
              <a:t>yapardık?</a:t>
            </a:r>
            <a:endParaRPr sz="2300">
              <a:latin typeface="Rockwell"/>
              <a:cs typeface="Rockwell"/>
            </a:endParaRPr>
          </a:p>
        </p:txBody>
      </p:sp>
      <p:pic>
        <p:nvPicPr>
          <p:cNvPr id="10" name="object 10"/>
          <p:cNvPicPr/>
          <p:nvPr/>
        </p:nvPicPr>
        <p:blipFill>
          <a:blip r:embed="rId5" cstate="print"/>
          <a:stretch>
            <a:fillRect/>
          </a:stretch>
        </p:blipFill>
        <p:spPr>
          <a:xfrm>
            <a:off x="5900928" y="1574291"/>
            <a:ext cx="6832092" cy="380999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88036" y="3080004"/>
            <a:ext cx="6210300" cy="3593592"/>
          </a:xfrm>
          <a:prstGeom prst="rect">
            <a:avLst/>
          </a:prstGeom>
        </p:spPr>
      </p:pic>
      <p:pic>
        <p:nvPicPr>
          <p:cNvPr id="3" name="object 3"/>
          <p:cNvPicPr/>
          <p:nvPr/>
        </p:nvPicPr>
        <p:blipFill>
          <a:blip r:embed="rId3" cstate="print"/>
          <a:stretch>
            <a:fillRect/>
          </a:stretch>
        </p:blipFill>
        <p:spPr>
          <a:xfrm>
            <a:off x="6550152" y="2849879"/>
            <a:ext cx="6454140" cy="4860036"/>
          </a:xfrm>
          <a:prstGeom prst="rect">
            <a:avLst/>
          </a:prstGeom>
        </p:spPr>
      </p:pic>
      <p:sp>
        <p:nvSpPr>
          <p:cNvPr id="4" name="object 4"/>
          <p:cNvSpPr txBox="1">
            <a:spLocks noGrp="1"/>
          </p:cNvSpPr>
          <p:nvPr>
            <p:ph type="title"/>
          </p:nvPr>
        </p:nvSpPr>
        <p:spPr>
          <a:prstGeom prst="rect">
            <a:avLst/>
          </a:prstGeom>
        </p:spPr>
        <p:txBody>
          <a:bodyPr vert="horz" wrap="square" lIns="0" tIns="1243710" rIns="0" bIns="0" rtlCol="0">
            <a:spAutoFit/>
          </a:bodyPr>
          <a:lstStyle/>
          <a:p>
            <a:pPr marL="2499360">
              <a:lnSpc>
                <a:spcPct val="100000"/>
              </a:lnSpc>
              <a:spcBef>
                <a:spcPts val="100"/>
              </a:spcBef>
            </a:pPr>
            <a:r>
              <a:rPr sz="5000" spc="-55" dirty="0"/>
              <a:t>KANVAS</a:t>
            </a:r>
            <a:r>
              <a:rPr sz="5000" spc="-465" dirty="0"/>
              <a:t> </a:t>
            </a:r>
            <a:r>
              <a:rPr sz="5000" spc="-45" dirty="0"/>
              <a:t>YAPMAK-</a:t>
            </a:r>
            <a:r>
              <a:rPr sz="5000" spc="-50" dirty="0"/>
              <a:t>2</a:t>
            </a:r>
            <a:endParaRPr sz="5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383997" rIns="0" bIns="0" rtlCol="0">
            <a:spAutoFit/>
          </a:bodyPr>
          <a:lstStyle/>
          <a:p>
            <a:pPr marL="4785360" marR="5080" indent="-3168650">
              <a:lnSpc>
                <a:spcPts val="4850"/>
              </a:lnSpc>
              <a:spcBef>
                <a:spcPts val="720"/>
              </a:spcBef>
            </a:pPr>
            <a:r>
              <a:rPr sz="4500" dirty="0"/>
              <a:t>DA</a:t>
            </a:r>
            <a:r>
              <a:rPr sz="4500" dirty="0">
                <a:latin typeface="Cambria"/>
                <a:cs typeface="Cambria"/>
              </a:rPr>
              <a:t>Ğ</a:t>
            </a:r>
            <a:r>
              <a:rPr sz="4500" dirty="0"/>
              <a:t>ILIMI</a:t>
            </a:r>
            <a:r>
              <a:rPr sz="4500" spc="-110" dirty="0"/>
              <a:t> </a:t>
            </a:r>
            <a:r>
              <a:rPr sz="4500" dirty="0"/>
              <a:t>B</a:t>
            </a:r>
            <a:r>
              <a:rPr sz="4500" dirty="0">
                <a:latin typeface="Cambria"/>
                <a:cs typeface="Cambria"/>
              </a:rPr>
              <a:t>İ</a:t>
            </a:r>
            <a:r>
              <a:rPr sz="4500" dirty="0"/>
              <a:t>R</a:t>
            </a:r>
            <a:r>
              <a:rPr sz="4500" spc="-140" dirty="0"/>
              <a:t> </a:t>
            </a:r>
            <a:r>
              <a:rPr sz="4500" spc="-35" dirty="0"/>
              <a:t>FONKS</a:t>
            </a:r>
            <a:r>
              <a:rPr sz="4500" spc="-35" dirty="0">
                <a:latin typeface="Cambria"/>
                <a:cs typeface="Cambria"/>
              </a:rPr>
              <a:t>İ</a:t>
            </a:r>
            <a:r>
              <a:rPr sz="4500" spc="-35" dirty="0"/>
              <a:t>YONA</a:t>
            </a:r>
            <a:r>
              <a:rPr sz="4500" spc="-130" dirty="0"/>
              <a:t> </a:t>
            </a:r>
            <a:r>
              <a:rPr sz="4500" spc="-25" dirty="0"/>
              <a:t>F</a:t>
            </a:r>
            <a:r>
              <a:rPr sz="4500" spc="-25" dirty="0">
                <a:latin typeface="Cambria"/>
                <a:cs typeface="Cambria"/>
              </a:rPr>
              <a:t>İ</a:t>
            </a:r>
            <a:r>
              <a:rPr sz="4500" spc="-25" dirty="0"/>
              <a:t>T </a:t>
            </a:r>
            <a:r>
              <a:rPr sz="4500" spc="-10" dirty="0"/>
              <a:t>ETMEK</a:t>
            </a:r>
            <a:endParaRPr sz="4500">
              <a:latin typeface="Cambria"/>
              <a:cs typeface="Cambria"/>
            </a:endParaRPr>
          </a:p>
        </p:txBody>
      </p:sp>
      <p:pic>
        <p:nvPicPr>
          <p:cNvPr id="3" name="object 3"/>
          <p:cNvPicPr/>
          <p:nvPr/>
        </p:nvPicPr>
        <p:blipFill>
          <a:blip r:embed="rId2" cstate="print"/>
          <a:stretch>
            <a:fillRect/>
          </a:stretch>
        </p:blipFill>
        <p:spPr>
          <a:xfrm>
            <a:off x="7170419" y="4981955"/>
            <a:ext cx="5833872" cy="3685032"/>
          </a:xfrm>
          <a:prstGeom prst="rect">
            <a:avLst/>
          </a:prstGeom>
        </p:spPr>
      </p:pic>
      <p:pic>
        <p:nvPicPr>
          <p:cNvPr id="4" name="object 4"/>
          <p:cNvPicPr/>
          <p:nvPr/>
        </p:nvPicPr>
        <p:blipFill>
          <a:blip r:embed="rId3" cstate="print"/>
          <a:stretch>
            <a:fillRect/>
          </a:stretch>
        </p:blipFill>
        <p:spPr>
          <a:xfrm>
            <a:off x="147828" y="2371342"/>
            <a:ext cx="7022591" cy="410565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449707" rIns="0" bIns="0" rtlCol="0">
            <a:spAutoFit/>
          </a:bodyPr>
          <a:lstStyle/>
          <a:p>
            <a:pPr marL="1391285">
              <a:lnSpc>
                <a:spcPct val="100000"/>
              </a:lnSpc>
              <a:spcBef>
                <a:spcPts val="100"/>
              </a:spcBef>
            </a:pPr>
            <a:r>
              <a:rPr sz="5000" dirty="0"/>
              <a:t>EKSENLER</a:t>
            </a:r>
            <a:r>
              <a:rPr sz="5000" dirty="0">
                <a:latin typeface="Cambria"/>
                <a:cs typeface="Cambria"/>
              </a:rPr>
              <a:t>İ</a:t>
            </a:r>
            <a:r>
              <a:rPr sz="5000" spc="114" dirty="0">
                <a:latin typeface="Cambria"/>
                <a:cs typeface="Cambria"/>
              </a:rPr>
              <a:t> </a:t>
            </a:r>
            <a:r>
              <a:rPr sz="5000" spc="-10" dirty="0">
                <a:latin typeface="Cambria"/>
                <a:cs typeface="Cambria"/>
              </a:rPr>
              <a:t>İ</a:t>
            </a:r>
            <a:r>
              <a:rPr sz="5000" spc="-10" dirty="0"/>
              <a:t>S</a:t>
            </a:r>
            <a:r>
              <a:rPr sz="5000" spc="-10" dirty="0">
                <a:latin typeface="Cambria"/>
                <a:cs typeface="Cambria"/>
              </a:rPr>
              <a:t>İ</a:t>
            </a:r>
            <a:r>
              <a:rPr sz="5000" spc="-10" dirty="0"/>
              <a:t>MLEND</a:t>
            </a:r>
            <a:r>
              <a:rPr sz="5000" spc="-10" dirty="0">
                <a:latin typeface="Cambria"/>
                <a:cs typeface="Cambria"/>
              </a:rPr>
              <a:t>İ</a:t>
            </a:r>
            <a:r>
              <a:rPr sz="5000" spc="-10" dirty="0"/>
              <a:t>RME</a:t>
            </a:r>
            <a:endParaRPr sz="5000">
              <a:latin typeface="Cambria"/>
              <a:cs typeface="Cambria"/>
            </a:endParaRPr>
          </a:p>
        </p:txBody>
      </p:sp>
      <p:pic>
        <p:nvPicPr>
          <p:cNvPr id="3" name="object 3"/>
          <p:cNvPicPr/>
          <p:nvPr/>
        </p:nvPicPr>
        <p:blipFill>
          <a:blip r:embed="rId2" cstate="print"/>
          <a:stretch>
            <a:fillRect/>
          </a:stretch>
        </p:blipFill>
        <p:spPr>
          <a:xfrm>
            <a:off x="7399019" y="4483608"/>
            <a:ext cx="5254752" cy="3781044"/>
          </a:xfrm>
          <a:prstGeom prst="rect">
            <a:avLst/>
          </a:prstGeom>
        </p:spPr>
      </p:pic>
      <p:sp>
        <p:nvSpPr>
          <p:cNvPr id="4" name="object 4"/>
          <p:cNvSpPr txBox="1"/>
          <p:nvPr/>
        </p:nvSpPr>
        <p:spPr>
          <a:xfrm>
            <a:off x="990701" y="7285735"/>
            <a:ext cx="4530725" cy="194627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Ek</a:t>
            </a:r>
            <a:r>
              <a:rPr sz="1800" spc="-20" dirty="0">
                <a:solidFill>
                  <a:srgbClr val="FFFFFF"/>
                </a:solidFill>
                <a:latin typeface="Rockwell"/>
                <a:cs typeface="Rockwell"/>
              </a:rPr>
              <a:t> </a:t>
            </a:r>
            <a:r>
              <a:rPr sz="1800" spc="-10" dirty="0">
                <a:solidFill>
                  <a:srgbClr val="FFFFFF"/>
                </a:solidFill>
                <a:latin typeface="Rockwell"/>
                <a:cs typeface="Rockwell"/>
              </a:rPr>
              <a:t>Bilgi:</a:t>
            </a:r>
            <a:endParaRPr sz="1800">
              <a:latin typeface="Rockwell"/>
              <a:cs typeface="Rockwell"/>
            </a:endParaRPr>
          </a:p>
          <a:p>
            <a:pPr marL="12700" marR="1407795" indent="333375">
              <a:lnSpc>
                <a:spcPct val="100000"/>
              </a:lnSpc>
              <a:buSzPct val="144444"/>
              <a:buChar char="•"/>
              <a:tabLst>
                <a:tab pos="346075" algn="l"/>
              </a:tabLst>
            </a:pPr>
            <a:r>
              <a:rPr sz="1800" dirty="0">
                <a:solidFill>
                  <a:srgbClr val="FFFFFF"/>
                </a:solidFill>
                <a:latin typeface="Rockwell"/>
                <a:cs typeface="Rockwell"/>
              </a:rPr>
              <a:t>Eksenlerin</a:t>
            </a:r>
            <a:r>
              <a:rPr sz="1800" spc="-40" dirty="0">
                <a:solidFill>
                  <a:srgbClr val="FFFFFF"/>
                </a:solidFill>
                <a:latin typeface="Rockwell"/>
                <a:cs typeface="Rockwell"/>
              </a:rPr>
              <a:t> </a:t>
            </a:r>
            <a:r>
              <a:rPr sz="1800" spc="-10" dirty="0">
                <a:solidFill>
                  <a:srgbClr val="FFFFFF"/>
                </a:solidFill>
                <a:latin typeface="Rockwell"/>
                <a:cs typeface="Rockwell"/>
              </a:rPr>
              <a:t>bölmelemesini </a:t>
            </a:r>
            <a:r>
              <a:rPr sz="1800" dirty="0">
                <a:solidFill>
                  <a:srgbClr val="FFFFFF"/>
                </a:solidFill>
                <a:latin typeface="Rockwell"/>
                <a:cs typeface="Rockwell"/>
              </a:rPr>
              <a:t>de</a:t>
            </a:r>
            <a:r>
              <a:rPr sz="1800" dirty="0">
                <a:solidFill>
                  <a:srgbClr val="FFFFFF"/>
                </a:solidFill>
                <a:latin typeface="Cambria"/>
                <a:cs typeface="Cambria"/>
              </a:rPr>
              <a:t>ğ</a:t>
            </a:r>
            <a:r>
              <a:rPr sz="1800" dirty="0">
                <a:solidFill>
                  <a:srgbClr val="FFFFFF"/>
                </a:solidFill>
                <a:latin typeface="Rockwell"/>
                <a:cs typeface="Rockwell"/>
              </a:rPr>
              <a:t>i</a:t>
            </a:r>
            <a:r>
              <a:rPr sz="1800" dirty="0">
                <a:solidFill>
                  <a:srgbClr val="FFFFFF"/>
                </a:solidFill>
                <a:latin typeface="Cambria"/>
                <a:cs typeface="Cambria"/>
              </a:rPr>
              <a:t>ş</a:t>
            </a:r>
            <a:r>
              <a:rPr sz="1800" dirty="0">
                <a:solidFill>
                  <a:srgbClr val="FFFFFF"/>
                </a:solidFill>
                <a:latin typeface="Rockwell"/>
                <a:cs typeface="Rockwell"/>
              </a:rPr>
              <a:t>tirmek</a:t>
            </a:r>
            <a:r>
              <a:rPr sz="1800" spc="-75" dirty="0">
                <a:solidFill>
                  <a:srgbClr val="FFFFFF"/>
                </a:solidFill>
                <a:latin typeface="Rockwell"/>
                <a:cs typeface="Rockwell"/>
              </a:rPr>
              <a:t> </a:t>
            </a:r>
            <a:r>
              <a:rPr sz="1800" spc="-20" dirty="0">
                <a:solidFill>
                  <a:srgbClr val="FFFFFF"/>
                </a:solidFill>
                <a:latin typeface="Rockwell"/>
                <a:cs typeface="Rockwell"/>
              </a:rPr>
              <a:t>için</a:t>
            </a:r>
            <a:endParaRPr sz="1800">
              <a:latin typeface="Rockwell"/>
              <a:cs typeface="Rockwell"/>
            </a:endParaRPr>
          </a:p>
          <a:p>
            <a:pPr marL="12700" marR="5080">
              <a:lnSpc>
                <a:spcPct val="100000"/>
              </a:lnSpc>
            </a:pPr>
            <a:r>
              <a:rPr sz="1800" spc="-10" dirty="0">
                <a:solidFill>
                  <a:srgbClr val="FFFFFF"/>
                </a:solidFill>
                <a:latin typeface="Rockwell"/>
                <a:cs typeface="Rockwell"/>
              </a:rPr>
              <a:t>graph-&gt;GetXaxis()-&gt;SetNdivisions(20,5,0); kullanılabilir.</a:t>
            </a:r>
            <a:endParaRPr sz="1800">
              <a:latin typeface="Rockwell"/>
              <a:cs typeface="Rockwell"/>
            </a:endParaRPr>
          </a:p>
          <a:p>
            <a:pPr marL="12700" marR="651510" indent="333375">
              <a:lnSpc>
                <a:spcPct val="100000"/>
              </a:lnSpc>
              <a:buSzPct val="144444"/>
              <a:buChar char="•"/>
              <a:tabLst>
                <a:tab pos="346075" algn="l"/>
              </a:tabLst>
            </a:pPr>
            <a:r>
              <a:rPr sz="1800" dirty="0">
                <a:solidFill>
                  <a:srgbClr val="FFFFFF"/>
                </a:solidFill>
                <a:latin typeface="Rockwell"/>
                <a:cs typeface="Rockwell"/>
              </a:rPr>
              <a:t>Logaritmik</a:t>
            </a:r>
            <a:r>
              <a:rPr sz="1800" spc="-60" dirty="0">
                <a:solidFill>
                  <a:srgbClr val="FFFFFF"/>
                </a:solidFill>
                <a:latin typeface="Rockwell"/>
                <a:cs typeface="Rockwell"/>
              </a:rPr>
              <a:t> </a:t>
            </a:r>
            <a:r>
              <a:rPr sz="1800" dirty="0">
                <a:solidFill>
                  <a:srgbClr val="FFFFFF"/>
                </a:solidFill>
                <a:latin typeface="Rockwell"/>
                <a:cs typeface="Rockwell"/>
              </a:rPr>
              <a:t>eksen</a:t>
            </a:r>
            <a:r>
              <a:rPr sz="1800" spc="-35" dirty="0">
                <a:solidFill>
                  <a:srgbClr val="FFFFFF"/>
                </a:solidFill>
                <a:latin typeface="Rockwell"/>
                <a:cs typeface="Rockwell"/>
              </a:rPr>
              <a:t> </a:t>
            </a:r>
            <a:r>
              <a:rPr sz="1800" dirty="0">
                <a:solidFill>
                  <a:srgbClr val="FFFFFF"/>
                </a:solidFill>
                <a:latin typeface="Rockwell"/>
                <a:cs typeface="Rockwell"/>
              </a:rPr>
              <a:t>(y)</a:t>
            </a:r>
            <a:r>
              <a:rPr sz="1800" spc="-35" dirty="0">
                <a:solidFill>
                  <a:srgbClr val="FFFFFF"/>
                </a:solidFill>
                <a:latin typeface="Rockwell"/>
                <a:cs typeface="Rockwell"/>
              </a:rPr>
              <a:t> </a:t>
            </a:r>
            <a:r>
              <a:rPr sz="1800" dirty="0">
                <a:solidFill>
                  <a:srgbClr val="FFFFFF"/>
                </a:solidFill>
                <a:latin typeface="Rockwell"/>
                <a:cs typeface="Rockwell"/>
              </a:rPr>
              <a:t>yapmak</a:t>
            </a:r>
            <a:r>
              <a:rPr sz="1800" spc="-65" dirty="0">
                <a:solidFill>
                  <a:srgbClr val="FFFFFF"/>
                </a:solidFill>
                <a:latin typeface="Rockwell"/>
                <a:cs typeface="Rockwell"/>
              </a:rPr>
              <a:t> </a:t>
            </a:r>
            <a:r>
              <a:rPr sz="1800" spc="-20" dirty="0">
                <a:solidFill>
                  <a:srgbClr val="FFFFFF"/>
                </a:solidFill>
                <a:latin typeface="Rockwell"/>
                <a:cs typeface="Rockwell"/>
              </a:rPr>
              <a:t>için gPad-</a:t>
            </a:r>
            <a:r>
              <a:rPr sz="1800" spc="-10" dirty="0">
                <a:solidFill>
                  <a:srgbClr val="FFFFFF"/>
                </a:solidFill>
                <a:latin typeface="Rockwell"/>
                <a:cs typeface="Rockwell"/>
              </a:rPr>
              <a:t>&gt;SetLogy();</a:t>
            </a:r>
            <a:r>
              <a:rPr sz="1800" spc="-75" dirty="0">
                <a:solidFill>
                  <a:srgbClr val="FFFFFF"/>
                </a:solidFill>
                <a:latin typeface="Rockwell"/>
                <a:cs typeface="Rockwell"/>
              </a:rPr>
              <a:t> </a:t>
            </a:r>
            <a:r>
              <a:rPr sz="1800" spc="-10" dirty="0">
                <a:solidFill>
                  <a:srgbClr val="FFFFFF"/>
                </a:solidFill>
                <a:latin typeface="Rockwell"/>
                <a:cs typeface="Rockwell"/>
              </a:rPr>
              <a:t>yazılabilir.</a:t>
            </a:r>
            <a:endParaRPr sz="1800">
              <a:latin typeface="Rockwell"/>
              <a:cs typeface="Rockwell"/>
            </a:endParaRPr>
          </a:p>
        </p:txBody>
      </p:sp>
      <p:pic>
        <p:nvPicPr>
          <p:cNvPr id="5" name="object 5"/>
          <p:cNvPicPr/>
          <p:nvPr/>
        </p:nvPicPr>
        <p:blipFill>
          <a:blip r:embed="rId3" cstate="print"/>
          <a:stretch>
            <a:fillRect/>
          </a:stretch>
        </p:blipFill>
        <p:spPr>
          <a:xfrm>
            <a:off x="352043" y="1784604"/>
            <a:ext cx="6879335" cy="49103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91844E-6319-8577-C2C8-3EE488031CF7}"/>
              </a:ext>
            </a:extLst>
          </p:cNvPr>
          <p:cNvSpPr txBox="1"/>
          <p:nvPr/>
        </p:nvSpPr>
        <p:spPr>
          <a:xfrm>
            <a:off x="0" y="1501648"/>
            <a:ext cx="13004800" cy="800219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TR" altLang="en-TR" sz="3200" b="0" i="0" u="none" strike="noStrike" cap="none" normalizeH="0" baseline="0" dirty="0">
              <a:ln>
                <a:noFill/>
              </a:ln>
              <a:solidFill>
                <a:srgbClr val="E8EAED"/>
              </a:solidFill>
              <a:effectLst/>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TR" altLang="en-TR" sz="2800" b="0" i="0" u="none" strike="noStrike" cap="none" normalizeH="0" baseline="0" dirty="0">
                <a:ln>
                  <a:noFill/>
                </a:ln>
                <a:solidFill>
                  <a:srgbClr val="E8EAED"/>
                </a:solidFill>
                <a:effectLst/>
                <a:latin typeface="Abadi" panose="020B0604020104020204" pitchFamily="34" charset="0"/>
              </a:rPr>
              <a:t>ROOT, büyük miktarda verinin istatistiksel olarak sağlam bilimsel analizlerine ve görselleştirilmesine olanak tanır. </a:t>
            </a:r>
            <a:endParaRPr kumimoji="0" lang="en-US" altLang="en-TR" sz="2800" b="0" i="0" u="none" strike="noStrike" cap="none" normalizeH="0" baseline="0" dirty="0">
              <a:ln>
                <a:noFill/>
              </a:ln>
              <a:solidFill>
                <a:srgbClr val="E8EAED"/>
              </a:solidFill>
              <a:effectLst/>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endParaRPr lang="en-US" sz="2800" dirty="0">
              <a:solidFill>
                <a:srgbClr val="E8EAED"/>
              </a:solidFill>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r>
              <a:rPr lang="en-US" sz="2800" dirty="0">
                <a:solidFill>
                  <a:schemeClr val="bg1"/>
                </a:solidFill>
                <a:latin typeface="Abadi" panose="020B0604020104020204" pitchFamily="34" charset="0"/>
              </a:rPr>
              <a:t>ROOT, 1994 </a:t>
            </a:r>
            <a:r>
              <a:rPr lang="en-US" sz="2800" dirty="0" err="1">
                <a:solidFill>
                  <a:schemeClr val="bg1"/>
                </a:solidFill>
                <a:latin typeface="Abadi" panose="020B0604020104020204" pitchFamily="34" charset="0"/>
              </a:rPr>
              <a:t>yılında</a:t>
            </a:r>
            <a:r>
              <a:rPr lang="en-US" sz="2800" dirty="0">
                <a:solidFill>
                  <a:schemeClr val="bg1"/>
                </a:solidFill>
                <a:latin typeface="Abadi" panose="020B0604020104020204" pitchFamily="34" charset="0"/>
              </a:rPr>
              <a:t> René Brun </a:t>
            </a:r>
            <a:r>
              <a:rPr lang="en-US" sz="2800" dirty="0" err="1">
                <a:solidFill>
                  <a:schemeClr val="bg1"/>
                </a:solidFill>
                <a:latin typeface="Abadi" panose="020B0604020104020204" pitchFamily="34" charset="0"/>
              </a:rPr>
              <a:t>ve</a:t>
            </a:r>
            <a:r>
              <a:rPr lang="en-US" sz="2800" dirty="0">
                <a:solidFill>
                  <a:schemeClr val="bg1"/>
                </a:solidFill>
                <a:latin typeface="Abadi" panose="020B0604020104020204" pitchFamily="34" charset="0"/>
              </a:rPr>
              <a:t> Fons </a:t>
            </a:r>
            <a:r>
              <a:rPr lang="en-US" sz="2800" dirty="0" err="1">
                <a:solidFill>
                  <a:schemeClr val="bg1"/>
                </a:solidFill>
                <a:latin typeface="Abadi" panose="020B0604020104020204" pitchFamily="34" charset="0"/>
              </a:rPr>
              <a:t>Rademakers</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tarafından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CERN’de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Avrupa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Nükleer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Araştırma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Merkezi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geliştirilmeye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başlanan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bilimsel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amaçlı</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özellikle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deneysel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parçacık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fiziği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alanında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kullanılır</a:t>
            </a:r>
            <a:r>
              <a:rPr lang="en-US" sz="2800" dirty="0">
                <a:solidFill>
                  <a:schemeClr val="bg1"/>
                </a:solidFill>
                <a:latin typeface="Abadi" panose="020B0604020104020204" pitchFamily="34" charset="0"/>
              </a:rPr>
              <a:t>.</a:t>
            </a:r>
            <a:endParaRPr kumimoji="0" lang="en-US" altLang="en-TR" sz="3200" b="0" i="0" u="none" strike="noStrike" cap="none" normalizeH="0" baseline="0" dirty="0">
              <a:ln>
                <a:noFill/>
              </a:ln>
              <a:solidFill>
                <a:schemeClr val="bg1"/>
              </a:solidFill>
              <a:effectLst/>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endParaRPr lang="en-US" altLang="en-TR" sz="3200" dirty="0">
              <a:solidFill>
                <a:schemeClr val="bg1"/>
              </a:solidFill>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r>
              <a:rPr lang="tr-TR" sz="2800" dirty="0">
                <a:solidFill>
                  <a:schemeClr val="bg1"/>
                </a:solidFill>
                <a:latin typeface="Abadi" panose="020B0604020104020204" pitchFamily="34" charset="0"/>
              </a:rPr>
              <a:t>ROOT, </a:t>
            </a:r>
            <a:r>
              <a:rPr lang="en-US" sz="2800" dirty="0" err="1">
                <a:solidFill>
                  <a:schemeClr val="bg1"/>
                </a:solidFill>
                <a:latin typeface="Abadi" panose="020B0604020104020204" pitchFamily="34" charset="0"/>
              </a:rPr>
              <a:t>açık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kaynak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kodlu</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bilimsel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analiz</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paketidir</a:t>
            </a:r>
            <a:r>
              <a:rPr lang="en-US" sz="2800" dirty="0">
                <a:solidFill>
                  <a:schemeClr val="bg1"/>
                </a:solidFill>
                <a:latin typeface="Abadi" panose="020B0604020104020204" pitchFamily="34" charset="0"/>
              </a:rPr>
              <a:t>. </a:t>
            </a:r>
            <a:r>
              <a:rPr lang="tr-TR" sz="2800" dirty="0">
                <a:solidFill>
                  <a:schemeClr val="bg1"/>
                </a:solidFill>
                <a:latin typeface="Abadi" panose="020B0604020104020204" pitchFamily="34" charset="0"/>
              </a:rPr>
              <a:t>Yani özgürce kullanabilir ve değiştirebilirsiniz. Kullanıcılarını katkıda bulunmaya davet ederek açık bir geliştirme sürecini benimser.</a:t>
            </a:r>
            <a:endParaRPr lang="en-US" sz="2800" dirty="0">
              <a:solidFill>
                <a:schemeClr val="bg1"/>
              </a:solidFill>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endParaRPr kumimoji="0" lang="en-US" altLang="en-TR" sz="2800" b="0" i="0" u="none" strike="noStrike" cap="none" normalizeH="0" baseline="0" dirty="0">
              <a:ln>
                <a:noFill/>
              </a:ln>
              <a:solidFill>
                <a:schemeClr val="bg1"/>
              </a:solidFill>
              <a:effectLst/>
              <a:latin typeface="Abadi" panose="020B0604020104020204" pitchFamily="34" charset="0"/>
            </a:endParaRPr>
          </a:p>
          <a:p>
            <a:pPr marL="457200" marR="0" lvl="0" indent="-457200" algn="just" defTabSz="914400" rtl="0" eaLnBrk="0" fontAlgn="base" latinLnBrk="0" hangingPunct="0">
              <a:lnSpc>
                <a:spcPct val="100000"/>
              </a:lnSpc>
              <a:spcBef>
                <a:spcPct val="0"/>
              </a:spcBef>
              <a:spcAft>
                <a:spcPct val="0"/>
              </a:spcAft>
              <a:buClrTx/>
              <a:buSzTx/>
              <a:buFont typeface="Wingdings" pitchFamily="2" charset="2"/>
              <a:buChar char="§"/>
              <a:tabLst/>
            </a:pPr>
            <a:r>
              <a:rPr lang="tr-TR" sz="2800" dirty="0">
                <a:solidFill>
                  <a:schemeClr val="bg1"/>
                </a:solidFill>
                <a:latin typeface="Abadi" panose="020B0604020104020204" pitchFamily="34" charset="0"/>
              </a:rPr>
              <a:t>ROOT, bir C++ yorumlayıcısıyla birlikte çıkmıştır. ROOT, benzersiz dinamik ve güçlü Python ile sorunsuz bir şekilde bütünleşir. </a:t>
            </a:r>
            <a:r>
              <a:rPr lang="tr-TR" sz="2800" dirty="0" err="1">
                <a:solidFill>
                  <a:schemeClr val="bg1"/>
                </a:solidFill>
                <a:latin typeface="Abadi" panose="020B0604020104020204" pitchFamily="34" charset="0"/>
              </a:rPr>
              <a:t>Jupyter</a:t>
            </a:r>
            <a:r>
              <a:rPr lang="tr-TR" sz="2800" dirty="0">
                <a:solidFill>
                  <a:schemeClr val="bg1"/>
                </a:solidFill>
                <a:latin typeface="Abadi" panose="020B0604020104020204" pitchFamily="34" charset="0"/>
              </a:rPr>
              <a:t> ile de ROOT kullanabilirsiniz</a:t>
            </a:r>
            <a:r>
              <a:rPr lang="tr-TR" sz="3200" dirty="0">
                <a:solidFill>
                  <a:schemeClr val="bg1"/>
                </a:solidFill>
                <a:latin typeface="Abadi" panose="020B0604020104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
              <a:tabLst/>
            </a:pPr>
            <a:endParaRPr kumimoji="0" lang="en-TR" altLang="en-TR" sz="2800" b="0" i="0" u="none" strike="noStrike" cap="none" normalizeH="0" baseline="0" dirty="0">
              <a:ln>
                <a:noFill/>
              </a:ln>
              <a:solidFill>
                <a:srgbClr val="E8EAED"/>
              </a:solidFill>
              <a:effectLst/>
              <a:latin typeface="Abadi" panose="020B0604020104020204" pitchFamily="34" charset="0"/>
            </a:endParaRP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TR" altLang="en-TR" b="0" i="0" u="none" strike="noStrike" cap="none" normalizeH="0" baseline="0" dirty="0">
                <a:ln>
                  <a:noFill/>
                </a:ln>
                <a:solidFill>
                  <a:srgbClr val="FF0000"/>
                </a:solidFill>
                <a:effectLst/>
                <a:latin typeface="Abadi" panose="020B0604020104020204" pitchFamily="34" charset="0"/>
              </a:rPr>
              <a:t>Not: ROOT dosyalarında 1 eksabayttan (1.000.000.000 gigabayt) fazla depolanmaktadır. Higgs, ROOT ile bulunmuştur.</a:t>
            </a:r>
          </a:p>
          <a:p>
            <a:pPr marL="0" marR="0" lvl="0" indent="0" algn="l" defTabSz="914400" rtl="0" eaLnBrk="0" fontAlgn="base" latinLnBrk="0" hangingPunct="0">
              <a:lnSpc>
                <a:spcPct val="100000"/>
              </a:lnSpc>
              <a:spcBef>
                <a:spcPct val="0"/>
              </a:spcBef>
              <a:spcAft>
                <a:spcPct val="0"/>
              </a:spcAft>
              <a:buClrTx/>
              <a:buSzTx/>
              <a:buFontTx/>
              <a:buNone/>
              <a:tabLst/>
            </a:pPr>
            <a:br>
              <a:rPr kumimoji="0" lang="en-TR" altLang="en-TR" b="0" i="0" u="none" strike="noStrike" cap="none" normalizeH="0" baseline="0" dirty="0">
                <a:ln>
                  <a:noFill/>
                </a:ln>
                <a:solidFill>
                  <a:srgbClr val="FF0000"/>
                </a:solidFill>
                <a:effectLst/>
                <a:latin typeface="Abadi" panose="020B0604020104020204" pitchFamily="34" charset="0"/>
              </a:rPr>
            </a:br>
            <a:endParaRPr kumimoji="0" lang="en-TR" altLang="en-TR" b="0" i="0" u="none" strike="noStrike" cap="none" normalizeH="0" baseline="0" dirty="0">
              <a:ln>
                <a:noFill/>
              </a:ln>
              <a:solidFill>
                <a:srgbClr val="FF0000"/>
              </a:solidFill>
              <a:effectLst/>
              <a:latin typeface="Abadi" panose="020B0604020104020204" pitchFamily="34" charset="0"/>
            </a:endParaRPr>
          </a:p>
        </p:txBody>
      </p:sp>
      <p:sp>
        <p:nvSpPr>
          <p:cNvPr id="6" name="GENEL BİLGİLER">
            <a:extLst>
              <a:ext uri="{FF2B5EF4-FFF2-40B4-BE49-F238E27FC236}">
                <a16:creationId xmlns:a16="http://schemas.microsoft.com/office/drawing/2014/main" id="{C4D87652-1D8D-5711-8A43-53112D9B6F80}"/>
              </a:ext>
            </a:extLst>
          </p:cNvPr>
          <p:cNvSpPr txBox="1">
            <a:spLocks noGrp="1"/>
          </p:cNvSpPr>
          <p:nvPr>
            <p:ph type="title"/>
          </p:nvPr>
        </p:nvSpPr>
        <p:spPr>
          <a:xfrm>
            <a:off x="774700" y="38100"/>
            <a:ext cx="11099800" cy="1384995"/>
          </a:xfrm>
          <a:prstGeom prst="rect">
            <a:avLst/>
          </a:prstGeom>
        </p:spPr>
        <p:txBody>
          <a:bodyPr/>
          <a:lstStyle>
            <a:lvl1pPr>
              <a:defRPr sz="4000"/>
            </a:lvl1pPr>
          </a:lstStyle>
          <a:p>
            <a:pPr algn="ctr"/>
            <a:br>
              <a:rPr lang="tr-TR" dirty="0">
                <a:latin typeface="Abadi" panose="020B0604020104020204" pitchFamily="34" charset="0"/>
              </a:rPr>
            </a:br>
            <a:r>
              <a:rPr lang="en-US" sz="5000" b="1" dirty="0">
                <a:solidFill>
                  <a:schemeClr val="accent6">
                    <a:lumMod val="75000"/>
                  </a:schemeClr>
                </a:solidFill>
                <a:latin typeface="Abadi" panose="020B0604020104020204" pitchFamily="34" charset="0"/>
              </a:rPr>
              <a:t>GENEL BİLGİLER - I</a:t>
            </a:r>
            <a:endParaRPr sz="5000" b="1" dirty="0">
              <a:solidFill>
                <a:schemeClr val="accent6">
                  <a:lumMod val="75000"/>
                </a:schemeClr>
              </a:solidFill>
              <a:latin typeface="Abadi" panose="020B0604020104020204" pitchFamily="34" charset="0"/>
            </a:endParaRPr>
          </a:p>
        </p:txBody>
      </p:sp>
    </p:spTree>
    <p:extLst>
      <p:ext uri="{BB962C8B-B14F-4D97-AF65-F5344CB8AC3E}">
        <p14:creationId xmlns:p14="http://schemas.microsoft.com/office/powerpoint/2010/main" val="155690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500633" rIns="0" bIns="0" rtlCol="0">
            <a:spAutoFit/>
          </a:bodyPr>
          <a:lstStyle/>
          <a:p>
            <a:pPr marL="2990850">
              <a:lnSpc>
                <a:spcPct val="100000"/>
              </a:lnSpc>
              <a:spcBef>
                <a:spcPts val="100"/>
              </a:spcBef>
            </a:pPr>
            <a:r>
              <a:rPr sz="5000" dirty="0"/>
              <a:t>ET</a:t>
            </a:r>
            <a:r>
              <a:rPr sz="5000" dirty="0">
                <a:latin typeface="Cambria"/>
                <a:cs typeface="Cambria"/>
              </a:rPr>
              <a:t>İ</a:t>
            </a:r>
            <a:r>
              <a:rPr sz="5000" dirty="0"/>
              <a:t>KET</a:t>
            </a:r>
            <a:r>
              <a:rPr sz="5000" spc="-50" dirty="0"/>
              <a:t> </a:t>
            </a:r>
            <a:r>
              <a:rPr sz="5000" spc="-10" dirty="0"/>
              <a:t>EKLEME</a:t>
            </a:r>
            <a:endParaRPr sz="5000">
              <a:latin typeface="Cambria"/>
              <a:cs typeface="Cambria"/>
            </a:endParaRPr>
          </a:p>
        </p:txBody>
      </p:sp>
      <p:sp>
        <p:nvSpPr>
          <p:cNvPr id="3" name="object 3"/>
          <p:cNvSpPr txBox="1"/>
          <p:nvPr/>
        </p:nvSpPr>
        <p:spPr>
          <a:xfrm>
            <a:off x="982776" y="7368920"/>
            <a:ext cx="3580129" cy="574040"/>
          </a:xfrm>
          <a:prstGeom prst="rect">
            <a:avLst/>
          </a:prstGeom>
        </p:spPr>
        <p:txBody>
          <a:bodyPr vert="horz" wrap="square" lIns="0" tIns="12700" rIns="0" bIns="0" rtlCol="0">
            <a:spAutoFit/>
          </a:bodyPr>
          <a:lstStyle/>
          <a:p>
            <a:pPr marL="12700" marR="5080" indent="333375">
              <a:lnSpc>
                <a:spcPct val="100000"/>
              </a:lnSpc>
              <a:spcBef>
                <a:spcPts val="100"/>
              </a:spcBef>
              <a:buSzPct val="144444"/>
              <a:buChar char="•"/>
              <a:tabLst>
                <a:tab pos="346075" algn="l"/>
              </a:tabLst>
            </a:pPr>
            <a:r>
              <a:rPr sz="1800" dirty="0">
                <a:solidFill>
                  <a:srgbClr val="FFFFFF"/>
                </a:solidFill>
                <a:latin typeface="Rockwell"/>
                <a:cs typeface="Rockwell"/>
              </a:rPr>
              <a:t>TLegend</a:t>
            </a:r>
            <a:r>
              <a:rPr sz="1800" spc="-55" dirty="0">
                <a:solidFill>
                  <a:srgbClr val="FFFFFF"/>
                </a:solidFill>
                <a:latin typeface="Rockwell"/>
                <a:cs typeface="Rockwell"/>
              </a:rPr>
              <a:t> </a:t>
            </a:r>
            <a:r>
              <a:rPr sz="1800" dirty="0">
                <a:solidFill>
                  <a:srgbClr val="FFFFFF"/>
                </a:solidFill>
                <a:latin typeface="Rockwell"/>
                <a:cs typeface="Rockwell"/>
              </a:rPr>
              <a:t>yapıcısı</a:t>
            </a:r>
            <a:r>
              <a:rPr sz="1800" spc="-85" dirty="0">
                <a:solidFill>
                  <a:srgbClr val="FFFFFF"/>
                </a:solidFill>
                <a:latin typeface="Rockwell"/>
                <a:cs typeface="Rockwell"/>
              </a:rPr>
              <a:t> </a:t>
            </a:r>
            <a:r>
              <a:rPr sz="1800" spc="-320" dirty="0">
                <a:solidFill>
                  <a:srgbClr val="FFFFFF"/>
                </a:solidFill>
                <a:latin typeface="Rockwell"/>
                <a:cs typeface="Rockwell"/>
              </a:rPr>
              <a:t>(constructor)</a:t>
            </a:r>
            <a:r>
              <a:rPr sz="1800" dirty="0">
                <a:solidFill>
                  <a:srgbClr val="FFFFFF"/>
                </a:solidFill>
                <a:latin typeface="Rockwell"/>
                <a:cs typeface="Rockwell"/>
              </a:rPr>
              <a:t> Legend’in</a:t>
            </a:r>
            <a:r>
              <a:rPr sz="1800" spc="-90" dirty="0">
                <a:solidFill>
                  <a:srgbClr val="FFFFFF"/>
                </a:solidFill>
                <a:latin typeface="Rockwell"/>
                <a:cs typeface="Rockwell"/>
              </a:rPr>
              <a:t> </a:t>
            </a:r>
            <a:r>
              <a:rPr sz="1800" spc="-10" dirty="0">
                <a:solidFill>
                  <a:srgbClr val="FFFFFF"/>
                </a:solidFill>
                <a:latin typeface="Rockwell"/>
                <a:cs typeface="Rockwell"/>
              </a:rPr>
              <a:t>konumunu</a:t>
            </a:r>
            <a:r>
              <a:rPr sz="1800" spc="-70" dirty="0">
                <a:solidFill>
                  <a:srgbClr val="FFFFFF"/>
                </a:solidFill>
                <a:latin typeface="Rockwell"/>
                <a:cs typeface="Rockwell"/>
              </a:rPr>
              <a:t> </a:t>
            </a:r>
            <a:r>
              <a:rPr sz="1800" dirty="0">
                <a:solidFill>
                  <a:srgbClr val="FFFFFF"/>
                </a:solidFill>
                <a:latin typeface="Rockwell"/>
                <a:cs typeface="Rockwell"/>
              </a:rPr>
              <a:t>ve</a:t>
            </a:r>
            <a:r>
              <a:rPr sz="1800" spc="-90" dirty="0">
                <a:solidFill>
                  <a:srgbClr val="FFFFFF"/>
                </a:solidFill>
                <a:latin typeface="Rockwell"/>
                <a:cs typeface="Rockwell"/>
              </a:rPr>
              <a:t> </a:t>
            </a:r>
            <a:r>
              <a:rPr sz="1800" spc="-20" dirty="0">
                <a:solidFill>
                  <a:srgbClr val="FFFFFF"/>
                </a:solidFill>
                <a:latin typeface="Rockwell"/>
                <a:cs typeface="Rockwell"/>
              </a:rPr>
              <a:t>onun</a:t>
            </a:r>
            <a:endParaRPr sz="1800">
              <a:latin typeface="Rockwell"/>
              <a:cs typeface="Rockwell"/>
            </a:endParaRPr>
          </a:p>
        </p:txBody>
      </p:sp>
      <p:sp>
        <p:nvSpPr>
          <p:cNvPr id="4" name="object 4"/>
          <p:cNvSpPr txBox="1"/>
          <p:nvPr/>
        </p:nvSpPr>
        <p:spPr>
          <a:xfrm>
            <a:off x="982776" y="7917256"/>
            <a:ext cx="1642745" cy="30035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ismini</a:t>
            </a:r>
            <a:r>
              <a:rPr sz="1800" spc="-20" dirty="0">
                <a:solidFill>
                  <a:srgbClr val="FFFFFF"/>
                </a:solidFill>
                <a:latin typeface="Rockwell"/>
                <a:cs typeface="Rockwell"/>
              </a:rPr>
              <a:t> </a:t>
            </a:r>
            <a:r>
              <a:rPr sz="1800" spc="-150" dirty="0">
                <a:solidFill>
                  <a:srgbClr val="FFFFFF"/>
                </a:solidFill>
                <a:latin typeface="Rockwell"/>
                <a:cs typeface="Rockwell"/>
              </a:rPr>
              <a:t>tanımlar.</a:t>
            </a:r>
            <a:endParaRPr sz="1800">
              <a:latin typeface="Rockwell"/>
              <a:cs typeface="Rockwell"/>
            </a:endParaRPr>
          </a:p>
        </p:txBody>
      </p:sp>
      <p:sp>
        <p:nvSpPr>
          <p:cNvPr id="5" name="object 5"/>
          <p:cNvSpPr txBox="1"/>
          <p:nvPr/>
        </p:nvSpPr>
        <p:spPr>
          <a:xfrm>
            <a:off x="982776" y="8466531"/>
            <a:ext cx="115506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ile</a:t>
            </a:r>
            <a:r>
              <a:rPr sz="1800" spc="-35" dirty="0">
                <a:solidFill>
                  <a:srgbClr val="FFFFFF"/>
                </a:solidFill>
                <a:latin typeface="Rockwell"/>
                <a:cs typeface="Rockwell"/>
              </a:rPr>
              <a:t> </a:t>
            </a:r>
            <a:r>
              <a:rPr sz="1800" spc="-10" dirty="0">
                <a:solidFill>
                  <a:srgbClr val="FFFFFF"/>
                </a:solidFill>
                <a:latin typeface="Rockwell"/>
                <a:cs typeface="Rockwell"/>
              </a:rPr>
              <a:t>eklenir.</a:t>
            </a:r>
            <a:endParaRPr sz="1800">
              <a:latin typeface="Rockwell"/>
              <a:cs typeface="Rockwell"/>
            </a:endParaRPr>
          </a:p>
        </p:txBody>
      </p:sp>
      <p:sp>
        <p:nvSpPr>
          <p:cNvPr id="6" name="object 6"/>
          <p:cNvSpPr txBox="1"/>
          <p:nvPr/>
        </p:nvSpPr>
        <p:spPr>
          <a:xfrm>
            <a:off x="982776" y="8074851"/>
            <a:ext cx="3947160" cy="986790"/>
          </a:xfrm>
          <a:prstGeom prst="rect">
            <a:avLst/>
          </a:prstGeom>
        </p:spPr>
        <p:txBody>
          <a:bodyPr vert="horz" wrap="square" lIns="0" tIns="130175" rIns="0" bIns="0" rtlCol="0">
            <a:spAutoFit/>
          </a:bodyPr>
          <a:lstStyle/>
          <a:p>
            <a:pPr marL="346075" indent="-333375">
              <a:lnSpc>
                <a:spcPct val="100000"/>
              </a:lnSpc>
              <a:spcBef>
                <a:spcPts val="1025"/>
              </a:spcBef>
              <a:buSzPct val="144444"/>
              <a:buChar char="•"/>
              <a:tabLst>
                <a:tab pos="346075" algn="l"/>
              </a:tabLst>
            </a:pPr>
            <a:r>
              <a:rPr sz="1800" dirty="0">
                <a:solidFill>
                  <a:srgbClr val="FFFFFF"/>
                </a:solidFill>
                <a:latin typeface="Rockwell"/>
                <a:cs typeface="Rockwell"/>
              </a:rPr>
              <a:t>Her</a:t>
            </a:r>
            <a:r>
              <a:rPr sz="1800" spc="-40" dirty="0">
                <a:solidFill>
                  <a:srgbClr val="FFFFFF"/>
                </a:solidFill>
                <a:latin typeface="Rockwell"/>
                <a:cs typeface="Rockwell"/>
              </a:rPr>
              <a:t> </a:t>
            </a:r>
            <a:r>
              <a:rPr sz="1800" dirty="0">
                <a:solidFill>
                  <a:srgbClr val="FFFFFF"/>
                </a:solidFill>
                <a:latin typeface="Rockwell"/>
                <a:cs typeface="Rockwell"/>
              </a:rPr>
              <a:t>bir</a:t>
            </a:r>
            <a:r>
              <a:rPr sz="1800" spc="-55" dirty="0">
                <a:solidFill>
                  <a:srgbClr val="FFFFFF"/>
                </a:solidFill>
                <a:latin typeface="Rockwell"/>
                <a:cs typeface="Rockwell"/>
              </a:rPr>
              <a:t> </a:t>
            </a:r>
            <a:r>
              <a:rPr sz="1800" dirty="0">
                <a:solidFill>
                  <a:srgbClr val="FFFFFF"/>
                </a:solidFill>
                <a:latin typeface="Rockwell"/>
                <a:cs typeface="Rockwell"/>
              </a:rPr>
              <a:t>Legend</a:t>
            </a:r>
            <a:r>
              <a:rPr sz="1800" spc="-25" dirty="0">
                <a:solidFill>
                  <a:srgbClr val="FFFFFF"/>
                </a:solidFill>
                <a:latin typeface="Rockwell"/>
                <a:cs typeface="Rockwell"/>
              </a:rPr>
              <a:t> </a:t>
            </a:r>
            <a:r>
              <a:rPr sz="1800" dirty="0">
                <a:solidFill>
                  <a:srgbClr val="FFFFFF"/>
                </a:solidFill>
                <a:latin typeface="Rockwell"/>
                <a:cs typeface="Rockwell"/>
              </a:rPr>
              <a:t>elemanı</a:t>
            </a:r>
            <a:r>
              <a:rPr sz="1800" spc="-40" dirty="0">
                <a:solidFill>
                  <a:srgbClr val="FFFFFF"/>
                </a:solidFill>
                <a:latin typeface="Rockwell"/>
                <a:cs typeface="Rockwell"/>
              </a:rPr>
              <a:t> </a:t>
            </a:r>
            <a:r>
              <a:rPr sz="1800" spc="-140" dirty="0">
                <a:solidFill>
                  <a:srgbClr val="FFFFFF"/>
                </a:solidFill>
                <a:latin typeface="Rockwell"/>
                <a:cs typeface="Rockwell"/>
              </a:rPr>
              <a:t>AddEntry</a:t>
            </a:r>
            <a:endParaRPr sz="1800">
              <a:latin typeface="Rockwell"/>
              <a:cs typeface="Rockwell"/>
            </a:endParaRPr>
          </a:p>
          <a:p>
            <a:pPr marL="346075" indent="-333375">
              <a:lnSpc>
                <a:spcPct val="100000"/>
              </a:lnSpc>
              <a:spcBef>
                <a:spcPts val="2160"/>
              </a:spcBef>
              <a:buSzPct val="144444"/>
              <a:buChar char="•"/>
              <a:tabLst>
                <a:tab pos="346075" algn="l"/>
              </a:tabLst>
            </a:pPr>
            <a:r>
              <a:rPr sz="1800" spc="-55" dirty="0">
                <a:solidFill>
                  <a:srgbClr val="FFFFFF"/>
                </a:solidFill>
                <a:latin typeface="Rockwell"/>
                <a:cs typeface="Rockwell"/>
              </a:rPr>
              <a:t>“L”</a:t>
            </a:r>
            <a:r>
              <a:rPr sz="1800" spc="-140" dirty="0">
                <a:solidFill>
                  <a:srgbClr val="FFFFFF"/>
                </a:solidFill>
                <a:latin typeface="Rockwell"/>
                <a:cs typeface="Rockwell"/>
              </a:rPr>
              <a:t> </a:t>
            </a:r>
            <a:r>
              <a:rPr sz="1800" dirty="0">
                <a:solidFill>
                  <a:srgbClr val="FFFFFF"/>
                </a:solidFill>
                <a:latin typeface="Rockwell"/>
                <a:cs typeface="Rockwell"/>
              </a:rPr>
              <a:t>harfi</a:t>
            </a:r>
            <a:r>
              <a:rPr sz="1800" spc="-20" dirty="0">
                <a:solidFill>
                  <a:srgbClr val="FFFFFF"/>
                </a:solidFill>
                <a:latin typeface="Rockwell"/>
                <a:cs typeface="Rockwell"/>
              </a:rPr>
              <a:t> </a:t>
            </a:r>
            <a:r>
              <a:rPr sz="1800" dirty="0">
                <a:solidFill>
                  <a:srgbClr val="FFFFFF"/>
                </a:solidFill>
                <a:latin typeface="Rockwell"/>
                <a:cs typeface="Rockwell"/>
              </a:rPr>
              <a:t>ile çizgi</a:t>
            </a:r>
            <a:r>
              <a:rPr sz="1800" spc="-15" dirty="0">
                <a:solidFill>
                  <a:srgbClr val="FFFFFF"/>
                </a:solidFill>
                <a:latin typeface="Rockwell"/>
                <a:cs typeface="Rockwell"/>
              </a:rPr>
              <a:t> </a:t>
            </a:r>
            <a:r>
              <a:rPr sz="1800" spc="-10" dirty="0">
                <a:solidFill>
                  <a:srgbClr val="FFFFFF"/>
                </a:solidFill>
                <a:latin typeface="Rockwell"/>
                <a:cs typeface="Rockwell"/>
              </a:rPr>
              <a:t>tanımlaması,</a:t>
            </a:r>
            <a:endParaRPr sz="1800">
              <a:latin typeface="Rockwell"/>
              <a:cs typeface="Rockwell"/>
            </a:endParaRPr>
          </a:p>
        </p:txBody>
      </p:sp>
      <p:sp>
        <p:nvSpPr>
          <p:cNvPr id="7" name="object 7"/>
          <p:cNvSpPr txBox="1"/>
          <p:nvPr/>
        </p:nvSpPr>
        <p:spPr>
          <a:xfrm>
            <a:off x="982776" y="9015171"/>
            <a:ext cx="4076700"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FFFFFF"/>
                </a:solidFill>
                <a:latin typeface="Rockwell"/>
                <a:cs typeface="Rockwell"/>
              </a:rPr>
              <a:t>“PE”</a:t>
            </a:r>
            <a:r>
              <a:rPr sz="1800" spc="-140" dirty="0">
                <a:solidFill>
                  <a:srgbClr val="FFFFFF"/>
                </a:solidFill>
                <a:latin typeface="Rockwell"/>
                <a:cs typeface="Rockwell"/>
              </a:rPr>
              <a:t> </a:t>
            </a:r>
            <a:r>
              <a:rPr sz="1800" dirty="0">
                <a:solidFill>
                  <a:srgbClr val="FFFFFF"/>
                </a:solidFill>
                <a:latin typeface="Rockwell"/>
                <a:cs typeface="Rockwell"/>
              </a:rPr>
              <a:t>ile</a:t>
            </a:r>
            <a:r>
              <a:rPr sz="1800" spc="-70" dirty="0">
                <a:solidFill>
                  <a:srgbClr val="FFFFFF"/>
                </a:solidFill>
                <a:latin typeface="Rockwell"/>
                <a:cs typeface="Rockwell"/>
              </a:rPr>
              <a:t> </a:t>
            </a:r>
            <a:r>
              <a:rPr sz="1800" spc="-10" dirty="0">
                <a:solidFill>
                  <a:srgbClr val="FFFFFF"/>
                </a:solidFill>
                <a:latin typeface="Rockwell"/>
                <a:cs typeface="Rockwell"/>
              </a:rPr>
              <a:t>marker</a:t>
            </a:r>
            <a:r>
              <a:rPr sz="1800" spc="-40" dirty="0">
                <a:solidFill>
                  <a:srgbClr val="FFFFFF"/>
                </a:solidFill>
                <a:latin typeface="Rockwell"/>
                <a:cs typeface="Rockwell"/>
              </a:rPr>
              <a:t> </a:t>
            </a:r>
            <a:r>
              <a:rPr sz="1800" dirty="0">
                <a:solidFill>
                  <a:srgbClr val="FFFFFF"/>
                </a:solidFill>
                <a:latin typeface="Rockwell"/>
                <a:cs typeface="Rockwell"/>
              </a:rPr>
              <a:t>ve</a:t>
            </a:r>
            <a:r>
              <a:rPr sz="1800" spc="-35" dirty="0">
                <a:solidFill>
                  <a:srgbClr val="FFFFFF"/>
                </a:solidFill>
                <a:latin typeface="Rockwell"/>
                <a:cs typeface="Rockwell"/>
              </a:rPr>
              <a:t> </a:t>
            </a:r>
            <a:r>
              <a:rPr sz="1800" dirty="0">
                <a:solidFill>
                  <a:srgbClr val="FFFFFF"/>
                </a:solidFill>
                <a:latin typeface="Rockwell"/>
                <a:cs typeface="Rockwell"/>
              </a:rPr>
              <a:t>error</a:t>
            </a:r>
            <a:r>
              <a:rPr sz="1800" spc="-40" dirty="0">
                <a:solidFill>
                  <a:srgbClr val="FFFFFF"/>
                </a:solidFill>
                <a:latin typeface="Rockwell"/>
                <a:cs typeface="Rockwell"/>
              </a:rPr>
              <a:t> </a:t>
            </a:r>
            <a:r>
              <a:rPr sz="1800" dirty="0">
                <a:solidFill>
                  <a:srgbClr val="FFFFFF"/>
                </a:solidFill>
                <a:latin typeface="Rockwell"/>
                <a:cs typeface="Rockwell"/>
              </a:rPr>
              <a:t>bar</a:t>
            </a:r>
            <a:r>
              <a:rPr sz="1800" spc="-50" dirty="0">
                <a:solidFill>
                  <a:srgbClr val="FFFFFF"/>
                </a:solidFill>
                <a:latin typeface="Rockwell"/>
                <a:cs typeface="Rockwell"/>
              </a:rPr>
              <a:t> </a:t>
            </a:r>
            <a:r>
              <a:rPr sz="1800" spc="-10" dirty="0">
                <a:solidFill>
                  <a:srgbClr val="FFFFFF"/>
                </a:solidFill>
                <a:latin typeface="Rockwell"/>
                <a:cs typeface="Rockwell"/>
              </a:rPr>
              <a:t>gösterilir.</a:t>
            </a:r>
            <a:endParaRPr sz="1800">
              <a:latin typeface="Rockwell"/>
              <a:cs typeface="Rockwell"/>
            </a:endParaRPr>
          </a:p>
        </p:txBody>
      </p:sp>
      <p:pic>
        <p:nvPicPr>
          <p:cNvPr id="8" name="object 8"/>
          <p:cNvPicPr/>
          <p:nvPr/>
        </p:nvPicPr>
        <p:blipFill>
          <a:blip r:embed="rId2" cstate="print"/>
          <a:stretch>
            <a:fillRect/>
          </a:stretch>
        </p:blipFill>
        <p:spPr>
          <a:xfrm>
            <a:off x="7240523" y="3108960"/>
            <a:ext cx="5385816" cy="3535680"/>
          </a:xfrm>
          <a:prstGeom prst="rect">
            <a:avLst/>
          </a:prstGeom>
        </p:spPr>
      </p:pic>
      <p:pic>
        <p:nvPicPr>
          <p:cNvPr id="9" name="object 9"/>
          <p:cNvPicPr/>
          <p:nvPr/>
        </p:nvPicPr>
        <p:blipFill>
          <a:blip r:embed="rId3" cstate="print"/>
          <a:stretch>
            <a:fillRect/>
          </a:stretch>
        </p:blipFill>
        <p:spPr>
          <a:xfrm>
            <a:off x="140207" y="1493519"/>
            <a:ext cx="6832092" cy="523036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56661" y="720597"/>
            <a:ext cx="6906259" cy="718820"/>
          </a:xfrm>
          <a:prstGeom prst="rect">
            <a:avLst/>
          </a:prstGeom>
        </p:spPr>
        <p:txBody>
          <a:bodyPr vert="horz" wrap="square" lIns="0" tIns="12065" rIns="0" bIns="0" rtlCol="0">
            <a:spAutoFit/>
          </a:bodyPr>
          <a:lstStyle/>
          <a:p>
            <a:pPr marL="12700">
              <a:lnSpc>
                <a:spcPct val="100000"/>
              </a:lnSpc>
              <a:spcBef>
                <a:spcPts val="95"/>
              </a:spcBef>
            </a:pPr>
            <a:r>
              <a:rPr sz="4550" dirty="0"/>
              <a:t>TGRAPH</a:t>
            </a:r>
            <a:r>
              <a:rPr sz="4550" spc="-155" dirty="0"/>
              <a:t> </a:t>
            </a:r>
            <a:r>
              <a:rPr sz="4550" spc="-20" dirty="0"/>
              <a:t>HATA</a:t>
            </a:r>
            <a:r>
              <a:rPr sz="4550" spc="-175" dirty="0"/>
              <a:t> </a:t>
            </a:r>
            <a:r>
              <a:rPr sz="4550" spc="-25" dirty="0"/>
              <a:t>GRAF</a:t>
            </a:r>
            <a:r>
              <a:rPr sz="4550" spc="-25" dirty="0">
                <a:latin typeface="Cambria"/>
                <a:cs typeface="Cambria"/>
              </a:rPr>
              <a:t>İĞİ</a:t>
            </a:r>
            <a:r>
              <a:rPr sz="4550" spc="-25" dirty="0"/>
              <a:t>-</a:t>
            </a:r>
            <a:r>
              <a:rPr sz="4550" spc="-50" dirty="0"/>
              <a:t>1</a:t>
            </a:r>
            <a:endParaRPr sz="4550">
              <a:latin typeface="Cambria"/>
              <a:cs typeface="Cambria"/>
            </a:endParaRPr>
          </a:p>
        </p:txBody>
      </p:sp>
      <p:grpSp>
        <p:nvGrpSpPr>
          <p:cNvPr id="3" name="object 3"/>
          <p:cNvGrpSpPr/>
          <p:nvPr/>
        </p:nvGrpSpPr>
        <p:grpSpPr>
          <a:xfrm>
            <a:off x="316991" y="1758695"/>
            <a:ext cx="12446635" cy="6486525"/>
            <a:chOff x="316991" y="1758695"/>
            <a:chExt cx="12446635" cy="6486525"/>
          </a:xfrm>
        </p:grpSpPr>
        <p:pic>
          <p:nvPicPr>
            <p:cNvPr id="4" name="object 4"/>
            <p:cNvPicPr/>
            <p:nvPr/>
          </p:nvPicPr>
          <p:blipFill>
            <a:blip r:embed="rId2" cstate="print"/>
            <a:stretch>
              <a:fillRect/>
            </a:stretch>
          </p:blipFill>
          <p:spPr>
            <a:xfrm>
              <a:off x="7653527" y="4672583"/>
              <a:ext cx="5109972" cy="3572255"/>
            </a:xfrm>
            <a:prstGeom prst="rect">
              <a:avLst/>
            </a:prstGeom>
          </p:spPr>
        </p:pic>
        <p:pic>
          <p:nvPicPr>
            <p:cNvPr id="5" name="object 5"/>
            <p:cNvPicPr/>
            <p:nvPr/>
          </p:nvPicPr>
          <p:blipFill>
            <a:blip r:embed="rId3" cstate="print"/>
            <a:stretch>
              <a:fillRect/>
            </a:stretch>
          </p:blipFill>
          <p:spPr>
            <a:xfrm>
              <a:off x="316991" y="1758695"/>
              <a:ext cx="7293864" cy="4155948"/>
            </a:xfrm>
            <a:prstGeom prst="rect">
              <a:avLst/>
            </a:prstGeom>
          </p:spPr>
        </p:pic>
      </p:grpSp>
      <p:sp>
        <p:nvSpPr>
          <p:cNvPr id="6" name="object 6"/>
          <p:cNvSpPr txBox="1"/>
          <p:nvPr/>
        </p:nvSpPr>
        <p:spPr>
          <a:xfrm>
            <a:off x="10896727" y="1229994"/>
            <a:ext cx="915035"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FFFFFF"/>
                </a:solidFill>
                <a:latin typeface="Rockwell"/>
                <a:cs typeface="Rockwell"/>
              </a:rPr>
              <a:t>errors.C</a:t>
            </a:r>
            <a:endParaRPr sz="1800">
              <a:latin typeface="Rockwell"/>
              <a:cs typeface="Rockwell"/>
            </a:endParaRPr>
          </a:p>
        </p:txBody>
      </p:sp>
      <p:sp>
        <p:nvSpPr>
          <p:cNvPr id="7" name="object 7"/>
          <p:cNvSpPr txBox="1"/>
          <p:nvPr/>
        </p:nvSpPr>
        <p:spPr>
          <a:xfrm>
            <a:off x="7974583" y="8576259"/>
            <a:ext cx="4628515" cy="112268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Her</a:t>
            </a:r>
            <a:r>
              <a:rPr sz="1800" spc="-5" dirty="0">
                <a:solidFill>
                  <a:srgbClr val="FFFFFF"/>
                </a:solidFill>
                <a:latin typeface="Rockwell"/>
                <a:cs typeface="Rockwell"/>
              </a:rPr>
              <a:t> </a:t>
            </a:r>
            <a:r>
              <a:rPr sz="1800" dirty="0">
                <a:solidFill>
                  <a:srgbClr val="FFFFFF"/>
                </a:solidFill>
                <a:latin typeface="Rockwell"/>
                <a:cs typeface="Rockwell"/>
              </a:rPr>
              <a:t>bir</a:t>
            </a:r>
            <a:r>
              <a:rPr sz="1800" spc="-15" dirty="0">
                <a:solidFill>
                  <a:srgbClr val="FFFFFF"/>
                </a:solidFill>
                <a:latin typeface="Rockwell"/>
                <a:cs typeface="Rockwell"/>
              </a:rPr>
              <a:t> </a:t>
            </a:r>
            <a:r>
              <a:rPr sz="1800" dirty="0">
                <a:solidFill>
                  <a:srgbClr val="FFFFFF"/>
                </a:solidFill>
                <a:latin typeface="Rockwell"/>
                <a:cs typeface="Rockwell"/>
              </a:rPr>
              <a:t>noktada</a:t>
            </a:r>
            <a:r>
              <a:rPr sz="1800" spc="-10" dirty="0">
                <a:solidFill>
                  <a:srgbClr val="FFFFFF"/>
                </a:solidFill>
                <a:latin typeface="Rockwell"/>
                <a:cs typeface="Rockwell"/>
              </a:rPr>
              <a:t> </a:t>
            </a:r>
            <a:r>
              <a:rPr sz="1800" dirty="0">
                <a:solidFill>
                  <a:srgbClr val="FFFFFF"/>
                </a:solidFill>
                <a:latin typeface="Rockwell"/>
                <a:cs typeface="Rockwell"/>
              </a:rPr>
              <a:t>farklı</a:t>
            </a:r>
            <a:r>
              <a:rPr sz="1800" spc="-20" dirty="0">
                <a:solidFill>
                  <a:srgbClr val="FFFFFF"/>
                </a:solidFill>
                <a:latin typeface="Rockwell"/>
                <a:cs typeface="Rockwell"/>
              </a:rPr>
              <a:t> </a:t>
            </a:r>
            <a:r>
              <a:rPr sz="1800" dirty="0">
                <a:solidFill>
                  <a:srgbClr val="FFFFFF"/>
                </a:solidFill>
                <a:latin typeface="Rockwell"/>
                <a:cs typeface="Rockwell"/>
              </a:rPr>
              <a:t>hatalar</a:t>
            </a:r>
            <a:r>
              <a:rPr sz="1800" spc="409" dirty="0">
                <a:solidFill>
                  <a:srgbClr val="FFFFFF"/>
                </a:solidFill>
                <a:latin typeface="Rockwell"/>
                <a:cs typeface="Rockwell"/>
              </a:rPr>
              <a:t> </a:t>
            </a:r>
            <a:r>
              <a:rPr sz="1800" spc="-85" dirty="0">
                <a:solidFill>
                  <a:srgbClr val="FFFFFF"/>
                </a:solidFill>
                <a:latin typeface="Rockwell"/>
                <a:cs typeface="Rockwell"/>
              </a:rPr>
              <a:t>gösterilebilir.</a:t>
            </a:r>
            <a:endParaRPr sz="1800">
              <a:latin typeface="Rockwell"/>
              <a:cs typeface="Rockwell"/>
            </a:endParaRPr>
          </a:p>
          <a:p>
            <a:pPr marL="12700" marR="541655">
              <a:lnSpc>
                <a:spcPct val="100000"/>
              </a:lnSpc>
              <a:spcBef>
                <a:spcPts val="2160"/>
              </a:spcBef>
            </a:pPr>
            <a:r>
              <a:rPr sz="1800" spc="-20" dirty="0">
                <a:solidFill>
                  <a:srgbClr val="FFFFFF"/>
                </a:solidFill>
                <a:latin typeface="Rockwell"/>
                <a:cs typeface="Rockwell"/>
              </a:rPr>
              <a:t>Verilerin</a:t>
            </a:r>
            <a:r>
              <a:rPr sz="1800" spc="-35" dirty="0">
                <a:solidFill>
                  <a:srgbClr val="FFFFFF"/>
                </a:solidFill>
                <a:latin typeface="Rockwell"/>
                <a:cs typeface="Rockwell"/>
              </a:rPr>
              <a:t> </a:t>
            </a:r>
            <a:r>
              <a:rPr sz="1800" dirty="0">
                <a:solidFill>
                  <a:srgbClr val="FFFFFF"/>
                </a:solidFill>
                <a:latin typeface="Rockwell"/>
                <a:cs typeface="Rockwell"/>
              </a:rPr>
              <a:t>istatistik</a:t>
            </a:r>
            <a:r>
              <a:rPr sz="1800" spc="-55" dirty="0">
                <a:solidFill>
                  <a:srgbClr val="FFFFFF"/>
                </a:solidFill>
                <a:latin typeface="Rockwell"/>
                <a:cs typeface="Rockwell"/>
              </a:rPr>
              <a:t> </a:t>
            </a:r>
            <a:r>
              <a:rPr sz="1800" dirty="0">
                <a:solidFill>
                  <a:srgbClr val="FFFFFF"/>
                </a:solidFill>
                <a:latin typeface="Rockwell"/>
                <a:cs typeface="Rockwell"/>
              </a:rPr>
              <a:t>ve</a:t>
            </a:r>
            <a:r>
              <a:rPr sz="1800" spc="-20" dirty="0">
                <a:solidFill>
                  <a:srgbClr val="FFFFFF"/>
                </a:solidFill>
                <a:latin typeface="Rockwell"/>
                <a:cs typeface="Rockwell"/>
              </a:rPr>
              <a:t> </a:t>
            </a:r>
            <a:r>
              <a:rPr sz="1800" dirty="0">
                <a:solidFill>
                  <a:srgbClr val="FFFFFF"/>
                </a:solidFill>
                <a:latin typeface="Rockwell"/>
                <a:cs typeface="Rockwell"/>
              </a:rPr>
              <a:t>sistematik</a:t>
            </a:r>
            <a:r>
              <a:rPr sz="1800" spc="-50" dirty="0">
                <a:solidFill>
                  <a:srgbClr val="FFFFFF"/>
                </a:solidFill>
                <a:latin typeface="Rockwell"/>
                <a:cs typeface="Rockwell"/>
              </a:rPr>
              <a:t> </a:t>
            </a:r>
            <a:r>
              <a:rPr sz="1800" spc="-10" dirty="0">
                <a:solidFill>
                  <a:srgbClr val="FFFFFF"/>
                </a:solidFill>
                <a:latin typeface="Rockwell"/>
                <a:cs typeface="Rockwell"/>
              </a:rPr>
              <a:t>hatalar anlatılacaktır.</a:t>
            </a:r>
            <a:endParaRPr sz="1800">
              <a:latin typeface="Rockwell"/>
              <a:cs typeface="Rockwe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01239" y="334213"/>
            <a:ext cx="6906895" cy="719455"/>
          </a:xfrm>
          <a:prstGeom prst="rect">
            <a:avLst/>
          </a:prstGeom>
        </p:spPr>
        <p:txBody>
          <a:bodyPr vert="horz" wrap="square" lIns="0" tIns="12700" rIns="0" bIns="0" rtlCol="0">
            <a:spAutoFit/>
          </a:bodyPr>
          <a:lstStyle/>
          <a:p>
            <a:pPr marL="12700">
              <a:lnSpc>
                <a:spcPct val="100000"/>
              </a:lnSpc>
              <a:spcBef>
                <a:spcPts val="100"/>
              </a:spcBef>
            </a:pPr>
            <a:r>
              <a:rPr sz="4550" dirty="0"/>
              <a:t>TGRAPH</a:t>
            </a:r>
            <a:r>
              <a:rPr sz="4550" spc="-170" dirty="0"/>
              <a:t> </a:t>
            </a:r>
            <a:r>
              <a:rPr sz="4550" spc="-10" dirty="0"/>
              <a:t>HATA</a:t>
            </a:r>
            <a:r>
              <a:rPr sz="4550" spc="-190" dirty="0"/>
              <a:t> </a:t>
            </a:r>
            <a:r>
              <a:rPr sz="4550" spc="-25" dirty="0"/>
              <a:t>GRAF</a:t>
            </a:r>
            <a:r>
              <a:rPr sz="4550" spc="-25" dirty="0">
                <a:latin typeface="Cambria"/>
                <a:cs typeface="Cambria"/>
              </a:rPr>
              <a:t>İĞİ</a:t>
            </a:r>
            <a:r>
              <a:rPr sz="4550" spc="-25" dirty="0"/>
              <a:t>-</a:t>
            </a:r>
            <a:r>
              <a:rPr sz="4550" spc="-50" dirty="0"/>
              <a:t>2</a:t>
            </a:r>
            <a:endParaRPr sz="4550">
              <a:latin typeface="Cambria"/>
              <a:cs typeface="Cambria"/>
            </a:endParaRPr>
          </a:p>
        </p:txBody>
      </p:sp>
      <p:grpSp>
        <p:nvGrpSpPr>
          <p:cNvPr id="3" name="object 3"/>
          <p:cNvGrpSpPr/>
          <p:nvPr/>
        </p:nvGrpSpPr>
        <p:grpSpPr>
          <a:xfrm>
            <a:off x="42671" y="1136903"/>
            <a:ext cx="12553315" cy="7480300"/>
            <a:chOff x="42671" y="1136903"/>
            <a:chExt cx="12553315" cy="7480300"/>
          </a:xfrm>
        </p:grpSpPr>
        <p:pic>
          <p:nvPicPr>
            <p:cNvPr id="4" name="object 4"/>
            <p:cNvPicPr/>
            <p:nvPr/>
          </p:nvPicPr>
          <p:blipFill>
            <a:blip r:embed="rId2" cstate="print"/>
            <a:stretch>
              <a:fillRect/>
            </a:stretch>
          </p:blipFill>
          <p:spPr>
            <a:xfrm>
              <a:off x="42671" y="1136903"/>
              <a:ext cx="8432292" cy="7479792"/>
            </a:xfrm>
            <a:prstGeom prst="rect">
              <a:avLst/>
            </a:prstGeom>
          </p:spPr>
        </p:pic>
        <p:pic>
          <p:nvPicPr>
            <p:cNvPr id="5" name="object 5"/>
            <p:cNvPicPr/>
            <p:nvPr/>
          </p:nvPicPr>
          <p:blipFill>
            <a:blip r:embed="rId3" cstate="print"/>
            <a:stretch>
              <a:fillRect/>
            </a:stretch>
          </p:blipFill>
          <p:spPr>
            <a:xfrm>
              <a:off x="7618476" y="4451603"/>
              <a:ext cx="4977383" cy="3948684"/>
            </a:xfrm>
            <a:prstGeom prst="rect">
              <a:avLst/>
            </a:prstGeom>
          </p:spPr>
        </p:pic>
      </p:grpSp>
      <p:sp>
        <p:nvSpPr>
          <p:cNvPr id="6" name="object 6"/>
          <p:cNvSpPr txBox="1"/>
          <p:nvPr/>
        </p:nvSpPr>
        <p:spPr>
          <a:xfrm>
            <a:off x="10896727" y="1229994"/>
            <a:ext cx="1177925"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FFFFFF"/>
                </a:solidFill>
                <a:latin typeface="Rockwell"/>
                <a:cs typeface="Rockwell"/>
              </a:rPr>
              <a:t>gerrors2.C</a:t>
            </a:r>
            <a:endParaRPr sz="1800">
              <a:latin typeface="Rockwell"/>
              <a:cs typeface="Rockwe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52164" y="346405"/>
            <a:ext cx="4854575" cy="788670"/>
          </a:xfrm>
          <a:prstGeom prst="rect">
            <a:avLst/>
          </a:prstGeom>
        </p:spPr>
        <p:txBody>
          <a:bodyPr vert="horz" wrap="square" lIns="0" tIns="13335" rIns="0" bIns="0" rtlCol="0">
            <a:spAutoFit/>
          </a:bodyPr>
          <a:lstStyle/>
          <a:p>
            <a:pPr marL="12700">
              <a:lnSpc>
                <a:spcPct val="100000"/>
              </a:lnSpc>
              <a:spcBef>
                <a:spcPts val="105"/>
              </a:spcBef>
            </a:pPr>
            <a:r>
              <a:rPr sz="5000" dirty="0"/>
              <a:t>H</a:t>
            </a:r>
            <a:r>
              <a:rPr sz="5000" dirty="0">
                <a:latin typeface="Cambria"/>
                <a:cs typeface="Cambria"/>
              </a:rPr>
              <a:t>İ</a:t>
            </a:r>
            <a:r>
              <a:rPr sz="5000" dirty="0"/>
              <a:t>STOGRAM</a:t>
            </a:r>
            <a:r>
              <a:rPr sz="5000" spc="-150" dirty="0"/>
              <a:t> </a:t>
            </a:r>
            <a:r>
              <a:rPr sz="5000" spc="-25" dirty="0"/>
              <a:t>F</a:t>
            </a:r>
            <a:r>
              <a:rPr sz="5000" spc="-25" dirty="0">
                <a:latin typeface="Cambria"/>
                <a:cs typeface="Cambria"/>
              </a:rPr>
              <a:t>İ</a:t>
            </a:r>
            <a:r>
              <a:rPr sz="5000" spc="-25" dirty="0"/>
              <a:t>T</a:t>
            </a:r>
            <a:endParaRPr sz="5000">
              <a:latin typeface="Cambria"/>
              <a:cs typeface="Cambria"/>
            </a:endParaRPr>
          </a:p>
        </p:txBody>
      </p:sp>
      <p:sp>
        <p:nvSpPr>
          <p:cNvPr id="3" name="object 3"/>
          <p:cNvSpPr txBox="1"/>
          <p:nvPr/>
        </p:nvSpPr>
        <p:spPr>
          <a:xfrm>
            <a:off x="9836022" y="2202306"/>
            <a:ext cx="2432050" cy="1409700"/>
          </a:xfrm>
          <a:prstGeom prst="rect">
            <a:avLst/>
          </a:prstGeom>
        </p:spPr>
        <p:txBody>
          <a:bodyPr vert="horz" wrap="square" lIns="0" tIns="635" rIns="0" bIns="0" rtlCol="0">
            <a:spAutoFit/>
          </a:bodyPr>
          <a:lstStyle/>
          <a:p>
            <a:pPr marL="12700" marR="5080" indent="333375">
              <a:lnSpc>
                <a:spcPct val="104400"/>
              </a:lnSpc>
              <a:spcBef>
                <a:spcPts val="5"/>
              </a:spcBef>
              <a:buSzPct val="144444"/>
              <a:buChar char="•"/>
              <a:tabLst>
                <a:tab pos="346075" algn="l"/>
              </a:tabLst>
            </a:pPr>
            <a:r>
              <a:rPr sz="1800" dirty="0">
                <a:solidFill>
                  <a:srgbClr val="FFFFFF"/>
                </a:solidFill>
                <a:latin typeface="Rockwell"/>
                <a:cs typeface="Rockwell"/>
              </a:rPr>
              <a:t>Poisson</a:t>
            </a:r>
            <a:r>
              <a:rPr sz="1800" spc="-110" dirty="0">
                <a:solidFill>
                  <a:srgbClr val="FFFFFF"/>
                </a:solidFill>
                <a:latin typeface="Rockwell"/>
                <a:cs typeface="Rockwell"/>
              </a:rPr>
              <a:t> </a:t>
            </a:r>
            <a:r>
              <a:rPr sz="1800" spc="-335" dirty="0">
                <a:solidFill>
                  <a:srgbClr val="FFFFFF"/>
                </a:solidFill>
                <a:latin typeface="Rockwell"/>
                <a:cs typeface="Rockwell"/>
              </a:rPr>
              <a:t>Da</a:t>
            </a:r>
            <a:r>
              <a:rPr sz="1800" spc="-335" dirty="0">
                <a:solidFill>
                  <a:srgbClr val="FFFFFF"/>
                </a:solidFill>
                <a:latin typeface="Cambria"/>
                <a:cs typeface="Cambria"/>
              </a:rPr>
              <a:t>ğ</a:t>
            </a:r>
            <a:r>
              <a:rPr sz="1800" spc="-335" dirty="0">
                <a:solidFill>
                  <a:srgbClr val="FFFFFF"/>
                </a:solidFill>
                <a:latin typeface="Rockwell"/>
                <a:cs typeface="Rockwell"/>
              </a:rPr>
              <a:t>ılımları:</a:t>
            </a:r>
            <a:r>
              <a:rPr sz="1800" spc="-10" dirty="0">
                <a:solidFill>
                  <a:srgbClr val="FFFFFF"/>
                </a:solidFill>
                <a:latin typeface="Rockwell"/>
                <a:cs typeface="Rockwell"/>
              </a:rPr>
              <a:t> </a:t>
            </a:r>
            <a:r>
              <a:rPr sz="2700" spc="-15" baseline="3086" dirty="0">
                <a:solidFill>
                  <a:srgbClr val="FFFFFF"/>
                </a:solidFill>
                <a:latin typeface="Rockwell"/>
                <a:cs typeface="Rockwell"/>
              </a:rPr>
              <a:t>x</a:t>
            </a:r>
            <a:r>
              <a:rPr sz="1200" spc="-10" dirty="0">
                <a:solidFill>
                  <a:srgbClr val="FFFFFF"/>
                </a:solidFill>
                <a:latin typeface="Rockwell"/>
                <a:cs typeface="Rockwell"/>
              </a:rPr>
              <a:t>ort</a:t>
            </a:r>
            <a:r>
              <a:rPr sz="2700" spc="-15" baseline="3086" dirty="0">
                <a:solidFill>
                  <a:srgbClr val="FFFFFF"/>
                </a:solidFill>
                <a:latin typeface="Rockwell"/>
                <a:cs typeface="Rockwell"/>
              </a:rPr>
              <a:t>=5,</a:t>
            </a:r>
            <a:r>
              <a:rPr sz="2700" spc="-172" baseline="3086" dirty="0">
                <a:solidFill>
                  <a:srgbClr val="FFFFFF"/>
                </a:solidFill>
                <a:latin typeface="Rockwell"/>
                <a:cs typeface="Rockwell"/>
              </a:rPr>
              <a:t> </a:t>
            </a:r>
            <a:r>
              <a:rPr sz="2700" spc="-15" baseline="3086" dirty="0">
                <a:solidFill>
                  <a:srgbClr val="FFFFFF"/>
                </a:solidFill>
                <a:latin typeface="Rockwell"/>
                <a:cs typeface="Rockwell"/>
              </a:rPr>
              <a:t>20,</a:t>
            </a:r>
            <a:r>
              <a:rPr sz="2700" spc="-142" baseline="3086" dirty="0">
                <a:solidFill>
                  <a:srgbClr val="FFFFFF"/>
                </a:solidFill>
                <a:latin typeface="Rockwell"/>
                <a:cs typeface="Rockwell"/>
              </a:rPr>
              <a:t> </a:t>
            </a:r>
            <a:r>
              <a:rPr sz="2700" spc="-37" baseline="3086" dirty="0">
                <a:solidFill>
                  <a:srgbClr val="FFFFFF"/>
                </a:solidFill>
                <a:latin typeface="Rockwell"/>
                <a:cs typeface="Rockwell"/>
              </a:rPr>
              <a:t>30</a:t>
            </a:r>
            <a:endParaRPr sz="2700" baseline="3086">
              <a:latin typeface="Rockwell"/>
              <a:cs typeface="Rockwell"/>
            </a:endParaRPr>
          </a:p>
          <a:p>
            <a:pPr marL="346075" indent="-333375">
              <a:lnSpc>
                <a:spcPct val="100000"/>
              </a:lnSpc>
              <a:spcBef>
                <a:spcPts val="2060"/>
              </a:spcBef>
              <a:buSzPct val="144444"/>
              <a:buChar char="•"/>
              <a:tabLst>
                <a:tab pos="346075" algn="l"/>
              </a:tabLst>
            </a:pPr>
            <a:r>
              <a:rPr sz="1800" dirty="0">
                <a:solidFill>
                  <a:srgbClr val="FFFFFF"/>
                </a:solidFill>
                <a:latin typeface="Rockwell"/>
                <a:cs typeface="Rockwell"/>
              </a:rPr>
              <a:t>Gauss</a:t>
            </a:r>
            <a:r>
              <a:rPr sz="1800" spc="-30" dirty="0">
                <a:solidFill>
                  <a:srgbClr val="FFFFFF"/>
                </a:solidFill>
                <a:latin typeface="Rockwell"/>
                <a:cs typeface="Rockwell"/>
              </a:rPr>
              <a:t> </a:t>
            </a:r>
            <a:r>
              <a:rPr sz="1800" spc="-20" dirty="0">
                <a:solidFill>
                  <a:srgbClr val="FFFFFF"/>
                </a:solidFill>
                <a:latin typeface="Rockwell"/>
                <a:cs typeface="Rockwell"/>
              </a:rPr>
              <a:t>fit:</a:t>
            </a:r>
            <a:endParaRPr sz="1800">
              <a:latin typeface="Rockwell"/>
              <a:cs typeface="Rockwell"/>
            </a:endParaRPr>
          </a:p>
          <a:p>
            <a:pPr marL="12700">
              <a:lnSpc>
                <a:spcPct val="100000"/>
              </a:lnSpc>
              <a:spcBef>
                <a:spcPts val="100"/>
              </a:spcBef>
            </a:pPr>
            <a:r>
              <a:rPr sz="2700" baseline="3086" dirty="0">
                <a:solidFill>
                  <a:srgbClr val="FFFFFF"/>
                </a:solidFill>
                <a:latin typeface="Rockwell"/>
                <a:cs typeface="Rockwell"/>
              </a:rPr>
              <a:t>x</a:t>
            </a:r>
            <a:r>
              <a:rPr sz="1200" dirty="0">
                <a:solidFill>
                  <a:srgbClr val="FFFFFF"/>
                </a:solidFill>
                <a:latin typeface="Rockwell"/>
                <a:cs typeface="Rockwell"/>
              </a:rPr>
              <a:t>ort</a:t>
            </a:r>
            <a:r>
              <a:rPr sz="1200" spc="-25" dirty="0">
                <a:solidFill>
                  <a:srgbClr val="FFFFFF"/>
                </a:solidFill>
                <a:latin typeface="Rockwell"/>
                <a:cs typeface="Rockwell"/>
              </a:rPr>
              <a:t> </a:t>
            </a:r>
            <a:r>
              <a:rPr sz="2700" baseline="3086" dirty="0">
                <a:solidFill>
                  <a:srgbClr val="FFFFFF"/>
                </a:solidFill>
                <a:latin typeface="Rockwell"/>
                <a:cs typeface="Rockwell"/>
              </a:rPr>
              <a:t>~30</a:t>
            </a:r>
            <a:r>
              <a:rPr sz="2700" spc="-44" baseline="3086" dirty="0">
                <a:solidFill>
                  <a:srgbClr val="FFFFFF"/>
                </a:solidFill>
                <a:latin typeface="Rockwell"/>
                <a:cs typeface="Rockwell"/>
              </a:rPr>
              <a:t> </a:t>
            </a:r>
            <a:r>
              <a:rPr sz="2700" baseline="3086" dirty="0">
                <a:solidFill>
                  <a:srgbClr val="FFFFFF"/>
                </a:solidFill>
                <a:latin typeface="Rockwell"/>
                <a:cs typeface="Rockwell"/>
              </a:rPr>
              <a:t>ve</a:t>
            </a:r>
            <a:r>
              <a:rPr sz="2700" spc="-15" baseline="3086" dirty="0">
                <a:solidFill>
                  <a:srgbClr val="FFFFFF"/>
                </a:solidFill>
                <a:latin typeface="Rockwell"/>
                <a:cs typeface="Rockwell"/>
              </a:rPr>
              <a:t> </a:t>
            </a:r>
            <a:r>
              <a:rPr sz="2700" baseline="3086" dirty="0">
                <a:solidFill>
                  <a:srgbClr val="FFFFFF"/>
                </a:solidFill>
                <a:latin typeface="Rockwell"/>
                <a:cs typeface="Rockwell"/>
              </a:rPr>
              <a:t>Std</a:t>
            </a:r>
            <a:r>
              <a:rPr sz="2700" spc="-60" baseline="3086" dirty="0">
                <a:solidFill>
                  <a:srgbClr val="FFFFFF"/>
                </a:solidFill>
                <a:latin typeface="Rockwell"/>
                <a:cs typeface="Rockwell"/>
              </a:rPr>
              <a:t> </a:t>
            </a:r>
            <a:r>
              <a:rPr sz="2700" spc="-30" baseline="3086" dirty="0">
                <a:solidFill>
                  <a:srgbClr val="FFFFFF"/>
                </a:solidFill>
                <a:latin typeface="Rockwell"/>
                <a:cs typeface="Rockwell"/>
              </a:rPr>
              <a:t>~5.4</a:t>
            </a:r>
            <a:endParaRPr sz="2700" baseline="3086">
              <a:latin typeface="Rockwell"/>
              <a:cs typeface="Rockwell"/>
            </a:endParaRPr>
          </a:p>
        </p:txBody>
      </p:sp>
      <p:pic>
        <p:nvPicPr>
          <p:cNvPr id="4" name="object 4"/>
          <p:cNvPicPr/>
          <p:nvPr/>
        </p:nvPicPr>
        <p:blipFill>
          <a:blip r:embed="rId2" cstate="print"/>
          <a:stretch>
            <a:fillRect/>
          </a:stretch>
        </p:blipFill>
        <p:spPr>
          <a:xfrm>
            <a:off x="9119616" y="6156959"/>
            <a:ext cx="3712464" cy="2429255"/>
          </a:xfrm>
          <a:prstGeom prst="rect">
            <a:avLst/>
          </a:prstGeom>
        </p:spPr>
      </p:pic>
      <p:pic>
        <p:nvPicPr>
          <p:cNvPr id="5" name="object 5"/>
          <p:cNvPicPr/>
          <p:nvPr/>
        </p:nvPicPr>
        <p:blipFill>
          <a:blip r:embed="rId3" cstate="print"/>
          <a:stretch>
            <a:fillRect/>
          </a:stretch>
        </p:blipFill>
        <p:spPr>
          <a:xfrm>
            <a:off x="201168" y="1533144"/>
            <a:ext cx="8749284" cy="518007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99060" rIns="0" bIns="0" rtlCol="0">
            <a:spAutoFit/>
          </a:bodyPr>
          <a:lstStyle/>
          <a:p>
            <a:pPr marL="3045460" marR="5080" indent="802640">
              <a:lnSpc>
                <a:spcPts val="5400"/>
              </a:lnSpc>
              <a:spcBef>
                <a:spcPts val="780"/>
              </a:spcBef>
            </a:pPr>
            <a:r>
              <a:rPr sz="5000" spc="-10" dirty="0"/>
              <a:t>H</a:t>
            </a:r>
            <a:r>
              <a:rPr sz="5000" spc="-10" dirty="0">
                <a:latin typeface="Cambria"/>
                <a:cs typeface="Cambria"/>
              </a:rPr>
              <a:t>İ</a:t>
            </a:r>
            <a:r>
              <a:rPr sz="5000" spc="-10" dirty="0"/>
              <a:t>STOGRAM </a:t>
            </a:r>
            <a:r>
              <a:rPr sz="5000" spc="-40" dirty="0"/>
              <a:t>NORMAL</a:t>
            </a:r>
            <a:r>
              <a:rPr sz="5000" spc="-40" dirty="0">
                <a:latin typeface="Cambria"/>
                <a:cs typeface="Cambria"/>
              </a:rPr>
              <a:t>İ</a:t>
            </a:r>
            <a:r>
              <a:rPr sz="5000" spc="-40" dirty="0"/>
              <a:t>ZASYON</a:t>
            </a:r>
            <a:endParaRPr sz="5000">
              <a:latin typeface="Cambria"/>
              <a:cs typeface="Cambria"/>
            </a:endParaRPr>
          </a:p>
        </p:txBody>
      </p:sp>
      <p:sp>
        <p:nvSpPr>
          <p:cNvPr id="3" name="object 3"/>
          <p:cNvSpPr txBox="1"/>
          <p:nvPr/>
        </p:nvSpPr>
        <p:spPr>
          <a:xfrm>
            <a:off x="7684134" y="6279895"/>
            <a:ext cx="228155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Normalize</a:t>
            </a:r>
            <a:r>
              <a:rPr sz="1800" spc="-80" dirty="0">
                <a:solidFill>
                  <a:srgbClr val="FFFFFF"/>
                </a:solidFill>
                <a:latin typeface="Rockwell"/>
                <a:cs typeface="Rockwell"/>
              </a:rPr>
              <a:t> </a:t>
            </a:r>
            <a:r>
              <a:rPr sz="1800" spc="-10" dirty="0">
                <a:solidFill>
                  <a:srgbClr val="FFFFFF"/>
                </a:solidFill>
                <a:latin typeface="Rockwell"/>
                <a:cs typeface="Rockwell"/>
              </a:rPr>
              <a:t>histogram:</a:t>
            </a:r>
            <a:endParaRPr sz="1800">
              <a:latin typeface="Rockwell"/>
              <a:cs typeface="Rockwell"/>
            </a:endParaRPr>
          </a:p>
        </p:txBody>
      </p:sp>
      <p:sp>
        <p:nvSpPr>
          <p:cNvPr id="4" name="object 4"/>
          <p:cNvSpPr txBox="1"/>
          <p:nvPr/>
        </p:nvSpPr>
        <p:spPr>
          <a:xfrm>
            <a:off x="7684134" y="6554216"/>
            <a:ext cx="4189451" cy="574040"/>
          </a:xfrm>
          <a:prstGeom prst="rect">
            <a:avLst/>
          </a:prstGeom>
        </p:spPr>
        <p:txBody>
          <a:bodyPr vert="horz" wrap="square" lIns="0" tIns="12700" rIns="0" bIns="0" rtlCol="0">
            <a:spAutoFit/>
          </a:bodyPr>
          <a:lstStyle/>
          <a:p>
            <a:pPr marL="12700" marR="5080" indent="333375">
              <a:lnSpc>
                <a:spcPct val="100000"/>
              </a:lnSpc>
              <a:spcBef>
                <a:spcPts val="100"/>
              </a:spcBef>
              <a:buSzPct val="144444"/>
              <a:buChar char="•"/>
              <a:tabLst>
                <a:tab pos="346075" algn="l"/>
              </a:tabLst>
            </a:pPr>
            <a:r>
              <a:rPr sz="1800" spc="-20" dirty="0">
                <a:solidFill>
                  <a:srgbClr val="FFFFFF"/>
                </a:solidFill>
                <a:latin typeface="Rockwell"/>
                <a:cs typeface="Rockwell"/>
              </a:rPr>
              <a:t>y-</a:t>
            </a:r>
            <a:r>
              <a:rPr sz="1800" dirty="0">
                <a:solidFill>
                  <a:srgbClr val="FFFFFF"/>
                </a:solidFill>
                <a:latin typeface="Rockwell"/>
                <a:cs typeface="Rockwell"/>
              </a:rPr>
              <a:t>ekseni</a:t>
            </a:r>
            <a:r>
              <a:rPr sz="1800" spc="-5" dirty="0">
                <a:solidFill>
                  <a:srgbClr val="FFFFFF"/>
                </a:solidFill>
                <a:latin typeface="Rockwell"/>
                <a:cs typeface="Rockwell"/>
              </a:rPr>
              <a:t> </a:t>
            </a:r>
            <a:r>
              <a:rPr sz="1800" dirty="0" err="1">
                <a:solidFill>
                  <a:srgbClr val="FFFFFF"/>
                </a:solidFill>
                <a:latin typeface="Rockwell"/>
                <a:cs typeface="Rockwell"/>
              </a:rPr>
              <a:t>a</a:t>
            </a:r>
            <a:r>
              <a:rPr sz="1800" dirty="0" err="1">
                <a:solidFill>
                  <a:srgbClr val="FFFFFF"/>
                </a:solidFill>
                <a:latin typeface="Cambria"/>
                <a:cs typeface="Cambria"/>
              </a:rPr>
              <a:t>ğ</a:t>
            </a:r>
            <a:r>
              <a:rPr sz="1800" dirty="0" err="1">
                <a:solidFill>
                  <a:srgbClr val="FFFFFF"/>
                </a:solidFill>
                <a:latin typeface="Rockwell"/>
                <a:cs typeface="Rockwell"/>
              </a:rPr>
              <a:t>ırlık</a:t>
            </a:r>
            <a:r>
              <a:rPr sz="1800" spc="-40" dirty="0">
                <a:solidFill>
                  <a:srgbClr val="FFFFFF"/>
                </a:solidFill>
                <a:latin typeface="Rockwell"/>
                <a:cs typeface="Rockwell"/>
              </a:rPr>
              <a:t> </a:t>
            </a:r>
            <a:r>
              <a:rPr sz="1800" dirty="0" err="1">
                <a:solidFill>
                  <a:srgbClr val="FFFFFF"/>
                </a:solidFill>
                <a:latin typeface="Rockwell"/>
                <a:cs typeface="Rockwell"/>
              </a:rPr>
              <a:t>faktörü</a:t>
            </a:r>
            <a:r>
              <a:rPr lang="tr-TR" sz="1800" dirty="0">
                <a:solidFill>
                  <a:srgbClr val="FFFFFF"/>
                </a:solidFill>
                <a:latin typeface="Rockwell"/>
                <a:cs typeface="Rockwell"/>
              </a:rPr>
              <a:t> 1’e</a:t>
            </a:r>
            <a:r>
              <a:rPr sz="1800" spc="-35" dirty="0">
                <a:solidFill>
                  <a:srgbClr val="FFFFFF"/>
                </a:solidFill>
                <a:latin typeface="Rockwell"/>
                <a:cs typeface="Rockwell"/>
              </a:rPr>
              <a:t> </a:t>
            </a:r>
            <a:r>
              <a:rPr sz="1800" spc="-25" dirty="0">
                <a:solidFill>
                  <a:srgbClr val="FFFFFF"/>
                </a:solidFill>
                <a:latin typeface="Rockwell"/>
                <a:cs typeface="Rockwell"/>
              </a:rPr>
              <a:t>(w) </a:t>
            </a:r>
            <a:r>
              <a:rPr sz="1800" spc="-645" dirty="0" err="1">
                <a:solidFill>
                  <a:srgbClr val="FFFFFF"/>
                </a:solidFill>
                <a:latin typeface="Rockwell"/>
                <a:cs typeface="Rockwell"/>
              </a:rPr>
              <a:t>i</a:t>
            </a:r>
            <a:r>
              <a:rPr lang="tr-TR" sz="1800" spc="-5" dirty="0">
                <a:solidFill>
                  <a:srgbClr val="FFFFFF"/>
                </a:solidFill>
                <a:latin typeface="Rockwell"/>
                <a:cs typeface="Rockwell"/>
              </a:rPr>
              <a:t>n</a:t>
            </a:r>
            <a:r>
              <a:rPr sz="1800" dirty="0" err="1">
                <a:solidFill>
                  <a:srgbClr val="FFFFFF"/>
                </a:solidFill>
                <a:latin typeface="Rockwell"/>
                <a:cs typeface="Rockwell"/>
              </a:rPr>
              <a:t>ormalize</a:t>
            </a:r>
            <a:r>
              <a:rPr sz="1800" spc="-70" dirty="0">
                <a:solidFill>
                  <a:srgbClr val="FFFFFF"/>
                </a:solidFill>
                <a:latin typeface="Rockwell"/>
                <a:cs typeface="Rockwell"/>
              </a:rPr>
              <a:t> </a:t>
            </a:r>
            <a:r>
              <a:rPr sz="1800" spc="-10" dirty="0">
                <a:solidFill>
                  <a:srgbClr val="FFFFFF"/>
                </a:solidFill>
                <a:latin typeface="Rockwell"/>
                <a:cs typeface="Rockwell"/>
              </a:rPr>
              <a:t>edildi</a:t>
            </a:r>
            <a:endParaRPr sz="1800" dirty="0">
              <a:latin typeface="Rockwell"/>
              <a:cs typeface="Rockwell"/>
            </a:endParaRPr>
          </a:p>
        </p:txBody>
      </p:sp>
      <p:sp>
        <p:nvSpPr>
          <p:cNvPr id="5" name="object 5"/>
          <p:cNvSpPr txBox="1"/>
          <p:nvPr/>
        </p:nvSpPr>
        <p:spPr>
          <a:xfrm>
            <a:off x="7684134" y="7377176"/>
            <a:ext cx="121031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ismi</a:t>
            </a:r>
            <a:r>
              <a:rPr sz="1800" spc="-25" dirty="0">
                <a:solidFill>
                  <a:srgbClr val="FFFFFF"/>
                </a:solidFill>
                <a:latin typeface="Rockwell"/>
                <a:cs typeface="Rockwell"/>
              </a:rPr>
              <a:t> </a:t>
            </a:r>
            <a:r>
              <a:rPr sz="1800" spc="-380" dirty="0">
                <a:solidFill>
                  <a:srgbClr val="FFFFFF"/>
                </a:solidFill>
                <a:latin typeface="Rockwell"/>
                <a:cs typeface="Rockwell"/>
              </a:rPr>
              <a:t>yazıldı</a:t>
            </a:r>
            <a:endParaRPr sz="1800">
              <a:latin typeface="Rockwell"/>
              <a:cs typeface="Rockwell"/>
            </a:endParaRPr>
          </a:p>
        </p:txBody>
      </p:sp>
      <p:sp>
        <p:nvSpPr>
          <p:cNvPr id="6" name="object 6"/>
          <p:cNvSpPr txBox="1"/>
          <p:nvPr/>
        </p:nvSpPr>
        <p:spPr>
          <a:xfrm>
            <a:off x="7684134" y="6985410"/>
            <a:ext cx="5231766" cy="1240790"/>
          </a:xfrm>
          <a:prstGeom prst="rect">
            <a:avLst/>
          </a:prstGeom>
        </p:spPr>
        <p:txBody>
          <a:bodyPr vert="horz" wrap="square" lIns="0" tIns="130175" rIns="0" bIns="0" rtlCol="0">
            <a:spAutoFit/>
          </a:bodyPr>
          <a:lstStyle/>
          <a:p>
            <a:pPr marL="346075" indent="-333375">
              <a:lnSpc>
                <a:spcPct val="100000"/>
              </a:lnSpc>
              <a:spcBef>
                <a:spcPts val="1025"/>
              </a:spcBef>
              <a:buSzPct val="144444"/>
              <a:buChar char="•"/>
              <a:tabLst>
                <a:tab pos="346075" algn="l"/>
              </a:tabLst>
            </a:pPr>
            <a:r>
              <a:rPr sz="1800" dirty="0">
                <a:solidFill>
                  <a:srgbClr val="FFFFFF"/>
                </a:solidFill>
                <a:latin typeface="Rockwell"/>
                <a:cs typeface="Rockwell"/>
              </a:rPr>
              <a:t>x-</a:t>
            </a:r>
            <a:r>
              <a:rPr sz="1800" spc="-50" dirty="0">
                <a:solidFill>
                  <a:srgbClr val="FFFFFF"/>
                </a:solidFill>
                <a:latin typeface="Rockwell"/>
                <a:cs typeface="Rockwell"/>
              </a:rPr>
              <a:t> </a:t>
            </a:r>
            <a:r>
              <a:rPr sz="1800" dirty="0">
                <a:solidFill>
                  <a:srgbClr val="FFFFFF"/>
                </a:solidFill>
                <a:latin typeface="Rockwell"/>
                <a:cs typeface="Rockwell"/>
              </a:rPr>
              <a:t>eksen</a:t>
            </a:r>
            <a:r>
              <a:rPr sz="1800" spc="-15" dirty="0">
                <a:solidFill>
                  <a:srgbClr val="FFFFFF"/>
                </a:solidFill>
                <a:latin typeface="Rockwell"/>
                <a:cs typeface="Rockwell"/>
              </a:rPr>
              <a:t> </a:t>
            </a:r>
            <a:r>
              <a:rPr sz="1800" dirty="0">
                <a:solidFill>
                  <a:srgbClr val="FFFFFF"/>
                </a:solidFill>
                <a:latin typeface="Rockwell"/>
                <a:cs typeface="Rockwell"/>
              </a:rPr>
              <a:t>ismi</a:t>
            </a:r>
            <a:r>
              <a:rPr sz="1800" spc="-40" dirty="0">
                <a:solidFill>
                  <a:srgbClr val="FFFFFF"/>
                </a:solidFill>
                <a:latin typeface="Rockwell"/>
                <a:cs typeface="Rockwell"/>
              </a:rPr>
              <a:t> </a:t>
            </a:r>
            <a:r>
              <a:rPr sz="1800" dirty="0">
                <a:solidFill>
                  <a:srgbClr val="FFFFFF"/>
                </a:solidFill>
                <a:latin typeface="Rockwell"/>
                <a:cs typeface="Rockwell"/>
              </a:rPr>
              <a:t>ve</a:t>
            </a:r>
            <a:r>
              <a:rPr sz="1800" spc="-30" dirty="0">
                <a:solidFill>
                  <a:srgbClr val="FFFFFF"/>
                </a:solidFill>
                <a:latin typeface="Rockwell"/>
                <a:cs typeface="Rockwell"/>
              </a:rPr>
              <a:t> </a:t>
            </a:r>
            <a:r>
              <a:rPr sz="1800" spc="-20" dirty="0">
                <a:solidFill>
                  <a:srgbClr val="FFFFFF"/>
                </a:solidFill>
                <a:latin typeface="Rockwell"/>
                <a:cs typeface="Rockwell"/>
              </a:rPr>
              <a:t>y-</a:t>
            </a:r>
            <a:r>
              <a:rPr sz="1800" spc="-10" dirty="0">
                <a:solidFill>
                  <a:srgbClr val="FFFFFF"/>
                </a:solidFill>
                <a:latin typeface="Rockwell"/>
                <a:cs typeface="Rockwell"/>
              </a:rPr>
              <a:t>eksen</a:t>
            </a:r>
            <a:endParaRPr sz="1800" dirty="0">
              <a:latin typeface="Rockwell"/>
              <a:cs typeface="Rockwell"/>
            </a:endParaRPr>
          </a:p>
          <a:p>
            <a:pPr marL="12700" marR="5080" indent="333375">
              <a:lnSpc>
                <a:spcPct val="100000"/>
              </a:lnSpc>
              <a:spcBef>
                <a:spcPts val="2160"/>
              </a:spcBef>
              <a:buSzPct val="144444"/>
              <a:buChar char="•"/>
              <a:tabLst>
                <a:tab pos="346075" algn="l"/>
              </a:tabLst>
            </a:pPr>
            <a:r>
              <a:rPr sz="1800" dirty="0">
                <a:solidFill>
                  <a:srgbClr val="FFFFFF"/>
                </a:solidFill>
                <a:latin typeface="Rockwell"/>
                <a:cs typeface="Rockwell"/>
              </a:rPr>
              <a:t>Draw</a:t>
            </a:r>
            <a:r>
              <a:rPr sz="1800" spc="-5" dirty="0">
                <a:solidFill>
                  <a:srgbClr val="FFFFFF"/>
                </a:solidFill>
                <a:latin typeface="Rockwell"/>
                <a:cs typeface="Rockwell"/>
              </a:rPr>
              <a:t> </a:t>
            </a:r>
            <a:r>
              <a:rPr sz="1800" spc="-25" dirty="0">
                <a:solidFill>
                  <a:srgbClr val="FFFFFF"/>
                </a:solidFill>
                <a:latin typeface="Rockwell"/>
                <a:cs typeface="Rockwell"/>
              </a:rPr>
              <a:t>komutunda</a:t>
            </a:r>
            <a:r>
              <a:rPr sz="1800" spc="-120" dirty="0">
                <a:solidFill>
                  <a:srgbClr val="FFFFFF"/>
                </a:solidFill>
                <a:latin typeface="Rockwell"/>
                <a:cs typeface="Rockwell"/>
              </a:rPr>
              <a:t> </a:t>
            </a:r>
            <a:r>
              <a:rPr sz="1800" spc="-20" dirty="0">
                <a:solidFill>
                  <a:srgbClr val="FFFFFF"/>
                </a:solidFill>
                <a:latin typeface="Rockwell"/>
                <a:cs typeface="Rockwell"/>
              </a:rPr>
              <a:t>“H”</a:t>
            </a:r>
            <a:r>
              <a:rPr sz="1800" spc="-140" dirty="0">
                <a:solidFill>
                  <a:srgbClr val="FFFFFF"/>
                </a:solidFill>
                <a:latin typeface="Rockwell"/>
                <a:cs typeface="Rockwell"/>
              </a:rPr>
              <a:t> </a:t>
            </a:r>
            <a:r>
              <a:rPr sz="1800" spc="-110" dirty="0">
                <a:solidFill>
                  <a:srgbClr val="FFFFFF"/>
                </a:solidFill>
                <a:latin typeface="Rockwell"/>
                <a:cs typeface="Rockwell"/>
              </a:rPr>
              <a:t>kullanılarak </a:t>
            </a:r>
            <a:r>
              <a:rPr sz="1800" dirty="0">
                <a:solidFill>
                  <a:srgbClr val="FFFFFF"/>
                </a:solidFill>
                <a:latin typeface="Rockwell"/>
                <a:cs typeface="Rockwell"/>
              </a:rPr>
              <a:t>histogram</a:t>
            </a:r>
            <a:r>
              <a:rPr sz="1800" spc="-65" dirty="0">
                <a:solidFill>
                  <a:srgbClr val="FFFFFF"/>
                </a:solidFill>
                <a:latin typeface="Rockwell"/>
                <a:cs typeface="Rockwell"/>
              </a:rPr>
              <a:t> </a:t>
            </a:r>
            <a:r>
              <a:rPr sz="1800" spc="-10" dirty="0">
                <a:solidFill>
                  <a:srgbClr val="FFFFFF"/>
                </a:solidFill>
                <a:latin typeface="Rockwell"/>
                <a:cs typeface="Rockwell"/>
              </a:rPr>
              <a:t>çizildi.</a:t>
            </a:r>
            <a:endParaRPr sz="1800" dirty="0">
              <a:latin typeface="Rockwell"/>
              <a:cs typeface="Rockwell"/>
            </a:endParaRPr>
          </a:p>
        </p:txBody>
      </p:sp>
      <p:pic>
        <p:nvPicPr>
          <p:cNvPr id="7" name="object 7"/>
          <p:cNvPicPr/>
          <p:nvPr/>
        </p:nvPicPr>
        <p:blipFill>
          <a:blip r:embed="rId2" cstate="print"/>
          <a:stretch>
            <a:fillRect/>
          </a:stretch>
        </p:blipFill>
        <p:spPr>
          <a:xfrm>
            <a:off x="88392" y="1799844"/>
            <a:ext cx="7016496" cy="5846063"/>
          </a:xfrm>
          <a:prstGeom prst="rect">
            <a:avLst/>
          </a:prstGeom>
        </p:spPr>
      </p:pic>
      <p:pic>
        <p:nvPicPr>
          <p:cNvPr id="8" name="object 8"/>
          <p:cNvPicPr/>
          <p:nvPr/>
        </p:nvPicPr>
        <p:blipFill>
          <a:blip r:embed="rId3" cstate="print"/>
          <a:stretch>
            <a:fillRect/>
          </a:stretch>
        </p:blipFill>
        <p:spPr>
          <a:xfrm>
            <a:off x="7403592" y="2098548"/>
            <a:ext cx="5512308" cy="392582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55956" rIns="0" bIns="0" rtlCol="0">
            <a:spAutoFit/>
          </a:bodyPr>
          <a:lstStyle/>
          <a:p>
            <a:pPr marL="2356485">
              <a:lnSpc>
                <a:spcPct val="100000"/>
              </a:lnSpc>
              <a:spcBef>
                <a:spcPts val="105"/>
              </a:spcBef>
            </a:pPr>
            <a:r>
              <a:rPr sz="5000" dirty="0">
                <a:latin typeface="Cambria"/>
                <a:cs typeface="Cambria"/>
              </a:rPr>
              <a:t>İ</a:t>
            </a:r>
            <a:r>
              <a:rPr sz="5000" dirty="0"/>
              <a:t>K</a:t>
            </a:r>
            <a:r>
              <a:rPr sz="5000" dirty="0">
                <a:latin typeface="Cambria"/>
                <a:cs typeface="Cambria"/>
              </a:rPr>
              <a:t>İ</a:t>
            </a:r>
            <a:r>
              <a:rPr sz="5000" spc="-10" dirty="0">
                <a:latin typeface="Cambria"/>
                <a:cs typeface="Cambria"/>
              </a:rPr>
              <a:t> </a:t>
            </a:r>
            <a:r>
              <a:rPr sz="5000" spc="-20" dirty="0"/>
              <a:t>BOYUTLU</a:t>
            </a:r>
            <a:r>
              <a:rPr sz="5000" spc="-155" dirty="0"/>
              <a:t> </a:t>
            </a:r>
            <a:r>
              <a:rPr sz="5000" spc="-10" dirty="0"/>
              <a:t>GRAF</a:t>
            </a:r>
            <a:r>
              <a:rPr sz="5000" spc="-10" dirty="0">
                <a:latin typeface="Cambria"/>
                <a:cs typeface="Cambria"/>
              </a:rPr>
              <a:t>İ</a:t>
            </a:r>
            <a:r>
              <a:rPr sz="5000" spc="-10" dirty="0"/>
              <a:t>K</a:t>
            </a:r>
            <a:endParaRPr sz="5000">
              <a:latin typeface="Cambria"/>
              <a:cs typeface="Cambria"/>
            </a:endParaRPr>
          </a:p>
        </p:txBody>
      </p:sp>
      <p:pic>
        <p:nvPicPr>
          <p:cNvPr id="3" name="object 3"/>
          <p:cNvPicPr/>
          <p:nvPr/>
        </p:nvPicPr>
        <p:blipFill>
          <a:blip r:embed="rId2" cstate="print"/>
          <a:stretch>
            <a:fillRect/>
          </a:stretch>
        </p:blipFill>
        <p:spPr>
          <a:xfrm>
            <a:off x="6502907" y="4876800"/>
            <a:ext cx="6278880" cy="3892296"/>
          </a:xfrm>
          <a:prstGeom prst="rect">
            <a:avLst/>
          </a:prstGeom>
        </p:spPr>
      </p:pic>
      <p:sp>
        <p:nvSpPr>
          <p:cNvPr id="4" name="object 4"/>
          <p:cNvSpPr txBox="1"/>
          <p:nvPr/>
        </p:nvSpPr>
        <p:spPr>
          <a:xfrm>
            <a:off x="517347" y="5167376"/>
            <a:ext cx="3503929" cy="1946275"/>
          </a:xfrm>
          <a:prstGeom prst="rect">
            <a:avLst/>
          </a:prstGeom>
        </p:spPr>
        <p:txBody>
          <a:bodyPr vert="horz" wrap="square" lIns="0" tIns="12700" rIns="0" bIns="0" rtlCol="0">
            <a:spAutoFit/>
          </a:bodyPr>
          <a:lstStyle/>
          <a:p>
            <a:pPr marL="12700" marR="742950">
              <a:lnSpc>
                <a:spcPct val="100000"/>
              </a:lnSpc>
              <a:spcBef>
                <a:spcPts val="100"/>
              </a:spcBef>
            </a:pPr>
            <a:r>
              <a:rPr sz="1800" dirty="0">
                <a:solidFill>
                  <a:srgbClr val="FFFFFF"/>
                </a:solidFill>
                <a:latin typeface="Rockwell"/>
                <a:cs typeface="Rockwell"/>
              </a:rPr>
              <a:t>Bu</a:t>
            </a:r>
            <a:r>
              <a:rPr sz="1800" spc="-45" dirty="0">
                <a:solidFill>
                  <a:srgbClr val="FFFFFF"/>
                </a:solidFill>
                <a:latin typeface="Rockwell"/>
                <a:cs typeface="Rockwell"/>
              </a:rPr>
              <a:t> </a:t>
            </a:r>
            <a:r>
              <a:rPr sz="1800" dirty="0">
                <a:solidFill>
                  <a:srgbClr val="FFFFFF"/>
                </a:solidFill>
                <a:latin typeface="Rockwell"/>
                <a:cs typeface="Rockwell"/>
              </a:rPr>
              <a:t>makro</a:t>
            </a:r>
            <a:r>
              <a:rPr sz="1800" spc="-35" dirty="0">
                <a:solidFill>
                  <a:srgbClr val="FFFFFF"/>
                </a:solidFill>
                <a:latin typeface="Rockwell"/>
                <a:cs typeface="Rockwell"/>
              </a:rPr>
              <a:t> </a:t>
            </a:r>
            <a:r>
              <a:rPr sz="1800" dirty="0">
                <a:solidFill>
                  <a:srgbClr val="FFFFFF"/>
                </a:solidFill>
                <a:latin typeface="Rockwell"/>
                <a:cs typeface="Rockwell"/>
              </a:rPr>
              <a:t>iki</a:t>
            </a:r>
            <a:r>
              <a:rPr sz="1800" spc="-40" dirty="0">
                <a:solidFill>
                  <a:srgbClr val="FFFFFF"/>
                </a:solidFill>
                <a:latin typeface="Rockwell"/>
                <a:cs typeface="Rockwell"/>
              </a:rPr>
              <a:t> </a:t>
            </a:r>
            <a:r>
              <a:rPr sz="1800" spc="-10" dirty="0">
                <a:solidFill>
                  <a:srgbClr val="FFFFFF"/>
                </a:solidFill>
                <a:latin typeface="Rockwell"/>
                <a:cs typeface="Rockwell"/>
              </a:rPr>
              <a:t>boyutlu </a:t>
            </a:r>
            <a:r>
              <a:rPr sz="1800" dirty="0">
                <a:solidFill>
                  <a:srgbClr val="FFFFFF"/>
                </a:solidFill>
                <a:latin typeface="Rockwell"/>
                <a:cs typeface="Rockwell"/>
              </a:rPr>
              <a:t>Gaussian</a:t>
            </a:r>
            <a:r>
              <a:rPr sz="1800" spc="-40" dirty="0">
                <a:solidFill>
                  <a:srgbClr val="FFFFFF"/>
                </a:solidFill>
                <a:latin typeface="Rockwell"/>
                <a:cs typeface="Rockwell"/>
              </a:rPr>
              <a:t> </a:t>
            </a:r>
            <a:r>
              <a:rPr sz="1800" dirty="0">
                <a:solidFill>
                  <a:srgbClr val="FFFFFF"/>
                </a:solidFill>
                <a:latin typeface="Rockwell"/>
                <a:cs typeface="Rockwell"/>
              </a:rPr>
              <a:t>grafi</a:t>
            </a:r>
            <a:r>
              <a:rPr sz="1800" dirty="0">
                <a:solidFill>
                  <a:srgbClr val="FFFFFF"/>
                </a:solidFill>
                <a:latin typeface="Cambria"/>
                <a:cs typeface="Cambria"/>
              </a:rPr>
              <a:t>ğ</a:t>
            </a:r>
            <a:r>
              <a:rPr sz="1800" dirty="0">
                <a:solidFill>
                  <a:srgbClr val="FFFFFF"/>
                </a:solidFill>
                <a:latin typeface="Rockwell"/>
                <a:cs typeface="Rockwell"/>
              </a:rPr>
              <a:t>i</a:t>
            </a:r>
            <a:r>
              <a:rPr sz="1800" spc="-35" dirty="0">
                <a:solidFill>
                  <a:srgbClr val="FFFFFF"/>
                </a:solidFill>
                <a:latin typeface="Rockwell"/>
                <a:cs typeface="Rockwell"/>
              </a:rPr>
              <a:t> </a:t>
            </a:r>
            <a:r>
              <a:rPr sz="1800" spc="-10" dirty="0">
                <a:solidFill>
                  <a:srgbClr val="FFFFFF"/>
                </a:solidFill>
                <a:latin typeface="Rockwell"/>
                <a:cs typeface="Rockwell"/>
              </a:rPr>
              <a:t>olu</a:t>
            </a:r>
            <a:r>
              <a:rPr sz="1800" spc="-10" dirty="0">
                <a:solidFill>
                  <a:srgbClr val="FFFFFF"/>
                </a:solidFill>
                <a:latin typeface="Cambria"/>
                <a:cs typeface="Cambria"/>
              </a:rPr>
              <a:t>ş</a:t>
            </a:r>
            <a:r>
              <a:rPr sz="1800" spc="-10" dirty="0">
                <a:solidFill>
                  <a:srgbClr val="FFFFFF"/>
                </a:solidFill>
                <a:latin typeface="Rockwell"/>
                <a:cs typeface="Rockwell"/>
              </a:rPr>
              <a:t>turur.</a:t>
            </a:r>
            <a:endParaRPr sz="1800">
              <a:latin typeface="Rockwell"/>
              <a:cs typeface="Rockwell"/>
            </a:endParaRPr>
          </a:p>
          <a:p>
            <a:pPr marL="12700" marR="5080">
              <a:lnSpc>
                <a:spcPct val="100000"/>
              </a:lnSpc>
              <a:spcBef>
                <a:spcPts val="2160"/>
              </a:spcBef>
            </a:pPr>
            <a:r>
              <a:rPr sz="1800" dirty="0">
                <a:solidFill>
                  <a:srgbClr val="FFFFFF"/>
                </a:solidFill>
                <a:latin typeface="Rockwell"/>
                <a:cs typeface="Rockwell"/>
              </a:rPr>
              <a:t>Rastgele</a:t>
            </a:r>
            <a:r>
              <a:rPr sz="1800" spc="-70" dirty="0">
                <a:solidFill>
                  <a:srgbClr val="FFFFFF"/>
                </a:solidFill>
                <a:latin typeface="Rockwell"/>
                <a:cs typeface="Rockwell"/>
              </a:rPr>
              <a:t> </a:t>
            </a:r>
            <a:r>
              <a:rPr sz="1800" dirty="0">
                <a:solidFill>
                  <a:srgbClr val="FFFFFF"/>
                </a:solidFill>
                <a:latin typeface="Rockwell"/>
                <a:cs typeface="Rockwell"/>
              </a:rPr>
              <a:t>sayı</a:t>
            </a:r>
            <a:r>
              <a:rPr sz="1800" spc="-65" dirty="0">
                <a:solidFill>
                  <a:srgbClr val="FFFFFF"/>
                </a:solidFill>
                <a:latin typeface="Rockwell"/>
                <a:cs typeface="Rockwell"/>
              </a:rPr>
              <a:t> </a:t>
            </a:r>
            <a:r>
              <a:rPr sz="1800" dirty="0">
                <a:solidFill>
                  <a:srgbClr val="FFFFFF"/>
                </a:solidFill>
                <a:latin typeface="Rockwell"/>
                <a:cs typeface="Rockwell"/>
              </a:rPr>
              <a:t>(normal)</a:t>
            </a:r>
            <a:r>
              <a:rPr sz="1800" spc="-65" dirty="0">
                <a:solidFill>
                  <a:srgbClr val="FFFFFF"/>
                </a:solidFill>
                <a:latin typeface="Rockwell"/>
                <a:cs typeface="Rockwell"/>
              </a:rPr>
              <a:t> </a:t>
            </a:r>
            <a:r>
              <a:rPr sz="1800" spc="-10" dirty="0">
                <a:solidFill>
                  <a:srgbClr val="FFFFFF"/>
                </a:solidFill>
                <a:latin typeface="Rockwell"/>
                <a:cs typeface="Rockwell"/>
              </a:rPr>
              <a:t>üretimi </a:t>
            </a:r>
            <a:r>
              <a:rPr sz="1800" dirty="0">
                <a:solidFill>
                  <a:srgbClr val="FFFFFF"/>
                </a:solidFill>
                <a:latin typeface="Rockwell"/>
                <a:cs typeface="Rockwell"/>
              </a:rPr>
              <a:t>için</a:t>
            </a:r>
            <a:r>
              <a:rPr sz="1800" spc="-50" dirty="0">
                <a:solidFill>
                  <a:srgbClr val="FFFFFF"/>
                </a:solidFill>
                <a:latin typeface="Rockwell"/>
                <a:cs typeface="Rockwell"/>
              </a:rPr>
              <a:t> </a:t>
            </a:r>
            <a:r>
              <a:rPr sz="1800" dirty="0">
                <a:solidFill>
                  <a:srgbClr val="FFFFFF"/>
                </a:solidFill>
                <a:latin typeface="Rockwell"/>
                <a:cs typeface="Rockwell"/>
              </a:rPr>
              <a:t>döngü</a:t>
            </a:r>
            <a:r>
              <a:rPr sz="1800" spc="-55" dirty="0">
                <a:solidFill>
                  <a:srgbClr val="FFFFFF"/>
                </a:solidFill>
                <a:latin typeface="Rockwell"/>
                <a:cs typeface="Rockwell"/>
              </a:rPr>
              <a:t> </a:t>
            </a:r>
            <a:r>
              <a:rPr sz="1800" dirty="0">
                <a:solidFill>
                  <a:srgbClr val="FFFFFF"/>
                </a:solidFill>
                <a:latin typeface="Rockwell"/>
                <a:cs typeface="Rockwell"/>
              </a:rPr>
              <a:t>de</a:t>
            </a:r>
            <a:r>
              <a:rPr sz="1800" dirty="0">
                <a:solidFill>
                  <a:srgbClr val="FFFFFF"/>
                </a:solidFill>
                <a:latin typeface="Cambria"/>
                <a:cs typeface="Cambria"/>
              </a:rPr>
              <a:t>ğ</a:t>
            </a:r>
            <a:r>
              <a:rPr sz="1800" dirty="0">
                <a:solidFill>
                  <a:srgbClr val="FFFFFF"/>
                </a:solidFill>
                <a:latin typeface="Rockwell"/>
                <a:cs typeface="Rockwell"/>
              </a:rPr>
              <a:t>i</a:t>
            </a:r>
            <a:r>
              <a:rPr sz="1800" dirty="0">
                <a:solidFill>
                  <a:srgbClr val="FFFFFF"/>
                </a:solidFill>
                <a:latin typeface="Cambria"/>
                <a:cs typeface="Cambria"/>
              </a:rPr>
              <a:t>ş</a:t>
            </a:r>
            <a:r>
              <a:rPr sz="1800" dirty="0">
                <a:solidFill>
                  <a:srgbClr val="FFFFFF"/>
                </a:solidFill>
                <a:latin typeface="Rockwell"/>
                <a:cs typeface="Rockwell"/>
              </a:rPr>
              <a:t>keni</a:t>
            </a:r>
            <a:r>
              <a:rPr sz="1800" spc="-40" dirty="0">
                <a:solidFill>
                  <a:srgbClr val="FFFFFF"/>
                </a:solidFill>
                <a:latin typeface="Rockwell"/>
                <a:cs typeface="Rockwell"/>
              </a:rPr>
              <a:t> </a:t>
            </a:r>
            <a:r>
              <a:rPr sz="1800" dirty="0">
                <a:solidFill>
                  <a:srgbClr val="FFFFFF"/>
                </a:solidFill>
                <a:latin typeface="Rockwell"/>
                <a:cs typeface="Rockwell"/>
              </a:rPr>
              <a:t>daha</a:t>
            </a:r>
            <a:r>
              <a:rPr sz="1800" spc="-70" dirty="0">
                <a:solidFill>
                  <a:srgbClr val="FFFFFF"/>
                </a:solidFill>
                <a:latin typeface="Rockwell"/>
                <a:cs typeface="Rockwell"/>
              </a:rPr>
              <a:t> </a:t>
            </a:r>
            <a:r>
              <a:rPr sz="1800" spc="-10" dirty="0">
                <a:solidFill>
                  <a:srgbClr val="FFFFFF"/>
                </a:solidFill>
                <a:latin typeface="Rockwell"/>
                <a:cs typeface="Rockwell"/>
              </a:rPr>
              <a:t>büyük </a:t>
            </a:r>
            <a:r>
              <a:rPr sz="1800" dirty="0">
                <a:solidFill>
                  <a:srgbClr val="FFFFFF"/>
                </a:solidFill>
                <a:latin typeface="Rockwell"/>
                <a:cs typeface="Rockwell"/>
              </a:rPr>
              <a:t>bir sayı</a:t>
            </a:r>
            <a:r>
              <a:rPr sz="1800" spc="-10" dirty="0">
                <a:solidFill>
                  <a:srgbClr val="FFFFFF"/>
                </a:solidFill>
                <a:latin typeface="Rockwell"/>
                <a:cs typeface="Rockwell"/>
              </a:rPr>
              <a:t> Örne</a:t>
            </a:r>
            <a:r>
              <a:rPr sz="1800" spc="-10" dirty="0">
                <a:solidFill>
                  <a:srgbClr val="FFFFFF"/>
                </a:solidFill>
                <a:latin typeface="Cambria"/>
                <a:cs typeface="Cambria"/>
              </a:rPr>
              <a:t>ğ</a:t>
            </a:r>
            <a:r>
              <a:rPr sz="1800" spc="-10" dirty="0">
                <a:solidFill>
                  <a:srgbClr val="FFFFFF"/>
                </a:solidFill>
                <a:latin typeface="Rockwell"/>
                <a:cs typeface="Rockwell"/>
              </a:rPr>
              <a:t>in,</a:t>
            </a:r>
            <a:r>
              <a:rPr sz="1800" spc="-140" dirty="0">
                <a:solidFill>
                  <a:srgbClr val="FFFFFF"/>
                </a:solidFill>
                <a:latin typeface="Rockwell"/>
                <a:cs typeface="Rockwell"/>
              </a:rPr>
              <a:t> </a:t>
            </a:r>
            <a:r>
              <a:rPr sz="1800" dirty="0">
                <a:solidFill>
                  <a:srgbClr val="FFFFFF"/>
                </a:solidFill>
                <a:latin typeface="Rockwell"/>
                <a:cs typeface="Rockwell"/>
              </a:rPr>
              <a:t>25M</a:t>
            </a:r>
            <a:r>
              <a:rPr sz="1800" spc="10" dirty="0">
                <a:solidFill>
                  <a:srgbClr val="FFFFFF"/>
                </a:solidFill>
                <a:latin typeface="Rockwell"/>
                <a:cs typeface="Rockwell"/>
              </a:rPr>
              <a:t> </a:t>
            </a:r>
            <a:r>
              <a:rPr sz="1800" spc="-10" dirty="0">
                <a:solidFill>
                  <a:srgbClr val="FFFFFF"/>
                </a:solidFill>
                <a:latin typeface="Rockwell"/>
                <a:cs typeface="Rockwell"/>
              </a:rPr>
              <a:t>seçip </a:t>
            </a:r>
            <a:r>
              <a:rPr sz="1800" dirty="0">
                <a:solidFill>
                  <a:srgbClr val="FFFFFF"/>
                </a:solidFill>
                <a:latin typeface="Rockwell"/>
                <a:cs typeface="Rockwell"/>
              </a:rPr>
              <a:t>grafik</a:t>
            </a:r>
            <a:r>
              <a:rPr sz="1800" spc="-50" dirty="0">
                <a:solidFill>
                  <a:srgbClr val="FFFFFF"/>
                </a:solidFill>
                <a:latin typeface="Rockwell"/>
                <a:cs typeface="Rockwell"/>
              </a:rPr>
              <a:t> </a:t>
            </a:r>
            <a:r>
              <a:rPr sz="1800" dirty="0">
                <a:solidFill>
                  <a:srgbClr val="FFFFFF"/>
                </a:solidFill>
                <a:latin typeface="Rockwell"/>
                <a:cs typeface="Rockwell"/>
              </a:rPr>
              <a:t>elde</a:t>
            </a:r>
            <a:r>
              <a:rPr sz="1800" spc="-45" dirty="0">
                <a:solidFill>
                  <a:srgbClr val="FFFFFF"/>
                </a:solidFill>
                <a:latin typeface="Rockwell"/>
                <a:cs typeface="Rockwell"/>
              </a:rPr>
              <a:t> </a:t>
            </a:r>
            <a:r>
              <a:rPr sz="1800" spc="-10" dirty="0">
                <a:solidFill>
                  <a:srgbClr val="FFFFFF"/>
                </a:solidFill>
                <a:latin typeface="Rockwell"/>
                <a:cs typeface="Rockwell"/>
              </a:rPr>
              <a:t>edilebilir.</a:t>
            </a:r>
            <a:endParaRPr sz="1800">
              <a:latin typeface="Rockwell"/>
              <a:cs typeface="Rockwell"/>
            </a:endParaRPr>
          </a:p>
        </p:txBody>
      </p:sp>
      <p:pic>
        <p:nvPicPr>
          <p:cNvPr id="5" name="object 5"/>
          <p:cNvPicPr/>
          <p:nvPr/>
        </p:nvPicPr>
        <p:blipFill>
          <a:blip r:embed="rId3" cstate="print"/>
          <a:stretch>
            <a:fillRect/>
          </a:stretch>
        </p:blipFill>
        <p:spPr>
          <a:xfrm>
            <a:off x="478536" y="1374647"/>
            <a:ext cx="7405116" cy="326440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5828" rIns="0" bIns="0" rtlCol="0">
            <a:spAutoFit/>
          </a:bodyPr>
          <a:lstStyle/>
          <a:p>
            <a:pPr marL="2486660">
              <a:lnSpc>
                <a:spcPct val="100000"/>
              </a:lnSpc>
              <a:spcBef>
                <a:spcPts val="95"/>
              </a:spcBef>
            </a:pPr>
            <a:r>
              <a:rPr dirty="0"/>
              <a:t>YI</a:t>
            </a:r>
            <a:r>
              <a:rPr dirty="0">
                <a:latin typeface="Cambria"/>
                <a:cs typeface="Cambria"/>
              </a:rPr>
              <a:t>Ğ</a:t>
            </a:r>
            <a:r>
              <a:rPr dirty="0"/>
              <a:t>IN</a:t>
            </a:r>
            <a:r>
              <a:rPr spc="-145" dirty="0"/>
              <a:t> </a:t>
            </a:r>
            <a:r>
              <a:rPr spc="-20" dirty="0"/>
              <a:t>(STACK)</a:t>
            </a:r>
            <a:r>
              <a:rPr spc="-140" dirty="0"/>
              <a:t> </a:t>
            </a:r>
            <a:r>
              <a:rPr spc="-10" dirty="0"/>
              <a:t>GRAF</a:t>
            </a:r>
            <a:r>
              <a:rPr spc="-10" dirty="0">
                <a:latin typeface="Cambria"/>
                <a:cs typeface="Cambria"/>
              </a:rPr>
              <a:t>İĞİ</a:t>
            </a:r>
          </a:p>
        </p:txBody>
      </p:sp>
      <p:pic>
        <p:nvPicPr>
          <p:cNvPr id="3" name="object 3"/>
          <p:cNvPicPr/>
          <p:nvPr/>
        </p:nvPicPr>
        <p:blipFill>
          <a:blip r:embed="rId2" cstate="print"/>
          <a:stretch>
            <a:fillRect/>
          </a:stretch>
        </p:blipFill>
        <p:spPr>
          <a:xfrm>
            <a:off x="7790688" y="1830323"/>
            <a:ext cx="4832604" cy="5413248"/>
          </a:xfrm>
          <a:prstGeom prst="rect">
            <a:avLst/>
          </a:prstGeom>
        </p:spPr>
      </p:pic>
      <p:pic>
        <p:nvPicPr>
          <p:cNvPr id="4" name="object 4"/>
          <p:cNvPicPr/>
          <p:nvPr/>
        </p:nvPicPr>
        <p:blipFill>
          <a:blip r:embed="rId3" cstate="print"/>
          <a:stretch>
            <a:fillRect/>
          </a:stretch>
        </p:blipFill>
        <p:spPr>
          <a:xfrm>
            <a:off x="381000" y="2080260"/>
            <a:ext cx="7068311" cy="49149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449402" rIns="0" bIns="0" rtlCol="0">
            <a:spAutoFit/>
          </a:bodyPr>
          <a:lstStyle/>
          <a:p>
            <a:pPr marL="2978150">
              <a:lnSpc>
                <a:spcPct val="100000"/>
              </a:lnSpc>
              <a:spcBef>
                <a:spcPts val="105"/>
              </a:spcBef>
            </a:pPr>
            <a:r>
              <a:rPr sz="5000" dirty="0"/>
              <a:t>ROOT</a:t>
            </a:r>
            <a:r>
              <a:rPr sz="5000" spc="-90" dirty="0"/>
              <a:t> </a:t>
            </a:r>
            <a:r>
              <a:rPr sz="5000" dirty="0"/>
              <a:t>GUI</a:t>
            </a:r>
            <a:r>
              <a:rPr sz="5000" spc="-75" dirty="0"/>
              <a:t> </a:t>
            </a:r>
            <a:r>
              <a:rPr sz="5000" spc="-25" dirty="0"/>
              <a:t>MOD</a:t>
            </a:r>
            <a:endParaRPr sz="5000"/>
          </a:p>
        </p:txBody>
      </p:sp>
      <p:pic>
        <p:nvPicPr>
          <p:cNvPr id="3" name="object 3"/>
          <p:cNvPicPr/>
          <p:nvPr/>
        </p:nvPicPr>
        <p:blipFill>
          <a:blip r:embed="rId2" cstate="print"/>
          <a:stretch>
            <a:fillRect/>
          </a:stretch>
        </p:blipFill>
        <p:spPr>
          <a:xfrm>
            <a:off x="8121395" y="1676399"/>
            <a:ext cx="4672584" cy="3320796"/>
          </a:xfrm>
          <a:prstGeom prst="rect">
            <a:avLst/>
          </a:prstGeom>
        </p:spPr>
      </p:pic>
      <p:pic>
        <p:nvPicPr>
          <p:cNvPr id="4" name="object 4"/>
          <p:cNvPicPr/>
          <p:nvPr/>
        </p:nvPicPr>
        <p:blipFill>
          <a:blip r:embed="rId3" cstate="print"/>
          <a:stretch>
            <a:fillRect/>
          </a:stretch>
        </p:blipFill>
        <p:spPr>
          <a:xfrm>
            <a:off x="662940" y="5676900"/>
            <a:ext cx="4482084" cy="3418331"/>
          </a:xfrm>
          <a:prstGeom prst="rect">
            <a:avLst/>
          </a:prstGeom>
        </p:spPr>
      </p:pic>
      <p:grpSp>
        <p:nvGrpSpPr>
          <p:cNvPr id="5" name="object 5"/>
          <p:cNvGrpSpPr/>
          <p:nvPr/>
        </p:nvGrpSpPr>
        <p:grpSpPr>
          <a:xfrm>
            <a:off x="6067044" y="5506211"/>
            <a:ext cx="5968365" cy="3759835"/>
            <a:chOff x="6067044" y="5506211"/>
            <a:chExt cx="5968365" cy="3759835"/>
          </a:xfrm>
        </p:grpSpPr>
        <p:pic>
          <p:nvPicPr>
            <p:cNvPr id="6" name="object 6"/>
            <p:cNvPicPr/>
            <p:nvPr/>
          </p:nvPicPr>
          <p:blipFill>
            <a:blip r:embed="rId4" cstate="print"/>
            <a:stretch>
              <a:fillRect/>
            </a:stretch>
          </p:blipFill>
          <p:spPr>
            <a:xfrm>
              <a:off x="6067044" y="5506211"/>
              <a:ext cx="5967984" cy="3759708"/>
            </a:xfrm>
            <a:prstGeom prst="rect">
              <a:avLst/>
            </a:prstGeom>
          </p:spPr>
        </p:pic>
        <p:sp>
          <p:nvSpPr>
            <p:cNvPr id="7" name="object 7"/>
            <p:cNvSpPr/>
            <p:nvPr/>
          </p:nvSpPr>
          <p:spPr>
            <a:xfrm>
              <a:off x="8936736" y="7106411"/>
              <a:ext cx="548640" cy="236220"/>
            </a:xfrm>
            <a:custGeom>
              <a:avLst/>
              <a:gdLst/>
              <a:ahLst/>
              <a:cxnLst/>
              <a:rect l="l" t="t" r="r" b="b"/>
              <a:pathLst>
                <a:path w="548640" h="236220">
                  <a:moveTo>
                    <a:pt x="375285" y="0"/>
                  </a:moveTo>
                  <a:lnTo>
                    <a:pt x="0" y="118110"/>
                  </a:lnTo>
                  <a:lnTo>
                    <a:pt x="375285" y="236220"/>
                  </a:lnTo>
                  <a:lnTo>
                    <a:pt x="375285" y="155956"/>
                  </a:lnTo>
                  <a:lnTo>
                    <a:pt x="548640" y="155956"/>
                  </a:lnTo>
                  <a:lnTo>
                    <a:pt x="548640" y="80264"/>
                  </a:lnTo>
                  <a:lnTo>
                    <a:pt x="375285" y="80264"/>
                  </a:lnTo>
                  <a:lnTo>
                    <a:pt x="375285" y="0"/>
                  </a:lnTo>
                  <a:close/>
                </a:path>
              </a:pathLst>
            </a:custGeom>
            <a:solidFill>
              <a:srgbClr val="FA8B29"/>
            </a:solidFill>
          </p:spPr>
          <p:txBody>
            <a:bodyPr wrap="square" lIns="0" tIns="0" rIns="0" bIns="0" rtlCol="0"/>
            <a:lstStyle/>
            <a:p>
              <a:endParaRPr/>
            </a:p>
          </p:txBody>
        </p:sp>
      </p:grpSp>
      <p:sp>
        <p:nvSpPr>
          <p:cNvPr id="8" name="object 8"/>
          <p:cNvSpPr txBox="1"/>
          <p:nvPr/>
        </p:nvSpPr>
        <p:spPr>
          <a:xfrm>
            <a:off x="12064333" y="6793738"/>
            <a:ext cx="223520" cy="299720"/>
          </a:xfrm>
          <a:prstGeom prst="rect">
            <a:avLst/>
          </a:prstGeom>
        </p:spPr>
        <p:txBody>
          <a:bodyPr vert="horz" wrap="square" lIns="0" tIns="12700" rIns="0" bIns="0" rtlCol="0">
            <a:spAutoFit/>
          </a:bodyPr>
          <a:lstStyle/>
          <a:p>
            <a:pPr marL="12700">
              <a:lnSpc>
                <a:spcPct val="100000"/>
              </a:lnSpc>
              <a:spcBef>
                <a:spcPts val="100"/>
              </a:spcBef>
            </a:pPr>
            <a:r>
              <a:rPr sz="1800" spc="-25" dirty="0">
                <a:solidFill>
                  <a:srgbClr val="FFFFFF"/>
                </a:solidFill>
                <a:latin typeface="Rockwell"/>
                <a:cs typeface="Rockwell"/>
              </a:rPr>
              <a:t>ki</a:t>
            </a:r>
            <a:endParaRPr sz="1800">
              <a:latin typeface="Rockwell"/>
              <a:cs typeface="Rockwell"/>
            </a:endParaRPr>
          </a:p>
        </p:txBody>
      </p:sp>
      <p:pic>
        <p:nvPicPr>
          <p:cNvPr id="11" name="Picture 10" descr="A screenshot of a computer&#10;&#10;Description automatically generated">
            <a:extLst>
              <a:ext uri="{FF2B5EF4-FFF2-40B4-BE49-F238E27FC236}">
                <a16:creationId xmlns:a16="http://schemas.microsoft.com/office/drawing/2014/main" id="{FF74FCBC-D142-FACF-F5C1-ED5B7E877D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738" y="1857643"/>
            <a:ext cx="7772400" cy="248586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59938" y="715518"/>
            <a:ext cx="6885305" cy="1473835"/>
          </a:xfrm>
          <a:prstGeom prst="rect">
            <a:avLst/>
          </a:prstGeom>
        </p:spPr>
        <p:txBody>
          <a:bodyPr vert="horz" wrap="square" lIns="0" tIns="99060" rIns="0" bIns="0" rtlCol="0">
            <a:spAutoFit/>
          </a:bodyPr>
          <a:lstStyle/>
          <a:p>
            <a:pPr marL="12700" marR="5080" indent="19685">
              <a:lnSpc>
                <a:spcPts val="5400"/>
              </a:lnSpc>
              <a:spcBef>
                <a:spcPts val="780"/>
              </a:spcBef>
            </a:pPr>
            <a:r>
              <a:rPr sz="5000" dirty="0"/>
              <a:t>GUI’DEN</a:t>
            </a:r>
            <a:r>
              <a:rPr sz="5000" spc="-15" dirty="0"/>
              <a:t> </a:t>
            </a:r>
            <a:r>
              <a:rPr sz="5000" spc="-40" dirty="0"/>
              <a:t>FONKS</a:t>
            </a:r>
            <a:r>
              <a:rPr sz="5000" spc="-40" dirty="0">
                <a:latin typeface="Cambria"/>
                <a:cs typeface="Cambria"/>
              </a:rPr>
              <a:t>İ</a:t>
            </a:r>
            <a:r>
              <a:rPr sz="5000" spc="-40" dirty="0"/>
              <a:t>YONA </a:t>
            </a:r>
            <a:r>
              <a:rPr sz="5000" spc="-20" dirty="0"/>
              <a:t>PARAMETRE</a:t>
            </a:r>
            <a:r>
              <a:rPr sz="5000" spc="-225" dirty="0"/>
              <a:t> </a:t>
            </a:r>
            <a:r>
              <a:rPr sz="5000" spc="-20" dirty="0"/>
              <a:t>AKTARMA</a:t>
            </a:r>
            <a:endParaRPr sz="5000">
              <a:latin typeface="Cambria"/>
              <a:cs typeface="Cambria"/>
            </a:endParaRPr>
          </a:p>
        </p:txBody>
      </p:sp>
      <p:pic>
        <p:nvPicPr>
          <p:cNvPr id="3" name="object 3"/>
          <p:cNvPicPr/>
          <p:nvPr/>
        </p:nvPicPr>
        <p:blipFill>
          <a:blip r:embed="rId2" cstate="print"/>
          <a:stretch>
            <a:fillRect/>
          </a:stretch>
        </p:blipFill>
        <p:spPr>
          <a:xfrm>
            <a:off x="2369820" y="2625851"/>
            <a:ext cx="7865364" cy="5670804"/>
          </a:xfrm>
          <a:prstGeom prst="rect">
            <a:avLst/>
          </a:prstGeom>
        </p:spPr>
      </p:pic>
      <p:sp>
        <p:nvSpPr>
          <p:cNvPr id="4" name="object 4"/>
          <p:cNvSpPr txBox="1"/>
          <p:nvPr/>
        </p:nvSpPr>
        <p:spPr>
          <a:xfrm>
            <a:off x="3811651" y="8692388"/>
            <a:ext cx="5151120" cy="57404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View</a:t>
            </a:r>
            <a:r>
              <a:rPr sz="1800" spc="-50" dirty="0">
                <a:solidFill>
                  <a:srgbClr val="FFFFFF"/>
                </a:solidFill>
                <a:latin typeface="Rockwell"/>
                <a:cs typeface="Rockwell"/>
              </a:rPr>
              <a:t> </a:t>
            </a:r>
            <a:r>
              <a:rPr sz="1800" spc="-10" dirty="0">
                <a:solidFill>
                  <a:srgbClr val="FFFFFF"/>
                </a:solidFill>
                <a:latin typeface="Rockwell"/>
                <a:cs typeface="Rockwell"/>
              </a:rPr>
              <a:t>menüsünden</a:t>
            </a:r>
            <a:r>
              <a:rPr sz="1800" spc="-95" dirty="0">
                <a:solidFill>
                  <a:srgbClr val="FFFFFF"/>
                </a:solidFill>
                <a:latin typeface="Rockwell"/>
                <a:cs typeface="Rockwell"/>
              </a:rPr>
              <a:t> </a:t>
            </a:r>
            <a:r>
              <a:rPr sz="1800" spc="-10" dirty="0">
                <a:solidFill>
                  <a:srgbClr val="FFFFFF"/>
                </a:solidFill>
                <a:latin typeface="Rockwell"/>
                <a:cs typeface="Rockwell"/>
              </a:rPr>
              <a:t>Toolbar</a:t>
            </a:r>
            <a:r>
              <a:rPr sz="1800" spc="-60" dirty="0">
                <a:solidFill>
                  <a:srgbClr val="FFFFFF"/>
                </a:solidFill>
                <a:latin typeface="Rockwell"/>
                <a:cs typeface="Rockwell"/>
              </a:rPr>
              <a:t> </a:t>
            </a:r>
            <a:r>
              <a:rPr sz="1800" dirty="0">
                <a:solidFill>
                  <a:srgbClr val="FFFFFF"/>
                </a:solidFill>
                <a:latin typeface="Rockwell"/>
                <a:cs typeface="Rockwell"/>
              </a:rPr>
              <a:t>açıp</a:t>
            </a:r>
            <a:r>
              <a:rPr sz="1800" spc="-65" dirty="0">
                <a:solidFill>
                  <a:srgbClr val="FFFFFF"/>
                </a:solidFill>
                <a:latin typeface="Rockwell"/>
                <a:cs typeface="Rockwell"/>
              </a:rPr>
              <a:t> </a:t>
            </a:r>
            <a:r>
              <a:rPr sz="1800" spc="-25" dirty="0">
                <a:solidFill>
                  <a:srgbClr val="FFFFFF"/>
                </a:solidFill>
                <a:latin typeface="Rockwell"/>
                <a:cs typeface="Rockwell"/>
              </a:rPr>
              <a:t>ok</a:t>
            </a:r>
            <a:endParaRPr sz="1800">
              <a:latin typeface="Rockwell"/>
              <a:cs typeface="Rockwell"/>
            </a:endParaRPr>
          </a:p>
          <a:p>
            <a:pPr marL="12700">
              <a:lnSpc>
                <a:spcPct val="100000"/>
              </a:lnSpc>
            </a:pPr>
            <a:r>
              <a:rPr sz="1800" dirty="0">
                <a:solidFill>
                  <a:srgbClr val="FFFFFF"/>
                </a:solidFill>
                <a:latin typeface="Rockwell"/>
                <a:cs typeface="Rockwell"/>
              </a:rPr>
              <a:t>simgesinin</a:t>
            </a:r>
            <a:r>
              <a:rPr sz="1800" spc="-65" dirty="0">
                <a:solidFill>
                  <a:srgbClr val="FFFFFF"/>
                </a:solidFill>
                <a:latin typeface="Rockwell"/>
                <a:cs typeface="Rockwell"/>
              </a:rPr>
              <a:t> </a:t>
            </a:r>
            <a:r>
              <a:rPr sz="1800" dirty="0">
                <a:solidFill>
                  <a:srgbClr val="FFFFFF"/>
                </a:solidFill>
                <a:latin typeface="Rockwell"/>
                <a:cs typeface="Rockwell"/>
              </a:rPr>
              <a:t>üzerine</a:t>
            </a:r>
            <a:r>
              <a:rPr sz="1800" spc="-65" dirty="0">
                <a:solidFill>
                  <a:srgbClr val="FFFFFF"/>
                </a:solidFill>
                <a:latin typeface="Rockwell"/>
                <a:cs typeface="Rockwell"/>
              </a:rPr>
              <a:t> </a:t>
            </a:r>
            <a:r>
              <a:rPr sz="1800" spc="-10" dirty="0">
                <a:solidFill>
                  <a:srgbClr val="FFFFFF"/>
                </a:solidFill>
                <a:latin typeface="Rockwell"/>
                <a:cs typeface="Rockwell"/>
              </a:rPr>
              <a:t>tıklayarak</a:t>
            </a:r>
            <a:r>
              <a:rPr sz="1800" spc="-80" dirty="0">
                <a:solidFill>
                  <a:srgbClr val="FFFFFF"/>
                </a:solidFill>
                <a:latin typeface="Rockwell"/>
                <a:cs typeface="Rockwell"/>
              </a:rPr>
              <a:t> </a:t>
            </a:r>
            <a:r>
              <a:rPr sz="1800" dirty="0">
                <a:solidFill>
                  <a:srgbClr val="FFFFFF"/>
                </a:solidFill>
                <a:latin typeface="Rockwell"/>
                <a:cs typeface="Rockwell"/>
              </a:rPr>
              <a:t>istenen</a:t>
            </a:r>
            <a:r>
              <a:rPr sz="1800" spc="-70" dirty="0">
                <a:solidFill>
                  <a:srgbClr val="FFFFFF"/>
                </a:solidFill>
                <a:latin typeface="Rockwell"/>
                <a:cs typeface="Rockwell"/>
              </a:rPr>
              <a:t> </a:t>
            </a:r>
            <a:r>
              <a:rPr sz="1800" spc="-30" dirty="0">
                <a:solidFill>
                  <a:srgbClr val="FFFFFF"/>
                </a:solidFill>
                <a:latin typeface="Rockwell"/>
                <a:cs typeface="Rockwell"/>
              </a:rPr>
              <a:t>yere</a:t>
            </a:r>
            <a:r>
              <a:rPr sz="1800" spc="-65" dirty="0">
                <a:solidFill>
                  <a:srgbClr val="FFFFFF"/>
                </a:solidFill>
                <a:latin typeface="Rockwell"/>
                <a:cs typeface="Rockwell"/>
              </a:rPr>
              <a:t> </a:t>
            </a:r>
            <a:r>
              <a:rPr sz="1800" spc="-140" dirty="0">
                <a:solidFill>
                  <a:srgbClr val="FFFFFF"/>
                </a:solidFill>
                <a:latin typeface="Rockwell"/>
                <a:cs typeface="Rockwell"/>
              </a:rPr>
              <a:t>çizilir.</a:t>
            </a:r>
            <a:endParaRPr sz="1800">
              <a:latin typeface="Rockwell"/>
              <a:cs typeface="Rockwe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31214" y="541985"/>
            <a:ext cx="10438130" cy="1329690"/>
          </a:xfrm>
          <a:prstGeom prst="rect">
            <a:avLst/>
          </a:prstGeom>
        </p:spPr>
        <p:txBody>
          <a:bodyPr vert="horz" wrap="square" lIns="0" tIns="90805" rIns="0" bIns="0" rtlCol="0">
            <a:spAutoFit/>
          </a:bodyPr>
          <a:lstStyle/>
          <a:p>
            <a:pPr marL="1010285" marR="5080" indent="-998219">
              <a:lnSpc>
                <a:spcPts val="4860"/>
              </a:lnSpc>
              <a:spcBef>
                <a:spcPts val="715"/>
              </a:spcBef>
              <a:tabLst>
                <a:tab pos="7273290" algn="l"/>
              </a:tabLst>
            </a:pPr>
            <a:r>
              <a:rPr sz="4500" dirty="0"/>
              <a:t>VER</a:t>
            </a:r>
            <a:r>
              <a:rPr sz="4500" dirty="0">
                <a:latin typeface="Cambria"/>
                <a:cs typeface="Cambria"/>
              </a:rPr>
              <a:t>İ</a:t>
            </a:r>
            <a:r>
              <a:rPr sz="4500" spc="5" dirty="0">
                <a:latin typeface="Cambria"/>
                <a:cs typeface="Cambria"/>
              </a:rPr>
              <a:t> </a:t>
            </a:r>
            <a:r>
              <a:rPr sz="4500" spc="-10" dirty="0"/>
              <a:t>DOSYASINDAN</a:t>
            </a:r>
            <a:r>
              <a:rPr sz="4500" spc="-114" dirty="0"/>
              <a:t> </a:t>
            </a:r>
            <a:r>
              <a:rPr sz="4500" spc="-10" dirty="0"/>
              <a:t>(.TXT</a:t>
            </a:r>
            <a:r>
              <a:rPr sz="4500" dirty="0"/>
              <a:t>	VEYA</a:t>
            </a:r>
            <a:r>
              <a:rPr sz="4500" spc="-260" dirty="0"/>
              <a:t> </a:t>
            </a:r>
            <a:r>
              <a:rPr sz="4500" spc="-30" dirty="0"/>
              <a:t>.DAT) </a:t>
            </a:r>
            <a:r>
              <a:rPr sz="4500" spc="-45" dirty="0"/>
              <a:t>OKUMA</a:t>
            </a:r>
            <a:r>
              <a:rPr sz="4500" spc="-350" dirty="0"/>
              <a:t> </a:t>
            </a:r>
            <a:r>
              <a:rPr sz="4500" dirty="0"/>
              <a:t>VE</a:t>
            </a:r>
            <a:r>
              <a:rPr sz="4500" spc="-95" dirty="0"/>
              <a:t> </a:t>
            </a:r>
            <a:r>
              <a:rPr sz="4500" dirty="0"/>
              <a:t>H</a:t>
            </a:r>
            <a:r>
              <a:rPr sz="4500" dirty="0">
                <a:latin typeface="Cambria"/>
                <a:cs typeface="Cambria"/>
              </a:rPr>
              <a:t>İ</a:t>
            </a:r>
            <a:r>
              <a:rPr sz="4500" dirty="0"/>
              <a:t>STOGRAM</a:t>
            </a:r>
            <a:r>
              <a:rPr sz="4500" spc="-75" dirty="0"/>
              <a:t> </a:t>
            </a:r>
            <a:r>
              <a:rPr sz="4500" spc="-10" dirty="0"/>
              <a:t>Ç</a:t>
            </a:r>
            <a:r>
              <a:rPr sz="4500" spc="-10" dirty="0">
                <a:latin typeface="Cambria"/>
                <a:cs typeface="Cambria"/>
              </a:rPr>
              <a:t>İ</a:t>
            </a:r>
            <a:r>
              <a:rPr sz="4500" spc="-10" dirty="0"/>
              <a:t>ZME</a:t>
            </a:r>
            <a:endParaRPr sz="4500">
              <a:latin typeface="Cambria"/>
              <a:cs typeface="Cambria"/>
            </a:endParaRPr>
          </a:p>
        </p:txBody>
      </p:sp>
      <p:sp>
        <p:nvSpPr>
          <p:cNvPr id="3" name="object 3"/>
          <p:cNvSpPr txBox="1"/>
          <p:nvPr/>
        </p:nvSpPr>
        <p:spPr>
          <a:xfrm>
            <a:off x="7169911" y="2371470"/>
            <a:ext cx="3820795" cy="2220595"/>
          </a:xfrm>
          <a:prstGeom prst="rect">
            <a:avLst/>
          </a:prstGeom>
        </p:spPr>
        <p:txBody>
          <a:bodyPr vert="horz" wrap="square" lIns="0" tIns="12700" rIns="0" bIns="0" rtlCol="0">
            <a:spAutoFit/>
          </a:bodyPr>
          <a:lstStyle/>
          <a:p>
            <a:pPr marL="12700">
              <a:lnSpc>
                <a:spcPct val="100000"/>
              </a:lnSpc>
              <a:spcBef>
                <a:spcPts val="100"/>
              </a:spcBef>
            </a:pPr>
            <a:r>
              <a:rPr sz="1800" spc="-30" dirty="0">
                <a:solidFill>
                  <a:srgbClr val="FFFFFF"/>
                </a:solidFill>
                <a:latin typeface="Rockwell"/>
                <a:cs typeface="Rockwell"/>
              </a:rPr>
              <a:t>Veri</a:t>
            </a:r>
            <a:r>
              <a:rPr sz="1800" spc="-80" dirty="0">
                <a:solidFill>
                  <a:srgbClr val="FFFFFF"/>
                </a:solidFill>
                <a:latin typeface="Rockwell"/>
                <a:cs typeface="Rockwell"/>
              </a:rPr>
              <a:t> </a:t>
            </a:r>
            <a:r>
              <a:rPr sz="1800" spc="-10" dirty="0">
                <a:solidFill>
                  <a:srgbClr val="FFFFFF"/>
                </a:solidFill>
                <a:latin typeface="Rockwell"/>
                <a:cs typeface="Rockwell"/>
              </a:rPr>
              <a:t>dosyası:</a:t>
            </a:r>
            <a:endParaRPr sz="1800">
              <a:latin typeface="Rockwell"/>
              <a:cs typeface="Rockwell"/>
            </a:endParaRPr>
          </a:p>
          <a:p>
            <a:pPr marL="12700" marR="2209165" indent="333375">
              <a:lnSpc>
                <a:spcPct val="100000"/>
              </a:lnSpc>
              <a:buSzPct val="144444"/>
              <a:buChar char="•"/>
              <a:tabLst>
                <a:tab pos="346075" algn="l"/>
              </a:tabLst>
            </a:pPr>
            <a:r>
              <a:rPr sz="1800" spc="-10" dirty="0">
                <a:solidFill>
                  <a:srgbClr val="FFFFFF"/>
                </a:solidFill>
                <a:latin typeface="Rockwell"/>
                <a:cs typeface="Rockwell"/>
              </a:rPr>
              <a:t>expo.dat </a:t>
            </a:r>
            <a:r>
              <a:rPr sz="1800" dirty="0">
                <a:solidFill>
                  <a:srgbClr val="FFFFFF"/>
                </a:solidFill>
                <a:latin typeface="Rockwell"/>
                <a:cs typeface="Rockwell"/>
              </a:rPr>
              <a:t>Makro</a:t>
            </a:r>
            <a:r>
              <a:rPr sz="1800" spc="-85" dirty="0">
                <a:solidFill>
                  <a:srgbClr val="FFFFFF"/>
                </a:solidFill>
                <a:latin typeface="Rockwell"/>
                <a:cs typeface="Rockwell"/>
              </a:rPr>
              <a:t> </a:t>
            </a:r>
            <a:r>
              <a:rPr sz="1800" spc="-175" dirty="0">
                <a:solidFill>
                  <a:srgbClr val="FFFFFF"/>
                </a:solidFill>
                <a:latin typeface="Rockwell"/>
                <a:cs typeface="Rockwell"/>
              </a:rPr>
              <a:t>dosyası:</a:t>
            </a:r>
            <a:endParaRPr sz="1800">
              <a:latin typeface="Rockwell"/>
              <a:cs typeface="Rockwell"/>
            </a:endParaRPr>
          </a:p>
          <a:p>
            <a:pPr marL="346075" indent="-333375">
              <a:lnSpc>
                <a:spcPct val="100000"/>
              </a:lnSpc>
              <a:buSzPct val="144444"/>
              <a:buChar char="•"/>
              <a:tabLst>
                <a:tab pos="346075" algn="l"/>
              </a:tabLst>
            </a:pPr>
            <a:r>
              <a:rPr sz="1800" spc="-10" dirty="0">
                <a:solidFill>
                  <a:srgbClr val="FFFFFF"/>
                </a:solidFill>
                <a:latin typeface="Rockwell"/>
                <a:cs typeface="Rockwell"/>
              </a:rPr>
              <a:t>file1.C</a:t>
            </a:r>
            <a:endParaRPr sz="1800">
              <a:latin typeface="Rockwell"/>
              <a:cs typeface="Rockwell"/>
            </a:endParaRPr>
          </a:p>
          <a:p>
            <a:pPr marL="12700" marR="5080">
              <a:lnSpc>
                <a:spcPct val="100000"/>
              </a:lnSpc>
            </a:pPr>
            <a:r>
              <a:rPr sz="1800" dirty="0">
                <a:solidFill>
                  <a:srgbClr val="FFFFFF"/>
                </a:solidFill>
                <a:latin typeface="Rockwell"/>
                <a:cs typeface="Rockwell"/>
              </a:rPr>
              <a:t>Önce</a:t>
            </a:r>
            <a:r>
              <a:rPr sz="1800" spc="-50" dirty="0">
                <a:solidFill>
                  <a:srgbClr val="FFFFFF"/>
                </a:solidFill>
                <a:latin typeface="Rockwell"/>
                <a:cs typeface="Rockwell"/>
              </a:rPr>
              <a:t> </a:t>
            </a:r>
            <a:r>
              <a:rPr sz="1800" dirty="0">
                <a:solidFill>
                  <a:srgbClr val="FFFFFF"/>
                </a:solidFill>
                <a:latin typeface="Rockwell"/>
                <a:cs typeface="Rockwell"/>
              </a:rPr>
              <a:t>histogram</a:t>
            </a:r>
            <a:r>
              <a:rPr sz="1800" spc="-55" dirty="0">
                <a:solidFill>
                  <a:srgbClr val="FFFFFF"/>
                </a:solidFill>
                <a:latin typeface="Rockwell"/>
                <a:cs typeface="Rockwell"/>
              </a:rPr>
              <a:t> </a:t>
            </a:r>
            <a:r>
              <a:rPr sz="1800" spc="-10" dirty="0">
                <a:solidFill>
                  <a:srgbClr val="FFFFFF"/>
                </a:solidFill>
                <a:latin typeface="Rockwell"/>
                <a:cs typeface="Rockwell"/>
              </a:rPr>
              <a:t>tanımlaması</a:t>
            </a:r>
            <a:r>
              <a:rPr sz="1800" spc="500" dirty="0">
                <a:solidFill>
                  <a:srgbClr val="FFFFFF"/>
                </a:solidFill>
                <a:latin typeface="Rockwell"/>
                <a:cs typeface="Rockwell"/>
              </a:rPr>
              <a:t> </a:t>
            </a:r>
            <a:r>
              <a:rPr sz="1800" spc="-670" dirty="0">
                <a:solidFill>
                  <a:srgbClr val="FFFFFF"/>
                </a:solidFill>
                <a:latin typeface="Rockwell"/>
                <a:cs typeface="Rockwell"/>
              </a:rPr>
              <a:t>yapılır,</a:t>
            </a:r>
            <a:r>
              <a:rPr sz="1800" dirty="0">
                <a:solidFill>
                  <a:srgbClr val="FFFFFF"/>
                </a:solidFill>
                <a:latin typeface="Rockwell"/>
                <a:cs typeface="Rockwell"/>
              </a:rPr>
              <a:t> dosyadan</a:t>
            </a:r>
            <a:r>
              <a:rPr sz="1800" spc="-55" dirty="0">
                <a:solidFill>
                  <a:srgbClr val="FFFFFF"/>
                </a:solidFill>
                <a:latin typeface="Rockwell"/>
                <a:cs typeface="Rockwell"/>
              </a:rPr>
              <a:t> </a:t>
            </a:r>
            <a:r>
              <a:rPr sz="1800" dirty="0">
                <a:solidFill>
                  <a:srgbClr val="FFFFFF"/>
                </a:solidFill>
                <a:latin typeface="Rockwell"/>
                <a:cs typeface="Rockwell"/>
              </a:rPr>
              <a:t>veriler</a:t>
            </a:r>
            <a:r>
              <a:rPr sz="1800" spc="-5" dirty="0">
                <a:solidFill>
                  <a:srgbClr val="FFFFFF"/>
                </a:solidFill>
                <a:latin typeface="Rockwell"/>
                <a:cs typeface="Rockwell"/>
              </a:rPr>
              <a:t> </a:t>
            </a:r>
            <a:r>
              <a:rPr sz="1800" spc="-35" dirty="0">
                <a:solidFill>
                  <a:srgbClr val="FFFFFF"/>
                </a:solidFill>
                <a:latin typeface="Rockwell"/>
                <a:cs typeface="Rockwell"/>
              </a:rPr>
              <a:t>okunur.</a:t>
            </a:r>
            <a:r>
              <a:rPr sz="1800" spc="-140" dirty="0">
                <a:solidFill>
                  <a:srgbClr val="FFFFFF"/>
                </a:solidFill>
                <a:latin typeface="Rockwell"/>
                <a:cs typeface="Rockwell"/>
              </a:rPr>
              <a:t> </a:t>
            </a:r>
            <a:r>
              <a:rPr sz="1800" spc="-35" dirty="0">
                <a:solidFill>
                  <a:srgbClr val="FFFFFF"/>
                </a:solidFill>
                <a:latin typeface="Rockwell"/>
                <a:cs typeface="Rockwell"/>
              </a:rPr>
              <a:t>Bu </a:t>
            </a:r>
            <a:r>
              <a:rPr sz="1800" dirty="0">
                <a:solidFill>
                  <a:srgbClr val="FFFFFF"/>
                </a:solidFill>
                <a:latin typeface="Rockwell"/>
                <a:cs typeface="Rockwell"/>
              </a:rPr>
              <a:t>veriler</a:t>
            </a:r>
            <a:r>
              <a:rPr sz="1800" spc="-50" dirty="0">
                <a:solidFill>
                  <a:srgbClr val="FFFFFF"/>
                </a:solidFill>
                <a:latin typeface="Rockwell"/>
                <a:cs typeface="Rockwell"/>
              </a:rPr>
              <a:t> </a:t>
            </a:r>
            <a:r>
              <a:rPr sz="1800" dirty="0">
                <a:solidFill>
                  <a:srgbClr val="FFFFFF"/>
                </a:solidFill>
                <a:latin typeface="Rockwell"/>
                <a:cs typeface="Rockwell"/>
              </a:rPr>
              <a:t>ile</a:t>
            </a:r>
            <a:r>
              <a:rPr sz="1800" spc="-45" dirty="0">
                <a:solidFill>
                  <a:srgbClr val="FFFFFF"/>
                </a:solidFill>
                <a:latin typeface="Rockwell"/>
                <a:cs typeface="Rockwell"/>
              </a:rPr>
              <a:t> </a:t>
            </a:r>
            <a:r>
              <a:rPr sz="1800" dirty="0">
                <a:solidFill>
                  <a:srgbClr val="FFFFFF"/>
                </a:solidFill>
                <a:latin typeface="Rockwell"/>
                <a:cs typeface="Rockwell"/>
              </a:rPr>
              <a:t>histogram</a:t>
            </a:r>
            <a:r>
              <a:rPr sz="1800" spc="-40" dirty="0">
                <a:solidFill>
                  <a:srgbClr val="FFFFFF"/>
                </a:solidFill>
                <a:latin typeface="Rockwell"/>
                <a:cs typeface="Rockwell"/>
              </a:rPr>
              <a:t> </a:t>
            </a:r>
            <a:r>
              <a:rPr sz="1800" dirty="0">
                <a:solidFill>
                  <a:srgbClr val="FFFFFF"/>
                </a:solidFill>
                <a:latin typeface="Rockwell"/>
                <a:cs typeface="Rockwell"/>
              </a:rPr>
              <a:t>doldurulur</a:t>
            </a:r>
            <a:r>
              <a:rPr sz="1800" spc="-40" dirty="0">
                <a:solidFill>
                  <a:srgbClr val="FFFFFF"/>
                </a:solidFill>
                <a:latin typeface="Rockwell"/>
                <a:cs typeface="Rockwell"/>
              </a:rPr>
              <a:t> </a:t>
            </a:r>
            <a:r>
              <a:rPr sz="1800" spc="-20" dirty="0">
                <a:solidFill>
                  <a:srgbClr val="FFFFFF"/>
                </a:solidFill>
                <a:latin typeface="Rockwell"/>
                <a:cs typeface="Rockwell"/>
              </a:rPr>
              <a:t>(bir </a:t>
            </a:r>
            <a:r>
              <a:rPr sz="1800" dirty="0">
                <a:solidFill>
                  <a:srgbClr val="FFFFFF"/>
                </a:solidFill>
                <a:latin typeface="Rockwell"/>
                <a:cs typeface="Rockwell"/>
              </a:rPr>
              <a:t>çe</a:t>
            </a:r>
            <a:r>
              <a:rPr sz="1800" dirty="0">
                <a:solidFill>
                  <a:srgbClr val="FFFFFF"/>
                </a:solidFill>
                <a:latin typeface="Cambria"/>
                <a:cs typeface="Cambria"/>
              </a:rPr>
              <a:t>ş</a:t>
            </a:r>
            <a:r>
              <a:rPr sz="1800" dirty="0">
                <a:solidFill>
                  <a:srgbClr val="FFFFFF"/>
                </a:solidFill>
                <a:latin typeface="Rockwell"/>
                <a:cs typeface="Rockwell"/>
              </a:rPr>
              <a:t>it</a:t>
            </a:r>
            <a:r>
              <a:rPr sz="1800" spc="-65" dirty="0">
                <a:solidFill>
                  <a:srgbClr val="FFFFFF"/>
                </a:solidFill>
                <a:latin typeface="Rockwell"/>
                <a:cs typeface="Rockwell"/>
              </a:rPr>
              <a:t> </a:t>
            </a:r>
            <a:r>
              <a:rPr sz="1800" dirty="0">
                <a:solidFill>
                  <a:srgbClr val="FFFFFF"/>
                </a:solidFill>
                <a:latin typeface="Rockwell"/>
                <a:cs typeface="Rockwell"/>
              </a:rPr>
              <a:t>sayma</a:t>
            </a:r>
            <a:r>
              <a:rPr sz="1800" spc="-70" dirty="0">
                <a:solidFill>
                  <a:srgbClr val="FFFFFF"/>
                </a:solidFill>
                <a:latin typeface="Rockwell"/>
                <a:cs typeface="Rockwell"/>
              </a:rPr>
              <a:t> </a:t>
            </a:r>
            <a:r>
              <a:rPr sz="1800" dirty="0">
                <a:solidFill>
                  <a:srgbClr val="FFFFFF"/>
                </a:solidFill>
                <a:latin typeface="Rockwell"/>
                <a:cs typeface="Rockwell"/>
              </a:rPr>
              <a:t>deneyi),</a:t>
            </a:r>
            <a:r>
              <a:rPr sz="1800" spc="220" dirty="0">
                <a:solidFill>
                  <a:srgbClr val="FFFFFF"/>
                </a:solidFill>
                <a:latin typeface="Rockwell"/>
                <a:cs typeface="Rockwell"/>
              </a:rPr>
              <a:t> </a:t>
            </a:r>
            <a:r>
              <a:rPr sz="1800" spc="-20" dirty="0">
                <a:solidFill>
                  <a:srgbClr val="FFFFFF"/>
                </a:solidFill>
                <a:latin typeface="Rockwell"/>
                <a:cs typeface="Rockwell"/>
              </a:rPr>
              <a:t>sonuç </a:t>
            </a:r>
            <a:r>
              <a:rPr sz="1800" spc="-10" dirty="0">
                <a:solidFill>
                  <a:srgbClr val="FFFFFF"/>
                </a:solidFill>
                <a:latin typeface="Rockwell"/>
                <a:cs typeface="Rockwell"/>
              </a:rPr>
              <a:t>gösterilir.</a:t>
            </a:r>
            <a:endParaRPr sz="1800">
              <a:latin typeface="Rockwell"/>
              <a:cs typeface="Rockwell"/>
            </a:endParaRPr>
          </a:p>
        </p:txBody>
      </p:sp>
      <p:pic>
        <p:nvPicPr>
          <p:cNvPr id="4" name="object 4"/>
          <p:cNvPicPr/>
          <p:nvPr/>
        </p:nvPicPr>
        <p:blipFill>
          <a:blip r:embed="rId2" cstate="print"/>
          <a:stretch>
            <a:fillRect/>
          </a:stretch>
        </p:blipFill>
        <p:spPr>
          <a:xfrm>
            <a:off x="6536435" y="4876800"/>
            <a:ext cx="5952744" cy="4253484"/>
          </a:xfrm>
          <a:prstGeom prst="rect">
            <a:avLst/>
          </a:prstGeom>
        </p:spPr>
      </p:pic>
      <p:pic>
        <p:nvPicPr>
          <p:cNvPr id="5" name="object 5"/>
          <p:cNvPicPr/>
          <p:nvPr/>
        </p:nvPicPr>
        <p:blipFill>
          <a:blip r:embed="rId3" cstate="print"/>
          <a:stretch>
            <a:fillRect/>
          </a:stretch>
        </p:blipFill>
        <p:spPr>
          <a:xfrm>
            <a:off x="713231" y="2316479"/>
            <a:ext cx="5951220" cy="2343912"/>
          </a:xfrm>
          <a:prstGeom prst="rect">
            <a:avLst/>
          </a:prstGeom>
        </p:spPr>
      </p:pic>
      <p:pic>
        <p:nvPicPr>
          <p:cNvPr id="6" name="object 6"/>
          <p:cNvPicPr/>
          <p:nvPr/>
        </p:nvPicPr>
        <p:blipFill>
          <a:blip r:embed="rId4" cstate="print"/>
          <a:stretch>
            <a:fillRect/>
          </a:stretch>
        </p:blipFill>
        <p:spPr>
          <a:xfrm>
            <a:off x="877824" y="5105400"/>
            <a:ext cx="4387596" cy="1976627"/>
          </a:xfrm>
          <a:prstGeom prst="rect">
            <a:avLst/>
          </a:prstGeom>
        </p:spPr>
      </p:pic>
      <p:sp>
        <p:nvSpPr>
          <p:cNvPr id="7" name="object 7"/>
          <p:cNvSpPr txBox="1"/>
          <p:nvPr/>
        </p:nvSpPr>
        <p:spPr>
          <a:xfrm>
            <a:off x="956868" y="7788020"/>
            <a:ext cx="3305810" cy="574040"/>
          </a:xfrm>
          <a:prstGeom prst="rect">
            <a:avLst/>
          </a:prstGeom>
        </p:spPr>
        <p:txBody>
          <a:bodyPr vert="horz" wrap="square" lIns="0" tIns="12700" rIns="0" bIns="0" rtlCol="0">
            <a:spAutoFit/>
          </a:bodyPr>
          <a:lstStyle/>
          <a:p>
            <a:pPr marL="12700" marR="5080">
              <a:lnSpc>
                <a:spcPct val="100000"/>
              </a:lnSpc>
              <a:spcBef>
                <a:spcPts val="100"/>
              </a:spcBef>
            </a:pPr>
            <a:r>
              <a:rPr sz="1800" spc="-10" dirty="0">
                <a:solidFill>
                  <a:srgbClr val="FFFFFF"/>
                </a:solidFill>
                <a:latin typeface="Rockwell"/>
                <a:cs typeface="Rockwell"/>
              </a:rPr>
              <a:t>Inp:</a:t>
            </a:r>
            <a:r>
              <a:rPr sz="1800" spc="-150" dirty="0">
                <a:solidFill>
                  <a:srgbClr val="FFFFFF"/>
                </a:solidFill>
                <a:latin typeface="Rockwell"/>
                <a:cs typeface="Rockwell"/>
              </a:rPr>
              <a:t> </a:t>
            </a:r>
            <a:r>
              <a:rPr sz="1800" dirty="0">
                <a:solidFill>
                  <a:srgbClr val="FFFFFF"/>
                </a:solidFill>
                <a:latin typeface="Rockwell"/>
                <a:cs typeface="Rockwell"/>
              </a:rPr>
              <a:t>Bir</a:t>
            </a:r>
            <a:r>
              <a:rPr sz="1800" spc="-55" dirty="0">
                <a:solidFill>
                  <a:srgbClr val="FFFFFF"/>
                </a:solidFill>
                <a:latin typeface="Rockwell"/>
                <a:cs typeface="Rockwell"/>
              </a:rPr>
              <a:t> </a:t>
            </a:r>
            <a:r>
              <a:rPr sz="1800" dirty="0">
                <a:solidFill>
                  <a:srgbClr val="FFFFFF"/>
                </a:solidFill>
                <a:latin typeface="Rockwell"/>
                <a:cs typeface="Rockwell"/>
              </a:rPr>
              <a:t>nesne</a:t>
            </a:r>
            <a:r>
              <a:rPr sz="1800" spc="-25" dirty="0">
                <a:solidFill>
                  <a:srgbClr val="FFFFFF"/>
                </a:solidFill>
                <a:latin typeface="Rockwell"/>
                <a:cs typeface="Rockwell"/>
              </a:rPr>
              <a:t> </a:t>
            </a:r>
            <a:r>
              <a:rPr sz="1800" dirty="0">
                <a:solidFill>
                  <a:srgbClr val="FFFFFF"/>
                </a:solidFill>
                <a:latin typeface="Rockwell"/>
                <a:cs typeface="Rockwell"/>
              </a:rPr>
              <a:t>olarak</a:t>
            </a:r>
            <a:r>
              <a:rPr sz="1800" spc="-50" dirty="0">
                <a:solidFill>
                  <a:srgbClr val="FFFFFF"/>
                </a:solidFill>
                <a:latin typeface="Rockwell"/>
                <a:cs typeface="Rockwell"/>
              </a:rPr>
              <a:t> </a:t>
            </a:r>
            <a:r>
              <a:rPr sz="1800" spc="-270" dirty="0">
                <a:solidFill>
                  <a:srgbClr val="FFFFFF"/>
                </a:solidFill>
                <a:latin typeface="Rockwell"/>
                <a:cs typeface="Rockwell"/>
              </a:rPr>
              <a:t>tanımlanır</a:t>
            </a:r>
            <a:r>
              <a:rPr sz="1800" dirty="0">
                <a:solidFill>
                  <a:srgbClr val="FFFFFF"/>
                </a:solidFill>
                <a:latin typeface="Rockwell"/>
                <a:cs typeface="Rockwell"/>
              </a:rPr>
              <a:t> ve</a:t>
            </a:r>
            <a:r>
              <a:rPr sz="1800" spc="-55" dirty="0">
                <a:solidFill>
                  <a:srgbClr val="FFFFFF"/>
                </a:solidFill>
                <a:latin typeface="Rockwell"/>
                <a:cs typeface="Rockwell"/>
              </a:rPr>
              <a:t> </a:t>
            </a:r>
            <a:r>
              <a:rPr sz="1800" spc="-10" dirty="0">
                <a:solidFill>
                  <a:srgbClr val="FFFFFF"/>
                </a:solidFill>
                <a:latin typeface="Rockwell"/>
                <a:cs typeface="Rockwell"/>
              </a:rPr>
              <a:t>inp.open</a:t>
            </a:r>
            <a:r>
              <a:rPr sz="1800" spc="-40" dirty="0">
                <a:solidFill>
                  <a:srgbClr val="FFFFFF"/>
                </a:solidFill>
                <a:latin typeface="Rockwell"/>
                <a:cs typeface="Rockwell"/>
              </a:rPr>
              <a:t> </a:t>
            </a:r>
            <a:r>
              <a:rPr sz="1800" dirty="0">
                <a:solidFill>
                  <a:srgbClr val="FFFFFF"/>
                </a:solidFill>
                <a:latin typeface="Rockwell"/>
                <a:cs typeface="Rockwell"/>
              </a:rPr>
              <a:t>ile</a:t>
            </a:r>
            <a:r>
              <a:rPr sz="1800" spc="-65" dirty="0">
                <a:solidFill>
                  <a:srgbClr val="FFFFFF"/>
                </a:solidFill>
                <a:latin typeface="Rockwell"/>
                <a:cs typeface="Rockwell"/>
              </a:rPr>
              <a:t> </a:t>
            </a:r>
            <a:r>
              <a:rPr sz="1800" dirty="0">
                <a:solidFill>
                  <a:srgbClr val="FFFFFF"/>
                </a:solidFill>
                <a:latin typeface="Rockwell"/>
                <a:cs typeface="Rockwell"/>
              </a:rPr>
              <a:t>dosya</a:t>
            </a:r>
            <a:r>
              <a:rPr sz="1800" spc="-60" dirty="0">
                <a:solidFill>
                  <a:srgbClr val="FFFFFF"/>
                </a:solidFill>
                <a:latin typeface="Rockwell"/>
                <a:cs typeface="Rockwell"/>
              </a:rPr>
              <a:t> </a:t>
            </a:r>
            <a:r>
              <a:rPr sz="1800" spc="-10" dirty="0">
                <a:solidFill>
                  <a:srgbClr val="FFFFFF"/>
                </a:solidFill>
                <a:latin typeface="Rockwell"/>
                <a:cs typeface="Rockwell"/>
              </a:rPr>
              <a:t>açılır.</a:t>
            </a:r>
            <a:endParaRPr sz="1800">
              <a:latin typeface="Rockwell"/>
              <a:cs typeface="Rockwe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ROOT, 1994 yılında René Brun ve Fons Rademakers tarafından CERN’de (Avrupa Nükleer Araştırma Merkezi) geliştirilmeye başlanan, bilimsel amaçlı, özellikle deneysel parçacık fiziği alanında kullanılan, açık kaynak kodlu bilimsel bir veri analiz paketid"/>
          <p:cNvSpPr txBox="1"/>
          <p:nvPr/>
        </p:nvSpPr>
        <p:spPr>
          <a:xfrm>
            <a:off x="410082" y="1460282"/>
            <a:ext cx="12184635" cy="81304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457200" indent="-457200" algn="just">
              <a:spcBef>
                <a:spcPts val="2000"/>
              </a:spcBef>
              <a:buSzPct val="145000"/>
              <a:buFont typeface="Wingdings" pitchFamily="2" charset="2"/>
              <a:buChar char="§"/>
              <a:defRPr b="0"/>
            </a:pPr>
            <a:r>
              <a:rPr sz="2800" dirty="0">
                <a:solidFill>
                  <a:schemeClr val="bg1"/>
                </a:solidFill>
                <a:latin typeface="Abadi" panose="020B0604020104020204" pitchFamily="34" charset="0"/>
              </a:rPr>
              <a:t>ROOT </a:t>
            </a:r>
            <a:r>
              <a:rPr sz="2800" dirty="0" err="1">
                <a:solidFill>
                  <a:schemeClr val="bg1"/>
                </a:solidFill>
                <a:latin typeface="Abadi" panose="020B0604020104020204" pitchFamily="34" charset="0"/>
              </a:rPr>
              <a:t>parçacık</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fiziği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analizi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için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tasarlanmıs</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olmasına</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rağmen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aynı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zamanda</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astronomi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madenciliği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gibi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diğer</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uygulamalarda</a:t>
            </a:r>
            <a:r>
              <a:rPr sz="2800" dirty="0">
                <a:solidFill>
                  <a:schemeClr val="bg1"/>
                </a:solidFill>
                <a:latin typeface="Abadi" panose="020B0604020104020204" pitchFamily="34" charset="0"/>
              </a:rPr>
              <a:t> da </a:t>
            </a:r>
            <a:r>
              <a:rPr sz="2800" dirty="0" err="1">
                <a:solidFill>
                  <a:schemeClr val="bg1"/>
                </a:solidFill>
                <a:latin typeface="Abadi" panose="020B0604020104020204" pitchFamily="34" charset="0"/>
              </a:rPr>
              <a:t>kullanılmaktadır</a:t>
            </a:r>
            <a:r>
              <a:rPr sz="2800" dirty="0">
                <a:solidFill>
                  <a:schemeClr val="bg1"/>
                </a:solidFill>
                <a:latin typeface="Abadi" panose="020B0604020104020204" pitchFamily="34" charset="0"/>
              </a:rPr>
              <a:t>. </a:t>
            </a:r>
          </a:p>
          <a:p>
            <a:pPr marL="457200" indent="-457200" algn="just">
              <a:spcBef>
                <a:spcPts val="2000"/>
              </a:spcBef>
              <a:buSzPct val="145000"/>
              <a:buFont typeface="Wingdings" pitchFamily="2" charset="2"/>
              <a:buChar char="§"/>
              <a:defRPr b="0"/>
            </a:pPr>
            <a:endParaRPr sz="2800" dirty="0">
              <a:solidFill>
                <a:schemeClr val="bg1"/>
              </a:solidFill>
              <a:latin typeface="Abadi" panose="020B0604020104020204" pitchFamily="34" charset="0"/>
            </a:endParaRPr>
          </a:p>
          <a:p>
            <a:pPr marL="457200" indent="-457200" algn="just">
              <a:spcBef>
                <a:spcPts val="2000"/>
              </a:spcBef>
              <a:buSzPct val="145000"/>
              <a:buFont typeface="Wingdings" pitchFamily="2" charset="2"/>
              <a:buChar char="§"/>
              <a:defRPr b="0"/>
            </a:pPr>
            <a:r>
              <a:rPr sz="2800" dirty="0" err="1">
                <a:solidFill>
                  <a:schemeClr val="bg1"/>
                </a:solidFill>
                <a:latin typeface="Abadi" panose="020B0604020104020204" pitchFamily="34" charset="0"/>
              </a:rPr>
              <a:t>ROOT’un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en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önemli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özelliği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ROOT’un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içerisinde</a:t>
            </a:r>
            <a:r>
              <a:rPr sz="2800" dirty="0">
                <a:solidFill>
                  <a:schemeClr val="bg1"/>
                </a:solidFill>
                <a:latin typeface="Abadi" panose="020B0604020104020204" pitchFamily="34" charset="0"/>
              </a:rPr>
              <a:t> Tree </a:t>
            </a:r>
            <a:r>
              <a:rPr sz="2800" dirty="0" err="1">
                <a:solidFill>
                  <a:schemeClr val="bg1"/>
                </a:solidFill>
                <a:latin typeface="Abadi" panose="020B0604020104020204" pitchFamily="34" charset="0"/>
              </a:rPr>
              <a:t>adında</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içerisinde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branchleri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leaveleri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olan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bir</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taşıyıcı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olmasıdır</a:t>
            </a:r>
            <a:r>
              <a:rPr sz="2800" dirty="0">
                <a:solidFill>
                  <a:schemeClr val="bg1"/>
                </a:solidFill>
                <a:latin typeface="Abadi" panose="020B0604020104020204" pitchFamily="34" charset="0"/>
              </a:rPr>
              <a:t>. Bu </a:t>
            </a:r>
            <a:r>
              <a:rPr sz="2800" dirty="0" err="1">
                <a:solidFill>
                  <a:schemeClr val="bg1"/>
                </a:solidFill>
                <a:latin typeface="Abadi" panose="020B0604020104020204" pitchFamily="34" charset="0"/>
              </a:rPr>
              <a:t>veri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taşıyıcısı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içerisine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yüklenen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verileri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saklar</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gerektiğinde</a:t>
            </a:r>
            <a:r>
              <a:rPr sz="2800" dirty="0">
                <a:solidFill>
                  <a:schemeClr val="bg1"/>
                </a:solidFill>
                <a:latin typeface="Abadi" panose="020B0604020104020204" pitchFamily="34" charset="0"/>
              </a:rPr>
              <a:t> ROOT </a:t>
            </a:r>
            <a:r>
              <a:rPr sz="2800" dirty="0" err="1">
                <a:solidFill>
                  <a:schemeClr val="bg1"/>
                </a:solidFill>
                <a:latin typeface="Abadi" panose="020B0604020104020204" pitchFamily="34" charset="0"/>
              </a:rPr>
              <a:t>platformu</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üzerinde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çeşitli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kullanım</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imkanları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sağlar</a:t>
            </a:r>
            <a:r>
              <a:rPr sz="2800" dirty="0">
                <a:solidFill>
                  <a:schemeClr val="bg1"/>
                </a:solidFill>
                <a:latin typeface="Abadi" panose="020B0604020104020204" pitchFamily="34" charset="0"/>
              </a:rPr>
              <a:t>. Bu </a:t>
            </a:r>
            <a:r>
              <a:rPr sz="2800" dirty="0" err="1">
                <a:solidFill>
                  <a:schemeClr val="bg1"/>
                </a:solidFill>
                <a:latin typeface="Abadi" panose="020B0604020104020204" pitchFamily="34" charset="0"/>
              </a:rPr>
              <a:t>özellik</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verilerin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kaybolması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saklanması</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bellek</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gereksinimleri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gibi</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sorunların</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önüne</a:t>
            </a:r>
            <a:r>
              <a:rPr sz="2800" dirty="0">
                <a:solidFill>
                  <a:schemeClr val="bg1"/>
                </a:solidFill>
                <a:latin typeface="Abadi" panose="020B0604020104020204" pitchFamily="34" charset="0"/>
              </a:rPr>
              <a:t> </a:t>
            </a:r>
            <a:r>
              <a:rPr sz="2800" dirty="0" err="1">
                <a:solidFill>
                  <a:schemeClr val="bg1"/>
                </a:solidFill>
                <a:latin typeface="Abadi" panose="020B0604020104020204" pitchFamily="34" charset="0"/>
              </a:rPr>
              <a:t>geçer</a:t>
            </a:r>
            <a:r>
              <a:rPr sz="2800" dirty="0">
                <a:solidFill>
                  <a:schemeClr val="bg1"/>
                </a:solidFill>
                <a:latin typeface="Abadi" panose="020B0604020104020204" pitchFamily="34" charset="0"/>
              </a:rPr>
              <a:t>. </a:t>
            </a:r>
            <a:endParaRPr lang="tr-TR" sz="2800" dirty="0">
              <a:solidFill>
                <a:schemeClr val="bg1"/>
              </a:solidFill>
              <a:latin typeface="Abadi" panose="020B0604020104020204" pitchFamily="34" charset="0"/>
            </a:endParaRPr>
          </a:p>
          <a:p>
            <a:pPr marL="457200" indent="-457200" algn="just">
              <a:spcBef>
                <a:spcPts val="2000"/>
              </a:spcBef>
              <a:buSzPct val="145000"/>
              <a:buFont typeface="Wingdings" pitchFamily="2" charset="2"/>
              <a:buChar char="§"/>
              <a:defRPr b="0"/>
            </a:pPr>
            <a:endParaRPr lang="en-TR" sz="2800" dirty="0">
              <a:solidFill>
                <a:schemeClr val="bg1"/>
              </a:solidFill>
              <a:latin typeface="Abadi" panose="020B0604020104020204" pitchFamily="34" charset="0"/>
            </a:endParaRPr>
          </a:p>
          <a:p>
            <a:pPr marL="457200" indent="-457200" algn="just">
              <a:spcBef>
                <a:spcPts val="2000"/>
              </a:spcBef>
              <a:buSzPct val="145000"/>
              <a:buFont typeface="Wingdings" pitchFamily="2" charset="2"/>
              <a:buChar char="§"/>
              <a:defRPr b="0"/>
            </a:pPr>
            <a:r>
              <a:rPr lang="en-US" sz="2800" dirty="0" err="1">
                <a:solidFill>
                  <a:schemeClr val="bg1"/>
                </a:solidFill>
                <a:latin typeface="Abadi" panose="020B0604020104020204" pitchFamily="34" charset="0"/>
              </a:rPr>
              <a:t>Yılda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birkaç</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petabaytlık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alan</a:t>
            </a:r>
            <a:r>
              <a:rPr lang="en-US" sz="2800" dirty="0">
                <a:solidFill>
                  <a:schemeClr val="bg1"/>
                </a:solidFill>
                <a:latin typeface="Abadi" panose="020B0604020104020204" pitchFamily="34" charset="0"/>
              </a:rPr>
              <a:t> LHC (</a:t>
            </a:r>
            <a:r>
              <a:rPr lang="en-US" sz="2800" dirty="0" err="1">
                <a:solidFill>
                  <a:schemeClr val="bg1"/>
                </a:solidFill>
                <a:latin typeface="Abadi" panose="020B0604020104020204" pitchFamily="34" charset="0"/>
              </a:rPr>
              <a:t>Büyük</a:t>
            </a:r>
            <a:r>
              <a:rPr lang="en-US" sz="2800" dirty="0">
                <a:solidFill>
                  <a:schemeClr val="bg1"/>
                </a:solidFill>
                <a:latin typeface="Abadi" panose="020B0604020104020204" pitchFamily="34" charset="0"/>
              </a:rPr>
              <a:t> Hadron </a:t>
            </a:r>
            <a:r>
              <a:rPr lang="en-US" sz="2800" dirty="0" err="1">
                <a:solidFill>
                  <a:schemeClr val="bg1"/>
                </a:solidFill>
                <a:latin typeface="Abadi" panose="020B0604020104020204" pitchFamily="34" charset="0"/>
              </a:rPr>
              <a:t>Çarpıştırıcısı</a:t>
            </a:r>
            <a:r>
              <a:rPr lang="en-US" sz="2800" dirty="0">
                <a:solidFill>
                  <a:schemeClr val="bg1"/>
                </a:solidFill>
                <a:latin typeface="Abadi" panose="020B0604020104020204" pitchFamily="34" charset="0"/>
              </a:rPr>
              <a:t> - CERN) </a:t>
            </a:r>
            <a:r>
              <a:rPr lang="en-US" sz="2800" dirty="0" err="1">
                <a:solidFill>
                  <a:schemeClr val="bg1"/>
                </a:solidFill>
                <a:latin typeface="Abadi" panose="020B0604020104020204" pitchFamily="34" charset="0"/>
              </a:rPr>
              <a:t>deneylerinin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verilerini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işleme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esnasında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yüksek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işlem</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verimliliği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için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tasarlanan</a:t>
            </a:r>
            <a:r>
              <a:rPr lang="en-US" sz="2800" dirty="0">
                <a:solidFill>
                  <a:schemeClr val="bg1"/>
                </a:solidFill>
                <a:latin typeface="Abadi" panose="020B0604020104020204" pitchFamily="34" charset="0"/>
              </a:rPr>
              <a:t> ROOT, 2009 </a:t>
            </a:r>
            <a:r>
              <a:rPr lang="en-US" sz="2800" dirty="0" err="1">
                <a:solidFill>
                  <a:schemeClr val="bg1"/>
                </a:solidFill>
                <a:latin typeface="Abadi" panose="020B0604020104020204" pitchFamily="34" charset="0"/>
              </a:rPr>
              <a:t>yılından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itibaren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yüksek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enerji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fiziğindeki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analizi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toplamada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kullanılan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en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güncel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sistem</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haline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gelmiştir</a:t>
            </a:r>
            <a:r>
              <a:rPr lang="en-US" sz="2800" dirty="0">
                <a:solidFill>
                  <a:schemeClr val="bg1"/>
                </a:solidFill>
                <a:latin typeface="Abadi" panose="020B0604020104020204" pitchFamily="34" charset="0"/>
              </a:rPr>
              <a:t>.</a:t>
            </a:r>
            <a:endParaRPr lang="en-TR" sz="2800" dirty="0">
              <a:solidFill>
                <a:schemeClr val="bg1"/>
              </a:solidFill>
              <a:latin typeface="Abadi" panose="020B0604020104020204" pitchFamily="34" charset="0"/>
            </a:endParaRPr>
          </a:p>
          <a:p>
            <a:pPr marL="457200" indent="-457200" algn="just">
              <a:spcBef>
                <a:spcPts val="2000"/>
              </a:spcBef>
              <a:buSzPct val="145000"/>
              <a:buFont typeface="Wingdings" pitchFamily="2" charset="2"/>
              <a:buChar char="§"/>
              <a:defRPr b="0"/>
            </a:pPr>
            <a:endParaRPr sz="2800" dirty="0">
              <a:latin typeface="Abadi" panose="020B0604020104020204" pitchFamily="34" charset="0"/>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300736" rIns="0" bIns="0" rtlCol="0">
            <a:spAutoFit/>
          </a:bodyPr>
          <a:lstStyle/>
          <a:p>
            <a:pPr marL="2492375" marR="5080" indent="-379730">
              <a:lnSpc>
                <a:spcPts val="5400"/>
              </a:lnSpc>
              <a:spcBef>
                <a:spcPts val="780"/>
              </a:spcBef>
            </a:pPr>
            <a:r>
              <a:rPr sz="5000" dirty="0"/>
              <a:t>ROOT</a:t>
            </a:r>
            <a:r>
              <a:rPr sz="5000" spc="-155" dirty="0"/>
              <a:t> </a:t>
            </a:r>
            <a:r>
              <a:rPr sz="5000" spc="-25" dirty="0"/>
              <a:t>DOSYALARININ (.ROOT)</a:t>
            </a:r>
            <a:r>
              <a:rPr sz="5000" spc="-475" dirty="0"/>
              <a:t> </a:t>
            </a:r>
            <a:r>
              <a:rPr sz="5000" spc="-10" dirty="0"/>
              <a:t>YAZILMASI</a:t>
            </a:r>
            <a:endParaRPr sz="5000"/>
          </a:p>
        </p:txBody>
      </p:sp>
      <p:pic>
        <p:nvPicPr>
          <p:cNvPr id="3" name="object 3"/>
          <p:cNvPicPr/>
          <p:nvPr/>
        </p:nvPicPr>
        <p:blipFill>
          <a:blip r:embed="rId2" cstate="print"/>
          <a:stretch>
            <a:fillRect/>
          </a:stretch>
        </p:blipFill>
        <p:spPr>
          <a:xfrm>
            <a:off x="109728" y="1950719"/>
            <a:ext cx="5804915" cy="3747516"/>
          </a:xfrm>
          <a:prstGeom prst="rect">
            <a:avLst/>
          </a:prstGeom>
        </p:spPr>
      </p:pic>
      <p:pic>
        <p:nvPicPr>
          <p:cNvPr id="4" name="object 4"/>
          <p:cNvPicPr/>
          <p:nvPr/>
        </p:nvPicPr>
        <p:blipFill>
          <a:blip r:embed="rId3" cstate="print"/>
          <a:stretch>
            <a:fillRect/>
          </a:stretch>
        </p:blipFill>
        <p:spPr>
          <a:xfrm>
            <a:off x="224027" y="6403847"/>
            <a:ext cx="5574792" cy="786383"/>
          </a:xfrm>
          <a:prstGeom prst="rect">
            <a:avLst/>
          </a:prstGeom>
        </p:spPr>
      </p:pic>
      <p:pic>
        <p:nvPicPr>
          <p:cNvPr id="5" name="object 5"/>
          <p:cNvPicPr/>
          <p:nvPr/>
        </p:nvPicPr>
        <p:blipFill>
          <a:blip r:embed="rId4" cstate="print"/>
          <a:stretch>
            <a:fillRect/>
          </a:stretch>
        </p:blipFill>
        <p:spPr>
          <a:xfrm>
            <a:off x="5998464" y="2471927"/>
            <a:ext cx="6781800" cy="405688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45563" y="310641"/>
            <a:ext cx="7167880" cy="2280920"/>
          </a:xfrm>
          <a:prstGeom prst="rect">
            <a:avLst/>
          </a:prstGeom>
        </p:spPr>
        <p:txBody>
          <a:bodyPr vert="horz" wrap="square" lIns="0" tIns="72390" rIns="0" bIns="0" rtlCol="0">
            <a:spAutoFit/>
          </a:bodyPr>
          <a:lstStyle/>
          <a:p>
            <a:pPr marL="12065" marR="5080" indent="-635" algn="ctr">
              <a:lnSpc>
                <a:spcPct val="90100"/>
              </a:lnSpc>
              <a:spcBef>
                <a:spcPts val="570"/>
              </a:spcBef>
            </a:pPr>
            <a:r>
              <a:rPr spc="-20" dirty="0"/>
              <a:t>KOMUT</a:t>
            </a:r>
            <a:r>
              <a:rPr spc="-200" dirty="0"/>
              <a:t> </a:t>
            </a:r>
            <a:r>
              <a:rPr dirty="0"/>
              <a:t>SATIRINDANDA</a:t>
            </a:r>
            <a:r>
              <a:rPr spc="-235" dirty="0"/>
              <a:t> </a:t>
            </a:r>
            <a:r>
              <a:rPr spc="-20" dirty="0"/>
              <a:t>ROOT </a:t>
            </a:r>
            <a:r>
              <a:rPr spc="-10" dirty="0"/>
              <a:t>DOSYASINDAKI</a:t>
            </a:r>
            <a:r>
              <a:rPr spc="-10" dirty="0">
                <a:latin typeface="Cambria"/>
                <a:cs typeface="Cambria"/>
              </a:rPr>
              <a:t>İ</a:t>
            </a:r>
            <a:r>
              <a:rPr spc="-190" dirty="0">
                <a:latin typeface="Cambria"/>
                <a:cs typeface="Cambria"/>
              </a:rPr>
              <a:t> </a:t>
            </a:r>
            <a:r>
              <a:rPr spc="-10" dirty="0"/>
              <a:t>H</a:t>
            </a:r>
            <a:r>
              <a:rPr spc="-10" dirty="0">
                <a:latin typeface="Cambria"/>
                <a:cs typeface="Cambria"/>
              </a:rPr>
              <a:t>İ</a:t>
            </a:r>
            <a:r>
              <a:rPr spc="-10" dirty="0"/>
              <a:t>STOGRAMI Ç</a:t>
            </a:r>
            <a:r>
              <a:rPr spc="-10" dirty="0">
                <a:latin typeface="Cambria"/>
                <a:cs typeface="Cambria"/>
              </a:rPr>
              <a:t>İ</a:t>
            </a:r>
            <a:r>
              <a:rPr spc="-10" dirty="0"/>
              <a:t>ZD</a:t>
            </a:r>
            <a:r>
              <a:rPr spc="-10" dirty="0">
                <a:latin typeface="Cambria"/>
                <a:cs typeface="Cambria"/>
              </a:rPr>
              <a:t>İ</a:t>
            </a:r>
            <a:r>
              <a:rPr spc="-10" dirty="0"/>
              <a:t>REB</a:t>
            </a:r>
            <a:r>
              <a:rPr spc="-10" dirty="0">
                <a:latin typeface="Cambria"/>
                <a:cs typeface="Cambria"/>
              </a:rPr>
              <a:t>İ</a:t>
            </a:r>
            <a:r>
              <a:rPr spc="-10" dirty="0"/>
              <a:t>L</a:t>
            </a:r>
            <a:r>
              <a:rPr spc="-10" dirty="0">
                <a:latin typeface="Cambria"/>
                <a:cs typeface="Cambria"/>
              </a:rPr>
              <a:t>İ</a:t>
            </a:r>
            <a:r>
              <a:rPr spc="-10" dirty="0"/>
              <a:t>R</a:t>
            </a:r>
            <a:r>
              <a:rPr spc="-10" dirty="0">
                <a:latin typeface="Cambria"/>
                <a:cs typeface="Cambria"/>
              </a:rPr>
              <a:t>İ</a:t>
            </a:r>
            <a:r>
              <a:rPr spc="-10" dirty="0"/>
              <a:t>Z</a:t>
            </a:r>
          </a:p>
          <a:p>
            <a:pPr algn="ctr">
              <a:lnSpc>
                <a:spcPts val="4310"/>
              </a:lnSpc>
            </a:pPr>
            <a:r>
              <a:rPr spc="-45" dirty="0"/>
              <a:t>(TBROWSER</a:t>
            </a:r>
            <a:r>
              <a:rPr spc="-170" dirty="0"/>
              <a:t> </a:t>
            </a:r>
            <a:r>
              <a:rPr spc="-10" dirty="0"/>
              <a:t>KULLANMADAN)</a:t>
            </a:r>
          </a:p>
        </p:txBody>
      </p:sp>
      <p:pic>
        <p:nvPicPr>
          <p:cNvPr id="3" name="object 3"/>
          <p:cNvPicPr/>
          <p:nvPr/>
        </p:nvPicPr>
        <p:blipFill>
          <a:blip r:embed="rId2" cstate="print"/>
          <a:stretch>
            <a:fillRect/>
          </a:stretch>
        </p:blipFill>
        <p:spPr>
          <a:xfrm>
            <a:off x="1976627" y="5257800"/>
            <a:ext cx="7315200" cy="4291584"/>
          </a:xfrm>
          <a:prstGeom prst="rect">
            <a:avLst/>
          </a:prstGeom>
        </p:spPr>
      </p:pic>
      <p:pic>
        <p:nvPicPr>
          <p:cNvPr id="4" name="object 4"/>
          <p:cNvPicPr/>
          <p:nvPr/>
        </p:nvPicPr>
        <p:blipFill>
          <a:blip r:embed="rId3" cstate="print"/>
          <a:stretch>
            <a:fillRect/>
          </a:stretch>
        </p:blipFill>
        <p:spPr>
          <a:xfrm>
            <a:off x="2161032" y="3089148"/>
            <a:ext cx="6362700" cy="17145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12029" y="3932300"/>
            <a:ext cx="2844165" cy="718820"/>
          </a:xfrm>
          <a:prstGeom prst="rect">
            <a:avLst/>
          </a:prstGeom>
        </p:spPr>
        <p:txBody>
          <a:bodyPr vert="horz" wrap="square" lIns="0" tIns="12065" rIns="0" bIns="0" rtlCol="0">
            <a:spAutoFit/>
          </a:bodyPr>
          <a:lstStyle/>
          <a:p>
            <a:pPr marL="12700">
              <a:lnSpc>
                <a:spcPct val="100000"/>
              </a:lnSpc>
              <a:spcBef>
                <a:spcPts val="95"/>
              </a:spcBef>
            </a:pPr>
            <a:r>
              <a:rPr sz="4550" dirty="0"/>
              <a:t>EK</a:t>
            </a:r>
            <a:r>
              <a:rPr sz="4550" spc="-50" dirty="0"/>
              <a:t> </a:t>
            </a:r>
            <a:r>
              <a:rPr sz="4550" spc="-20" dirty="0"/>
              <a:t>ÖRNEK</a:t>
            </a:r>
            <a:endParaRPr sz="455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486028" rIns="0" bIns="0" rtlCol="0">
            <a:spAutoFit/>
          </a:bodyPr>
          <a:lstStyle/>
          <a:p>
            <a:pPr marL="1219835" marR="5080" indent="-1203960">
              <a:lnSpc>
                <a:spcPts val="4310"/>
              </a:lnSpc>
              <a:spcBef>
                <a:spcPts val="645"/>
              </a:spcBef>
            </a:pPr>
            <a:r>
              <a:rPr spc="-35" dirty="0"/>
              <a:t>SATIR</a:t>
            </a:r>
            <a:r>
              <a:rPr spc="-330" dirty="0"/>
              <a:t> </a:t>
            </a:r>
            <a:r>
              <a:rPr spc="-10" dirty="0"/>
              <a:t>VEYA</a:t>
            </a:r>
            <a:r>
              <a:rPr spc="-240" dirty="0"/>
              <a:t> </a:t>
            </a:r>
            <a:r>
              <a:rPr dirty="0"/>
              <a:t>SÜTUN</a:t>
            </a:r>
            <a:r>
              <a:rPr spc="-155" dirty="0"/>
              <a:t> </a:t>
            </a:r>
            <a:r>
              <a:rPr dirty="0">
                <a:latin typeface="Cambria"/>
                <a:cs typeface="Cambria"/>
              </a:rPr>
              <a:t>Ş</a:t>
            </a:r>
            <a:r>
              <a:rPr dirty="0"/>
              <a:t>EKL</a:t>
            </a:r>
            <a:r>
              <a:rPr dirty="0">
                <a:latin typeface="Cambria"/>
                <a:cs typeface="Cambria"/>
              </a:rPr>
              <a:t>İ</a:t>
            </a:r>
            <a:r>
              <a:rPr dirty="0"/>
              <a:t>NDEKI</a:t>
            </a:r>
            <a:r>
              <a:rPr spc="-130" dirty="0"/>
              <a:t> </a:t>
            </a:r>
            <a:r>
              <a:rPr spc="-10" dirty="0"/>
              <a:t>B</a:t>
            </a:r>
            <a:r>
              <a:rPr spc="-10" dirty="0">
                <a:latin typeface="Cambria"/>
                <a:cs typeface="Cambria"/>
              </a:rPr>
              <a:t>İ</a:t>
            </a:r>
            <a:r>
              <a:rPr spc="-10" dirty="0"/>
              <a:t>LG</a:t>
            </a:r>
            <a:r>
              <a:rPr spc="-10" dirty="0">
                <a:latin typeface="Cambria"/>
                <a:cs typeface="Cambria"/>
              </a:rPr>
              <a:t>İ</a:t>
            </a:r>
            <a:r>
              <a:rPr spc="-10" dirty="0"/>
              <a:t>Y</a:t>
            </a:r>
            <a:r>
              <a:rPr spc="-10" dirty="0">
                <a:latin typeface="Cambria"/>
                <a:cs typeface="Cambria"/>
              </a:rPr>
              <a:t>İ </a:t>
            </a:r>
            <a:r>
              <a:rPr spc="-40" dirty="0"/>
              <a:t>OKUMA</a:t>
            </a:r>
            <a:r>
              <a:rPr spc="-290" dirty="0"/>
              <a:t> </a:t>
            </a:r>
            <a:r>
              <a:rPr spc="-35" dirty="0"/>
              <a:t>VE</a:t>
            </a:r>
            <a:r>
              <a:rPr spc="-405" dirty="0"/>
              <a:t> </a:t>
            </a:r>
            <a:r>
              <a:rPr dirty="0"/>
              <a:t>YAZMA</a:t>
            </a:r>
            <a:r>
              <a:rPr spc="-160" dirty="0"/>
              <a:t> </a:t>
            </a:r>
            <a:r>
              <a:rPr spc="-20" dirty="0"/>
              <a:t>(N-</a:t>
            </a:r>
            <a:r>
              <a:rPr spc="-10" dirty="0"/>
              <a:t>TUPLE)</a:t>
            </a:r>
          </a:p>
        </p:txBody>
      </p:sp>
      <p:sp>
        <p:nvSpPr>
          <p:cNvPr id="3" name="object 3"/>
          <p:cNvSpPr txBox="1"/>
          <p:nvPr/>
        </p:nvSpPr>
        <p:spPr>
          <a:xfrm>
            <a:off x="9017000" y="2721991"/>
            <a:ext cx="3791585" cy="3074670"/>
          </a:xfrm>
          <a:prstGeom prst="rect">
            <a:avLst/>
          </a:prstGeom>
        </p:spPr>
        <p:txBody>
          <a:bodyPr vert="horz" wrap="square" lIns="0" tIns="12700" rIns="0" bIns="0" rtlCol="0">
            <a:spAutoFit/>
          </a:bodyPr>
          <a:lstStyle/>
          <a:p>
            <a:pPr marL="12700" marR="7620">
              <a:lnSpc>
                <a:spcPct val="100000"/>
              </a:lnSpc>
              <a:spcBef>
                <a:spcPts val="100"/>
              </a:spcBef>
              <a:tabLst>
                <a:tab pos="1275715" algn="l"/>
                <a:tab pos="2668905" algn="l"/>
              </a:tabLst>
            </a:pPr>
            <a:r>
              <a:rPr sz="2000" spc="-10" dirty="0">
                <a:solidFill>
                  <a:srgbClr val="FFFFFF"/>
                </a:solidFill>
                <a:latin typeface="Rockwell"/>
                <a:cs typeface="Rockwell"/>
              </a:rPr>
              <a:t>N-tuple</a:t>
            </a:r>
            <a:r>
              <a:rPr sz="2000" dirty="0">
                <a:solidFill>
                  <a:srgbClr val="FFFFFF"/>
                </a:solidFill>
                <a:latin typeface="Rockwell"/>
                <a:cs typeface="Rockwell"/>
              </a:rPr>
              <a:t>	</a:t>
            </a:r>
            <a:r>
              <a:rPr sz="2000" spc="-10" dirty="0">
                <a:solidFill>
                  <a:srgbClr val="FFFFFF"/>
                </a:solidFill>
                <a:latin typeface="Cambria"/>
                <a:cs typeface="Cambria"/>
              </a:rPr>
              <a:t>ş</a:t>
            </a:r>
            <a:r>
              <a:rPr sz="2000" spc="-10" dirty="0">
                <a:solidFill>
                  <a:srgbClr val="FFFFFF"/>
                </a:solidFill>
                <a:latin typeface="Rockwell"/>
                <a:cs typeface="Rockwell"/>
              </a:rPr>
              <a:t>eklinde</a:t>
            </a:r>
            <a:r>
              <a:rPr sz="2000" dirty="0">
                <a:solidFill>
                  <a:srgbClr val="FFFFFF"/>
                </a:solidFill>
                <a:latin typeface="Rockwell"/>
                <a:cs typeface="Rockwell"/>
              </a:rPr>
              <a:t>	</a:t>
            </a:r>
            <a:r>
              <a:rPr sz="2000" spc="-195" dirty="0">
                <a:solidFill>
                  <a:srgbClr val="FFFFFF"/>
                </a:solidFill>
                <a:latin typeface="Rockwell"/>
                <a:cs typeface="Rockwell"/>
              </a:rPr>
              <a:t>yazmanın </a:t>
            </a:r>
            <a:r>
              <a:rPr sz="2000" spc="-10" dirty="0">
                <a:solidFill>
                  <a:srgbClr val="FFFFFF"/>
                </a:solidFill>
                <a:latin typeface="Rockwell"/>
                <a:cs typeface="Rockwell"/>
              </a:rPr>
              <a:t>faydaları:</a:t>
            </a:r>
            <a:endParaRPr sz="2000">
              <a:latin typeface="Rockwell"/>
              <a:cs typeface="Rockwell"/>
            </a:endParaRPr>
          </a:p>
          <a:p>
            <a:pPr marL="346075" marR="5080" indent="-334010" algn="just">
              <a:lnSpc>
                <a:spcPct val="100000"/>
              </a:lnSpc>
              <a:buSzPct val="145000"/>
              <a:buChar char="•"/>
              <a:tabLst>
                <a:tab pos="346075" algn="l"/>
                <a:tab pos="409575" algn="l"/>
              </a:tabLst>
            </a:pPr>
            <a:r>
              <a:rPr sz="2000" dirty="0">
                <a:solidFill>
                  <a:srgbClr val="FFFFFF"/>
                </a:solidFill>
                <a:latin typeface="Rockwell"/>
                <a:cs typeface="Rockwell"/>
              </a:rPr>
              <a:t>	Optimize</a:t>
            </a:r>
            <a:r>
              <a:rPr sz="2000" spc="-30" dirty="0">
                <a:solidFill>
                  <a:srgbClr val="FFFFFF"/>
                </a:solidFill>
                <a:latin typeface="Rockwell"/>
                <a:cs typeface="Rockwell"/>
              </a:rPr>
              <a:t> </a:t>
            </a:r>
            <a:r>
              <a:rPr sz="2000" dirty="0">
                <a:solidFill>
                  <a:srgbClr val="FFFFFF"/>
                </a:solidFill>
                <a:latin typeface="Rockwell"/>
                <a:cs typeface="Rockwell"/>
              </a:rPr>
              <a:t>disk</a:t>
            </a:r>
            <a:r>
              <a:rPr sz="2000" spc="-30" dirty="0">
                <a:solidFill>
                  <a:srgbClr val="FFFFFF"/>
                </a:solidFill>
                <a:latin typeface="Rockwell"/>
                <a:cs typeface="Rockwell"/>
              </a:rPr>
              <a:t> </a:t>
            </a:r>
            <a:r>
              <a:rPr sz="2000" dirty="0">
                <a:solidFill>
                  <a:srgbClr val="FFFFFF"/>
                </a:solidFill>
                <a:latin typeface="Rockwell"/>
                <a:cs typeface="Rockwell"/>
              </a:rPr>
              <a:t>girdi</a:t>
            </a:r>
            <a:r>
              <a:rPr sz="2000" spc="-35" dirty="0">
                <a:solidFill>
                  <a:srgbClr val="FFFFFF"/>
                </a:solidFill>
                <a:latin typeface="Rockwell"/>
                <a:cs typeface="Rockwell"/>
              </a:rPr>
              <a:t> </a:t>
            </a:r>
            <a:r>
              <a:rPr sz="2000" dirty="0">
                <a:solidFill>
                  <a:srgbClr val="FFFFFF"/>
                </a:solidFill>
                <a:latin typeface="Rockwell"/>
                <a:cs typeface="Rockwell"/>
              </a:rPr>
              <a:t>ve</a:t>
            </a:r>
            <a:r>
              <a:rPr sz="2000" spc="-40" dirty="0">
                <a:solidFill>
                  <a:srgbClr val="FFFFFF"/>
                </a:solidFill>
                <a:latin typeface="Rockwell"/>
                <a:cs typeface="Rockwell"/>
              </a:rPr>
              <a:t> </a:t>
            </a:r>
            <a:r>
              <a:rPr sz="2000" spc="-620" dirty="0">
                <a:solidFill>
                  <a:srgbClr val="FFFFFF"/>
                </a:solidFill>
                <a:latin typeface="Rockwell"/>
                <a:cs typeface="Rockwell"/>
              </a:rPr>
              <a:t>çıktısı</a:t>
            </a:r>
            <a:r>
              <a:rPr sz="2000" spc="-10" dirty="0">
                <a:solidFill>
                  <a:srgbClr val="FFFFFF"/>
                </a:solidFill>
                <a:latin typeface="Rockwell"/>
                <a:cs typeface="Rockwell"/>
              </a:rPr>
              <a:t> sa</a:t>
            </a:r>
            <a:r>
              <a:rPr sz="2000" spc="-10" dirty="0">
                <a:solidFill>
                  <a:srgbClr val="FFFFFF"/>
                </a:solidFill>
                <a:latin typeface="Cambria"/>
                <a:cs typeface="Cambria"/>
              </a:rPr>
              <a:t>ğ</a:t>
            </a:r>
            <a:r>
              <a:rPr sz="2000" spc="-10" dirty="0">
                <a:solidFill>
                  <a:srgbClr val="FFFFFF"/>
                </a:solidFill>
                <a:latin typeface="Rockwell"/>
                <a:cs typeface="Rockwell"/>
              </a:rPr>
              <a:t>lar</a:t>
            </a:r>
            <a:endParaRPr sz="2000">
              <a:latin typeface="Rockwell"/>
              <a:cs typeface="Rockwell"/>
            </a:endParaRPr>
          </a:p>
          <a:p>
            <a:pPr marL="12700" marR="5080">
              <a:lnSpc>
                <a:spcPct val="100000"/>
              </a:lnSpc>
              <a:tabLst>
                <a:tab pos="490855" algn="l"/>
                <a:tab pos="1064260" algn="l"/>
                <a:tab pos="2083435" algn="l"/>
                <a:tab pos="2816860" algn="l"/>
              </a:tabLst>
            </a:pPr>
            <a:r>
              <a:rPr sz="2000" dirty="0">
                <a:solidFill>
                  <a:srgbClr val="FFFFFF"/>
                </a:solidFill>
                <a:latin typeface="Rockwell"/>
                <a:cs typeface="Rockwell"/>
              </a:rPr>
              <a:t>Bir	</a:t>
            </a:r>
            <a:r>
              <a:rPr sz="2000" spc="-5" dirty="0">
                <a:solidFill>
                  <a:srgbClr val="FFFFFF"/>
                </a:solidFill>
                <a:latin typeface="Rockwell"/>
                <a:cs typeface="Rockwell"/>
              </a:rPr>
              <a:t>ço</a:t>
            </a:r>
            <a:r>
              <a:rPr sz="2000" dirty="0">
                <a:solidFill>
                  <a:srgbClr val="FFFFFF"/>
                </a:solidFill>
                <a:latin typeface="Rockwell"/>
                <a:cs typeface="Rockwell"/>
              </a:rPr>
              <a:t>k	</a:t>
            </a:r>
            <a:r>
              <a:rPr sz="2000" spc="-10" dirty="0">
                <a:solidFill>
                  <a:srgbClr val="FFFFFF"/>
                </a:solidFill>
                <a:latin typeface="Rockwell"/>
                <a:cs typeface="Rockwell"/>
              </a:rPr>
              <a:t>N-</a:t>
            </a:r>
            <a:r>
              <a:rPr sz="2000" spc="-15" dirty="0">
                <a:solidFill>
                  <a:srgbClr val="FFFFFF"/>
                </a:solidFill>
                <a:latin typeface="Rockwell"/>
                <a:cs typeface="Rockwell"/>
              </a:rPr>
              <a:t>tuple</a:t>
            </a:r>
            <a:r>
              <a:rPr sz="2000" dirty="0">
                <a:solidFill>
                  <a:srgbClr val="FFFFFF"/>
                </a:solidFill>
                <a:latin typeface="Rockwell"/>
                <a:cs typeface="Rockwell"/>
              </a:rPr>
              <a:t>	</a:t>
            </a:r>
            <a:r>
              <a:rPr sz="2000" spc="-10" dirty="0">
                <a:solidFill>
                  <a:srgbClr val="FFFFFF"/>
                </a:solidFill>
                <a:latin typeface="Rockwell"/>
                <a:cs typeface="Rockwell"/>
              </a:rPr>
              <a:t>satırı</a:t>
            </a:r>
            <a:r>
              <a:rPr sz="2000" dirty="0">
                <a:solidFill>
                  <a:srgbClr val="FFFFFF"/>
                </a:solidFill>
                <a:latin typeface="Rockwell"/>
                <a:cs typeface="Rockwell"/>
              </a:rPr>
              <a:t>	</a:t>
            </a:r>
            <a:r>
              <a:rPr sz="2000" spc="-245" dirty="0">
                <a:solidFill>
                  <a:srgbClr val="FFFFFF"/>
                </a:solidFill>
                <a:latin typeface="Rockwell"/>
                <a:cs typeface="Rockwell"/>
              </a:rPr>
              <a:t>saklama</a:t>
            </a:r>
            <a:r>
              <a:rPr sz="2000" dirty="0">
                <a:solidFill>
                  <a:srgbClr val="FFFFFF"/>
                </a:solidFill>
                <a:latin typeface="Rockwell"/>
                <a:cs typeface="Rockwell"/>
              </a:rPr>
              <a:t> </a:t>
            </a:r>
            <a:r>
              <a:rPr sz="2000" spc="-5" dirty="0">
                <a:solidFill>
                  <a:srgbClr val="FFFFFF"/>
                </a:solidFill>
                <a:latin typeface="Rockwell"/>
                <a:cs typeface="Rockwell"/>
              </a:rPr>
              <a:t>imkanı </a:t>
            </a:r>
            <a:r>
              <a:rPr sz="2000" spc="-25" dirty="0">
                <a:solidFill>
                  <a:srgbClr val="FFFFFF"/>
                </a:solidFill>
                <a:latin typeface="Rockwell"/>
                <a:cs typeface="Rockwell"/>
              </a:rPr>
              <a:t>tanır.</a:t>
            </a:r>
            <a:endParaRPr sz="2000">
              <a:latin typeface="Rockwell"/>
              <a:cs typeface="Rockwell"/>
            </a:endParaRPr>
          </a:p>
          <a:p>
            <a:pPr marL="346075" marR="5080" indent="-334010" algn="just">
              <a:lnSpc>
                <a:spcPct val="100000"/>
              </a:lnSpc>
              <a:spcBef>
                <a:spcPts val="2405"/>
              </a:spcBef>
              <a:buSzPct val="145000"/>
              <a:buChar char="•"/>
              <a:tabLst>
                <a:tab pos="346075" algn="l"/>
              </a:tabLst>
            </a:pPr>
            <a:r>
              <a:rPr sz="2000" spc="-20" dirty="0">
                <a:solidFill>
                  <a:srgbClr val="FFFFFF"/>
                </a:solidFill>
                <a:latin typeface="Rockwell"/>
                <a:cs typeface="Rockwell"/>
              </a:rPr>
              <a:t>ROOT</a:t>
            </a:r>
            <a:r>
              <a:rPr sz="2000" spc="645" dirty="0">
                <a:solidFill>
                  <a:srgbClr val="FFFFFF"/>
                </a:solidFill>
                <a:latin typeface="Rockwell"/>
                <a:cs typeface="Rockwell"/>
              </a:rPr>
              <a:t> </a:t>
            </a:r>
            <a:r>
              <a:rPr sz="2000" spc="-15" dirty="0">
                <a:solidFill>
                  <a:srgbClr val="FFFFFF"/>
                </a:solidFill>
                <a:latin typeface="Rockwell"/>
                <a:cs typeface="Rockwell"/>
              </a:rPr>
              <a:t>dosyalarının</a:t>
            </a:r>
            <a:r>
              <a:rPr sz="2000" spc="635" dirty="0">
                <a:solidFill>
                  <a:srgbClr val="FFFFFF"/>
                </a:solidFill>
                <a:latin typeface="Rockwell"/>
                <a:cs typeface="Rockwell"/>
              </a:rPr>
              <a:t> </a:t>
            </a:r>
            <a:r>
              <a:rPr sz="2000" spc="-15" dirty="0">
                <a:solidFill>
                  <a:srgbClr val="FFFFFF"/>
                </a:solidFill>
                <a:latin typeface="Rockwell"/>
                <a:cs typeface="Rockwell"/>
              </a:rPr>
              <a:t>içine</a:t>
            </a:r>
            <a:r>
              <a:rPr sz="2000" spc="-500" dirty="0">
                <a:solidFill>
                  <a:srgbClr val="FFFFFF"/>
                </a:solidFill>
                <a:latin typeface="Rockwell"/>
                <a:cs typeface="Rockwell"/>
              </a:rPr>
              <a:t> </a:t>
            </a:r>
            <a:r>
              <a:rPr sz="2000" spc="-710" dirty="0">
                <a:solidFill>
                  <a:srgbClr val="FFFFFF"/>
                </a:solidFill>
                <a:latin typeface="Rockwell"/>
                <a:cs typeface="Rockwell"/>
              </a:rPr>
              <a:t>N-</a:t>
            </a:r>
            <a:r>
              <a:rPr sz="2000" spc="-5" dirty="0">
                <a:solidFill>
                  <a:srgbClr val="FFFFFF"/>
                </a:solidFill>
                <a:latin typeface="Rockwell"/>
                <a:cs typeface="Rockwell"/>
              </a:rPr>
              <a:t> </a:t>
            </a:r>
            <a:r>
              <a:rPr sz="2000" spc="-10" dirty="0">
                <a:solidFill>
                  <a:srgbClr val="FFFFFF"/>
                </a:solidFill>
                <a:latin typeface="Rockwell"/>
                <a:cs typeface="Rockwell"/>
              </a:rPr>
              <a:t>tuple</a:t>
            </a:r>
            <a:r>
              <a:rPr sz="2000" spc="2565" dirty="0">
                <a:solidFill>
                  <a:srgbClr val="FFFFFF"/>
                </a:solidFill>
                <a:latin typeface="Rockwell"/>
                <a:cs typeface="Rockwell"/>
              </a:rPr>
              <a:t> </a:t>
            </a:r>
            <a:r>
              <a:rPr sz="2000" spc="-25" dirty="0">
                <a:solidFill>
                  <a:srgbClr val="FFFFFF"/>
                </a:solidFill>
                <a:latin typeface="Rockwell"/>
                <a:cs typeface="Rockwell"/>
              </a:rPr>
              <a:t>yazılabilir.</a:t>
            </a:r>
            <a:r>
              <a:rPr sz="2000" spc="2390" dirty="0">
                <a:solidFill>
                  <a:srgbClr val="FFFFFF"/>
                </a:solidFill>
                <a:latin typeface="Rockwell"/>
                <a:cs typeface="Rockwell"/>
              </a:rPr>
              <a:t> </a:t>
            </a:r>
            <a:r>
              <a:rPr sz="2000" dirty="0">
                <a:solidFill>
                  <a:srgbClr val="FFFFFF"/>
                </a:solidFill>
                <a:latin typeface="Rockwell"/>
                <a:cs typeface="Rockwell"/>
              </a:rPr>
              <a:t>S</a:t>
            </a:r>
            <a:r>
              <a:rPr sz="2000" spc="5" dirty="0">
                <a:solidFill>
                  <a:srgbClr val="FFFFFF"/>
                </a:solidFill>
                <a:latin typeface="Rockwell"/>
                <a:cs typeface="Rockwell"/>
              </a:rPr>
              <a:t>a</a:t>
            </a:r>
            <a:r>
              <a:rPr sz="2000" spc="-20" dirty="0">
                <a:solidFill>
                  <a:srgbClr val="FFFFFF"/>
                </a:solidFill>
                <a:latin typeface="Rockwell"/>
                <a:cs typeface="Rockwell"/>
              </a:rPr>
              <a:t>d</a:t>
            </a:r>
            <a:r>
              <a:rPr sz="2000" spc="-5" dirty="0">
                <a:solidFill>
                  <a:srgbClr val="FFFFFF"/>
                </a:solidFill>
                <a:latin typeface="Rockwell"/>
                <a:cs typeface="Rockwell"/>
              </a:rPr>
              <a:t>ece </a:t>
            </a:r>
            <a:r>
              <a:rPr sz="2000" spc="-20" dirty="0">
                <a:solidFill>
                  <a:srgbClr val="FFFFFF"/>
                </a:solidFill>
                <a:latin typeface="Rockwell"/>
                <a:cs typeface="Rockwell"/>
              </a:rPr>
              <a:t>sayıları</a:t>
            </a:r>
            <a:r>
              <a:rPr sz="2000" spc="1040" dirty="0">
                <a:solidFill>
                  <a:srgbClr val="FFFFFF"/>
                </a:solidFill>
                <a:latin typeface="Rockwell"/>
                <a:cs typeface="Rockwell"/>
              </a:rPr>
              <a:t> </a:t>
            </a:r>
            <a:r>
              <a:rPr sz="2000" spc="-5" dirty="0">
                <a:solidFill>
                  <a:srgbClr val="FFFFFF"/>
                </a:solidFill>
                <a:latin typeface="Rockwell"/>
                <a:cs typeface="Rockwell"/>
              </a:rPr>
              <a:t>de</a:t>
            </a:r>
            <a:r>
              <a:rPr sz="2000" spc="-5" dirty="0">
                <a:solidFill>
                  <a:srgbClr val="FFFFFF"/>
                </a:solidFill>
                <a:latin typeface="Cambria"/>
                <a:cs typeface="Cambria"/>
              </a:rPr>
              <a:t>ğ</a:t>
            </a:r>
            <a:r>
              <a:rPr sz="2000" spc="-5" dirty="0">
                <a:solidFill>
                  <a:srgbClr val="FFFFFF"/>
                </a:solidFill>
                <a:latin typeface="Rockwell"/>
                <a:cs typeface="Rockwell"/>
              </a:rPr>
              <a:t>il</a:t>
            </a:r>
            <a:r>
              <a:rPr sz="2000" spc="1035" dirty="0">
                <a:solidFill>
                  <a:srgbClr val="FFFFFF"/>
                </a:solidFill>
                <a:latin typeface="Rockwell"/>
                <a:cs typeface="Rockwell"/>
              </a:rPr>
              <a:t> </a:t>
            </a:r>
            <a:r>
              <a:rPr sz="2000" spc="-10" dirty="0">
                <a:solidFill>
                  <a:srgbClr val="FFFFFF"/>
                </a:solidFill>
                <a:latin typeface="Rockwell"/>
                <a:cs typeface="Rockwell"/>
              </a:rPr>
              <a:t>nesneleri</a:t>
            </a:r>
            <a:r>
              <a:rPr sz="2000" spc="1035" dirty="0">
                <a:solidFill>
                  <a:srgbClr val="FFFFFF"/>
                </a:solidFill>
                <a:latin typeface="Rockwell"/>
                <a:cs typeface="Rockwell"/>
              </a:rPr>
              <a:t> </a:t>
            </a:r>
            <a:r>
              <a:rPr sz="2000" spc="-5" dirty="0">
                <a:solidFill>
                  <a:srgbClr val="FFFFFF"/>
                </a:solidFill>
                <a:latin typeface="Rockwell"/>
                <a:cs typeface="Rockwell"/>
              </a:rPr>
              <a:t>de</a:t>
            </a:r>
            <a:endParaRPr sz="2000">
              <a:latin typeface="Rockwell"/>
              <a:cs typeface="Rockwell"/>
            </a:endParaRPr>
          </a:p>
        </p:txBody>
      </p:sp>
      <p:sp>
        <p:nvSpPr>
          <p:cNvPr id="4" name="object 4"/>
          <p:cNvSpPr txBox="1"/>
          <p:nvPr/>
        </p:nvSpPr>
        <p:spPr>
          <a:xfrm>
            <a:off x="9351009" y="5770245"/>
            <a:ext cx="3457575" cy="636270"/>
          </a:xfrm>
          <a:prstGeom prst="rect">
            <a:avLst/>
          </a:prstGeom>
        </p:spPr>
        <p:txBody>
          <a:bodyPr vert="horz" wrap="square" lIns="0" tIns="13335" rIns="0" bIns="0" rtlCol="0">
            <a:spAutoFit/>
          </a:bodyPr>
          <a:lstStyle/>
          <a:p>
            <a:pPr marL="12700" marR="5080">
              <a:lnSpc>
                <a:spcPct val="100000"/>
              </a:lnSpc>
              <a:spcBef>
                <a:spcPts val="105"/>
              </a:spcBef>
              <a:tabLst>
                <a:tab pos="2441575" algn="l"/>
              </a:tabLst>
            </a:pPr>
            <a:r>
              <a:rPr sz="2000" spc="-10" dirty="0">
                <a:solidFill>
                  <a:srgbClr val="FFFFFF"/>
                </a:solidFill>
                <a:latin typeface="Rockwell"/>
                <a:cs typeface="Rockwell"/>
              </a:rPr>
              <a:t>sütunlar</a:t>
            </a:r>
            <a:r>
              <a:rPr sz="2000" dirty="0">
                <a:solidFill>
                  <a:srgbClr val="FFFFFF"/>
                </a:solidFill>
                <a:latin typeface="Rockwell"/>
                <a:cs typeface="Rockwell"/>
              </a:rPr>
              <a:t>	</a:t>
            </a:r>
            <a:r>
              <a:rPr sz="2000" spc="-10" dirty="0">
                <a:solidFill>
                  <a:srgbClr val="FFFFFF"/>
                </a:solidFill>
                <a:latin typeface="Cambria"/>
                <a:cs typeface="Cambria"/>
              </a:rPr>
              <a:t>ş</a:t>
            </a:r>
            <a:r>
              <a:rPr sz="2000" spc="-10" dirty="0">
                <a:solidFill>
                  <a:srgbClr val="FFFFFF"/>
                </a:solidFill>
                <a:latin typeface="Rockwell"/>
                <a:cs typeface="Rockwell"/>
              </a:rPr>
              <a:t>eklinde depolayabilir.</a:t>
            </a:r>
            <a:endParaRPr sz="2000">
              <a:latin typeface="Rockwell"/>
              <a:cs typeface="Rockwell"/>
            </a:endParaRPr>
          </a:p>
        </p:txBody>
      </p:sp>
      <p:sp>
        <p:nvSpPr>
          <p:cNvPr id="5" name="object 5"/>
          <p:cNvSpPr txBox="1"/>
          <p:nvPr/>
        </p:nvSpPr>
        <p:spPr>
          <a:xfrm>
            <a:off x="9351009" y="6380226"/>
            <a:ext cx="1765935" cy="330835"/>
          </a:xfrm>
          <a:prstGeom prst="rect">
            <a:avLst/>
          </a:prstGeom>
        </p:spPr>
        <p:txBody>
          <a:bodyPr vert="horz" wrap="square" lIns="0" tIns="13335" rIns="0" bIns="0" rtlCol="0">
            <a:spAutoFit/>
          </a:bodyPr>
          <a:lstStyle/>
          <a:p>
            <a:pPr marL="12700">
              <a:lnSpc>
                <a:spcPct val="100000"/>
              </a:lnSpc>
              <a:spcBef>
                <a:spcPts val="105"/>
              </a:spcBef>
              <a:tabLst>
                <a:tab pos="1085215" algn="l"/>
              </a:tabLst>
            </a:pPr>
            <a:r>
              <a:rPr sz="2000" spc="-10" dirty="0">
                <a:solidFill>
                  <a:srgbClr val="FFFFFF"/>
                </a:solidFill>
                <a:latin typeface="Rockwell"/>
                <a:cs typeface="Rockwell"/>
              </a:rPr>
              <a:t>tuple’i</a:t>
            </a:r>
            <a:r>
              <a:rPr sz="2000" dirty="0">
                <a:solidFill>
                  <a:srgbClr val="FFFFFF"/>
                </a:solidFill>
                <a:latin typeface="Rockwell"/>
                <a:cs typeface="Rockwell"/>
              </a:rPr>
              <a:t>	</a:t>
            </a:r>
            <a:r>
              <a:rPr sz="2000" spc="-20" dirty="0">
                <a:solidFill>
                  <a:srgbClr val="FFFFFF"/>
                </a:solidFill>
                <a:latin typeface="Rockwell"/>
                <a:cs typeface="Rockwell"/>
              </a:rPr>
              <a:t>yazan</a:t>
            </a:r>
            <a:endParaRPr sz="2000">
              <a:latin typeface="Rockwell"/>
              <a:cs typeface="Rockwell"/>
            </a:endParaRPr>
          </a:p>
        </p:txBody>
      </p:sp>
      <p:sp>
        <p:nvSpPr>
          <p:cNvPr id="6" name="object 6"/>
          <p:cNvSpPr txBox="1"/>
          <p:nvPr/>
        </p:nvSpPr>
        <p:spPr>
          <a:xfrm>
            <a:off x="11335257" y="6075426"/>
            <a:ext cx="1472565" cy="635635"/>
          </a:xfrm>
          <a:prstGeom prst="rect">
            <a:avLst/>
          </a:prstGeom>
        </p:spPr>
        <p:txBody>
          <a:bodyPr vert="horz" wrap="square" lIns="0" tIns="13335" rIns="0" bIns="0" rtlCol="0">
            <a:spAutoFit/>
          </a:bodyPr>
          <a:lstStyle/>
          <a:p>
            <a:pPr marL="12700">
              <a:lnSpc>
                <a:spcPct val="100000"/>
              </a:lnSpc>
              <a:spcBef>
                <a:spcPts val="105"/>
              </a:spcBef>
              <a:tabLst>
                <a:tab pos="1186180" algn="l"/>
              </a:tabLst>
            </a:pPr>
            <a:r>
              <a:rPr sz="2000" spc="-10" dirty="0">
                <a:solidFill>
                  <a:srgbClr val="FFFFFF"/>
                </a:solidFill>
                <a:latin typeface="Rockwell"/>
                <a:cs typeface="Rockwell"/>
              </a:rPr>
              <a:t>Örnek:</a:t>
            </a:r>
            <a:r>
              <a:rPr sz="2000" dirty="0">
                <a:solidFill>
                  <a:srgbClr val="FFFFFF"/>
                </a:solidFill>
                <a:latin typeface="Rockwell"/>
                <a:cs typeface="Rockwell"/>
              </a:rPr>
              <a:t>	</a:t>
            </a:r>
            <a:r>
              <a:rPr sz="2000" spc="-25" dirty="0">
                <a:solidFill>
                  <a:srgbClr val="FFFFFF"/>
                </a:solidFill>
                <a:latin typeface="Rockwell"/>
                <a:cs typeface="Rockwell"/>
              </a:rPr>
              <a:t>N-</a:t>
            </a:r>
            <a:endParaRPr sz="2000">
              <a:latin typeface="Rockwell"/>
              <a:cs typeface="Rockwell"/>
            </a:endParaRPr>
          </a:p>
          <a:p>
            <a:pPr marL="93345">
              <a:lnSpc>
                <a:spcPct val="100000"/>
              </a:lnSpc>
              <a:tabLst>
                <a:tab pos="1114425" algn="l"/>
              </a:tabLst>
            </a:pPr>
            <a:r>
              <a:rPr sz="2000" spc="-10" dirty="0">
                <a:solidFill>
                  <a:srgbClr val="FFFFFF"/>
                </a:solidFill>
                <a:latin typeface="Rockwell"/>
                <a:cs typeface="Rockwell"/>
              </a:rPr>
              <a:t>örnek</a:t>
            </a:r>
            <a:r>
              <a:rPr sz="2000" dirty="0">
                <a:solidFill>
                  <a:srgbClr val="FFFFFF"/>
                </a:solidFill>
                <a:latin typeface="Rockwell"/>
                <a:cs typeface="Rockwell"/>
              </a:rPr>
              <a:t>	</a:t>
            </a:r>
            <a:r>
              <a:rPr sz="2000" spc="-25" dirty="0">
                <a:solidFill>
                  <a:srgbClr val="FFFFFF"/>
                </a:solidFill>
                <a:latin typeface="Rockwell"/>
                <a:cs typeface="Rockwell"/>
              </a:rPr>
              <a:t>bir</a:t>
            </a:r>
            <a:endParaRPr sz="2000">
              <a:latin typeface="Rockwell"/>
              <a:cs typeface="Rockwell"/>
            </a:endParaRPr>
          </a:p>
        </p:txBody>
      </p:sp>
      <p:sp>
        <p:nvSpPr>
          <p:cNvPr id="7" name="object 7"/>
          <p:cNvSpPr txBox="1"/>
          <p:nvPr/>
        </p:nvSpPr>
        <p:spPr>
          <a:xfrm>
            <a:off x="9351009" y="6685026"/>
            <a:ext cx="2207895" cy="330835"/>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FFFFFF"/>
                </a:solidFill>
                <a:latin typeface="Rockwell"/>
                <a:cs typeface="Rockwell"/>
              </a:rPr>
              <a:t>Makro</a:t>
            </a:r>
            <a:r>
              <a:rPr sz="2000" spc="-120" dirty="0">
                <a:solidFill>
                  <a:srgbClr val="FFFFFF"/>
                </a:solidFill>
                <a:latin typeface="Rockwell"/>
                <a:cs typeface="Rockwell"/>
              </a:rPr>
              <a:t> olu</a:t>
            </a:r>
            <a:r>
              <a:rPr sz="2000" spc="-120" dirty="0">
                <a:solidFill>
                  <a:srgbClr val="FFFFFF"/>
                </a:solidFill>
                <a:latin typeface="Cambria"/>
                <a:cs typeface="Cambria"/>
              </a:rPr>
              <a:t>ş</a:t>
            </a:r>
            <a:r>
              <a:rPr sz="2000" spc="-120" dirty="0">
                <a:solidFill>
                  <a:srgbClr val="FFFFFF"/>
                </a:solidFill>
                <a:latin typeface="Rockwell"/>
                <a:cs typeface="Rockwell"/>
              </a:rPr>
              <a:t>turalım.</a:t>
            </a:r>
            <a:endParaRPr sz="2000">
              <a:latin typeface="Rockwell"/>
              <a:cs typeface="Rockwell"/>
            </a:endParaRPr>
          </a:p>
        </p:txBody>
      </p:sp>
      <p:pic>
        <p:nvPicPr>
          <p:cNvPr id="8" name="object 8"/>
          <p:cNvPicPr/>
          <p:nvPr/>
        </p:nvPicPr>
        <p:blipFill>
          <a:blip r:embed="rId2" cstate="print"/>
          <a:stretch>
            <a:fillRect/>
          </a:stretch>
        </p:blipFill>
        <p:spPr>
          <a:xfrm>
            <a:off x="548640" y="2010155"/>
            <a:ext cx="8394192" cy="5733288"/>
          </a:xfrm>
          <a:prstGeom prst="rect">
            <a:avLst/>
          </a:prstGeom>
        </p:spPr>
      </p:pic>
      <p:pic>
        <p:nvPicPr>
          <p:cNvPr id="9" name="object 9"/>
          <p:cNvPicPr/>
          <p:nvPr/>
        </p:nvPicPr>
        <p:blipFill>
          <a:blip r:embed="rId3" cstate="print"/>
          <a:stretch>
            <a:fillRect/>
          </a:stretch>
        </p:blipFill>
        <p:spPr>
          <a:xfrm>
            <a:off x="1738883" y="7955280"/>
            <a:ext cx="5155692" cy="8001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49088" y="655446"/>
            <a:ext cx="220916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Rockwell"/>
                <a:cs typeface="Rockwell"/>
              </a:rPr>
              <a:t>Elde</a:t>
            </a:r>
            <a:r>
              <a:rPr sz="1800" spc="-45" dirty="0">
                <a:solidFill>
                  <a:srgbClr val="FFFFFF"/>
                </a:solidFill>
                <a:latin typeface="Rockwell"/>
                <a:cs typeface="Rockwell"/>
              </a:rPr>
              <a:t> </a:t>
            </a:r>
            <a:r>
              <a:rPr sz="1800" dirty="0">
                <a:solidFill>
                  <a:srgbClr val="FFFFFF"/>
                </a:solidFill>
                <a:latin typeface="Rockwell"/>
                <a:cs typeface="Rockwell"/>
              </a:rPr>
              <a:t>edilen</a:t>
            </a:r>
            <a:r>
              <a:rPr sz="1800" spc="-30" dirty="0">
                <a:solidFill>
                  <a:srgbClr val="FFFFFF"/>
                </a:solidFill>
                <a:latin typeface="Rockwell"/>
                <a:cs typeface="Rockwell"/>
              </a:rPr>
              <a:t> </a:t>
            </a:r>
            <a:r>
              <a:rPr sz="1800" spc="-10" dirty="0">
                <a:solidFill>
                  <a:srgbClr val="FFFFFF"/>
                </a:solidFill>
                <a:latin typeface="Rockwell"/>
                <a:cs typeface="Rockwell"/>
              </a:rPr>
              <a:t>grafikler</a:t>
            </a:r>
            <a:endParaRPr sz="1800">
              <a:latin typeface="Rockwell"/>
              <a:cs typeface="Rockwe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OOT’un günümüzde CERN dahil birçok önemli bilimsel merkezde kullanılan temel bir veri analiz paketi olmasının nedeni: ROOT’un verileri kendi formatında (.root) kaydetmesi ve bu verileri yüksek bir işlem verimliliği içinde geri yükleyerek kullanabilmes"/>
          <p:cNvSpPr txBox="1"/>
          <p:nvPr/>
        </p:nvSpPr>
        <p:spPr>
          <a:xfrm>
            <a:off x="0" y="2320285"/>
            <a:ext cx="12527280" cy="44730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457200" indent="-457200" algn="just">
              <a:spcBef>
                <a:spcPts val="4200"/>
              </a:spcBef>
              <a:buSzPct val="145000"/>
              <a:buFont typeface="Wingdings" pitchFamily="2" charset="2"/>
              <a:buChar char="§"/>
              <a:defRPr b="0"/>
            </a:pPr>
            <a:r>
              <a:rPr lang="en-US" sz="2800" dirty="0" err="1">
                <a:solidFill>
                  <a:schemeClr val="bg1"/>
                </a:solidFill>
                <a:latin typeface="Abadi" panose="020B0604020104020204" pitchFamily="34" charset="0"/>
              </a:rPr>
              <a:t>ROOT’un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günümüzde</a:t>
            </a:r>
            <a:r>
              <a:rPr lang="en-US" sz="2800" dirty="0">
                <a:solidFill>
                  <a:schemeClr val="bg1"/>
                </a:solidFill>
                <a:latin typeface="Abadi" panose="020B0604020104020204" pitchFamily="34" charset="0"/>
              </a:rPr>
              <a:t> CERN </a:t>
            </a:r>
            <a:r>
              <a:rPr lang="en-US" sz="2800" dirty="0" err="1">
                <a:solidFill>
                  <a:schemeClr val="bg1"/>
                </a:solidFill>
                <a:latin typeface="Abadi" panose="020B0604020104020204" pitchFamily="34" charset="0"/>
              </a:rPr>
              <a:t>dahil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birçok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önemli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bilimsel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merkezde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kullanılan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temel</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analiz</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paketi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olmasının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nedeni</a:t>
            </a:r>
            <a:r>
              <a:rPr lang="en-US" sz="2800" dirty="0">
                <a:solidFill>
                  <a:schemeClr val="bg1"/>
                </a:solidFill>
                <a:latin typeface="Abadi" panose="020B0604020104020204" pitchFamily="34" charset="0"/>
              </a:rPr>
              <a:t>: </a:t>
            </a:r>
          </a:p>
          <a:p>
            <a:pPr marL="1371600" lvl="2" indent="-457200" algn="just">
              <a:spcBef>
                <a:spcPts val="4200"/>
              </a:spcBef>
              <a:buSzPct val="145000"/>
              <a:buFont typeface="Wingdings" pitchFamily="2" charset="2"/>
              <a:buChar char="§"/>
              <a:defRPr b="0"/>
            </a:pPr>
            <a:r>
              <a:rPr lang="en-US" sz="2800" dirty="0" err="1">
                <a:solidFill>
                  <a:schemeClr val="bg1"/>
                </a:solidFill>
                <a:latin typeface="Abadi" panose="020B0604020104020204" pitchFamily="34" charset="0"/>
              </a:rPr>
              <a:t>ROOT’un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verileri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kendi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formatında</a:t>
            </a:r>
            <a:r>
              <a:rPr lang="en-US" sz="2800" dirty="0">
                <a:solidFill>
                  <a:schemeClr val="bg1"/>
                </a:solidFill>
                <a:latin typeface="Abadi" panose="020B0604020104020204" pitchFamily="34" charset="0"/>
              </a:rPr>
              <a:t> (.root) </a:t>
            </a:r>
            <a:r>
              <a:rPr lang="en-US" sz="2800" dirty="0" err="1">
                <a:solidFill>
                  <a:schemeClr val="bg1"/>
                </a:solidFill>
                <a:latin typeface="Abadi" panose="020B0604020104020204" pitchFamily="34" charset="0"/>
              </a:rPr>
              <a:t>kaydetmesi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bu</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verileri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yüksek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işlem</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verimliliği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içinde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geri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yükleyerek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kullanabilmesidir</a:t>
            </a:r>
            <a:r>
              <a:rPr lang="en-US" sz="2800" dirty="0">
                <a:solidFill>
                  <a:schemeClr val="bg1"/>
                </a:solidFill>
                <a:latin typeface="Abadi" panose="020B0604020104020204" pitchFamily="34" charset="0"/>
              </a:rPr>
              <a:t>. Bu </a:t>
            </a:r>
            <a:r>
              <a:rPr lang="en-US" sz="2800" dirty="0" err="1">
                <a:solidFill>
                  <a:schemeClr val="bg1"/>
                </a:solidFill>
                <a:latin typeface="Abadi" panose="020B0604020104020204" pitchFamily="34" charset="0"/>
              </a:rPr>
              <a:t>nedenle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bir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çok</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deneyde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alınan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veriler</a:t>
            </a:r>
            <a:r>
              <a:rPr lang="en-US" sz="2800" dirty="0">
                <a:solidFill>
                  <a:schemeClr val="bg1"/>
                </a:solidFill>
                <a:latin typeface="Abadi" panose="020B0604020104020204" pitchFamily="34" charset="0"/>
              </a:rPr>
              <a:t> ROOT </a:t>
            </a:r>
            <a:r>
              <a:rPr lang="en-US" sz="2800" dirty="0" err="1">
                <a:solidFill>
                  <a:schemeClr val="bg1"/>
                </a:solidFill>
                <a:latin typeface="Abadi" panose="020B0604020104020204" pitchFamily="34" charset="0"/>
              </a:rPr>
              <a:t>formatında</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alınıp</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işleme</a:t>
            </a:r>
            <a:r>
              <a:rPr lang="en-US" sz="2800" dirty="0">
                <a:solidFill>
                  <a:schemeClr val="bg1"/>
                </a:solidFill>
                <a:latin typeface="Abadi" panose="020B0604020104020204" pitchFamily="34" charset="0"/>
              </a:rPr>
              <a:t> ROOT </a:t>
            </a:r>
            <a:r>
              <a:rPr lang="en-US" sz="2800" dirty="0" err="1">
                <a:solidFill>
                  <a:schemeClr val="bg1"/>
                </a:solidFill>
                <a:latin typeface="Abadi" panose="020B0604020104020204" pitchFamily="34" charset="0"/>
              </a:rPr>
              <a:t>ile</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devam</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edilmektedir</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İçerisindeki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önemli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kütüphaneler</a:t>
            </a:r>
            <a:r>
              <a:rPr lang="en-US" sz="2800" dirty="0">
                <a:solidFill>
                  <a:schemeClr val="bg1"/>
                </a:solidFill>
                <a:latin typeface="Abadi" panose="020B0604020104020204" pitchFamily="34" charset="0"/>
              </a:rPr>
              <a:t> de </a:t>
            </a:r>
            <a:r>
              <a:rPr lang="en-US" sz="2800" dirty="0" err="1">
                <a:solidFill>
                  <a:schemeClr val="bg1"/>
                </a:solidFill>
                <a:latin typeface="Abadi" panose="020B0604020104020204" pitchFamily="34" charset="0"/>
              </a:rPr>
              <a:t>ROOT’un</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kullanım</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nedenleri</a:t>
            </a:r>
            <a:r>
              <a:rPr lang="en-US" sz="2800" dirty="0">
                <a:solidFill>
                  <a:schemeClr val="bg1"/>
                </a:solidFill>
                <a:latin typeface="Abadi" panose="020B0604020104020204" pitchFamily="34" charset="0"/>
              </a:rPr>
              <a:t> </a:t>
            </a:r>
            <a:r>
              <a:rPr lang="en-US" sz="2800" dirty="0" err="1">
                <a:solidFill>
                  <a:schemeClr val="bg1"/>
                </a:solidFill>
                <a:latin typeface="Abadi" panose="020B0604020104020204" pitchFamily="34" charset="0"/>
              </a:rPr>
              <a:t>arasındadır</a:t>
            </a:r>
            <a:r>
              <a:rPr lang="en-US" sz="2800" dirty="0">
                <a:solidFill>
                  <a:schemeClr val="bg1"/>
                </a:solidFill>
                <a:latin typeface="Abadi" panose="020B0604020104020204" pitchFamily="34" charset="0"/>
              </a:rPr>
              <a:t>.</a:t>
            </a:r>
          </a:p>
          <a:p>
            <a:pPr marL="592666" indent="-592666" algn="just">
              <a:spcBef>
                <a:spcPts val="4200"/>
              </a:spcBef>
              <a:buSzPct val="145000"/>
              <a:buChar char="•"/>
              <a:defRPr b="0"/>
            </a:pPr>
            <a:endParaRPr dirty="0"/>
          </a:p>
        </p:txBody>
      </p:sp>
      <p:sp>
        <p:nvSpPr>
          <p:cNvPr id="3" name="TextBox 2">
            <a:extLst>
              <a:ext uri="{FF2B5EF4-FFF2-40B4-BE49-F238E27FC236}">
                <a16:creationId xmlns:a16="http://schemas.microsoft.com/office/drawing/2014/main" id="{D638BDEF-9325-58F3-A182-DCA58BE34C0F}"/>
              </a:ext>
            </a:extLst>
          </p:cNvPr>
          <p:cNvSpPr txBox="1"/>
          <p:nvPr/>
        </p:nvSpPr>
        <p:spPr>
          <a:xfrm>
            <a:off x="0" y="5655905"/>
            <a:ext cx="12527280" cy="2646878"/>
          </a:xfrm>
          <a:prstGeom prst="rect">
            <a:avLst/>
          </a:prstGeom>
          <a:noFill/>
        </p:spPr>
        <p:txBody>
          <a:bodyPr wrap="square">
            <a:spAutoFit/>
          </a:bodyPr>
          <a:lstStyle/>
          <a:p>
            <a:pPr algn="just">
              <a:spcBef>
                <a:spcPts val="4200"/>
              </a:spcBef>
              <a:buSzPct val="145000"/>
              <a:defRPr b="0"/>
            </a:pPr>
            <a:r>
              <a:rPr lang="en-US" sz="2400" dirty="0">
                <a:latin typeface="Abadi" panose="020B0604020104020204" pitchFamily="34" charset="0"/>
              </a:rPr>
              <a:t> </a:t>
            </a:r>
          </a:p>
          <a:p>
            <a:pPr marL="457200" indent="-457200" algn="just">
              <a:spcBef>
                <a:spcPts val="4200"/>
              </a:spcBef>
              <a:buSzPct val="145000"/>
              <a:buFont typeface="Wingdings" pitchFamily="2" charset="2"/>
              <a:buChar char="§"/>
              <a:defRPr b="0"/>
            </a:pPr>
            <a:r>
              <a:rPr lang="en-US" sz="2400" dirty="0">
                <a:solidFill>
                  <a:schemeClr val="bg1"/>
                </a:solidFill>
                <a:latin typeface="Abadi" panose="020B0604020104020204" pitchFamily="34" charset="0"/>
              </a:rPr>
              <a:t>ROOT Windows, Linux </a:t>
            </a:r>
            <a:r>
              <a:rPr lang="en-US" sz="2400" dirty="0" err="1">
                <a:solidFill>
                  <a:schemeClr val="bg1"/>
                </a:solidFill>
                <a:latin typeface="Abadi" panose="020B0604020104020204" pitchFamily="34" charset="0"/>
              </a:rPr>
              <a:t>ve</a:t>
            </a:r>
            <a:r>
              <a:rPr lang="en-US" sz="2400" dirty="0">
                <a:solidFill>
                  <a:schemeClr val="bg1"/>
                </a:solidFill>
                <a:latin typeface="Abadi" panose="020B0604020104020204" pitchFamily="34" charset="0"/>
              </a:rPr>
              <a:t> MacOS </a:t>
            </a:r>
            <a:r>
              <a:rPr lang="en-US" sz="2400" dirty="0" err="1">
                <a:solidFill>
                  <a:schemeClr val="bg1"/>
                </a:solidFill>
                <a:latin typeface="Abadi" panose="020B0604020104020204" pitchFamily="34" charset="0"/>
              </a:rPr>
              <a:t>işletim</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sistemlerinde</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desteklenmektedir</a:t>
            </a:r>
            <a:r>
              <a:rPr lang="en-US" sz="2400" dirty="0">
                <a:solidFill>
                  <a:schemeClr val="bg1"/>
                </a:solidFill>
                <a:latin typeface="Abadi" panose="020B0604020104020204" pitchFamily="34" charset="0"/>
              </a:rPr>
              <a:t>.</a:t>
            </a:r>
          </a:p>
          <a:p>
            <a:pPr marL="457200" indent="-457200" algn="just">
              <a:spcBef>
                <a:spcPts val="4200"/>
              </a:spcBef>
              <a:buSzPct val="145000"/>
              <a:buFont typeface="Wingdings" pitchFamily="2" charset="2"/>
              <a:buChar char="§"/>
              <a:defRPr b="0"/>
            </a:pPr>
            <a:r>
              <a:rPr lang="en-US" sz="2400" dirty="0">
                <a:solidFill>
                  <a:schemeClr val="bg1"/>
                </a:solidFill>
                <a:latin typeface="Abadi" panose="020B0604020104020204" pitchFamily="34" charset="0"/>
              </a:rPr>
              <a:t>ROOT </a:t>
            </a:r>
            <a:r>
              <a:rPr lang="en-US" sz="2400" dirty="0" err="1">
                <a:solidFill>
                  <a:schemeClr val="bg1"/>
                </a:solidFill>
                <a:latin typeface="Abadi" panose="020B0604020104020204" pitchFamily="34" charset="0"/>
              </a:rPr>
              <a:t>içerisinde</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programları</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derlemek</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için</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yüklü</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bir</a:t>
            </a:r>
            <a:r>
              <a:rPr lang="en-US" sz="2400" dirty="0">
                <a:solidFill>
                  <a:schemeClr val="bg1"/>
                </a:solidFill>
                <a:latin typeface="Abadi" panose="020B0604020104020204" pitchFamily="34" charset="0"/>
              </a:rPr>
              <a:t> C++ </a:t>
            </a:r>
            <a:r>
              <a:rPr lang="en-US" sz="2400" dirty="0" err="1">
                <a:solidFill>
                  <a:schemeClr val="bg1"/>
                </a:solidFill>
                <a:latin typeface="Abadi" panose="020B0604020104020204" pitchFamily="34" charset="0"/>
              </a:rPr>
              <a:t>yorumlayıcısı</a:t>
            </a:r>
            <a:r>
              <a:rPr lang="en-US" sz="2400" dirty="0">
                <a:solidFill>
                  <a:schemeClr val="bg1"/>
                </a:solidFill>
                <a:latin typeface="Abadi" panose="020B0604020104020204" pitchFamily="34" charset="0"/>
              </a:rPr>
              <a:t> CINT </a:t>
            </a:r>
            <a:r>
              <a:rPr lang="en-US" sz="2400" dirty="0" err="1">
                <a:solidFill>
                  <a:schemeClr val="bg1"/>
                </a:solidFill>
                <a:latin typeface="Abadi" panose="020B0604020104020204" pitchFamily="34" charset="0"/>
              </a:rPr>
              <a:t>veya</a:t>
            </a:r>
            <a:r>
              <a:rPr lang="en-US" sz="2400" dirty="0">
                <a:solidFill>
                  <a:schemeClr val="bg1"/>
                </a:solidFill>
                <a:latin typeface="Abadi" panose="020B0604020104020204" pitchFamily="34" charset="0"/>
              </a:rPr>
              <a:t> CLING </a:t>
            </a:r>
            <a:r>
              <a:rPr lang="en-US" sz="2400" dirty="0" err="1">
                <a:solidFill>
                  <a:schemeClr val="bg1"/>
                </a:solidFill>
                <a:latin typeface="Abadi" panose="020B0604020104020204" pitchFamily="34" charset="0"/>
              </a:rPr>
              <a:t>ile</a:t>
            </a:r>
            <a:r>
              <a:rPr lang="en-US" sz="2400" dirty="0">
                <a:solidFill>
                  <a:schemeClr val="bg1"/>
                </a:solidFill>
                <a:latin typeface="Abadi" panose="020B0604020104020204" pitchFamily="34" charset="0"/>
              </a:rPr>
              <a:t> </a:t>
            </a:r>
            <a:r>
              <a:rPr lang="en-US" sz="2400" dirty="0" err="1">
                <a:solidFill>
                  <a:schemeClr val="bg1"/>
                </a:solidFill>
                <a:latin typeface="Abadi" panose="020B0604020104020204" pitchFamily="34" charset="0"/>
              </a:rPr>
              <a:t>gelmektedir</a:t>
            </a:r>
            <a:r>
              <a:rPr lang="en-US" sz="2400" dirty="0">
                <a:solidFill>
                  <a:schemeClr val="bg1"/>
                </a:solidFill>
                <a:latin typeface="Abadi" panose="020B0604020104020204" pitchFamily="34" charset="0"/>
              </a:rPr>
              <a:t>.</a:t>
            </a:r>
            <a:endParaRPr lang="en-TR" sz="2400" dirty="0">
              <a:solidFill>
                <a:schemeClr val="bg1"/>
              </a:solidFill>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2709" y="868121"/>
            <a:ext cx="1426210" cy="635000"/>
          </a:xfrm>
          <a:prstGeom prst="rect">
            <a:avLst/>
          </a:prstGeom>
        </p:spPr>
        <p:txBody>
          <a:bodyPr vert="horz" wrap="square" lIns="0" tIns="12065" rIns="0" bIns="0" rtlCol="0">
            <a:spAutoFit/>
          </a:bodyPr>
          <a:lstStyle/>
          <a:p>
            <a:pPr marL="12700">
              <a:lnSpc>
                <a:spcPct val="100000"/>
              </a:lnSpc>
              <a:spcBef>
                <a:spcPts val="95"/>
              </a:spcBef>
            </a:pPr>
            <a:r>
              <a:rPr spc="-20" dirty="0"/>
              <a:t>ROOT</a:t>
            </a:r>
          </a:p>
        </p:txBody>
      </p:sp>
      <p:sp>
        <p:nvSpPr>
          <p:cNvPr id="3" name="object 3"/>
          <p:cNvSpPr txBox="1"/>
          <p:nvPr/>
        </p:nvSpPr>
        <p:spPr>
          <a:xfrm>
            <a:off x="8623554" y="2453385"/>
            <a:ext cx="2184400" cy="436880"/>
          </a:xfrm>
          <a:prstGeom prst="rect">
            <a:avLst/>
          </a:prstGeom>
        </p:spPr>
        <p:txBody>
          <a:bodyPr vert="horz" wrap="square" lIns="0" tIns="12700" rIns="0" bIns="0" rtlCol="0">
            <a:spAutoFit/>
          </a:bodyPr>
          <a:lstStyle/>
          <a:p>
            <a:pPr marL="12700">
              <a:lnSpc>
                <a:spcPct val="100000"/>
              </a:lnSpc>
              <a:spcBef>
                <a:spcPts val="100"/>
              </a:spcBef>
            </a:pPr>
            <a:r>
              <a:rPr sz="2700" spc="-10" dirty="0">
                <a:solidFill>
                  <a:srgbClr val="FFFFFF"/>
                </a:solidFill>
                <a:latin typeface="Comic Sans MS"/>
                <a:cs typeface="Comic Sans MS"/>
              </a:rPr>
              <a:t>sistemlerinde</a:t>
            </a:r>
            <a:endParaRPr sz="2700">
              <a:latin typeface="Comic Sans MS"/>
              <a:cs typeface="Comic Sans MS"/>
            </a:endParaRPr>
          </a:p>
        </p:txBody>
      </p:sp>
      <p:sp>
        <p:nvSpPr>
          <p:cNvPr id="4" name="object 4"/>
          <p:cNvSpPr txBox="1"/>
          <p:nvPr/>
        </p:nvSpPr>
        <p:spPr>
          <a:xfrm>
            <a:off x="1526794" y="2412578"/>
            <a:ext cx="6812915" cy="930910"/>
          </a:xfrm>
          <a:prstGeom prst="rect">
            <a:avLst/>
          </a:prstGeom>
        </p:spPr>
        <p:txBody>
          <a:bodyPr vert="horz" wrap="square" lIns="0" tIns="12065" rIns="0" bIns="0" rtlCol="0">
            <a:spAutoFit/>
          </a:bodyPr>
          <a:lstStyle/>
          <a:p>
            <a:pPr marL="337185" marR="5080" indent="-325120">
              <a:lnSpc>
                <a:spcPct val="110000"/>
              </a:lnSpc>
              <a:spcBef>
                <a:spcPts val="95"/>
              </a:spcBef>
              <a:buClr>
                <a:srgbClr val="FA8B29"/>
              </a:buClr>
              <a:buFont typeface="Arial"/>
              <a:buChar char="•"/>
              <a:tabLst>
                <a:tab pos="337185" algn="l"/>
              </a:tabLst>
            </a:pPr>
            <a:r>
              <a:rPr sz="2700" dirty="0">
                <a:solidFill>
                  <a:srgbClr val="FFFFFF"/>
                </a:solidFill>
                <a:latin typeface="Comic Sans MS"/>
                <a:cs typeface="Comic Sans MS"/>
              </a:rPr>
              <a:t>ROOT</a:t>
            </a:r>
            <a:r>
              <a:rPr sz="2700" spc="-65" dirty="0">
                <a:solidFill>
                  <a:srgbClr val="FFFFFF"/>
                </a:solidFill>
                <a:latin typeface="Comic Sans MS"/>
                <a:cs typeface="Comic Sans MS"/>
              </a:rPr>
              <a:t> </a:t>
            </a:r>
            <a:r>
              <a:rPr sz="2700" dirty="0">
                <a:solidFill>
                  <a:srgbClr val="FFFFFF"/>
                </a:solidFill>
                <a:latin typeface="Comic Sans MS"/>
                <a:cs typeface="Comic Sans MS"/>
              </a:rPr>
              <a:t>Windows,</a:t>
            </a:r>
            <a:r>
              <a:rPr sz="2700" spc="-50" dirty="0">
                <a:solidFill>
                  <a:srgbClr val="FFFFFF"/>
                </a:solidFill>
                <a:latin typeface="Comic Sans MS"/>
                <a:cs typeface="Comic Sans MS"/>
              </a:rPr>
              <a:t> </a:t>
            </a:r>
            <a:r>
              <a:rPr sz="2700" dirty="0">
                <a:solidFill>
                  <a:srgbClr val="FFFFFF"/>
                </a:solidFill>
                <a:latin typeface="Comic Sans MS"/>
                <a:cs typeface="Comic Sans MS"/>
              </a:rPr>
              <a:t>Linux</a:t>
            </a:r>
            <a:r>
              <a:rPr sz="2700" spc="-45" dirty="0">
                <a:solidFill>
                  <a:srgbClr val="FFFFFF"/>
                </a:solidFill>
                <a:latin typeface="Comic Sans MS"/>
                <a:cs typeface="Comic Sans MS"/>
              </a:rPr>
              <a:t> </a:t>
            </a:r>
            <a:r>
              <a:rPr sz="2700" dirty="0">
                <a:solidFill>
                  <a:srgbClr val="FFFFFF"/>
                </a:solidFill>
                <a:latin typeface="Comic Sans MS"/>
                <a:cs typeface="Comic Sans MS"/>
              </a:rPr>
              <a:t>ve</a:t>
            </a:r>
            <a:r>
              <a:rPr sz="2700" spc="-65" dirty="0">
                <a:solidFill>
                  <a:srgbClr val="FFFFFF"/>
                </a:solidFill>
                <a:latin typeface="Comic Sans MS"/>
                <a:cs typeface="Comic Sans MS"/>
              </a:rPr>
              <a:t> </a:t>
            </a:r>
            <a:r>
              <a:rPr sz="2700" dirty="0">
                <a:solidFill>
                  <a:srgbClr val="FFFFFF"/>
                </a:solidFill>
                <a:latin typeface="Comic Sans MS"/>
                <a:cs typeface="Comic Sans MS"/>
              </a:rPr>
              <a:t>MacOS</a:t>
            </a:r>
            <a:r>
              <a:rPr sz="2700" spc="-45" dirty="0">
                <a:solidFill>
                  <a:srgbClr val="FFFFFF"/>
                </a:solidFill>
                <a:latin typeface="Comic Sans MS"/>
                <a:cs typeface="Comic Sans MS"/>
              </a:rPr>
              <a:t> </a:t>
            </a:r>
            <a:r>
              <a:rPr sz="2700" spc="-10" dirty="0">
                <a:solidFill>
                  <a:srgbClr val="FFFFFF"/>
                </a:solidFill>
                <a:latin typeface="Comic Sans MS"/>
                <a:cs typeface="Comic Sans MS"/>
              </a:rPr>
              <a:t>is</a:t>
            </a:r>
            <a:r>
              <a:rPr sz="2700" spc="-10" dirty="0">
                <a:solidFill>
                  <a:srgbClr val="FFFFFF"/>
                </a:solidFill>
                <a:latin typeface="Times New Roman"/>
                <a:cs typeface="Times New Roman"/>
              </a:rPr>
              <a:t>̧</a:t>
            </a:r>
            <a:r>
              <a:rPr sz="2700" spc="-10" dirty="0">
                <a:solidFill>
                  <a:srgbClr val="FFFFFF"/>
                </a:solidFill>
                <a:latin typeface="Comic Sans MS"/>
                <a:cs typeface="Comic Sans MS"/>
              </a:rPr>
              <a:t>letim desteklenmektedir</a:t>
            </a:r>
            <a:r>
              <a:rPr sz="2700" spc="-10" dirty="0">
                <a:solidFill>
                  <a:srgbClr val="FFFFFF"/>
                </a:solidFill>
                <a:latin typeface="Rockwell"/>
                <a:cs typeface="Rockwell"/>
              </a:rPr>
              <a:t>.</a:t>
            </a:r>
            <a:endParaRPr sz="2700">
              <a:latin typeface="Rockwell"/>
              <a:cs typeface="Rockwell"/>
            </a:endParaRPr>
          </a:p>
        </p:txBody>
      </p:sp>
      <p:sp>
        <p:nvSpPr>
          <p:cNvPr id="5" name="object 5"/>
          <p:cNvSpPr txBox="1"/>
          <p:nvPr/>
        </p:nvSpPr>
        <p:spPr>
          <a:xfrm>
            <a:off x="1526794" y="3866514"/>
            <a:ext cx="9515475" cy="3254375"/>
          </a:xfrm>
          <a:prstGeom prst="rect">
            <a:avLst/>
          </a:prstGeom>
        </p:spPr>
        <p:txBody>
          <a:bodyPr vert="horz" wrap="square" lIns="0" tIns="13335" rIns="0" bIns="0" rtlCol="0">
            <a:spAutoFit/>
          </a:bodyPr>
          <a:lstStyle/>
          <a:p>
            <a:pPr marL="337185" indent="-324485">
              <a:lnSpc>
                <a:spcPct val="100000"/>
              </a:lnSpc>
              <a:spcBef>
                <a:spcPts val="105"/>
              </a:spcBef>
              <a:buClr>
                <a:srgbClr val="FA8B29"/>
              </a:buClr>
              <a:buFont typeface="Arial"/>
              <a:buChar char="•"/>
              <a:tabLst>
                <a:tab pos="337185" algn="l"/>
              </a:tabLst>
            </a:pPr>
            <a:r>
              <a:rPr sz="2600" dirty="0">
                <a:solidFill>
                  <a:srgbClr val="FFFFFF"/>
                </a:solidFill>
                <a:latin typeface="Comic Sans MS"/>
                <a:cs typeface="Comic Sans MS"/>
              </a:rPr>
              <a:t>ROOT</a:t>
            </a:r>
            <a:r>
              <a:rPr sz="2600" spc="-25" dirty="0">
                <a:solidFill>
                  <a:srgbClr val="FFFFFF"/>
                </a:solidFill>
                <a:latin typeface="Comic Sans MS"/>
                <a:cs typeface="Comic Sans MS"/>
              </a:rPr>
              <a:t> </a:t>
            </a:r>
            <a:r>
              <a:rPr sz="2600" dirty="0">
                <a:solidFill>
                  <a:srgbClr val="FFFFFF"/>
                </a:solidFill>
                <a:latin typeface="Comic Sans MS"/>
                <a:cs typeface="Comic Sans MS"/>
              </a:rPr>
              <a:t>kendi</a:t>
            </a:r>
            <a:r>
              <a:rPr sz="2600" spc="-15" dirty="0">
                <a:solidFill>
                  <a:srgbClr val="FFFFFF"/>
                </a:solidFill>
                <a:latin typeface="Comic Sans MS"/>
                <a:cs typeface="Comic Sans MS"/>
              </a:rPr>
              <a:t> </a:t>
            </a:r>
            <a:r>
              <a:rPr sz="2600" dirty="0">
                <a:solidFill>
                  <a:srgbClr val="FFFFFF"/>
                </a:solidFill>
                <a:latin typeface="Comic Sans MS"/>
                <a:cs typeface="Comic Sans MS"/>
              </a:rPr>
              <a:t>içinde</a:t>
            </a:r>
            <a:r>
              <a:rPr sz="2600" spc="-25" dirty="0">
                <a:solidFill>
                  <a:srgbClr val="FFFFFF"/>
                </a:solidFill>
                <a:latin typeface="Comic Sans MS"/>
                <a:cs typeface="Comic Sans MS"/>
              </a:rPr>
              <a:t> </a:t>
            </a:r>
            <a:r>
              <a:rPr sz="2600" dirty="0">
                <a:solidFill>
                  <a:srgbClr val="FFFFFF"/>
                </a:solidFill>
                <a:latin typeface="Comic Sans MS"/>
                <a:cs typeface="Comic Sans MS"/>
              </a:rPr>
              <a:t>bir</a:t>
            </a:r>
            <a:r>
              <a:rPr sz="2600" spc="-20" dirty="0">
                <a:solidFill>
                  <a:srgbClr val="FFFFFF"/>
                </a:solidFill>
                <a:latin typeface="Comic Sans MS"/>
                <a:cs typeface="Comic Sans MS"/>
              </a:rPr>
              <a:t> </a:t>
            </a:r>
            <a:r>
              <a:rPr sz="2600" dirty="0">
                <a:solidFill>
                  <a:srgbClr val="FFFFFF"/>
                </a:solidFill>
                <a:latin typeface="Comic Sans MS"/>
                <a:cs typeface="Comic Sans MS"/>
              </a:rPr>
              <a:t>C++</a:t>
            </a:r>
            <a:r>
              <a:rPr sz="2600" spc="-5" dirty="0">
                <a:solidFill>
                  <a:srgbClr val="FFFFFF"/>
                </a:solidFill>
                <a:latin typeface="Comic Sans MS"/>
                <a:cs typeface="Comic Sans MS"/>
              </a:rPr>
              <a:t> </a:t>
            </a:r>
            <a:r>
              <a:rPr sz="2600" b="1" spc="-10" dirty="0">
                <a:solidFill>
                  <a:srgbClr val="FFFFFF"/>
                </a:solidFill>
                <a:latin typeface="Comic Sans MS"/>
                <a:cs typeface="Comic Sans MS"/>
              </a:rPr>
              <a:t>yorumlayıcı</a:t>
            </a:r>
            <a:r>
              <a:rPr sz="2600" b="1" spc="-350" dirty="0">
                <a:solidFill>
                  <a:srgbClr val="FFFFFF"/>
                </a:solidFill>
                <a:latin typeface="Comic Sans MS"/>
                <a:cs typeface="Comic Sans MS"/>
              </a:rPr>
              <a:t> </a:t>
            </a:r>
            <a:r>
              <a:rPr sz="2600" spc="-10" dirty="0">
                <a:solidFill>
                  <a:srgbClr val="FFFFFF"/>
                </a:solidFill>
                <a:latin typeface="Comic Sans MS"/>
                <a:cs typeface="Comic Sans MS"/>
              </a:rPr>
              <a:t>bulundurur.</a:t>
            </a:r>
            <a:endParaRPr sz="2600">
              <a:latin typeface="Comic Sans MS"/>
              <a:cs typeface="Comic Sans MS"/>
            </a:endParaRPr>
          </a:p>
          <a:p>
            <a:pPr>
              <a:lnSpc>
                <a:spcPct val="100000"/>
              </a:lnSpc>
              <a:spcBef>
                <a:spcPts val="680"/>
              </a:spcBef>
              <a:buClr>
                <a:srgbClr val="FA8B29"/>
              </a:buClr>
              <a:buFont typeface="Arial"/>
              <a:buChar char="•"/>
            </a:pPr>
            <a:endParaRPr sz="2600">
              <a:latin typeface="Comic Sans MS"/>
              <a:cs typeface="Comic Sans MS"/>
            </a:endParaRPr>
          </a:p>
          <a:p>
            <a:pPr marL="337185" indent="-324485">
              <a:lnSpc>
                <a:spcPct val="100000"/>
              </a:lnSpc>
              <a:buClr>
                <a:srgbClr val="FA8B29"/>
              </a:buClr>
              <a:buFont typeface="Arial"/>
              <a:buChar char="•"/>
              <a:tabLst>
                <a:tab pos="337185" algn="l"/>
              </a:tabLst>
            </a:pPr>
            <a:r>
              <a:rPr sz="2600" dirty="0">
                <a:solidFill>
                  <a:srgbClr val="FFFFFF"/>
                </a:solidFill>
                <a:latin typeface="Comic Sans MS"/>
                <a:cs typeface="Comic Sans MS"/>
              </a:rPr>
              <a:t>Derleyiciye</a:t>
            </a:r>
            <a:r>
              <a:rPr sz="2600" spc="-75" dirty="0">
                <a:solidFill>
                  <a:srgbClr val="FFFFFF"/>
                </a:solidFill>
                <a:latin typeface="Comic Sans MS"/>
                <a:cs typeface="Comic Sans MS"/>
              </a:rPr>
              <a:t> </a:t>
            </a:r>
            <a:r>
              <a:rPr sz="2600" dirty="0">
                <a:solidFill>
                  <a:srgbClr val="FFFFFF"/>
                </a:solidFill>
                <a:latin typeface="Comic Sans MS"/>
                <a:cs typeface="Comic Sans MS"/>
              </a:rPr>
              <a:t>ihtiyaç</a:t>
            </a:r>
            <a:r>
              <a:rPr sz="2600" spc="-50" dirty="0">
                <a:solidFill>
                  <a:srgbClr val="FFFFFF"/>
                </a:solidFill>
                <a:latin typeface="Comic Sans MS"/>
                <a:cs typeface="Comic Sans MS"/>
              </a:rPr>
              <a:t> </a:t>
            </a:r>
            <a:r>
              <a:rPr sz="2600" dirty="0">
                <a:solidFill>
                  <a:srgbClr val="FFFFFF"/>
                </a:solidFill>
                <a:latin typeface="Comic Sans MS"/>
                <a:cs typeface="Comic Sans MS"/>
              </a:rPr>
              <a:t>duyulmadan</a:t>
            </a:r>
            <a:r>
              <a:rPr sz="2600" spc="-55" dirty="0">
                <a:solidFill>
                  <a:srgbClr val="FFFFFF"/>
                </a:solidFill>
                <a:latin typeface="Comic Sans MS"/>
                <a:cs typeface="Comic Sans MS"/>
              </a:rPr>
              <a:t> </a:t>
            </a:r>
            <a:r>
              <a:rPr sz="2600" dirty="0">
                <a:solidFill>
                  <a:srgbClr val="FFFFFF"/>
                </a:solidFill>
                <a:latin typeface="Comic Sans MS"/>
                <a:cs typeface="Comic Sans MS"/>
              </a:rPr>
              <a:t>C/C++</a:t>
            </a:r>
            <a:r>
              <a:rPr sz="2600" spc="-55" dirty="0">
                <a:solidFill>
                  <a:srgbClr val="FFFFFF"/>
                </a:solidFill>
                <a:latin typeface="Comic Sans MS"/>
                <a:cs typeface="Comic Sans MS"/>
              </a:rPr>
              <a:t> </a:t>
            </a:r>
            <a:r>
              <a:rPr sz="2600" dirty="0">
                <a:solidFill>
                  <a:srgbClr val="FFFFFF"/>
                </a:solidFill>
                <a:latin typeface="Comic Sans MS"/>
                <a:cs typeface="Comic Sans MS"/>
              </a:rPr>
              <a:t>kodları</a:t>
            </a:r>
            <a:r>
              <a:rPr sz="2600" spc="-30" dirty="0">
                <a:solidFill>
                  <a:srgbClr val="FFFFFF"/>
                </a:solidFill>
                <a:latin typeface="Comic Sans MS"/>
                <a:cs typeface="Comic Sans MS"/>
              </a:rPr>
              <a:t> </a:t>
            </a:r>
            <a:r>
              <a:rPr sz="2600" dirty="0">
                <a:solidFill>
                  <a:srgbClr val="FFFFFF"/>
                </a:solidFill>
                <a:latin typeface="Comic Sans MS"/>
                <a:cs typeface="Comic Sans MS"/>
              </a:rPr>
              <a:t>ile</a:t>
            </a:r>
            <a:r>
              <a:rPr sz="2600" spc="-30" dirty="0">
                <a:solidFill>
                  <a:srgbClr val="FFFFFF"/>
                </a:solidFill>
                <a:latin typeface="Comic Sans MS"/>
                <a:cs typeface="Comic Sans MS"/>
              </a:rPr>
              <a:t> </a:t>
            </a:r>
            <a:r>
              <a:rPr sz="2600" spc="-10" dirty="0">
                <a:solidFill>
                  <a:srgbClr val="FFFFFF"/>
                </a:solidFill>
                <a:latin typeface="Comic Sans MS"/>
                <a:cs typeface="Comic Sans MS"/>
              </a:rPr>
              <a:t>çalışılabilir.</a:t>
            </a:r>
            <a:endParaRPr sz="2600">
              <a:latin typeface="Comic Sans MS"/>
              <a:cs typeface="Comic Sans MS"/>
            </a:endParaRPr>
          </a:p>
          <a:p>
            <a:pPr>
              <a:lnSpc>
                <a:spcPct val="100000"/>
              </a:lnSpc>
              <a:spcBef>
                <a:spcPts val="700"/>
              </a:spcBef>
              <a:buClr>
                <a:srgbClr val="FA8B29"/>
              </a:buClr>
              <a:buFont typeface="Arial"/>
              <a:buChar char="•"/>
            </a:pPr>
            <a:endParaRPr sz="2600">
              <a:latin typeface="Comic Sans MS"/>
              <a:cs typeface="Comic Sans MS"/>
            </a:endParaRPr>
          </a:p>
          <a:p>
            <a:pPr marL="337185" indent="-324485">
              <a:lnSpc>
                <a:spcPct val="100000"/>
              </a:lnSpc>
              <a:buClr>
                <a:srgbClr val="FA8B29"/>
              </a:buClr>
              <a:buFont typeface="Arial"/>
              <a:buChar char="•"/>
              <a:tabLst>
                <a:tab pos="337185" algn="l"/>
              </a:tabLst>
            </a:pPr>
            <a:r>
              <a:rPr sz="2600" dirty="0">
                <a:solidFill>
                  <a:srgbClr val="FFFFFF"/>
                </a:solidFill>
                <a:latin typeface="Comic Sans MS"/>
                <a:cs typeface="Comic Sans MS"/>
              </a:rPr>
              <a:t>Etkileşimli</a:t>
            </a:r>
            <a:r>
              <a:rPr sz="2600" spc="-75" dirty="0">
                <a:solidFill>
                  <a:srgbClr val="FFFFFF"/>
                </a:solidFill>
                <a:latin typeface="Comic Sans MS"/>
                <a:cs typeface="Comic Sans MS"/>
              </a:rPr>
              <a:t> </a:t>
            </a:r>
            <a:r>
              <a:rPr sz="2600" dirty="0">
                <a:solidFill>
                  <a:srgbClr val="FFFFFF"/>
                </a:solidFill>
                <a:latin typeface="Comic Sans MS"/>
                <a:cs typeface="Comic Sans MS"/>
              </a:rPr>
              <a:t>komut</a:t>
            </a:r>
            <a:r>
              <a:rPr sz="2600" spc="-30" dirty="0">
                <a:solidFill>
                  <a:srgbClr val="FFFFFF"/>
                </a:solidFill>
                <a:latin typeface="Comic Sans MS"/>
                <a:cs typeface="Comic Sans MS"/>
              </a:rPr>
              <a:t> </a:t>
            </a:r>
            <a:r>
              <a:rPr sz="2600" dirty="0">
                <a:solidFill>
                  <a:srgbClr val="FFFFFF"/>
                </a:solidFill>
                <a:latin typeface="Comic Sans MS"/>
                <a:cs typeface="Comic Sans MS"/>
              </a:rPr>
              <a:t>satırı</a:t>
            </a:r>
            <a:r>
              <a:rPr sz="2600" spc="-55" dirty="0">
                <a:solidFill>
                  <a:srgbClr val="FFFFFF"/>
                </a:solidFill>
                <a:latin typeface="Comic Sans MS"/>
                <a:cs typeface="Comic Sans MS"/>
              </a:rPr>
              <a:t> </a:t>
            </a:r>
            <a:r>
              <a:rPr sz="2600" dirty="0">
                <a:solidFill>
                  <a:srgbClr val="FFFFFF"/>
                </a:solidFill>
                <a:latin typeface="Comic Sans MS"/>
                <a:cs typeface="Comic Sans MS"/>
              </a:rPr>
              <a:t>“root”</a:t>
            </a:r>
            <a:r>
              <a:rPr sz="2600" spc="-30" dirty="0">
                <a:solidFill>
                  <a:srgbClr val="FFFFFF"/>
                </a:solidFill>
                <a:latin typeface="Comic Sans MS"/>
                <a:cs typeface="Comic Sans MS"/>
              </a:rPr>
              <a:t> </a:t>
            </a:r>
            <a:r>
              <a:rPr sz="2600" dirty="0">
                <a:solidFill>
                  <a:srgbClr val="FFFFFF"/>
                </a:solidFill>
                <a:latin typeface="Comic Sans MS"/>
                <a:cs typeface="Comic Sans MS"/>
              </a:rPr>
              <a:t>yazarak</a:t>
            </a:r>
            <a:r>
              <a:rPr sz="2600" spc="-70" dirty="0">
                <a:solidFill>
                  <a:srgbClr val="FFFFFF"/>
                </a:solidFill>
                <a:latin typeface="Comic Sans MS"/>
                <a:cs typeface="Comic Sans MS"/>
              </a:rPr>
              <a:t> </a:t>
            </a:r>
            <a:r>
              <a:rPr sz="2600" spc="-10" dirty="0">
                <a:solidFill>
                  <a:srgbClr val="FFFFFF"/>
                </a:solidFill>
                <a:latin typeface="Comic Sans MS"/>
                <a:cs typeface="Comic Sans MS"/>
              </a:rPr>
              <a:t>başlatılır.</a:t>
            </a:r>
            <a:endParaRPr sz="2600">
              <a:latin typeface="Comic Sans MS"/>
              <a:cs typeface="Comic Sans MS"/>
            </a:endParaRPr>
          </a:p>
          <a:p>
            <a:pPr>
              <a:lnSpc>
                <a:spcPct val="100000"/>
              </a:lnSpc>
              <a:spcBef>
                <a:spcPts val="685"/>
              </a:spcBef>
              <a:buClr>
                <a:srgbClr val="FA8B29"/>
              </a:buClr>
              <a:buFont typeface="Arial"/>
              <a:buChar char="•"/>
            </a:pPr>
            <a:endParaRPr sz="2600">
              <a:latin typeface="Comic Sans MS"/>
              <a:cs typeface="Comic Sans MS"/>
            </a:endParaRPr>
          </a:p>
          <a:p>
            <a:pPr marL="337185" indent="-324485">
              <a:lnSpc>
                <a:spcPct val="100000"/>
              </a:lnSpc>
              <a:buClr>
                <a:srgbClr val="FA8B29"/>
              </a:buClr>
              <a:buFont typeface="Arial"/>
              <a:buChar char="•"/>
              <a:tabLst>
                <a:tab pos="337185" algn="l"/>
              </a:tabLst>
            </a:pPr>
            <a:r>
              <a:rPr sz="2600" dirty="0">
                <a:solidFill>
                  <a:srgbClr val="FFFFFF"/>
                </a:solidFill>
                <a:latin typeface="Comic Sans MS"/>
                <a:cs typeface="Comic Sans MS"/>
              </a:rPr>
              <a:t>root</a:t>
            </a:r>
            <a:r>
              <a:rPr sz="2600" spc="-25" dirty="0">
                <a:solidFill>
                  <a:srgbClr val="FFFFFF"/>
                </a:solidFill>
                <a:latin typeface="Comic Sans MS"/>
                <a:cs typeface="Comic Sans MS"/>
              </a:rPr>
              <a:t> </a:t>
            </a:r>
            <a:r>
              <a:rPr sz="2600" dirty="0">
                <a:solidFill>
                  <a:srgbClr val="FFFFFF"/>
                </a:solidFill>
                <a:latin typeface="Comic Sans MS"/>
                <a:cs typeface="Comic Sans MS"/>
              </a:rPr>
              <a:t>–l</a:t>
            </a:r>
            <a:r>
              <a:rPr sz="2600" spc="-10" dirty="0">
                <a:solidFill>
                  <a:srgbClr val="FFFFFF"/>
                </a:solidFill>
                <a:latin typeface="Comic Sans MS"/>
                <a:cs typeface="Comic Sans MS"/>
              </a:rPr>
              <a:t> </a:t>
            </a:r>
            <a:r>
              <a:rPr sz="2600" dirty="0">
                <a:solidFill>
                  <a:srgbClr val="FFFFFF"/>
                </a:solidFill>
                <a:latin typeface="Comic Sans MS"/>
                <a:cs typeface="Comic Sans MS"/>
              </a:rPr>
              <a:t>ile</a:t>
            </a:r>
            <a:r>
              <a:rPr sz="2600" spc="-15" dirty="0">
                <a:solidFill>
                  <a:srgbClr val="FFFFFF"/>
                </a:solidFill>
                <a:latin typeface="Comic Sans MS"/>
                <a:cs typeface="Comic Sans MS"/>
              </a:rPr>
              <a:t> </a:t>
            </a:r>
            <a:r>
              <a:rPr sz="2600" dirty="0">
                <a:solidFill>
                  <a:srgbClr val="FFFFFF"/>
                </a:solidFill>
                <a:latin typeface="Comic Sans MS"/>
                <a:cs typeface="Comic Sans MS"/>
              </a:rPr>
              <a:t>de</a:t>
            </a:r>
            <a:r>
              <a:rPr sz="2600" spc="-25" dirty="0">
                <a:solidFill>
                  <a:srgbClr val="FFFFFF"/>
                </a:solidFill>
                <a:latin typeface="Comic Sans MS"/>
                <a:cs typeface="Comic Sans MS"/>
              </a:rPr>
              <a:t> </a:t>
            </a:r>
            <a:r>
              <a:rPr sz="2600" spc="-10" dirty="0">
                <a:solidFill>
                  <a:srgbClr val="FFFFFF"/>
                </a:solidFill>
                <a:latin typeface="Comic Sans MS"/>
                <a:cs typeface="Comic Sans MS"/>
              </a:rPr>
              <a:t>başlatılabilir.</a:t>
            </a:r>
            <a:endParaRPr sz="2600">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36722" y="979169"/>
            <a:ext cx="6531609" cy="635000"/>
          </a:xfrm>
          <a:prstGeom prst="rect">
            <a:avLst/>
          </a:prstGeom>
        </p:spPr>
        <p:txBody>
          <a:bodyPr vert="horz" wrap="square" lIns="0" tIns="12065" rIns="0" bIns="0" rtlCol="0">
            <a:spAutoFit/>
          </a:bodyPr>
          <a:lstStyle/>
          <a:p>
            <a:pPr marL="12700">
              <a:lnSpc>
                <a:spcPct val="100000"/>
              </a:lnSpc>
              <a:spcBef>
                <a:spcPts val="95"/>
              </a:spcBef>
            </a:pPr>
            <a:r>
              <a:rPr spc="-10" dirty="0"/>
              <a:t>ROOT’DA</a:t>
            </a:r>
            <a:r>
              <a:rPr spc="-145" dirty="0"/>
              <a:t> </a:t>
            </a:r>
            <a:r>
              <a:rPr dirty="0"/>
              <a:t>ÖZEL</a:t>
            </a:r>
            <a:r>
              <a:rPr spc="-120" dirty="0"/>
              <a:t> </a:t>
            </a:r>
            <a:r>
              <a:rPr spc="-10" dirty="0"/>
              <a:t>KOMUTLAR</a:t>
            </a:r>
          </a:p>
        </p:txBody>
      </p:sp>
      <p:sp>
        <p:nvSpPr>
          <p:cNvPr id="3" name="object 3"/>
          <p:cNvSpPr txBox="1"/>
          <p:nvPr/>
        </p:nvSpPr>
        <p:spPr>
          <a:xfrm>
            <a:off x="492963" y="1752727"/>
            <a:ext cx="11830050" cy="128778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Comic Sans MS"/>
                <a:cs typeface="Comic Sans MS"/>
              </a:rPr>
              <a:t>ROOT</a:t>
            </a:r>
            <a:r>
              <a:rPr sz="2400" spc="-50" dirty="0">
                <a:solidFill>
                  <a:srgbClr val="FFFFFF"/>
                </a:solidFill>
                <a:latin typeface="Comic Sans MS"/>
                <a:cs typeface="Comic Sans MS"/>
              </a:rPr>
              <a:t> </a:t>
            </a:r>
            <a:r>
              <a:rPr sz="2400" dirty="0">
                <a:solidFill>
                  <a:srgbClr val="FFFFFF"/>
                </a:solidFill>
                <a:latin typeface="Comic Sans MS"/>
                <a:cs typeface="Comic Sans MS"/>
              </a:rPr>
              <a:t>içinde</a:t>
            </a:r>
            <a:r>
              <a:rPr sz="2400" spc="-40" dirty="0">
                <a:solidFill>
                  <a:srgbClr val="FFFFFF"/>
                </a:solidFill>
                <a:latin typeface="Comic Sans MS"/>
                <a:cs typeface="Comic Sans MS"/>
              </a:rPr>
              <a:t> </a:t>
            </a:r>
            <a:r>
              <a:rPr sz="2400" dirty="0">
                <a:solidFill>
                  <a:srgbClr val="FFFFFF"/>
                </a:solidFill>
                <a:latin typeface="Comic Sans MS"/>
                <a:cs typeface="Comic Sans MS"/>
              </a:rPr>
              <a:t>olan</a:t>
            </a:r>
            <a:r>
              <a:rPr sz="2400" spc="-40" dirty="0">
                <a:solidFill>
                  <a:srgbClr val="FFFFFF"/>
                </a:solidFill>
                <a:latin typeface="Comic Sans MS"/>
                <a:cs typeface="Comic Sans MS"/>
              </a:rPr>
              <a:t> </a:t>
            </a:r>
            <a:r>
              <a:rPr sz="2400" dirty="0">
                <a:solidFill>
                  <a:srgbClr val="FFFFFF"/>
                </a:solidFill>
                <a:latin typeface="Comic Sans MS"/>
                <a:cs typeface="Comic Sans MS"/>
              </a:rPr>
              <a:t>fakat</a:t>
            </a:r>
            <a:r>
              <a:rPr sz="2400" spc="-50" dirty="0">
                <a:solidFill>
                  <a:srgbClr val="FFFFFF"/>
                </a:solidFill>
                <a:latin typeface="Comic Sans MS"/>
                <a:cs typeface="Comic Sans MS"/>
              </a:rPr>
              <a:t> </a:t>
            </a:r>
            <a:r>
              <a:rPr sz="2400" dirty="0">
                <a:solidFill>
                  <a:srgbClr val="FFFFFF"/>
                </a:solidFill>
                <a:latin typeface="Comic Sans MS"/>
                <a:cs typeface="Comic Sans MS"/>
              </a:rPr>
              <a:t>C++’da</a:t>
            </a:r>
            <a:r>
              <a:rPr sz="2400" spc="-55" dirty="0">
                <a:solidFill>
                  <a:srgbClr val="FFFFFF"/>
                </a:solidFill>
                <a:latin typeface="Comic Sans MS"/>
                <a:cs typeface="Comic Sans MS"/>
              </a:rPr>
              <a:t> </a:t>
            </a:r>
            <a:r>
              <a:rPr sz="2400" dirty="0">
                <a:solidFill>
                  <a:srgbClr val="FFFFFF"/>
                </a:solidFill>
                <a:latin typeface="Comic Sans MS"/>
                <a:cs typeface="Comic Sans MS"/>
              </a:rPr>
              <a:t>olmayan</a:t>
            </a:r>
            <a:r>
              <a:rPr sz="2400" spc="-40" dirty="0">
                <a:solidFill>
                  <a:srgbClr val="FFFFFF"/>
                </a:solidFill>
                <a:latin typeface="Comic Sans MS"/>
                <a:cs typeface="Comic Sans MS"/>
              </a:rPr>
              <a:t> </a:t>
            </a:r>
            <a:r>
              <a:rPr sz="2400" dirty="0">
                <a:solidFill>
                  <a:srgbClr val="FFFFFF"/>
                </a:solidFill>
                <a:latin typeface="Comic Sans MS"/>
                <a:cs typeface="Comic Sans MS"/>
              </a:rPr>
              <a:t>özel</a:t>
            </a:r>
            <a:r>
              <a:rPr sz="2400" spc="-50" dirty="0">
                <a:solidFill>
                  <a:srgbClr val="FFFFFF"/>
                </a:solidFill>
                <a:latin typeface="Comic Sans MS"/>
                <a:cs typeface="Comic Sans MS"/>
              </a:rPr>
              <a:t> </a:t>
            </a:r>
            <a:r>
              <a:rPr sz="2400" dirty="0">
                <a:solidFill>
                  <a:srgbClr val="FFFFFF"/>
                </a:solidFill>
                <a:latin typeface="Comic Sans MS"/>
                <a:cs typeface="Comic Sans MS"/>
              </a:rPr>
              <a:t>komutlar</a:t>
            </a:r>
            <a:r>
              <a:rPr sz="2400" spc="-40" dirty="0">
                <a:solidFill>
                  <a:srgbClr val="FFFFFF"/>
                </a:solidFill>
                <a:latin typeface="Comic Sans MS"/>
                <a:cs typeface="Comic Sans MS"/>
              </a:rPr>
              <a:t> </a:t>
            </a:r>
            <a:r>
              <a:rPr sz="2400" dirty="0">
                <a:solidFill>
                  <a:srgbClr val="FFFFFF"/>
                </a:solidFill>
                <a:latin typeface="Comic Sans MS"/>
                <a:cs typeface="Comic Sans MS"/>
              </a:rPr>
              <a:t>bir</a:t>
            </a:r>
            <a:r>
              <a:rPr sz="2400" spc="-50" dirty="0">
                <a:solidFill>
                  <a:srgbClr val="FFFFFF"/>
                </a:solidFill>
                <a:latin typeface="Comic Sans MS"/>
                <a:cs typeface="Comic Sans MS"/>
              </a:rPr>
              <a:t> </a:t>
            </a:r>
            <a:r>
              <a:rPr sz="2400" dirty="0">
                <a:solidFill>
                  <a:srgbClr val="FFFFFF"/>
                </a:solidFill>
                <a:latin typeface="Comic Sans MS"/>
                <a:cs typeface="Comic Sans MS"/>
              </a:rPr>
              <a:t>.</a:t>
            </a:r>
            <a:r>
              <a:rPr sz="2400" spc="-40" dirty="0">
                <a:solidFill>
                  <a:srgbClr val="FFFFFF"/>
                </a:solidFill>
                <a:latin typeface="Comic Sans MS"/>
                <a:cs typeface="Comic Sans MS"/>
              </a:rPr>
              <a:t> </a:t>
            </a:r>
            <a:r>
              <a:rPr sz="2400" dirty="0">
                <a:solidFill>
                  <a:srgbClr val="FFFFFF"/>
                </a:solidFill>
                <a:latin typeface="Comic Sans MS"/>
                <a:cs typeface="Comic Sans MS"/>
              </a:rPr>
              <a:t>işareti</a:t>
            </a:r>
            <a:r>
              <a:rPr sz="2400" spc="-65" dirty="0">
                <a:solidFill>
                  <a:srgbClr val="FFFFFF"/>
                </a:solidFill>
                <a:latin typeface="Comic Sans MS"/>
                <a:cs typeface="Comic Sans MS"/>
              </a:rPr>
              <a:t> </a:t>
            </a:r>
            <a:r>
              <a:rPr sz="2400" dirty="0">
                <a:solidFill>
                  <a:srgbClr val="FFFFFF"/>
                </a:solidFill>
                <a:latin typeface="Comic Sans MS"/>
                <a:cs typeface="Comic Sans MS"/>
              </a:rPr>
              <a:t>ile</a:t>
            </a:r>
            <a:r>
              <a:rPr sz="2400" spc="-40" dirty="0">
                <a:solidFill>
                  <a:srgbClr val="FFFFFF"/>
                </a:solidFill>
                <a:latin typeface="Comic Sans MS"/>
                <a:cs typeface="Comic Sans MS"/>
              </a:rPr>
              <a:t> </a:t>
            </a:r>
            <a:r>
              <a:rPr sz="2400" dirty="0">
                <a:solidFill>
                  <a:srgbClr val="FFFFFF"/>
                </a:solidFill>
                <a:latin typeface="Comic Sans MS"/>
                <a:cs typeface="Comic Sans MS"/>
              </a:rPr>
              <a:t>birlikte</a:t>
            </a:r>
            <a:r>
              <a:rPr sz="2400" spc="-55" dirty="0">
                <a:solidFill>
                  <a:srgbClr val="FFFFFF"/>
                </a:solidFill>
                <a:latin typeface="Comic Sans MS"/>
                <a:cs typeface="Comic Sans MS"/>
              </a:rPr>
              <a:t> </a:t>
            </a:r>
            <a:r>
              <a:rPr sz="2400" spc="-10" dirty="0">
                <a:solidFill>
                  <a:srgbClr val="FFFFFF"/>
                </a:solidFill>
                <a:latin typeface="Comic Sans MS"/>
                <a:cs typeface="Comic Sans MS"/>
              </a:rPr>
              <a:t>yazılır.</a:t>
            </a:r>
            <a:endParaRPr sz="2400" dirty="0">
              <a:latin typeface="Comic Sans MS"/>
              <a:cs typeface="Comic Sans MS"/>
            </a:endParaRPr>
          </a:p>
          <a:p>
            <a:pPr>
              <a:lnSpc>
                <a:spcPct val="100000"/>
              </a:lnSpc>
              <a:spcBef>
                <a:spcPts val="830"/>
              </a:spcBef>
            </a:pPr>
            <a:endParaRPr sz="2400" dirty="0">
              <a:latin typeface="Comic Sans MS"/>
              <a:cs typeface="Comic Sans MS"/>
            </a:endParaRPr>
          </a:p>
          <a:p>
            <a:pPr marL="394970" indent="-382270">
              <a:lnSpc>
                <a:spcPct val="100000"/>
              </a:lnSpc>
              <a:buClr>
                <a:srgbClr val="FA8B29"/>
              </a:buClr>
              <a:buFont typeface="Arial"/>
              <a:buChar char="•"/>
              <a:tabLst>
                <a:tab pos="394970" algn="l"/>
              </a:tabLst>
            </a:pPr>
            <a:r>
              <a:rPr sz="2400" spc="-10" dirty="0">
                <a:solidFill>
                  <a:srgbClr val="FFFFFF"/>
                </a:solidFill>
                <a:latin typeface="Comic Sans MS"/>
                <a:cs typeface="Comic Sans MS"/>
              </a:rPr>
              <a:t>Örnekler:</a:t>
            </a:r>
            <a:endParaRPr sz="2400" dirty="0">
              <a:latin typeface="Comic Sans MS"/>
              <a:cs typeface="Comic Sans MS"/>
            </a:endParaRPr>
          </a:p>
        </p:txBody>
      </p:sp>
      <p:sp>
        <p:nvSpPr>
          <p:cNvPr id="4" name="object 4"/>
          <p:cNvSpPr txBox="1"/>
          <p:nvPr/>
        </p:nvSpPr>
        <p:spPr>
          <a:xfrm>
            <a:off x="875487" y="3545204"/>
            <a:ext cx="3477895" cy="391160"/>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Lst>
            </a:pPr>
            <a:r>
              <a:rPr sz="2400" dirty="0">
                <a:solidFill>
                  <a:srgbClr val="FFFFFF"/>
                </a:solidFill>
                <a:latin typeface="Comic Sans MS"/>
                <a:cs typeface="Comic Sans MS"/>
              </a:rPr>
              <a:t>ROOT’dan</a:t>
            </a:r>
            <a:r>
              <a:rPr sz="2400" spc="-110" dirty="0">
                <a:solidFill>
                  <a:srgbClr val="FFFFFF"/>
                </a:solidFill>
                <a:latin typeface="Comic Sans MS"/>
                <a:cs typeface="Comic Sans MS"/>
              </a:rPr>
              <a:t> </a:t>
            </a:r>
            <a:r>
              <a:rPr sz="2400" dirty="0">
                <a:solidFill>
                  <a:srgbClr val="FFFFFF"/>
                </a:solidFill>
                <a:latin typeface="Comic Sans MS"/>
                <a:cs typeface="Comic Sans MS"/>
              </a:rPr>
              <a:t>çıkmak</a:t>
            </a:r>
            <a:r>
              <a:rPr sz="2400" spc="-100" dirty="0">
                <a:solidFill>
                  <a:srgbClr val="FFFFFF"/>
                </a:solidFill>
                <a:latin typeface="Comic Sans MS"/>
                <a:cs typeface="Comic Sans MS"/>
              </a:rPr>
              <a:t> </a:t>
            </a:r>
            <a:r>
              <a:rPr sz="2400" spc="-20" dirty="0">
                <a:solidFill>
                  <a:srgbClr val="FFFFFF"/>
                </a:solidFill>
                <a:latin typeface="Comic Sans MS"/>
                <a:cs typeface="Comic Sans MS"/>
              </a:rPr>
              <a:t>için</a:t>
            </a:r>
            <a:endParaRPr sz="2400">
              <a:latin typeface="Comic Sans MS"/>
              <a:cs typeface="Comic Sans MS"/>
            </a:endParaRPr>
          </a:p>
        </p:txBody>
      </p:sp>
      <p:sp>
        <p:nvSpPr>
          <p:cNvPr id="5" name="object 5"/>
          <p:cNvSpPr txBox="1"/>
          <p:nvPr/>
        </p:nvSpPr>
        <p:spPr>
          <a:xfrm>
            <a:off x="6380734" y="3545204"/>
            <a:ext cx="260985" cy="391160"/>
          </a:xfrm>
          <a:prstGeom prst="rect">
            <a:avLst/>
          </a:prstGeom>
        </p:spPr>
        <p:txBody>
          <a:bodyPr vert="horz" wrap="square" lIns="0" tIns="12700" rIns="0" bIns="0" rtlCol="0">
            <a:spAutoFit/>
          </a:bodyPr>
          <a:lstStyle/>
          <a:p>
            <a:pPr marL="12700">
              <a:lnSpc>
                <a:spcPct val="100000"/>
              </a:lnSpc>
              <a:spcBef>
                <a:spcPts val="100"/>
              </a:spcBef>
            </a:pPr>
            <a:r>
              <a:rPr sz="2400" spc="-25" dirty="0">
                <a:solidFill>
                  <a:srgbClr val="FFFFFF"/>
                </a:solidFill>
                <a:latin typeface="Comic Sans MS"/>
                <a:cs typeface="Comic Sans MS"/>
              </a:rPr>
              <a:t>.q</a:t>
            </a:r>
            <a:endParaRPr sz="2400">
              <a:latin typeface="Comic Sans MS"/>
              <a:cs typeface="Comic Sans MS"/>
            </a:endParaRPr>
          </a:p>
        </p:txBody>
      </p:sp>
      <p:sp>
        <p:nvSpPr>
          <p:cNvPr id="6" name="object 6"/>
          <p:cNvSpPr txBox="1"/>
          <p:nvPr/>
        </p:nvSpPr>
        <p:spPr>
          <a:xfrm>
            <a:off x="875487" y="4441697"/>
            <a:ext cx="4378960" cy="391160"/>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Lst>
            </a:pPr>
            <a:r>
              <a:rPr sz="2400" dirty="0">
                <a:solidFill>
                  <a:srgbClr val="FFFFFF"/>
                </a:solidFill>
                <a:latin typeface="Comic Sans MS"/>
                <a:cs typeface="Comic Sans MS"/>
              </a:rPr>
              <a:t>kabuk</a:t>
            </a:r>
            <a:r>
              <a:rPr sz="2400" spc="-100" dirty="0">
                <a:solidFill>
                  <a:srgbClr val="FFFFFF"/>
                </a:solidFill>
                <a:latin typeface="Comic Sans MS"/>
                <a:cs typeface="Comic Sans MS"/>
              </a:rPr>
              <a:t> </a:t>
            </a:r>
            <a:r>
              <a:rPr sz="2400" dirty="0">
                <a:solidFill>
                  <a:srgbClr val="FFFFFF"/>
                </a:solidFill>
                <a:latin typeface="Comic Sans MS"/>
                <a:cs typeface="Comic Sans MS"/>
              </a:rPr>
              <a:t>komutu</a:t>
            </a:r>
            <a:r>
              <a:rPr sz="2400" spc="-100" dirty="0">
                <a:solidFill>
                  <a:srgbClr val="FFFFFF"/>
                </a:solidFill>
                <a:latin typeface="Comic Sans MS"/>
                <a:cs typeface="Comic Sans MS"/>
              </a:rPr>
              <a:t> </a:t>
            </a:r>
            <a:r>
              <a:rPr sz="2400" dirty="0">
                <a:solidFill>
                  <a:srgbClr val="FFFFFF"/>
                </a:solidFill>
                <a:latin typeface="Comic Sans MS"/>
                <a:cs typeface="Comic Sans MS"/>
              </a:rPr>
              <a:t>kullanmak</a:t>
            </a:r>
            <a:r>
              <a:rPr sz="2400" spc="-85" dirty="0">
                <a:solidFill>
                  <a:srgbClr val="FFFFFF"/>
                </a:solidFill>
                <a:latin typeface="Comic Sans MS"/>
                <a:cs typeface="Comic Sans MS"/>
              </a:rPr>
              <a:t> </a:t>
            </a:r>
            <a:r>
              <a:rPr sz="2400" spc="-20" dirty="0">
                <a:solidFill>
                  <a:srgbClr val="FFFFFF"/>
                </a:solidFill>
                <a:latin typeface="Comic Sans MS"/>
                <a:cs typeface="Comic Sans MS"/>
              </a:rPr>
              <a:t>için</a:t>
            </a:r>
            <a:endParaRPr sz="2400">
              <a:latin typeface="Comic Sans MS"/>
              <a:cs typeface="Comic Sans MS"/>
            </a:endParaRPr>
          </a:p>
        </p:txBody>
      </p:sp>
      <p:sp>
        <p:nvSpPr>
          <p:cNvPr id="7" name="object 7"/>
          <p:cNvSpPr txBox="1"/>
          <p:nvPr/>
        </p:nvSpPr>
        <p:spPr>
          <a:xfrm>
            <a:off x="6520942" y="4441697"/>
            <a:ext cx="174625" cy="391160"/>
          </a:xfrm>
          <a:prstGeom prst="rect">
            <a:avLst/>
          </a:prstGeom>
        </p:spPr>
        <p:txBody>
          <a:bodyPr vert="horz" wrap="square" lIns="0" tIns="12700" rIns="0" bIns="0" rtlCol="0">
            <a:spAutoFit/>
          </a:bodyPr>
          <a:lstStyle/>
          <a:p>
            <a:pPr marL="12700">
              <a:lnSpc>
                <a:spcPct val="100000"/>
              </a:lnSpc>
              <a:spcBef>
                <a:spcPts val="100"/>
              </a:spcBef>
            </a:pPr>
            <a:r>
              <a:rPr sz="2400" spc="-25" dirty="0">
                <a:solidFill>
                  <a:srgbClr val="FFFFFF"/>
                </a:solidFill>
                <a:latin typeface="Comic Sans MS"/>
                <a:cs typeface="Comic Sans MS"/>
              </a:rPr>
              <a:t>.!</a:t>
            </a:r>
            <a:endParaRPr sz="2400">
              <a:latin typeface="Comic Sans MS"/>
              <a:cs typeface="Comic Sans MS"/>
            </a:endParaRPr>
          </a:p>
        </p:txBody>
      </p:sp>
      <p:sp>
        <p:nvSpPr>
          <p:cNvPr id="8" name="object 8"/>
          <p:cNvSpPr txBox="1"/>
          <p:nvPr/>
        </p:nvSpPr>
        <p:spPr>
          <a:xfrm>
            <a:off x="875487" y="5337809"/>
            <a:ext cx="3738245" cy="391160"/>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Lst>
            </a:pPr>
            <a:r>
              <a:rPr sz="2400" dirty="0">
                <a:solidFill>
                  <a:srgbClr val="FFFFFF"/>
                </a:solidFill>
                <a:latin typeface="Comic Sans MS"/>
                <a:cs typeface="Comic Sans MS"/>
              </a:rPr>
              <a:t>ROOT’u</a:t>
            </a:r>
            <a:r>
              <a:rPr sz="2400" spc="-85" dirty="0">
                <a:solidFill>
                  <a:srgbClr val="FFFFFF"/>
                </a:solidFill>
                <a:latin typeface="Comic Sans MS"/>
                <a:cs typeface="Comic Sans MS"/>
              </a:rPr>
              <a:t> </a:t>
            </a:r>
            <a:r>
              <a:rPr sz="2400" dirty="0">
                <a:solidFill>
                  <a:srgbClr val="FFFFFF"/>
                </a:solidFill>
                <a:latin typeface="Comic Sans MS"/>
                <a:cs typeface="Comic Sans MS"/>
              </a:rPr>
              <a:t>çalıştırmak</a:t>
            </a:r>
            <a:r>
              <a:rPr sz="2400" spc="-75" dirty="0">
                <a:solidFill>
                  <a:srgbClr val="FFFFFF"/>
                </a:solidFill>
                <a:latin typeface="Comic Sans MS"/>
                <a:cs typeface="Comic Sans MS"/>
              </a:rPr>
              <a:t> </a:t>
            </a:r>
            <a:r>
              <a:rPr sz="2400" spc="-20" dirty="0">
                <a:solidFill>
                  <a:srgbClr val="FFFFFF"/>
                </a:solidFill>
                <a:latin typeface="Comic Sans MS"/>
                <a:cs typeface="Comic Sans MS"/>
              </a:rPr>
              <a:t>için</a:t>
            </a:r>
            <a:endParaRPr sz="2400">
              <a:latin typeface="Comic Sans MS"/>
              <a:cs typeface="Comic Sans MS"/>
            </a:endParaRPr>
          </a:p>
        </p:txBody>
      </p:sp>
      <p:sp>
        <p:nvSpPr>
          <p:cNvPr id="9" name="object 9"/>
          <p:cNvSpPr txBox="1"/>
          <p:nvPr/>
        </p:nvSpPr>
        <p:spPr>
          <a:xfrm>
            <a:off x="6610857" y="5337809"/>
            <a:ext cx="2363470" cy="39116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Comic Sans MS"/>
                <a:cs typeface="Comic Sans MS"/>
              </a:rPr>
              <a:t>root</a:t>
            </a:r>
            <a:r>
              <a:rPr sz="2400" spc="-25" dirty="0">
                <a:solidFill>
                  <a:srgbClr val="FFFFFF"/>
                </a:solidFill>
                <a:latin typeface="Comic Sans MS"/>
                <a:cs typeface="Comic Sans MS"/>
              </a:rPr>
              <a:t> </a:t>
            </a:r>
            <a:r>
              <a:rPr sz="2400" dirty="0">
                <a:solidFill>
                  <a:srgbClr val="FFFFFF"/>
                </a:solidFill>
                <a:latin typeface="Comic Sans MS"/>
                <a:cs typeface="Comic Sans MS"/>
              </a:rPr>
              <a:t>veya</a:t>
            </a:r>
            <a:r>
              <a:rPr sz="2400" spc="-25" dirty="0">
                <a:solidFill>
                  <a:srgbClr val="FFFFFF"/>
                </a:solidFill>
                <a:latin typeface="Comic Sans MS"/>
                <a:cs typeface="Comic Sans MS"/>
              </a:rPr>
              <a:t> </a:t>
            </a:r>
            <a:r>
              <a:rPr sz="2400" dirty="0">
                <a:solidFill>
                  <a:srgbClr val="FFFFFF"/>
                </a:solidFill>
                <a:latin typeface="Comic Sans MS"/>
                <a:cs typeface="Comic Sans MS"/>
              </a:rPr>
              <a:t>root</a:t>
            </a:r>
            <a:r>
              <a:rPr sz="2400" spc="-25" dirty="0">
                <a:solidFill>
                  <a:srgbClr val="FFFFFF"/>
                </a:solidFill>
                <a:latin typeface="Comic Sans MS"/>
                <a:cs typeface="Comic Sans MS"/>
              </a:rPr>
              <a:t> –l</a:t>
            </a:r>
            <a:endParaRPr sz="2400">
              <a:latin typeface="Comic Sans MS"/>
              <a:cs typeface="Comic Sans MS"/>
            </a:endParaRPr>
          </a:p>
        </p:txBody>
      </p:sp>
      <p:sp>
        <p:nvSpPr>
          <p:cNvPr id="10" name="object 10"/>
          <p:cNvSpPr txBox="1"/>
          <p:nvPr/>
        </p:nvSpPr>
        <p:spPr>
          <a:xfrm>
            <a:off x="875487" y="6234176"/>
            <a:ext cx="3744595" cy="391160"/>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Lst>
            </a:pPr>
            <a:r>
              <a:rPr sz="2400" dirty="0">
                <a:solidFill>
                  <a:srgbClr val="FFFFFF"/>
                </a:solidFill>
                <a:latin typeface="Comic Sans MS"/>
                <a:cs typeface="Comic Sans MS"/>
              </a:rPr>
              <a:t>bir</a:t>
            </a:r>
            <a:r>
              <a:rPr sz="2400" spc="-85" dirty="0">
                <a:solidFill>
                  <a:srgbClr val="FFFFFF"/>
                </a:solidFill>
                <a:latin typeface="Comic Sans MS"/>
                <a:cs typeface="Comic Sans MS"/>
              </a:rPr>
              <a:t> </a:t>
            </a:r>
            <a:r>
              <a:rPr sz="2400" dirty="0">
                <a:solidFill>
                  <a:srgbClr val="FFFFFF"/>
                </a:solidFill>
                <a:latin typeface="Comic Sans MS"/>
                <a:cs typeface="Comic Sans MS"/>
              </a:rPr>
              <a:t>makro</a:t>
            </a:r>
            <a:r>
              <a:rPr sz="2400" spc="-80" dirty="0">
                <a:solidFill>
                  <a:srgbClr val="FFFFFF"/>
                </a:solidFill>
                <a:latin typeface="Comic Sans MS"/>
                <a:cs typeface="Comic Sans MS"/>
              </a:rPr>
              <a:t> </a:t>
            </a:r>
            <a:r>
              <a:rPr sz="2400" dirty="0">
                <a:solidFill>
                  <a:srgbClr val="FFFFFF"/>
                </a:solidFill>
                <a:latin typeface="Comic Sans MS"/>
                <a:cs typeface="Comic Sans MS"/>
              </a:rPr>
              <a:t>yüklemek</a:t>
            </a:r>
            <a:r>
              <a:rPr sz="2400" spc="-65" dirty="0">
                <a:solidFill>
                  <a:srgbClr val="FFFFFF"/>
                </a:solidFill>
                <a:latin typeface="Comic Sans MS"/>
                <a:cs typeface="Comic Sans MS"/>
              </a:rPr>
              <a:t> </a:t>
            </a:r>
            <a:r>
              <a:rPr sz="2400" spc="-20" dirty="0">
                <a:solidFill>
                  <a:srgbClr val="FFFFFF"/>
                </a:solidFill>
                <a:latin typeface="Comic Sans MS"/>
                <a:cs typeface="Comic Sans MS"/>
              </a:rPr>
              <a:t>için</a:t>
            </a:r>
            <a:endParaRPr sz="2400">
              <a:latin typeface="Comic Sans MS"/>
              <a:cs typeface="Comic Sans MS"/>
            </a:endParaRPr>
          </a:p>
        </p:txBody>
      </p:sp>
      <p:sp>
        <p:nvSpPr>
          <p:cNvPr id="11" name="object 11"/>
          <p:cNvSpPr txBox="1"/>
          <p:nvPr/>
        </p:nvSpPr>
        <p:spPr>
          <a:xfrm>
            <a:off x="6498082" y="6234176"/>
            <a:ext cx="1670685" cy="39116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Comic Sans MS"/>
                <a:cs typeface="Comic Sans MS"/>
              </a:rPr>
              <a:t>.L</a:t>
            </a:r>
            <a:r>
              <a:rPr sz="2400" spc="-45" dirty="0">
                <a:solidFill>
                  <a:srgbClr val="FFFFFF"/>
                </a:solidFill>
                <a:latin typeface="Comic Sans MS"/>
                <a:cs typeface="Comic Sans MS"/>
              </a:rPr>
              <a:t> </a:t>
            </a:r>
            <a:r>
              <a:rPr sz="2400" dirty="0">
                <a:solidFill>
                  <a:srgbClr val="FFFFFF"/>
                </a:solidFill>
                <a:latin typeface="Comic Sans MS"/>
                <a:cs typeface="Comic Sans MS"/>
              </a:rPr>
              <a:t>dosya</a:t>
            </a:r>
            <a:r>
              <a:rPr sz="2400" spc="-30" dirty="0">
                <a:solidFill>
                  <a:srgbClr val="FFFFFF"/>
                </a:solidFill>
                <a:latin typeface="Comic Sans MS"/>
                <a:cs typeface="Comic Sans MS"/>
              </a:rPr>
              <a:t> </a:t>
            </a:r>
            <a:r>
              <a:rPr sz="2400" spc="-25" dirty="0">
                <a:solidFill>
                  <a:srgbClr val="FFFFFF"/>
                </a:solidFill>
                <a:latin typeface="Comic Sans MS"/>
                <a:cs typeface="Comic Sans MS"/>
              </a:rPr>
              <a:t>adı</a:t>
            </a:r>
            <a:endParaRPr sz="2400">
              <a:latin typeface="Comic Sans MS"/>
              <a:cs typeface="Comic Sans MS"/>
            </a:endParaRPr>
          </a:p>
        </p:txBody>
      </p:sp>
      <p:sp>
        <p:nvSpPr>
          <p:cNvPr id="12" name="object 12"/>
          <p:cNvSpPr txBox="1"/>
          <p:nvPr/>
        </p:nvSpPr>
        <p:spPr>
          <a:xfrm>
            <a:off x="875487" y="7130288"/>
            <a:ext cx="4005579" cy="391160"/>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Lst>
            </a:pPr>
            <a:r>
              <a:rPr sz="2400" dirty="0">
                <a:solidFill>
                  <a:srgbClr val="FFFFFF"/>
                </a:solidFill>
                <a:latin typeface="Comic Sans MS"/>
                <a:cs typeface="Comic Sans MS"/>
              </a:rPr>
              <a:t>bir</a:t>
            </a:r>
            <a:r>
              <a:rPr sz="2400" spc="-55" dirty="0">
                <a:solidFill>
                  <a:srgbClr val="FFFFFF"/>
                </a:solidFill>
                <a:latin typeface="Comic Sans MS"/>
                <a:cs typeface="Comic Sans MS"/>
              </a:rPr>
              <a:t> </a:t>
            </a:r>
            <a:r>
              <a:rPr sz="2400" dirty="0">
                <a:solidFill>
                  <a:srgbClr val="FFFFFF"/>
                </a:solidFill>
                <a:latin typeface="Comic Sans MS"/>
                <a:cs typeface="Comic Sans MS"/>
              </a:rPr>
              <a:t>makro</a:t>
            </a:r>
            <a:r>
              <a:rPr sz="2400" spc="-55" dirty="0">
                <a:solidFill>
                  <a:srgbClr val="FFFFFF"/>
                </a:solidFill>
                <a:latin typeface="Comic Sans MS"/>
                <a:cs typeface="Comic Sans MS"/>
              </a:rPr>
              <a:t> </a:t>
            </a:r>
            <a:r>
              <a:rPr sz="2400" dirty="0">
                <a:solidFill>
                  <a:srgbClr val="FFFFFF"/>
                </a:solidFill>
                <a:latin typeface="Comic Sans MS"/>
                <a:cs typeface="Comic Sans MS"/>
              </a:rPr>
              <a:t>çalıştırmak</a:t>
            </a:r>
            <a:r>
              <a:rPr sz="2400" spc="-35" dirty="0">
                <a:solidFill>
                  <a:srgbClr val="FFFFFF"/>
                </a:solidFill>
                <a:latin typeface="Comic Sans MS"/>
                <a:cs typeface="Comic Sans MS"/>
              </a:rPr>
              <a:t> </a:t>
            </a:r>
            <a:r>
              <a:rPr sz="2400" spc="-20" dirty="0">
                <a:solidFill>
                  <a:srgbClr val="FFFFFF"/>
                </a:solidFill>
                <a:latin typeface="Comic Sans MS"/>
                <a:cs typeface="Comic Sans MS"/>
              </a:rPr>
              <a:t>için</a:t>
            </a:r>
            <a:endParaRPr sz="2400">
              <a:latin typeface="Comic Sans MS"/>
              <a:cs typeface="Comic Sans MS"/>
            </a:endParaRPr>
          </a:p>
        </p:txBody>
      </p:sp>
      <p:sp>
        <p:nvSpPr>
          <p:cNvPr id="13" name="object 13"/>
          <p:cNvSpPr txBox="1"/>
          <p:nvPr/>
        </p:nvSpPr>
        <p:spPr>
          <a:xfrm>
            <a:off x="6485890" y="7130288"/>
            <a:ext cx="1683385" cy="39116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latin typeface="Comic Sans MS"/>
                <a:cs typeface="Comic Sans MS"/>
              </a:rPr>
              <a:t>.x</a:t>
            </a:r>
            <a:r>
              <a:rPr sz="2400" spc="-40" dirty="0">
                <a:solidFill>
                  <a:srgbClr val="FFFFFF"/>
                </a:solidFill>
                <a:latin typeface="Comic Sans MS"/>
                <a:cs typeface="Comic Sans MS"/>
              </a:rPr>
              <a:t> </a:t>
            </a:r>
            <a:r>
              <a:rPr sz="2400" dirty="0">
                <a:solidFill>
                  <a:srgbClr val="FFFFFF"/>
                </a:solidFill>
                <a:latin typeface="Comic Sans MS"/>
                <a:cs typeface="Comic Sans MS"/>
              </a:rPr>
              <a:t>dosya</a:t>
            </a:r>
            <a:r>
              <a:rPr sz="2400" spc="-20" dirty="0">
                <a:solidFill>
                  <a:srgbClr val="FFFFFF"/>
                </a:solidFill>
                <a:latin typeface="Comic Sans MS"/>
                <a:cs typeface="Comic Sans MS"/>
              </a:rPr>
              <a:t> </a:t>
            </a:r>
            <a:r>
              <a:rPr sz="2400" spc="-25" dirty="0">
                <a:solidFill>
                  <a:srgbClr val="FFFFFF"/>
                </a:solidFill>
                <a:latin typeface="Comic Sans MS"/>
                <a:cs typeface="Comic Sans MS"/>
              </a:rPr>
              <a:t>adı</a:t>
            </a:r>
            <a:endParaRPr sz="2400">
              <a:latin typeface="Comic Sans MS"/>
              <a:cs typeface="Comic Sans MS"/>
            </a:endParaRPr>
          </a:p>
        </p:txBody>
      </p:sp>
      <p:sp>
        <p:nvSpPr>
          <p:cNvPr id="14" name="object 14"/>
          <p:cNvSpPr txBox="1"/>
          <p:nvPr/>
        </p:nvSpPr>
        <p:spPr>
          <a:xfrm>
            <a:off x="630910" y="8139304"/>
            <a:ext cx="12129313" cy="1679575"/>
          </a:xfrm>
          <a:prstGeom prst="rect">
            <a:avLst/>
          </a:prstGeom>
        </p:spPr>
        <p:txBody>
          <a:bodyPr vert="horz" wrap="square" lIns="0" tIns="12700" rIns="0" bIns="0" rtlCol="0">
            <a:spAutoFit/>
          </a:bodyPr>
          <a:lstStyle/>
          <a:p>
            <a:pPr marL="394970" indent="-382270">
              <a:lnSpc>
                <a:spcPct val="100000"/>
              </a:lnSpc>
              <a:spcBef>
                <a:spcPts val="100"/>
              </a:spcBef>
              <a:buClr>
                <a:srgbClr val="FA8B29"/>
              </a:buClr>
              <a:buFont typeface="Arial"/>
              <a:buChar char="•"/>
              <a:tabLst>
                <a:tab pos="394970" algn="l"/>
                <a:tab pos="5647055" algn="l"/>
              </a:tabLst>
            </a:pPr>
            <a:r>
              <a:rPr sz="2400" dirty="0">
                <a:solidFill>
                  <a:srgbClr val="FFFFFF"/>
                </a:solidFill>
                <a:latin typeface="Comic Sans MS"/>
                <a:cs typeface="Comic Sans MS"/>
              </a:rPr>
              <a:t>yardım</a:t>
            </a:r>
            <a:r>
              <a:rPr sz="2400" spc="-10" dirty="0">
                <a:solidFill>
                  <a:srgbClr val="FFFFFF"/>
                </a:solidFill>
                <a:latin typeface="Comic Sans MS"/>
                <a:cs typeface="Comic Sans MS"/>
              </a:rPr>
              <a:t> </a:t>
            </a:r>
            <a:r>
              <a:rPr sz="2400" spc="-20" dirty="0">
                <a:solidFill>
                  <a:srgbClr val="FFFFFF"/>
                </a:solidFill>
                <a:latin typeface="Comic Sans MS"/>
                <a:cs typeface="Comic Sans MS"/>
              </a:rPr>
              <a:t>için</a:t>
            </a:r>
            <a:r>
              <a:rPr sz="2400" dirty="0">
                <a:solidFill>
                  <a:srgbClr val="FFFFFF"/>
                </a:solidFill>
                <a:latin typeface="Comic Sans MS"/>
                <a:cs typeface="Comic Sans MS"/>
              </a:rPr>
              <a:t>	.help</a:t>
            </a:r>
            <a:r>
              <a:rPr sz="2400" spc="-30" dirty="0">
                <a:solidFill>
                  <a:srgbClr val="FFFFFF"/>
                </a:solidFill>
                <a:latin typeface="Comic Sans MS"/>
                <a:cs typeface="Comic Sans MS"/>
              </a:rPr>
              <a:t> </a:t>
            </a:r>
            <a:r>
              <a:rPr sz="2400" dirty="0">
                <a:solidFill>
                  <a:srgbClr val="FFFFFF"/>
                </a:solidFill>
                <a:latin typeface="Comic Sans MS"/>
                <a:cs typeface="Comic Sans MS"/>
              </a:rPr>
              <a:t>veya</a:t>
            </a:r>
            <a:r>
              <a:rPr sz="2400" spc="-35" dirty="0">
                <a:solidFill>
                  <a:srgbClr val="FFFFFF"/>
                </a:solidFill>
                <a:latin typeface="Comic Sans MS"/>
                <a:cs typeface="Comic Sans MS"/>
              </a:rPr>
              <a:t> </a:t>
            </a:r>
            <a:r>
              <a:rPr sz="2400" spc="-25" dirty="0">
                <a:solidFill>
                  <a:srgbClr val="FFFFFF"/>
                </a:solidFill>
                <a:latin typeface="Comic Sans MS"/>
                <a:cs typeface="Comic Sans MS"/>
              </a:rPr>
              <a:t>.?</a:t>
            </a:r>
            <a:endParaRPr sz="2400" dirty="0">
              <a:latin typeface="Comic Sans MS"/>
              <a:cs typeface="Comic Sans MS"/>
            </a:endParaRPr>
          </a:p>
          <a:p>
            <a:pPr>
              <a:lnSpc>
                <a:spcPct val="100000"/>
              </a:lnSpc>
              <a:spcBef>
                <a:spcPts val="315"/>
              </a:spcBef>
            </a:pPr>
            <a:endParaRPr sz="2400" dirty="0">
              <a:latin typeface="Comic Sans MS"/>
              <a:cs typeface="Comic Sans MS"/>
            </a:endParaRPr>
          </a:p>
          <a:p>
            <a:pPr marL="320675" marR="5080">
              <a:lnSpc>
                <a:spcPct val="100000"/>
              </a:lnSpc>
            </a:pPr>
            <a:r>
              <a:rPr sz="1800" spc="-20" dirty="0">
                <a:latin typeface="Rockwell"/>
                <a:cs typeface="Rockwell"/>
              </a:rPr>
              <a:t>Makro:</a:t>
            </a:r>
            <a:r>
              <a:rPr sz="1800" spc="-150" dirty="0">
                <a:latin typeface="Rockwell"/>
                <a:cs typeface="Rockwell"/>
              </a:rPr>
              <a:t> </a:t>
            </a:r>
            <a:r>
              <a:rPr sz="1800" dirty="0">
                <a:latin typeface="Rockwell"/>
                <a:cs typeface="Rockwell"/>
              </a:rPr>
              <a:t>Belli</a:t>
            </a:r>
            <a:r>
              <a:rPr sz="1800" spc="-35" dirty="0">
                <a:latin typeface="Rockwell"/>
                <a:cs typeface="Rockwell"/>
              </a:rPr>
              <a:t> </a:t>
            </a:r>
            <a:r>
              <a:rPr sz="1800" dirty="0">
                <a:latin typeface="Rockwell"/>
                <a:cs typeface="Rockwell"/>
              </a:rPr>
              <a:t>bir</a:t>
            </a:r>
            <a:r>
              <a:rPr sz="1800" spc="-35" dirty="0">
                <a:latin typeface="Rockwell"/>
                <a:cs typeface="Rockwell"/>
              </a:rPr>
              <a:t> </a:t>
            </a:r>
            <a:r>
              <a:rPr sz="1800" dirty="0">
                <a:latin typeface="Rockwell"/>
                <a:cs typeface="Rockwell"/>
              </a:rPr>
              <a:t>i</a:t>
            </a:r>
            <a:r>
              <a:rPr sz="1800" dirty="0">
                <a:latin typeface="Cambria"/>
                <a:cs typeface="Cambria"/>
              </a:rPr>
              <a:t>ş</a:t>
            </a:r>
            <a:r>
              <a:rPr sz="1800" dirty="0">
                <a:latin typeface="Rockwell"/>
                <a:cs typeface="Rockwell"/>
              </a:rPr>
              <a:t>i</a:t>
            </a:r>
            <a:r>
              <a:rPr sz="1800" spc="-20" dirty="0">
                <a:latin typeface="Rockwell"/>
                <a:cs typeface="Rockwell"/>
              </a:rPr>
              <a:t> </a:t>
            </a:r>
            <a:r>
              <a:rPr sz="1800" dirty="0">
                <a:latin typeface="Rockwell"/>
                <a:cs typeface="Rockwell"/>
              </a:rPr>
              <a:t>yapmak</a:t>
            </a:r>
            <a:r>
              <a:rPr sz="1800" spc="-30" dirty="0">
                <a:latin typeface="Rockwell"/>
                <a:cs typeface="Rockwell"/>
              </a:rPr>
              <a:t> </a:t>
            </a:r>
            <a:r>
              <a:rPr sz="1800" spc="-10" dirty="0">
                <a:latin typeface="Rockwell"/>
                <a:cs typeface="Rockwell"/>
              </a:rPr>
              <a:t>üzere</a:t>
            </a:r>
            <a:r>
              <a:rPr sz="1800" spc="-25" dirty="0">
                <a:latin typeface="Rockwell"/>
                <a:cs typeface="Rockwell"/>
              </a:rPr>
              <a:t> </a:t>
            </a:r>
            <a:r>
              <a:rPr sz="1800" dirty="0">
                <a:latin typeface="Rockwell"/>
                <a:cs typeface="Rockwell"/>
              </a:rPr>
              <a:t>her</a:t>
            </a:r>
            <a:r>
              <a:rPr sz="1800" spc="-15" dirty="0">
                <a:latin typeface="Rockwell"/>
                <a:cs typeface="Rockwell"/>
              </a:rPr>
              <a:t> </a:t>
            </a:r>
            <a:r>
              <a:rPr sz="1800" dirty="0">
                <a:latin typeface="Rockwell"/>
                <a:cs typeface="Rockwell"/>
              </a:rPr>
              <a:t>istedi</a:t>
            </a:r>
            <a:r>
              <a:rPr sz="1800" dirty="0">
                <a:latin typeface="Cambria"/>
                <a:cs typeface="Cambria"/>
              </a:rPr>
              <a:t>ğ</a:t>
            </a:r>
            <a:r>
              <a:rPr sz="1800" dirty="0">
                <a:latin typeface="Rockwell"/>
                <a:cs typeface="Rockwell"/>
              </a:rPr>
              <a:t>inizde</a:t>
            </a:r>
            <a:r>
              <a:rPr sz="1800" spc="-30" dirty="0">
                <a:latin typeface="Rockwell"/>
                <a:cs typeface="Rockwell"/>
              </a:rPr>
              <a:t> </a:t>
            </a:r>
            <a:r>
              <a:rPr sz="1800" spc="-10" dirty="0">
                <a:latin typeface="Rockwell"/>
                <a:cs typeface="Rockwell"/>
              </a:rPr>
              <a:t>çalı</a:t>
            </a:r>
            <a:r>
              <a:rPr sz="1800" spc="-10" dirty="0">
                <a:latin typeface="Cambria"/>
                <a:cs typeface="Cambria"/>
              </a:rPr>
              <a:t>ş</a:t>
            </a:r>
            <a:r>
              <a:rPr sz="1800" spc="-10" dirty="0">
                <a:latin typeface="Rockwell"/>
                <a:cs typeface="Rockwell"/>
              </a:rPr>
              <a:t>tırabilece</a:t>
            </a:r>
            <a:r>
              <a:rPr sz="1800" spc="-10" dirty="0">
                <a:latin typeface="Cambria"/>
                <a:cs typeface="Cambria"/>
              </a:rPr>
              <a:t>ğ</a:t>
            </a:r>
            <a:r>
              <a:rPr sz="1800" spc="-10" dirty="0">
                <a:latin typeface="Rockwell"/>
                <a:cs typeface="Rockwell"/>
              </a:rPr>
              <a:t>iniz</a:t>
            </a:r>
            <a:r>
              <a:rPr sz="1800" spc="-30" dirty="0">
                <a:latin typeface="Rockwell"/>
                <a:cs typeface="Rockwell"/>
              </a:rPr>
              <a:t> </a:t>
            </a:r>
            <a:r>
              <a:rPr sz="1800" dirty="0">
                <a:latin typeface="Rockwell"/>
                <a:cs typeface="Rockwell"/>
              </a:rPr>
              <a:t>bir</a:t>
            </a:r>
            <a:r>
              <a:rPr sz="1800" spc="-35" dirty="0">
                <a:latin typeface="Rockwell"/>
                <a:cs typeface="Rockwell"/>
              </a:rPr>
              <a:t> </a:t>
            </a:r>
            <a:r>
              <a:rPr sz="1800" dirty="0" err="1">
                <a:latin typeface="Rockwell"/>
                <a:cs typeface="Rockwell"/>
              </a:rPr>
              <a:t>dosya</a:t>
            </a:r>
            <a:r>
              <a:rPr sz="1800" spc="-25" dirty="0">
                <a:latin typeface="Rockwell"/>
                <a:cs typeface="Rockwell"/>
              </a:rPr>
              <a:t> </a:t>
            </a:r>
            <a:r>
              <a:rPr sz="1800" spc="-10" dirty="0" err="1">
                <a:latin typeface="Rockwell"/>
                <a:cs typeface="Rockwell"/>
              </a:rPr>
              <a:t>içerisine</a:t>
            </a:r>
            <a:r>
              <a:rPr lang="en-TR" sz="1800" spc="500" dirty="0">
                <a:latin typeface="Rockwell"/>
                <a:cs typeface="Rockwell"/>
              </a:rPr>
              <a:t>  </a:t>
            </a:r>
            <a:r>
              <a:rPr sz="1800" dirty="0" err="1">
                <a:latin typeface="Rockwell"/>
                <a:cs typeface="Rockwell"/>
              </a:rPr>
              <a:t>komutlar</a:t>
            </a:r>
            <a:r>
              <a:rPr sz="1800" spc="-55" dirty="0">
                <a:latin typeface="Rockwell"/>
                <a:cs typeface="Rockwell"/>
              </a:rPr>
              <a:t> </a:t>
            </a:r>
            <a:r>
              <a:rPr sz="1800" dirty="0">
                <a:latin typeface="Rockwell"/>
                <a:cs typeface="Rockwell"/>
              </a:rPr>
              <a:t>ve</a:t>
            </a:r>
            <a:r>
              <a:rPr sz="1800" spc="-25" dirty="0">
                <a:latin typeface="Rockwell"/>
                <a:cs typeface="Rockwell"/>
              </a:rPr>
              <a:t> </a:t>
            </a:r>
            <a:r>
              <a:rPr sz="1800" spc="-10" dirty="0">
                <a:latin typeface="Rockwell"/>
                <a:cs typeface="Rockwell"/>
              </a:rPr>
              <a:t>fonksiyonlar</a:t>
            </a:r>
            <a:r>
              <a:rPr sz="1800" spc="-25" dirty="0">
                <a:latin typeface="Rockwell"/>
                <a:cs typeface="Rockwell"/>
              </a:rPr>
              <a:t> </a:t>
            </a:r>
            <a:r>
              <a:rPr sz="1800" spc="-10" dirty="0">
                <a:latin typeface="Rockwell"/>
                <a:cs typeface="Rockwell"/>
              </a:rPr>
              <a:t>dizisidir.</a:t>
            </a:r>
            <a:endParaRPr sz="1800" dirty="0">
              <a:latin typeface="Rockwell"/>
              <a:cs typeface="Rockwell"/>
            </a:endParaRPr>
          </a:p>
          <a:p>
            <a:pPr marL="320675">
              <a:lnSpc>
                <a:spcPct val="100000"/>
              </a:lnSpc>
            </a:pPr>
            <a:r>
              <a:rPr sz="1800" spc="-35" dirty="0">
                <a:solidFill>
                  <a:srgbClr val="FFFFFF"/>
                </a:solidFill>
                <a:latin typeface="Rockwell"/>
                <a:cs typeface="Rockwell"/>
              </a:rPr>
              <a:t>ROOT’da</a:t>
            </a:r>
            <a:r>
              <a:rPr sz="1800" spc="-55" dirty="0">
                <a:solidFill>
                  <a:srgbClr val="FFFFFF"/>
                </a:solidFill>
                <a:latin typeface="Rockwell"/>
                <a:cs typeface="Rockwell"/>
              </a:rPr>
              <a:t> </a:t>
            </a:r>
            <a:r>
              <a:rPr sz="1800" dirty="0">
                <a:solidFill>
                  <a:srgbClr val="FFFFFF"/>
                </a:solidFill>
                <a:latin typeface="Rockwell"/>
                <a:cs typeface="Rockwell"/>
              </a:rPr>
              <a:t>ise</a:t>
            </a:r>
            <a:r>
              <a:rPr sz="1800" spc="-30" dirty="0">
                <a:solidFill>
                  <a:srgbClr val="FFFFFF"/>
                </a:solidFill>
                <a:latin typeface="Rockwell"/>
                <a:cs typeface="Rockwell"/>
              </a:rPr>
              <a:t> </a:t>
            </a:r>
            <a:r>
              <a:rPr sz="1800" dirty="0">
                <a:solidFill>
                  <a:srgbClr val="FFFFFF"/>
                </a:solidFill>
                <a:latin typeface="Rockwell"/>
                <a:cs typeface="Rockwell"/>
              </a:rPr>
              <a:t>çizimle</a:t>
            </a:r>
            <a:r>
              <a:rPr sz="1800" spc="-35" dirty="0">
                <a:solidFill>
                  <a:srgbClr val="FFFFFF"/>
                </a:solidFill>
                <a:latin typeface="Rockwell"/>
                <a:cs typeface="Rockwell"/>
              </a:rPr>
              <a:t> </a:t>
            </a:r>
            <a:r>
              <a:rPr sz="1800" dirty="0">
                <a:solidFill>
                  <a:srgbClr val="FFFFFF"/>
                </a:solidFill>
                <a:latin typeface="Rockwell"/>
                <a:cs typeface="Rockwell"/>
              </a:rPr>
              <a:t>ilgili</a:t>
            </a:r>
            <a:r>
              <a:rPr sz="1800" spc="-50" dirty="0">
                <a:solidFill>
                  <a:srgbClr val="FFFFFF"/>
                </a:solidFill>
                <a:latin typeface="Rockwell"/>
                <a:cs typeface="Rockwell"/>
              </a:rPr>
              <a:t> </a:t>
            </a:r>
            <a:r>
              <a:rPr sz="1800" spc="-25" dirty="0">
                <a:solidFill>
                  <a:srgbClr val="FFFFFF"/>
                </a:solidFill>
                <a:latin typeface="Rockwell"/>
                <a:cs typeface="Rockwell"/>
              </a:rPr>
              <a:t>veya</a:t>
            </a:r>
            <a:r>
              <a:rPr sz="1800" spc="-35" dirty="0">
                <a:solidFill>
                  <a:srgbClr val="FFFFFF"/>
                </a:solidFill>
                <a:latin typeface="Rockwell"/>
                <a:cs typeface="Rockwell"/>
              </a:rPr>
              <a:t> </a:t>
            </a:r>
            <a:r>
              <a:rPr sz="1800" dirty="0">
                <a:solidFill>
                  <a:srgbClr val="FFFFFF"/>
                </a:solidFill>
                <a:latin typeface="Rockwell"/>
                <a:cs typeface="Rockwell"/>
              </a:rPr>
              <a:t>hesapla</a:t>
            </a:r>
            <a:r>
              <a:rPr sz="1800" spc="-50" dirty="0">
                <a:solidFill>
                  <a:srgbClr val="FFFFFF"/>
                </a:solidFill>
                <a:latin typeface="Rockwell"/>
                <a:cs typeface="Rockwell"/>
              </a:rPr>
              <a:t> </a:t>
            </a:r>
            <a:r>
              <a:rPr sz="1800" dirty="0">
                <a:solidFill>
                  <a:srgbClr val="FFFFFF"/>
                </a:solidFill>
                <a:latin typeface="Rockwell"/>
                <a:cs typeface="Rockwell"/>
              </a:rPr>
              <a:t>ilgili</a:t>
            </a:r>
            <a:r>
              <a:rPr sz="1800" spc="-55" dirty="0">
                <a:solidFill>
                  <a:srgbClr val="FFFFFF"/>
                </a:solidFill>
                <a:latin typeface="Rockwell"/>
                <a:cs typeface="Rockwell"/>
              </a:rPr>
              <a:t> </a:t>
            </a:r>
            <a:r>
              <a:rPr sz="1800" spc="-10" dirty="0">
                <a:solidFill>
                  <a:srgbClr val="FFFFFF"/>
                </a:solidFill>
                <a:latin typeface="Rockwell"/>
                <a:cs typeface="Rockwell"/>
              </a:rPr>
              <a:t>komutları</a:t>
            </a:r>
            <a:r>
              <a:rPr sz="1800" spc="-50" dirty="0">
                <a:solidFill>
                  <a:srgbClr val="FFFFFF"/>
                </a:solidFill>
                <a:latin typeface="Rockwell"/>
                <a:cs typeface="Rockwell"/>
              </a:rPr>
              <a:t> </a:t>
            </a:r>
            <a:r>
              <a:rPr sz="1800" dirty="0">
                <a:solidFill>
                  <a:srgbClr val="FFFFFF"/>
                </a:solidFill>
                <a:latin typeface="Rockwell"/>
                <a:cs typeface="Rockwell"/>
              </a:rPr>
              <a:t>yazdı</a:t>
            </a:r>
            <a:r>
              <a:rPr sz="1800" dirty="0">
                <a:solidFill>
                  <a:srgbClr val="FFFFFF"/>
                </a:solidFill>
                <a:latin typeface="Cambria"/>
                <a:cs typeface="Cambria"/>
              </a:rPr>
              <a:t>ğ</a:t>
            </a:r>
            <a:r>
              <a:rPr sz="1800" dirty="0">
                <a:solidFill>
                  <a:srgbClr val="FFFFFF"/>
                </a:solidFill>
                <a:latin typeface="Rockwell"/>
                <a:cs typeface="Rockwell"/>
              </a:rPr>
              <a:t>ımız</a:t>
            </a:r>
            <a:r>
              <a:rPr sz="1800" spc="-45" dirty="0">
                <a:solidFill>
                  <a:srgbClr val="FFFFFF"/>
                </a:solidFill>
                <a:latin typeface="Rockwell"/>
                <a:cs typeface="Rockwell"/>
              </a:rPr>
              <a:t> </a:t>
            </a:r>
            <a:r>
              <a:rPr sz="1800" dirty="0">
                <a:solidFill>
                  <a:srgbClr val="FFFFFF"/>
                </a:solidFill>
                <a:latin typeface="Rockwell"/>
                <a:cs typeface="Rockwell"/>
              </a:rPr>
              <a:t>betik</a:t>
            </a:r>
            <a:r>
              <a:rPr sz="1800" spc="-30" dirty="0">
                <a:solidFill>
                  <a:srgbClr val="FFFFFF"/>
                </a:solidFill>
                <a:latin typeface="Rockwell"/>
                <a:cs typeface="Rockwell"/>
              </a:rPr>
              <a:t> </a:t>
            </a:r>
            <a:r>
              <a:rPr sz="1800" spc="-10" dirty="0">
                <a:solidFill>
                  <a:srgbClr val="FFFFFF"/>
                </a:solidFill>
                <a:latin typeface="Rockwell"/>
                <a:cs typeface="Rockwell"/>
              </a:rPr>
              <a:t>(script)</a:t>
            </a:r>
            <a:endParaRPr sz="1800" dirty="0">
              <a:latin typeface="Rockwell"/>
              <a:cs typeface="Rockwe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83081" rIns="0" bIns="0" rtlCol="0">
            <a:spAutoFit/>
          </a:bodyPr>
          <a:lstStyle/>
          <a:p>
            <a:pPr marL="2264410">
              <a:lnSpc>
                <a:spcPct val="100000"/>
              </a:lnSpc>
              <a:spcBef>
                <a:spcPts val="95"/>
              </a:spcBef>
            </a:pPr>
            <a:r>
              <a:rPr sz="4550" dirty="0"/>
              <a:t>ROOT</a:t>
            </a:r>
            <a:r>
              <a:rPr sz="4550" spc="-220" dirty="0"/>
              <a:t> </a:t>
            </a:r>
            <a:r>
              <a:rPr sz="4550" spc="-10" dirty="0"/>
              <a:t>UYGULAMALARI</a:t>
            </a:r>
            <a:endParaRPr sz="4550"/>
          </a:p>
        </p:txBody>
      </p:sp>
      <p:sp>
        <p:nvSpPr>
          <p:cNvPr id="3" name="object 3"/>
          <p:cNvSpPr txBox="1"/>
          <p:nvPr/>
        </p:nvSpPr>
        <p:spPr>
          <a:xfrm>
            <a:off x="447243" y="3026410"/>
            <a:ext cx="3336925" cy="4735195"/>
          </a:xfrm>
          <a:prstGeom prst="rect">
            <a:avLst/>
          </a:prstGeom>
        </p:spPr>
        <p:txBody>
          <a:bodyPr vert="horz" wrap="square" lIns="0" tIns="12065" rIns="0" bIns="0" rtlCol="0">
            <a:spAutoFit/>
          </a:bodyPr>
          <a:lstStyle/>
          <a:p>
            <a:pPr marL="337185" indent="-324485">
              <a:lnSpc>
                <a:spcPct val="100000"/>
              </a:lnSpc>
              <a:spcBef>
                <a:spcPts val="95"/>
              </a:spcBef>
              <a:buClr>
                <a:srgbClr val="FA8B29"/>
              </a:buClr>
              <a:buFont typeface="Wingdings"/>
              <a:buChar char=""/>
              <a:tabLst>
                <a:tab pos="337185" algn="l"/>
              </a:tabLst>
            </a:pPr>
            <a:r>
              <a:rPr sz="1300" dirty="0">
                <a:solidFill>
                  <a:srgbClr val="FFFFFF"/>
                </a:solidFill>
                <a:latin typeface="Rockwell"/>
                <a:cs typeface="Rockwell"/>
              </a:rPr>
              <a:t>ROOT</a:t>
            </a:r>
            <a:r>
              <a:rPr sz="1300" spc="-40" dirty="0">
                <a:solidFill>
                  <a:srgbClr val="FFFFFF"/>
                </a:solidFill>
                <a:latin typeface="Rockwell"/>
                <a:cs typeface="Rockwell"/>
              </a:rPr>
              <a:t> </a:t>
            </a:r>
            <a:r>
              <a:rPr sz="1300" dirty="0">
                <a:solidFill>
                  <a:srgbClr val="FFFFFF"/>
                </a:solidFill>
                <a:latin typeface="Rockwell"/>
                <a:cs typeface="Rockwell"/>
              </a:rPr>
              <a:t>içinde</a:t>
            </a:r>
            <a:r>
              <a:rPr sz="1300" spc="-45" dirty="0">
                <a:solidFill>
                  <a:srgbClr val="FFFFFF"/>
                </a:solidFill>
                <a:latin typeface="Rockwell"/>
                <a:cs typeface="Rockwell"/>
              </a:rPr>
              <a:t> </a:t>
            </a:r>
            <a:r>
              <a:rPr sz="1300" spc="-10" dirty="0">
                <a:solidFill>
                  <a:srgbClr val="FFFFFF"/>
                </a:solidFill>
                <a:latin typeface="Rockwell"/>
                <a:cs typeface="Rockwell"/>
              </a:rPr>
              <a:t>çalı</a:t>
            </a:r>
            <a:r>
              <a:rPr sz="1300" spc="-10" dirty="0">
                <a:solidFill>
                  <a:srgbClr val="FFFFFF"/>
                </a:solidFill>
                <a:latin typeface="Cambria"/>
                <a:cs typeface="Cambria"/>
              </a:rPr>
              <a:t>ş</a:t>
            </a:r>
            <a:r>
              <a:rPr sz="1300" spc="-10" dirty="0">
                <a:solidFill>
                  <a:srgbClr val="FFFFFF"/>
                </a:solidFill>
                <a:latin typeface="Rockwell"/>
                <a:cs typeface="Rockwell"/>
              </a:rPr>
              <a:t>tırma</a:t>
            </a:r>
            <a:endParaRPr sz="1300">
              <a:latin typeface="Rockwell"/>
              <a:cs typeface="Rockwell"/>
            </a:endParaRPr>
          </a:p>
          <a:p>
            <a:pPr marL="337185" indent="-324485">
              <a:lnSpc>
                <a:spcPct val="100000"/>
              </a:lnSpc>
              <a:spcBef>
                <a:spcPts val="1390"/>
              </a:spcBef>
              <a:buClr>
                <a:srgbClr val="FA8B29"/>
              </a:buClr>
              <a:buFont typeface="Wingdings"/>
              <a:buChar char=""/>
              <a:tabLst>
                <a:tab pos="337185" algn="l"/>
              </a:tabLst>
            </a:pPr>
            <a:r>
              <a:rPr sz="1300" spc="-30" dirty="0">
                <a:solidFill>
                  <a:srgbClr val="FFFFFF"/>
                </a:solidFill>
                <a:latin typeface="Rockwell"/>
                <a:cs typeface="Rockwell"/>
              </a:rPr>
              <a:t>ROOT’da</a:t>
            </a:r>
            <a:r>
              <a:rPr sz="1300" spc="-20" dirty="0">
                <a:solidFill>
                  <a:srgbClr val="FFFFFF"/>
                </a:solidFill>
                <a:latin typeface="Rockwell"/>
                <a:cs typeface="Rockwell"/>
              </a:rPr>
              <a:t> </a:t>
            </a:r>
            <a:r>
              <a:rPr sz="1300" spc="-10" dirty="0">
                <a:solidFill>
                  <a:srgbClr val="FFFFFF"/>
                </a:solidFill>
                <a:latin typeface="Rockwell"/>
                <a:cs typeface="Rockwell"/>
              </a:rPr>
              <a:t>hesaplama</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spc="-30" dirty="0">
                <a:solidFill>
                  <a:srgbClr val="FFFFFF"/>
                </a:solidFill>
                <a:latin typeface="Rockwell"/>
                <a:cs typeface="Rockwell"/>
              </a:rPr>
              <a:t>ROOT’da</a:t>
            </a:r>
            <a:r>
              <a:rPr sz="1300" spc="-35" dirty="0">
                <a:solidFill>
                  <a:srgbClr val="FFFFFF"/>
                </a:solidFill>
                <a:latin typeface="Rockwell"/>
                <a:cs typeface="Rockwell"/>
              </a:rPr>
              <a:t> </a:t>
            </a:r>
            <a:r>
              <a:rPr sz="1300" dirty="0">
                <a:solidFill>
                  <a:srgbClr val="FFFFFF"/>
                </a:solidFill>
                <a:latin typeface="Rockwell"/>
                <a:cs typeface="Rockwell"/>
              </a:rPr>
              <a:t>Grafik</a:t>
            </a:r>
            <a:r>
              <a:rPr sz="1300" spc="-30" dirty="0">
                <a:solidFill>
                  <a:srgbClr val="FFFFFF"/>
                </a:solidFill>
                <a:latin typeface="Rockwell"/>
                <a:cs typeface="Rockwell"/>
              </a:rPr>
              <a:t> </a:t>
            </a:r>
            <a:r>
              <a:rPr sz="1300" spc="-10" dirty="0">
                <a:solidFill>
                  <a:srgbClr val="FFFFFF"/>
                </a:solidFill>
                <a:latin typeface="Rockwell"/>
                <a:cs typeface="Rockwell"/>
              </a:rPr>
              <a:t>-</a:t>
            </a:r>
            <a:r>
              <a:rPr sz="1300" spc="-50" dirty="0">
                <a:solidFill>
                  <a:srgbClr val="FFFFFF"/>
                </a:solidFill>
                <a:latin typeface="Rockwell"/>
                <a:cs typeface="Rockwell"/>
              </a:rPr>
              <a:t>1</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spc="-30" dirty="0">
                <a:solidFill>
                  <a:srgbClr val="FFFFFF"/>
                </a:solidFill>
                <a:latin typeface="Rockwell"/>
                <a:cs typeface="Rockwell"/>
              </a:rPr>
              <a:t>ROOT’da</a:t>
            </a:r>
            <a:r>
              <a:rPr sz="1300" spc="-35" dirty="0">
                <a:solidFill>
                  <a:srgbClr val="FFFFFF"/>
                </a:solidFill>
                <a:latin typeface="Rockwell"/>
                <a:cs typeface="Rockwell"/>
              </a:rPr>
              <a:t> </a:t>
            </a:r>
            <a:r>
              <a:rPr sz="1300" dirty="0">
                <a:solidFill>
                  <a:srgbClr val="FFFFFF"/>
                </a:solidFill>
                <a:latin typeface="Rockwell"/>
                <a:cs typeface="Rockwell"/>
              </a:rPr>
              <a:t>Grafik</a:t>
            </a:r>
            <a:r>
              <a:rPr sz="1300" spc="-30" dirty="0">
                <a:solidFill>
                  <a:srgbClr val="FFFFFF"/>
                </a:solidFill>
                <a:latin typeface="Rockwell"/>
                <a:cs typeface="Rockwell"/>
              </a:rPr>
              <a:t> </a:t>
            </a:r>
            <a:r>
              <a:rPr sz="1300" spc="-10" dirty="0">
                <a:solidFill>
                  <a:srgbClr val="FFFFFF"/>
                </a:solidFill>
                <a:latin typeface="Rockwell"/>
                <a:cs typeface="Rockwell"/>
              </a:rPr>
              <a:t>-</a:t>
            </a:r>
            <a:r>
              <a:rPr sz="1300" spc="-50" dirty="0">
                <a:solidFill>
                  <a:srgbClr val="FFFFFF"/>
                </a:solidFill>
                <a:latin typeface="Rockwell"/>
                <a:cs typeface="Rockwell"/>
              </a:rPr>
              <a:t>2</a:t>
            </a:r>
            <a:endParaRPr sz="1300">
              <a:latin typeface="Rockwell"/>
              <a:cs typeface="Rockwell"/>
            </a:endParaRPr>
          </a:p>
          <a:p>
            <a:pPr marL="337185" indent="-324485">
              <a:lnSpc>
                <a:spcPct val="100000"/>
              </a:lnSpc>
              <a:spcBef>
                <a:spcPts val="1395"/>
              </a:spcBef>
              <a:buClr>
                <a:srgbClr val="FA8B29"/>
              </a:buClr>
              <a:buFont typeface="Wingdings"/>
              <a:buChar char=""/>
              <a:tabLst>
                <a:tab pos="337185" algn="l"/>
              </a:tabLst>
            </a:pPr>
            <a:r>
              <a:rPr sz="1300" spc="-30" dirty="0">
                <a:solidFill>
                  <a:srgbClr val="FFFFFF"/>
                </a:solidFill>
                <a:latin typeface="Rockwell"/>
                <a:cs typeface="Rockwell"/>
              </a:rPr>
              <a:t>ROOT’da</a:t>
            </a:r>
            <a:r>
              <a:rPr sz="1300" spc="-20" dirty="0">
                <a:solidFill>
                  <a:srgbClr val="FFFFFF"/>
                </a:solidFill>
                <a:latin typeface="Rockwell"/>
                <a:cs typeface="Rockwell"/>
              </a:rPr>
              <a:t> </a:t>
            </a:r>
            <a:r>
              <a:rPr sz="1300" spc="-10" dirty="0">
                <a:solidFill>
                  <a:srgbClr val="FFFFFF"/>
                </a:solidFill>
                <a:latin typeface="Rockwell"/>
                <a:cs typeface="Rockwell"/>
              </a:rPr>
              <a:t>Histogram</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dirty="0">
                <a:solidFill>
                  <a:srgbClr val="FFFFFF"/>
                </a:solidFill>
                <a:latin typeface="Cambria"/>
                <a:cs typeface="Cambria"/>
              </a:rPr>
              <a:t>İ</a:t>
            </a:r>
            <a:r>
              <a:rPr sz="1300" dirty="0">
                <a:solidFill>
                  <a:srgbClr val="FFFFFF"/>
                </a:solidFill>
                <a:latin typeface="Rockwell"/>
                <a:cs typeface="Rockwell"/>
              </a:rPr>
              <a:t>simsiz</a:t>
            </a:r>
            <a:r>
              <a:rPr sz="1300" spc="-60" dirty="0">
                <a:solidFill>
                  <a:srgbClr val="FFFFFF"/>
                </a:solidFill>
                <a:latin typeface="Rockwell"/>
                <a:cs typeface="Rockwell"/>
              </a:rPr>
              <a:t> </a:t>
            </a:r>
            <a:r>
              <a:rPr sz="1300" spc="-20" dirty="0">
                <a:solidFill>
                  <a:srgbClr val="FFFFFF"/>
                </a:solidFill>
                <a:latin typeface="Rockwell"/>
                <a:cs typeface="Rockwell"/>
              </a:rPr>
              <a:t>Makro</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dirty="0">
                <a:solidFill>
                  <a:srgbClr val="FFFFFF"/>
                </a:solidFill>
                <a:latin typeface="Cambria"/>
                <a:cs typeface="Cambria"/>
              </a:rPr>
              <a:t>İ</a:t>
            </a:r>
            <a:r>
              <a:rPr sz="1300" dirty="0">
                <a:solidFill>
                  <a:srgbClr val="FFFFFF"/>
                </a:solidFill>
                <a:latin typeface="Rockwell"/>
                <a:cs typeface="Rockwell"/>
              </a:rPr>
              <a:t>simli</a:t>
            </a:r>
            <a:r>
              <a:rPr sz="1300" spc="-50" dirty="0">
                <a:solidFill>
                  <a:srgbClr val="FFFFFF"/>
                </a:solidFill>
                <a:latin typeface="Rockwell"/>
                <a:cs typeface="Rockwell"/>
              </a:rPr>
              <a:t> </a:t>
            </a:r>
            <a:r>
              <a:rPr sz="1300" spc="-10" dirty="0">
                <a:solidFill>
                  <a:srgbClr val="FFFFFF"/>
                </a:solidFill>
                <a:latin typeface="Rockwell"/>
                <a:cs typeface="Rockwell"/>
              </a:rPr>
              <a:t>Makro</a:t>
            </a:r>
            <a:endParaRPr sz="1300">
              <a:latin typeface="Rockwell"/>
              <a:cs typeface="Rockwell"/>
            </a:endParaRPr>
          </a:p>
          <a:p>
            <a:pPr marL="337185" indent="-324485">
              <a:lnSpc>
                <a:spcPct val="100000"/>
              </a:lnSpc>
              <a:spcBef>
                <a:spcPts val="1400"/>
              </a:spcBef>
              <a:buClr>
                <a:srgbClr val="FA8B29"/>
              </a:buClr>
              <a:buFont typeface="Wingdings"/>
              <a:buChar char=""/>
              <a:tabLst>
                <a:tab pos="337185" algn="l"/>
              </a:tabLst>
            </a:pPr>
            <a:r>
              <a:rPr sz="1300" spc="-10" dirty="0">
                <a:solidFill>
                  <a:srgbClr val="FFFFFF"/>
                </a:solidFill>
                <a:latin typeface="Rockwell"/>
                <a:cs typeface="Rockwell"/>
              </a:rPr>
              <a:t>Histogram</a:t>
            </a:r>
            <a:r>
              <a:rPr sz="1300" spc="-25" dirty="0">
                <a:solidFill>
                  <a:srgbClr val="FFFFFF"/>
                </a:solidFill>
                <a:latin typeface="Rockwell"/>
                <a:cs typeface="Rockwell"/>
              </a:rPr>
              <a:t> </a:t>
            </a:r>
            <a:r>
              <a:rPr sz="1300" dirty="0">
                <a:solidFill>
                  <a:srgbClr val="FFFFFF"/>
                </a:solidFill>
                <a:latin typeface="Rockwell"/>
                <a:cs typeface="Rockwell"/>
              </a:rPr>
              <a:t>ve</a:t>
            </a:r>
            <a:r>
              <a:rPr sz="1300" spc="-40" dirty="0">
                <a:solidFill>
                  <a:srgbClr val="FFFFFF"/>
                </a:solidFill>
                <a:latin typeface="Rockwell"/>
                <a:cs typeface="Rockwell"/>
              </a:rPr>
              <a:t> </a:t>
            </a:r>
            <a:r>
              <a:rPr sz="1300" dirty="0">
                <a:solidFill>
                  <a:srgbClr val="FFFFFF"/>
                </a:solidFill>
                <a:latin typeface="Rockwell"/>
                <a:cs typeface="Rockwell"/>
              </a:rPr>
              <a:t>Grafi</a:t>
            </a:r>
            <a:r>
              <a:rPr sz="1300" dirty="0">
                <a:solidFill>
                  <a:srgbClr val="FFFFFF"/>
                </a:solidFill>
                <a:latin typeface="Cambria"/>
                <a:cs typeface="Cambria"/>
              </a:rPr>
              <a:t>ğ</a:t>
            </a:r>
            <a:r>
              <a:rPr sz="1300" dirty="0">
                <a:solidFill>
                  <a:srgbClr val="FFFFFF"/>
                </a:solidFill>
                <a:latin typeface="Rockwell"/>
                <a:cs typeface="Rockwell"/>
              </a:rPr>
              <a:t>i</a:t>
            </a:r>
            <a:r>
              <a:rPr sz="1300" spc="-55" dirty="0">
                <a:solidFill>
                  <a:srgbClr val="FFFFFF"/>
                </a:solidFill>
                <a:latin typeface="Rockwell"/>
                <a:cs typeface="Rockwell"/>
              </a:rPr>
              <a:t> </a:t>
            </a:r>
            <a:r>
              <a:rPr sz="1300" dirty="0">
                <a:solidFill>
                  <a:srgbClr val="FFFFFF"/>
                </a:solidFill>
                <a:latin typeface="Rockwell"/>
                <a:cs typeface="Rockwell"/>
              </a:rPr>
              <a:t>Üstüste</a:t>
            </a:r>
            <a:r>
              <a:rPr sz="1300" spc="-20" dirty="0">
                <a:solidFill>
                  <a:srgbClr val="FFFFFF"/>
                </a:solidFill>
                <a:latin typeface="Rockwell"/>
                <a:cs typeface="Rockwell"/>
              </a:rPr>
              <a:t> </a:t>
            </a:r>
            <a:r>
              <a:rPr sz="1300" spc="-10" dirty="0">
                <a:solidFill>
                  <a:srgbClr val="FFFFFF"/>
                </a:solidFill>
                <a:latin typeface="Rockwell"/>
                <a:cs typeface="Rockwell"/>
              </a:rPr>
              <a:t>Çizdirmek</a:t>
            </a:r>
            <a:endParaRPr sz="1300">
              <a:latin typeface="Rockwell"/>
              <a:cs typeface="Rockwell"/>
            </a:endParaRPr>
          </a:p>
          <a:p>
            <a:pPr marL="299085" indent="-286385">
              <a:lnSpc>
                <a:spcPct val="100000"/>
              </a:lnSpc>
              <a:spcBef>
                <a:spcPts val="1395"/>
              </a:spcBef>
              <a:buClr>
                <a:srgbClr val="FA8B29"/>
              </a:buClr>
              <a:buFont typeface="Wingdings"/>
              <a:buChar char=""/>
              <a:tabLst>
                <a:tab pos="299085" algn="l"/>
              </a:tabLst>
            </a:pPr>
            <a:r>
              <a:rPr sz="1300" spc="-25" dirty="0">
                <a:solidFill>
                  <a:srgbClr val="FFFFFF"/>
                </a:solidFill>
                <a:latin typeface="Rockwell"/>
                <a:cs typeface="Rockwell"/>
              </a:rPr>
              <a:t>Kanvas</a:t>
            </a:r>
            <a:r>
              <a:rPr sz="1300" spc="-114" dirty="0">
                <a:solidFill>
                  <a:srgbClr val="FFFFFF"/>
                </a:solidFill>
                <a:latin typeface="Rockwell"/>
                <a:cs typeface="Rockwell"/>
              </a:rPr>
              <a:t> </a:t>
            </a:r>
            <a:r>
              <a:rPr sz="1300" spc="-25" dirty="0">
                <a:solidFill>
                  <a:srgbClr val="FFFFFF"/>
                </a:solidFill>
                <a:latin typeface="Rockwell"/>
                <a:cs typeface="Rockwell"/>
              </a:rPr>
              <a:t>Yapmak</a:t>
            </a:r>
            <a:r>
              <a:rPr sz="1300" spc="10" dirty="0">
                <a:solidFill>
                  <a:srgbClr val="FFFFFF"/>
                </a:solidFill>
                <a:latin typeface="Rockwell"/>
                <a:cs typeface="Rockwell"/>
              </a:rPr>
              <a:t> </a:t>
            </a:r>
            <a:r>
              <a:rPr sz="1300" spc="-10" dirty="0">
                <a:solidFill>
                  <a:srgbClr val="FFFFFF"/>
                </a:solidFill>
                <a:latin typeface="Rockwell"/>
                <a:cs typeface="Rockwell"/>
              </a:rPr>
              <a:t>-</a:t>
            </a:r>
            <a:r>
              <a:rPr sz="1300" spc="-50" dirty="0">
                <a:solidFill>
                  <a:srgbClr val="FFFFFF"/>
                </a:solidFill>
                <a:latin typeface="Rockwell"/>
                <a:cs typeface="Rockwell"/>
              </a:rPr>
              <a:t>1</a:t>
            </a:r>
            <a:endParaRPr sz="1300">
              <a:latin typeface="Rockwell"/>
              <a:cs typeface="Rockwell"/>
            </a:endParaRPr>
          </a:p>
          <a:p>
            <a:pPr marL="299085" indent="-286385">
              <a:lnSpc>
                <a:spcPct val="100000"/>
              </a:lnSpc>
              <a:spcBef>
                <a:spcPts val="1405"/>
              </a:spcBef>
              <a:buClr>
                <a:srgbClr val="FA8B29"/>
              </a:buClr>
              <a:buFont typeface="Wingdings"/>
              <a:buChar char=""/>
              <a:tabLst>
                <a:tab pos="299085" algn="l"/>
              </a:tabLst>
            </a:pPr>
            <a:r>
              <a:rPr sz="1300" spc="-25" dirty="0">
                <a:solidFill>
                  <a:srgbClr val="FFFFFF"/>
                </a:solidFill>
                <a:latin typeface="Rockwell"/>
                <a:cs typeface="Rockwell"/>
              </a:rPr>
              <a:t>Kanvas</a:t>
            </a:r>
            <a:r>
              <a:rPr sz="1300" spc="-114" dirty="0">
                <a:solidFill>
                  <a:srgbClr val="FFFFFF"/>
                </a:solidFill>
                <a:latin typeface="Rockwell"/>
                <a:cs typeface="Rockwell"/>
              </a:rPr>
              <a:t> </a:t>
            </a:r>
            <a:r>
              <a:rPr sz="1300" spc="-25" dirty="0">
                <a:solidFill>
                  <a:srgbClr val="FFFFFF"/>
                </a:solidFill>
                <a:latin typeface="Rockwell"/>
                <a:cs typeface="Rockwell"/>
              </a:rPr>
              <a:t>Yapmak</a:t>
            </a:r>
            <a:r>
              <a:rPr sz="1300" spc="10" dirty="0">
                <a:solidFill>
                  <a:srgbClr val="FFFFFF"/>
                </a:solidFill>
                <a:latin typeface="Rockwell"/>
                <a:cs typeface="Rockwell"/>
              </a:rPr>
              <a:t> </a:t>
            </a:r>
            <a:r>
              <a:rPr sz="1300" spc="-10" dirty="0">
                <a:solidFill>
                  <a:srgbClr val="FFFFFF"/>
                </a:solidFill>
                <a:latin typeface="Rockwell"/>
                <a:cs typeface="Rockwell"/>
              </a:rPr>
              <a:t>-</a:t>
            </a:r>
            <a:r>
              <a:rPr sz="1300" spc="-50" dirty="0">
                <a:solidFill>
                  <a:srgbClr val="FFFFFF"/>
                </a:solidFill>
                <a:latin typeface="Rockwell"/>
                <a:cs typeface="Rockwell"/>
              </a:rPr>
              <a:t>2</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dirty="0">
                <a:solidFill>
                  <a:srgbClr val="FFFFFF"/>
                </a:solidFill>
                <a:latin typeface="Rockwell"/>
                <a:cs typeface="Rockwell"/>
              </a:rPr>
              <a:t>Da</a:t>
            </a:r>
            <a:r>
              <a:rPr sz="1300" dirty="0">
                <a:solidFill>
                  <a:srgbClr val="FFFFFF"/>
                </a:solidFill>
                <a:latin typeface="Cambria"/>
                <a:cs typeface="Cambria"/>
              </a:rPr>
              <a:t>ğ</a:t>
            </a:r>
            <a:r>
              <a:rPr sz="1300" dirty="0">
                <a:solidFill>
                  <a:srgbClr val="FFFFFF"/>
                </a:solidFill>
                <a:latin typeface="Rockwell"/>
                <a:cs typeface="Rockwell"/>
              </a:rPr>
              <a:t>ılımı</a:t>
            </a:r>
            <a:r>
              <a:rPr sz="1300" spc="-35" dirty="0">
                <a:solidFill>
                  <a:srgbClr val="FFFFFF"/>
                </a:solidFill>
                <a:latin typeface="Rockwell"/>
                <a:cs typeface="Rockwell"/>
              </a:rPr>
              <a:t> </a:t>
            </a:r>
            <a:r>
              <a:rPr sz="1300" dirty="0">
                <a:solidFill>
                  <a:srgbClr val="FFFFFF"/>
                </a:solidFill>
                <a:latin typeface="Rockwell"/>
                <a:cs typeface="Rockwell"/>
              </a:rPr>
              <a:t>Bir</a:t>
            </a:r>
            <a:r>
              <a:rPr sz="1300" spc="-20" dirty="0">
                <a:solidFill>
                  <a:srgbClr val="FFFFFF"/>
                </a:solidFill>
                <a:latin typeface="Rockwell"/>
                <a:cs typeface="Rockwell"/>
              </a:rPr>
              <a:t> </a:t>
            </a:r>
            <a:r>
              <a:rPr sz="1300" spc="-10" dirty="0">
                <a:solidFill>
                  <a:srgbClr val="FFFFFF"/>
                </a:solidFill>
                <a:latin typeface="Rockwell"/>
                <a:cs typeface="Rockwell"/>
              </a:rPr>
              <a:t>fonksiyona</a:t>
            </a:r>
            <a:r>
              <a:rPr sz="1300" spc="20" dirty="0">
                <a:solidFill>
                  <a:srgbClr val="FFFFFF"/>
                </a:solidFill>
                <a:latin typeface="Rockwell"/>
                <a:cs typeface="Rockwell"/>
              </a:rPr>
              <a:t> </a:t>
            </a:r>
            <a:r>
              <a:rPr sz="1300" dirty="0">
                <a:solidFill>
                  <a:srgbClr val="FFFFFF"/>
                </a:solidFill>
                <a:latin typeface="Rockwell"/>
                <a:cs typeface="Rockwell"/>
              </a:rPr>
              <a:t>fit</a:t>
            </a:r>
            <a:r>
              <a:rPr sz="1300" spc="-40" dirty="0">
                <a:solidFill>
                  <a:srgbClr val="FFFFFF"/>
                </a:solidFill>
                <a:latin typeface="Rockwell"/>
                <a:cs typeface="Rockwell"/>
              </a:rPr>
              <a:t> </a:t>
            </a:r>
            <a:r>
              <a:rPr sz="1300" spc="-20" dirty="0">
                <a:solidFill>
                  <a:srgbClr val="FFFFFF"/>
                </a:solidFill>
                <a:latin typeface="Rockwell"/>
                <a:cs typeface="Rockwell"/>
              </a:rPr>
              <a:t>etmek</a:t>
            </a:r>
            <a:endParaRPr sz="1300">
              <a:latin typeface="Rockwell"/>
              <a:cs typeface="Rockwell"/>
            </a:endParaRPr>
          </a:p>
          <a:p>
            <a:pPr marL="337185" indent="-324485">
              <a:lnSpc>
                <a:spcPct val="100000"/>
              </a:lnSpc>
              <a:spcBef>
                <a:spcPts val="1390"/>
              </a:spcBef>
              <a:buClr>
                <a:srgbClr val="FA8B29"/>
              </a:buClr>
              <a:buFont typeface="Wingdings"/>
              <a:buChar char=""/>
              <a:tabLst>
                <a:tab pos="337185" algn="l"/>
              </a:tabLst>
            </a:pPr>
            <a:r>
              <a:rPr sz="1300" dirty="0">
                <a:solidFill>
                  <a:srgbClr val="FFFFFF"/>
                </a:solidFill>
                <a:latin typeface="Rockwell"/>
                <a:cs typeface="Rockwell"/>
              </a:rPr>
              <a:t>Eksenleri</a:t>
            </a:r>
            <a:r>
              <a:rPr sz="1300" spc="-10" dirty="0">
                <a:solidFill>
                  <a:srgbClr val="FFFFFF"/>
                </a:solidFill>
                <a:latin typeface="Rockwell"/>
                <a:cs typeface="Rockwell"/>
              </a:rPr>
              <a:t> isimlendirme</a:t>
            </a:r>
            <a:endParaRPr sz="1300">
              <a:latin typeface="Rockwell"/>
              <a:cs typeface="Rockwell"/>
            </a:endParaRPr>
          </a:p>
          <a:p>
            <a:pPr marL="337185" indent="-324485">
              <a:lnSpc>
                <a:spcPct val="100000"/>
              </a:lnSpc>
              <a:spcBef>
                <a:spcPts val="1405"/>
              </a:spcBef>
              <a:buClr>
                <a:srgbClr val="FA8B29"/>
              </a:buClr>
              <a:buFont typeface="Wingdings"/>
              <a:buChar char=""/>
              <a:tabLst>
                <a:tab pos="337185" algn="l"/>
              </a:tabLst>
            </a:pPr>
            <a:r>
              <a:rPr sz="1300" dirty="0">
                <a:solidFill>
                  <a:srgbClr val="FFFFFF"/>
                </a:solidFill>
                <a:latin typeface="Rockwell"/>
                <a:cs typeface="Rockwell"/>
              </a:rPr>
              <a:t>Etiket</a:t>
            </a:r>
            <a:r>
              <a:rPr sz="1300" spc="-80" dirty="0">
                <a:solidFill>
                  <a:srgbClr val="FFFFFF"/>
                </a:solidFill>
                <a:latin typeface="Rockwell"/>
                <a:cs typeface="Rockwell"/>
              </a:rPr>
              <a:t> </a:t>
            </a:r>
            <a:r>
              <a:rPr sz="1300" spc="-10" dirty="0">
                <a:solidFill>
                  <a:srgbClr val="FFFFFF"/>
                </a:solidFill>
                <a:latin typeface="Rockwell"/>
                <a:cs typeface="Rockwell"/>
              </a:rPr>
              <a:t>Ekleme</a:t>
            </a:r>
            <a:endParaRPr sz="1300">
              <a:latin typeface="Rockwell"/>
              <a:cs typeface="Rockwell"/>
            </a:endParaRPr>
          </a:p>
        </p:txBody>
      </p:sp>
      <p:sp>
        <p:nvSpPr>
          <p:cNvPr id="4" name="object 4"/>
          <p:cNvSpPr txBox="1"/>
          <p:nvPr/>
        </p:nvSpPr>
        <p:spPr>
          <a:xfrm>
            <a:off x="4998465" y="3011170"/>
            <a:ext cx="6407150" cy="3043555"/>
          </a:xfrm>
          <a:prstGeom prst="rect">
            <a:avLst/>
          </a:prstGeom>
        </p:spPr>
        <p:txBody>
          <a:bodyPr vert="horz" wrap="square" lIns="0" tIns="12700" rIns="0" bIns="0" rtlCol="0">
            <a:spAutoFit/>
          </a:bodyPr>
          <a:lstStyle/>
          <a:p>
            <a:pPr marL="285750" indent="-285750">
              <a:lnSpc>
                <a:spcPct val="100000"/>
              </a:lnSpc>
              <a:spcBef>
                <a:spcPts val="100"/>
              </a:spcBef>
              <a:buFont typeface="Wingdings"/>
              <a:buChar char=""/>
              <a:tabLst>
                <a:tab pos="285750" algn="l"/>
              </a:tabLst>
            </a:pPr>
            <a:r>
              <a:rPr sz="1800" dirty="0">
                <a:solidFill>
                  <a:srgbClr val="FFFFFF"/>
                </a:solidFill>
                <a:latin typeface="Rockwell"/>
                <a:cs typeface="Rockwell"/>
              </a:rPr>
              <a:t>TGraph</a:t>
            </a:r>
            <a:r>
              <a:rPr sz="1800" spc="-10" dirty="0">
                <a:solidFill>
                  <a:srgbClr val="FFFFFF"/>
                </a:solidFill>
                <a:latin typeface="Rockwell"/>
                <a:cs typeface="Rockwell"/>
              </a:rPr>
              <a:t> </a:t>
            </a:r>
            <a:r>
              <a:rPr sz="1800" dirty="0">
                <a:solidFill>
                  <a:srgbClr val="FFFFFF"/>
                </a:solidFill>
                <a:latin typeface="Rockwell"/>
                <a:cs typeface="Rockwell"/>
              </a:rPr>
              <a:t>hata</a:t>
            </a:r>
            <a:r>
              <a:rPr sz="1800" spc="-20" dirty="0">
                <a:solidFill>
                  <a:srgbClr val="FFFFFF"/>
                </a:solidFill>
                <a:latin typeface="Rockwell"/>
                <a:cs typeface="Rockwell"/>
              </a:rPr>
              <a:t> </a:t>
            </a:r>
            <a:r>
              <a:rPr sz="1800" spc="-10" dirty="0">
                <a:solidFill>
                  <a:srgbClr val="FFFFFF"/>
                </a:solidFill>
                <a:latin typeface="Rockwell"/>
                <a:cs typeface="Rockwell"/>
              </a:rPr>
              <a:t>grafi</a:t>
            </a:r>
            <a:r>
              <a:rPr sz="1800" spc="-10" dirty="0">
                <a:solidFill>
                  <a:srgbClr val="FFFFFF"/>
                </a:solidFill>
                <a:latin typeface="Cambria"/>
                <a:cs typeface="Cambria"/>
              </a:rPr>
              <a:t>ğ</a:t>
            </a:r>
            <a:r>
              <a:rPr sz="1800" spc="-10" dirty="0">
                <a:solidFill>
                  <a:srgbClr val="FFFFFF"/>
                </a:solidFill>
                <a:latin typeface="Rockwell"/>
                <a:cs typeface="Rockwell"/>
              </a:rPr>
              <a:t>i-</a:t>
            </a:r>
            <a:r>
              <a:rPr sz="1800" spc="-50" dirty="0">
                <a:solidFill>
                  <a:srgbClr val="FFFFFF"/>
                </a:solidFill>
                <a:latin typeface="Rockwell"/>
                <a:cs typeface="Rockwell"/>
              </a:rPr>
              <a:t>1</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TGraph</a:t>
            </a:r>
            <a:r>
              <a:rPr sz="1800" spc="-20" dirty="0">
                <a:solidFill>
                  <a:srgbClr val="FFFFFF"/>
                </a:solidFill>
                <a:latin typeface="Rockwell"/>
                <a:cs typeface="Rockwell"/>
              </a:rPr>
              <a:t> </a:t>
            </a:r>
            <a:r>
              <a:rPr sz="1800" dirty="0">
                <a:solidFill>
                  <a:srgbClr val="FFFFFF"/>
                </a:solidFill>
                <a:latin typeface="Rockwell"/>
                <a:cs typeface="Rockwell"/>
              </a:rPr>
              <a:t>Hata</a:t>
            </a:r>
            <a:r>
              <a:rPr sz="1800" spc="-30" dirty="0">
                <a:solidFill>
                  <a:srgbClr val="FFFFFF"/>
                </a:solidFill>
                <a:latin typeface="Rockwell"/>
                <a:cs typeface="Rockwell"/>
              </a:rPr>
              <a:t> </a:t>
            </a:r>
            <a:r>
              <a:rPr sz="1800" dirty="0">
                <a:solidFill>
                  <a:srgbClr val="FFFFFF"/>
                </a:solidFill>
                <a:latin typeface="Rockwell"/>
                <a:cs typeface="Rockwell"/>
              </a:rPr>
              <a:t>Garfi</a:t>
            </a:r>
            <a:r>
              <a:rPr sz="1800" dirty="0">
                <a:solidFill>
                  <a:srgbClr val="FFFFFF"/>
                </a:solidFill>
                <a:latin typeface="Cambria"/>
                <a:cs typeface="Cambria"/>
              </a:rPr>
              <a:t>ğ</a:t>
            </a:r>
            <a:r>
              <a:rPr sz="1800" dirty="0">
                <a:solidFill>
                  <a:srgbClr val="FFFFFF"/>
                </a:solidFill>
                <a:latin typeface="Rockwell"/>
                <a:cs typeface="Rockwell"/>
              </a:rPr>
              <a:t>i</a:t>
            </a:r>
            <a:r>
              <a:rPr sz="1800" spc="-40" dirty="0">
                <a:solidFill>
                  <a:srgbClr val="FFFFFF"/>
                </a:solidFill>
                <a:latin typeface="Rockwell"/>
                <a:cs typeface="Rockwell"/>
              </a:rPr>
              <a:t> </a:t>
            </a:r>
            <a:r>
              <a:rPr sz="1800" spc="-20" dirty="0">
                <a:solidFill>
                  <a:srgbClr val="FFFFFF"/>
                </a:solidFill>
                <a:latin typeface="Rockwell"/>
                <a:cs typeface="Rockwell"/>
              </a:rPr>
              <a:t>-</a:t>
            </a:r>
            <a:r>
              <a:rPr sz="1800" spc="-50" dirty="0">
                <a:solidFill>
                  <a:srgbClr val="FFFFFF"/>
                </a:solidFill>
                <a:latin typeface="Rockwell"/>
                <a:cs typeface="Rockwell"/>
              </a:rPr>
              <a:t>2</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Histogram</a:t>
            </a:r>
            <a:r>
              <a:rPr sz="1800" spc="-70" dirty="0">
                <a:solidFill>
                  <a:srgbClr val="FFFFFF"/>
                </a:solidFill>
                <a:latin typeface="Rockwell"/>
                <a:cs typeface="Rockwell"/>
              </a:rPr>
              <a:t> </a:t>
            </a:r>
            <a:r>
              <a:rPr sz="1800" spc="-25" dirty="0">
                <a:solidFill>
                  <a:srgbClr val="FFFFFF"/>
                </a:solidFill>
                <a:latin typeface="Rockwell"/>
                <a:cs typeface="Rockwell"/>
              </a:rPr>
              <a:t>Fit</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Histogram</a:t>
            </a:r>
            <a:r>
              <a:rPr sz="1800" spc="-55" dirty="0">
                <a:solidFill>
                  <a:srgbClr val="FFFFFF"/>
                </a:solidFill>
                <a:latin typeface="Rockwell"/>
                <a:cs typeface="Rockwell"/>
              </a:rPr>
              <a:t> </a:t>
            </a:r>
            <a:r>
              <a:rPr sz="1800" spc="-10" dirty="0">
                <a:solidFill>
                  <a:srgbClr val="FFFFFF"/>
                </a:solidFill>
                <a:latin typeface="Rockwell"/>
                <a:cs typeface="Rockwell"/>
              </a:rPr>
              <a:t>Normalizayon</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Cambria"/>
                <a:cs typeface="Cambria"/>
              </a:rPr>
              <a:t>İ</a:t>
            </a:r>
            <a:r>
              <a:rPr sz="1800" dirty="0">
                <a:solidFill>
                  <a:srgbClr val="FFFFFF"/>
                </a:solidFill>
                <a:latin typeface="Rockwell"/>
                <a:cs typeface="Rockwell"/>
              </a:rPr>
              <a:t>ki</a:t>
            </a:r>
            <a:r>
              <a:rPr sz="1800" spc="-35" dirty="0">
                <a:solidFill>
                  <a:srgbClr val="FFFFFF"/>
                </a:solidFill>
                <a:latin typeface="Rockwell"/>
                <a:cs typeface="Rockwell"/>
              </a:rPr>
              <a:t> </a:t>
            </a:r>
            <a:r>
              <a:rPr sz="1800" spc="-10" dirty="0">
                <a:solidFill>
                  <a:srgbClr val="FFFFFF"/>
                </a:solidFill>
                <a:latin typeface="Rockwell"/>
                <a:cs typeface="Rockwell"/>
              </a:rPr>
              <a:t>boyutlu</a:t>
            </a:r>
            <a:r>
              <a:rPr sz="1800" spc="-40" dirty="0">
                <a:solidFill>
                  <a:srgbClr val="FFFFFF"/>
                </a:solidFill>
                <a:latin typeface="Rockwell"/>
                <a:cs typeface="Rockwell"/>
              </a:rPr>
              <a:t> </a:t>
            </a:r>
            <a:r>
              <a:rPr sz="1800" spc="-10" dirty="0">
                <a:solidFill>
                  <a:srgbClr val="FFFFFF"/>
                </a:solidFill>
                <a:latin typeface="Rockwell"/>
                <a:cs typeface="Rockwell"/>
              </a:rPr>
              <a:t>grafik</a:t>
            </a:r>
            <a:endParaRPr sz="1800">
              <a:latin typeface="Rockwell"/>
              <a:cs typeface="Rockwell"/>
            </a:endParaRPr>
          </a:p>
          <a:p>
            <a:pPr marL="286385" indent="-286385">
              <a:lnSpc>
                <a:spcPct val="100000"/>
              </a:lnSpc>
              <a:buFont typeface="Wingdings"/>
              <a:buChar char=""/>
              <a:tabLst>
                <a:tab pos="286385" algn="l"/>
              </a:tabLst>
            </a:pPr>
            <a:r>
              <a:rPr sz="1800" dirty="0">
                <a:solidFill>
                  <a:srgbClr val="FFFFFF"/>
                </a:solidFill>
                <a:latin typeface="Rockwell"/>
                <a:cs typeface="Rockwell"/>
              </a:rPr>
              <a:t>Yı</a:t>
            </a:r>
            <a:r>
              <a:rPr sz="1800" dirty="0">
                <a:solidFill>
                  <a:srgbClr val="FFFFFF"/>
                </a:solidFill>
                <a:latin typeface="Cambria"/>
                <a:cs typeface="Cambria"/>
              </a:rPr>
              <a:t>ğ</a:t>
            </a:r>
            <a:r>
              <a:rPr sz="1800" dirty="0">
                <a:solidFill>
                  <a:srgbClr val="FFFFFF"/>
                </a:solidFill>
                <a:latin typeface="Rockwell"/>
                <a:cs typeface="Rockwell"/>
              </a:rPr>
              <a:t>ın</a:t>
            </a:r>
            <a:r>
              <a:rPr sz="1800" spc="-45" dirty="0">
                <a:solidFill>
                  <a:srgbClr val="FFFFFF"/>
                </a:solidFill>
                <a:latin typeface="Rockwell"/>
                <a:cs typeface="Rockwell"/>
              </a:rPr>
              <a:t> </a:t>
            </a:r>
            <a:r>
              <a:rPr sz="1800" dirty="0">
                <a:solidFill>
                  <a:srgbClr val="FFFFFF"/>
                </a:solidFill>
                <a:latin typeface="Rockwell"/>
                <a:cs typeface="Rockwell"/>
              </a:rPr>
              <a:t>(Stack)</a:t>
            </a:r>
            <a:r>
              <a:rPr sz="1800" spc="-45" dirty="0">
                <a:solidFill>
                  <a:srgbClr val="FFFFFF"/>
                </a:solidFill>
                <a:latin typeface="Rockwell"/>
                <a:cs typeface="Rockwell"/>
              </a:rPr>
              <a:t> </a:t>
            </a:r>
            <a:r>
              <a:rPr sz="1800" spc="-10" dirty="0">
                <a:solidFill>
                  <a:srgbClr val="FFFFFF"/>
                </a:solidFill>
                <a:latin typeface="Rockwell"/>
                <a:cs typeface="Rockwell"/>
              </a:rPr>
              <a:t>Grafi</a:t>
            </a:r>
            <a:r>
              <a:rPr sz="1800" spc="-10" dirty="0">
                <a:solidFill>
                  <a:srgbClr val="FFFFFF"/>
                </a:solidFill>
                <a:latin typeface="Cambria"/>
                <a:cs typeface="Cambria"/>
              </a:rPr>
              <a:t>ğ</a:t>
            </a:r>
            <a:r>
              <a:rPr sz="1800" spc="-10" dirty="0">
                <a:solidFill>
                  <a:srgbClr val="FFFFFF"/>
                </a:solidFill>
                <a:latin typeface="Rockwell"/>
                <a:cs typeface="Rockwell"/>
              </a:rPr>
              <a:t>i</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ROOT</a:t>
            </a:r>
            <a:r>
              <a:rPr sz="1800" spc="-45" dirty="0">
                <a:solidFill>
                  <a:srgbClr val="FFFFFF"/>
                </a:solidFill>
                <a:latin typeface="Rockwell"/>
                <a:cs typeface="Rockwell"/>
              </a:rPr>
              <a:t> </a:t>
            </a:r>
            <a:r>
              <a:rPr sz="1800" dirty="0">
                <a:solidFill>
                  <a:srgbClr val="FFFFFF"/>
                </a:solidFill>
                <a:latin typeface="Rockwell"/>
                <a:cs typeface="Rockwell"/>
              </a:rPr>
              <a:t>GUI</a:t>
            </a:r>
            <a:r>
              <a:rPr sz="1800" spc="-55" dirty="0">
                <a:solidFill>
                  <a:srgbClr val="FFFFFF"/>
                </a:solidFill>
                <a:latin typeface="Rockwell"/>
                <a:cs typeface="Rockwell"/>
              </a:rPr>
              <a:t> </a:t>
            </a:r>
            <a:r>
              <a:rPr sz="1800" spc="-25" dirty="0">
                <a:solidFill>
                  <a:srgbClr val="FFFFFF"/>
                </a:solidFill>
                <a:latin typeface="Rockwell"/>
                <a:cs typeface="Rockwell"/>
              </a:rPr>
              <a:t>mod</a:t>
            </a:r>
            <a:endParaRPr sz="1800">
              <a:latin typeface="Rockwell"/>
              <a:cs typeface="Rockwell"/>
            </a:endParaRPr>
          </a:p>
          <a:p>
            <a:pPr marL="285750" indent="-285750">
              <a:lnSpc>
                <a:spcPct val="100000"/>
              </a:lnSpc>
              <a:buFont typeface="Wingdings"/>
              <a:buChar char=""/>
              <a:tabLst>
                <a:tab pos="285750" algn="l"/>
              </a:tabLst>
            </a:pPr>
            <a:r>
              <a:rPr sz="1800" spc="-30" dirty="0">
                <a:solidFill>
                  <a:srgbClr val="FFFFFF"/>
                </a:solidFill>
                <a:latin typeface="Rockwell"/>
                <a:cs typeface="Rockwell"/>
              </a:rPr>
              <a:t>GUI’den</a:t>
            </a:r>
            <a:r>
              <a:rPr sz="1800" spc="-55" dirty="0">
                <a:solidFill>
                  <a:srgbClr val="FFFFFF"/>
                </a:solidFill>
                <a:latin typeface="Rockwell"/>
                <a:cs typeface="Rockwell"/>
              </a:rPr>
              <a:t> </a:t>
            </a:r>
            <a:r>
              <a:rPr sz="1800" spc="-10" dirty="0">
                <a:solidFill>
                  <a:srgbClr val="FFFFFF"/>
                </a:solidFill>
                <a:latin typeface="Rockwell"/>
                <a:cs typeface="Rockwell"/>
              </a:rPr>
              <a:t>fonksiyona</a:t>
            </a:r>
            <a:r>
              <a:rPr sz="1800" spc="-40" dirty="0">
                <a:solidFill>
                  <a:srgbClr val="FFFFFF"/>
                </a:solidFill>
                <a:latin typeface="Rockwell"/>
                <a:cs typeface="Rockwell"/>
              </a:rPr>
              <a:t> </a:t>
            </a:r>
            <a:r>
              <a:rPr sz="1800" dirty="0">
                <a:solidFill>
                  <a:srgbClr val="FFFFFF"/>
                </a:solidFill>
                <a:latin typeface="Rockwell"/>
                <a:cs typeface="Rockwell"/>
              </a:rPr>
              <a:t>parameter</a:t>
            </a:r>
            <a:r>
              <a:rPr sz="1800" spc="-65" dirty="0">
                <a:solidFill>
                  <a:srgbClr val="FFFFFF"/>
                </a:solidFill>
                <a:latin typeface="Rockwell"/>
                <a:cs typeface="Rockwell"/>
              </a:rPr>
              <a:t> </a:t>
            </a:r>
            <a:r>
              <a:rPr sz="1800" spc="-10" dirty="0">
                <a:solidFill>
                  <a:srgbClr val="FFFFFF"/>
                </a:solidFill>
                <a:latin typeface="Rockwell"/>
                <a:cs typeface="Rockwell"/>
              </a:rPr>
              <a:t>aktarma</a:t>
            </a:r>
            <a:endParaRPr sz="1800">
              <a:latin typeface="Rockwell"/>
              <a:cs typeface="Rockwell"/>
            </a:endParaRPr>
          </a:p>
          <a:p>
            <a:pPr marL="285750" indent="-285750">
              <a:lnSpc>
                <a:spcPct val="100000"/>
              </a:lnSpc>
              <a:buFont typeface="Wingdings"/>
              <a:buChar char=""/>
              <a:tabLst>
                <a:tab pos="285750" algn="l"/>
              </a:tabLst>
            </a:pPr>
            <a:r>
              <a:rPr sz="1800" spc="-35" dirty="0">
                <a:solidFill>
                  <a:srgbClr val="FFFFFF"/>
                </a:solidFill>
                <a:latin typeface="Rockwell"/>
                <a:cs typeface="Rockwell"/>
              </a:rPr>
              <a:t>Veri</a:t>
            </a:r>
            <a:r>
              <a:rPr sz="1800" spc="-50" dirty="0">
                <a:solidFill>
                  <a:srgbClr val="FFFFFF"/>
                </a:solidFill>
                <a:latin typeface="Rockwell"/>
                <a:cs typeface="Rockwell"/>
              </a:rPr>
              <a:t> </a:t>
            </a:r>
            <a:r>
              <a:rPr sz="1800" spc="-10" dirty="0">
                <a:solidFill>
                  <a:srgbClr val="FFFFFF"/>
                </a:solidFill>
                <a:latin typeface="Rockwell"/>
                <a:cs typeface="Rockwell"/>
              </a:rPr>
              <a:t>dosyasından</a:t>
            </a:r>
            <a:r>
              <a:rPr sz="1800" spc="-60" dirty="0">
                <a:solidFill>
                  <a:srgbClr val="FFFFFF"/>
                </a:solidFill>
                <a:latin typeface="Rockwell"/>
                <a:cs typeface="Rockwell"/>
              </a:rPr>
              <a:t> </a:t>
            </a:r>
            <a:r>
              <a:rPr sz="1800" dirty="0">
                <a:solidFill>
                  <a:srgbClr val="FFFFFF"/>
                </a:solidFill>
                <a:latin typeface="Rockwell"/>
                <a:cs typeface="Rockwell"/>
              </a:rPr>
              <a:t>okuma</a:t>
            </a:r>
            <a:r>
              <a:rPr sz="1800" spc="-45" dirty="0">
                <a:solidFill>
                  <a:srgbClr val="FFFFFF"/>
                </a:solidFill>
                <a:latin typeface="Rockwell"/>
                <a:cs typeface="Rockwell"/>
              </a:rPr>
              <a:t> </a:t>
            </a:r>
            <a:r>
              <a:rPr sz="1800" dirty="0">
                <a:solidFill>
                  <a:srgbClr val="FFFFFF"/>
                </a:solidFill>
                <a:latin typeface="Rockwell"/>
                <a:cs typeface="Rockwell"/>
              </a:rPr>
              <a:t>ve</a:t>
            </a:r>
            <a:r>
              <a:rPr sz="1800" spc="-35" dirty="0">
                <a:solidFill>
                  <a:srgbClr val="FFFFFF"/>
                </a:solidFill>
                <a:latin typeface="Rockwell"/>
                <a:cs typeface="Rockwell"/>
              </a:rPr>
              <a:t> </a:t>
            </a:r>
            <a:r>
              <a:rPr sz="1800" dirty="0">
                <a:solidFill>
                  <a:srgbClr val="FFFFFF"/>
                </a:solidFill>
                <a:latin typeface="Rockwell"/>
                <a:cs typeface="Rockwell"/>
              </a:rPr>
              <a:t>grafik</a:t>
            </a:r>
            <a:r>
              <a:rPr sz="1800" spc="-50" dirty="0">
                <a:solidFill>
                  <a:srgbClr val="FFFFFF"/>
                </a:solidFill>
                <a:latin typeface="Rockwell"/>
                <a:cs typeface="Rockwell"/>
              </a:rPr>
              <a:t> </a:t>
            </a:r>
            <a:r>
              <a:rPr sz="1800" spc="-10" dirty="0">
                <a:solidFill>
                  <a:srgbClr val="FFFFFF"/>
                </a:solidFill>
                <a:latin typeface="Rockwell"/>
                <a:cs typeface="Rockwell"/>
              </a:rPr>
              <a:t>çizme</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Root</a:t>
            </a:r>
            <a:r>
              <a:rPr sz="1800" spc="-15" dirty="0">
                <a:solidFill>
                  <a:srgbClr val="FFFFFF"/>
                </a:solidFill>
                <a:latin typeface="Rockwell"/>
                <a:cs typeface="Rockwell"/>
              </a:rPr>
              <a:t> </a:t>
            </a:r>
            <a:r>
              <a:rPr sz="1800" spc="-10" dirty="0">
                <a:solidFill>
                  <a:srgbClr val="FFFFFF"/>
                </a:solidFill>
                <a:latin typeface="Rockwell"/>
                <a:cs typeface="Rockwell"/>
              </a:rPr>
              <a:t>dosyalarının</a:t>
            </a:r>
            <a:r>
              <a:rPr sz="1800" spc="-30" dirty="0">
                <a:solidFill>
                  <a:srgbClr val="FFFFFF"/>
                </a:solidFill>
                <a:latin typeface="Rockwell"/>
                <a:cs typeface="Rockwell"/>
              </a:rPr>
              <a:t> </a:t>
            </a:r>
            <a:r>
              <a:rPr sz="1800" spc="-10" dirty="0">
                <a:solidFill>
                  <a:srgbClr val="FFFFFF"/>
                </a:solidFill>
                <a:latin typeface="Rockwell"/>
                <a:cs typeface="Rockwell"/>
              </a:rPr>
              <a:t>yazılması</a:t>
            </a:r>
            <a:endParaRPr sz="1800">
              <a:latin typeface="Rockwell"/>
              <a:cs typeface="Rockwell"/>
            </a:endParaRPr>
          </a:p>
          <a:p>
            <a:pPr marL="285750" indent="-285750">
              <a:lnSpc>
                <a:spcPct val="100000"/>
              </a:lnSpc>
              <a:buFont typeface="Wingdings"/>
              <a:buChar char=""/>
              <a:tabLst>
                <a:tab pos="285750" algn="l"/>
              </a:tabLst>
            </a:pPr>
            <a:r>
              <a:rPr sz="1800" dirty="0">
                <a:solidFill>
                  <a:srgbClr val="FFFFFF"/>
                </a:solidFill>
                <a:latin typeface="Rockwell"/>
                <a:cs typeface="Rockwell"/>
              </a:rPr>
              <a:t>Komut</a:t>
            </a:r>
            <a:r>
              <a:rPr sz="1800" spc="-75" dirty="0">
                <a:solidFill>
                  <a:srgbClr val="FFFFFF"/>
                </a:solidFill>
                <a:latin typeface="Rockwell"/>
                <a:cs typeface="Rockwell"/>
              </a:rPr>
              <a:t> </a:t>
            </a:r>
            <a:r>
              <a:rPr sz="1800" dirty="0">
                <a:solidFill>
                  <a:srgbClr val="FFFFFF"/>
                </a:solidFill>
                <a:latin typeface="Rockwell"/>
                <a:cs typeface="Rockwell"/>
              </a:rPr>
              <a:t>satırında</a:t>
            </a:r>
            <a:r>
              <a:rPr sz="1800" spc="-95" dirty="0">
                <a:solidFill>
                  <a:srgbClr val="FFFFFF"/>
                </a:solidFill>
                <a:latin typeface="Rockwell"/>
                <a:cs typeface="Rockwell"/>
              </a:rPr>
              <a:t> </a:t>
            </a:r>
            <a:r>
              <a:rPr sz="1800" dirty="0">
                <a:solidFill>
                  <a:srgbClr val="FFFFFF"/>
                </a:solidFill>
                <a:latin typeface="Rockwell"/>
                <a:cs typeface="Rockwell"/>
              </a:rPr>
              <a:t>root</a:t>
            </a:r>
            <a:r>
              <a:rPr sz="1800" spc="-85" dirty="0">
                <a:solidFill>
                  <a:srgbClr val="FFFFFF"/>
                </a:solidFill>
                <a:latin typeface="Rockwell"/>
                <a:cs typeface="Rockwell"/>
              </a:rPr>
              <a:t> </a:t>
            </a:r>
            <a:r>
              <a:rPr sz="1800" dirty="0">
                <a:solidFill>
                  <a:srgbClr val="FFFFFF"/>
                </a:solidFill>
                <a:latin typeface="Rockwell"/>
                <a:cs typeface="Rockwell"/>
              </a:rPr>
              <a:t>dosyasındaki</a:t>
            </a:r>
            <a:r>
              <a:rPr sz="1800" spc="-75" dirty="0">
                <a:solidFill>
                  <a:srgbClr val="FFFFFF"/>
                </a:solidFill>
                <a:latin typeface="Rockwell"/>
                <a:cs typeface="Rockwell"/>
              </a:rPr>
              <a:t> </a:t>
            </a:r>
            <a:r>
              <a:rPr sz="1800" dirty="0">
                <a:solidFill>
                  <a:srgbClr val="FFFFFF"/>
                </a:solidFill>
                <a:latin typeface="Rockwell"/>
                <a:cs typeface="Rockwell"/>
              </a:rPr>
              <a:t>histogramı</a:t>
            </a:r>
            <a:r>
              <a:rPr sz="1800" spc="-75" dirty="0">
                <a:solidFill>
                  <a:srgbClr val="FFFFFF"/>
                </a:solidFill>
                <a:latin typeface="Rockwell"/>
                <a:cs typeface="Rockwell"/>
              </a:rPr>
              <a:t> </a:t>
            </a:r>
            <a:r>
              <a:rPr sz="1800" spc="-459" dirty="0">
                <a:solidFill>
                  <a:srgbClr val="FFFFFF"/>
                </a:solidFill>
                <a:latin typeface="Rockwell"/>
                <a:cs typeface="Rockwell"/>
              </a:rPr>
              <a:t>çizdirebilme</a:t>
            </a:r>
            <a:endParaRPr sz="1800">
              <a:latin typeface="Rockwell"/>
              <a:cs typeface="Rockwell"/>
            </a:endParaRPr>
          </a:p>
        </p:txBody>
      </p:sp>
      <p:sp>
        <p:nvSpPr>
          <p:cNvPr id="5" name="object 5"/>
          <p:cNvSpPr txBox="1"/>
          <p:nvPr/>
        </p:nvSpPr>
        <p:spPr>
          <a:xfrm>
            <a:off x="4998465" y="6029071"/>
            <a:ext cx="179705" cy="299720"/>
          </a:xfrm>
          <a:prstGeom prst="rect">
            <a:avLst/>
          </a:prstGeom>
        </p:spPr>
        <p:txBody>
          <a:bodyPr vert="horz" wrap="square" lIns="0" tIns="12700" rIns="0" bIns="0" rtlCol="0">
            <a:spAutoFit/>
          </a:bodyPr>
          <a:lstStyle/>
          <a:p>
            <a:pPr>
              <a:lnSpc>
                <a:spcPct val="100000"/>
              </a:lnSpc>
              <a:spcBef>
                <a:spcPts val="100"/>
              </a:spcBef>
            </a:pPr>
            <a:r>
              <a:rPr sz="1800" spc="-50" dirty="0">
                <a:solidFill>
                  <a:srgbClr val="FFFFFF"/>
                </a:solidFill>
                <a:latin typeface="Wingdings"/>
                <a:cs typeface="Wingdings"/>
              </a:rPr>
              <a:t></a:t>
            </a:r>
            <a:endParaRPr sz="1800">
              <a:latin typeface="Wingdings"/>
              <a:cs typeface="Wingdings"/>
            </a:endParaRPr>
          </a:p>
        </p:txBody>
      </p:sp>
      <p:sp>
        <p:nvSpPr>
          <p:cNvPr id="6" name="object 6"/>
          <p:cNvSpPr txBox="1"/>
          <p:nvPr/>
        </p:nvSpPr>
        <p:spPr>
          <a:xfrm>
            <a:off x="5283453" y="6303086"/>
            <a:ext cx="1109980" cy="300355"/>
          </a:xfrm>
          <a:prstGeom prst="rect">
            <a:avLst/>
          </a:prstGeom>
        </p:spPr>
        <p:txBody>
          <a:bodyPr vert="horz" wrap="square" lIns="0" tIns="12700" rIns="0" bIns="0" rtlCol="0">
            <a:spAutoFit/>
          </a:bodyPr>
          <a:lstStyle/>
          <a:p>
            <a:pPr>
              <a:lnSpc>
                <a:spcPct val="100000"/>
              </a:lnSpc>
              <a:spcBef>
                <a:spcPts val="100"/>
              </a:spcBef>
            </a:pPr>
            <a:r>
              <a:rPr sz="1800" dirty="0">
                <a:solidFill>
                  <a:srgbClr val="FFFFFF"/>
                </a:solidFill>
                <a:latin typeface="Rockwell"/>
                <a:cs typeface="Rockwell"/>
              </a:rPr>
              <a:t>Ek</a:t>
            </a:r>
            <a:r>
              <a:rPr sz="1800" spc="-20" dirty="0">
                <a:solidFill>
                  <a:srgbClr val="FFFFFF"/>
                </a:solidFill>
                <a:latin typeface="Rockwell"/>
                <a:cs typeface="Rockwell"/>
              </a:rPr>
              <a:t> </a:t>
            </a:r>
            <a:r>
              <a:rPr sz="1800" spc="-10" dirty="0">
                <a:solidFill>
                  <a:srgbClr val="FFFFFF"/>
                </a:solidFill>
                <a:latin typeface="Rockwell"/>
                <a:cs typeface="Rockwell"/>
              </a:rPr>
              <a:t>Örrnek</a:t>
            </a:r>
            <a:endParaRPr sz="1800">
              <a:latin typeface="Rockwell"/>
              <a:cs typeface="Rockwell"/>
            </a:endParaRPr>
          </a:p>
        </p:txBody>
      </p:sp>
      <p:sp>
        <p:nvSpPr>
          <p:cNvPr id="7" name="object 7"/>
          <p:cNvSpPr txBox="1"/>
          <p:nvPr/>
        </p:nvSpPr>
        <p:spPr>
          <a:xfrm>
            <a:off x="4985765" y="6852284"/>
            <a:ext cx="6419850" cy="299720"/>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dirty="0">
                <a:solidFill>
                  <a:srgbClr val="FFFFFF"/>
                </a:solidFill>
                <a:latin typeface="Rockwell"/>
                <a:cs typeface="Rockwell"/>
              </a:rPr>
              <a:t>Satır</a:t>
            </a:r>
            <a:r>
              <a:rPr sz="1800" spc="-70" dirty="0">
                <a:solidFill>
                  <a:srgbClr val="FFFFFF"/>
                </a:solidFill>
                <a:latin typeface="Rockwell"/>
                <a:cs typeface="Rockwell"/>
              </a:rPr>
              <a:t> </a:t>
            </a:r>
            <a:r>
              <a:rPr sz="1800" dirty="0">
                <a:solidFill>
                  <a:srgbClr val="FFFFFF"/>
                </a:solidFill>
                <a:latin typeface="Rockwell"/>
                <a:cs typeface="Rockwell"/>
              </a:rPr>
              <a:t>ve</a:t>
            </a:r>
            <a:r>
              <a:rPr sz="1800" spc="-45" dirty="0">
                <a:solidFill>
                  <a:srgbClr val="FFFFFF"/>
                </a:solidFill>
                <a:latin typeface="Rockwell"/>
                <a:cs typeface="Rockwell"/>
              </a:rPr>
              <a:t> </a:t>
            </a:r>
            <a:r>
              <a:rPr sz="1800" dirty="0">
                <a:solidFill>
                  <a:srgbClr val="FFFFFF"/>
                </a:solidFill>
                <a:latin typeface="Rockwell"/>
                <a:cs typeface="Rockwell"/>
              </a:rPr>
              <a:t>Sütun</a:t>
            </a:r>
            <a:r>
              <a:rPr sz="1800" spc="-40" dirty="0">
                <a:solidFill>
                  <a:srgbClr val="FFFFFF"/>
                </a:solidFill>
                <a:latin typeface="Rockwell"/>
                <a:cs typeface="Rockwell"/>
              </a:rPr>
              <a:t> </a:t>
            </a:r>
            <a:r>
              <a:rPr sz="1800" dirty="0">
                <a:solidFill>
                  <a:srgbClr val="FFFFFF"/>
                </a:solidFill>
                <a:latin typeface="Cambria"/>
                <a:cs typeface="Cambria"/>
              </a:rPr>
              <a:t>Ş</a:t>
            </a:r>
            <a:r>
              <a:rPr sz="1800" dirty="0">
                <a:solidFill>
                  <a:srgbClr val="FFFFFF"/>
                </a:solidFill>
                <a:latin typeface="Rockwell"/>
                <a:cs typeface="Rockwell"/>
              </a:rPr>
              <a:t>eklindeki</a:t>
            </a:r>
            <a:r>
              <a:rPr sz="1800" spc="-25" dirty="0">
                <a:solidFill>
                  <a:srgbClr val="FFFFFF"/>
                </a:solidFill>
                <a:latin typeface="Rockwell"/>
                <a:cs typeface="Rockwell"/>
              </a:rPr>
              <a:t> </a:t>
            </a:r>
            <a:r>
              <a:rPr sz="1800" dirty="0">
                <a:solidFill>
                  <a:srgbClr val="FFFFFF"/>
                </a:solidFill>
                <a:latin typeface="Rockwell"/>
                <a:cs typeface="Rockwell"/>
              </a:rPr>
              <a:t>Bilgiyi</a:t>
            </a:r>
            <a:r>
              <a:rPr sz="1800" spc="-50" dirty="0">
                <a:solidFill>
                  <a:srgbClr val="FFFFFF"/>
                </a:solidFill>
                <a:latin typeface="Rockwell"/>
                <a:cs typeface="Rockwell"/>
              </a:rPr>
              <a:t> </a:t>
            </a:r>
            <a:r>
              <a:rPr sz="1800" dirty="0">
                <a:solidFill>
                  <a:srgbClr val="FFFFFF"/>
                </a:solidFill>
                <a:latin typeface="Rockwell"/>
                <a:cs typeface="Rockwell"/>
              </a:rPr>
              <a:t>okuma</a:t>
            </a:r>
            <a:r>
              <a:rPr sz="1800" spc="-40" dirty="0">
                <a:solidFill>
                  <a:srgbClr val="FFFFFF"/>
                </a:solidFill>
                <a:latin typeface="Rockwell"/>
                <a:cs typeface="Rockwell"/>
              </a:rPr>
              <a:t> </a:t>
            </a:r>
            <a:r>
              <a:rPr sz="1800" dirty="0">
                <a:solidFill>
                  <a:srgbClr val="FFFFFF"/>
                </a:solidFill>
                <a:latin typeface="Rockwell"/>
                <a:cs typeface="Rockwell"/>
              </a:rPr>
              <a:t>ve</a:t>
            </a:r>
            <a:r>
              <a:rPr sz="1800" spc="-30" dirty="0">
                <a:solidFill>
                  <a:srgbClr val="FFFFFF"/>
                </a:solidFill>
                <a:latin typeface="Rockwell"/>
                <a:cs typeface="Rockwell"/>
              </a:rPr>
              <a:t> </a:t>
            </a:r>
            <a:r>
              <a:rPr sz="1800" dirty="0">
                <a:solidFill>
                  <a:srgbClr val="FFFFFF"/>
                </a:solidFill>
                <a:latin typeface="Rockwell"/>
                <a:cs typeface="Rockwell"/>
              </a:rPr>
              <a:t>yazma</a:t>
            </a:r>
            <a:r>
              <a:rPr sz="1800" spc="-50" dirty="0">
                <a:solidFill>
                  <a:srgbClr val="FFFFFF"/>
                </a:solidFill>
                <a:latin typeface="Rockwell"/>
                <a:cs typeface="Rockwell"/>
              </a:rPr>
              <a:t> </a:t>
            </a:r>
            <a:r>
              <a:rPr sz="1800" spc="-135" dirty="0">
                <a:solidFill>
                  <a:srgbClr val="FFFFFF"/>
                </a:solidFill>
                <a:latin typeface="Rockwell"/>
                <a:cs typeface="Rockwell"/>
              </a:rPr>
              <a:t>(NTuple)</a:t>
            </a:r>
            <a:endParaRPr sz="1800">
              <a:latin typeface="Rockwell"/>
              <a:cs typeface="Rockwe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51682" y="659130"/>
            <a:ext cx="6513830" cy="756920"/>
          </a:xfrm>
          <a:prstGeom prst="rect">
            <a:avLst/>
          </a:prstGeom>
        </p:spPr>
        <p:txBody>
          <a:bodyPr vert="horz" wrap="square" lIns="0" tIns="12700" rIns="0" bIns="0" rtlCol="0">
            <a:spAutoFit/>
          </a:bodyPr>
          <a:lstStyle/>
          <a:p>
            <a:pPr marL="12700">
              <a:lnSpc>
                <a:spcPct val="100000"/>
              </a:lnSpc>
              <a:spcBef>
                <a:spcPts val="100"/>
              </a:spcBef>
            </a:pPr>
            <a:r>
              <a:rPr sz="4800" spc="-10" dirty="0"/>
              <a:t>ROOT’DA</a:t>
            </a:r>
            <a:r>
              <a:rPr sz="4800" spc="-265" dirty="0"/>
              <a:t> </a:t>
            </a:r>
            <a:r>
              <a:rPr sz="4800" spc="-10" dirty="0"/>
              <a:t>HESAPLAMA</a:t>
            </a:r>
            <a:endParaRPr sz="4800"/>
          </a:p>
        </p:txBody>
      </p:sp>
      <p:sp>
        <p:nvSpPr>
          <p:cNvPr id="3" name="object 3"/>
          <p:cNvSpPr txBox="1"/>
          <p:nvPr/>
        </p:nvSpPr>
        <p:spPr>
          <a:xfrm>
            <a:off x="909319" y="2266950"/>
            <a:ext cx="8291830" cy="1156970"/>
          </a:xfrm>
          <a:prstGeom prst="rect">
            <a:avLst/>
          </a:prstGeom>
        </p:spPr>
        <p:txBody>
          <a:bodyPr vert="horz" wrap="square" lIns="0" tIns="12065" rIns="0" bIns="0" rtlCol="0">
            <a:spAutoFit/>
          </a:bodyPr>
          <a:lstStyle/>
          <a:p>
            <a:pPr marL="12700">
              <a:lnSpc>
                <a:spcPct val="100000"/>
              </a:lnSpc>
              <a:spcBef>
                <a:spcPts val="95"/>
              </a:spcBef>
            </a:pPr>
            <a:r>
              <a:rPr sz="2850" dirty="0">
                <a:solidFill>
                  <a:srgbClr val="FFFFFF"/>
                </a:solidFill>
                <a:latin typeface="Rockwell"/>
                <a:cs typeface="Rockwell"/>
              </a:rPr>
              <a:t>Matematik</a:t>
            </a:r>
            <a:r>
              <a:rPr sz="2850" spc="-110" dirty="0">
                <a:solidFill>
                  <a:srgbClr val="FFFFFF"/>
                </a:solidFill>
                <a:latin typeface="Rockwell"/>
                <a:cs typeface="Rockwell"/>
              </a:rPr>
              <a:t> </a:t>
            </a:r>
            <a:r>
              <a:rPr sz="2850" spc="-10" dirty="0">
                <a:solidFill>
                  <a:srgbClr val="FFFFFF"/>
                </a:solidFill>
                <a:latin typeface="Rockwell"/>
                <a:cs typeface="Rockwell"/>
              </a:rPr>
              <a:t>fonksiyon</a:t>
            </a:r>
            <a:r>
              <a:rPr sz="2850" spc="-114" dirty="0">
                <a:solidFill>
                  <a:srgbClr val="FFFFFF"/>
                </a:solidFill>
                <a:latin typeface="Rockwell"/>
                <a:cs typeface="Rockwell"/>
              </a:rPr>
              <a:t> </a:t>
            </a:r>
            <a:r>
              <a:rPr sz="2850" spc="-20" dirty="0">
                <a:solidFill>
                  <a:srgbClr val="FFFFFF"/>
                </a:solidFill>
                <a:latin typeface="Rockwell"/>
                <a:cs typeface="Rockwell"/>
              </a:rPr>
              <a:t>f(x)=1/(1-</a:t>
            </a:r>
            <a:r>
              <a:rPr sz="2850" dirty="0">
                <a:solidFill>
                  <a:srgbClr val="FFFFFF"/>
                </a:solidFill>
                <a:latin typeface="Rockwell"/>
                <a:cs typeface="Rockwell"/>
              </a:rPr>
              <a:t>x)</a:t>
            </a:r>
            <a:r>
              <a:rPr sz="2850" spc="-95" dirty="0">
                <a:solidFill>
                  <a:srgbClr val="FFFFFF"/>
                </a:solidFill>
                <a:latin typeface="Rockwell"/>
                <a:cs typeface="Rockwell"/>
              </a:rPr>
              <a:t> </a:t>
            </a:r>
            <a:r>
              <a:rPr sz="2850" spc="-10" dirty="0">
                <a:solidFill>
                  <a:srgbClr val="FFFFFF"/>
                </a:solidFill>
                <a:latin typeface="Rockwell"/>
                <a:cs typeface="Rockwell"/>
              </a:rPr>
              <a:t>seriye</a:t>
            </a:r>
            <a:r>
              <a:rPr sz="2850" spc="-110" dirty="0">
                <a:solidFill>
                  <a:srgbClr val="FFFFFF"/>
                </a:solidFill>
                <a:latin typeface="Rockwell"/>
                <a:cs typeface="Rockwell"/>
              </a:rPr>
              <a:t> </a:t>
            </a:r>
            <a:r>
              <a:rPr sz="2850" spc="-175" dirty="0">
                <a:solidFill>
                  <a:srgbClr val="FFFFFF"/>
                </a:solidFill>
                <a:latin typeface="Rockwell"/>
                <a:cs typeface="Rockwell"/>
              </a:rPr>
              <a:t>açılabilir.</a:t>
            </a:r>
            <a:endParaRPr sz="2850">
              <a:latin typeface="Rockwell"/>
              <a:cs typeface="Rockwell"/>
            </a:endParaRPr>
          </a:p>
          <a:p>
            <a:pPr marL="12700">
              <a:lnSpc>
                <a:spcPct val="100000"/>
              </a:lnSpc>
              <a:spcBef>
                <a:spcPts val="2075"/>
              </a:spcBef>
            </a:pPr>
            <a:r>
              <a:rPr sz="2850" spc="-10" dirty="0">
                <a:solidFill>
                  <a:srgbClr val="FFFFFF"/>
                </a:solidFill>
                <a:latin typeface="Rockwell"/>
                <a:cs typeface="Rockwell"/>
              </a:rPr>
              <a:t>Problem:</a:t>
            </a:r>
            <a:endParaRPr sz="2850">
              <a:latin typeface="Rockwell"/>
              <a:cs typeface="Rockwell"/>
            </a:endParaRPr>
          </a:p>
        </p:txBody>
      </p:sp>
      <p:pic>
        <p:nvPicPr>
          <p:cNvPr id="4" name="object 4"/>
          <p:cNvPicPr/>
          <p:nvPr/>
        </p:nvPicPr>
        <p:blipFill>
          <a:blip r:embed="rId2" cstate="print"/>
          <a:stretch>
            <a:fillRect/>
          </a:stretch>
        </p:blipFill>
        <p:spPr>
          <a:xfrm>
            <a:off x="3973067" y="3098292"/>
            <a:ext cx="6412992" cy="1930907"/>
          </a:xfrm>
          <a:prstGeom prst="rect">
            <a:avLst/>
          </a:prstGeom>
        </p:spPr>
      </p:pic>
      <p:sp>
        <p:nvSpPr>
          <p:cNvPr id="5" name="object 5"/>
          <p:cNvSpPr txBox="1"/>
          <p:nvPr/>
        </p:nvSpPr>
        <p:spPr>
          <a:xfrm>
            <a:off x="409752" y="5319140"/>
            <a:ext cx="9445448" cy="289823"/>
          </a:xfrm>
          <a:prstGeom prst="rect">
            <a:avLst/>
          </a:prstGeom>
        </p:spPr>
        <p:txBody>
          <a:bodyPr vert="horz" wrap="square" lIns="0" tIns="12700" rIns="0" bIns="0" rtlCol="0">
            <a:spAutoFit/>
          </a:bodyPr>
          <a:lstStyle/>
          <a:p>
            <a:pPr marL="12700">
              <a:lnSpc>
                <a:spcPct val="100000"/>
              </a:lnSpc>
              <a:spcBef>
                <a:spcPts val="100"/>
              </a:spcBef>
            </a:pPr>
            <a:r>
              <a:rPr sz="1800" spc="-20" dirty="0">
                <a:solidFill>
                  <a:srgbClr val="FFFFFF"/>
                </a:solidFill>
                <a:latin typeface="Rockwell"/>
                <a:cs typeface="Rockwell"/>
              </a:rPr>
              <a:t>Çözüm:</a:t>
            </a:r>
            <a:r>
              <a:rPr sz="1800" spc="-125" dirty="0">
                <a:solidFill>
                  <a:srgbClr val="FFFFFF"/>
                </a:solidFill>
                <a:latin typeface="Rockwell"/>
                <a:cs typeface="Rockwell"/>
              </a:rPr>
              <a:t> </a:t>
            </a:r>
            <a:r>
              <a:rPr sz="1800" dirty="0">
                <a:solidFill>
                  <a:srgbClr val="FFFFFF"/>
                </a:solidFill>
                <a:latin typeface="Rockwell"/>
                <a:cs typeface="Rockwell"/>
              </a:rPr>
              <a:t>Bu</a:t>
            </a:r>
            <a:r>
              <a:rPr sz="1800" spc="-60" dirty="0">
                <a:solidFill>
                  <a:srgbClr val="FFFFFF"/>
                </a:solidFill>
                <a:latin typeface="Rockwell"/>
                <a:cs typeface="Rockwell"/>
              </a:rPr>
              <a:t> </a:t>
            </a:r>
            <a:r>
              <a:rPr sz="1800" dirty="0">
                <a:solidFill>
                  <a:srgbClr val="FFFFFF"/>
                </a:solidFill>
                <a:latin typeface="Rockwell"/>
                <a:cs typeface="Rockwell"/>
              </a:rPr>
              <a:t>hesap</a:t>
            </a:r>
            <a:r>
              <a:rPr sz="1800" spc="-40" dirty="0">
                <a:solidFill>
                  <a:srgbClr val="FFFFFF"/>
                </a:solidFill>
                <a:latin typeface="Rockwell"/>
                <a:cs typeface="Rockwell"/>
              </a:rPr>
              <a:t> </a:t>
            </a:r>
            <a:r>
              <a:rPr sz="1800" dirty="0">
                <a:solidFill>
                  <a:srgbClr val="FFFFFF"/>
                </a:solidFill>
                <a:latin typeface="Rockwell"/>
                <a:cs typeface="Rockwell"/>
              </a:rPr>
              <a:t>için</a:t>
            </a:r>
            <a:r>
              <a:rPr sz="1800" spc="-25" dirty="0">
                <a:solidFill>
                  <a:srgbClr val="FFFFFF"/>
                </a:solidFill>
                <a:latin typeface="Rockwell"/>
                <a:cs typeface="Rockwell"/>
              </a:rPr>
              <a:t> </a:t>
            </a:r>
            <a:r>
              <a:rPr sz="1800" dirty="0">
                <a:solidFill>
                  <a:srgbClr val="FFFFFF"/>
                </a:solidFill>
                <a:latin typeface="Rockwell"/>
                <a:cs typeface="Rockwell"/>
              </a:rPr>
              <a:t>önce</a:t>
            </a:r>
            <a:r>
              <a:rPr sz="1800" spc="-20" dirty="0">
                <a:solidFill>
                  <a:srgbClr val="FFFFFF"/>
                </a:solidFill>
                <a:latin typeface="Rockwell"/>
                <a:cs typeface="Rockwell"/>
              </a:rPr>
              <a:t> </a:t>
            </a:r>
            <a:r>
              <a:rPr sz="1800" spc="-10" dirty="0">
                <a:solidFill>
                  <a:srgbClr val="FFFFFF"/>
                </a:solidFill>
                <a:latin typeface="Rockwell"/>
                <a:cs typeface="Rockwell"/>
              </a:rPr>
              <a:t>de</a:t>
            </a:r>
            <a:r>
              <a:rPr sz="1800" spc="-10" dirty="0">
                <a:solidFill>
                  <a:srgbClr val="FFFFFF"/>
                </a:solidFill>
                <a:latin typeface="Cambria"/>
                <a:cs typeface="Cambria"/>
              </a:rPr>
              <a:t>ğ</a:t>
            </a:r>
            <a:r>
              <a:rPr sz="1800" spc="-10" dirty="0">
                <a:solidFill>
                  <a:srgbClr val="FFFFFF"/>
                </a:solidFill>
                <a:latin typeface="Rockwell"/>
                <a:cs typeface="Rockwell"/>
              </a:rPr>
              <a:t>i</a:t>
            </a:r>
            <a:r>
              <a:rPr sz="1800" spc="-10" dirty="0">
                <a:solidFill>
                  <a:srgbClr val="FFFFFF"/>
                </a:solidFill>
                <a:latin typeface="Cambria"/>
                <a:cs typeface="Cambria"/>
              </a:rPr>
              <a:t>ş</a:t>
            </a:r>
            <a:r>
              <a:rPr sz="1800" spc="-10" dirty="0">
                <a:solidFill>
                  <a:srgbClr val="FFFFFF"/>
                </a:solidFill>
                <a:latin typeface="Rockwell"/>
                <a:cs typeface="Rockwell"/>
              </a:rPr>
              <a:t>ken</a:t>
            </a:r>
            <a:r>
              <a:rPr sz="1800" spc="-15" dirty="0">
                <a:solidFill>
                  <a:srgbClr val="FFFFFF"/>
                </a:solidFill>
                <a:latin typeface="Rockwell"/>
                <a:cs typeface="Rockwell"/>
              </a:rPr>
              <a:t> </a:t>
            </a:r>
            <a:r>
              <a:rPr sz="1800" dirty="0">
                <a:solidFill>
                  <a:srgbClr val="FFFFFF"/>
                </a:solidFill>
                <a:latin typeface="Rockwell"/>
                <a:cs typeface="Rockwell"/>
              </a:rPr>
              <a:t>tanımlanır</a:t>
            </a:r>
            <a:r>
              <a:rPr sz="1800" spc="-55" dirty="0">
                <a:solidFill>
                  <a:srgbClr val="FFFFFF"/>
                </a:solidFill>
                <a:latin typeface="Rockwell"/>
                <a:cs typeface="Rockwell"/>
              </a:rPr>
              <a:t> </a:t>
            </a:r>
            <a:r>
              <a:rPr sz="1800" dirty="0">
                <a:solidFill>
                  <a:srgbClr val="FFFFFF"/>
                </a:solidFill>
                <a:latin typeface="Rockwell"/>
                <a:cs typeface="Rockwell"/>
              </a:rPr>
              <a:t>ve</a:t>
            </a:r>
            <a:r>
              <a:rPr sz="1800" spc="-30" dirty="0">
                <a:solidFill>
                  <a:srgbClr val="FFFFFF"/>
                </a:solidFill>
                <a:latin typeface="Rockwell"/>
                <a:cs typeface="Rockwell"/>
              </a:rPr>
              <a:t> </a:t>
            </a:r>
            <a:r>
              <a:rPr sz="1800" dirty="0">
                <a:solidFill>
                  <a:srgbClr val="FFFFFF"/>
                </a:solidFill>
                <a:latin typeface="Rockwell"/>
                <a:cs typeface="Rockwell"/>
              </a:rPr>
              <a:t>sonra</a:t>
            </a:r>
            <a:r>
              <a:rPr sz="1800" spc="-25" dirty="0">
                <a:solidFill>
                  <a:srgbClr val="FFFFFF"/>
                </a:solidFill>
                <a:latin typeface="Rockwell"/>
                <a:cs typeface="Rockwell"/>
              </a:rPr>
              <a:t> </a:t>
            </a:r>
            <a:r>
              <a:rPr sz="1800" dirty="0">
                <a:solidFill>
                  <a:srgbClr val="FFFFFF"/>
                </a:solidFill>
                <a:latin typeface="Rockwell"/>
                <a:cs typeface="Rockwell"/>
              </a:rPr>
              <a:t>for</a:t>
            </a:r>
            <a:r>
              <a:rPr sz="1800" spc="-35" dirty="0">
                <a:solidFill>
                  <a:srgbClr val="FFFFFF"/>
                </a:solidFill>
                <a:latin typeface="Rockwell"/>
                <a:cs typeface="Rockwell"/>
              </a:rPr>
              <a:t> </a:t>
            </a:r>
            <a:r>
              <a:rPr sz="1800" spc="-20" dirty="0">
                <a:solidFill>
                  <a:srgbClr val="FFFFFF"/>
                </a:solidFill>
                <a:latin typeface="Rockwell"/>
                <a:cs typeface="Rockwell"/>
              </a:rPr>
              <a:t>kontrol</a:t>
            </a:r>
            <a:r>
              <a:rPr sz="1800" spc="-30" dirty="0">
                <a:solidFill>
                  <a:srgbClr val="FFFFFF"/>
                </a:solidFill>
                <a:latin typeface="Rockwell"/>
                <a:cs typeface="Rockwell"/>
              </a:rPr>
              <a:t> </a:t>
            </a:r>
            <a:r>
              <a:rPr sz="1800" spc="-10" dirty="0">
                <a:solidFill>
                  <a:srgbClr val="FFFFFF"/>
                </a:solidFill>
                <a:latin typeface="Rockwell"/>
                <a:cs typeface="Rockwell"/>
              </a:rPr>
              <a:t>yapısı </a:t>
            </a:r>
            <a:r>
              <a:rPr sz="1800" spc="-645" dirty="0">
                <a:solidFill>
                  <a:srgbClr val="FFFFFF"/>
                </a:solidFill>
                <a:latin typeface="Rockwell"/>
                <a:cs typeface="Rockwell"/>
              </a:rPr>
              <a:t>kullanılır.</a:t>
            </a:r>
            <a:endParaRPr sz="1800" dirty="0">
              <a:latin typeface="Rockwell"/>
              <a:cs typeface="Rockwell"/>
            </a:endParaRPr>
          </a:p>
        </p:txBody>
      </p:sp>
      <p:pic>
        <p:nvPicPr>
          <p:cNvPr id="8" name="Picture 7" descr="A computer screen shot of a computer program&#10;&#10;Description automatically generated">
            <a:extLst>
              <a:ext uri="{FF2B5EF4-FFF2-40B4-BE49-F238E27FC236}">
                <a16:creationId xmlns:a16="http://schemas.microsoft.com/office/drawing/2014/main" id="{01C26E59-2FEF-B1B3-5F6D-417CB5BE24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752" y="5712490"/>
            <a:ext cx="7692848" cy="395802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84882" y="904189"/>
            <a:ext cx="8029575" cy="788670"/>
          </a:xfrm>
          <a:prstGeom prst="rect">
            <a:avLst/>
          </a:prstGeom>
        </p:spPr>
        <p:txBody>
          <a:bodyPr vert="horz" wrap="square" lIns="0" tIns="13335" rIns="0" bIns="0" rtlCol="0">
            <a:spAutoFit/>
          </a:bodyPr>
          <a:lstStyle/>
          <a:p>
            <a:pPr marL="12700">
              <a:lnSpc>
                <a:spcPct val="100000"/>
              </a:lnSpc>
              <a:spcBef>
                <a:spcPts val="105"/>
              </a:spcBef>
            </a:pPr>
            <a:r>
              <a:rPr sz="5000" dirty="0"/>
              <a:t>ROOT</a:t>
            </a:r>
            <a:r>
              <a:rPr sz="5000" spc="-110" dirty="0"/>
              <a:t> </a:t>
            </a:r>
            <a:r>
              <a:rPr sz="5000" dirty="0">
                <a:latin typeface="Cambria"/>
                <a:cs typeface="Cambria"/>
              </a:rPr>
              <a:t>İ</a:t>
            </a:r>
            <a:r>
              <a:rPr sz="5000" dirty="0"/>
              <a:t>Ç</a:t>
            </a:r>
            <a:r>
              <a:rPr sz="5000" dirty="0">
                <a:latin typeface="Cambria"/>
                <a:cs typeface="Cambria"/>
              </a:rPr>
              <a:t>İ</a:t>
            </a:r>
            <a:r>
              <a:rPr sz="5000" dirty="0"/>
              <a:t>NDE</a:t>
            </a:r>
            <a:r>
              <a:rPr sz="5000" spc="-90" dirty="0"/>
              <a:t> </a:t>
            </a:r>
            <a:r>
              <a:rPr sz="5000" spc="-10" dirty="0"/>
              <a:t>ÇALI</a:t>
            </a:r>
            <a:r>
              <a:rPr sz="5000" spc="-10" dirty="0">
                <a:latin typeface="Cambria"/>
                <a:cs typeface="Cambria"/>
              </a:rPr>
              <a:t>Ş</a:t>
            </a:r>
            <a:r>
              <a:rPr sz="5000" spc="-10" dirty="0"/>
              <a:t>TIRMA</a:t>
            </a:r>
            <a:endParaRPr sz="5000">
              <a:latin typeface="Cambria"/>
              <a:cs typeface="Cambria"/>
            </a:endParaRPr>
          </a:p>
        </p:txBody>
      </p:sp>
      <p:sp>
        <p:nvSpPr>
          <p:cNvPr id="3" name="object 3"/>
          <p:cNvSpPr txBox="1">
            <a:spLocks noGrp="1"/>
          </p:cNvSpPr>
          <p:nvPr>
            <p:ph type="body" idx="1"/>
          </p:nvPr>
        </p:nvSpPr>
        <p:spPr>
          <a:prstGeom prst="rect">
            <a:avLst/>
          </a:prstGeom>
        </p:spPr>
        <p:txBody>
          <a:bodyPr vert="horz" wrap="square" lIns="0" tIns="12700" rIns="0" bIns="0" rtlCol="0">
            <a:spAutoFit/>
          </a:bodyPr>
          <a:lstStyle/>
          <a:p>
            <a:pPr marL="38100">
              <a:lnSpc>
                <a:spcPct val="100000"/>
              </a:lnSpc>
              <a:spcBef>
                <a:spcPts val="100"/>
              </a:spcBef>
            </a:pPr>
            <a:r>
              <a:rPr dirty="0"/>
              <a:t>ROOT</a:t>
            </a:r>
            <a:r>
              <a:rPr spc="-25" dirty="0"/>
              <a:t> </a:t>
            </a:r>
            <a:r>
              <a:rPr dirty="0"/>
              <a:t>içinde makro</a:t>
            </a:r>
            <a:r>
              <a:rPr spc="-10" dirty="0"/>
              <a:t> </a:t>
            </a:r>
            <a:r>
              <a:rPr dirty="0"/>
              <a:t>ile</a:t>
            </a:r>
            <a:r>
              <a:rPr spc="-10" dirty="0"/>
              <a:t> </a:t>
            </a:r>
            <a:r>
              <a:rPr dirty="0"/>
              <a:t>çalışma </a:t>
            </a:r>
            <a:r>
              <a:rPr spc="-10" dirty="0"/>
              <a:t>(1.C)</a:t>
            </a:r>
          </a:p>
          <a:p>
            <a:pPr marL="38100">
              <a:lnSpc>
                <a:spcPct val="100000"/>
              </a:lnSpc>
              <a:spcBef>
                <a:spcPts val="4200"/>
              </a:spcBef>
            </a:pPr>
            <a:r>
              <a:rPr spc="-50" dirty="0"/>
              <a:t>{</a:t>
            </a:r>
          </a:p>
          <a:p>
            <a:pPr marL="38100" marR="30480">
              <a:lnSpc>
                <a:spcPts val="8040"/>
              </a:lnSpc>
              <a:spcBef>
                <a:spcPts val="975"/>
              </a:spcBef>
            </a:pPr>
            <a:r>
              <a:rPr dirty="0"/>
              <a:t>//</a:t>
            </a:r>
            <a:r>
              <a:rPr spc="-20" dirty="0"/>
              <a:t> </a:t>
            </a:r>
            <a:r>
              <a:rPr sz="3150" baseline="26455" dirty="0"/>
              <a:t>o</a:t>
            </a:r>
            <a:r>
              <a:rPr sz="3200" dirty="0"/>
              <a:t>C</a:t>
            </a:r>
            <a:r>
              <a:rPr sz="3200" spc="-20" dirty="0"/>
              <a:t> </a:t>
            </a:r>
            <a:r>
              <a:rPr sz="3200" dirty="0"/>
              <a:t>derecesini</a:t>
            </a:r>
            <a:r>
              <a:rPr sz="3200" spc="-5" dirty="0"/>
              <a:t> </a:t>
            </a:r>
            <a:r>
              <a:rPr sz="3150" baseline="26455" dirty="0"/>
              <a:t>o</a:t>
            </a:r>
            <a:r>
              <a:rPr sz="3200" dirty="0"/>
              <a:t>F’ne</a:t>
            </a:r>
            <a:r>
              <a:rPr sz="3200" spc="-20" dirty="0"/>
              <a:t> </a:t>
            </a:r>
            <a:r>
              <a:rPr sz="3200" dirty="0"/>
              <a:t>çeviren</a:t>
            </a:r>
            <a:r>
              <a:rPr sz="3200" spc="-10" dirty="0"/>
              <a:t> program </a:t>
            </a:r>
            <a:r>
              <a:rPr sz="3200" dirty="0"/>
              <a:t>Int_t</a:t>
            </a:r>
            <a:r>
              <a:rPr sz="3200" spc="-75" dirty="0"/>
              <a:t> </a:t>
            </a:r>
            <a:r>
              <a:rPr sz="3200" spc="-25" dirty="0"/>
              <a:t>ct;</a:t>
            </a:r>
            <a:endParaRPr sz="3200" dirty="0"/>
          </a:p>
          <a:p>
            <a:pPr marL="38100" marR="3034030">
              <a:lnSpc>
                <a:spcPts val="8040"/>
              </a:lnSpc>
            </a:pPr>
            <a:r>
              <a:rPr spc="-10" dirty="0"/>
              <a:t>cin&gt;&gt;ct; cout&lt;&lt;ct*1.8+32&lt;&lt;endl;</a:t>
            </a:r>
          </a:p>
          <a:p>
            <a:pPr marL="38100">
              <a:lnSpc>
                <a:spcPct val="100000"/>
              </a:lnSpc>
              <a:spcBef>
                <a:spcPts val="3235"/>
              </a:spcBef>
            </a:pPr>
            <a:r>
              <a:rPr spc="-50" dirty="0"/>
              <a:t>}</a:t>
            </a:r>
          </a:p>
        </p:txBody>
      </p:sp>
      <p:sp>
        <p:nvSpPr>
          <p:cNvPr id="4" name="object 4"/>
          <p:cNvSpPr txBox="1"/>
          <p:nvPr/>
        </p:nvSpPr>
        <p:spPr>
          <a:xfrm>
            <a:off x="11396853" y="452119"/>
            <a:ext cx="390525" cy="299720"/>
          </a:xfrm>
          <a:prstGeom prst="rect">
            <a:avLst/>
          </a:prstGeom>
        </p:spPr>
        <p:txBody>
          <a:bodyPr vert="horz" wrap="square" lIns="0" tIns="12700" rIns="0" bIns="0" rtlCol="0">
            <a:spAutoFit/>
          </a:bodyPr>
          <a:lstStyle/>
          <a:p>
            <a:pPr marL="12700">
              <a:lnSpc>
                <a:spcPct val="100000"/>
              </a:lnSpc>
              <a:spcBef>
                <a:spcPts val="100"/>
              </a:spcBef>
            </a:pPr>
            <a:r>
              <a:rPr sz="1800" spc="-25" dirty="0">
                <a:solidFill>
                  <a:srgbClr val="FFFFFF"/>
                </a:solidFill>
                <a:latin typeface="Rockwell"/>
                <a:cs typeface="Rockwell"/>
              </a:rPr>
              <a:t>1.C</a:t>
            </a:r>
            <a:endParaRPr sz="1800">
              <a:latin typeface="Rockwell"/>
              <a:cs typeface="Rockwell"/>
            </a:endParaRPr>
          </a:p>
        </p:txBody>
      </p:sp>
      <p:pic>
        <p:nvPicPr>
          <p:cNvPr id="7" name="Picture 6" descr="A screenshot of a computer&#10;&#10;Description automatically generated">
            <a:extLst>
              <a:ext uri="{FF2B5EF4-FFF2-40B4-BE49-F238E27FC236}">
                <a16:creationId xmlns:a16="http://schemas.microsoft.com/office/drawing/2014/main" id="{6D978F02-9CD1-6793-B28F-421EDA36A5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8400" y="5410200"/>
            <a:ext cx="7772400" cy="284880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TotalTime>
  <Words>1318</Words>
  <Application>Microsoft Macintosh PowerPoint</Application>
  <PresentationFormat>Custom</PresentationFormat>
  <Paragraphs>184</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Abadi</vt:lpstr>
      <vt:lpstr>Arial</vt:lpstr>
      <vt:lpstr>Cambria</vt:lpstr>
      <vt:lpstr>Comic Sans MS</vt:lpstr>
      <vt:lpstr>Rockwell</vt:lpstr>
      <vt:lpstr>Times New Roman</vt:lpstr>
      <vt:lpstr>Wingdings</vt:lpstr>
      <vt:lpstr>Office Theme</vt:lpstr>
      <vt:lpstr>ROOT’a GİRİŞ</vt:lpstr>
      <vt:lpstr> GENEL BİLGİLER - I</vt:lpstr>
      <vt:lpstr>PowerPoint Presentation</vt:lpstr>
      <vt:lpstr>PowerPoint Presentation</vt:lpstr>
      <vt:lpstr>ROOT</vt:lpstr>
      <vt:lpstr>ROOT’DA ÖZEL KOMUTLAR</vt:lpstr>
      <vt:lpstr>ROOT UYGULAMALARI</vt:lpstr>
      <vt:lpstr>ROOT’DA HESAPLAMA</vt:lpstr>
      <vt:lpstr>ROOT İÇİNDE ÇALIŞTIRMA</vt:lpstr>
      <vt:lpstr>ROOT’DA GRAFİK-1</vt:lpstr>
      <vt:lpstr>ROOT’DA GRAFİK-2</vt:lpstr>
      <vt:lpstr>ROOT’DA HİSTOGRAM</vt:lpstr>
      <vt:lpstr>İSİMSİZ MAKRO (FONKSİYONSUZ MAKRO)</vt:lpstr>
      <vt:lpstr>İSİMLİ MAKRO (FONKSİYONLU MAKRO)</vt:lpstr>
      <vt:lpstr>HİSTOGRAM VE GRAFİĞİ ÜSTÜSTE ÇİZDİRMEK</vt:lpstr>
      <vt:lpstr>KANVAS YAPMAK-1</vt:lpstr>
      <vt:lpstr>KANVAS YAPMAK-2</vt:lpstr>
      <vt:lpstr>DAĞILIMI BİR FONKSİYONA FİT ETMEK</vt:lpstr>
      <vt:lpstr>EKSENLERİ İSİMLENDİRME</vt:lpstr>
      <vt:lpstr>ETİKET EKLEME</vt:lpstr>
      <vt:lpstr>TGRAPH HATA GRAFİĞİ-1</vt:lpstr>
      <vt:lpstr>TGRAPH HATA GRAFİĞİ-2</vt:lpstr>
      <vt:lpstr>HİSTOGRAM FİT</vt:lpstr>
      <vt:lpstr>HİSTOGRAM NORMALİZASYON</vt:lpstr>
      <vt:lpstr>İKİ BOYUTLU GRAFİK</vt:lpstr>
      <vt:lpstr>YIĞIN (STACK) GRAFİĞİ</vt:lpstr>
      <vt:lpstr>ROOT GUI MOD</vt:lpstr>
      <vt:lpstr>GUI’DEN FONKSİYONA PARAMETRE AKTARMA</vt:lpstr>
      <vt:lpstr>VERİ DOSYASINDAN (.TXT VEYA .DAT) OKUMA VE HİSTOGRAM ÇİZME</vt:lpstr>
      <vt:lpstr>ROOT DOSYALARININ (.ROOT) YAZILMASI</vt:lpstr>
      <vt:lpstr>KOMUT SATIRINDANDA ROOT DOSYASINDAKIİ HİSTOGRAMI ÇİZDİREBİLİRİZ (TBROWSER KULLANMADAN)</vt:lpstr>
      <vt:lpstr>EK ÖRNEK</vt:lpstr>
      <vt:lpstr>SATIR VEYA SÜTUN ŞEKLİNDEKI BİLGİYİ OKUMA VE YAZMA (N-TUPLE)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Ilkay Turk Cakir</cp:lastModifiedBy>
  <cp:revision>9</cp:revision>
  <dcterms:created xsi:type="dcterms:W3CDTF">2025-02-03T22:16:01Z</dcterms:created>
  <dcterms:modified xsi:type="dcterms:W3CDTF">2025-02-12T05:32:17Z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2020-02-03T00:00:00Z</vt:filetime>
  </property>
  <property fmtid="{D5CDD505-2E9C-101B-9397-08002B2CF9AE}" pid="3" name="Creator">
    <vt:lpwstr>Microsoft PowerPoint v16</vt:lpwstr>
  </property>
  <property fmtid="{D5CDD505-2E9C-101B-9397-08002B2CF9AE}" pid="4" name="LastSaved">
    <vt:filetime>2025-02-03T00:00:00Z</vt:filetime>
  </property>
  <property fmtid="{D5CDD505-2E9C-101B-9397-08002B2CF9AE}" pid="5" name="Producer">
    <vt:lpwstr>Neevia Document Converter Pro v7.0.0.61 (http://neevia.com)</vt:lpwstr>
  </property>
</Properties>
</file>