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8" r:id="rId7"/>
    <p:sldId id="267" r:id="rId8"/>
    <p:sldId id="281" r:id="rId9"/>
    <p:sldId id="260" r:id="rId10"/>
    <p:sldId id="287" r:id="rId11"/>
    <p:sldId id="262" r:id="rId12"/>
    <p:sldId id="285" r:id="rId13"/>
    <p:sldId id="284" r:id="rId14"/>
    <p:sldId id="283" r:id="rId15"/>
    <p:sldId id="272" r:id="rId16"/>
    <p:sldId id="286" r:id="rId17"/>
    <p:sldId id="278" r:id="rId18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254D"/>
    <a:srgbClr val="C2C7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-André Tétrault" userId="40e9ae89-08f6-44a2-a9a6-4341726e38e0" providerId="ADAL" clId="{F77D2EF3-5AC4-4F66-9E3F-696A25C515E7}"/>
    <pc:docChg chg="undo custSel addSld delSld modSld sldOrd">
      <pc:chgData name="Marc-André Tétrault" userId="40e9ae89-08f6-44a2-a9a6-4341726e38e0" providerId="ADAL" clId="{F77D2EF3-5AC4-4F66-9E3F-696A25C515E7}" dt="2026-05-28T07:54:16.314" v="607" actId="20577"/>
      <pc:docMkLst>
        <pc:docMk/>
      </pc:docMkLst>
      <pc:sldChg chg="ord">
        <pc:chgData name="Marc-André Tétrault" userId="40e9ae89-08f6-44a2-a9a6-4341726e38e0" providerId="ADAL" clId="{F77D2EF3-5AC4-4F66-9E3F-696A25C515E7}" dt="2026-05-26T09:14:47.336" v="160"/>
        <pc:sldMkLst>
          <pc:docMk/>
          <pc:sldMk cId="1245029624" sldId="257"/>
        </pc:sldMkLst>
      </pc:sldChg>
      <pc:sldChg chg="modSp mod ord">
        <pc:chgData name="Marc-André Tétrault" userId="40e9ae89-08f6-44a2-a9a6-4341726e38e0" providerId="ADAL" clId="{F77D2EF3-5AC4-4F66-9E3F-696A25C515E7}" dt="2026-05-28T07:54:16.314" v="607" actId="20577"/>
        <pc:sldMkLst>
          <pc:docMk/>
          <pc:sldMk cId="2970388893" sldId="260"/>
        </pc:sldMkLst>
        <pc:spChg chg="mod">
          <ac:chgData name="Marc-André Tétrault" userId="40e9ae89-08f6-44a2-a9a6-4341726e38e0" providerId="ADAL" clId="{F77D2EF3-5AC4-4F66-9E3F-696A25C515E7}" dt="2026-05-28T07:54:16.314" v="607" actId="20577"/>
          <ac:spMkLst>
            <pc:docMk/>
            <pc:sldMk cId="2970388893" sldId="260"/>
            <ac:spMk id="8" creationId="{5E074E01-D104-3A3B-7740-54340ED3064F}"/>
          </ac:spMkLst>
        </pc:spChg>
      </pc:sldChg>
      <pc:sldChg chg="delSp modSp mod">
        <pc:chgData name="Marc-André Tétrault" userId="40e9ae89-08f6-44a2-a9a6-4341726e38e0" providerId="ADAL" clId="{F77D2EF3-5AC4-4F66-9E3F-696A25C515E7}" dt="2026-05-28T07:53:39.546" v="603" actId="20577"/>
        <pc:sldMkLst>
          <pc:docMk/>
          <pc:sldMk cId="3698269833" sldId="262"/>
        </pc:sldMkLst>
        <pc:spChg chg="mod">
          <ac:chgData name="Marc-André Tétrault" userId="40e9ae89-08f6-44a2-a9a6-4341726e38e0" providerId="ADAL" clId="{F77D2EF3-5AC4-4F66-9E3F-696A25C515E7}" dt="2026-05-28T07:53:39.546" v="603" actId="20577"/>
          <ac:spMkLst>
            <pc:docMk/>
            <pc:sldMk cId="3698269833" sldId="262"/>
            <ac:spMk id="2" creationId="{9054337D-F7F1-D997-1A25-E2E09B926137}"/>
          </ac:spMkLst>
        </pc:spChg>
        <pc:spChg chg="mod">
          <ac:chgData name="Marc-André Tétrault" userId="40e9ae89-08f6-44a2-a9a6-4341726e38e0" providerId="ADAL" clId="{F77D2EF3-5AC4-4F66-9E3F-696A25C515E7}" dt="2026-05-26T09:07:24.923" v="112" actId="20577"/>
          <ac:spMkLst>
            <pc:docMk/>
            <pc:sldMk cId="3698269833" sldId="262"/>
            <ac:spMk id="8" creationId="{2B9FE40F-AFEF-7CC6-11AB-EAA76ECFF060}"/>
          </ac:spMkLst>
        </pc:spChg>
        <pc:picChg chg="mod">
          <ac:chgData name="Marc-André Tétrault" userId="40e9ae89-08f6-44a2-a9a6-4341726e38e0" providerId="ADAL" clId="{F77D2EF3-5AC4-4F66-9E3F-696A25C515E7}" dt="2026-05-26T09:07:53.348" v="119" actId="14100"/>
          <ac:picMkLst>
            <pc:docMk/>
            <pc:sldMk cId="3698269833" sldId="262"/>
            <ac:picMk id="9" creationId="{B2451B7D-CF35-4C15-B687-6FDD265FC25E}"/>
          </ac:picMkLst>
        </pc:picChg>
        <pc:picChg chg="mod">
          <ac:chgData name="Marc-André Tétrault" userId="40e9ae89-08f6-44a2-a9a6-4341726e38e0" providerId="ADAL" clId="{F77D2EF3-5AC4-4F66-9E3F-696A25C515E7}" dt="2026-05-26T09:07:59.346" v="120" actId="1076"/>
          <ac:picMkLst>
            <pc:docMk/>
            <pc:sldMk cId="3698269833" sldId="262"/>
            <ac:picMk id="11" creationId="{361E2695-B392-C5AE-8131-B8F08D186AB6}"/>
          </ac:picMkLst>
        </pc:picChg>
      </pc:sldChg>
      <pc:sldChg chg="delSp modSp del mod">
        <pc:chgData name="Marc-André Tétrault" userId="40e9ae89-08f6-44a2-a9a6-4341726e38e0" providerId="ADAL" clId="{F77D2EF3-5AC4-4F66-9E3F-696A25C515E7}" dt="2026-05-27T06:31:44.733" v="562" actId="47"/>
        <pc:sldMkLst>
          <pc:docMk/>
          <pc:sldMk cId="1635662911" sldId="263"/>
        </pc:sldMkLst>
      </pc:sldChg>
      <pc:sldChg chg="addSp delSp modSp mod ord">
        <pc:chgData name="Marc-André Tétrault" userId="40e9ae89-08f6-44a2-a9a6-4341726e38e0" providerId="ADAL" clId="{F77D2EF3-5AC4-4F66-9E3F-696A25C515E7}" dt="2026-05-26T09:09:10.283" v="128"/>
        <pc:sldMkLst>
          <pc:docMk/>
          <pc:sldMk cId="2202695684" sldId="267"/>
        </pc:sldMkLst>
        <pc:spChg chg="mod">
          <ac:chgData name="Marc-André Tétrault" userId="40e9ae89-08f6-44a2-a9a6-4341726e38e0" providerId="ADAL" clId="{F77D2EF3-5AC4-4F66-9E3F-696A25C515E7}" dt="2026-05-26T09:03:05.844" v="54" actId="20577"/>
          <ac:spMkLst>
            <pc:docMk/>
            <pc:sldMk cId="2202695684" sldId="267"/>
            <ac:spMk id="2" creationId="{F85D86A3-541B-DCBB-21C9-F7DFFEE1F92A}"/>
          </ac:spMkLst>
        </pc:spChg>
        <pc:spChg chg="add mod">
          <ac:chgData name="Marc-André Tétrault" userId="40e9ae89-08f6-44a2-a9a6-4341726e38e0" providerId="ADAL" clId="{F77D2EF3-5AC4-4F66-9E3F-696A25C515E7}" dt="2026-05-26T09:02:41.804" v="52" actId="1076"/>
          <ac:spMkLst>
            <pc:docMk/>
            <pc:sldMk cId="2202695684" sldId="267"/>
            <ac:spMk id="6" creationId="{7CF37084-B0E8-928B-8B3E-42BBAE9AE6DF}"/>
          </ac:spMkLst>
        </pc:spChg>
        <pc:picChg chg="add mod">
          <ac:chgData name="Marc-André Tétrault" userId="40e9ae89-08f6-44a2-a9a6-4341726e38e0" providerId="ADAL" clId="{F77D2EF3-5AC4-4F66-9E3F-696A25C515E7}" dt="2026-05-26T09:02:41.804" v="52" actId="1076"/>
          <ac:picMkLst>
            <pc:docMk/>
            <pc:sldMk cId="2202695684" sldId="267"/>
            <ac:picMk id="3" creationId="{00CFFA0F-8460-B869-A311-D94215984BAB}"/>
          </ac:picMkLst>
        </pc:picChg>
      </pc:sldChg>
      <pc:sldChg chg="ord">
        <pc:chgData name="Marc-André Tétrault" userId="40e9ae89-08f6-44a2-a9a6-4341726e38e0" providerId="ADAL" clId="{F77D2EF3-5AC4-4F66-9E3F-696A25C515E7}" dt="2026-05-26T09:15:00.007" v="162"/>
        <pc:sldMkLst>
          <pc:docMk/>
          <pc:sldMk cId="1401948368" sldId="268"/>
        </pc:sldMkLst>
      </pc:sldChg>
      <pc:sldChg chg="delSp modSp mod">
        <pc:chgData name="Marc-André Tétrault" userId="40e9ae89-08f6-44a2-a9a6-4341726e38e0" providerId="ADAL" clId="{F77D2EF3-5AC4-4F66-9E3F-696A25C515E7}" dt="2026-05-28T07:53:24.884" v="601" actId="20577"/>
        <pc:sldMkLst>
          <pc:docMk/>
          <pc:sldMk cId="1896004939" sldId="272"/>
        </pc:sldMkLst>
        <pc:spChg chg="mod">
          <ac:chgData name="Marc-André Tétrault" userId="40e9ae89-08f6-44a2-a9a6-4341726e38e0" providerId="ADAL" clId="{F77D2EF3-5AC4-4F66-9E3F-696A25C515E7}" dt="2026-05-28T07:53:24.884" v="601" actId="20577"/>
          <ac:spMkLst>
            <pc:docMk/>
            <pc:sldMk cId="1896004939" sldId="272"/>
            <ac:spMk id="2" creationId="{865478AB-58B1-A005-117E-B06F0067E2C0}"/>
          </ac:spMkLst>
        </pc:spChg>
        <pc:picChg chg="mod">
          <ac:chgData name="Marc-André Tétrault" userId="40e9ae89-08f6-44a2-a9a6-4341726e38e0" providerId="ADAL" clId="{F77D2EF3-5AC4-4F66-9E3F-696A25C515E7}" dt="2026-05-26T09:04:40.611" v="64" actId="14100"/>
          <ac:picMkLst>
            <pc:docMk/>
            <pc:sldMk cId="1896004939" sldId="272"/>
            <ac:picMk id="6" creationId="{87CC3D34-3F46-FCF8-B792-214B7538C27E}"/>
          </ac:picMkLst>
        </pc:picChg>
        <pc:picChg chg="mod ord">
          <ac:chgData name="Marc-André Tétrault" userId="40e9ae89-08f6-44a2-a9a6-4341726e38e0" providerId="ADAL" clId="{F77D2EF3-5AC4-4F66-9E3F-696A25C515E7}" dt="2026-05-26T09:04:56.267" v="67" actId="170"/>
          <ac:picMkLst>
            <pc:docMk/>
            <pc:sldMk cId="1896004939" sldId="272"/>
            <ac:picMk id="9" creationId="{D3BF3A83-F8BE-E1E6-E2B1-C4663E5F54C4}"/>
          </ac:picMkLst>
        </pc:picChg>
        <pc:picChg chg="mod">
          <ac:chgData name="Marc-André Tétrault" userId="40e9ae89-08f6-44a2-a9a6-4341726e38e0" providerId="ADAL" clId="{F77D2EF3-5AC4-4F66-9E3F-696A25C515E7}" dt="2026-05-26T09:04:52.324" v="66" actId="14100"/>
          <ac:picMkLst>
            <pc:docMk/>
            <pc:sldMk cId="1896004939" sldId="272"/>
            <ac:picMk id="12" creationId="{3E98C2BF-DB58-FEF3-CA3A-E919C986A6FA}"/>
          </ac:picMkLst>
        </pc:picChg>
      </pc:sldChg>
      <pc:sldChg chg="addSp modSp mod ord">
        <pc:chgData name="Marc-André Tétrault" userId="40e9ae89-08f6-44a2-a9a6-4341726e38e0" providerId="ADAL" clId="{F77D2EF3-5AC4-4F66-9E3F-696A25C515E7}" dt="2026-05-28T07:53:09.795" v="599" actId="20577"/>
        <pc:sldMkLst>
          <pc:docMk/>
          <pc:sldMk cId="3764750484" sldId="278"/>
        </pc:sldMkLst>
        <pc:spChg chg="add mod">
          <ac:chgData name="Marc-André Tétrault" userId="40e9ae89-08f6-44a2-a9a6-4341726e38e0" providerId="ADAL" clId="{F77D2EF3-5AC4-4F66-9E3F-696A25C515E7}" dt="2026-05-28T07:53:02.465" v="590" actId="20577"/>
          <ac:spMkLst>
            <pc:docMk/>
            <pc:sldMk cId="3764750484" sldId="278"/>
            <ac:spMk id="3" creationId="{FED6D0E4-CCC1-664D-E7A0-9DF9775B21B7}"/>
          </ac:spMkLst>
        </pc:spChg>
        <pc:spChg chg="mod">
          <ac:chgData name="Marc-André Tétrault" userId="40e9ae89-08f6-44a2-a9a6-4341726e38e0" providerId="ADAL" clId="{F77D2EF3-5AC4-4F66-9E3F-696A25C515E7}" dt="2026-05-28T07:53:09.795" v="599" actId="20577"/>
          <ac:spMkLst>
            <pc:docMk/>
            <pc:sldMk cId="3764750484" sldId="278"/>
            <ac:spMk id="10" creationId="{A1AF09DC-5F6D-63F9-107F-1A946122F8C8}"/>
          </ac:spMkLst>
        </pc:spChg>
        <pc:spChg chg="mod">
          <ac:chgData name="Marc-André Tétrault" userId="40e9ae89-08f6-44a2-a9a6-4341726e38e0" providerId="ADAL" clId="{F77D2EF3-5AC4-4F66-9E3F-696A25C515E7}" dt="2026-05-26T09:28:57.666" v="350" actId="1076"/>
          <ac:spMkLst>
            <pc:docMk/>
            <pc:sldMk cId="3764750484" sldId="278"/>
            <ac:spMk id="11" creationId="{8EF84AF0-773A-E6D1-2424-AE0EF853771C}"/>
          </ac:spMkLst>
        </pc:spChg>
        <pc:spChg chg="mod">
          <ac:chgData name="Marc-André Tétrault" userId="40e9ae89-08f6-44a2-a9a6-4341726e38e0" providerId="ADAL" clId="{F77D2EF3-5AC4-4F66-9E3F-696A25C515E7}" dt="2026-05-26T09:28:57.666" v="350" actId="1076"/>
          <ac:spMkLst>
            <pc:docMk/>
            <pc:sldMk cId="3764750484" sldId="278"/>
            <ac:spMk id="12" creationId="{24581726-FCAF-B852-5B4B-3F932DBD4A49}"/>
          </ac:spMkLst>
        </pc:spChg>
        <pc:picChg chg="mod">
          <ac:chgData name="Marc-André Tétrault" userId="40e9ae89-08f6-44a2-a9a6-4341726e38e0" providerId="ADAL" clId="{F77D2EF3-5AC4-4F66-9E3F-696A25C515E7}" dt="2026-05-26T09:28:57.666" v="350" actId="1076"/>
          <ac:picMkLst>
            <pc:docMk/>
            <pc:sldMk cId="3764750484" sldId="278"/>
            <ac:picMk id="1026" creationId="{0475EC60-8169-2332-0762-94909D3E81C6}"/>
          </ac:picMkLst>
        </pc:picChg>
        <pc:picChg chg="mod">
          <ac:chgData name="Marc-André Tétrault" userId="40e9ae89-08f6-44a2-a9a6-4341726e38e0" providerId="ADAL" clId="{F77D2EF3-5AC4-4F66-9E3F-696A25C515E7}" dt="2026-05-26T09:28:57.666" v="350" actId="1076"/>
          <ac:picMkLst>
            <pc:docMk/>
            <pc:sldMk cId="3764750484" sldId="278"/>
            <ac:picMk id="1030" creationId="{16DB6B8A-F747-DD5C-44E7-5975362FCFE5}"/>
          </ac:picMkLst>
        </pc:picChg>
        <pc:picChg chg="mod">
          <ac:chgData name="Marc-André Tétrault" userId="40e9ae89-08f6-44a2-a9a6-4341726e38e0" providerId="ADAL" clId="{F77D2EF3-5AC4-4F66-9E3F-696A25C515E7}" dt="2026-05-26T09:28:57.666" v="350" actId="1076"/>
          <ac:picMkLst>
            <pc:docMk/>
            <pc:sldMk cId="3764750484" sldId="278"/>
            <ac:picMk id="1034" creationId="{06151C52-EDB7-6758-7422-16290867B7BF}"/>
          </ac:picMkLst>
        </pc:picChg>
      </pc:sldChg>
      <pc:sldChg chg="addSp modSp mod">
        <pc:chgData name="Marc-André Tétrault" userId="40e9ae89-08f6-44a2-a9a6-4341726e38e0" providerId="ADAL" clId="{F77D2EF3-5AC4-4F66-9E3F-696A25C515E7}" dt="2026-05-26T09:28:07.277" v="349" actId="1076"/>
        <pc:sldMkLst>
          <pc:docMk/>
          <pc:sldMk cId="2622793326" sldId="281"/>
        </pc:sldMkLst>
        <pc:spChg chg="add mod">
          <ac:chgData name="Marc-André Tétrault" userId="40e9ae89-08f6-44a2-a9a6-4341726e38e0" providerId="ADAL" clId="{F77D2EF3-5AC4-4F66-9E3F-696A25C515E7}" dt="2026-05-26T09:23:44.684" v="309" actId="1076"/>
          <ac:spMkLst>
            <pc:docMk/>
            <pc:sldMk cId="2622793326" sldId="281"/>
            <ac:spMk id="3" creationId="{9936C6D9-A35B-A66C-1D4E-69CA8C86D83C}"/>
          </ac:spMkLst>
        </pc:spChg>
        <pc:spChg chg="add mod">
          <ac:chgData name="Marc-André Tétrault" userId="40e9ae89-08f6-44a2-a9a6-4341726e38e0" providerId="ADAL" clId="{F77D2EF3-5AC4-4F66-9E3F-696A25C515E7}" dt="2026-05-26T09:25:48.505" v="315" actId="1076"/>
          <ac:spMkLst>
            <pc:docMk/>
            <pc:sldMk cId="2622793326" sldId="281"/>
            <ac:spMk id="5" creationId="{D70D01F0-24B1-9143-665A-5CA1EFF23D9C}"/>
          </ac:spMkLst>
        </pc:spChg>
        <pc:spChg chg="add mod">
          <ac:chgData name="Marc-André Tétrault" userId="40e9ae89-08f6-44a2-a9a6-4341726e38e0" providerId="ADAL" clId="{F77D2EF3-5AC4-4F66-9E3F-696A25C515E7}" dt="2026-05-26T09:26:02.602" v="321" actId="20577"/>
          <ac:spMkLst>
            <pc:docMk/>
            <pc:sldMk cId="2622793326" sldId="281"/>
            <ac:spMk id="6" creationId="{C378350B-AFFA-F737-BDBD-309AC6582B82}"/>
          </ac:spMkLst>
        </pc:spChg>
        <pc:spChg chg="add mod">
          <ac:chgData name="Marc-André Tétrault" userId="40e9ae89-08f6-44a2-a9a6-4341726e38e0" providerId="ADAL" clId="{F77D2EF3-5AC4-4F66-9E3F-696A25C515E7}" dt="2026-05-26T09:28:07.277" v="349" actId="1076"/>
          <ac:spMkLst>
            <pc:docMk/>
            <pc:sldMk cId="2622793326" sldId="281"/>
            <ac:spMk id="7" creationId="{5F9B7B8F-F5C4-FE76-5747-8064944040DA}"/>
          </ac:spMkLst>
        </pc:spChg>
        <pc:spChg chg="add mod">
          <ac:chgData name="Marc-André Tétrault" userId="40e9ae89-08f6-44a2-a9a6-4341726e38e0" providerId="ADAL" clId="{F77D2EF3-5AC4-4F66-9E3F-696A25C515E7}" dt="2026-05-26T09:27:58.795" v="348" actId="1076"/>
          <ac:spMkLst>
            <pc:docMk/>
            <pc:sldMk cId="2622793326" sldId="281"/>
            <ac:spMk id="10" creationId="{6DB1EA12-22CD-EA56-7518-ED8DC2656683}"/>
          </ac:spMkLst>
        </pc:spChg>
      </pc:sldChg>
      <pc:sldChg chg="addSp delSp modSp mod">
        <pc:chgData name="Marc-André Tétrault" userId="40e9ae89-08f6-44a2-a9a6-4341726e38e0" providerId="ADAL" clId="{F77D2EF3-5AC4-4F66-9E3F-696A25C515E7}" dt="2026-05-26T09:00:59.452" v="43" actId="14100"/>
        <pc:sldMkLst>
          <pc:docMk/>
          <pc:sldMk cId="1680294971" sldId="283"/>
        </pc:sldMkLst>
        <pc:picChg chg="mod">
          <ac:chgData name="Marc-André Tétrault" userId="40e9ae89-08f6-44a2-a9a6-4341726e38e0" providerId="ADAL" clId="{F77D2EF3-5AC4-4F66-9E3F-696A25C515E7}" dt="2026-05-26T09:00:50.279" v="40" actId="1076"/>
          <ac:picMkLst>
            <pc:docMk/>
            <pc:sldMk cId="1680294971" sldId="283"/>
            <ac:picMk id="8" creationId="{AC9E4326-A844-41C6-4B41-D5A131A6595C}"/>
          </ac:picMkLst>
        </pc:picChg>
        <pc:picChg chg="add mod">
          <ac:chgData name="Marc-André Tétrault" userId="40e9ae89-08f6-44a2-a9a6-4341726e38e0" providerId="ADAL" clId="{F77D2EF3-5AC4-4F66-9E3F-696A25C515E7}" dt="2026-05-26T09:00:52.565" v="41" actId="1076"/>
          <ac:picMkLst>
            <pc:docMk/>
            <pc:sldMk cId="1680294971" sldId="283"/>
            <ac:picMk id="9" creationId="{0DD7C350-878D-3014-1863-248886793957}"/>
          </ac:picMkLst>
        </pc:picChg>
        <pc:picChg chg="mod">
          <ac:chgData name="Marc-André Tétrault" userId="40e9ae89-08f6-44a2-a9a6-4341726e38e0" providerId="ADAL" clId="{F77D2EF3-5AC4-4F66-9E3F-696A25C515E7}" dt="2026-05-26T09:00:59.452" v="43" actId="14100"/>
          <ac:picMkLst>
            <pc:docMk/>
            <pc:sldMk cId="1680294971" sldId="283"/>
            <ac:picMk id="14" creationId="{FE245438-9896-432D-5C09-2D1DF2A13451}"/>
          </ac:picMkLst>
        </pc:picChg>
      </pc:sldChg>
      <pc:sldChg chg="delSp modSp mod">
        <pc:chgData name="Marc-André Tétrault" userId="40e9ae89-08f6-44a2-a9a6-4341726e38e0" providerId="ADAL" clId="{F77D2EF3-5AC4-4F66-9E3F-696A25C515E7}" dt="2026-05-26T09:58:36.039" v="416" actId="1076"/>
        <pc:sldMkLst>
          <pc:docMk/>
          <pc:sldMk cId="4054345670" sldId="284"/>
        </pc:sldMkLst>
        <pc:spChg chg="mod">
          <ac:chgData name="Marc-André Tétrault" userId="40e9ae89-08f6-44a2-a9a6-4341726e38e0" providerId="ADAL" clId="{F77D2EF3-5AC4-4F66-9E3F-696A25C515E7}" dt="2026-05-26T09:58:36.039" v="416" actId="1076"/>
          <ac:spMkLst>
            <pc:docMk/>
            <pc:sldMk cId="4054345670" sldId="284"/>
            <ac:spMk id="10" creationId="{CAC63F25-01E4-67CB-3259-FC680694EF93}"/>
          </ac:spMkLst>
        </pc:spChg>
      </pc:sldChg>
      <pc:sldChg chg="addSp delSp modSp new mod ord">
        <pc:chgData name="Marc-André Tétrault" userId="40e9ae89-08f6-44a2-a9a6-4341726e38e0" providerId="ADAL" clId="{F77D2EF3-5AC4-4F66-9E3F-696A25C515E7}" dt="2026-05-28T07:52:26.617" v="588" actId="20577"/>
        <pc:sldMkLst>
          <pc:docMk/>
          <pc:sldMk cId="1739741421" sldId="285"/>
        </pc:sldMkLst>
        <pc:spChg chg="add mod">
          <ac:chgData name="Marc-André Tétrault" userId="40e9ae89-08f6-44a2-a9a6-4341726e38e0" providerId="ADAL" clId="{F77D2EF3-5AC4-4F66-9E3F-696A25C515E7}" dt="2026-05-28T07:52:20.638" v="583" actId="27636"/>
          <ac:spMkLst>
            <pc:docMk/>
            <pc:sldMk cId="1739741421" sldId="285"/>
            <ac:spMk id="5" creationId="{46BB287C-E5F3-EED7-644C-DD985A977564}"/>
          </ac:spMkLst>
        </pc:spChg>
        <pc:spChg chg="add mod">
          <ac:chgData name="Marc-André Tétrault" userId="40e9ae89-08f6-44a2-a9a6-4341726e38e0" providerId="ADAL" clId="{F77D2EF3-5AC4-4F66-9E3F-696A25C515E7}" dt="2026-05-28T07:52:26.617" v="588" actId="20577"/>
          <ac:spMkLst>
            <pc:docMk/>
            <pc:sldMk cId="1739741421" sldId="285"/>
            <ac:spMk id="6" creationId="{39D792E8-0FA2-CC8E-02DA-D9854E46E2A5}"/>
          </ac:spMkLst>
        </pc:spChg>
        <pc:picChg chg="add mod">
          <ac:chgData name="Marc-André Tétrault" userId="40e9ae89-08f6-44a2-a9a6-4341726e38e0" providerId="ADAL" clId="{F77D2EF3-5AC4-4F66-9E3F-696A25C515E7}" dt="2026-05-26T09:13:03.564" v="158" actId="14100"/>
          <ac:picMkLst>
            <pc:docMk/>
            <pc:sldMk cId="1739741421" sldId="285"/>
            <ac:picMk id="4" creationId="{536BA73B-FB94-4B10-4A97-84ABC36498D1}"/>
          </ac:picMkLst>
        </pc:picChg>
      </pc:sldChg>
      <pc:sldChg chg="addSp delSp modSp new mod">
        <pc:chgData name="Marc-André Tétrault" userId="40e9ae89-08f6-44a2-a9a6-4341726e38e0" providerId="ADAL" clId="{F77D2EF3-5AC4-4F66-9E3F-696A25C515E7}" dt="2026-05-26T09:22:27.125" v="280" actId="1076"/>
        <pc:sldMkLst>
          <pc:docMk/>
          <pc:sldMk cId="3190363919" sldId="286"/>
        </pc:sldMkLst>
        <pc:spChg chg="add mod">
          <ac:chgData name="Marc-André Tétrault" userId="40e9ae89-08f6-44a2-a9a6-4341726e38e0" providerId="ADAL" clId="{F77D2EF3-5AC4-4F66-9E3F-696A25C515E7}" dt="2026-05-26T09:22:27.125" v="280" actId="1076"/>
          <ac:spMkLst>
            <pc:docMk/>
            <pc:sldMk cId="3190363919" sldId="286"/>
            <ac:spMk id="5" creationId="{4920E070-D6AC-4CF9-D38A-DFA1F18DC26A}"/>
          </ac:spMkLst>
        </pc:spChg>
        <pc:picChg chg="add mod">
          <ac:chgData name="Marc-André Tétrault" userId="40e9ae89-08f6-44a2-a9a6-4341726e38e0" providerId="ADAL" clId="{F77D2EF3-5AC4-4F66-9E3F-696A25C515E7}" dt="2026-05-26T09:22:12.105" v="266" actId="14100"/>
          <ac:picMkLst>
            <pc:docMk/>
            <pc:sldMk cId="3190363919" sldId="286"/>
            <ac:picMk id="1026" creationId="{C4EE759E-EFC0-EE9C-83BC-DF05EB2C7F5A}"/>
          </ac:picMkLst>
        </pc:picChg>
        <pc:picChg chg="add mod">
          <ac:chgData name="Marc-André Tétrault" userId="40e9ae89-08f6-44a2-a9a6-4341726e38e0" providerId="ADAL" clId="{F77D2EF3-5AC4-4F66-9E3F-696A25C515E7}" dt="2026-05-26T09:21:52.620" v="261" actId="1076"/>
          <ac:picMkLst>
            <pc:docMk/>
            <pc:sldMk cId="3190363919" sldId="286"/>
            <ac:picMk id="1030" creationId="{34EC3031-602F-55A6-5800-FA6CD26DF32B}"/>
          </ac:picMkLst>
        </pc:picChg>
        <pc:picChg chg="add mod">
          <ac:chgData name="Marc-André Tétrault" userId="40e9ae89-08f6-44a2-a9a6-4341726e38e0" providerId="ADAL" clId="{F77D2EF3-5AC4-4F66-9E3F-696A25C515E7}" dt="2026-05-26T09:21:56.626" v="262" actId="166"/>
          <ac:picMkLst>
            <pc:docMk/>
            <pc:sldMk cId="3190363919" sldId="286"/>
            <ac:picMk id="1032" creationId="{5102477A-F4ED-2D9D-EC0C-9666952800B2}"/>
          </ac:picMkLst>
        </pc:picChg>
      </pc:sldChg>
      <pc:sldChg chg="addSp delSp modSp add mod">
        <pc:chgData name="Marc-André Tétrault" userId="40e9ae89-08f6-44a2-a9a6-4341726e38e0" providerId="ADAL" clId="{F77D2EF3-5AC4-4F66-9E3F-696A25C515E7}" dt="2026-05-27T06:31:19.753" v="561" actId="20577"/>
        <pc:sldMkLst>
          <pc:docMk/>
          <pc:sldMk cId="1937931934" sldId="287"/>
        </pc:sldMkLst>
        <pc:spChg chg="mod">
          <ac:chgData name="Marc-André Tétrault" userId="40e9ae89-08f6-44a2-a9a6-4341726e38e0" providerId="ADAL" clId="{F77D2EF3-5AC4-4F66-9E3F-696A25C515E7}" dt="2026-05-27T06:31:19.753" v="561" actId="20577"/>
          <ac:spMkLst>
            <pc:docMk/>
            <pc:sldMk cId="1937931934" sldId="287"/>
            <ac:spMk id="8" creationId="{8FE0CD3A-6255-31D7-21C0-18EC78CE8F72}"/>
          </ac:spMkLst>
        </pc:spChg>
        <pc:spChg chg="mod">
          <ac:chgData name="Marc-André Tétrault" userId="40e9ae89-08f6-44a2-a9a6-4341726e38e0" providerId="ADAL" clId="{F77D2EF3-5AC4-4F66-9E3F-696A25C515E7}" dt="2026-05-26T11:49:00.235" v="422" actId="20577"/>
          <ac:spMkLst>
            <pc:docMk/>
            <pc:sldMk cId="1937931934" sldId="287"/>
            <ac:spMk id="88" creationId="{2C9F9CA4-2E99-5095-F13A-19F67EAE6867}"/>
          </ac:spMkLst>
        </pc:spChg>
        <pc:picChg chg="add mod ord">
          <ac:chgData name="Marc-André Tétrault" userId="40e9ae89-08f6-44a2-a9a6-4341726e38e0" providerId="ADAL" clId="{F77D2EF3-5AC4-4F66-9E3F-696A25C515E7}" dt="2026-05-26T11:51:14.645" v="520" actId="167"/>
          <ac:picMkLst>
            <pc:docMk/>
            <pc:sldMk cId="1937931934" sldId="287"/>
            <ac:picMk id="5" creationId="{B845977C-E3D4-E782-58FE-5BB78D408F0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4CDA49F-EA09-2BB4-8B28-E82560C7D2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2160D880-952E-7DAF-FF05-308CD7BAA6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fr-CA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F0EE552-7E57-1A22-109C-365C2D3B6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E45A6B3-322E-8F33-1A90-58042B54C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B725315-C0D5-013E-5CBC-AC9A7C9CE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399095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8A25AD2-B8EE-56F3-136E-21B029622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26FE069-F98D-4908-38D8-93F07EAB1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374669F-5164-6FDA-0385-3B0599CC4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6C09463-71EC-3E2C-8C11-B8774D891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FA31E1D-95A0-8AE0-7DBB-CDC35A9F3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450478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0BB0E40-1CDF-17C4-1B45-E0D9AC9B9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5B41AD5-17AC-1521-FB49-3B15303FCE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8A4601B-C34C-8723-9163-D2F624711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946A2CC-CB45-CDD5-5C2C-DC8C191FB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F2EEBCB-AD14-F797-3366-33106A240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07024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28DF63A-F371-F5D8-778C-D151B9B43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3F6F0AE-A319-7B9D-1E13-63C40EDE02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F35D5F22-26A6-716B-0B39-00C596DA08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5AA3CE1-8823-8E45-B5BF-BB370285A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2ED8B4D-C154-76CE-3164-178408914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ED9F967-C92E-17FC-A7A4-1A65510C4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041860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B40EA63-C6AA-7FDD-7633-AC7C75282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FBF3FF6-1891-170E-FB96-4B69143F0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B0F90C00-B361-1CDC-CB2E-ACCCE0C7E1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9910C6D2-F682-A87C-60B0-1F42A5455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C7212903-0789-A30E-D797-EB52B22A54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EC53F84B-F77F-A8DF-0602-42293CAFC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46408D7F-3841-82A4-9050-BB8AA2A00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17EFFC26-CC19-C2F7-E386-481F54692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984221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2B1CAE4-45BF-0D65-FB36-DF49ABF8D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257A3F04-413F-08CC-5F19-EB5A8C6E7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3713C480-5664-B7D2-220D-65662CDF4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5DCFAAD5-2DF0-BD8A-7E1E-01BF6A867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4024711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3147F8DB-10D3-A2CE-7097-413D6E7AE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25910682-2102-AB47-C01B-F3CAED281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77790D4-B6BE-AF9D-72B7-692E30D4B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039765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3A93D47-9C67-92FB-3227-82CD3C3E3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51F4F06-10CF-5FF1-B96D-FF5747415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877F3D5-0997-7A77-8387-5B5F0A175C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3D5FD876-FEB4-B32B-BCE4-7F654B0E6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B01CFAA0-5DF4-7B12-42A7-D8EC1516F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302E37F-6494-99D4-3278-454BCE59F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89184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D431BCE-F55A-DF68-1260-7D30314ED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81F165B5-9DDC-D57A-9FBD-D4CFB4983D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CA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39B59B9-2332-93C8-3F66-2F41E01214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2965670-CF68-8F02-BD2A-CDD0F41E4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F911F80-4EE2-77E8-1258-6BD58F4A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C7E0359-714C-E854-85B0-9EDA7F1A1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735531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302A38C-2DE6-FD77-BFB8-08DAC9707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F0E554C1-360C-2AEC-54D1-B3D8BB6BA5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51F144B-798A-BAFD-3666-A19604459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B957F72-D7B9-F3F2-27D7-0ED41B059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1B78267-0A54-4D22-507E-43E9C68E1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448469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B40BED1E-87B4-8AA6-DD20-7E5B58546D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9139FE4-9312-9AB5-5039-5AE68D82F7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8B5E39C-FB7C-C672-577E-C56D00D09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86F0ADC-EE6F-0E27-B522-0536E89C1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3FD46E2-EFCF-9E2F-D74C-E0753DD3F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567149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91F83C80-6C67-2AA7-2710-B9265B8DD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fr-CA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3F55B7E-C41A-258A-8AA4-C89155AC73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A0FE63C-FC5D-9EBA-2B1E-47022EF391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77A18-6D46-4F82-B0CF-99E7E8FBF1E1}" type="datetimeFigureOut">
              <a:rPr lang="fr-CA" smtClean="0"/>
              <a:t>2026-05-28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F7A56391-6A1C-8E46-9628-7FD8522C2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1DB934C-F7D0-3061-458F-A575074C07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967B7C-1B7F-4834-86FB-7B8CEA86CCC8}" type="slidenum">
              <a:rPr lang="fr-CA" smtClean="0"/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502493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jpeg"/><Relationship Id="rId4" Type="http://schemas.openxmlformats.org/officeDocument/2006/relationships/image" Target="../media/image2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Une image contenant extérieur, cité, nature, nuages&#10;&#10;Description générée automatiquement">
            <a:extLst>
              <a:ext uri="{FF2B5EF4-FFF2-40B4-BE49-F238E27FC236}">
                <a16:creationId xmlns:a16="http://schemas.microsoft.com/office/drawing/2014/main" id="{2FCC0360-7601-5316-D560-AFB94DF5C5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A99459AC-AD05-DF23-F513-CCD9B36EE2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219"/>
            <a:ext cx="4363221" cy="3843536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95756BBB-7B36-11E3-745C-3D44E7C17493}"/>
              </a:ext>
            </a:extLst>
          </p:cNvPr>
          <p:cNvSpPr txBox="1"/>
          <p:nvPr/>
        </p:nvSpPr>
        <p:spPr>
          <a:xfrm>
            <a:off x="5401407" y="2887163"/>
            <a:ext cx="66625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A" sz="2800" b="1" dirty="0">
                <a:solidFill>
                  <a:schemeClr val="bg1"/>
                </a:solidFill>
              </a:rPr>
              <a:t>26</a:t>
            </a:r>
            <a:r>
              <a:rPr lang="fr-CA" sz="2800" b="1" baseline="30000" dirty="0">
                <a:solidFill>
                  <a:schemeClr val="bg1"/>
                </a:solidFill>
              </a:rPr>
              <a:t>th</a:t>
            </a:r>
            <a:r>
              <a:rPr lang="fr-CA" sz="2800" b="1" dirty="0">
                <a:solidFill>
                  <a:schemeClr val="bg1"/>
                </a:solidFill>
              </a:rPr>
              <a:t> IEEE NPSS Real Time Conference</a:t>
            </a:r>
          </a:p>
          <a:p>
            <a:pPr algn="r"/>
            <a:r>
              <a:rPr lang="fr-CA" sz="2800" b="1" dirty="0">
                <a:solidFill>
                  <a:srgbClr val="D2254D"/>
                </a:solidFill>
              </a:rPr>
              <a:t>Sherbrooke, 2028</a:t>
            </a:r>
          </a:p>
        </p:txBody>
      </p:sp>
    </p:spTree>
    <p:extLst>
      <p:ext uri="{BB962C8B-B14F-4D97-AF65-F5344CB8AC3E}">
        <p14:creationId xmlns:p14="http://schemas.microsoft.com/office/powerpoint/2010/main" val="123548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>
            <a:extLst>
              <a:ext uri="{FF2B5EF4-FFF2-40B4-BE49-F238E27FC236}">
                <a16:creationId xmlns:a16="http://schemas.microsoft.com/office/drawing/2014/main" id="{2246B683-AC4B-6FBF-686E-724872F93249}"/>
              </a:ext>
            </a:extLst>
          </p:cNvPr>
          <p:cNvSpPr txBox="1"/>
          <p:nvPr/>
        </p:nvSpPr>
        <p:spPr>
          <a:xfrm>
            <a:off x="6096000" y="2277208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A" dirty="0"/>
              <a:t>Vidéo</a:t>
            </a:r>
          </a:p>
        </p:txBody>
      </p:sp>
      <p:pic>
        <p:nvPicPr>
          <p:cNvPr id="3" name="JBLP16 REBOOT Anglo">
            <a:hlinkClick r:id="" action="ppaction://media"/>
            <a:extLst>
              <a:ext uri="{FF2B5EF4-FFF2-40B4-BE49-F238E27FC236}">
                <a16:creationId xmlns:a16="http://schemas.microsoft.com/office/drawing/2014/main" id="{BD61595E-80D4-284D-885D-47B31F25987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70095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02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Image 25" descr="Une image contenant ciel, extérieur, arbre, eau&#10;&#10;Description générée automatiquement">
            <a:extLst>
              <a:ext uri="{FF2B5EF4-FFF2-40B4-BE49-F238E27FC236}">
                <a16:creationId xmlns:a16="http://schemas.microsoft.com/office/drawing/2014/main" id="{69DF8AC3-4187-C958-638A-CFEBA094D0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4561" y="992547"/>
            <a:ext cx="3943541" cy="2629027"/>
          </a:xfrm>
          <a:prstGeom prst="rect">
            <a:avLst/>
          </a:prstGeom>
        </p:spPr>
      </p:pic>
      <p:pic>
        <p:nvPicPr>
          <p:cNvPr id="24" name="Image 23" descr="Une image contenant arbre, extérieur, terrain, eau&#10;&#10;Description générée automatiquement">
            <a:extLst>
              <a:ext uri="{FF2B5EF4-FFF2-40B4-BE49-F238E27FC236}">
                <a16:creationId xmlns:a16="http://schemas.microsoft.com/office/drawing/2014/main" id="{90DA0BCF-FD21-C9A7-02E4-91BAB9A717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1902" y="3821766"/>
            <a:ext cx="3924527" cy="2619638"/>
          </a:xfrm>
          <a:prstGeom prst="rect">
            <a:avLst/>
          </a:prstGeom>
        </p:spPr>
      </p:pic>
      <p:pic>
        <p:nvPicPr>
          <p:cNvPr id="22" name="Image 21" descr="Une image contenant extérieur, nature&#10;&#10;Description générée automatiquement">
            <a:extLst>
              <a:ext uri="{FF2B5EF4-FFF2-40B4-BE49-F238E27FC236}">
                <a16:creationId xmlns:a16="http://schemas.microsoft.com/office/drawing/2014/main" id="{68AD5083-C9BD-3628-B6BE-FC4D43CC50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585" y="1019218"/>
            <a:ext cx="3923844" cy="2606135"/>
          </a:xfrm>
          <a:prstGeom prst="rect">
            <a:avLst/>
          </a:prstGeom>
        </p:spPr>
      </p:pic>
      <p:pic>
        <p:nvPicPr>
          <p:cNvPr id="19" name="Image 18" descr="Une image contenant arbre, train, voie, extérieur&#10;&#10;Description générée automatiquement">
            <a:extLst>
              <a:ext uri="{FF2B5EF4-FFF2-40B4-BE49-F238E27FC236}">
                <a16:creationId xmlns:a16="http://schemas.microsoft.com/office/drawing/2014/main" id="{3ED0E49A-CCBA-F2FF-FCF8-610DD69E4A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44" y="3814291"/>
            <a:ext cx="3902427" cy="2620362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85D86A3-541B-DCBB-21C9-F7DFFEE1F92A}"/>
              </a:ext>
            </a:extLst>
          </p:cNvPr>
          <p:cNvSpPr txBox="1">
            <a:spLocks/>
          </p:cNvSpPr>
          <p:nvPr/>
        </p:nvSpPr>
        <p:spPr>
          <a:xfrm>
            <a:off x="300821" y="0"/>
            <a:ext cx="11798005" cy="10320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b="1" dirty="0">
                <a:solidFill>
                  <a:srgbClr val="D2254D"/>
                </a:solidFill>
              </a:rPr>
              <a:t>Sherbrooke, Urban Nature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6066969-F879-90A9-9FE1-C3635535755B}"/>
              </a:ext>
            </a:extLst>
          </p:cNvPr>
          <p:cNvSpPr/>
          <p:nvPr/>
        </p:nvSpPr>
        <p:spPr>
          <a:xfrm>
            <a:off x="103044" y="5843065"/>
            <a:ext cx="3902427" cy="591590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Magog River Gorge and Frontenac Power Station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A9D666-7C18-8A70-7498-151025FC3318}"/>
              </a:ext>
            </a:extLst>
          </p:cNvPr>
          <p:cNvSpPr/>
          <p:nvPr/>
        </p:nvSpPr>
        <p:spPr>
          <a:xfrm>
            <a:off x="4123708" y="3214036"/>
            <a:ext cx="3924264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Mont-Bellevue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70A6C3-1D2E-C92A-6D60-0D0CE0C9EABD}"/>
              </a:ext>
            </a:extLst>
          </p:cNvPr>
          <p:cNvSpPr/>
          <p:nvPr/>
        </p:nvSpPr>
        <p:spPr>
          <a:xfrm>
            <a:off x="4126016" y="6023337"/>
            <a:ext cx="3932115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Lac des Nations </a:t>
            </a:r>
            <a:r>
              <a:rPr lang="fr-CA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Boardwalk</a:t>
            </a:r>
            <a:endParaRPr lang="fr-CA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93C6655-C180-13FC-0F37-3F0677B5132D}"/>
              </a:ext>
            </a:extLst>
          </p:cNvPr>
          <p:cNvSpPr/>
          <p:nvPr/>
        </p:nvSpPr>
        <p:spPr>
          <a:xfrm>
            <a:off x="8176130" y="3214036"/>
            <a:ext cx="3943541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The Grande-Fourches </a:t>
            </a:r>
            <a:r>
              <a:rPr lang="fr-CA" dirty="0" err="1"/>
              <a:t>Cycling</a:t>
            </a:r>
            <a:r>
              <a:rPr lang="fr-CA" dirty="0"/>
              <a:t> Network</a:t>
            </a:r>
          </a:p>
        </p:txBody>
      </p:sp>
      <p:pic>
        <p:nvPicPr>
          <p:cNvPr id="11" name="Image 10" descr="Une image contenant extérieur, arbre, herbe, ciel&#10;&#10;Description générée automatiquement">
            <a:extLst>
              <a:ext uri="{FF2B5EF4-FFF2-40B4-BE49-F238E27FC236}">
                <a16:creationId xmlns:a16="http://schemas.microsoft.com/office/drawing/2014/main" id="{74E9C827-D331-8EFE-E6DD-348E42A5D75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" t="5637" r="-505" b="6119"/>
          <a:stretch/>
        </p:blipFill>
        <p:spPr>
          <a:xfrm>
            <a:off x="8174562" y="3828518"/>
            <a:ext cx="3943540" cy="2606135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D246934-C9C0-F484-6062-4CB91869424C}"/>
              </a:ext>
            </a:extLst>
          </p:cNvPr>
          <p:cNvSpPr/>
          <p:nvPr/>
        </p:nvSpPr>
        <p:spPr>
          <a:xfrm>
            <a:off x="8174562" y="6023336"/>
            <a:ext cx="3943540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Marais </a:t>
            </a:r>
            <a:r>
              <a:rPr lang="fr-CA" dirty="0" err="1"/>
              <a:t>Réal-D.-Carbonneau</a:t>
            </a:r>
            <a:endParaRPr lang="fr-CA" dirty="0"/>
          </a:p>
        </p:txBody>
      </p:sp>
      <p:pic>
        <p:nvPicPr>
          <p:cNvPr id="6" name="Image 5" descr="Une image contenant eau, ciel, extérieur, bateau&#10;&#10;Description générée automatiquement">
            <a:extLst>
              <a:ext uri="{FF2B5EF4-FFF2-40B4-BE49-F238E27FC236}">
                <a16:creationId xmlns:a16="http://schemas.microsoft.com/office/drawing/2014/main" id="{07D32FFD-C6CC-C4B7-2E8A-A96C03922A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84" y="1019218"/>
            <a:ext cx="3902137" cy="262036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CB0A6B2-4E4B-457D-C8D4-BCDDF1C4D4E3}"/>
              </a:ext>
            </a:extLst>
          </p:cNvPr>
          <p:cNvSpPr/>
          <p:nvPr/>
        </p:nvSpPr>
        <p:spPr>
          <a:xfrm>
            <a:off x="92100" y="3231908"/>
            <a:ext cx="3902427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Corridor bleu</a:t>
            </a:r>
          </a:p>
        </p:txBody>
      </p:sp>
    </p:spTree>
    <p:extLst>
      <p:ext uri="{BB962C8B-B14F-4D97-AF65-F5344CB8AC3E}">
        <p14:creationId xmlns:p14="http://schemas.microsoft.com/office/powerpoint/2010/main" val="1401948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5D86A3-541B-DCBB-21C9-F7DFFEE1F92A}"/>
              </a:ext>
            </a:extLst>
          </p:cNvPr>
          <p:cNvSpPr txBox="1">
            <a:spLocks/>
          </p:cNvSpPr>
          <p:nvPr/>
        </p:nvSpPr>
        <p:spPr>
          <a:xfrm>
            <a:off x="300821" y="0"/>
            <a:ext cx="11798005" cy="10320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b="1" dirty="0">
                <a:solidFill>
                  <a:srgbClr val="D2254D"/>
                </a:solidFill>
              </a:rPr>
              <a:t>Sherbrooke and Region Attractions</a:t>
            </a:r>
          </a:p>
        </p:txBody>
      </p:sp>
      <p:pic>
        <p:nvPicPr>
          <p:cNvPr id="13" name="Image 12" descr="Une image contenant personne, femme&#10;&#10;Description générée automatiquement">
            <a:extLst>
              <a:ext uri="{FF2B5EF4-FFF2-40B4-BE49-F238E27FC236}">
                <a16:creationId xmlns:a16="http://schemas.microsoft.com/office/drawing/2014/main" id="{1B3A1153-E182-C86C-C8A3-27B1DF61A0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4" y="3822958"/>
            <a:ext cx="3902137" cy="261169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6066969-F879-90A9-9FE1-C3635535755B}"/>
              </a:ext>
            </a:extLst>
          </p:cNvPr>
          <p:cNvSpPr/>
          <p:nvPr/>
        </p:nvSpPr>
        <p:spPr>
          <a:xfrm>
            <a:off x="92884" y="5843065"/>
            <a:ext cx="3902427" cy="591590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The Sherbrooke Nature and Sciences Museum</a:t>
            </a:r>
          </a:p>
        </p:txBody>
      </p:sp>
      <p:pic>
        <p:nvPicPr>
          <p:cNvPr id="7" name="Image 6" descr="Une image contenant intérieur, fenêtre, meubles, pièce&#10;&#10;Description générée automatiquement">
            <a:extLst>
              <a:ext uri="{FF2B5EF4-FFF2-40B4-BE49-F238E27FC236}">
                <a16:creationId xmlns:a16="http://schemas.microsoft.com/office/drawing/2014/main" id="{C14B4932-53B2-F626-76EA-539589FBD0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016" y="3814292"/>
            <a:ext cx="3932116" cy="262036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270A6C3-1D2E-C92A-6D60-0D0CE0C9EABD}"/>
              </a:ext>
            </a:extLst>
          </p:cNvPr>
          <p:cNvSpPr/>
          <p:nvPr/>
        </p:nvSpPr>
        <p:spPr>
          <a:xfrm>
            <a:off x="4126016" y="6023337"/>
            <a:ext cx="3932115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Strøm</a:t>
            </a:r>
            <a:r>
              <a:rPr lang="fr-CA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Spa</a:t>
            </a:r>
          </a:p>
        </p:txBody>
      </p:sp>
      <p:pic>
        <p:nvPicPr>
          <p:cNvPr id="10" name="Image 9" descr="Une image contenant arbre, extérieur, herbe, ciel&#10;&#10;Description générée automatiquement">
            <a:extLst>
              <a:ext uri="{FF2B5EF4-FFF2-40B4-BE49-F238E27FC236}">
                <a16:creationId xmlns:a16="http://schemas.microsoft.com/office/drawing/2014/main" id="{EE11378D-3DBB-B2ED-FCC5-D7F1B339B7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131" y="1004991"/>
            <a:ext cx="3930543" cy="262036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93C6655-C180-13FC-0F37-3F0677B5132D}"/>
              </a:ext>
            </a:extLst>
          </p:cNvPr>
          <p:cNvSpPr/>
          <p:nvPr/>
        </p:nvSpPr>
        <p:spPr>
          <a:xfrm>
            <a:off x="8176130" y="3214036"/>
            <a:ext cx="3943541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The Halte des Pèlerins </a:t>
            </a:r>
            <a:r>
              <a:rPr lang="fr-CA" dirty="0" err="1"/>
              <a:t>Vineyard</a:t>
            </a:r>
            <a:endParaRPr lang="fr-CA" dirty="0"/>
          </a:p>
        </p:txBody>
      </p:sp>
      <p:pic>
        <p:nvPicPr>
          <p:cNvPr id="14" name="Image 13" descr="Une image contenant homme, personne&#10;&#10;Description générée automatiquement">
            <a:extLst>
              <a:ext uri="{FF2B5EF4-FFF2-40B4-BE49-F238E27FC236}">
                <a16:creationId xmlns:a16="http://schemas.microsoft.com/office/drawing/2014/main" id="{056E3874-EE3F-900B-63E0-CABBB24C8B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131" y="3805626"/>
            <a:ext cx="3943542" cy="262902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D246934-C9C0-F484-6062-4CB91869424C}"/>
              </a:ext>
            </a:extLst>
          </p:cNvPr>
          <p:cNvSpPr/>
          <p:nvPr/>
        </p:nvSpPr>
        <p:spPr>
          <a:xfrm>
            <a:off x="8174562" y="6023336"/>
            <a:ext cx="3943540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 err="1"/>
              <a:t>Microbreweries</a:t>
            </a:r>
            <a:r>
              <a:rPr lang="fr-CA" dirty="0"/>
              <a:t> Tour</a:t>
            </a:r>
          </a:p>
        </p:txBody>
      </p:sp>
      <p:pic>
        <p:nvPicPr>
          <p:cNvPr id="3" name="Image 13" descr="Une image contenant bâtiment, extérieur, parc&#10;&#10;Description générée automatiquement">
            <a:extLst>
              <a:ext uri="{FF2B5EF4-FFF2-40B4-BE49-F238E27FC236}">
                <a16:creationId xmlns:a16="http://schemas.microsoft.com/office/drawing/2014/main" id="{00CFFA0F-8460-B869-A311-D94215984B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43" y="1023402"/>
            <a:ext cx="3902927" cy="260195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CF37084-B0E8-928B-8B3E-42BBAE9AE6DF}"/>
              </a:ext>
            </a:extLst>
          </p:cNvPr>
          <p:cNvSpPr/>
          <p:nvPr/>
        </p:nvSpPr>
        <p:spPr>
          <a:xfrm>
            <a:off x="105635" y="3214035"/>
            <a:ext cx="3902427" cy="411317"/>
          </a:xfrm>
          <a:prstGeom prst="rect">
            <a:avLst/>
          </a:prstGeom>
          <a:solidFill>
            <a:schemeClr val="bg1">
              <a:lumMod val="65000"/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 err="1"/>
              <a:t>Sherbrooke’s</a:t>
            </a:r>
            <a:r>
              <a:rPr lang="fr-CA" dirty="0"/>
              <a:t> </a:t>
            </a:r>
            <a:r>
              <a:rPr lang="fr-CA" dirty="0" err="1"/>
              <a:t>Murals</a:t>
            </a:r>
            <a:endParaRPr lang="fr-CA" dirty="0"/>
          </a:p>
        </p:txBody>
      </p:sp>
    </p:spTree>
    <p:extLst>
      <p:ext uri="{BB962C8B-B14F-4D97-AF65-F5344CB8AC3E}">
        <p14:creationId xmlns:p14="http://schemas.microsoft.com/office/powerpoint/2010/main" val="2202695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E6DFB2F-0E78-AD32-870B-B44ADFAC900E}"/>
              </a:ext>
            </a:extLst>
          </p:cNvPr>
          <p:cNvSpPr/>
          <p:nvPr/>
        </p:nvSpPr>
        <p:spPr>
          <a:xfrm>
            <a:off x="0" y="650449"/>
            <a:ext cx="12192000" cy="1432875"/>
          </a:xfrm>
          <a:prstGeom prst="rect">
            <a:avLst/>
          </a:prstGeom>
          <a:solidFill>
            <a:srgbClr val="C2C7CF"/>
          </a:solidFill>
          <a:ln>
            <a:solidFill>
              <a:srgbClr val="C2C7C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CA"/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BBD74FEC-2FE2-AA35-400A-76C2E8832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611222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kern="1200" dirty="0">
                <a:solidFill>
                  <a:srgbClr val="D2254D"/>
                </a:solidFill>
                <a:latin typeface="+mj-lt"/>
                <a:ea typeface="+mj-ea"/>
                <a:cs typeface="+mj-cs"/>
              </a:rPr>
              <a:t>Accessibility</a:t>
            </a:r>
          </a:p>
        </p:txBody>
      </p:sp>
      <p:pic>
        <p:nvPicPr>
          <p:cNvPr id="13" name="Espace réservé du contenu 12" descr="Une image contenant table&#10;&#10;Description générée automatiquement">
            <a:extLst>
              <a:ext uri="{FF2B5EF4-FFF2-40B4-BE49-F238E27FC236}">
                <a16:creationId xmlns:a16="http://schemas.microsoft.com/office/drawing/2014/main" id="{289D7D16-685F-912D-7803-DD1D54E0304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84"/>
          <a:stretch/>
        </p:blipFill>
        <p:spPr>
          <a:xfrm>
            <a:off x="6675489" y="2386225"/>
            <a:ext cx="5212080" cy="3856948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Espace réservé du contenu 7" descr="Une image contenant carte&#10;&#10;Description générée automatiquement">
            <a:extLst>
              <a:ext uri="{FF2B5EF4-FFF2-40B4-BE49-F238E27FC236}">
                <a16:creationId xmlns:a16="http://schemas.microsoft.com/office/drawing/2014/main" id="{F4D73B09-D8D2-D4FE-16D6-5F070F02BA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7" r="1" b="1"/>
          <a:stretch/>
        </p:blipFill>
        <p:spPr>
          <a:xfrm>
            <a:off x="304432" y="2385605"/>
            <a:ext cx="5212080" cy="3857568"/>
          </a:xfrm>
          <a:prstGeom prst="rect">
            <a:avLst/>
          </a:prstGeom>
        </p:spPr>
      </p:pic>
      <p:cxnSp>
        <p:nvCxnSpPr>
          <p:cNvPr id="4" name="Connecteur droit 3">
            <a:extLst>
              <a:ext uri="{FF2B5EF4-FFF2-40B4-BE49-F238E27FC236}">
                <a16:creationId xmlns:a16="http://schemas.microsoft.com/office/drawing/2014/main" id="{652B1D23-0CBC-D83D-B0AB-DC50BB8B56CA}"/>
              </a:ext>
            </a:extLst>
          </p:cNvPr>
          <p:cNvCxnSpPr/>
          <p:nvPr/>
        </p:nvCxnSpPr>
        <p:spPr>
          <a:xfrm>
            <a:off x="6171415" y="2754253"/>
            <a:ext cx="0" cy="3120272"/>
          </a:xfrm>
          <a:prstGeom prst="line">
            <a:avLst/>
          </a:prstGeom>
          <a:ln>
            <a:solidFill>
              <a:srgbClr val="C2C7CF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936C6D9-A35B-A66C-1D4E-69CA8C86D83C}"/>
              </a:ext>
            </a:extLst>
          </p:cNvPr>
          <p:cNvSpPr txBox="1"/>
          <p:nvPr/>
        </p:nvSpPr>
        <p:spPr>
          <a:xfrm>
            <a:off x="6826319" y="5801572"/>
            <a:ext cx="17341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A" sz="1400" dirty="0">
                <a:solidFill>
                  <a:schemeClr val="bg1"/>
                </a:solidFill>
              </a:rPr>
              <a:t>Burlington (Vermont)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0D01F0-24B1-9143-665A-5CA1EFF23D9C}"/>
              </a:ext>
            </a:extLst>
          </p:cNvPr>
          <p:cNvSpPr txBox="1"/>
          <p:nvPr/>
        </p:nvSpPr>
        <p:spPr>
          <a:xfrm>
            <a:off x="9535870" y="5801571"/>
            <a:ext cx="4587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A" sz="1400" dirty="0">
                <a:solidFill>
                  <a:schemeClr val="bg1"/>
                </a:solidFill>
              </a:rPr>
              <a:t>215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78350B-AFFA-F737-BDBD-309AC6582B82}"/>
              </a:ext>
            </a:extLst>
          </p:cNvPr>
          <p:cNvSpPr txBox="1"/>
          <p:nvPr/>
        </p:nvSpPr>
        <p:spPr>
          <a:xfrm>
            <a:off x="11247854" y="5801570"/>
            <a:ext cx="5068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A" sz="1400" dirty="0">
                <a:solidFill>
                  <a:schemeClr val="bg1"/>
                </a:solidFill>
              </a:rPr>
              <a:t>2.5h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9B7B8F-F5C4-FE76-5747-8064944040DA}"/>
              </a:ext>
            </a:extLst>
          </p:cNvPr>
          <p:cNvSpPr txBox="1"/>
          <p:nvPr/>
        </p:nvSpPr>
        <p:spPr>
          <a:xfrm>
            <a:off x="2458022" y="4415226"/>
            <a:ext cx="11824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A" sz="1400" b="1" dirty="0">
                <a:solidFill>
                  <a:schemeClr val="bg1"/>
                </a:solidFill>
              </a:rPr>
              <a:t>BURLINGTON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DB1EA12-22CD-EA56-7518-ED8DC2656683}"/>
              </a:ext>
            </a:extLst>
          </p:cNvPr>
          <p:cNvSpPr/>
          <p:nvPr/>
        </p:nvSpPr>
        <p:spPr>
          <a:xfrm>
            <a:off x="3445794" y="4286320"/>
            <a:ext cx="121296" cy="128906"/>
          </a:xfrm>
          <a:prstGeom prst="ellipse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622793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ce réservé du contenu 3">
            <a:extLst>
              <a:ext uri="{FF2B5EF4-FFF2-40B4-BE49-F238E27FC236}">
                <a16:creationId xmlns:a16="http://schemas.microsoft.com/office/drawing/2014/main" id="{5E074E01-D104-3A3B-7740-54340ED30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480" y="2684094"/>
            <a:ext cx="4502858" cy="3702565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buNone/>
            </a:pPr>
            <a:r>
              <a:rPr lang="en-US" u="sng" dirty="0" err="1"/>
              <a:t>Aeroshuttle</a:t>
            </a:r>
            <a:endParaRPr lang="en-US" u="sng" dirty="0"/>
          </a:p>
          <a:p>
            <a:r>
              <a:rPr lang="en-US" dirty="0"/>
              <a:t>Direct transport from Montréal-Trudeau International Airport</a:t>
            </a:r>
          </a:p>
          <a:p>
            <a:r>
              <a:rPr lang="en-US" dirty="0"/>
              <a:t>24/7, 365 days</a:t>
            </a:r>
          </a:p>
          <a:p>
            <a:r>
              <a:rPr lang="en-US"/>
              <a:t>120 </a:t>
            </a:r>
            <a:r>
              <a:rPr lang="en-US" dirty="0"/>
              <a:t>minutes </a:t>
            </a:r>
          </a:p>
          <a:p>
            <a:r>
              <a:rPr lang="en-US" dirty="0"/>
              <a:t>~200$CAD round trip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u="sng" dirty="0"/>
              <a:t>Bus or car rental</a:t>
            </a:r>
          </a:p>
        </p:txBody>
      </p:sp>
      <p:pic>
        <p:nvPicPr>
          <p:cNvPr id="7" name="Espace réservé du contenu 6" descr="Une image contenant texte, extérieur, bâtiment, route&#10;&#10;Description générée automatiquement">
            <a:extLst>
              <a:ext uri="{FF2B5EF4-FFF2-40B4-BE49-F238E27FC236}">
                <a16:creationId xmlns:a16="http://schemas.microsoft.com/office/drawing/2014/main" id="{5513B779-A955-756E-FF2D-33D9BDF648A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90" r="17612"/>
          <a:stretch/>
        </p:blipFill>
        <p:spPr>
          <a:xfrm>
            <a:off x="5385816" y="-2"/>
            <a:ext cx="6806184" cy="685800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CB6FAB7-DF3B-C80A-A1DA-8A67A2626622}"/>
              </a:ext>
            </a:extLst>
          </p:cNvPr>
          <p:cNvSpPr/>
          <p:nvPr/>
        </p:nvSpPr>
        <p:spPr>
          <a:xfrm>
            <a:off x="282804" y="471340"/>
            <a:ext cx="989815" cy="3964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CA"/>
          </a:p>
        </p:txBody>
      </p:sp>
      <p:sp>
        <p:nvSpPr>
          <p:cNvPr id="88" name="Titre 1">
            <a:extLst>
              <a:ext uri="{FF2B5EF4-FFF2-40B4-BE49-F238E27FC236}">
                <a16:creationId xmlns:a16="http://schemas.microsoft.com/office/drawing/2014/main" id="{4034749C-547B-DD74-66A0-ABFCA2B0F28D}"/>
              </a:ext>
            </a:extLst>
          </p:cNvPr>
          <p:cNvSpPr txBox="1">
            <a:spLocks/>
          </p:cNvSpPr>
          <p:nvPr/>
        </p:nvSpPr>
        <p:spPr>
          <a:xfrm>
            <a:off x="282804" y="833836"/>
            <a:ext cx="6869733" cy="120700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rgbClr val="D2254D"/>
                </a:solidFill>
              </a:rPr>
              <a:t>Airport </a:t>
            </a:r>
          </a:p>
          <a:p>
            <a:r>
              <a:rPr lang="en-US" sz="6000" b="1" dirty="0">
                <a:solidFill>
                  <a:srgbClr val="D2254D"/>
                </a:solidFill>
              </a:rPr>
              <a:t>Transportation</a:t>
            </a:r>
          </a:p>
        </p:txBody>
      </p:sp>
    </p:spTree>
    <p:extLst>
      <p:ext uri="{BB962C8B-B14F-4D97-AF65-F5344CB8AC3E}">
        <p14:creationId xmlns:p14="http://schemas.microsoft.com/office/powerpoint/2010/main" val="2970388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7832F-8E51-2122-3307-6D85CFC17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845977C-E3D4-E782-58FE-5BB78D408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9280" y="0"/>
            <a:ext cx="6383693" cy="6858000"/>
          </a:xfrm>
          <a:prstGeom prst="rect">
            <a:avLst/>
          </a:prstGeom>
        </p:spPr>
      </p:pic>
      <p:sp>
        <p:nvSpPr>
          <p:cNvPr id="8" name="Espace réservé du contenu 3">
            <a:extLst>
              <a:ext uri="{FF2B5EF4-FFF2-40B4-BE49-F238E27FC236}">
                <a16:creationId xmlns:a16="http://schemas.microsoft.com/office/drawing/2014/main" id="{8FE0CD3A-6255-31D7-21C0-18EC78CE8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480" y="2684094"/>
            <a:ext cx="4502858" cy="370256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endParaRPr lang="en-US" u="sng" dirty="0"/>
          </a:p>
          <a:p>
            <a:r>
              <a:rPr lang="en-US" dirty="0"/>
              <a:t>Taxi</a:t>
            </a:r>
          </a:p>
          <a:p>
            <a:r>
              <a:rPr lang="en-US" dirty="0"/>
              <a:t>Uber/Lyft</a:t>
            </a:r>
          </a:p>
          <a:p>
            <a:r>
              <a:rPr lang="en-US" dirty="0"/>
              <a:t>City bus</a:t>
            </a:r>
          </a:p>
          <a:p>
            <a:r>
              <a:rPr lang="en-US" dirty="0" err="1"/>
              <a:t>Bixi</a:t>
            </a:r>
            <a:r>
              <a:rPr lang="en-US" dirty="0"/>
              <a:t> self-service </a:t>
            </a:r>
          </a:p>
          <a:p>
            <a:pPr lvl="1"/>
            <a:r>
              <a:rPr lang="en-US" dirty="0"/>
              <a:t>Electrical assisted bicycles</a:t>
            </a:r>
          </a:p>
          <a:p>
            <a:pPr lvl="1"/>
            <a:r>
              <a:rPr lang="en-US" dirty="0"/>
              <a:t>Regular bicycles</a:t>
            </a:r>
          </a:p>
          <a:p>
            <a:r>
              <a:rPr lang="en-US" dirty="0"/>
              <a:t>Walk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4AB13EA-6178-7687-BDAF-84E937608D21}"/>
              </a:ext>
            </a:extLst>
          </p:cNvPr>
          <p:cNvSpPr/>
          <p:nvPr/>
        </p:nvSpPr>
        <p:spPr>
          <a:xfrm>
            <a:off x="282804" y="471340"/>
            <a:ext cx="989815" cy="3964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CA"/>
          </a:p>
        </p:txBody>
      </p:sp>
      <p:sp>
        <p:nvSpPr>
          <p:cNvPr id="88" name="Titre 1">
            <a:extLst>
              <a:ext uri="{FF2B5EF4-FFF2-40B4-BE49-F238E27FC236}">
                <a16:creationId xmlns:a16="http://schemas.microsoft.com/office/drawing/2014/main" id="{2C9F9CA4-2E99-5095-F13A-19F67EAE6867}"/>
              </a:ext>
            </a:extLst>
          </p:cNvPr>
          <p:cNvSpPr txBox="1">
            <a:spLocks/>
          </p:cNvSpPr>
          <p:nvPr/>
        </p:nvSpPr>
        <p:spPr>
          <a:xfrm>
            <a:off x="282804" y="833836"/>
            <a:ext cx="6869733" cy="120700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rgbClr val="D2254D"/>
                </a:solidFill>
              </a:rPr>
              <a:t>Local </a:t>
            </a:r>
          </a:p>
          <a:p>
            <a:r>
              <a:rPr lang="en-US" sz="6000" b="1" dirty="0">
                <a:solidFill>
                  <a:srgbClr val="D2254D"/>
                </a:solidFill>
              </a:rPr>
              <a:t>Transportation</a:t>
            </a:r>
          </a:p>
        </p:txBody>
      </p:sp>
    </p:spTree>
    <p:extLst>
      <p:ext uri="{BB962C8B-B14F-4D97-AF65-F5344CB8AC3E}">
        <p14:creationId xmlns:p14="http://schemas.microsoft.com/office/powerpoint/2010/main" val="1937931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054337D-F7F1-D997-1A25-E2E09B926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444" y="506527"/>
            <a:ext cx="7249308" cy="1325563"/>
          </a:xfrm>
        </p:spPr>
        <p:txBody>
          <a:bodyPr>
            <a:normAutofit fontScale="90000"/>
          </a:bodyPr>
          <a:lstStyle/>
          <a:p>
            <a:r>
              <a:rPr lang="fr-CA" b="1" dirty="0"/>
              <a:t>Real Time Conference </a:t>
            </a:r>
            <a:r>
              <a:rPr lang="fr-CA" b="1" dirty="0" err="1"/>
              <a:t>will</a:t>
            </a:r>
            <a:r>
              <a:rPr lang="fr-CA" b="1" dirty="0"/>
              <a:t> </a:t>
            </a:r>
            <a:r>
              <a:rPr lang="fr-CA" b="1" dirty="0" err="1"/>
              <a:t>be</a:t>
            </a:r>
            <a:r>
              <a:rPr lang="fr-CA" b="1" dirty="0"/>
              <a:t> at the </a:t>
            </a:r>
            <a:br>
              <a:rPr lang="fr-CA" b="1" dirty="0"/>
            </a:br>
            <a:r>
              <a:rPr lang="fr-CA" b="1" dirty="0"/>
              <a:t>Delta Sherbrooke Hotel by Marriott, Convention Centre</a:t>
            </a:r>
          </a:p>
        </p:txBody>
      </p:sp>
      <p:pic>
        <p:nvPicPr>
          <p:cNvPr id="4" name="Image 3" descr="Une image contenant texte, extérieur, ciel, bâtiment&#10;&#10;Description générée automatiquement">
            <a:extLst>
              <a:ext uri="{FF2B5EF4-FFF2-40B4-BE49-F238E27FC236}">
                <a16:creationId xmlns:a16="http://schemas.microsoft.com/office/drawing/2014/main" id="{2F79D206-3E4F-167E-F27E-6264E3754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0" y="0"/>
            <a:ext cx="4572000" cy="6858000"/>
          </a:xfrm>
          <a:prstGeom prst="rect">
            <a:avLst/>
          </a:prstGeom>
        </p:spPr>
      </p:pic>
      <p:sp>
        <p:nvSpPr>
          <p:cNvPr id="8" name="Espace réservé du contenu 3">
            <a:extLst>
              <a:ext uri="{FF2B5EF4-FFF2-40B4-BE49-F238E27FC236}">
                <a16:creationId xmlns:a16="http://schemas.microsoft.com/office/drawing/2014/main" id="{2B9FE40F-AFEF-7CC6-11AB-EAA76ECFF060}"/>
              </a:ext>
            </a:extLst>
          </p:cNvPr>
          <p:cNvSpPr txBox="1">
            <a:spLocks/>
          </p:cNvSpPr>
          <p:nvPr/>
        </p:nvSpPr>
        <p:spPr>
          <a:xfrm>
            <a:off x="291444" y="2499916"/>
            <a:ext cx="4012738" cy="1139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" name="Image 8" descr="Une image contenant intérieur, bâtiment, plafond, plancher&#10;&#10;Description générée automatiquement">
            <a:extLst>
              <a:ext uri="{FF2B5EF4-FFF2-40B4-BE49-F238E27FC236}">
                <a16:creationId xmlns:a16="http://schemas.microsoft.com/office/drawing/2014/main" id="{B2451B7D-CF35-4C15-B687-6FDD265FC2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28" y="2027912"/>
            <a:ext cx="4205054" cy="3363861"/>
          </a:xfrm>
          <a:prstGeom prst="rect">
            <a:avLst/>
          </a:prstGeom>
        </p:spPr>
      </p:pic>
      <p:pic>
        <p:nvPicPr>
          <p:cNvPr id="11" name="Image 10" descr="Une image contenant lit, intérieur, plancher, mur&#10;&#10;Description générée automatiquement">
            <a:extLst>
              <a:ext uri="{FF2B5EF4-FFF2-40B4-BE49-F238E27FC236}">
                <a16:creationId xmlns:a16="http://schemas.microsoft.com/office/drawing/2014/main" id="{361E2695-B392-C5AE-8131-B8F08D186A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1105" y="3950018"/>
            <a:ext cx="4361973" cy="2907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269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36BA73B-FB94-4B10-4A97-84ABC3649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435" y="1539552"/>
            <a:ext cx="11644868" cy="4721290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46BB287C-E5F3-EED7-644C-DD985A977564}"/>
              </a:ext>
            </a:extLst>
          </p:cNvPr>
          <p:cNvSpPr txBox="1">
            <a:spLocks/>
          </p:cNvSpPr>
          <p:nvPr/>
        </p:nvSpPr>
        <p:spPr>
          <a:xfrm>
            <a:off x="156861" y="-386695"/>
            <a:ext cx="8333996" cy="15666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rgbClr val="D2254D"/>
                </a:solidFill>
              </a:rPr>
              <a:t>Venue Surrounding Area</a:t>
            </a:r>
          </a:p>
        </p:txBody>
      </p:sp>
      <p:sp>
        <p:nvSpPr>
          <p:cNvPr id="6" name="Plaque 5">
            <a:extLst>
              <a:ext uri="{FF2B5EF4-FFF2-40B4-BE49-F238E27FC236}">
                <a16:creationId xmlns:a16="http://schemas.microsoft.com/office/drawing/2014/main" id="{39D792E8-0FA2-CC8E-02DA-D9854E46E2A5}"/>
              </a:ext>
            </a:extLst>
          </p:cNvPr>
          <p:cNvSpPr/>
          <p:nvPr/>
        </p:nvSpPr>
        <p:spPr>
          <a:xfrm>
            <a:off x="4933950" y="2105025"/>
            <a:ext cx="981075" cy="476250"/>
          </a:xfrm>
          <a:prstGeom prst="plaque">
            <a:avLst/>
          </a:prstGeom>
          <a:solidFill>
            <a:srgbClr val="FF0000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A" dirty="0"/>
              <a:t>Venue</a:t>
            </a:r>
          </a:p>
        </p:txBody>
      </p:sp>
    </p:spTree>
    <p:extLst>
      <p:ext uri="{BB962C8B-B14F-4D97-AF65-F5344CB8AC3E}">
        <p14:creationId xmlns:p14="http://schemas.microsoft.com/office/powerpoint/2010/main" val="1739741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764794-15A7-5F4C-09B5-6D8282340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Une image contenant intérieur, plafond, Centre de conférences, Convention&#10;&#10;Le contenu généré par l’IA peut être incorrect.">
            <a:extLst>
              <a:ext uri="{FF2B5EF4-FFF2-40B4-BE49-F238E27FC236}">
                <a16:creationId xmlns:a16="http://schemas.microsoft.com/office/drawing/2014/main" id="{06392579-9BFF-E5BA-23AA-63B327EC6F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32"/>
            <a:ext cx="12191999" cy="6858000"/>
          </a:xfrm>
          <a:prstGeom prst="rect">
            <a:avLst/>
          </a:prstGeom>
        </p:spPr>
      </p:pic>
      <p:sp>
        <p:nvSpPr>
          <p:cNvPr id="10" name="Titre 1">
            <a:extLst>
              <a:ext uri="{FF2B5EF4-FFF2-40B4-BE49-F238E27FC236}">
                <a16:creationId xmlns:a16="http://schemas.microsoft.com/office/drawing/2014/main" id="{CAC63F25-01E4-67CB-3259-FC680694EF93}"/>
              </a:ext>
            </a:extLst>
          </p:cNvPr>
          <p:cNvSpPr txBox="1">
            <a:spLocks/>
          </p:cNvSpPr>
          <p:nvPr/>
        </p:nvSpPr>
        <p:spPr>
          <a:xfrm>
            <a:off x="492763" y="5113853"/>
            <a:ext cx="9200646" cy="15666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chemeClr val="bg1"/>
                </a:solidFill>
              </a:rPr>
              <a:t>From IEEE NEWCAS 2024…</a:t>
            </a:r>
          </a:p>
        </p:txBody>
      </p:sp>
      <p:sp>
        <p:nvSpPr>
          <p:cNvPr id="11" name="Espace réservé du contenu 3">
            <a:extLst>
              <a:ext uri="{FF2B5EF4-FFF2-40B4-BE49-F238E27FC236}">
                <a16:creationId xmlns:a16="http://schemas.microsoft.com/office/drawing/2014/main" id="{AD003434-9D82-F9D7-1CA2-C2BA579C1283}"/>
              </a:ext>
            </a:extLst>
          </p:cNvPr>
          <p:cNvSpPr txBox="1">
            <a:spLocks/>
          </p:cNvSpPr>
          <p:nvPr/>
        </p:nvSpPr>
        <p:spPr>
          <a:xfrm>
            <a:off x="427448" y="5505651"/>
            <a:ext cx="5230260" cy="9229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345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764794-15A7-5F4C-09B5-6D8282340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re 1">
            <a:extLst>
              <a:ext uri="{FF2B5EF4-FFF2-40B4-BE49-F238E27FC236}">
                <a16:creationId xmlns:a16="http://schemas.microsoft.com/office/drawing/2014/main" id="{CAC63F25-01E4-67CB-3259-FC680694EF93}"/>
              </a:ext>
            </a:extLst>
          </p:cNvPr>
          <p:cNvSpPr txBox="1">
            <a:spLocks/>
          </p:cNvSpPr>
          <p:nvPr/>
        </p:nvSpPr>
        <p:spPr>
          <a:xfrm>
            <a:off x="427448" y="-353886"/>
            <a:ext cx="9200646" cy="15666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rgbClr val="D2254D"/>
                </a:solidFill>
              </a:rPr>
              <a:t>From IEEE NEWCAS 2024…</a:t>
            </a:r>
          </a:p>
        </p:txBody>
      </p:sp>
      <p:sp>
        <p:nvSpPr>
          <p:cNvPr id="11" name="Espace réservé du contenu 3">
            <a:extLst>
              <a:ext uri="{FF2B5EF4-FFF2-40B4-BE49-F238E27FC236}">
                <a16:creationId xmlns:a16="http://schemas.microsoft.com/office/drawing/2014/main" id="{AD003434-9D82-F9D7-1CA2-C2BA579C1283}"/>
              </a:ext>
            </a:extLst>
          </p:cNvPr>
          <p:cNvSpPr txBox="1">
            <a:spLocks/>
          </p:cNvSpPr>
          <p:nvPr/>
        </p:nvSpPr>
        <p:spPr>
          <a:xfrm>
            <a:off x="427448" y="5505651"/>
            <a:ext cx="5230260" cy="9229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4" name="Image 13" descr="Une image contenant intérieur, chaise, meubles, mur&#10;&#10;Le contenu généré par l’IA peut être incorrect.">
            <a:extLst>
              <a:ext uri="{FF2B5EF4-FFF2-40B4-BE49-F238E27FC236}">
                <a16:creationId xmlns:a16="http://schemas.microsoft.com/office/drawing/2014/main" id="{FE245438-9896-432D-5C09-2D1DF2A134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293" y="3911338"/>
            <a:ext cx="5051455" cy="2841445"/>
          </a:xfrm>
          <a:prstGeom prst="rect">
            <a:avLst/>
          </a:prstGeom>
        </p:spPr>
      </p:pic>
      <p:pic>
        <p:nvPicPr>
          <p:cNvPr id="8" name="Image 7" descr="Une image contenant intérieur, mur, scène, plafond&#10;&#10;Le contenu généré par l’IA peut être incorrect.">
            <a:extLst>
              <a:ext uri="{FF2B5EF4-FFF2-40B4-BE49-F238E27FC236}">
                <a16:creationId xmlns:a16="http://schemas.microsoft.com/office/drawing/2014/main" id="{AC9E4326-A844-41C6-4B41-D5A131A659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12749"/>
            <a:ext cx="7225874" cy="4064555"/>
          </a:xfrm>
          <a:prstGeom prst="rect">
            <a:avLst/>
          </a:prstGeom>
        </p:spPr>
      </p:pic>
      <p:pic>
        <p:nvPicPr>
          <p:cNvPr id="9" name="Image 8" descr="Une image contenant habits, personne, chaussures, sourire&#10;&#10;Le contenu généré par l’IA peut être incorrect.">
            <a:extLst>
              <a:ext uri="{FF2B5EF4-FFF2-40B4-BE49-F238E27FC236}">
                <a16:creationId xmlns:a16="http://schemas.microsoft.com/office/drawing/2014/main" id="{0DD7C350-878D-3014-1863-2488867939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274" y="1021830"/>
            <a:ext cx="4399669" cy="2776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294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145BE74B-0B43-AC76-9F05-128A709FB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6678" y="1837289"/>
            <a:ext cx="1840449" cy="1162137"/>
          </a:xfrm>
          <a:prstGeom prst="rect">
            <a:avLst/>
          </a:prstGeom>
        </p:spPr>
      </p:pic>
      <p:pic>
        <p:nvPicPr>
          <p:cNvPr id="6" name="Image 5" descr="Une image contenant table, intérieur, bleu&#10;&#10;Description générée automatiquement">
            <a:extLst>
              <a:ext uri="{FF2B5EF4-FFF2-40B4-BE49-F238E27FC236}">
                <a16:creationId xmlns:a16="http://schemas.microsoft.com/office/drawing/2014/main" id="{87CC3D34-3F46-FCF8-B792-214B7538C2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45"/>
          <a:stretch/>
        </p:blipFill>
        <p:spPr>
          <a:xfrm>
            <a:off x="68438" y="3159732"/>
            <a:ext cx="5865831" cy="3714073"/>
          </a:xfrm>
          <a:prstGeom prst="rect">
            <a:avLst/>
          </a:prstGeom>
        </p:spPr>
      </p:pic>
      <p:pic>
        <p:nvPicPr>
          <p:cNvPr id="12" name="Image 11" descr="Une image contenant plancher, intérieur, bâtiment, bois&#10;&#10;Description générée automatiquement">
            <a:extLst>
              <a:ext uri="{FF2B5EF4-FFF2-40B4-BE49-F238E27FC236}">
                <a16:creationId xmlns:a16="http://schemas.microsoft.com/office/drawing/2014/main" id="{3E98C2BF-DB58-FEF3-CA3A-E919C986A6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06"/>
          <a:stretch/>
        </p:blipFill>
        <p:spPr>
          <a:xfrm>
            <a:off x="5719665" y="2755493"/>
            <a:ext cx="6472335" cy="4110273"/>
          </a:xfrm>
          <a:prstGeom prst="rect">
            <a:avLst/>
          </a:prstGeom>
        </p:spPr>
      </p:pic>
      <p:pic>
        <p:nvPicPr>
          <p:cNvPr id="9" name="Image 8" descr="Une image contenant plafond, intérieur, gens, foule&#10;&#10;Description générée automatiquement">
            <a:extLst>
              <a:ext uri="{FF2B5EF4-FFF2-40B4-BE49-F238E27FC236}">
                <a16:creationId xmlns:a16="http://schemas.microsoft.com/office/drawing/2014/main" id="{D3BF3A83-F8BE-E1E6-E2B1-C4663E5F54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0097" y="-1"/>
            <a:ext cx="5871903" cy="3918857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65478AB-58B1-A005-117E-B06F0067E2C0}"/>
              </a:ext>
            </a:extLst>
          </p:cNvPr>
          <p:cNvSpPr txBox="1">
            <a:spLocks/>
          </p:cNvSpPr>
          <p:nvPr/>
        </p:nvSpPr>
        <p:spPr>
          <a:xfrm>
            <a:off x="212794" y="219959"/>
            <a:ext cx="6797243" cy="1617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rgbClr val="D2254D"/>
                </a:solidFill>
              </a:rPr>
              <a:t>Conference Dinner - Granada Theater</a:t>
            </a:r>
          </a:p>
        </p:txBody>
      </p:sp>
    </p:spTree>
    <p:extLst>
      <p:ext uri="{BB962C8B-B14F-4D97-AF65-F5344CB8AC3E}">
        <p14:creationId xmlns:p14="http://schemas.microsoft.com/office/powerpoint/2010/main" val="1896004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1">
            <a:extLst>
              <a:ext uri="{FF2B5EF4-FFF2-40B4-BE49-F238E27FC236}">
                <a16:creationId xmlns:a16="http://schemas.microsoft.com/office/drawing/2014/main" id="{4920E070-D6AC-4CF9-D38A-DFA1F18DC26A}"/>
              </a:ext>
            </a:extLst>
          </p:cNvPr>
          <p:cNvSpPr txBox="1">
            <a:spLocks/>
          </p:cNvSpPr>
          <p:nvPr/>
        </p:nvSpPr>
        <p:spPr>
          <a:xfrm>
            <a:off x="199449" y="0"/>
            <a:ext cx="9634591" cy="8853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rgbClr val="D2254D"/>
                </a:solidFill>
              </a:rPr>
              <a:t>Wednesday Afternoon Excursion and Social Events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34EC3031-602F-55A6-5800-FA6CD26DF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037" y="4906852"/>
            <a:ext cx="4870101" cy="270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5102477A-F4ED-2D9D-EC0C-966695280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745" y="1038818"/>
            <a:ext cx="6962461" cy="3868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Le plus long pont suspendu pour piétons en Amérique du Nord. Suivez le sentier de la Gorge pour y accéder.">
            <a:extLst>
              <a:ext uri="{FF2B5EF4-FFF2-40B4-BE49-F238E27FC236}">
                <a16:creationId xmlns:a16="http://schemas.microsoft.com/office/drawing/2014/main" id="{C4EE759E-EFC0-EE9C-83BC-DF05EB2C7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80" y="1529861"/>
            <a:ext cx="6810906" cy="510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363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E6DFB2F-0E78-AD32-870B-B44ADFAC900E}"/>
              </a:ext>
            </a:extLst>
          </p:cNvPr>
          <p:cNvSpPr/>
          <p:nvPr/>
        </p:nvSpPr>
        <p:spPr>
          <a:xfrm>
            <a:off x="0" y="650449"/>
            <a:ext cx="12192000" cy="1432875"/>
          </a:xfrm>
          <a:prstGeom prst="rect">
            <a:avLst/>
          </a:prstGeom>
          <a:solidFill>
            <a:srgbClr val="C2C7CF"/>
          </a:solidFill>
          <a:ln>
            <a:solidFill>
              <a:srgbClr val="C2C7C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CA"/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BBD74FEC-2FE2-AA35-400A-76C2E8832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611222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kern="1200" dirty="0">
                <a:solidFill>
                  <a:srgbClr val="D2254D"/>
                </a:solidFill>
                <a:latin typeface="+mj-lt"/>
                <a:ea typeface="+mj-ea"/>
                <a:cs typeface="+mj-cs"/>
              </a:rPr>
              <a:t>The local organization committee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Audrey Corbeil Therrien">
            <a:extLst>
              <a:ext uri="{FF2B5EF4-FFF2-40B4-BE49-F238E27FC236}">
                <a16:creationId xmlns:a16="http://schemas.microsoft.com/office/drawing/2014/main" id="{0475EC60-8169-2332-0762-94909D3E8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856" y="2572819"/>
            <a:ext cx="2608438" cy="1712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éjean Fontaine">
            <a:extLst>
              <a:ext uri="{FF2B5EF4-FFF2-40B4-BE49-F238E27FC236}">
                <a16:creationId xmlns:a16="http://schemas.microsoft.com/office/drawing/2014/main" id="{16DB6B8A-F747-DD5C-44E7-5975362FC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4101" y="2572819"/>
            <a:ext cx="2608436" cy="171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arc-André Tétrault">
            <a:extLst>
              <a:ext uri="{FF2B5EF4-FFF2-40B4-BE49-F238E27FC236}">
                <a16:creationId xmlns:a16="http://schemas.microsoft.com/office/drawing/2014/main" id="{06151C52-EDB7-6758-7422-16290867B7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175" y="2563758"/>
            <a:ext cx="2608438" cy="1712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A1AF09DC-5F6D-63F9-107F-1A946122F8C8}"/>
              </a:ext>
            </a:extLst>
          </p:cNvPr>
          <p:cNvSpPr txBox="1"/>
          <p:nvPr/>
        </p:nvSpPr>
        <p:spPr>
          <a:xfrm>
            <a:off x="8404101" y="4285181"/>
            <a:ext cx="26459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CA" dirty="0">
                <a:solidFill>
                  <a:schemeClr val="bg1"/>
                </a:solidFill>
              </a:rPr>
              <a:t>Réjean Fontaine, </a:t>
            </a:r>
            <a:r>
              <a:rPr lang="fr-CA" dirty="0" err="1">
                <a:solidFill>
                  <a:schemeClr val="bg1"/>
                </a:solidFill>
              </a:rPr>
              <a:t>eng</a:t>
            </a:r>
            <a:r>
              <a:rPr lang="fr-CA" dirty="0">
                <a:solidFill>
                  <a:schemeClr val="bg1"/>
                </a:solidFill>
              </a:rPr>
              <a:t>. PhD</a:t>
            </a:r>
          </a:p>
          <a:p>
            <a:pPr algn="ctr"/>
            <a:r>
              <a:rPr lang="fr-CA" dirty="0" err="1">
                <a:solidFill>
                  <a:schemeClr val="bg1"/>
                </a:solidFill>
              </a:rPr>
              <a:t>Treasurer</a:t>
            </a:r>
            <a:endParaRPr lang="fr-CA" dirty="0">
              <a:solidFill>
                <a:schemeClr val="bg1"/>
              </a:solidFill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8EF84AF0-773A-E6D1-2424-AE0EF853771C}"/>
              </a:ext>
            </a:extLst>
          </p:cNvPr>
          <p:cNvSpPr txBox="1"/>
          <p:nvPr/>
        </p:nvSpPr>
        <p:spPr>
          <a:xfrm>
            <a:off x="4630231" y="4285181"/>
            <a:ext cx="31436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CA" dirty="0">
                <a:solidFill>
                  <a:schemeClr val="bg1"/>
                </a:solidFill>
              </a:rPr>
              <a:t>Marc-André Tétrault, </a:t>
            </a:r>
            <a:r>
              <a:rPr lang="fr-CA" dirty="0" err="1">
                <a:solidFill>
                  <a:schemeClr val="bg1"/>
                </a:solidFill>
              </a:rPr>
              <a:t>eng</a:t>
            </a:r>
            <a:r>
              <a:rPr lang="fr-CA" dirty="0">
                <a:solidFill>
                  <a:schemeClr val="bg1"/>
                </a:solidFill>
              </a:rPr>
              <a:t>. PhD</a:t>
            </a:r>
          </a:p>
          <a:p>
            <a:pPr algn="ctr"/>
            <a:r>
              <a:rPr lang="fr-CA" dirty="0">
                <a:solidFill>
                  <a:schemeClr val="bg1"/>
                </a:solidFill>
              </a:rPr>
              <a:t>Chair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24581726-FCAF-B852-5B4B-3F932DBD4A49}"/>
              </a:ext>
            </a:extLst>
          </p:cNvPr>
          <p:cNvSpPr txBox="1"/>
          <p:nvPr/>
        </p:nvSpPr>
        <p:spPr>
          <a:xfrm>
            <a:off x="972794" y="4285181"/>
            <a:ext cx="33813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CA" dirty="0">
                <a:solidFill>
                  <a:schemeClr val="bg1"/>
                </a:solidFill>
              </a:rPr>
              <a:t>Audrey Corbeil Therrien, </a:t>
            </a:r>
            <a:r>
              <a:rPr lang="fr-CA" dirty="0" err="1">
                <a:solidFill>
                  <a:schemeClr val="bg1"/>
                </a:solidFill>
              </a:rPr>
              <a:t>eng</a:t>
            </a:r>
            <a:r>
              <a:rPr lang="fr-CA" dirty="0">
                <a:solidFill>
                  <a:schemeClr val="bg1"/>
                </a:solidFill>
              </a:rPr>
              <a:t>. PhD</a:t>
            </a:r>
          </a:p>
          <a:p>
            <a:pPr algn="ctr"/>
            <a:r>
              <a:rPr lang="fr-CA" dirty="0">
                <a:solidFill>
                  <a:schemeClr val="bg1"/>
                </a:solidFill>
              </a:rPr>
              <a:t>Co-Chair</a:t>
            </a:r>
          </a:p>
        </p:txBody>
      </p:sp>
      <p:sp>
        <p:nvSpPr>
          <p:cNvPr id="3" name="Titre 1">
            <a:extLst>
              <a:ext uri="{FF2B5EF4-FFF2-40B4-BE49-F238E27FC236}">
                <a16:creationId xmlns:a16="http://schemas.microsoft.com/office/drawing/2014/main" id="{FED6D0E4-CCC1-664D-E7A0-9DF9775B21B7}"/>
              </a:ext>
            </a:extLst>
          </p:cNvPr>
          <p:cNvSpPr txBox="1">
            <a:spLocks/>
          </p:cNvSpPr>
          <p:nvPr/>
        </p:nvSpPr>
        <p:spPr>
          <a:xfrm>
            <a:off x="529967" y="5144254"/>
            <a:ext cx="10762488" cy="120700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b="1" dirty="0">
                <a:solidFill>
                  <a:srgbClr val="D2254D"/>
                </a:solidFill>
              </a:rPr>
              <a:t>Looking forward to greet you in 2028!</a:t>
            </a:r>
          </a:p>
        </p:txBody>
      </p:sp>
    </p:spTree>
    <p:extLst>
      <p:ext uri="{BB962C8B-B14F-4D97-AF65-F5344CB8AC3E}">
        <p14:creationId xmlns:p14="http://schemas.microsoft.com/office/powerpoint/2010/main" val="3764750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dcb3290-567f-4bb5-a014-e9ac0a9ad72c" xsi:nil="true"/>
    <lcf76f155ced4ddcb4097134ff3c332f xmlns="5055bc43-822e-4af3-94cf-c8fae8a1bbd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0396C668606F846B23AEADDF5DEB305" ma:contentTypeVersion="12" ma:contentTypeDescription="Crée un document." ma:contentTypeScope="" ma:versionID="dc62a6f20ee2b0830b7cb16f4127ecec">
  <xsd:schema xmlns:xsd="http://www.w3.org/2001/XMLSchema" xmlns:xs="http://www.w3.org/2001/XMLSchema" xmlns:p="http://schemas.microsoft.com/office/2006/metadata/properties" xmlns:ns2="5055bc43-822e-4af3-94cf-c8fae8a1bbdd" xmlns:ns3="adcb3290-567f-4bb5-a014-e9ac0a9ad72c" targetNamespace="http://schemas.microsoft.com/office/2006/metadata/properties" ma:root="true" ma:fieldsID="0f29500f684390da5df34b1b97045259" ns2:_="" ns3:_="">
    <xsd:import namespace="5055bc43-822e-4af3-94cf-c8fae8a1bbdd"/>
    <xsd:import namespace="adcb3290-567f-4bb5-a014-e9ac0a9ad72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Billing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55bc43-822e-4af3-94cf-c8fae8a1bb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11" nillable="true" ma:displayName="MediaServiceBillingMetadata" ma:hidden="true" ma:internalName="MediaServiceBilling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Balises d’images" ma:readOnly="false" ma:fieldId="{5cf76f15-5ced-4ddc-b409-7134ff3c332f}" ma:taxonomyMulti="true" ma:sspId="d264a842-8adc-43f3-ad4e-91e5e271ce1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cb3290-567f-4bb5-a014-e9ac0a9ad72c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16134503-f32a-444a-899c-d9a347ea4c49}" ma:internalName="TaxCatchAll" ma:showField="CatchAllData" ma:web="adcb3290-567f-4bb5-a014-e9ac0a9ad72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F9DE05F-9F31-4D2A-8FBF-4244A37B75BE}">
  <ds:schemaRefs>
    <ds:schemaRef ds:uri="http://schemas.microsoft.com/office/2006/metadata/properties"/>
    <ds:schemaRef ds:uri="http://schemas.microsoft.com/office/infopath/2007/PartnerControls"/>
    <ds:schemaRef ds:uri="a52e7b51-f1ff-4309-a706-b6eb75fbbce0"/>
    <ds:schemaRef ds:uri="e1fec209-7cf4-479f-825c-1adcc9fe396d"/>
    <ds:schemaRef ds:uri="adcb3290-567f-4bb5-a014-e9ac0a9ad72c"/>
    <ds:schemaRef ds:uri="5055bc43-822e-4af3-94cf-c8fae8a1bbdd"/>
  </ds:schemaRefs>
</ds:datastoreItem>
</file>

<file path=customXml/itemProps2.xml><?xml version="1.0" encoding="utf-8"?>
<ds:datastoreItem xmlns:ds="http://schemas.openxmlformats.org/officeDocument/2006/customXml" ds:itemID="{0587936D-5C5F-4901-865E-C86B0896BBB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5EC90B-3D44-4C4E-B93D-F2ED7E128D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055bc43-822e-4af3-94cf-c8fae8a1bbdd"/>
    <ds:schemaRef ds:uri="adcb3290-567f-4bb5-a014-e9ac0a9ad7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2667</TotalTime>
  <Words>181</Words>
  <Application>Microsoft Office PowerPoint</Application>
  <PresentationFormat>Widescreen</PresentationFormat>
  <Paragraphs>56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Thème Office</vt:lpstr>
      <vt:lpstr>PowerPoint Presentation</vt:lpstr>
      <vt:lpstr>PowerPoint Presentation</vt:lpstr>
      <vt:lpstr>PowerPoint Presentation</vt:lpstr>
      <vt:lpstr>PowerPoint Presentation</vt:lpstr>
      <vt:lpstr>Accessibility</vt:lpstr>
      <vt:lpstr>PowerPoint Presentation</vt:lpstr>
      <vt:lpstr>PowerPoint Presentation</vt:lpstr>
      <vt:lpstr>Real Time Conference will be at the  Delta Sherbrooke Hotel by Marriott, Convention 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local organization committee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Josyane Maurice</dc:creator>
  <cp:lastModifiedBy>Marc-André Tétrault</cp:lastModifiedBy>
  <cp:revision>18</cp:revision>
  <dcterms:created xsi:type="dcterms:W3CDTF">2022-05-17T22:54:42Z</dcterms:created>
  <dcterms:modified xsi:type="dcterms:W3CDTF">2026-05-28T07:54:21Z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0x01010070396C668606F846B23AEADDF5DEB305</vt:lpwstr>
  </property>
  <property fmtid="{D5CDD505-2E9C-101B-9397-08002B2CF9AE}" pid="3" name="MediaServiceImageTags">
    <vt:lpwstr/>
  </property>
</Properties>
</file>