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289" r:id="rId3"/>
    <p:sldId id="258" r:id="rId4"/>
    <p:sldId id="259" r:id="rId5"/>
    <p:sldId id="257" r:id="rId6"/>
    <p:sldId id="260" r:id="rId7"/>
    <p:sldId id="288" r:id="rId8"/>
    <p:sldId id="261" r:id="rId9"/>
    <p:sldId id="262" r:id="rId10"/>
    <p:sldId id="285" r:id="rId11"/>
    <p:sldId id="263" r:id="rId12"/>
    <p:sldId id="293" r:id="rId13"/>
    <p:sldId id="281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6" r:id="rId23"/>
    <p:sldId id="282" r:id="rId24"/>
    <p:sldId id="290" r:id="rId25"/>
    <p:sldId id="283" r:id="rId26"/>
    <p:sldId id="291" r:id="rId27"/>
    <p:sldId id="274" r:id="rId28"/>
    <p:sldId id="273" r:id="rId29"/>
    <p:sldId id="294" r:id="rId30"/>
    <p:sldId id="275" r:id="rId31"/>
    <p:sldId id="277" r:id="rId32"/>
    <p:sldId id="292" r:id="rId33"/>
    <p:sldId id="280" r:id="rId34"/>
    <p:sldId id="295" r:id="rId35"/>
    <p:sldId id="278" r:id="rId36"/>
    <p:sldId id="279" r:id="rId37"/>
    <p:sldId id="28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Gennai" userId="87332b8c-0579-48d1-9bb4-9c6c0dbe90cf" providerId="ADAL" clId="{D4892AAB-3DE0-4A4F-963B-D0D28A3B8190}"/>
    <pc:docChg chg="undo redo custSel addSld delSld modSld sldOrd modMainMaster">
      <pc:chgData name="Alberto Gennai" userId="87332b8c-0579-48d1-9bb4-9c6c0dbe90cf" providerId="ADAL" clId="{D4892AAB-3DE0-4A4F-963B-D0D28A3B8190}" dt="2026-05-28T06:22:04.800" v="6438" actId="20577"/>
      <pc:docMkLst>
        <pc:docMk/>
      </pc:docMkLst>
      <pc:sldChg chg="addSp modSp mod">
        <pc:chgData name="Alberto Gennai" userId="87332b8c-0579-48d1-9bb4-9c6c0dbe90cf" providerId="ADAL" clId="{D4892AAB-3DE0-4A4F-963B-D0D28A3B8190}" dt="2026-05-26T09:44:58.439" v="1465" actId="1076"/>
        <pc:sldMkLst>
          <pc:docMk/>
          <pc:sldMk cId="97021761" sldId="256"/>
        </pc:sldMkLst>
        <pc:spChg chg="mod">
          <ac:chgData name="Alberto Gennai" userId="87332b8c-0579-48d1-9bb4-9c6c0dbe90cf" providerId="ADAL" clId="{D4892AAB-3DE0-4A4F-963B-D0D28A3B8190}" dt="2026-05-26T09:44:45.689" v="1463" actId="207"/>
          <ac:spMkLst>
            <pc:docMk/>
            <pc:sldMk cId="97021761" sldId="256"/>
            <ac:spMk id="2" creationId="{C9AB2C7E-FF85-A640-A92C-827A4D24E9EB}"/>
          </ac:spMkLst>
        </pc:spChg>
        <pc:spChg chg="mod">
          <ac:chgData name="Alberto Gennai" userId="87332b8c-0579-48d1-9bb4-9c6c0dbe90cf" providerId="ADAL" clId="{D4892AAB-3DE0-4A4F-963B-D0D28A3B8190}" dt="2026-05-26T09:44:52.756" v="1464" actId="207"/>
          <ac:spMkLst>
            <pc:docMk/>
            <pc:sldMk cId="97021761" sldId="256"/>
            <ac:spMk id="3" creationId="{BE23F357-5D50-601B-F732-67CD780B7145}"/>
          </ac:spMkLst>
        </pc:spChg>
        <pc:spChg chg="add ord">
          <ac:chgData name="Alberto Gennai" userId="87332b8c-0579-48d1-9bb4-9c6c0dbe90cf" providerId="ADAL" clId="{D4892AAB-3DE0-4A4F-963B-D0D28A3B8190}" dt="2026-05-26T09:44:24.840" v="1462" actId="167"/>
          <ac:spMkLst>
            <pc:docMk/>
            <pc:sldMk cId="97021761" sldId="256"/>
            <ac:spMk id="4" creationId="{A3FA448E-D6E3-C87A-8ED4-ECF2AA2724A8}"/>
          </ac:spMkLst>
        </pc:spChg>
        <pc:picChg chg="mod">
          <ac:chgData name="Alberto Gennai" userId="87332b8c-0579-48d1-9bb4-9c6c0dbe90cf" providerId="ADAL" clId="{D4892AAB-3DE0-4A4F-963B-D0D28A3B8190}" dt="2026-05-26T09:44:58.439" v="1465" actId="1076"/>
          <ac:picMkLst>
            <pc:docMk/>
            <pc:sldMk cId="97021761" sldId="256"/>
            <ac:picMk id="6" creationId="{E70815EA-4751-7003-1347-0EA252394C9E}"/>
          </ac:picMkLst>
        </pc:picChg>
      </pc:sldChg>
      <pc:sldChg chg="modSp mod">
        <pc:chgData name="Alberto Gennai" userId="87332b8c-0579-48d1-9bb4-9c6c0dbe90cf" providerId="ADAL" clId="{D4892AAB-3DE0-4A4F-963B-D0D28A3B8190}" dt="2026-05-26T13:22:08.604" v="6084" actId="20577"/>
        <pc:sldMkLst>
          <pc:docMk/>
          <pc:sldMk cId="3649440633" sldId="257"/>
        </pc:sldMkLst>
        <pc:spChg chg="mod">
          <ac:chgData name="Alberto Gennai" userId="87332b8c-0579-48d1-9bb4-9c6c0dbe90cf" providerId="ADAL" clId="{D4892AAB-3DE0-4A4F-963B-D0D28A3B8190}" dt="2026-05-26T13:22:08.604" v="6084" actId="20577"/>
          <ac:spMkLst>
            <pc:docMk/>
            <pc:sldMk cId="3649440633" sldId="257"/>
            <ac:spMk id="10" creationId="{53C2FA63-282E-2192-480E-DD28CBB49ECC}"/>
          </ac:spMkLst>
        </pc:spChg>
      </pc:sldChg>
      <pc:sldChg chg="addSp modSp mod">
        <pc:chgData name="Alberto Gennai" userId="87332b8c-0579-48d1-9bb4-9c6c0dbe90cf" providerId="ADAL" clId="{D4892AAB-3DE0-4A4F-963B-D0D28A3B8190}" dt="2026-05-26T10:00:49.982" v="1799" actId="1076"/>
        <pc:sldMkLst>
          <pc:docMk/>
          <pc:sldMk cId="3328945253" sldId="258"/>
        </pc:sldMkLst>
        <pc:spChg chg="mod">
          <ac:chgData name="Alberto Gennai" userId="87332b8c-0579-48d1-9bb4-9c6c0dbe90cf" providerId="ADAL" clId="{D4892AAB-3DE0-4A4F-963B-D0D28A3B8190}" dt="2026-05-25T14:48:09.779" v="0" actId="207"/>
          <ac:spMkLst>
            <pc:docMk/>
            <pc:sldMk cId="3328945253" sldId="258"/>
            <ac:spMk id="7" creationId="{432AE331-B540-0993-28F5-86A3A63049F1}"/>
          </ac:spMkLst>
        </pc:spChg>
        <pc:picChg chg="mod">
          <ac:chgData name="Alberto Gennai" userId="87332b8c-0579-48d1-9bb4-9c6c0dbe90cf" providerId="ADAL" clId="{D4892AAB-3DE0-4A4F-963B-D0D28A3B8190}" dt="2026-05-26T10:00:19.067" v="1797" actId="1076"/>
          <ac:picMkLst>
            <pc:docMk/>
            <pc:sldMk cId="3328945253" sldId="258"/>
            <ac:picMk id="5" creationId="{E861EBC8-726C-18D3-2B72-7758083DAB53}"/>
          </ac:picMkLst>
        </pc:picChg>
        <pc:picChg chg="add mod">
          <ac:chgData name="Alberto Gennai" userId="87332b8c-0579-48d1-9bb4-9c6c0dbe90cf" providerId="ADAL" clId="{D4892AAB-3DE0-4A4F-963B-D0D28A3B8190}" dt="2026-05-26T10:00:49.982" v="1799" actId="1076"/>
          <ac:picMkLst>
            <pc:docMk/>
            <pc:sldMk cId="3328945253" sldId="258"/>
            <ac:picMk id="9" creationId="{337FBDF5-03ED-A850-3CAA-AD2E0762A5C0}"/>
          </ac:picMkLst>
        </pc:picChg>
      </pc:sldChg>
      <pc:sldChg chg="modSp mod">
        <pc:chgData name="Alberto Gennai" userId="87332b8c-0579-48d1-9bb4-9c6c0dbe90cf" providerId="ADAL" clId="{D4892AAB-3DE0-4A4F-963B-D0D28A3B8190}" dt="2026-05-25T14:48:57.646" v="1" actId="207"/>
        <pc:sldMkLst>
          <pc:docMk/>
          <pc:sldMk cId="433583755" sldId="259"/>
        </pc:sldMkLst>
        <pc:spChg chg="mod">
          <ac:chgData name="Alberto Gennai" userId="87332b8c-0579-48d1-9bb4-9c6c0dbe90cf" providerId="ADAL" clId="{D4892AAB-3DE0-4A4F-963B-D0D28A3B8190}" dt="2026-05-25T14:48:57.646" v="1" actId="207"/>
          <ac:spMkLst>
            <pc:docMk/>
            <pc:sldMk cId="433583755" sldId="259"/>
            <ac:spMk id="12" creationId="{021BB5F0-CCD1-56FC-6289-6333E0C394C6}"/>
          </ac:spMkLst>
        </pc:spChg>
      </pc:sldChg>
      <pc:sldChg chg="addSp delSp modSp new mod">
        <pc:chgData name="Alberto Gennai" userId="87332b8c-0579-48d1-9bb4-9c6c0dbe90cf" providerId="ADAL" clId="{D4892AAB-3DE0-4A4F-963B-D0D28A3B8190}" dt="2026-05-25T15:32:50.455" v="36" actId="1076"/>
        <pc:sldMkLst>
          <pc:docMk/>
          <pc:sldMk cId="1061012594" sldId="260"/>
        </pc:sldMkLst>
        <pc:spChg chg="mod">
          <ac:chgData name="Alberto Gennai" userId="87332b8c-0579-48d1-9bb4-9c6c0dbe90cf" providerId="ADAL" clId="{D4892AAB-3DE0-4A4F-963B-D0D28A3B8190}" dt="2026-05-25T15:32:35.062" v="35" actId="1076"/>
          <ac:spMkLst>
            <pc:docMk/>
            <pc:sldMk cId="1061012594" sldId="260"/>
            <ac:spMk id="2" creationId="{801D4127-2003-DA8C-2143-FA92C730A5A5}"/>
          </ac:spMkLst>
        </pc:spChg>
        <pc:spChg chg="add del mod">
          <ac:chgData name="Alberto Gennai" userId="87332b8c-0579-48d1-9bb4-9c6c0dbe90cf" providerId="ADAL" clId="{D4892AAB-3DE0-4A4F-963B-D0D28A3B8190}" dt="2026-05-25T15:26:54.423" v="25" actId="1076"/>
          <ac:spMkLst>
            <pc:docMk/>
            <pc:sldMk cId="1061012594" sldId="260"/>
            <ac:spMk id="3" creationId="{1617EC6E-3A92-D84D-3446-80717BBD7288}"/>
          </ac:spMkLst>
        </pc:spChg>
        <pc:spChg chg="add mod">
          <ac:chgData name="Alberto Gennai" userId="87332b8c-0579-48d1-9bb4-9c6c0dbe90cf" providerId="ADAL" clId="{D4892AAB-3DE0-4A4F-963B-D0D28A3B8190}" dt="2026-05-25T15:27:07.261" v="26" actId="1076"/>
          <ac:spMkLst>
            <pc:docMk/>
            <pc:sldMk cId="1061012594" sldId="260"/>
            <ac:spMk id="8" creationId="{27CEB1C8-CAA9-0DC5-3233-BBA497D9F187}"/>
          </ac:spMkLst>
        </pc:spChg>
        <pc:picChg chg="add mod">
          <ac:chgData name="Alberto Gennai" userId="87332b8c-0579-48d1-9bb4-9c6c0dbe90cf" providerId="ADAL" clId="{D4892AAB-3DE0-4A4F-963B-D0D28A3B8190}" dt="2026-05-25T15:27:20.045" v="28" actId="1076"/>
          <ac:picMkLst>
            <pc:docMk/>
            <pc:sldMk cId="1061012594" sldId="260"/>
            <ac:picMk id="4" creationId="{E5DC9C46-A1C1-423F-252E-34A67086A1FA}"/>
          </ac:picMkLst>
        </pc:picChg>
        <pc:picChg chg="add mod">
          <ac:chgData name="Alberto Gennai" userId="87332b8c-0579-48d1-9bb4-9c6c0dbe90cf" providerId="ADAL" clId="{D4892AAB-3DE0-4A4F-963B-D0D28A3B8190}" dt="2026-05-25T15:27:07.261" v="26" actId="1076"/>
          <ac:picMkLst>
            <pc:docMk/>
            <pc:sldMk cId="1061012594" sldId="260"/>
            <ac:picMk id="5" creationId="{79505576-A751-E955-1F8D-26B359D33F67}"/>
          </ac:picMkLst>
        </pc:picChg>
        <pc:picChg chg="add mod">
          <ac:chgData name="Alberto Gennai" userId="87332b8c-0579-48d1-9bb4-9c6c0dbe90cf" providerId="ADAL" clId="{D4892AAB-3DE0-4A4F-963B-D0D28A3B8190}" dt="2026-05-25T15:27:07.261" v="26" actId="1076"/>
          <ac:picMkLst>
            <pc:docMk/>
            <pc:sldMk cId="1061012594" sldId="260"/>
            <ac:picMk id="6" creationId="{F6400C09-4BFB-AC71-A8F4-1B501692C4B4}"/>
          </ac:picMkLst>
        </pc:picChg>
        <pc:picChg chg="add mod">
          <ac:chgData name="Alberto Gennai" userId="87332b8c-0579-48d1-9bb4-9c6c0dbe90cf" providerId="ADAL" clId="{D4892AAB-3DE0-4A4F-963B-D0D28A3B8190}" dt="2026-05-25T15:32:19.930" v="33" actId="1076"/>
          <ac:picMkLst>
            <pc:docMk/>
            <pc:sldMk cId="1061012594" sldId="260"/>
            <ac:picMk id="1028" creationId="{6727BEF4-262F-6C4A-B3DA-C88026F5D35E}"/>
          </ac:picMkLst>
        </pc:picChg>
        <pc:picChg chg="add mod">
          <ac:chgData name="Alberto Gennai" userId="87332b8c-0579-48d1-9bb4-9c6c0dbe90cf" providerId="ADAL" clId="{D4892AAB-3DE0-4A4F-963B-D0D28A3B8190}" dt="2026-05-25T15:32:50.455" v="36" actId="1076"/>
          <ac:picMkLst>
            <pc:docMk/>
            <pc:sldMk cId="1061012594" sldId="260"/>
            <ac:picMk id="1029" creationId="{3E063829-E389-5FCB-76D2-15DC4361012A}"/>
          </ac:picMkLst>
        </pc:picChg>
      </pc:sldChg>
      <pc:sldChg chg="addSp modSp new mod">
        <pc:chgData name="Alberto Gennai" userId="87332b8c-0579-48d1-9bb4-9c6c0dbe90cf" providerId="ADAL" clId="{D4892AAB-3DE0-4A4F-963B-D0D28A3B8190}" dt="2026-05-27T05:25:24.999" v="6404" actId="1036"/>
        <pc:sldMkLst>
          <pc:docMk/>
          <pc:sldMk cId="903778749" sldId="261"/>
        </pc:sldMkLst>
        <pc:spChg chg="mod">
          <ac:chgData name="Alberto Gennai" userId="87332b8c-0579-48d1-9bb4-9c6c0dbe90cf" providerId="ADAL" clId="{D4892AAB-3DE0-4A4F-963B-D0D28A3B8190}" dt="2026-05-25T15:42:53.150" v="71" actId="20577"/>
          <ac:spMkLst>
            <pc:docMk/>
            <pc:sldMk cId="903778749" sldId="261"/>
            <ac:spMk id="2" creationId="{8D682FD8-AF8B-1272-D25C-BD44741F99F0}"/>
          </ac:spMkLst>
        </pc:spChg>
        <pc:spChg chg="mod">
          <ac:chgData name="Alberto Gennai" userId="87332b8c-0579-48d1-9bb4-9c6c0dbe90cf" providerId="ADAL" clId="{D4892AAB-3DE0-4A4F-963B-D0D28A3B8190}" dt="2026-05-27T05:25:21.794" v="6403" actId="20577"/>
          <ac:spMkLst>
            <pc:docMk/>
            <pc:sldMk cId="903778749" sldId="261"/>
            <ac:spMk id="3" creationId="{B86511FD-74E1-9765-745D-EA6A99B5F1F1}"/>
          </ac:spMkLst>
        </pc:spChg>
        <pc:picChg chg="add mod">
          <ac:chgData name="Alberto Gennai" userId="87332b8c-0579-48d1-9bb4-9c6c0dbe90cf" providerId="ADAL" clId="{D4892AAB-3DE0-4A4F-963B-D0D28A3B8190}" dt="2026-05-27T05:25:24.999" v="6404" actId="1036"/>
          <ac:picMkLst>
            <pc:docMk/>
            <pc:sldMk cId="903778749" sldId="261"/>
            <ac:picMk id="4" creationId="{4272D17E-E698-3304-3024-2B4F42953ACF}"/>
          </ac:picMkLst>
        </pc:picChg>
        <pc:picChg chg="add mod">
          <ac:chgData name="Alberto Gennai" userId="87332b8c-0579-48d1-9bb4-9c6c0dbe90cf" providerId="ADAL" clId="{D4892AAB-3DE0-4A4F-963B-D0D28A3B8190}" dt="2026-05-25T15:42:41.960" v="56" actId="1076"/>
          <ac:picMkLst>
            <pc:docMk/>
            <pc:sldMk cId="903778749" sldId="261"/>
            <ac:picMk id="5" creationId="{6A6D2C0B-F43B-773B-771A-6132A290D2EB}"/>
          </ac:picMkLst>
        </pc:picChg>
      </pc:sldChg>
      <pc:sldChg chg="addSp delSp modSp new mod modClrScheme chgLayout">
        <pc:chgData name="Alberto Gennai" userId="87332b8c-0579-48d1-9bb4-9c6c0dbe90cf" providerId="ADAL" clId="{D4892AAB-3DE0-4A4F-963B-D0D28A3B8190}" dt="2026-05-25T15:56:57.421" v="170" actId="1076"/>
        <pc:sldMkLst>
          <pc:docMk/>
          <pc:sldMk cId="16856070" sldId="262"/>
        </pc:sldMkLst>
        <pc:spChg chg="add mod">
          <ac:chgData name="Alberto Gennai" userId="87332b8c-0579-48d1-9bb4-9c6c0dbe90cf" providerId="ADAL" clId="{D4892AAB-3DE0-4A4F-963B-D0D28A3B8190}" dt="2026-05-25T15:56:57.421" v="170" actId="1076"/>
          <ac:spMkLst>
            <pc:docMk/>
            <pc:sldMk cId="16856070" sldId="262"/>
            <ac:spMk id="12" creationId="{4BB4AB0B-51B8-C8E4-0EB0-22EC1C7F52A9}"/>
          </ac:spMkLst>
        </pc:spChg>
        <pc:picChg chg="add mod">
          <ac:chgData name="Alberto Gennai" userId="87332b8c-0579-48d1-9bb4-9c6c0dbe90cf" providerId="ADAL" clId="{D4892AAB-3DE0-4A4F-963B-D0D28A3B8190}" dt="2026-05-25T15:50:46.653" v="91" actId="1076"/>
          <ac:picMkLst>
            <pc:docMk/>
            <pc:sldMk cId="16856070" sldId="262"/>
            <ac:picMk id="6" creationId="{AB8F669C-074D-D168-4B3E-410E3F4FE262}"/>
          </ac:picMkLst>
        </pc:picChg>
        <pc:picChg chg="add mod">
          <ac:chgData name="Alberto Gennai" userId="87332b8c-0579-48d1-9bb4-9c6c0dbe90cf" providerId="ADAL" clId="{D4892AAB-3DE0-4A4F-963B-D0D28A3B8190}" dt="2026-05-25T15:52:35.023" v="98" actId="1076"/>
          <ac:picMkLst>
            <pc:docMk/>
            <pc:sldMk cId="16856070" sldId="262"/>
            <ac:picMk id="7" creationId="{67D725E2-9A8A-70F9-150E-6C99E4A9D867}"/>
          </ac:picMkLst>
        </pc:picChg>
        <pc:picChg chg="add mod">
          <ac:chgData name="Alberto Gennai" userId="87332b8c-0579-48d1-9bb4-9c6c0dbe90cf" providerId="ADAL" clId="{D4892AAB-3DE0-4A4F-963B-D0D28A3B8190}" dt="2026-05-25T15:52:39.152" v="99" actId="14100"/>
          <ac:picMkLst>
            <pc:docMk/>
            <pc:sldMk cId="16856070" sldId="262"/>
            <ac:picMk id="9" creationId="{9A3B5991-5AF2-F5CC-6702-A844EC478143}"/>
          </ac:picMkLst>
        </pc:picChg>
      </pc:sldChg>
      <pc:sldChg chg="addSp delSp modSp new mod ord">
        <pc:chgData name="Alberto Gennai" userId="87332b8c-0579-48d1-9bb4-9c6c0dbe90cf" providerId="ADAL" clId="{D4892AAB-3DE0-4A4F-963B-D0D28A3B8190}" dt="2026-05-26T12:51:05.712" v="4094" actId="21"/>
        <pc:sldMkLst>
          <pc:docMk/>
          <pc:sldMk cId="150685065" sldId="263"/>
        </pc:sldMkLst>
        <pc:spChg chg="mod">
          <ac:chgData name="Alberto Gennai" userId="87332b8c-0579-48d1-9bb4-9c6c0dbe90cf" providerId="ADAL" clId="{D4892AAB-3DE0-4A4F-963B-D0D28A3B8190}" dt="2026-05-26T09:16:22.966" v="1409" actId="20577"/>
          <ac:spMkLst>
            <pc:docMk/>
            <pc:sldMk cId="150685065" sldId="263"/>
            <ac:spMk id="2" creationId="{5B41BA05-8029-7C6E-4169-AAF95C4D1541}"/>
          </ac:spMkLst>
        </pc:spChg>
        <pc:spChg chg="mod">
          <ac:chgData name="Alberto Gennai" userId="87332b8c-0579-48d1-9bb4-9c6c0dbe90cf" providerId="ADAL" clId="{D4892AAB-3DE0-4A4F-963B-D0D28A3B8190}" dt="2026-05-26T12:51:02.120" v="4093" actId="14100"/>
          <ac:spMkLst>
            <pc:docMk/>
            <pc:sldMk cId="150685065" sldId="263"/>
            <ac:spMk id="3" creationId="{E1E6187B-2FFA-16F7-E71C-126C70546C32}"/>
          </ac:spMkLst>
        </pc:spChg>
        <pc:picChg chg="add mod">
          <ac:chgData name="Alberto Gennai" userId="87332b8c-0579-48d1-9bb4-9c6c0dbe90cf" providerId="ADAL" clId="{D4892AAB-3DE0-4A4F-963B-D0D28A3B8190}" dt="2026-05-25T16:04:27.703" v="248" actId="1076"/>
          <ac:picMkLst>
            <pc:docMk/>
            <pc:sldMk cId="150685065" sldId="263"/>
            <ac:picMk id="4" creationId="{1B0BDE9A-7A39-C261-A105-D5371632D512}"/>
          </ac:picMkLst>
        </pc:picChg>
      </pc:sldChg>
      <pc:sldChg chg="addSp delSp modSp new mod">
        <pc:chgData name="Alberto Gennai" userId="87332b8c-0579-48d1-9bb4-9c6c0dbe90cf" providerId="ADAL" clId="{D4892AAB-3DE0-4A4F-963B-D0D28A3B8190}" dt="2026-05-26T09:23:16.247" v="1440" actId="1076"/>
        <pc:sldMkLst>
          <pc:docMk/>
          <pc:sldMk cId="3824032277" sldId="264"/>
        </pc:sldMkLst>
        <pc:spChg chg="mod">
          <ac:chgData name="Alberto Gennai" userId="87332b8c-0579-48d1-9bb4-9c6c0dbe90cf" providerId="ADAL" clId="{D4892AAB-3DE0-4A4F-963B-D0D28A3B8190}" dt="2026-05-25T16:08:50.939" v="282" actId="20577"/>
          <ac:spMkLst>
            <pc:docMk/>
            <pc:sldMk cId="3824032277" sldId="264"/>
            <ac:spMk id="2" creationId="{9174599A-D2CF-E94E-FDD9-D913059DF286}"/>
          </ac:spMkLst>
        </pc:spChg>
        <pc:picChg chg="add mod">
          <ac:chgData name="Alberto Gennai" userId="87332b8c-0579-48d1-9bb4-9c6c0dbe90cf" providerId="ADAL" clId="{D4892AAB-3DE0-4A4F-963B-D0D28A3B8190}" dt="2026-05-26T09:22:51.816" v="1435" actId="1076"/>
          <ac:picMkLst>
            <pc:docMk/>
            <pc:sldMk cId="3824032277" sldId="264"/>
            <ac:picMk id="4" creationId="{3BDC1162-98B4-C6D8-850B-02BDFF45BF23}"/>
          </ac:picMkLst>
        </pc:picChg>
        <pc:picChg chg="add mod">
          <ac:chgData name="Alberto Gennai" userId="87332b8c-0579-48d1-9bb4-9c6c0dbe90cf" providerId="ADAL" clId="{D4892AAB-3DE0-4A4F-963B-D0D28A3B8190}" dt="2026-05-26T09:22:18.252" v="1428" actId="1076"/>
          <ac:picMkLst>
            <pc:docMk/>
            <pc:sldMk cId="3824032277" sldId="264"/>
            <ac:picMk id="5" creationId="{186CC4A3-B2EF-ABA7-2C1F-007A40B2566A}"/>
          </ac:picMkLst>
        </pc:picChg>
        <pc:picChg chg="add mod">
          <ac:chgData name="Alberto Gennai" userId="87332b8c-0579-48d1-9bb4-9c6c0dbe90cf" providerId="ADAL" clId="{D4892AAB-3DE0-4A4F-963B-D0D28A3B8190}" dt="2026-05-26T09:23:01.473" v="1437" actId="14100"/>
          <ac:picMkLst>
            <pc:docMk/>
            <pc:sldMk cId="3824032277" sldId="264"/>
            <ac:picMk id="6" creationId="{AB034C25-D4BB-B389-E993-B2ECF026B270}"/>
          </ac:picMkLst>
        </pc:picChg>
        <pc:picChg chg="add mod ord">
          <ac:chgData name="Alberto Gennai" userId="87332b8c-0579-48d1-9bb4-9c6c0dbe90cf" providerId="ADAL" clId="{D4892AAB-3DE0-4A4F-963B-D0D28A3B8190}" dt="2026-05-26T09:23:13.425" v="1439" actId="166"/>
          <ac:picMkLst>
            <pc:docMk/>
            <pc:sldMk cId="3824032277" sldId="264"/>
            <ac:picMk id="7" creationId="{6706DB48-4A91-0479-8B99-8BF9C5F913DB}"/>
          </ac:picMkLst>
        </pc:picChg>
        <pc:picChg chg="add mod">
          <ac:chgData name="Alberto Gennai" userId="87332b8c-0579-48d1-9bb4-9c6c0dbe90cf" providerId="ADAL" clId="{D4892AAB-3DE0-4A4F-963B-D0D28A3B8190}" dt="2026-05-26T09:23:16.247" v="1440" actId="1076"/>
          <ac:picMkLst>
            <pc:docMk/>
            <pc:sldMk cId="3824032277" sldId="264"/>
            <ac:picMk id="13" creationId="{BB19FFD3-8652-CCD6-0010-4B622EB3C1BE}"/>
          </ac:picMkLst>
        </pc:picChg>
      </pc:sldChg>
      <pc:sldChg chg="addSp delSp modSp new mod modClrScheme chgLayout">
        <pc:chgData name="Alberto Gennai" userId="87332b8c-0579-48d1-9bb4-9c6c0dbe90cf" providerId="ADAL" clId="{D4892AAB-3DE0-4A4F-963B-D0D28A3B8190}" dt="2026-05-25T16:25:21.031" v="837" actId="14100"/>
        <pc:sldMkLst>
          <pc:docMk/>
          <pc:sldMk cId="3469660738" sldId="265"/>
        </pc:sldMkLst>
        <pc:spChg chg="add mod">
          <ac:chgData name="Alberto Gennai" userId="87332b8c-0579-48d1-9bb4-9c6c0dbe90cf" providerId="ADAL" clId="{D4892AAB-3DE0-4A4F-963B-D0D28A3B8190}" dt="2026-05-25T16:11:01.933" v="338" actId="1076"/>
          <ac:spMkLst>
            <pc:docMk/>
            <pc:sldMk cId="3469660738" sldId="265"/>
            <ac:spMk id="12" creationId="{F4CE441E-3798-EDDF-399F-6D24ED444021}"/>
          </ac:spMkLst>
        </pc:spChg>
        <pc:spChg chg="add mod">
          <ac:chgData name="Alberto Gennai" userId="87332b8c-0579-48d1-9bb4-9c6c0dbe90cf" providerId="ADAL" clId="{D4892AAB-3DE0-4A4F-963B-D0D28A3B8190}" dt="2026-05-25T16:12:33.763" v="380" actId="20577"/>
          <ac:spMkLst>
            <pc:docMk/>
            <pc:sldMk cId="3469660738" sldId="265"/>
            <ac:spMk id="14" creationId="{55DE2A7C-94FD-62F8-9B76-8C17C4DFA56A}"/>
          </ac:spMkLst>
        </pc:spChg>
        <pc:spChg chg="add mod">
          <ac:chgData name="Alberto Gennai" userId="87332b8c-0579-48d1-9bb4-9c6c0dbe90cf" providerId="ADAL" clId="{D4892AAB-3DE0-4A4F-963B-D0D28A3B8190}" dt="2026-05-25T16:12:05.024" v="356" actId="20577"/>
          <ac:spMkLst>
            <pc:docMk/>
            <pc:sldMk cId="3469660738" sldId="265"/>
            <ac:spMk id="16" creationId="{8E572CE4-0662-75B9-82E0-601F000A3F22}"/>
          </ac:spMkLst>
        </pc:spChg>
        <pc:picChg chg="add mod">
          <ac:chgData name="Alberto Gennai" userId="87332b8c-0579-48d1-9bb4-9c6c0dbe90cf" providerId="ADAL" clId="{D4892AAB-3DE0-4A4F-963B-D0D28A3B8190}" dt="2026-05-25T16:10:50.134" v="336" actId="1076"/>
          <ac:picMkLst>
            <pc:docMk/>
            <pc:sldMk cId="3469660738" sldId="265"/>
            <ac:picMk id="11" creationId="{1D5FDE0A-3C71-5D61-7DF2-57CC37EF831F}"/>
          </ac:picMkLst>
        </pc:picChg>
        <pc:picChg chg="add mod">
          <ac:chgData name="Alberto Gennai" userId="87332b8c-0579-48d1-9bb4-9c6c0dbe90cf" providerId="ADAL" clId="{D4892AAB-3DE0-4A4F-963B-D0D28A3B8190}" dt="2026-05-25T16:25:21.031" v="837" actId="14100"/>
          <ac:picMkLst>
            <pc:docMk/>
            <pc:sldMk cId="3469660738" sldId="265"/>
            <ac:picMk id="13" creationId="{23F355EC-EAA4-124F-B27C-BC85AE8D3A54}"/>
          </ac:picMkLst>
        </pc:picChg>
        <pc:picChg chg="add mod">
          <ac:chgData name="Alberto Gennai" userId="87332b8c-0579-48d1-9bb4-9c6c0dbe90cf" providerId="ADAL" clId="{D4892AAB-3DE0-4A4F-963B-D0D28A3B8190}" dt="2026-05-25T16:13:17.284" v="382" actId="14100"/>
          <ac:picMkLst>
            <pc:docMk/>
            <pc:sldMk cId="3469660738" sldId="265"/>
            <ac:picMk id="20" creationId="{4D01E8E3-5C36-994D-FF2B-7BA01704F6E3}"/>
          </ac:picMkLst>
        </pc:picChg>
      </pc:sldChg>
      <pc:sldChg chg="addSp delSp modSp new mod">
        <pc:chgData name="Alberto Gennai" userId="87332b8c-0579-48d1-9bb4-9c6c0dbe90cf" providerId="ADAL" clId="{D4892AAB-3DE0-4A4F-963B-D0D28A3B8190}" dt="2026-05-25T16:30:12.757" v="937" actId="313"/>
        <pc:sldMkLst>
          <pc:docMk/>
          <pc:sldMk cId="1591825834" sldId="266"/>
        </pc:sldMkLst>
        <pc:spChg chg="add mod">
          <ac:chgData name="Alberto Gennai" userId="87332b8c-0579-48d1-9bb4-9c6c0dbe90cf" providerId="ADAL" clId="{D4892AAB-3DE0-4A4F-963B-D0D28A3B8190}" dt="2026-05-25T16:17:17.298" v="392" actId="1076"/>
          <ac:spMkLst>
            <pc:docMk/>
            <pc:sldMk cId="1591825834" sldId="266"/>
            <ac:spMk id="4" creationId="{8AC63C99-1706-A44F-57E7-EABA4D54777C}"/>
          </ac:spMkLst>
        </pc:spChg>
        <pc:spChg chg="mod">
          <ac:chgData name="Alberto Gennai" userId="87332b8c-0579-48d1-9bb4-9c6c0dbe90cf" providerId="ADAL" clId="{D4892AAB-3DE0-4A4F-963B-D0D28A3B8190}" dt="2026-05-25T16:30:02.634" v="936" actId="20577"/>
          <ac:spMkLst>
            <pc:docMk/>
            <pc:sldMk cId="1591825834" sldId="266"/>
            <ac:spMk id="5" creationId="{9D2D5212-6739-F69D-DD36-F38B6CAF0E46}"/>
          </ac:spMkLst>
        </pc:spChg>
        <pc:spChg chg="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7" creationId="{4F5EB27E-2419-0038-79A9-4305EAF8D27C}"/>
          </ac:spMkLst>
        </pc:spChg>
        <pc:spChg chg="mod">
          <ac:chgData name="Alberto Gennai" userId="87332b8c-0579-48d1-9bb4-9c6c0dbe90cf" providerId="ADAL" clId="{D4892AAB-3DE0-4A4F-963B-D0D28A3B8190}" dt="2026-05-25T16:30:12.757" v="937" actId="313"/>
          <ac:spMkLst>
            <pc:docMk/>
            <pc:sldMk cId="1591825834" sldId="266"/>
            <ac:spMk id="8" creationId="{752DFBEA-B106-5DAA-E0A2-20DBCDDF54C9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0" creationId="{DFD1F7B8-0553-52AA-FE28-676D02BD7D0A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1" creationId="{8A39C841-FF46-7550-52C1-93EC64D38F34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3" creationId="{3D7A5DFA-1DCE-255C-AD33-E9FAD123CF79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5" creationId="{4D6BFFA9-4112-772D-6D6D-6069777A53EC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6" creationId="{73D9E5C2-2D9C-74E5-D74A-193E396269CC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7" creationId="{8101CF01-409F-ED8D-44FD-E18ACB048EA7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8" creationId="{77D5B7ED-AD5C-5996-08CC-CE1C4D226BBF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19" creationId="{3FD1E23C-03BF-33F7-233B-5D60637CF231}"/>
          </ac:spMkLst>
        </pc:spChg>
        <pc:spChg chg="add mod">
          <ac:chgData name="Alberto Gennai" userId="87332b8c-0579-48d1-9bb4-9c6c0dbe90cf" providerId="ADAL" clId="{D4892AAB-3DE0-4A4F-963B-D0D28A3B8190}" dt="2026-05-25T16:17:37.398" v="393" actId="1076"/>
          <ac:spMkLst>
            <pc:docMk/>
            <pc:sldMk cId="1591825834" sldId="266"/>
            <ac:spMk id="21" creationId="{B236F5F3-CF33-8A14-6007-56E112958210}"/>
          </ac:spMkLst>
        </pc:spChg>
      </pc:sldChg>
      <pc:sldChg chg="addSp delSp modSp new mod modClrScheme chgLayout">
        <pc:chgData name="Alberto Gennai" userId="87332b8c-0579-48d1-9bb4-9c6c0dbe90cf" providerId="ADAL" clId="{D4892AAB-3DE0-4A4F-963B-D0D28A3B8190}" dt="2026-05-26T13:24:49.506" v="6085" actId="20577"/>
        <pc:sldMkLst>
          <pc:docMk/>
          <pc:sldMk cId="1275266245" sldId="267"/>
        </pc:sldMkLst>
        <pc:spChg chg="add mod">
          <ac:chgData name="Alberto Gennai" userId="87332b8c-0579-48d1-9bb4-9c6c0dbe90cf" providerId="ADAL" clId="{D4892AAB-3DE0-4A4F-963B-D0D28A3B8190}" dt="2026-05-26T13:24:49.506" v="6085" actId="20577"/>
          <ac:spMkLst>
            <pc:docMk/>
            <pc:sldMk cId="1275266245" sldId="267"/>
            <ac:spMk id="8" creationId="{65DDBC2F-F6A7-5B99-F940-BDAC28FA9BB6}"/>
          </ac:spMkLst>
        </pc:spChg>
        <pc:picChg chg="add mod">
          <ac:chgData name="Alberto Gennai" userId="87332b8c-0579-48d1-9bb4-9c6c0dbe90cf" providerId="ADAL" clId="{D4892AAB-3DE0-4A4F-963B-D0D28A3B8190}" dt="2026-05-26T09:57:48.972" v="1727" actId="1076"/>
          <ac:picMkLst>
            <pc:docMk/>
            <pc:sldMk cId="1275266245" sldId="267"/>
            <ac:picMk id="2" creationId="{1A922782-FC78-3973-F3D4-75870EFBC8AA}"/>
          </ac:picMkLst>
        </pc:picChg>
        <pc:picChg chg="add mod">
          <ac:chgData name="Alberto Gennai" userId="87332b8c-0579-48d1-9bb4-9c6c0dbe90cf" providerId="ADAL" clId="{D4892AAB-3DE0-4A4F-963B-D0D28A3B8190}" dt="2026-05-26T09:57:46.627" v="1726" actId="1076"/>
          <ac:picMkLst>
            <pc:docMk/>
            <pc:sldMk cId="1275266245" sldId="267"/>
            <ac:picMk id="4" creationId="{60C1484E-A3D3-1A8A-3884-1B09CF39D283}"/>
          </ac:picMkLst>
        </pc:picChg>
      </pc:sldChg>
      <pc:sldChg chg="addSp delSp modSp new mod modClrScheme chgLayout">
        <pc:chgData name="Alberto Gennai" userId="87332b8c-0579-48d1-9bb4-9c6c0dbe90cf" providerId="ADAL" clId="{D4892AAB-3DE0-4A4F-963B-D0D28A3B8190}" dt="2026-05-27T05:27:32.848" v="6437" actId="20577"/>
        <pc:sldMkLst>
          <pc:docMk/>
          <pc:sldMk cId="692762939" sldId="268"/>
        </pc:sldMkLst>
        <pc:spChg chg="mod ord">
          <ac:chgData name="Alberto Gennai" userId="87332b8c-0579-48d1-9bb4-9c6c0dbe90cf" providerId="ADAL" clId="{D4892AAB-3DE0-4A4F-963B-D0D28A3B8190}" dt="2026-05-25T16:22:31.557" v="595" actId="700"/>
          <ac:spMkLst>
            <pc:docMk/>
            <pc:sldMk cId="692762939" sldId="268"/>
            <ac:spMk id="4" creationId="{1FBCA5D4-1DB3-7357-7953-79CE3CEA70B6}"/>
          </ac:spMkLst>
        </pc:spChg>
        <pc:spChg chg="mod ord">
          <ac:chgData name="Alberto Gennai" userId="87332b8c-0579-48d1-9bb4-9c6c0dbe90cf" providerId="ADAL" clId="{D4892AAB-3DE0-4A4F-963B-D0D28A3B8190}" dt="2026-05-25T16:22:31.557" v="595" actId="700"/>
          <ac:spMkLst>
            <pc:docMk/>
            <pc:sldMk cId="692762939" sldId="268"/>
            <ac:spMk id="5" creationId="{56136082-44B7-8AAE-FDC0-D2CC97A85166}"/>
          </ac:spMkLst>
        </pc:spChg>
        <pc:spChg chg="mod ord">
          <ac:chgData name="Alberto Gennai" userId="87332b8c-0579-48d1-9bb4-9c6c0dbe90cf" providerId="ADAL" clId="{D4892AAB-3DE0-4A4F-963B-D0D28A3B8190}" dt="2026-05-25T16:22:31.557" v="595" actId="700"/>
          <ac:spMkLst>
            <pc:docMk/>
            <pc:sldMk cId="692762939" sldId="268"/>
            <ac:spMk id="6" creationId="{394D57F4-AB80-0DC5-B681-0F8D1423958A}"/>
          </ac:spMkLst>
        </pc:spChg>
        <pc:spChg chg="add mod">
          <ac:chgData name="Alberto Gennai" userId="87332b8c-0579-48d1-9bb4-9c6c0dbe90cf" providerId="ADAL" clId="{D4892AAB-3DE0-4A4F-963B-D0D28A3B8190}" dt="2026-05-27T05:27:32.848" v="6437" actId="20577"/>
          <ac:spMkLst>
            <pc:docMk/>
            <pc:sldMk cId="692762939" sldId="268"/>
            <ac:spMk id="10" creationId="{5BF50D10-4148-DA78-9AF1-CA67B7815385}"/>
          </ac:spMkLst>
        </pc:spChg>
        <pc:picChg chg="add mod">
          <ac:chgData name="Alberto Gennai" userId="87332b8c-0579-48d1-9bb4-9c6c0dbe90cf" providerId="ADAL" clId="{D4892AAB-3DE0-4A4F-963B-D0D28A3B8190}" dt="2026-05-25T16:22:54.866" v="600" actId="1076"/>
          <ac:picMkLst>
            <pc:docMk/>
            <pc:sldMk cId="692762939" sldId="268"/>
            <ac:picMk id="7" creationId="{1C3AAE6F-0257-FC1A-BF51-1465A2594565}"/>
          </ac:picMkLst>
        </pc:picChg>
      </pc:sldChg>
      <pc:sldChg chg="addSp delSp modSp new mod modClrScheme chgLayout">
        <pc:chgData name="Alberto Gennai" userId="87332b8c-0579-48d1-9bb4-9c6c0dbe90cf" providerId="ADAL" clId="{D4892AAB-3DE0-4A4F-963B-D0D28A3B8190}" dt="2026-05-26T10:22:27.943" v="2606" actId="20577"/>
        <pc:sldMkLst>
          <pc:docMk/>
          <pc:sldMk cId="3445091394" sldId="269"/>
        </pc:sldMkLst>
        <pc:spChg chg="mod ord">
          <ac:chgData name="Alberto Gennai" userId="87332b8c-0579-48d1-9bb4-9c6c0dbe90cf" providerId="ADAL" clId="{D4892AAB-3DE0-4A4F-963B-D0D28A3B8190}" dt="2026-05-25T16:26:49.081" v="839" actId="700"/>
          <ac:spMkLst>
            <pc:docMk/>
            <pc:sldMk cId="3445091394" sldId="269"/>
            <ac:spMk id="4" creationId="{02FD75BA-068E-877B-4B15-26AF3FE47C10}"/>
          </ac:spMkLst>
        </pc:spChg>
        <pc:spChg chg="mod ord">
          <ac:chgData name="Alberto Gennai" userId="87332b8c-0579-48d1-9bb4-9c6c0dbe90cf" providerId="ADAL" clId="{D4892AAB-3DE0-4A4F-963B-D0D28A3B8190}" dt="2026-05-25T16:26:49.081" v="839" actId="700"/>
          <ac:spMkLst>
            <pc:docMk/>
            <pc:sldMk cId="3445091394" sldId="269"/>
            <ac:spMk id="5" creationId="{930FC28B-5D11-B8E2-8F82-68EDBDAF691D}"/>
          </ac:spMkLst>
        </pc:spChg>
        <pc:spChg chg="mod ord">
          <ac:chgData name="Alberto Gennai" userId="87332b8c-0579-48d1-9bb4-9c6c0dbe90cf" providerId="ADAL" clId="{D4892AAB-3DE0-4A4F-963B-D0D28A3B8190}" dt="2026-05-25T16:26:49.081" v="839" actId="700"/>
          <ac:spMkLst>
            <pc:docMk/>
            <pc:sldMk cId="3445091394" sldId="269"/>
            <ac:spMk id="6" creationId="{8DFF0298-0EB2-F0D9-0DB2-7A441D12DE9A}"/>
          </ac:spMkLst>
        </pc:spChg>
        <pc:spChg chg="add mod ord">
          <ac:chgData name="Alberto Gennai" userId="87332b8c-0579-48d1-9bb4-9c6c0dbe90cf" providerId="ADAL" clId="{D4892AAB-3DE0-4A4F-963B-D0D28A3B8190}" dt="2026-05-25T16:29:30.529" v="935" actId="14100"/>
          <ac:spMkLst>
            <pc:docMk/>
            <pc:sldMk cId="3445091394" sldId="269"/>
            <ac:spMk id="7" creationId="{A4FEE173-D1AA-4AE3-C232-4D5BD8FB3CFA}"/>
          </ac:spMkLst>
        </pc:spChg>
        <pc:spChg chg="add mod">
          <ac:chgData name="Alberto Gennai" userId="87332b8c-0579-48d1-9bb4-9c6c0dbe90cf" providerId="ADAL" clId="{D4892AAB-3DE0-4A4F-963B-D0D28A3B8190}" dt="2026-05-25T16:26:57.773" v="841"/>
          <ac:spMkLst>
            <pc:docMk/>
            <pc:sldMk cId="3445091394" sldId="269"/>
            <ac:spMk id="10" creationId="{F37892DA-4228-9C91-207E-34FC0D5B1656}"/>
          </ac:spMkLst>
        </pc:spChg>
        <pc:spChg chg="add mod">
          <ac:chgData name="Alberto Gennai" userId="87332b8c-0579-48d1-9bb4-9c6c0dbe90cf" providerId="ADAL" clId="{D4892AAB-3DE0-4A4F-963B-D0D28A3B8190}" dt="2026-05-25T16:26:57.773" v="841"/>
          <ac:spMkLst>
            <pc:docMk/>
            <pc:sldMk cId="3445091394" sldId="269"/>
            <ac:spMk id="13" creationId="{98C6443E-7DAC-E01B-D2D6-9D7082E91190}"/>
          </ac:spMkLst>
        </pc:spChg>
        <pc:spChg chg="add mod">
          <ac:chgData name="Alberto Gennai" userId="87332b8c-0579-48d1-9bb4-9c6c0dbe90cf" providerId="ADAL" clId="{D4892AAB-3DE0-4A4F-963B-D0D28A3B8190}" dt="2026-05-26T10:22:27.943" v="2606" actId="20577"/>
          <ac:spMkLst>
            <pc:docMk/>
            <pc:sldMk cId="3445091394" sldId="269"/>
            <ac:spMk id="15" creationId="{E568DD6C-F9CC-5E55-08D6-47B2523FD8B6}"/>
          </ac:spMkLst>
        </pc:spChg>
        <pc:picChg chg="add mod">
          <ac:chgData name="Alberto Gennai" userId="87332b8c-0579-48d1-9bb4-9c6c0dbe90cf" providerId="ADAL" clId="{D4892AAB-3DE0-4A4F-963B-D0D28A3B8190}" dt="2026-05-25T16:26:57.773" v="841"/>
          <ac:picMkLst>
            <pc:docMk/>
            <pc:sldMk cId="3445091394" sldId="269"/>
            <ac:picMk id="9" creationId="{2C464825-0E18-0F0A-7CF5-2F6F43556F7E}"/>
          </ac:picMkLst>
        </pc:picChg>
        <pc:picChg chg="add mod">
          <ac:chgData name="Alberto Gennai" userId="87332b8c-0579-48d1-9bb4-9c6c0dbe90cf" providerId="ADAL" clId="{D4892AAB-3DE0-4A4F-963B-D0D28A3B8190}" dt="2026-05-25T16:26:57.773" v="841"/>
          <ac:picMkLst>
            <pc:docMk/>
            <pc:sldMk cId="3445091394" sldId="269"/>
            <ac:picMk id="11" creationId="{5C3AC792-C280-EAC4-1CE1-AE8327045777}"/>
          </ac:picMkLst>
        </pc:picChg>
        <pc:picChg chg="add mod">
          <ac:chgData name="Alberto Gennai" userId="87332b8c-0579-48d1-9bb4-9c6c0dbe90cf" providerId="ADAL" clId="{D4892AAB-3DE0-4A4F-963B-D0D28A3B8190}" dt="2026-05-25T16:26:57.773" v="841"/>
          <ac:picMkLst>
            <pc:docMk/>
            <pc:sldMk cId="3445091394" sldId="269"/>
            <ac:picMk id="12" creationId="{BEFD7123-890A-0118-8E7B-70B737A00144}"/>
          </ac:picMkLst>
        </pc:picChg>
        <pc:picChg chg="add mod">
          <ac:chgData name="Alberto Gennai" userId="87332b8c-0579-48d1-9bb4-9c6c0dbe90cf" providerId="ADAL" clId="{D4892AAB-3DE0-4A4F-963B-D0D28A3B8190}" dt="2026-05-25T16:26:57.773" v="841"/>
          <ac:picMkLst>
            <pc:docMk/>
            <pc:sldMk cId="3445091394" sldId="269"/>
            <ac:picMk id="14" creationId="{E02E9215-1740-CAD7-B536-71DA08683785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0:22:59.214" v="2612" actId="20577"/>
        <pc:sldMkLst>
          <pc:docMk/>
          <pc:sldMk cId="920319384" sldId="270"/>
        </pc:sldMkLst>
        <pc:spChg chg="mod">
          <ac:chgData name="Alberto Gennai" userId="87332b8c-0579-48d1-9bb4-9c6c0dbe90cf" providerId="ADAL" clId="{D4892AAB-3DE0-4A4F-963B-D0D28A3B8190}" dt="2026-05-25T16:31:23.483" v="939"/>
          <ac:spMkLst>
            <pc:docMk/>
            <pc:sldMk cId="920319384" sldId="270"/>
            <ac:spMk id="2" creationId="{CA7229B8-7037-85BF-DBD6-5D5F675027CB}"/>
          </ac:spMkLst>
        </pc:spChg>
        <pc:spChg chg="mod">
          <ac:chgData name="Alberto Gennai" userId="87332b8c-0579-48d1-9bb4-9c6c0dbe90cf" providerId="ADAL" clId="{D4892AAB-3DE0-4A4F-963B-D0D28A3B8190}" dt="2026-05-26T10:22:59.214" v="2612" actId="20577"/>
          <ac:spMkLst>
            <pc:docMk/>
            <pc:sldMk cId="920319384" sldId="270"/>
            <ac:spMk id="3" creationId="{01AB6B0B-2742-705F-7AAF-67390A4A6517}"/>
          </ac:spMkLst>
        </pc:spChg>
        <pc:picChg chg="add mod">
          <ac:chgData name="Alberto Gennai" userId="87332b8c-0579-48d1-9bb4-9c6c0dbe90cf" providerId="ADAL" clId="{D4892AAB-3DE0-4A4F-963B-D0D28A3B8190}" dt="2026-05-25T16:32:32.017" v="955" actId="1076"/>
          <ac:picMkLst>
            <pc:docMk/>
            <pc:sldMk cId="920319384" sldId="270"/>
            <ac:picMk id="7" creationId="{A7861EBB-59BE-F2A3-A5A5-FDB1CA7A5032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0:25:33.644" v="2709" actId="20577"/>
        <pc:sldMkLst>
          <pc:docMk/>
          <pc:sldMk cId="1589425828" sldId="271"/>
        </pc:sldMkLst>
        <pc:spChg chg="mod">
          <ac:chgData name="Alberto Gennai" userId="87332b8c-0579-48d1-9bb4-9c6c0dbe90cf" providerId="ADAL" clId="{D4892AAB-3DE0-4A4F-963B-D0D28A3B8190}" dt="2026-05-26T10:23:11.077" v="2634" actId="20577"/>
          <ac:spMkLst>
            <pc:docMk/>
            <pc:sldMk cId="1589425828" sldId="271"/>
            <ac:spMk id="2" creationId="{CDFCECED-05F2-4D31-8434-D2D253A6A5E3}"/>
          </ac:spMkLst>
        </pc:spChg>
        <pc:spChg chg="mod">
          <ac:chgData name="Alberto Gennai" userId="87332b8c-0579-48d1-9bb4-9c6c0dbe90cf" providerId="ADAL" clId="{D4892AAB-3DE0-4A4F-963B-D0D28A3B8190}" dt="2026-05-26T10:25:33.644" v="2709" actId="20577"/>
          <ac:spMkLst>
            <pc:docMk/>
            <pc:sldMk cId="1589425828" sldId="271"/>
            <ac:spMk id="3" creationId="{2459B927-F553-68DF-1741-3100D8B249F1}"/>
          </ac:spMkLst>
        </pc:spChg>
        <pc:picChg chg="add mod">
          <ac:chgData name="Alberto Gennai" userId="87332b8c-0579-48d1-9bb4-9c6c0dbe90cf" providerId="ADAL" clId="{D4892AAB-3DE0-4A4F-963B-D0D28A3B8190}" dt="2026-05-26T07:46:27.302" v="961" actId="14100"/>
          <ac:picMkLst>
            <pc:docMk/>
            <pc:sldMk cId="1589425828" sldId="271"/>
            <ac:picMk id="7" creationId="{D3C95F80-5359-7A4D-9413-B43D84F053EE}"/>
          </ac:picMkLst>
        </pc:picChg>
        <pc:picChg chg="add mod">
          <ac:chgData name="Alberto Gennai" userId="87332b8c-0579-48d1-9bb4-9c6c0dbe90cf" providerId="ADAL" clId="{D4892AAB-3DE0-4A4F-963B-D0D28A3B8190}" dt="2026-05-26T10:24:03.670" v="2635" actId="1076"/>
          <ac:picMkLst>
            <pc:docMk/>
            <pc:sldMk cId="1589425828" sldId="271"/>
            <ac:picMk id="8" creationId="{99EADAEF-92A7-0EE9-CB59-76B18CF4285A}"/>
          </ac:picMkLst>
        </pc:picChg>
      </pc:sldChg>
      <pc:sldChg chg="addSp modSp new mod ord">
        <pc:chgData name="Alberto Gennai" userId="87332b8c-0579-48d1-9bb4-9c6c0dbe90cf" providerId="ADAL" clId="{D4892AAB-3DE0-4A4F-963B-D0D28A3B8190}" dt="2026-05-26T13:30:31.319" v="6316" actId="790"/>
        <pc:sldMkLst>
          <pc:docMk/>
          <pc:sldMk cId="3103954378" sldId="273"/>
        </pc:sldMkLst>
        <pc:spChg chg="mod">
          <ac:chgData name="Alberto Gennai" userId="87332b8c-0579-48d1-9bb4-9c6c0dbe90cf" providerId="ADAL" clId="{D4892AAB-3DE0-4A4F-963B-D0D28A3B8190}" dt="2026-05-26T07:51:46.347" v="996" actId="20577"/>
          <ac:spMkLst>
            <pc:docMk/>
            <pc:sldMk cId="3103954378" sldId="273"/>
            <ac:spMk id="2" creationId="{D6498ACE-E916-3F30-4AC8-5586992222AC}"/>
          </ac:spMkLst>
        </pc:spChg>
        <pc:spChg chg="mod">
          <ac:chgData name="Alberto Gennai" userId="87332b8c-0579-48d1-9bb4-9c6c0dbe90cf" providerId="ADAL" clId="{D4892AAB-3DE0-4A4F-963B-D0D28A3B8190}" dt="2026-05-26T13:30:31.319" v="6316" actId="790"/>
          <ac:spMkLst>
            <pc:docMk/>
            <pc:sldMk cId="3103954378" sldId="273"/>
            <ac:spMk id="3" creationId="{63871DF5-83DD-54F5-00B4-5E911F9E58A3}"/>
          </ac:spMkLst>
        </pc:spChg>
        <pc:graphicFrameChg chg="add mod modGraphic">
          <ac:chgData name="Alberto Gennai" userId="87332b8c-0579-48d1-9bb4-9c6c0dbe90cf" providerId="ADAL" clId="{D4892AAB-3DE0-4A4F-963B-D0D28A3B8190}" dt="2026-05-26T12:11:05.504" v="2821" actId="14734"/>
          <ac:graphicFrameMkLst>
            <pc:docMk/>
            <pc:sldMk cId="3103954378" sldId="273"/>
            <ac:graphicFrameMk id="7" creationId="{9F3D47EF-CC4E-1B48-D8DF-2183B5AF34C5}"/>
          </ac:graphicFrameMkLst>
        </pc:graphicFrameChg>
      </pc:sldChg>
      <pc:sldChg chg="addSp delSp modSp new mod ord">
        <pc:chgData name="Alberto Gennai" userId="87332b8c-0579-48d1-9bb4-9c6c0dbe90cf" providerId="ADAL" clId="{D4892AAB-3DE0-4A4F-963B-D0D28A3B8190}" dt="2026-05-26T13:29:34.960" v="6315" actId="1076"/>
        <pc:sldMkLst>
          <pc:docMk/>
          <pc:sldMk cId="829400239" sldId="274"/>
        </pc:sldMkLst>
        <pc:spChg chg="mod">
          <ac:chgData name="Alberto Gennai" userId="87332b8c-0579-48d1-9bb4-9c6c0dbe90cf" providerId="ADAL" clId="{D4892AAB-3DE0-4A4F-963B-D0D28A3B8190}" dt="2026-05-26T12:27:30.153" v="3396" actId="20577"/>
          <ac:spMkLst>
            <pc:docMk/>
            <pc:sldMk cId="829400239" sldId="274"/>
            <ac:spMk id="2" creationId="{8475EE97-1B12-6469-C9D2-24BC2D8F9F39}"/>
          </ac:spMkLst>
        </pc:spChg>
        <pc:spChg chg="mod">
          <ac:chgData name="Alberto Gennai" userId="87332b8c-0579-48d1-9bb4-9c6c0dbe90cf" providerId="ADAL" clId="{D4892AAB-3DE0-4A4F-963B-D0D28A3B8190}" dt="2026-05-26T13:29:21.161" v="6314" actId="20577"/>
          <ac:spMkLst>
            <pc:docMk/>
            <pc:sldMk cId="829400239" sldId="274"/>
            <ac:spMk id="3" creationId="{8A273383-273F-C785-4236-F647B6238A33}"/>
          </ac:spMkLst>
        </pc:spChg>
        <pc:picChg chg="add mod">
          <ac:chgData name="Alberto Gennai" userId="87332b8c-0579-48d1-9bb4-9c6c0dbe90cf" providerId="ADAL" clId="{D4892AAB-3DE0-4A4F-963B-D0D28A3B8190}" dt="2026-05-26T13:29:34.960" v="6315" actId="1076"/>
          <ac:picMkLst>
            <pc:docMk/>
            <pc:sldMk cId="829400239" sldId="274"/>
            <ac:picMk id="9" creationId="{A9AFABA2-4956-AF15-F2F6-7D8A66E281D7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3:31:10.597" v="6321" actId="15"/>
        <pc:sldMkLst>
          <pc:docMk/>
          <pc:sldMk cId="1386273386" sldId="275"/>
        </pc:sldMkLst>
        <pc:spChg chg="mod">
          <ac:chgData name="Alberto Gennai" userId="87332b8c-0579-48d1-9bb4-9c6c0dbe90cf" providerId="ADAL" clId="{D4892AAB-3DE0-4A4F-963B-D0D28A3B8190}" dt="2026-05-26T07:54:36.433" v="1019"/>
          <ac:spMkLst>
            <pc:docMk/>
            <pc:sldMk cId="1386273386" sldId="275"/>
            <ac:spMk id="2" creationId="{FC239931-8237-A96E-9F7E-8F5386646966}"/>
          </ac:spMkLst>
        </pc:spChg>
        <pc:spChg chg="mod">
          <ac:chgData name="Alberto Gennai" userId="87332b8c-0579-48d1-9bb4-9c6c0dbe90cf" providerId="ADAL" clId="{D4892AAB-3DE0-4A4F-963B-D0D28A3B8190}" dt="2026-05-26T13:31:10.597" v="6321" actId="15"/>
          <ac:spMkLst>
            <pc:docMk/>
            <pc:sldMk cId="1386273386" sldId="275"/>
            <ac:spMk id="3" creationId="{60F13E4C-6C02-8E25-24B9-8F2AC7032E7D}"/>
          </ac:spMkLst>
        </pc:spChg>
        <pc:graphicFrameChg chg="add mod">
          <ac:chgData name="Alberto Gennai" userId="87332b8c-0579-48d1-9bb4-9c6c0dbe90cf" providerId="ADAL" clId="{D4892AAB-3DE0-4A4F-963B-D0D28A3B8190}" dt="2026-05-26T07:52:54.439" v="1017" actId="1076"/>
          <ac:graphicFrameMkLst>
            <pc:docMk/>
            <pc:sldMk cId="1386273386" sldId="275"/>
            <ac:graphicFrameMk id="7" creationId="{208BD6DE-16B6-1767-5A17-FB40B64D2666}"/>
          </ac:graphicFrameMkLst>
        </pc:graphicFrameChg>
      </pc:sldChg>
      <pc:sldChg chg="addSp delSp modSp new mod">
        <pc:chgData name="Alberto Gennai" userId="87332b8c-0579-48d1-9bb4-9c6c0dbe90cf" providerId="ADAL" clId="{D4892AAB-3DE0-4A4F-963B-D0D28A3B8190}" dt="2026-05-26T10:28:06.021" v="2766" actId="1076"/>
        <pc:sldMkLst>
          <pc:docMk/>
          <pc:sldMk cId="3351956723" sldId="276"/>
        </pc:sldMkLst>
        <pc:spChg chg="mod">
          <ac:chgData name="Alberto Gennai" userId="87332b8c-0579-48d1-9bb4-9c6c0dbe90cf" providerId="ADAL" clId="{D4892AAB-3DE0-4A4F-963B-D0D28A3B8190}" dt="2026-05-26T10:28:00.265" v="2765" actId="20577"/>
          <ac:spMkLst>
            <pc:docMk/>
            <pc:sldMk cId="3351956723" sldId="276"/>
            <ac:spMk id="2" creationId="{D6531D01-CE65-ACF1-23B3-0F394815FCEC}"/>
          </ac:spMkLst>
        </pc:spChg>
        <pc:picChg chg="add mod">
          <ac:chgData name="Alberto Gennai" userId="87332b8c-0579-48d1-9bb4-9c6c0dbe90cf" providerId="ADAL" clId="{D4892AAB-3DE0-4A4F-963B-D0D28A3B8190}" dt="2026-05-26T10:26:59.821" v="2715" actId="1076"/>
          <ac:picMkLst>
            <pc:docMk/>
            <pc:sldMk cId="3351956723" sldId="276"/>
            <ac:picMk id="7" creationId="{E07B305E-0DFF-AF38-77D1-8F2F520B735A}"/>
          </ac:picMkLst>
        </pc:picChg>
        <pc:picChg chg="add mod">
          <ac:chgData name="Alberto Gennai" userId="87332b8c-0579-48d1-9bb4-9c6c0dbe90cf" providerId="ADAL" clId="{D4892AAB-3DE0-4A4F-963B-D0D28A3B8190}" dt="2026-05-26T10:28:06.021" v="2766" actId="1076"/>
          <ac:picMkLst>
            <pc:docMk/>
            <pc:sldMk cId="3351956723" sldId="276"/>
            <ac:picMk id="8" creationId="{C51CA6D0-BF4A-71D7-71AF-AFBC9D389BB5}"/>
          </ac:picMkLst>
        </pc:picChg>
      </pc:sldChg>
      <pc:sldChg chg="addSp delSp modSp new mod">
        <pc:chgData name="Alberto Gennai" userId="87332b8c-0579-48d1-9bb4-9c6c0dbe90cf" providerId="ADAL" clId="{D4892AAB-3DE0-4A4F-963B-D0D28A3B8190}" dt="2026-05-28T06:22:04.800" v="6438" actId="20577"/>
        <pc:sldMkLst>
          <pc:docMk/>
          <pc:sldMk cId="834500130" sldId="277"/>
        </pc:sldMkLst>
        <pc:spChg chg="mod">
          <ac:chgData name="Alberto Gennai" userId="87332b8c-0579-48d1-9bb4-9c6c0dbe90cf" providerId="ADAL" clId="{D4892AAB-3DE0-4A4F-963B-D0D28A3B8190}" dt="2026-05-26T13:32:05.397" v="6385" actId="20577"/>
          <ac:spMkLst>
            <pc:docMk/>
            <pc:sldMk cId="834500130" sldId="277"/>
            <ac:spMk id="2" creationId="{F5B18503-6279-F76B-070C-4EC2E8DC5FBC}"/>
          </ac:spMkLst>
        </pc:spChg>
        <pc:spChg chg="mod">
          <ac:chgData name="Alberto Gennai" userId="87332b8c-0579-48d1-9bb4-9c6c0dbe90cf" providerId="ADAL" clId="{D4892AAB-3DE0-4A4F-963B-D0D28A3B8190}" dt="2026-05-28T06:22:04.800" v="6438" actId="20577"/>
          <ac:spMkLst>
            <pc:docMk/>
            <pc:sldMk cId="834500130" sldId="277"/>
            <ac:spMk id="3" creationId="{07C55646-5158-E8A7-EF23-015531839DC7}"/>
          </ac:spMkLst>
        </pc:spChg>
        <pc:picChg chg="add mod">
          <ac:chgData name="Alberto Gennai" userId="87332b8c-0579-48d1-9bb4-9c6c0dbe90cf" providerId="ADAL" clId="{D4892AAB-3DE0-4A4F-963B-D0D28A3B8190}" dt="2026-05-26T12:30:52.335" v="3402" actId="14100"/>
          <ac:picMkLst>
            <pc:docMk/>
            <pc:sldMk cId="834500130" sldId="277"/>
            <ac:picMk id="8" creationId="{5F4BA0A4-B22D-A88F-718A-1211E4059623}"/>
          </ac:picMkLst>
        </pc:picChg>
      </pc:sldChg>
      <pc:sldChg chg="modSp new mod ord">
        <pc:chgData name="Alberto Gennai" userId="87332b8c-0579-48d1-9bb4-9c6c0dbe90cf" providerId="ADAL" clId="{D4892AAB-3DE0-4A4F-963B-D0D28A3B8190}" dt="2026-05-26T13:20:45.175" v="6082" actId="20577"/>
        <pc:sldMkLst>
          <pc:docMk/>
          <pc:sldMk cId="506495632" sldId="278"/>
        </pc:sldMkLst>
        <pc:spChg chg="mod">
          <ac:chgData name="Alberto Gennai" userId="87332b8c-0579-48d1-9bb4-9c6c0dbe90cf" providerId="ADAL" clId="{D4892AAB-3DE0-4A4F-963B-D0D28A3B8190}" dt="2026-05-26T13:16:15.885" v="5556" actId="20577"/>
          <ac:spMkLst>
            <pc:docMk/>
            <pc:sldMk cId="506495632" sldId="278"/>
            <ac:spMk id="2" creationId="{1FCE28C7-BB9A-E6C1-25B4-5D6FED8AEC38}"/>
          </ac:spMkLst>
        </pc:spChg>
        <pc:spChg chg="mod">
          <ac:chgData name="Alberto Gennai" userId="87332b8c-0579-48d1-9bb4-9c6c0dbe90cf" providerId="ADAL" clId="{D4892AAB-3DE0-4A4F-963B-D0D28A3B8190}" dt="2026-05-26T13:20:45.175" v="6082" actId="20577"/>
          <ac:spMkLst>
            <pc:docMk/>
            <pc:sldMk cId="506495632" sldId="278"/>
            <ac:spMk id="3" creationId="{59483D49-FA6B-4F17-9054-5DA79C089719}"/>
          </ac:spMkLst>
        </pc:spChg>
      </pc:sldChg>
      <pc:sldChg chg="addSp modSp new mod">
        <pc:chgData name="Alberto Gennai" userId="87332b8c-0579-48d1-9bb4-9c6c0dbe90cf" providerId="ADAL" clId="{D4892AAB-3DE0-4A4F-963B-D0D28A3B8190}" dt="2026-05-26T09:25:54.531" v="1444" actId="1076"/>
        <pc:sldMkLst>
          <pc:docMk/>
          <pc:sldMk cId="1147332049" sldId="279"/>
        </pc:sldMkLst>
        <pc:spChg chg="mod">
          <ac:chgData name="Alberto Gennai" userId="87332b8c-0579-48d1-9bb4-9c6c0dbe90cf" providerId="ADAL" clId="{D4892AAB-3DE0-4A4F-963B-D0D28A3B8190}" dt="2026-05-26T08:02:46.720" v="1098" actId="20577"/>
          <ac:spMkLst>
            <pc:docMk/>
            <pc:sldMk cId="1147332049" sldId="279"/>
            <ac:spMk id="2" creationId="{4F595A17-E4E1-870B-9F46-D6766D8EE6E3}"/>
          </ac:spMkLst>
        </pc:spChg>
        <pc:spChg chg="mod">
          <ac:chgData name="Alberto Gennai" userId="87332b8c-0579-48d1-9bb4-9c6c0dbe90cf" providerId="ADAL" clId="{D4892AAB-3DE0-4A4F-963B-D0D28A3B8190}" dt="2026-05-26T08:03:16.700" v="1099" actId="14100"/>
          <ac:spMkLst>
            <pc:docMk/>
            <pc:sldMk cId="1147332049" sldId="279"/>
            <ac:spMk id="3" creationId="{660EEBB4-D0AB-BE96-EDED-EBF4B12B94FE}"/>
          </ac:spMkLst>
        </pc:spChg>
        <pc:picChg chg="add mod">
          <ac:chgData name="Alberto Gennai" userId="87332b8c-0579-48d1-9bb4-9c6c0dbe90cf" providerId="ADAL" clId="{D4892AAB-3DE0-4A4F-963B-D0D28A3B8190}" dt="2026-05-26T08:04:20.082" v="1111" actId="14100"/>
          <ac:picMkLst>
            <pc:docMk/>
            <pc:sldMk cId="1147332049" sldId="279"/>
            <ac:picMk id="7" creationId="{4F2ED8C1-95F0-01DE-E8E2-B67C5FD4D50C}"/>
          </ac:picMkLst>
        </pc:picChg>
        <pc:picChg chg="add mod ord">
          <ac:chgData name="Alberto Gennai" userId="87332b8c-0579-48d1-9bb4-9c6c0dbe90cf" providerId="ADAL" clId="{D4892AAB-3DE0-4A4F-963B-D0D28A3B8190}" dt="2026-05-26T08:04:01.755" v="1107" actId="166"/>
          <ac:picMkLst>
            <pc:docMk/>
            <pc:sldMk cId="1147332049" sldId="279"/>
            <ac:picMk id="8" creationId="{9A1E7628-8906-A843-2600-DC7C12664C79}"/>
          </ac:picMkLst>
        </pc:picChg>
        <pc:picChg chg="add mod">
          <ac:chgData name="Alberto Gennai" userId="87332b8c-0579-48d1-9bb4-9c6c0dbe90cf" providerId="ADAL" clId="{D4892AAB-3DE0-4A4F-963B-D0D28A3B8190}" dt="2026-05-26T08:03:22.877" v="1101" actId="1076"/>
          <ac:picMkLst>
            <pc:docMk/>
            <pc:sldMk cId="1147332049" sldId="279"/>
            <ac:picMk id="9" creationId="{779617E9-FE36-8208-8F84-0139A6CC7E27}"/>
          </ac:picMkLst>
        </pc:picChg>
        <pc:picChg chg="add mod">
          <ac:chgData name="Alberto Gennai" userId="87332b8c-0579-48d1-9bb4-9c6c0dbe90cf" providerId="ADAL" clId="{D4892AAB-3DE0-4A4F-963B-D0D28A3B8190}" dt="2026-05-26T09:25:54.531" v="1444" actId="1076"/>
          <ac:picMkLst>
            <pc:docMk/>
            <pc:sldMk cId="1147332049" sldId="279"/>
            <ac:picMk id="10" creationId="{335774F9-E797-2A8A-FD8F-25C0A64CEB47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2:46:37.885" v="4080" actId="20577"/>
        <pc:sldMkLst>
          <pc:docMk/>
          <pc:sldMk cId="721942686" sldId="280"/>
        </pc:sldMkLst>
        <pc:spChg chg="mod">
          <ac:chgData name="Alberto Gennai" userId="87332b8c-0579-48d1-9bb4-9c6c0dbe90cf" providerId="ADAL" clId="{D4892AAB-3DE0-4A4F-963B-D0D28A3B8190}" dt="2026-05-26T12:46:37.885" v="4080" actId="20577"/>
          <ac:spMkLst>
            <pc:docMk/>
            <pc:sldMk cId="721942686" sldId="280"/>
            <ac:spMk id="2" creationId="{DD295936-5C1A-1441-B4C3-6C849CE0DB2D}"/>
          </ac:spMkLst>
        </pc:spChg>
        <pc:spChg chg="mod">
          <ac:chgData name="Alberto Gennai" userId="87332b8c-0579-48d1-9bb4-9c6c0dbe90cf" providerId="ADAL" clId="{D4892AAB-3DE0-4A4F-963B-D0D28A3B8190}" dt="2026-05-26T08:04:47.591" v="1113" actId="14100"/>
          <ac:spMkLst>
            <pc:docMk/>
            <pc:sldMk cId="721942686" sldId="280"/>
            <ac:spMk id="3" creationId="{07FF891D-C955-A303-97DD-E06B9F565CA9}"/>
          </ac:spMkLst>
        </pc:spChg>
        <pc:picChg chg="add mod">
          <ac:chgData name="Alberto Gennai" userId="87332b8c-0579-48d1-9bb4-9c6c0dbe90cf" providerId="ADAL" clId="{D4892AAB-3DE0-4A4F-963B-D0D28A3B8190}" dt="2026-05-26T12:46:11.307" v="4059" actId="1076"/>
          <ac:picMkLst>
            <pc:docMk/>
            <pc:sldMk cId="721942686" sldId="280"/>
            <ac:picMk id="8" creationId="{B377D4F3-2E58-5915-682D-39E568C5C95E}"/>
          </ac:picMkLst>
        </pc:picChg>
        <pc:picChg chg="add mod">
          <ac:chgData name="Alberto Gennai" userId="87332b8c-0579-48d1-9bb4-9c6c0dbe90cf" providerId="ADAL" clId="{D4892AAB-3DE0-4A4F-963B-D0D28A3B8190}" dt="2026-05-26T12:46:31.300" v="4064" actId="1076"/>
          <ac:picMkLst>
            <pc:docMk/>
            <pc:sldMk cId="721942686" sldId="280"/>
            <ac:picMk id="9" creationId="{75394006-C9CF-BB2C-E6AF-47B086FCF916}"/>
          </ac:picMkLst>
        </pc:picChg>
      </pc:sldChg>
      <pc:sldChg chg="addSp modSp new mod ord">
        <pc:chgData name="Alberto Gennai" userId="87332b8c-0579-48d1-9bb4-9c6c0dbe90cf" providerId="ADAL" clId="{D4892AAB-3DE0-4A4F-963B-D0D28A3B8190}" dt="2026-05-26T09:07:08.978" v="1172" actId="20577"/>
        <pc:sldMkLst>
          <pc:docMk/>
          <pc:sldMk cId="2041069760" sldId="281"/>
        </pc:sldMkLst>
        <pc:spChg chg="mod">
          <ac:chgData name="Alberto Gennai" userId="87332b8c-0579-48d1-9bb4-9c6c0dbe90cf" providerId="ADAL" clId="{D4892AAB-3DE0-4A4F-963B-D0D28A3B8190}" dt="2026-05-26T09:06:48.846" v="1159" actId="20577"/>
          <ac:spMkLst>
            <pc:docMk/>
            <pc:sldMk cId="2041069760" sldId="281"/>
            <ac:spMk id="2" creationId="{C3A6D5B6-6070-2018-8EE6-39E8B81EF650}"/>
          </ac:spMkLst>
        </pc:spChg>
        <pc:spChg chg="mod">
          <ac:chgData name="Alberto Gennai" userId="87332b8c-0579-48d1-9bb4-9c6c0dbe90cf" providerId="ADAL" clId="{D4892AAB-3DE0-4A4F-963B-D0D28A3B8190}" dt="2026-05-26T09:07:08.978" v="1172" actId="20577"/>
          <ac:spMkLst>
            <pc:docMk/>
            <pc:sldMk cId="2041069760" sldId="281"/>
            <ac:spMk id="3" creationId="{68E63D89-416A-DB6C-80EF-C6A375C814A8}"/>
          </ac:spMkLst>
        </pc:spChg>
        <pc:picChg chg="add mod">
          <ac:chgData name="Alberto Gennai" userId="87332b8c-0579-48d1-9bb4-9c6c0dbe90cf" providerId="ADAL" clId="{D4892AAB-3DE0-4A4F-963B-D0D28A3B8190}" dt="2026-05-26T09:06:05.368" v="1137" actId="1076"/>
          <ac:picMkLst>
            <pc:docMk/>
            <pc:sldMk cId="2041069760" sldId="281"/>
            <ac:picMk id="7" creationId="{9F18D1BB-9F74-A783-8565-5F6EC8D26BF8}"/>
          </ac:picMkLst>
        </pc:picChg>
        <pc:picChg chg="add mod">
          <ac:chgData name="Alberto Gennai" userId="87332b8c-0579-48d1-9bb4-9c6c0dbe90cf" providerId="ADAL" clId="{D4892AAB-3DE0-4A4F-963B-D0D28A3B8190}" dt="2026-05-26T09:06:01.799" v="1136" actId="14100"/>
          <ac:picMkLst>
            <pc:docMk/>
            <pc:sldMk cId="2041069760" sldId="281"/>
            <ac:picMk id="8" creationId="{EA85F548-E858-EC18-3834-C84C5DCC7FDE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3:28:51.607" v="6310" actId="33524"/>
        <pc:sldMkLst>
          <pc:docMk/>
          <pc:sldMk cId="1140513510" sldId="282"/>
        </pc:sldMkLst>
        <pc:spChg chg="mod">
          <ac:chgData name="Alberto Gennai" userId="87332b8c-0579-48d1-9bb4-9c6c0dbe90cf" providerId="ADAL" clId="{D4892AAB-3DE0-4A4F-963B-D0D28A3B8190}" dt="2026-05-26T10:17:48.633" v="2337" actId="20577"/>
          <ac:spMkLst>
            <pc:docMk/>
            <pc:sldMk cId="1140513510" sldId="282"/>
            <ac:spMk id="2" creationId="{09342507-2C3C-93B7-C38F-BA285C1B26FD}"/>
          </ac:spMkLst>
        </pc:spChg>
        <pc:spChg chg="mod">
          <ac:chgData name="Alberto Gennai" userId="87332b8c-0579-48d1-9bb4-9c6c0dbe90cf" providerId="ADAL" clId="{D4892AAB-3DE0-4A4F-963B-D0D28A3B8190}" dt="2026-05-26T13:28:51.607" v="6310" actId="33524"/>
          <ac:spMkLst>
            <pc:docMk/>
            <pc:sldMk cId="1140513510" sldId="282"/>
            <ac:spMk id="3" creationId="{D9808621-AA2E-BA16-0260-F46422F9B255}"/>
          </ac:spMkLst>
        </pc:spChg>
        <pc:picChg chg="add mod">
          <ac:chgData name="Alberto Gennai" userId="87332b8c-0579-48d1-9bb4-9c6c0dbe90cf" providerId="ADAL" clId="{D4892AAB-3DE0-4A4F-963B-D0D28A3B8190}" dt="2026-05-26T09:09:28.546" v="1210" actId="14100"/>
          <ac:picMkLst>
            <pc:docMk/>
            <pc:sldMk cId="1140513510" sldId="282"/>
            <ac:picMk id="7" creationId="{E91B77D0-87A3-B1F6-6A07-715877D57021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3:26:56.571" v="6198" actId="20577"/>
        <pc:sldMkLst>
          <pc:docMk/>
          <pc:sldMk cId="3710091154" sldId="283"/>
        </pc:sldMkLst>
        <pc:spChg chg="mod">
          <ac:chgData name="Alberto Gennai" userId="87332b8c-0579-48d1-9bb4-9c6c0dbe90cf" providerId="ADAL" clId="{D4892AAB-3DE0-4A4F-963B-D0D28A3B8190}" dt="2026-05-26T09:12:11.207" v="1344" actId="20577"/>
          <ac:spMkLst>
            <pc:docMk/>
            <pc:sldMk cId="3710091154" sldId="283"/>
            <ac:spMk id="2" creationId="{3EA1E517-5550-638D-C2A1-9AF9D42A04DE}"/>
          </ac:spMkLst>
        </pc:spChg>
        <pc:spChg chg="mod">
          <ac:chgData name="Alberto Gennai" userId="87332b8c-0579-48d1-9bb4-9c6c0dbe90cf" providerId="ADAL" clId="{D4892AAB-3DE0-4A4F-963B-D0D28A3B8190}" dt="2026-05-26T13:26:56.571" v="6198" actId="20577"/>
          <ac:spMkLst>
            <pc:docMk/>
            <pc:sldMk cId="3710091154" sldId="283"/>
            <ac:spMk id="3" creationId="{4C81BC70-54C3-BB2A-C5C3-5A8E920C7621}"/>
          </ac:spMkLst>
        </pc:spChg>
        <pc:picChg chg="add mod">
          <ac:chgData name="Alberto Gennai" userId="87332b8c-0579-48d1-9bb4-9c6c0dbe90cf" providerId="ADAL" clId="{D4892AAB-3DE0-4A4F-963B-D0D28A3B8190}" dt="2026-05-26T09:12:17.218" v="1346" actId="14100"/>
          <ac:picMkLst>
            <pc:docMk/>
            <pc:sldMk cId="3710091154" sldId="283"/>
            <ac:picMk id="7" creationId="{92307A2C-306D-DFAA-4A98-7AD467F2C31F}"/>
          </ac:picMkLst>
        </pc:picChg>
      </pc:sldChg>
      <pc:sldChg chg="addSp delSp modSp new mod">
        <pc:chgData name="Alberto Gennai" userId="87332b8c-0579-48d1-9bb4-9c6c0dbe90cf" providerId="ADAL" clId="{D4892AAB-3DE0-4A4F-963B-D0D28A3B8190}" dt="2026-05-26T13:10:48.154" v="5373" actId="1076"/>
        <pc:sldMkLst>
          <pc:docMk/>
          <pc:sldMk cId="1088425434" sldId="284"/>
        </pc:sldMkLst>
        <pc:spChg chg="mod">
          <ac:chgData name="Alberto Gennai" userId="87332b8c-0579-48d1-9bb4-9c6c0dbe90cf" providerId="ADAL" clId="{D4892AAB-3DE0-4A4F-963B-D0D28A3B8190}" dt="2026-05-26T13:10:22.329" v="5372" actId="1076"/>
          <ac:spMkLst>
            <pc:docMk/>
            <pc:sldMk cId="1088425434" sldId="284"/>
            <ac:spMk id="2" creationId="{142177C3-CC0F-EE87-87DA-255ACED03509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7" creationId="{1DE8AFA2-2863-53B8-A260-2F13F9407ACB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8" creationId="{1AADAE07-6412-BB00-CB77-071CC3A77B75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9" creationId="{6C218EEA-4137-E16E-7BBB-3015DAD8F787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10" creationId="{2B274584-AC53-4DBE-7151-3F79BAAC049F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11" creationId="{EDC91FEC-CD83-1D78-BDC3-4BF9EDC545A1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12" creationId="{E3FF9470-C987-D6E8-AA08-9FA055D66C75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13" creationId="{C3F931D9-E7A0-6A0E-DA36-F94E21AE66D4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14" creationId="{F785FA90-0D10-588C-B91E-4C6826364B0B}"/>
          </ac:spMkLst>
        </pc:spChg>
        <pc:spChg chg="add mod">
          <ac:chgData name="Alberto Gennai" userId="87332b8c-0579-48d1-9bb4-9c6c0dbe90cf" providerId="ADAL" clId="{D4892AAB-3DE0-4A4F-963B-D0D28A3B8190}" dt="2026-05-26T13:10:48.154" v="5373" actId="1076"/>
          <ac:spMkLst>
            <pc:docMk/>
            <pc:sldMk cId="1088425434" sldId="284"/>
            <ac:spMk id="15" creationId="{3C58E9F3-3F28-CB6C-D9AE-56F9799D9371}"/>
          </ac:spMkLst>
        </pc:spChg>
        <pc:cxnChg chg="add mod">
          <ac:chgData name="Alberto Gennai" userId="87332b8c-0579-48d1-9bb4-9c6c0dbe90cf" providerId="ADAL" clId="{D4892AAB-3DE0-4A4F-963B-D0D28A3B8190}" dt="2026-05-26T09:13:41.446" v="1357" actId="1076"/>
          <ac:cxnSpMkLst>
            <pc:docMk/>
            <pc:sldMk cId="1088425434" sldId="284"/>
            <ac:cxnSpMk id="16" creationId="{06460526-FD27-6227-A34C-423A294507DB}"/>
          </ac:cxnSpMkLst>
        </pc:cxnChg>
        <pc:cxnChg chg="mod">
          <ac:chgData name="Alberto Gennai" userId="87332b8c-0579-48d1-9bb4-9c6c0dbe90cf" providerId="ADAL" clId="{D4892AAB-3DE0-4A4F-963B-D0D28A3B8190}" dt="2026-05-26T13:10:48.154" v="5373" actId="1076"/>
          <ac:cxnSpMkLst>
            <pc:docMk/>
            <pc:sldMk cId="1088425434" sldId="284"/>
            <ac:cxnSpMk id="21" creationId="{5AE2019F-D129-3BC9-36EB-312B72B40E22}"/>
          </ac:cxnSpMkLst>
        </pc:cxnChg>
      </pc:sldChg>
      <pc:sldChg chg="addSp delSp modSp new mod modClrScheme chgLayout">
        <pc:chgData name="Alberto Gennai" userId="87332b8c-0579-48d1-9bb4-9c6c0dbe90cf" providerId="ADAL" clId="{D4892AAB-3DE0-4A4F-963B-D0D28A3B8190}" dt="2026-05-26T09:18:03.793" v="1423" actId="1076"/>
        <pc:sldMkLst>
          <pc:docMk/>
          <pc:sldMk cId="3047709036" sldId="285"/>
        </pc:sldMkLst>
        <pc:spChg chg="mod ord">
          <ac:chgData name="Alberto Gennai" userId="87332b8c-0579-48d1-9bb4-9c6c0dbe90cf" providerId="ADAL" clId="{D4892AAB-3DE0-4A4F-963B-D0D28A3B8190}" dt="2026-05-26T09:15:59.870" v="1383" actId="700"/>
          <ac:spMkLst>
            <pc:docMk/>
            <pc:sldMk cId="3047709036" sldId="285"/>
            <ac:spMk id="5" creationId="{38664AAD-E53B-E230-AD53-3D0D4A934CF5}"/>
          </ac:spMkLst>
        </pc:spChg>
        <pc:spChg chg="mod ord">
          <ac:chgData name="Alberto Gennai" userId="87332b8c-0579-48d1-9bb4-9c6c0dbe90cf" providerId="ADAL" clId="{D4892AAB-3DE0-4A4F-963B-D0D28A3B8190}" dt="2026-05-26T09:15:59.870" v="1383" actId="700"/>
          <ac:spMkLst>
            <pc:docMk/>
            <pc:sldMk cId="3047709036" sldId="285"/>
            <ac:spMk id="6" creationId="{4819A99A-9E6D-8A99-A914-F45BD1B9CEB4}"/>
          </ac:spMkLst>
        </pc:spChg>
        <pc:spChg chg="mod ord">
          <ac:chgData name="Alberto Gennai" userId="87332b8c-0579-48d1-9bb4-9c6c0dbe90cf" providerId="ADAL" clId="{D4892AAB-3DE0-4A4F-963B-D0D28A3B8190}" dt="2026-05-26T09:15:59.870" v="1383" actId="700"/>
          <ac:spMkLst>
            <pc:docMk/>
            <pc:sldMk cId="3047709036" sldId="285"/>
            <ac:spMk id="7" creationId="{D3C823F9-C577-9EFC-1E38-0758FD935066}"/>
          </ac:spMkLst>
        </pc:spChg>
        <pc:spChg chg="add mod ord">
          <ac:chgData name="Alberto Gennai" userId="87332b8c-0579-48d1-9bb4-9c6c0dbe90cf" providerId="ADAL" clId="{D4892AAB-3DE0-4A4F-963B-D0D28A3B8190}" dt="2026-05-26T09:16:14.970" v="1399" actId="20577"/>
          <ac:spMkLst>
            <pc:docMk/>
            <pc:sldMk cId="3047709036" sldId="285"/>
            <ac:spMk id="8" creationId="{F9DD0E58-F556-0565-A3EC-CF2FCF2A162B}"/>
          </ac:spMkLst>
        </pc:spChg>
        <pc:spChg chg="add mod ord">
          <ac:chgData name="Alberto Gennai" userId="87332b8c-0579-48d1-9bb4-9c6c0dbe90cf" providerId="ADAL" clId="{D4892AAB-3DE0-4A4F-963B-D0D28A3B8190}" dt="2026-05-26T09:17:59.319" v="1422" actId="27636"/>
          <ac:spMkLst>
            <pc:docMk/>
            <pc:sldMk cId="3047709036" sldId="285"/>
            <ac:spMk id="9" creationId="{78B3F548-80A5-5A45-A323-8CB81F0A29B7}"/>
          </ac:spMkLst>
        </pc:spChg>
        <pc:picChg chg="add mod">
          <ac:chgData name="Alberto Gennai" userId="87332b8c-0579-48d1-9bb4-9c6c0dbe90cf" providerId="ADAL" clId="{D4892AAB-3DE0-4A4F-963B-D0D28A3B8190}" dt="2026-05-26T09:18:03.793" v="1423" actId="1076"/>
          <ac:picMkLst>
            <pc:docMk/>
            <pc:sldMk cId="3047709036" sldId="285"/>
            <ac:picMk id="10" creationId="{4790AC40-0FCD-EDB3-535E-917666BC1DE5}"/>
          </ac:picMkLst>
        </pc:picChg>
      </pc:sldChg>
      <pc:sldChg chg="addSp delSp modSp new mod modClrScheme modAnim chgLayout">
        <pc:chgData name="Alberto Gennai" userId="87332b8c-0579-48d1-9bb4-9c6c0dbe90cf" providerId="ADAL" clId="{D4892AAB-3DE0-4A4F-963B-D0D28A3B8190}" dt="2026-05-26T10:03:35.290" v="1820" actId="27636"/>
        <pc:sldMkLst>
          <pc:docMk/>
          <pc:sldMk cId="4210742863" sldId="288"/>
        </pc:sldMkLst>
        <pc:spChg chg="mod ord">
          <ac:chgData name="Alberto Gennai" userId="87332b8c-0579-48d1-9bb4-9c6c0dbe90cf" providerId="ADAL" clId="{D4892AAB-3DE0-4A4F-963B-D0D28A3B8190}" dt="2026-05-26T09:49:59.676" v="1476" actId="700"/>
          <ac:spMkLst>
            <pc:docMk/>
            <pc:sldMk cId="4210742863" sldId="288"/>
            <ac:spMk id="4" creationId="{41AED02E-2ECE-A212-51DE-A5F31829442D}"/>
          </ac:spMkLst>
        </pc:spChg>
        <pc:spChg chg="mod ord">
          <ac:chgData name="Alberto Gennai" userId="87332b8c-0579-48d1-9bb4-9c6c0dbe90cf" providerId="ADAL" clId="{D4892AAB-3DE0-4A4F-963B-D0D28A3B8190}" dt="2026-05-26T09:49:59.676" v="1476" actId="700"/>
          <ac:spMkLst>
            <pc:docMk/>
            <pc:sldMk cId="4210742863" sldId="288"/>
            <ac:spMk id="5" creationId="{94247A49-332D-B6CA-7982-4A8E0F913290}"/>
          </ac:spMkLst>
        </pc:spChg>
        <pc:spChg chg="mod ord">
          <ac:chgData name="Alberto Gennai" userId="87332b8c-0579-48d1-9bb4-9c6c0dbe90cf" providerId="ADAL" clId="{D4892AAB-3DE0-4A4F-963B-D0D28A3B8190}" dt="2026-05-26T09:49:59.676" v="1476" actId="700"/>
          <ac:spMkLst>
            <pc:docMk/>
            <pc:sldMk cId="4210742863" sldId="288"/>
            <ac:spMk id="6" creationId="{6B0B43C9-EE00-D5DA-5FD7-46A8179817BD}"/>
          </ac:spMkLst>
        </pc:spChg>
        <pc:spChg chg="add mod ord">
          <ac:chgData name="Alberto Gennai" userId="87332b8c-0579-48d1-9bb4-9c6c0dbe90cf" providerId="ADAL" clId="{D4892AAB-3DE0-4A4F-963B-D0D28A3B8190}" dt="2026-05-26T09:50:45.404" v="1483" actId="20577"/>
          <ac:spMkLst>
            <pc:docMk/>
            <pc:sldMk cId="4210742863" sldId="288"/>
            <ac:spMk id="7" creationId="{CCA5C63A-5B96-E06E-5F80-1165C66A51F6}"/>
          </ac:spMkLst>
        </pc:spChg>
        <pc:spChg chg="add mod ord">
          <ac:chgData name="Alberto Gennai" userId="87332b8c-0579-48d1-9bb4-9c6c0dbe90cf" providerId="ADAL" clId="{D4892AAB-3DE0-4A4F-963B-D0D28A3B8190}" dt="2026-05-26T10:03:35.290" v="1820" actId="27636"/>
          <ac:spMkLst>
            <pc:docMk/>
            <pc:sldMk cId="4210742863" sldId="288"/>
            <ac:spMk id="8" creationId="{37F16A86-09BD-B5F1-9940-C215099E9026}"/>
          </ac:spMkLst>
        </pc:spChg>
        <pc:picChg chg="add mod">
          <ac:chgData name="Alberto Gennai" userId="87332b8c-0579-48d1-9bb4-9c6c0dbe90cf" providerId="ADAL" clId="{D4892AAB-3DE0-4A4F-963B-D0D28A3B8190}" dt="2026-05-26T09:50:12.781" v="1480" actId="1076"/>
          <ac:picMkLst>
            <pc:docMk/>
            <pc:sldMk cId="4210742863" sldId="288"/>
            <ac:picMk id="9" creationId="{BB2FD013-089A-F446-26D3-482D40C50689}"/>
          </ac:picMkLst>
        </pc:picChg>
        <pc:picChg chg="add mod">
          <ac:chgData name="Alberto Gennai" userId="87332b8c-0579-48d1-9bb4-9c6c0dbe90cf" providerId="ADAL" clId="{D4892AAB-3DE0-4A4F-963B-D0D28A3B8190}" dt="2026-05-26T09:50:16.743" v="1481" actId="1076"/>
          <ac:picMkLst>
            <pc:docMk/>
            <pc:sldMk cId="4210742863" sldId="288"/>
            <ac:picMk id="10" creationId="{1098C144-510E-BC9C-D364-9552E85D189F}"/>
          </ac:picMkLst>
        </pc:picChg>
      </pc:sldChg>
      <pc:sldChg chg="modSp new mod">
        <pc:chgData name="Alberto Gennai" userId="87332b8c-0579-48d1-9bb4-9c6c0dbe90cf" providerId="ADAL" clId="{D4892AAB-3DE0-4A4F-963B-D0D28A3B8190}" dt="2026-05-26T13:21:06.166" v="6083" actId="20577"/>
        <pc:sldMkLst>
          <pc:docMk/>
          <pc:sldMk cId="758545796" sldId="289"/>
        </pc:sldMkLst>
        <pc:spChg chg="mod">
          <ac:chgData name="Alberto Gennai" userId="87332b8c-0579-48d1-9bb4-9c6c0dbe90cf" providerId="ADAL" clId="{D4892AAB-3DE0-4A4F-963B-D0D28A3B8190}" dt="2026-05-26T09:52:48.697" v="1508" actId="20577"/>
          <ac:spMkLst>
            <pc:docMk/>
            <pc:sldMk cId="758545796" sldId="289"/>
            <ac:spMk id="2" creationId="{5009ABD3-7DD6-3A0F-9AA1-DEE96BC16FC3}"/>
          </ac:spMkLst>
        </pc:spChg>
        <pc:spChg chg="mod">
          <ac:chgData name="Alberto Gennai" userId="87332b8c-0579-48d1-9bb4-9c6c0dbe90cf" providerId="ADAL" clId="{D4892AAB-3DE0-4A4F-963B-D0D28A3B8190}" dt="2026-05-26T13:21:06.166" v="6083" actId="20577"/>
          <ac:spMkLst>
            <pc:docMk/>
            <pc:sldMk cId="758545796" sldId="289"/>
            <ac:spMk id="3" creationId="{D24132D4-FE40-DB8F-F0AC-6BFD9053568F}"/>
          </ac:spMkLst>
        </pc:spChg>
      </pc:sldChg>
      <pc:sldChg chg="addSp modSp new mod">
        <pc:chgData name="Alberto Gennai" userId="87332b8c-0579-48d1-9bb4-9c6c0dbe90cf" providerId="ADAL" clId="{D4892AAB-3DE0-4A4F-963B-D0D28A3B8190}" dt="2026-05-26T10:29:53.872" v="2817" actId="20577"/>
        <pc:sldMkLst>
          <pc:docMk/>
          <pc:sldMk cId="1274417953" sldId="290"/>
        </pc:sldMkLst>
        <pc:spChg chg="mod">
          <ac:chgData name="Alberto Gennai" userId="87332b8c-0579-48d1-9bb4-9c6c0dbe90cf" providerId="ADAL" clId="{D4892AAB-3DE0-4A4F-963B-D0D28A3B8190}" dt="2026-05-26T10:18:34.789" v="2370" actId="20577"/>
          <ac:spMkLst>
            <pc:docMk/>
            <pc:sldMk cId="1274417953" sldId="290"/>
            <ac:spMk id="2" creationId="{E1476893-D06D-AFDD-A0AB-A00C6DCC7D4D}"/>
          </ac:spMkLst>
        </pc:spChg>
        <pc:spChg chg="mod">
          <ac:chgData name="Alberto Gennai" userId="87332b8c-0579-48d1-9bb4-9c6c0dbe90cf" providerId="ADAL" clId="{D4892AAB-3DE0-4A4F-963B-D0D28A3B8190}" dt="2026-05-26T10:29:53.872" v="2817" actId="20577"/>
          <ac:spMkLst>
            <pc:docMk/>
            <pc:sldMk cId="1274417953" sldId="290"/>
            <ac:spMk id="3" creationId="{E9D50E4C-304F-5EE2-80F1-619D4FF9671A}"/>
          </ac:spMkLst>
        </pc:spChg>
        <pc:picChg chg="add mod">
          <ac:chgData name="Alberto Gennai" userId="87332b8c-0579-48d1-9bb4-9c6c0dbe90cf" providerId="ADAL" clId="{D4892AAB-3DE0-4A4F-963B-D0D28A3B8190}" dt="2026-05-26T10:19:12.592" v="2374" actId="1076"/>
          <ac:picMkLst>
            <pc:docMk/>
            <pc:sldMk cId="1274417953" sldId="290"/>
            <ac:picMk id="7" creationId="{CA0C328B-38AD-EB46-D736-DE70BAE36CAA}"/>
          </ac:picMkLst>
        </pc:picChg>
      </pc:sldChg>
      <pc:sldChg chg="addSp delSp modSp new mod">
        <pc:chgData name="Alberto Gennai" userId="87332b8c-0579-48d1-9bb4-9c6c0dbe90cf" providerId="ADAL" clId="{D4892AAB-3DE0-4A4F-963B-D0D28A3B8190}" dt="2026-05-26T13:27:26.415" v="6225" actId="20577"/>
        <pc:sldMkLst>
          <pc:docMk/>
          <pc:sldMk cId="4069518334" sldId="291"/>
        </pc:sldMkLst>
        <pc:spChg chg="mod">
          <ac:chgData name="Alberto Gennai" userId="87332b8c-0579-48d1-9bb4-9c6c0dbe90cf" providerId="ADAL" clId="{D4892AAB-3DE0-4A4F-963B-D0D28A3B8190}" dt="2026-05-26T13:27:26.415" v="6225" actId="20577"/>
          <ac:spMkLst>
            <pc:docMk/>
            <pc:sldMk cId="4069518334" sldId="291"/>
            <ac:spMk id="2" creationId="{2F110D79-E6AF-E565-9A06-7CAC57E0AF66}"/>
          </ac:spMkLst>
        </pc:spChg>
        <pc:spChg chg="mod">
          <ac:chgData name="Alberto Gennai" userId="87332b8c-0579-48d1-9bb4-9c6c0dbe90cf" providerId="ADAL" clId="{D4892AAB-3DE0-4A4F-963B-D0D28A3B8190}" dt="2026-05-26T12:53:00.337" v="4164" actId="20577"/>
          <ac:spMkLst>
            <pc:docMk/>
            <pc:sldMk cId="4069518334" sldId="291"/>
            <ac:spMk id="3" creationId="{84B61EEC-1C55-AB7A-DE31-F1437A2491DB}"/>
          </ac:spMkLst>
        </pc:spChg>
        <pc:spChg chg="add mod">
          <ac:chgData name="Alberto Gennai" userId="87332b8c-0579-48d1-9bb4-9c6c0dbe90cf" providerId="ADAL" clId="{D4892AAB-3DE0-4A4F-963B-D0D28A3B8190}" dt="2026-05-26T12:13:39.521" v="2834" actId="14100"/>
          <ac:spMkLst>
            <pc:docMk/>
            <pc:sldMk cId="4069518334" sldId="291"/>
            <ac:spMk id="9" creationId="{4DB86443-84FB-52A3-C8AA-88F7905B5A4A}"/>
          </ac:spMkLst>
        </pc:spChg>
        <pc:spChg chg="add mod">
          <ac:chgData name="Alberto Gennai" userId="87332b8c-0579-48d1-9bb4-9c6c0dbe90cf" providerId="ADAL" clId="{D4892AAB-3DE0-4A4F-963B-D0D28A3B8190}" dt="2026-05-26T12:16:01.258" v="2859" actId="1076"/>
          <ac:spMkLst>
            <pc:docMk/>
            <pc:sldMk cId="4069518334" sldId="291"/>
            <ac:spMk id="10" creationId="{B6E4CA44-00C4-8A62-C491-29EE2E16E878}"/>
          </ac:spMkLst>
        </pc:spChg>
        <pc:spChg chg="add mod">
          <ac:chgData name="Alberto Gennai" userId="87332b8c-0579-48d1-9bb4-9c6c0dbe90cf" providerId="ADAL" clId="{D4892AAB-3DE0-4A4F-963B-D0D28A3B8190}" dt="2026-05-26T12:16:04.635" v="2860" actId="1076"/>
          <ac:spMkLst>
            <pc:docMk/>
            <pc:sldMk cId="4069518334" sldId="291"/>
            <ac:spMk id="11" creationId="{1FCB997C-8AE7-1C43-BAF5-9EB15436788C}"/>
          </ac:spMkLst>
        </pc:spChg>
        <pc:spChg chg="add mod">
          <ac:chgData name="Alberto Gennai" userId="87332b8c-0579-48d1-9bb4-9c6c0dbe90cf" providerId="ADAL" clId="{D4892AAB-3DE0-4A4F-963B-D0D28A3B8190}" dt="2026-05-26T12:15:57.044" v="2858" actId="20577"/>
          <ac:spMkLst>
            <pc:docMk/>
            <pc:sldMk cId="4069518334" sldId="291"/>
            <ac:spMk id="12" creationId="{0F3AF7BB-928C-111E-73D4-D46FFDECB52D}"/>
          </ac:spMkLst>
        </pc:spChg>
        <pc:spChg chg="add">
          <ac:chgData name="Alberto Gennai" userId="87332b8c-0579-48d1-9bb4-9c6c0dbe90cf" providerId="ADAL" clId="{D4892AAB-3DE0-4A4F-963B-D0D28A3B8190}" dt="2026-05-26T12:18:10.498" v="2864" actId="11529"/>
          <ac:spMkLst>
            <pc:docMk/>
            <pc:sldMk cId="4069518334" sldId="291"/>
            <ac:spMk id="14" creationId="{1564DD82-221C-CB96-079C-4A3F2B165A71}"/>
          </ac:spMkLst>
        </pc:spChg>
        <pc:spChg chg="add mod">
          <ac:chgData name="Alberto Gennai" userId="87332b8c-0579-48d1-9bb4-9c6c0dbe90cf" providerId="ADAL" clId="{D4892AAB-3DE0-4A4F-963B-D0D28A3B8190}" dt="2026-05-26T12:19:05.217" v="2867" actId="1076"/>
          <ac:spMkLst>
            <pc:docMk/>
            <pc:sldMk cId="4069518334" sldId="291"/>
            <ac:spMk id="15" creationId="{872BEF2B-C7DC-4B91-7C04-6E6A1E1E8777}"/>
          </ac:spMkLst>
        </pc:spChg>
        <pc:picChg chg="add mod">
          <ac:chgData name="Alberto Gennai" userId="87332b8c-0579-48d1-9bb4-9c6c0dbe90cf" providerId="ADAL" clId="{D4892AAB-3DE0-4A4F-963B-D0D28A3B8190}" dt="2026-05-26T12:17:42.533" v="2862" actId="1076"/>
          <ac:picMkLst>
            <pc:docMk/>
            <pc:sldMk cId="4069518334" sldId="291"/>
            <ac:picMk id="8" creationId="{0489B0E8-495A-3D10-B205-DD001A4D0B78}"/>
          </ac:picMkLst>
        </pc:picChg>
        <pc:picChg chg="add mod">
          <ac:chgData name="Alberto Gennai" userId="87332b8c-0579-48d1-9bb4-9c6c0dbe90cf" providerId="ADAL" clId="{D4892AAB-3DE0-4A4F-963B-D0D28A3B8190}" dt="2026-05-26T12:20:23.915" v="2874" actId="1076"/>
          <ac:picMkLst>
            <pc:docMk/>
            <pc:sldMk cId="4069518334" sldId="291"/>
            <ac:picMk id="13" creationId="{0DF86271-7AD4-C855-A2B0-0CC99B09089C}"/>
          </ac:picMkLst>
        </pc:picChg>
        <pc:cxnChg chg="add mod">
          <ac:chgData name="Alberto Gennai" userId="87332b8c-0579-48d1-9bb4-9c6c0dbe90cf" providerId="ADAL" clId="{D4892AAB-3DE0-4A4F-963B-D0D28A3B8190}" dt="2026-05-26T12:19:42.736" v="2870" actId="14100"/>
          <ac:cxnSpMkLst>
            <pc:docMk/>
            <pc:sldMk cId="4069518334" sldId="291"/>
            <ac:cxnSpMk id="17" creationId="{1DB7FED7-ABBD-4459-C11D-81CF90198355}"/>
          </ac:cxnSpMkLst>
        </pc:cxnChg>
        <pc:cxnChg chg="add mod">
          <ac:chgData name="Alberto Gennai" userId="87332b8c-0579-48d1-9bb4-9c6c0dbe90cf" providerId="ADAL" clId="{D4892AAB-3DE0-4A4F-963B-D0D28A3B8190}" dt="2026-05-26T12:20:27.971" v="2875" actId="14100"/>
          <ac:cxnSpMkLst>
            <pc:docMk/>
            <pc:sldMk cId="4069518334" sldId="291"/>
            <ac:cxnSpMk id="19" creationId="{03C124BE-D392-9BE8-FE2F-8FE9444CEAF9}"/>
          </ac:cxnSpMkLst>
        </pc:cxnChg>
      </pc:sldChg>
      <pc:sldChg chg="addSp modSp new mod">
        <pc:chgData name="Alberto Gennai" userId="87332b8c-0579-48d1-9bb4-9c6c0dbe90cf" providerId="ADAL" clId="{D4892AAB-3DE0-4A4F-963B-D0D28A3B8190}" dt="2026-05-26T12:41:10.599" v="4058" actId="1076"/>
        <pc:sldMkLst>
          <pc:docMk/>
          <pc:sldMk cId="2587585988" sldId="292"/>
        </pc:sldMkLst>
        <pc:spChg chg="mod">
          <ac:chgData name="Alberto Gennai" userId="87332b8c-0579-48d1-9bb4-9c6c0dbe90cf" providerId="ADAL" clId="{D4892AAB-3DE0-4A4F-963B-D0D28A3B8190}" dt="2026-05-26T12:39:17.014" v="3829" actId="20577"/>
          <ac:spMkLst>
            <pc:docMk/>
            <pc:sldMk cId="2587585988" sldId="292"/>
            <ac:spMk id="2" creationId="{0028A0D0-988A-C798-3BA4-9DBBDCBD0DEF}"/>
          </ac:spMkLst>
        </pc:spChg>
        <pc:spChg chg="mod">
          <ac:chgData name="Alberto Gennai" userId="87332b8c-0579-48d1-9bb4-9c6c0dbe90cf" providerId="ADAL" clId="{D4892AAB-3DE0-4A4F-963B-D0D28A3B8190}" dt="2026-05-26T12:40:59.135" v="4056" actId="20577"/>
          <ac:spMkLst>
            <pc:docMk/>
            <pc:sldMk cId="2587585988" sldId="292"/>
            <ac:spMk id="3" creationId="{34FB3ACB-0487-56B0-0497-E6E7C9EBC343}"/>
          </ac:spMkLst>
        </pc:spChg>
        <pc:picChg chg="add mod">
          <ac:chgData name="Alberto Gennai" userId="87332b8c-0579-48d1-9bb4-9c6c0dbe90cf" providerId="ADAL" clId="{D4892AAB-3DE0-4A4F-963B-D0D28A3B8190}" dt="2026-05-26T12:39:49.758" v="3835" actId="1076"/>
          <ac:picMkLst>
            <pc:docMk/>
            <pc:sldMk cId="2587585988" sldId="292"/>
            <ac:picMk id="8" creationId="{89933277-8EBC-22B5-DD83-69E5EFC78CE9}"/>
          </ac:picMkLst>
        </pc:picChg>
        <pc:picChg chg="add mod">
          <ac:chgData name="Alberto Gennai" userId="87332b8c-0579-48d1-9bb4-9c6c0dbe90cf" providerId="ADAL" clId="{D4892AAB-3DE0-4A4F-963B-D0D28A3B8190}" dt="2026-05-26T12:41:10.599" v="4058" actId="1076"/>
          <ac:picMkLst>
            <pc:docMk/>
            <pc:sldMk cId="2587585988" sldId="292"/>
            <ac:picMk id="10" creationId="{86CE0710-76CC-E150-840B-302B443FACA8}"/>
          </ac:picMkLst>
        </pc:picChg>
      </pc:sldChg>
      <pc:sldChg chg="addSp delSp modSp new mod">
        <pc:chgData name="Alberto Gennai" userId="87332b8c-0579-48d1-9bb4-9c6c0dbe90cf" providerId="ADAL" clId="{D4892AAB-3DE0-4A4F-963B-D0D28A3B8190}" dt="2026-05-26T12:51:51.705" v="4120" actId="478"/>
        <pc:sldMkLst>
          <pc:docMk/>
          <pc:sldMk cId="3539023032" sldId="293"/>
        </pc:sldMkLst>
        <pc:spChg chg="mod">
          <ac:chgData name="Alberto Gennai" userId="87332b8c-0579-48d1-9bb4-9c6c0dbe90cf" providerId="ADAL" clId="{D4892AAB-3DE0-4A4F-963B-D0D28A3B8190}" dt="2026-05-26T12:51:42.636" v="4119" actId="20577"/>
          <ac:spMkLst>
            <pc:docMk/>
            <pc:sldMk cId="3539023032" sldId="293"/>
            <ac:spMk id="2" creationId="{BD92E82C-E177-8816-BBC8-C0B991F4D032}"/>
          </ac:spMkLst>
        </pc:spChg>
        <pc:picChg chg="add mod">
          <ac:chgData name="Alberto Gennai" userId="87332b8c-0579-48d1-9bb4-9c6c0dbe90cf" providerId="ADAL" clId="{D4892AAB-3DE0-4A4F-963B-D0D28A3B8190}" dt="2026-05-26T12:51:26.294" v="4099" actId="1076"/>
          <ac:picMkLst>
            <pc:docMk/>
            <pc:sldMk cId="3539023032" sldId="293"/>
            <ac:picMk id="9" creationId="{7430F5A1-C899-3829-9731-D3C6048D21C7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3:03:01.371" v="4694" actId="20577"/>
        <pc:sldMkLst>
          <pc:docMk/>
          <pc:sldMk cId="3616441756" sldId="294"/>
        </pc:sldMkLst>
        <pc:spChg chg="mod">
          <ac:chgData name="Alberto Gennai" userId="87332b8c-0579-48d1-9bb4-9c6c0dbe90cf" providerId="ADAL" clId="{D4892AAB-3DE0-4A4F-963B-D0D28A3B8190}" dt="2026-05-26T12:56:18.696" v="4196" actId="20577"/>
          <ac:spMkLst>
            <pc:docMk/>
            <pc:sldMk cId="3616441756" sldId="294"/>
            <ac:spMk id="2" creationId="{0A65D10F-9EBF-1523-8ADB-CC6C39BB6E23}"/>
          </ac:spMkLst>
        </pc:spChg>
        <pc:spChg chg="mod">
          <ac:chgData name="Alberto Gennai" userId="87332b8c-0579-48d1-9bb4-9c6c0dbe90cf" providerId="ADAL" clId="{D4892AAB-3DE0-4A4F-963B-D0D28A3B8190}" dt="2026-05-26T13:03:01.371" v="4694" actId="20577"/>
          <ac:spMkLst>
            <pc:docMk/>
            <pc:sldMk cId="3616441756" sldId="294"/>
            <ac:spMk id="3" creationId="{F9A13EA6-5B6B-4C07-5D03-B84F0C74F099}"/>
          </ac:spMkLst>
        </pc:spChg>
        <pc:picChg chg="add mod">
          <ac:chgData name="Alberto Gennai" userId="87332b8c-0579-48d1-9bb4-9c6c0dbe90cf" providerId="ADAL" clId="{D4892AAB-3DE0-4A4F-963B-D0D28A3B8190}" dt="2026-05-26T12:56:32.711" v="4200" actId="14100"/>
          <ac:picMkLst>
            <pc:docMk/>
            <pc:sldMk cId="3616441756" sldId="294"/>
            <ac:picMk id="8" creationId="{4C6BF635-A61B-8BBB-DFC0-AF7C30FEEA06}"/>
          </ac:picMkLst>
        </pc:picChg>
        <pc:picChg chg="add mod">
          <ac:chgData name="Alberto Gennai" userId="87332b8c-0579-48d1-9bb4-9c6c0dbe90cf" providerId="ADAL" clId="{D4892AAB-3DE0-4A4F-963B-D0D28A3B8190}" dt="2026-05-26T13:02:44.428" v="4659" actId="14100"/>
          <ac:picMkLst>
            <pc:docMk/>
            <pc:sldMk cId="3616441756" sldId="294"/>
            <ac:picMk id="10" creationId="{43524071-D770-2B18-0A37-A3049077DD79}"/>
          </ac:picMkLst>
        </pc:picChg>
      </pc:sldChg>
      <pc:sldChg chg="addSp modSp new mod">
        <pc:chgData name="Alberto Gennai" userId="87332b8c-0579-48d1-9bb4-9c6c0dbe90cf" providerId="ADAL" clId="{D4892AAB-3DE0-4A4F-963B-D0D28A3B8190}" dt="2026-05-26T13:15:36.031" v="5537" actId="20577"/>
        <pc:sldMkLst>
          <pc:docMk/>
          <pc:sldMk cId="675616774" sldId="295"/>
        </pc:sldMkLst>
        <pc:spChg chg="mod">
          <ac:chgData name="Alberto Gennai" userId="87332b8c-0579-48d1-9bb4-9c6c0dbe90cf" providerId="ADAL" clId="{D4892AAB-3DE0-4A4F-963B-D0D28A3B8190}" dt="2026-05-26T13:11:40.049" v="5393" actId="20577"/>
          <ac:spMkLst>
            <pc:docMk/>
            <pc:sldMk cId="675616774" sldId="295"/>
            <ac:spMk id="2" creationId="{0640AD57-C5A1-0D58-7A38-EBD4012931CD}"/>
          </ac:spMkLst>
        </pc:spChg>
        <pc:spChg chg="mod">
          <ac:chgData name="Alberto Gennai" userId="87332b8c-0579-48d1-9bb4-9c6c0dbe90cf" providerId="ADAL" clId="{D4892AAB-3DE0-4A4F-963B-D0D28A3B8190}" dt="2026-05-26T13:15:36.031" v="5537" actId="20577"/>
          <ac:spMkLst>
            <pc:docMk/>
            <pc:sldMk cId="675616774" sldId="295"/>
            <ac:spMk id="3" creationId="{692AD1A4-C516-A6B0-523B-2D5EA69334E1}"/>
          </ac:spMkLst>
        </pc:spChg>
        <pc:picChg chg="add mod">
          <ac:chgData name="Alberto Gennai" userId="87332b8c-0579-48d1-9bb4-9c6c0dbe90cf" providerId="ADAL" clId="{D4892AAB-3DE0-4A4F-963B-D0D28A3B8190}" dt="2026-05-26T13:14:48.525" v="5400" actId="14100"/>
          <ac:picMkLst>
            <pc:docMk/>
            <pc:sldMk cId="675616774" sldId="295"/>
            <ac:picMk id="8" creationId="{47C02B01-729A-317F-10EF-AF079FBC8395}"/>
          </ac:picMkLst>
        </pc:picChg>
      </pc:sldChg>
      <pc:sldMasterChg chg="modSldLayout">
        <pc:chgData name="Alberto Gennai" userId="87332b8c-0579-48d1-9bb4-9c6c0dbe90cf" providerId="ADAL" clId="{D4892AAB-3DE0-4A4F-963B-D0D28A3B8190}" dt="2026-05-25T16:15:06.644" v="383" actId="207"/>
        <pc:sldMasterMkLst>
          <pc:docMk/>
          <pc:sldMasterMk cId="1124092535" sldId="2147483648"/>
        </pc:sldMasterMkLst>
        <pc:sldLayoutChg chg="modSp mod">
          <pc:chgData name="Alberto Gennai" userId="87332b8c-0579-48d1-9bb4-9c6c0dbe90cf" providerId="ADAL" clId="{D4892AAB-3DE0-4A4F-963B-D0D28A3B8190}" dt="2026-05-25T16:15:06.644" v="383" actId="207"/>
          <pc:sldLayoutMkLst>
            <pc:docMk/>
            <pc:sldMasterMk cId="1124092535" sldId="2147483648"/>
            <pc:sldLayoutMk cId="2558560288" sldId="2147483651"/>
          </pc:sldLayoutMkLst>
          <pc:spChg chg="mod">
            <ac:chgData name="Alberto Gennai" userId="87332b8c-0579-48d1-9bb4-9c6c0dbe90cf" providerId="ADAL" clId="{D4892AAB-3DE0-4A4F-963B-D0D28A3B8190}" dt="2026-05-25T16:15:06.644" v="383" actId="207"/>
            <ac:spMkLst>
              <pc:docMk/>
              <pc:sldMasterMk cId="1124092535" sldId="2147483648"/>
              <pc:sldLayoutMk cId="2558560288" sldId="2147483651"/>
              <ac:spMk id="3" creationId="{40650E4A-E8EF-F12A-A8C3-D55AC679527F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790C1-860C-4C04-A0D5-75B874336D7B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D8BDA-239F-47AF-9C9F-E097868C6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6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D8BDA-239F-47AF-9C9F-E097868C679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93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D8BDA-239F-47AF-9C9F-E097868C679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92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64DFF-620A-0E73-E132-BCFF17F5E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A1618-8997-9BCE-FDE5-15F82B31B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FA1D6-8504-917E-1634-6CAEA907E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18AF2-4DD8-06C2-3ACC-F06287F91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E900B-64D9-AE48-BCF0-6A81E442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7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09B0C-6C9C-4814-8B18-44F673A20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75831B-8DDF-8150-FF16-1C5594F63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5B272-228D-86AF-AC56-7EDF9D06A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2E034-84D1-32A2-2B3A-D1FE77D1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1D1D5-E861-BE4E-6118-7011DC5B3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2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6DDFE7-5DA3-A1DE-7CAF-0827EA5608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1ACFBA-AD0C-59AA-6376-0E825DC4D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9C64E-ED58-2105-F132-FACCBD6FB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295AE-D63A-6D82-8270-DB6CA848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6F9DE-F150-C8FC-F05A-A002799B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2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ABC4EC3-E34C-D6D3-306F-DC60C2D7681F}"/>
              </a:ext>
            </a:extLst>
          </p:cNvPr>
          <p:cNvSpPr/>
          <p:nvPr userDrawn="1"/>
        </p:nvSpPr>
        <p:spPr>
          <a:xfrm>
            <a:off x="0" y="-1"/>
            <a:ext cx="12149665" cy="1151468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19E09-1D73-7AEB-6984-3DFC77579830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7B65FC-5393-6686-D141-09C5AEC2E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9242703" cy="9472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606FB-F9BD-9133-6145-3D763D693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10515600" cy="45836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68920-6218-25F2-B18E-2919A8E6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7866" y="6356350"/>
            <a:ext cx="1295402" cy="365125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F2F4E-35D6-8DC9-B809-75EAF9FFD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867" y="6356350"/>
            <a:ext cx="91440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B3F16-C998-5354-F8B5-55D7C963A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2865" y="6356350"/>
            <a:ext cx="897467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C60ED528-7B17-4823-B97F-B5D2324746E6}" type="slidenum">
              <a:rPr lang="en-US" smtClean="0"/>
              <a:pPr/>
              <a:t>‹#›</a:t>
            </a:fld>
            <a:endParaRPr lang="en-US" sz="1800" dirty="0"/>
          </a:p>
        </p:txBody>
      </p:sp>
      <p:pic>
        <p:nvPicPr>
          <p:cNvPr id="8" name="Picture 7" descr="A logo with blue text&#10;&#10;AI-generated content may be incorrect.">
            <a:extLst>
              <a:ext uri="{FF2B5EF4-FFF2-40B4-BE49-F238E27FC236}">
                <a16:creationId xmlns:a16="http://schemas.microsoft.com/office/drawing/2014/main" id="{59D63828-8CCD-ADD0-329A-48C0E50693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971" y="165099"/>
            <a:ext cx="1848626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26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415A2-DB46-5376-A68B-26E20ABAB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50E4A-E8EF-F12A-A8C3-D55AC6795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943179-026F-5DC0-F819-E01729389C25}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628A872-4C4D-93A4-E82B-C1133B19CB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7866" y="6356350"/>
            <a:ext cx="1295402" cy="365125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86F238C-5457-1FC6-93C9-0C7F056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867" y="6356350"/>
            <a:ext cx="91440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A330455-12B5-6C4A-909D-D3B55046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2865" y="6356350"/>
            <a:ext cx="897467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C60ED528-7B17-4823-B97F-B5D2324746E6}" type="slidenum">
              <a:rPr lang="en-US" smtClean="0"/>
              <a:pPr/>
              <a:t>‹#›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5856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AE293-041D-519D-9864-7C18AF45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CBF36-2E07-2FBB-4133-474A09B7A9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B4A97-BB52-C24E-8C7E-94F658236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A53C6B-B406-3303-87DB-16AD79C17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BA0C4-6D5F-7826-B1A6-A34F4E18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CE16C8-BE90-3073-A529-059196D6B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9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8403-D1A2-DBC8-3B62-A0AE34D39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73B73-8797-C3B1-27D0-8D71BC9DF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E4D75-6F55-67E0-8D9B-2C5533A737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0211A8-CE76-05AA-6A63-D80539DC79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3B2B28-6446-56B7-0896-FA9D859D7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D73432-7266-CFEA-A136-E2CEC5AE7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3DA204-47EB-99F7-5F21-7ED4CB8C0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038B60-DF89-73AC-5370-2DA8541FA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8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ACB5-985A-E057-3337-6683D3A65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6038C0-0E7E-D354-0129-7D172E36D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2E3CC7-CF5A-25B9-F863-80E1F06BD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FD0043-02B3-3A0E-4440-09D8F5F91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55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DE8C7-1649-A91E-4E64-D93672985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568C87-99E3-3A08-A042-C4E494AEE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5C657-C1F9-8464-171C-DE57A550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2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326B-849F-DCDC-D06A-0ECDCA347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83BE2-0905-4201-F5BC-8E66B2CA5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E49EBA-960E-3E75-FD31-8390AB5E6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F3BC86-6A57-8117-19E8-B6FA3E9AB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CA5107-DC2A-56DB-DE21-0B8C2F0A4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81B7E-B034-DB17-B281-F7CA4570C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93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0EABA-0451-1FAC-6EB3-F01A0641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9537F1-8B81-4DE2-65E6-800D40587E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98E5A9-B9B9-B05D-700D-1927EFC99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7220AB-6B6D-8579-53C2-7985FCD58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B47FE-A366-E5CF-9F50-F3C2EBBA9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7827F-0A02-0373-4335-3D4276D4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0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F7CDD2-D3AB-95A5-24A9-58C4CEB8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F56F1-5277-BC2C-6653-DFB91DE91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57398-4F84-5950-AD71-C36A2866E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A. Gennai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E774F-2B39-EE5F-F8EF-FD7F70C17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3858D-7D96-D000-4E6F-97A9D7842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0ED528-7B17-4823-B97F-B5D232474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9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www.ego-gw.it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cc.ligo.org/LIGO-T2500390" TargetMode="Externa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3FA448E-D6E3-C87A-8ED4-ECF2AA2724A8}"/>
              </a:ext>
            </a:extLst>
          </p:cNvPr>
          <p:cNvSpPr/>
          <p:nvPr/>
        </p:nvSpPr>
        <p:spPr>
          <a:xfrm>
            <a:off x="0" y="0"/>
            <a:ext cx="12192000" cy="28894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F15941-6C26-9449-3642-64748ED1A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9419"/>
            <a:ext cx="12192000" cy="39685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AB2C7E-FF85-A640-A92C-827A4D24E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3125" y="1034143"/>
            <a:ext cx="8038447" cy="132500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Real-time Monitoring of Virgo Super-Attenuators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23F357-5D50-601B-F732-67CD780B71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4875" y="2356104"/>
            <a:ext cx="9144000" cy="45720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Alberto Gennai</a:t>
            </a:r>
          </a:p>
        </p:txBody>
      </p:sp>
      <p:pic>
        <p:nvPicPr>
          <p:cNvPr id="6" name="Picture 5" descr="A logo with blue text&#10;&#10;AI-generated content may be incorrect.">
            <a:extLst>
              <a:ext uri="{FF2B5EF4-FFF2-40B4-BE49-F238E27FC236}">
                <a16:creationId xmlns:a16="http://schemas.microsoft.com/office/drawing/2014/main" id="{E70815EA-4751-7003-1347-0EA252394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698" y="84728"/>
            <a:ext cx="2461011" cy="109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1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9DD0E58-F556-0565-A3EC-CF2FCF2A1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Noise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B3F548-80A5-5A45-A323-8CB81F0A2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208320"/>
            <a:ext cx="6612126" cy="495473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Different sources:</a:t>
            </a:r>
          </a:p>
          <a:p>
            <a:pPr lvl="1"/>
            <a:r>
              <a:rPr lang="en-GB" sz="2800" dirty="0"/>
              <a:t>Tidal strain  (about 200 µm peak-to-peak between input and end mirrors)</a:t>
            </a:r>
          </a:p>
          <a:p>
            <a:pPr lvl="1"/>
            <a:r>
              <a:rPr lang="en-GB" sz="2800" dirty="0"/>
              <a:t>Earthquakes </a:t>
            </a:r>
          </a:p>
          <a:p>
            <a:pPr lvl="1"/>
            <a:r>
              <a:rPr lang="en-GB" sz="2800" dirty="0"/>
              <a:t>Seismic noise</a:t>
            </a:r>
          </a:p>
          <a:p>
            <a:pPr lvl="2"/>
            <a:r>
              <a:rPr lang="en-GB" sz="2800" dirty="0" err="1"/>
              <a:t>Microseism</a:t>
            </a:r>
            <a:r>
              <a:rPr lang="en-GB" sz="2800" dirty="0"/>
              <a:t>: dominant between 0.1 and 1 Hz mainly due to sea waves</a:t>
            </a:r>
          </a:p>
          <a:p>
            <a:pPr lvl="2"/>
            <a:r>
              <a:rPr lang="en-GB" sz="2800" dirty="0" err="1"/>
              <a:t>Anthopogenic</a:t>
            </a:r>
            <a:r>
              <a:rPr lang="en-GB" sz="2800" dirty="0"/>
              <a:t>: </a:t>
            </a:r>
          </a:p>
          <a:p>
            <a:pPr lvl="3"/>
            <a:r>
              <a:rPr lang="en-GB" sz="2800" dirty="0"/>
              <a:t>between 1 and 5-10 Hz, due to heavy vehicles traveling along near roads and bridges</a:t>
            </a:r>
          </a:p>
          <a:p>
            <a:pPr lvl="3"/>
            <a:r>
              <a:rPr lang="en-GB" sz="2800" dirty="0"/>
              <a:t>Between 10 and 40 Hz, due to onsite ‘traffic’.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64AAD-E53B-E230-AD53-3D0D4A93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9A99A-9E6D-8A99-A914-F45BD1B9C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823F9-C577-9EFC-1E38-0758FD93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90AC40-0FCD-EDB3-535E-917666BC1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030" y="1699325"/>
            <a:ext cx="4419600" cy="37019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7709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1BA05-8029-7C6E-4169-AAF95C4D1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Noise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6187B-2FFA-16F7-E71C-126C70546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736" y="1330854"/>
            <a:ext cx="7453698" cy="4810296"/>
          </a:xfrm>
        </p:spPr>
        <p:txBody>
          <a:bodyPr>
            <a:noAutofit/>
          </a:bodyPr>
          <a:lstStyle/>
          <a:p>
            <a:r>
              <a:rPr lang="en-US" sz="2400" dirty="0"/>
              <a:t>Seismic noise limits sensitivity of ground-based detectors at low frequencies  - “seismic wall”</a:t>
            </a:r>
          </a:p>
          <a:p>
            <a:r>
              <a:rPr lang="en-US" sz="2400" dirty="0"/>
              <a:t>Typical seismic noise at Virgo site at 10 Hz is ~ few x 10</a:t>
            </a:r>
            <a:r>
              <a:rPr lang="en-US" sz="2400" baseline="30000" dirty="0"/>
              <a:t>-10</a:t>
            </a:r>
            <a:r>
              <a:rPr lang="en-US" sz="2400" dirty="0"/>
              <a:t> m/√Hz </a:t>
            </a:r>
            <a:br>
              <a:rPr lang="en-US" sz="2400" dirty="0"/>
            </a:br>
            <a:r>
              <a:rPr lang="en-US" sz="2400" dirty="0"/>
              <a:t>- many orders of magnitude above target noise level</a:t>
            </a:r>
          </a:p>
          <a:p>
            <a:r>
              <a:rPr lang="en-US" sz="2400" dirty="0"/>
              <a:t>Solution: isolation system with a multistage pendulum: the </a:t>
            </a:r>
            <a:r>
              <a:rPr lang="en-US" sz="2400" b="1" dirty="0"/>
              <a:t>Super-Attenuator</a:t>
            </a:r>
          </a:p>
          <a:p>
            <a:r>
              <a:rPr lang="en-US" sz="2400" dirty="0"/>
              <a:t>Isolation required in vertical direction as well as horizontal due to cross-coupling</a:t>
            </a:r>
          </a:p>
        </p:txBody>
      </p:sp>
      <p:pic>
        <p:nvPicPr>
          <p:cNvPr id="4" name="Picture 4" descr="SAperformance1">
            <a:extLst>
              <a:ext uri="{FF2B5EF4-FFF2-40B4-BE49-F238E27FC236}">
                <a16:creationId xmlns:a16="http://schemas.microsoft.com/office/drawing/2014/main" id="{1B0BDE9A-7A39-C261-A105-D5371632D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5064" y="1206455"/>
            <a:ext cx="4062992" cy="493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77CC9-DF65-CF52-6DC2-185E9C336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0A9BE9-F642-4B2F-9BE6-90A10F4ED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1188A-D3EC-4BD6-144C-4F3E8E409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0685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2E82C-E177-8816-BBC8-C0B991F4D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Super-Attenuator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DE239-90A1-942E-482F-BC38BBC42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48296-9DB3-79B3-898A-1E764D577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2CB5B-B18F-3186-17A7-E9BB3F69A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12</a:t>
            </a:fld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30F5A1-C899-3829-9731-D3C6048D2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279" y="1213217"/>
            <a:ext cx="8071624" cy="492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023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6D5B6-6070-2018-8EE6-39E8B81EF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Filters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63D89-416A-DB6C-80EF-C6A375C81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8468"/>
            <a:ext cx="4185155" cy="4566027"/>
          </a:xfrm>
        </p:spPr>
        <p:txBody>
          <a:bodyPr/>
          <a:lstStyle/>
          <a:p>
            <a:r>
              <a:rPr lang="en-GB" dirty="0"/>
              <a:t>The Super-Attenuator is a chain of mechanical stages acting as filters for seismic noise</a:t>
            </a:r>
          </a:p>
          <a:p>
            <a:r>
              <a:rPr lang="en-GB" dirty="0"/>
              <a:t>At the end of the chain of filters there is the Payload: Marionette and Mirror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5F327-7F55-CC1D-825B-86459F410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E8896-C235-43EB-E597-1E3CE0882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550E3-CDD8-8028-7462-85C072B82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13</a:t>
            </a:fld>
            <a:endParaRPr lang="en-US" sz="1800" dirty="0"/>
          </a:p>
        </p:txBody>
      </p:sp>
      <p:pic>
        <p:nvPicPr>
          <p:cNvPr id="7" name="Picture 6" descr="fotoSA.jpg">
            <a:extLst>
              <a:ext uri="{FF2B5EF4-FFF2-40B4-BE49-F238E27FC236}">
                <a16:creationId xmlns:a16="http://schemas.microsoft.com/office/drawing/2014/main" id="{9F18D1BB-9F74-A783-8565-5F6EC8D26B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86013" y="1211327"/>
            <a:ext cx="2979579" cy="486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85F548-E858-EC18-3834-C84C5DCC7FD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15000" contrast="15000"/>
          </a:blip>
          <a:stretch>
            <a:fillRect/>
          </a:stretch>
        </p:blipFill>
        <p:spPr>
          <a:xfrm>
            <a:off x="8328250" y="1211328"/>
            <a:ext cx="3262294" cy="488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69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4599A-D2CF-E94E-FDD9-D913059D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Super-Attenuator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DC1162-98B4-C6D8-850B-02BDFF45B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01" y="1183583"/>
            <a:ext cx="3220193" cy="4930140"/>
          </a:xfrm>
          <a:prstGeom prst="rect">
            <a:avLst/>
          </a:prstGeom>
        </p:spPr>
      </p:pic>
      <p:pic>
        <p:nvPicPr>
          <p:cNvPr id="5" name="Picture 4" descr="fotoSA.jpg">
            <a:extLst>
              <a:ext uri="{FF2B5EF4-FFF2-40B4-BE49-F238E27FC236}">
                <a16:creationId xmlns:a16="http://schemas.microsoft.com/office/drawing/2014/main" id="{186CC4A3-B2EF-ABA7-2C1F-007A40B2566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06" y="1208049"/>
            <a:ext cx="2718657" cy="442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PIC00003">
            <a:extLst>
              <a:ext uri="{FF2B5EF4-FFF2-40B4-BE49-F238E27FC236}">
                <a16:creationId xmlns:a16="http://schemas.microsoft.com/office/drawing/2014/main" id="{AB034C25-D4BB-B389-E993-B2ECF026B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0593" y="1208049"/>
            <a:ext cx="3407959" cy="272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3F5D02A-4409-996F-C2C0-EBF5AEA9E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CF1B106-E93B-26FC-B66A-C12066EA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16E90E9-E9CF-DD55-0345-AE15784C8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14</a:t>
            </a:fld>
            <a:endParaRPr lang="en-US" sz="1800" dirty="0"/>
          </a:p>
        </p:txBody>
      </p:sp>
      <p:pic>
        <p:nvPicPr>
          <p:cNvPr id="13" name="Picture 12" descr="TORRI">
            <a:extLst>
              <a:ext uri="{FF2B5EF4-FFF2-40B4-BE49-F238E27FC236}">
                <a16:creationId xmlns:a16="http://schemas.microsoft.com/office/drawing/2014/main" id="{BB19FFD3-8652-CCD6-0010-4B622EB3C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75768" y="2365361"/>
            <a:ext cx="4320990" cy="327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A graph with red lines and numbers&#10;&#10;AI-generated content may be incorrect.">
            <a:extLst>
              <a:ext uri="{FF2B5EF4-FFF2-40B4-BE49-F238E27FC236}">
                <a16:creationId xmlns:a16="http://schemas.microsoft.com/office/drawing/2014/main" id="{6706DB48-4A91-0479-8B99-8BF9C5F91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88510" y="3532611"/>
            <a:ext cx="4067229" cy="250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4032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D5FDE0A-3C71-5D61-7DF2-57CC37EF8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94" y="1929887"/>
            <a:ext cx="4786377" cy="413806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4CE441E-3798-EDDF-399F-6D24ED444021}"/>
              </a:ext>
            </a:extLst>
          </p:cNvPr>
          <p:cNvSpPr txBox="1">
            <a:spLocks/>
          </p:cNvSpPr>
          <p:nvPr/>
        </p:nvSpPr>
        <p:spPr>
          <a:xfrm>
            <a:off x="6745465" y="1256175"/>
            <a:ext cx="4574297" cy="7439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Interferometer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3" name="Content Placeholder 3" descr="A diagram of a machine&#10;&#10;AI-generated content may be incorrect.">
            <a:extLst>
              <a:ext uri="{FF2B5EF4-FFF2-40B4-BE49-F238E27FC236}">
                <a16:creationId xmlns:a16="http://schemas.microsoft.com/office/drawing/2014/main" id="{23F355EC-EAA4-124F-B27C-BC85AE8D3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800" y="1831332"/>
            <a:ext cx="6130505" cy="4276918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5DE2A7C-94FD-62F8-9B76-8C17C4DFA56A}"/>
              </a:ext>
            </a:extLst>
          </p:cNvPr>
          <p:cNvSpPr txBox="1">
            <a:spLocks/>
          </p:cNvSpPr>
          <p:nvPr/>
        </p:nvSpPr>
        <p:spPr>
          <a:xfrm>
            <a:off x="872238" y="1335423"/>
            <a:ext cx="4574297" cy="7439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Seismic Isolation System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E572CE4-0662-75B9-82E0-601F000A3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288" y="196983"/>
            <a:ext cx="6650615" cy="1044028"/>
          </a:xfrm>
        </p:spPr>
        <p:txBody>
          <a:bodyPr/>
          <a:lstStyle/>
          <a:p>
            <a:r>
              <a:rPr lang="en-US" dirty="0"/>
              <a:t>Virgo Control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6DC3DF4C-BC47-5276-3B38-D782DCB17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6468ECD2-A995-AE9F-F32E-9A2D8A162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7814A133-4FA7-8DDE-32F4-32673F7A9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15</a:t>
            </a:fld>
            <a:endParaRPr lang="en-US" sz="1800" dirty="0"/>
          </a:p>
        </p:txBody>
      </p:sp>
      <p:pic>
        <p:nvPicPr>
          <p:cNvPr id="20" name="Picture 5" descr="Virgo logo">
            <a:extLst>
              <a:ext uri="{FF2B5EF4-FFF2-40B4-BE49-F238E27FC236}">
                <a16:creationId xmlns:a16="http://schemas.microsoft.com/office/drawing/2014/main" id="{4D01E8E3-5C36-994D-FF2B-7BA01704F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78" y="225384"/>
            <a:ext cx="4374787" cy="84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660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C63C99-1706-A44F-57E7-EABA4D547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3994" y="167996"/>
            <a:ext cx="5595023" cy="903533"/>
          </a:xfrm>
        </p:spPr>
        <p:txBody>
          <a:bodyPr>
            <a:normAutofit fontScale="90000"/>
          </a:bodyPr>
          <a:lstStyle/>
          <a:p>
            <a:r>
              <a:rPr lang="en-US" dirty="0"/>
              <a:t>Feedback Control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2D5212-6739-F69D-DD36-F38B6CAF0E46}"/>
              </a:ext>
            </a:extLst>
          </p:cNvPr>
          <p:cNvSpPr/>
          <p:nvPr/>
        </p:nvSpPr>
        <p:spPr>
          <a:xfrm>
            <a:off x="3661839" y="2138169"/>
            <a:ext cx="3005556" cy="15466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Opto-Mechanical System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3E9159-4070-54ED-42EE-90711C490FE4}"/>
              </a:ext>
            </a:extLst>
          </p:cNvPr>
          <p:cNvSpPr/>
          <p:nvPr/>
        </p:nvSpPr>
        <p:spPr>
          <a:xfrm>
            <a:off x="4365223" y="4072477"/>
            <a:ext cx="1610510" cy="152319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Control System</a:t>
            </a:r>
          </a:p>
        </p:txBody>
      </p:sp>
      <p:sp>
        <p:nvSpPr>
          <p:cNvPr id="7" name="Flowchart: Or 6">
            <a:extLst>
              <a:ext uri="{FF2B5EF4-FFF2-40B4-BE49-F238E27FC236}">
                <a16:creationId xmlns:a16="http://schemas.microsoft.com/office/drawing/2014/main" id="{4F5EB27E-2419-0038-79A9-4305EAF8D27C}"/>
              </a:ext>
            </a:extLst>
          </p:cNvPr>
          <p:cNvSpPr/>
          <p:nvPr/>
        </p:nvSpPr>
        <p:spPr>
          <a:xfrm>
            <a:off x="2814744" y="4664492"/>
            <a:ext cx="458453" cy="395432"/>
          </a:xfrm>
          <a:prstGeom prst="flowChar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2DFBEA-B106-5DAA-E0A2-20DBCDDF54C9}"/>
              </a:ext>
            </a:extLst>
          </p:cNvPr>
          <p:cNvSpPr txBox="1"/>
          <p:nvPr/>
        </p:nvSpPr>
        <p:spPr>
          <a:xfrm>
            <a:off x="482986" y="734795"/>
            <a:ext cx="371621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Environmental Disturbances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Seismic Noise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Tidal Displacement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...</a:t>
            </a:r>
          </a:p>
        </p:txBody>
      </p:sp>
      <p:sp>
        <p:nvSpPr>
          <p:cNvPr id="9" name="Flowchart: Or 8">
            <a:extLst>
              <a:ext uri="{FF2B5EF4-FFF2-40B4-BE49-F238E27FC236}">
                <a16:creationId xmlns:a16="http://schemas.microsoft.com/office/drawing/2014/main" id="{279CE5B8-F8E8-DC24-852A-B5C9696367F4}"/>
              </a:ext>
            </a:extLst>
          </p:cNvPr>
          <p:cNvSpPr/>
          <p:nvPr/>
        </p:nvSpPr>
        <p:spPr>
          <a:xfrm>
            <a:off x="6982948" y="4664492"/>
            <a:ext cx="458453" cy="395432"/>
          </a:xfrm>
          <a:prstGeom prst="flowChar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D1F7B8-0553-52AA-FE28-676D02BD7D0A}"/>
              </a:ext>
            </a:extLst>
          </p:cNvPr>
          <p:cNvSpPr txBox="1"/>
          <p:nvPr/>
        </p:nvSpPr>
        <p:spPr>
          <a:xfrm>
            <a:off x="7469939" y="2012609"/>
            <a:ext cx="3012831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Sensors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Global Sensors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/>
              <a:t>Photodiodes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Local Sensors</a:t>
            </a:r>
          </a:p>
          <a:p>
            <a:pPr marL="742950" lvl="1" indent="-285750">
              <a:buFont typeface="Courier New"/>
              <a:buChar char="o"/>
            </a:pPr>
            <a:r>
              <a:rPr lang="en-US"/>
              <a:t>Rel. Displacement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/>
              <a:t>Inertial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39C841-FF46-7550-52C1-93EC64D38F34}"/>
              </a:ext>
            </a:extLst>
          </p:cNvPr>
          <p:cNvSpPr txBox="1"/>
          <p:nvPr/>
        </p:nvSpPr>
        <p:spPr>
          <a:xfrm>
            <a:off x="8466400" y="4488646"/>
            <a:ext cx="177018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Measurement Noise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DE2965-F3CC-5004-85F2-EDF004DEAD8C}"/>
              </a:ext>
            </a:extLst>
          </p:cNvPr>
          <p:cNvSpPr txBox="1"/>
          <p:nvPr/>
        </p:nvSpPr>
        <p:spPr>
          <a:xfrm>
            <a:off x="482983" y="4535538"/>
            <a:ext cx="15826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Actuation Noise</a:t>
            </a:r>
          </a:p>
        </p:txBody>
      </p:sp>
      <p:sp>
        <p:nvSpPr>
          <p:cNvPr id="13" name="Arrow: Left 12">
            <a:extLst>
              <a:ext uri="{FF2B5EF4-FFF2-40B4-BE49-F238E27FC236}">
                <a16:creationId xmlns:a16="http://schemas.microsoft.com/office/drawing/2014/main" id="{3D7A5DFA-1DCE-255C-AD33-E9FAD123CF79}"/>
              </a:ext>
            </a:extLst>
          </p:cNvPr>
          <p:cNvSpPr/>
          <p:nvPr/>
        </p:nvSpPr>
        <p:spPr>
          <a:xfrm>
            <a:off x="6107356" y="4745061"/>
            <a:ext cx="647356" cy="24751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id="{4230D1A0-EA1A-A438-F639-49B6FDD38FD0}"/>
              </a:ext>
            </a:extLst>
          </p:cNvPr>
          <p:cNvSpPr/>
          <p:nvPr/>
        </p:nvSpPr>
        <p:spPr>
          <a:xfrm>
            <a:off x="3504833" y="4745060"/>
            <a:ext cx="647356" cy="24751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Left 14">
            <a:extLst>
              <a:ext uri="{FF2B5EF4-FFF2-40B4-BE49-F238E27FC236}">
                <a16:creationId xmlns:a16="http://schemas.microsoft.com/office/drawing/2014/main" id="{4D6BFFA9-4112-772D-6D6D-6069777A53EC}"/>
              </a:ext>
            </a:extLst>
          </p:cNvPr>
          <p:cNvSpPr/>
          <p:nvPr/>
        </p:nvSpPr>
        <p:spPr>
          <a:xfrm>
            <a:off x="7643079" y="4721614"/>
            <a:ext cx="647356" cy="247518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73D9E5C2-2D9C-74E5-D74A-193E396269CC}"/>
              </a:ext>
            </a:extLst>
          </p:cNvPr>
          <p:cNvSpPr/>
          <p:nvPr/>
        </p:nvSpPr>
        <p:spPr>
          <a:xfrm rot="10800000">
            <a:off x="2062894" y="4745059"/>
            <a:ext cx="647356" cy="247518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Bent 16">
            <a:extLst>
              <a:ext uri="{FF2B5EF4-FFF2-40B4-BE49-F238E27FC236}">
                <a16:creationId xmlns:a16="http://schemas.microsoft.com/office/drawing/2014/main" id="{8101CF01-409F-ED8D-44FD-E18ACB048EA7}"/>
              </a:ext>
            </a:extLst>
          </p:cNvPr>
          <p:cNvSpPr/>
          <p:nvPr/>
        </p:nvSpPr>
        <p:spPr>
          <a:xfrm>
            <a:off x="3046983" y="2584820"/>
            <a:ext cx="426115" cy="1923030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rrow: Bent-Up 17">
            <a:extLst>
              <a:ext uri="{FF2B5EF4-FFF2-40B4-BE49-F238E27FC236}">
                <a16:creationId xmlns:a16="http://schemas.microsoft.com/office/drawing/2014/main" id="{77D5B7ED-AD5C-5996-08CC-CE1C4D226BBF}"/>
              </a:ext>
            </a:extLst>
          </p:cNvPr>
          <p:cNvSpPr/>
          <p:nvPr/>
        </p:nvSpPr>
        <p:spPr>
          <a:xfrm flipV="1">
            <a:off x="6754349" y="2586718"/>
            <a:ext cx="463531" cy="1892105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Bent-Up 18">
            <a:extLst>
              <a:ext uri="{FF2B5EF4-FFF2-40B4-BE49-F238E27FC236}">
                <a16:creationId xmlns:a16="http://schemas.microsoft.com/office/drawing/2014/main" id="{3FD1E23C-03BF-33F7-233B-5D60637CF231}"/>
              </a:ext>
            </a:extLst>
          </p:cNvPr>
          <p:cNvSpPr/>
          <p:nvPr/>
        </p:nvSpPr>
        <p:spPr>
          <a:xfrm flipV="1">
            <a:off x="4362840" y="957209"/>
            <a:ext cx="733162" cy="977705"/>
          </a:xfrm>
          <a:prstGeom prst="bentUp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E19001-E25D-DA3D-013D-8AD7400B175F}"/>
              </a:ext>
            </a:extLst>
          </p:cNvPr>
          <p:cNvSpPr txBox="1"/>
          <p:nvPr/>
        </p:nvSpPr>
        <p:spPr>
          <a:xfrm>
            <a:off x="3240654" y="5058507"/>
            <a:ext cx="11254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/>
              <a:t>~400 signals</a:t>
            </a:r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36F5F3-CF33-8A14-6007-56E112958210}"/>
              </a:ext>
            </a:extLst>
          </p:cNvPr>
          <p:cNvSpPr txBox="1"/>
          <p:nvPr/>
        </p:nvSpPr>
        <p:spPr>
          <a:xfrm>
            <a:off x="6089361" y="5058506"/>
            <a:ext cx="11254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dirty="0"/>
              <a:t>~600 </a:t>
            </a:r>
            <a:r>
              <a:rPr lang="it-IT" dirty="0" err="1"/>
              <a:t>signals</a:t>
            </a:r>
            <a:endParaRPr lang="en-US" dirty="0" err="1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2D7D39C7-83A1-19B8-CC7E-AA39F2986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7E916999-D13A-F6D6-4434-FBFB8AD92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25</a:t>
            </a:r>
            <a:r>
              <a:rPr lang="en-US" baseline="30000" dirty="0"/>
              <a:t>th</a:t>
            </a:r>
            <a:r>
              <a:rPr lang="en-US" dirty="0"/>
              <a:t> IEEE Real Time Conference – La </a:t>
            </a:r>
            <a:r>
              <a:rPr lang="en-US" dirty="0" err="1"/>
              <a:t>Biodola</a:t>
            </a:r>
            <a:r>
              <a:rPr lang="en-US" dirty="0"/>
              <a:t> – Elba – May 25-29 2026</a:t>
            </a:r>
            <a:endParaRPr lang="en-US" sz="1800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B1249E5-D3D7-2434-5CB5-74C031F80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16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91825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C1484E-A3D3-1A8A-3884-1B09CF39D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249" y="858087"/>
            <a:ext cx="6813569" cy="514182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5DDBC2F-F6A7-5B99-F940-BDAC28FA9BB6}"/>
              </a:ext>
            </a:extLst>
          </p:cNvPr>
          <p:cNvSpPr txBox="1">
            <a:spLocks/>
          </p:cNvSpPr>
          <p:nvPr/>
        </p:nvSpPr>
        <p:spPr>
          <a:xfrm>
            <a:off x="120631" y="100584"/>
            <a:ext cx="4114806" cy="2048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Mechanical transfer functions between force applied on Super-Attenuator top stage.</a:t>
            </a:r>
          </a:p>
          <a:p>
            <a:r>
              <a:rPr lang="en-US" dirty="0"/>
              <a:t>High complexity and high dynamics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88EDB59-7990-9CC6-8514-62469EECA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F78C6A9-43EB-2F8C-BB87-D7AE680F0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63766C9-A224-6BA5-B2C7-24F9721E2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17</a:t>
            </a:fld>
            <a:endParaRPr lang="en-US" sz="18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A922782-FC78-3973-F3D4-75870EFBC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112" y="2148840"/>
            <a:ext cx="4680520" cy="375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5266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CA5D4-1DB3-7357-7953-79CE3CEA7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36082-44B7-8AAE-FDC0-D2CC97A85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D57F4-AB80-0DC5-B681-0F8D14239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18</a:t>
            </a:fld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3AAE6F-0257-FC1A-BF51-1465A25945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852" y="136525"/>
            <a:ext cx="9786480" cy="597484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F50D10-4148-DA78-9AF1-CA67B7815385}"/>
              </a:ext>
            </a:extLst>
          </p:cNvPr>
          <p:cNvSpPr txBox="1">
            <a:spLocks/>
          </p:cNvSpPr>
          <p:nvPr/>
        </p:nvSpPr>
        <p:spPr>
          <a:xfrm>
            <a:off x="120631" y="100584"/>
            <a:ext cx="2520969" cy="4903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Open loop (blue) vs closed loop (green) top stage acceleration spectra</a:t>
            </a:r>
          </a:p>
          <a:p>
            <a:r>
              <a:rPr lang="en-US" dirty="0"/>
              <a:t>Without local control of the normal modes of the Super-Attenuator, residual motion of suspended mirrors would be too large</a:t>
            </a:r>
          </a:p>
        </p:txBody>
      </p:sp>
    </p:spTree>
    <p:extLst>
      <p:ext uri="{BB962C8B-B14F-4D97-AF65-F5344CB8AC3E}">
        <p14:creationId xmlns:p14="http://schemas.microsoft.com/office/powerpoint/2010/main" val="692762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4FEE173-D1AA-4AE3-C232-4D5BD8FB3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136525"/>
            <a:ext cx="9941203" cy="947209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 Hardware Evolution</a:t>
            </a:r>
            <a:br>
              <a:rPr lang="en-US" dirty="0"/>
            </a:br>
            <a:r>
              <a:rPr lang="en-US" dirty="0"/>
              <a:t>10 Super Attenuators: 20 Local Control Units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D75BA-068E-877B-4B15-26AF3FE47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FC28B-5D11-B8E2-8F82-68EDBDAF6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F0298-0EB2-F0D9-0DB2-7A441D12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19</a:t>
            </a:fld>
            <a:endParaRPr lang="en-US" sz="1800" dirty="0"/>
          </a:p>
        </p:txBody>
      </p:sp>
      <p:pic>
        <p:nvPicPr>
          <p:cNvPr id="9" name="Picture 8" descr="A close-up of a computer&#10;&#10;AI-generated content may be incorrect.">
            <a:extLst>
              <a:ext uri="{FF2B5EF4-FFF2-40B4-BE49-F238E27FC236}">
                <a16:creationId xmlns:a16="http://schemas.microsoft.com/office/drawing/2014/main" id="{2C464825-0E18-0F0A-7CF5-2F6F43556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61" y="1709111"/>
            <a:ext cx="2684477" cy="25754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37892DA-4228-9C91-207E-34FC0D5B1656}"/>
              </a:ext>
            </a:extLst>
          </p:cNvPr>
          <p:cNvSpPr txBox="1"/>
          <p:nvPr/>
        </p:nvSpPr>
        <p:spPr>
          <a:xfrm>
            <a:off x="261932" y="4289771"/>
            <a:ext cx="3458818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1999-2009: VME Crate (10 Units)</a:t>
            </a:r>
          </a:p>
          <a:p>
            <a:r>
              <a:rPr lang="en-US" dirty="0"/>
              <a:t>2x Motorola DSP96002</a:t>
            </a:r>
          </a:p>
          <a:p>
            <a:r>
              <a:rPr lang="en-US" dirty="0"/>
              <a:t>2x PowerPC</a:t>
            </a:r>
          </a:p>
          <a:p>
            <a:r>
              <a:rPr lang="en-US" dirty="0"/>
              <a:t>60x Analog IO (16bit ADC – 20bit DAC)</a:t>
            </a:r>
          </a:p>
          <a:p>
            <a:r>
              <a:rPr lang="en-US" dirty="0"/>
              <a:t>NIM Crate for FE Electronics</a:t>
            </a:r>
          </a:p>
        </p:txBody>
      </p:sp>
      <p:pic>
        <p:nvPicPr>
          <p:cNvPr id="11" name="Picture 10" descr="A close-up of a pen and circuit boards&#10;&#10;AI-generated content may be incorrect.">
            <a:extLst>
              <a:ext uri="{FF2B5EF4-FFF2-40B4-BE49-F238E27FC236}">
                <a16:creationId xmlns:a16="http://schemas.microsoft.com/office/drawing/2014/main" id="{5C3AC792-C280-EAC4-1CE1-AE8327045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000" y="3471275"/>
            <a:ext cx="3424620" cy="2562779"/>
          </a:xfrm>
          <a:prstGeom prst="rect">
            <a:avLst/>
          </a:prstGeom>
        </p:spPr>
      </p:pic>
      <p:pic>
        <p:nvPicPr>
          <p:cNvPr id="12" name="Picture 11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BEFD7123-890A-0118-8E7B-70B737A00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5731" y="1170748"/>
            <a:ext cx="2901340" cy="25704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C6443E-7DAC-E01B-D2D6-9D7082E91190}"/>
              </a:ext>
            </a:extLst>
          </p:cNvPr>
          <p:cNvSpPr txBox="1"/>
          <p:nvPr/>
        </p:nvSpPr>
        <p:spPr>
          <a:xfrm>
            <a:off x="3173453" y="1389622"/>
            <a:ext cx="2389743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2009-2014: VME Crate</a:t>
            </a:r>
          </a:p>
          <a:p>
            <a:r>
              <a:rPr lang="en-US" dirty="0"/>
              <a:t>2x Multi ADSP21160</a:t>
            </a:r>
          </a:p>
          <a:p>
            <a:r>
              <a:rPr lang="en-US" dirty="0"/>
              <a:t>2x PowerPC</a:t>
            </a:r>
          </a:p>
          <a:p>
            <a:r>
              <a:rPr lang="en-US" dirty="0"/>
              <a:t>60x Analog IO </a:t>
            </a:r>
          </a:p>
          <a:p>
            <a:r>
              <a:rPr lang="en-US" dirty="0"/>
              <a:t>NIM </a:t>
            </a:r>
            <a:r>
              <a:rPr lang="en-US" dirty="0" err="1"/>
              <a:t>Cratefor</a:t>
            </a:r>
            <a:r>
              <a:rPr lang="en-US" dirty="0"/>
              <a:t>  FE Electronics</a:t>
            </a:r>
          </a:p>
          <a:p>
            <a:endParaRPr lang="en-US" dirty="0"/>
          </a:p>
        </p:txBody>
      </p:sp>
      <p:pic>
        <p:nvPicPr>
          <p:cNvPr id="14" name="Content Placeholder 10" descr="Schematic&#10;&#10;Description automatically generated with medium confidence">
            <a:extLst>
              <a:ext uri="{FF2B5EF4-FFF2-40B4-BE49-F238E27FC236}">
                <a16:creationId xmlns:a16="http://schemas.microsoft.com/office/drawing/2014/main" id="{E02E9215-1740-CAD7-B536-71DA086837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806" y="1960961"/>
            <a:ext cx="3691959" cy="20660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568DD6C-F9CC-5E55-08D6-47B2523FD8B6}"/>
              </a:ext>
            </a:extLst>
          </p:cNvPr>
          <p:cNvSpPr txBox="1"/>
          <p:nvPr/>
        </p:nvSpPr>
        <p:spPr>
          <a:xfrm>
            <a:off x="8041154" y="4028190"/>
            <a:ext cx="361804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2015-2026: MTCA Crate (20 units) </a:t>
            </a:r>
          </a:p>
          <a:p>
            <a:r>
              <a:rPr lang="en-US" dirty="0"/>
              <a:t>Up to 12x TMS320C6678 DSPs</a:t>
            </a:r>
          </a:p>
          <a:p>
            <a:r>
              <a:rPr lang="en-US" dirty="0"/>
              <a:t>Up to 72x Analog IO including FE electronics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09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9ABD3-7DD6-3A0F-9AA1-DEE96BC16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32D4-FE40-DB8F-F0AC-6BFD90535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VIRGO Gravitational Waves Detector</a:t>
            </a:r>
          </a:p>
          <a:p>
            <a:pPr lvl="1"/>
            <a:r>
              <a:rPr lang="en-US" dirty="0"/>
              <a:t>Gravitational Waves</a:t>
            </a:r>
          </a:p>
          <a:p>
            <a:pPr lvl="1"/>
            <a:r>
              <a:rPr lang="en-US" dirty="0"/>
              <a:t>Detector</a:t>
            </a:r>
          </a:p>
          <a:p>
            <a:r>
              <a:rPr lang="en-US" dirty="0"/>
              <a:t>Seismic Isolation</a:t>
            </a:r>
          </a:p>
          <a:p>
            <a:pPr lvl="1"/>
            <a:r>
              <a:rPr lang="en-US" dirty="0"/>
              <a:t>Super Attenuator</a:t>
            </a:r>
          </a:p>
          <a:p>
            <a:r>
              <a:rPr lang="en-US" dirty="0"/>
              <a:t>Control System</a:t>
            </a:r>
          </a:p>
          <a:p>
            <a:pPr lvl="1"/>
            <a:r>
              <a:rPr lang="en-US" dirty="0"/>
              <a:t>System in use</a:t>
            </a:r>
          </a:p>
          <a:p>
            <a:pPr lvl="1"/>
            <a:r>
              <a:rPr lang="en-US" dirty="0"/>
              <a:t>Running upgrade</a:t>
            </a:r>
          </a:p>
          <a:p>
            <a:pPr lvl="1"/>
            <a:r>
              <a:rPr lang="en-US" dirty="0"/>
              <a:t>Future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BF5F0-89F3-C041-2DAF-A61ED0308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2B6CC-8AB3-C826-C21A-F67493278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76EF8-84B6-F2C7-F984-B7805D357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58545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229B8-7037-85BF-DBD6-5D5F67502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Control Unit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B6B0B-2742-705F-7AAF-67390A4A6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68" y="1330854"/>
            <a:ext cx="4299559" cy="4583641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MicroTCA</a:t>
            </a:r>
            <a:r>
              <a:rPr lang="en-US" dirty="0"/>
              <a:t> (customized)</a:t>
            </a:r>
          </a:p>
          <a:p>
            <a:r>
              <a:rPr lang="en-US" dirty="0"/>
              <a:t>20 Control Units</a:t>
            </a:r>
          </a:p>
          <a:p>
            <a:r>
              <a:rPr lang="en-US" dirty="0"/>
              <a:t>130 UDSPT boards</a:t>
            </a:r>
          </a:p>
          <a:p>
            <a:r>
              <a:rPr lang="en-US" dirty="0"/>
              <a:t>Each board equipped with:</a:t>
            </a:r>
          </a:p>
          <a:p>
            <a:r>
              <a:rPr lang="en-US" dirty="0"/>
              <a:t>6ch ADC (24bit, 3.84MSPS)</a:t>
            </a:r>
          </a:p>
          <a:p>
            <a:r>
              <a:rPr lang="en-US" dirty="0"/>
              <a:t>6ch DAC (24bit 320 </a:t>
            </a:r>
            <a:r>
              <a:rPr lang="en-US" dirty="0" err="1"/>
              <a:t>kSPS</a:t>
            </a:r>
            <a:r>
              <a:rPr lang="en-US" dirty="0"/>
              <a:t>)</a:t>
            </a:r>
          </a:p>
          <a:p>
            <a:r>
              <a:rPr lang="en-US" dirty="0"/>
              <a:t>8 core DSP TMS3206678</a:t>
            </a:r>
          </a:p>
          <a:p>
            <a:r>
              <a:rPr lang="en-US" dirty="0"/>
              <a:t>Analog electronics</a:t>
            </a:r>
          </a:p>
          <a:p>
            <a:r>
              <a:rPr lang="en-US" dirty="0"/>
              <a:t>Up to 60 GFLOPS per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23867-0276-C31F-760A-A9C55C8DD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6D0CF-8663-592C-91B2-B4906D55F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40A52-9F15-D937-799E-A1F9798D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20</a:t>
            </a:fld>
            <a:endParaRPr lang="en-US" sz="1800" dirty="0"/>
          </a:p>
        </p:txBody>
      </p:sp>
      <p:pic>
        <p:nvPicPr>
          <p:cNvPr id="7" name="Content Placeholder 10" descr="Schematic&#10;&#10;Description automatically generated with medium confidence">
            <a:extLst>
              <a:ext uri="{FF2B5EF4-FFF2-40B4-BE49-F238E27FC236}">
                <a16:creationId xmlns:a16="http://schemas.microsoft.com/office/drawing/2014/main" id="{A7861EBB-59BE-F2A3-A5A5-FDB1CA7A50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606" y="1525589"/>
            <a:ext cx="7469105" cy="419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319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CECED-05F2-4D31-8434-D2D253A6A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UDSPT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9B927-F553-68DF-1741-3100D8B24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996" y="1274360"/>
            <a:ext cx="3604524" cy="4583641"/>
          </a:xfrm>
        </p:spPr>
        <p:txBody>
          <a:bodyPr/>
          <a:lstStyle/>
          <a:p>
            <a:r>
              <a:rPr lang="en-US" dirty="0"/>
              <a:t>Customized (taller) </a:t>
            </a:r>
            <a:r>
              <a:rPr lang="en-US" dirty="0" err="1"/>
              <a:t>MicroTCA</a:t>
            </a:r>
            <a:endParaRPr lang="en-US" dirty="0"/>
          </a:p>
          <a:p>
            <a:r>
              <a:rPr lang="en-US" dirty="0"/>
              <a:t>DSP &lt;-&gt; AD/DA PCIe</a:t>
            </a:r>
          </a:p>
          <a:p>
            <a:r>
              <a:rPr lang="en-US" dirty="0"/>
              <a:t>DSP &lt;-&gt; DSP SRIO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0B268-4D72-CF85-76BC-635489164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7DE8A-DA4E-A72A-A9B3-86423B54E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EE306-EC22-2D9D-80D9-1829A4219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21</a:t>
            </a:fld>
            <a:endParaRPr lang="en-US" sz="18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3C95F80-5359-7A4D-9413-B43D84F05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2346" y="1219876"/>
            <a:ext cx="6327398" cy="494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2015-05-13 14.26.32.jpg">
            <a:extLst>
              <a:ext uri="{FF2B5EF4-FFF2-40B4-BE49-F238E27FC236}">
                <a16:creationId xmlns:a16="http://schemas.microsoft.com/office/drawing/2014/main" id="{99EADAEF-92A7-0EE9-CB59-76B18CF4285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967" y="1219876"/>
            <a:ext cx="1300029" cy="494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425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1D01-CE65-ACF1-23B3-0F394815F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C1DCA-E026-550F-10ED-52A1E060C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EE8CF-8C29-CEC1-AFB2-B896442EA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2D2B6-CEF4-A674-DFAB-482B34E7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22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1CA6D0-BF4A-71D7-71AF-AFBC9D389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94" y="1179096"/>
            <a:ext cx="4872958" cy="495719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E07B305E-0DFF-AF38-77D1-8F2F520B7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7814" y="1167616"/>
            <a:ext cx="6652112" cy="474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1956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42507-2C3C-93B7-C38F-BA285C1B2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To Analog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08621-AA2E-BA16-0260-F46422F9B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712" y="1330854"/>
            <a:ext cx="4081272" cy="4583641"/>
          </a:xfrm>
        </p:spPr>
        <p:txBody>
          <a:bodyPr/>
          <a:lstStyle/>
          <a:p>
            <a:r>
              <a:rPr lang="en-US" dirty="0"/>
              <a:t>AD1955 stereo digital audio converter 24bit operated at 320kSPS</a:t>
            </a:r>
          </a:p>
          <a:p>
            <a:r>
              <a:rPr lang="en-US" dirty="0"/>
              <a:t>Benchmark for linearity check (no up-conversion of low frequency components)</a:t>
            </a:r>
          </a:p>
          <a:p>
            <a:r>
              <a:rPr lang="en-US" dirty="0"/>
              <a:t>Due to high dynamics of mechanical systems, we need double precision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5AB87-A291-2C08-CEA6-8F11ABAD4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A6D7A-08A7-602D-9CB9-8B2B0991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86721-C559-33C8-B8E2-E24815801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23</a:t>
            </a:fld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B77D0-87A3-B1F6-6A07-715877D57021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8179" y="1330854"/>
            <a:ext cx="7132153" cy="470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05135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76893-D06D-AFDD-A0AB-A00C6DCC7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 to Digital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50E4C-304F-5EE2-80F1-619D4FF96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616" y="1330854"/>
            <a:ext cx="4261104" cy="4583641"/>
          </a:xfrm>
        </p:spPr>
        <p:txBody>
          <a:bodyPr/>
          <a:lstStyle/>
          <a:p>
            <a:r>
              <a:rPr lang="en-US" dirty="0"/>
              <a:t>TI ADS1675, delta-sigma converter, 24bit 4MSPS</a:t>
            </a:r>
          </a:p>
          <a:p>
            <a:r>
              <a:rPr lang="en-US" dirty="0"/>
              <a:t>Local sensors that monitor the Super Attenuator movements are typically inductive (ironless LVDT) operating at 50 kHz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937C8-6F06-44AF-5486-5D00251F5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1E39B-9D8A-170D-AA83-1F32C86AC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FB70B-1D09-E0C1-9720-F54BCC7D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24</a:t>
            </a:fld>
            <a:endParaRPr lang="en-US" sz="18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A0C328B-38AD-EB46-D736-DE70BAE36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4841" y="1202683"/>
            <a:ext cx="7343688" cy="493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44179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1E517-5550-638D-C2A1-9AF9D42A0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 </a:t>
            </a:r>
            <a:r>
              <a:rPr lang="en-US" dirty="0">
                <a:sym typeface="Wingdings" panose="05000000000000000000" pitchFamily="2" charset="2"/>
              </a:rPr>
              <a:t> Processing  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1BC70-54C3-BB2A-C5C3-5A8E920C7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608" y="1304662"/>
            <a:ext cx="4584192" cy="4609833"/>
          </a:xfrm>
        </p:spPr>
        <p:txBody>
          <a:bodyPr/>
          <a:lstStyle/>
          <a:p>
            <a:r>
              <a:rPr lang="en-US" dirty="0"/>
              <a:t>Since we are dealing with feedback loops, delay must be kept low. </a:t>
            </a:r>
          </a:p>
          <a:p>
            <a:r>
              <a:rPr lang="en-US" dirty="0"/>
              <a:t>The minimum delay we can achieve is 42 us</a:t>
            </a:r>
          </a:p>
          <a:p>
            <a:r>
              <a:rPr lang="en-US" dirty="0"/>
              <a:t>50 us delay produce a 18deg phase shift at 1 kHz, therefore limiting the unity gain frequencies in the kHz range.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E78EA-83FE-4744-1AF5-E16949170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D2656-5D09-A101-B94B-C7675293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F90D0-AFB9-9E16-73A6-613F816A5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25</a:t>
            </a:fld>
            <a:endParaRPr lang="en-US" sz="18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2307A2C-306D-DFAA-4A98-7AD467F2C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2704" y="1157903"/>
            <a:ext cx="6192688" cy="497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091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10D79-E6AF-E565-9A06-7CAC57E0A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Fluxes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61EEC-1C55-AB7A-DE31-F1437A249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3623" y="4147245"/>
            <a:ext cx="4692486" cy="1945230"/>
          </a:xfrm>
        </p:spPr>
        <p:txBody>
          <a:bodyPr>
            <a:normAutofit fontScale="77500" lnSpcReduction="20000"/>
          </a:bodyPr>
          <a:lstStyle/>
          <a:p>
            <a:r>
              <a:rPr lang="en-US" noProof="0" dirty="0"/>
              <a:t>10 Super-Attenuators, 20 LCU, ~130 boards</a:t>
            </a:r>
          </a:p>
          <a:p>
            <a:r>
              <a:rPr lang="en-US" noProof="0" dirty="0"/>
              <a:t>~600 input channels 24b 3.84MSPS</a:t>
            </a:r>
          </a:p>
          <a:p>
            <a:r>
              <a:rPr lang="en-US" noProof="0" dirty="0"/>
              <a:t>~600 output channels 24b 320kSPS </a:t>
            </a:r>
          </a:p>
          <a:p>
            <a:r>
              <a:rPr lang="en-US" noProof="0" dirty="0"/>
              <a:t>All conversions are synchronous triggered by the Virgo timing system</a:t>
            </a:r>
          </a:p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CC17D-5F93-A5D2-5F3C-AB5482D52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A87B2-CEA3-A69D-2C62-172B34BE7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ED010-20FA-1FDD-3A10-4093C914A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26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89B0E8-495A-3D10-B205-DD001A4D0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94" y="1274759"/>
            <a:ext cx="733527" cy="3686689"/>
          </a:xfrm>
          <a:prstGeom prst="rect">
            <a:avLst/>
          </a:prstGeom>
        </p:spPr>
      </p:pic>
      <p:sp>
        <p:nvSpPr>
          <p:cNvPr id="9" name="Arrow: Pentagon 8">
            <a:extLst>
              <a:ext uri="{FF2B5EF4-FFF2-40B4-BE49-F238E27FC236}">
                <a16:creationId xmlns:a16="http://schemas.microsoft.com/office/drawing/2014/main" id="{4DB86443-84FB-52A3-C8AA-88F7905B5A4A}"/>
              </a:ext>
            </a:extLst>
          </p:cNvPr>
          <p:cNvSpPr/>
          <p:nvPr/>
        </p:nvSpPr>
        <p:spPr>
          <a:xfrm>
            <a:off x="1508760" y="1847088"/>
            <a:ext cx="649224" cy="494388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E4CA44-00C4-8A62-C491-29EE2E16E878}"/>
              </a:ext>
            </a:extLst>
          </p:cNvPr>
          <p:cNvSpPr/>
          <p:nvPr/>
        </p:nvSpPr>
        <p:spPr>
          <a:xfrm>
            <a:off x="2456297" y="2228017"/>
            <a:ext cx="932688" cy="4943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FPGA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CB997C-8AE7-1C43-BAF5-9EB15436788C}"/>
              </a:ext>
            </a:extLst>
          </p:cNvPr>
          <p:cNvSpPr/>
          <p:nvPr/>
        </p:nvSpPr>
        <p:spPr>
          <a:xfrm>
            <a:off x="3665336" y="2228017"/>
            <a:ext cx="932688" cy="4943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DSP</a:t>
            </a:r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0F3AF7BB-928C-111E-73D4-D46FFDECB52D}"/>
              </a:ext>
            </a:extLst>
          </p:cNvPr>
          <p:cNvSpPr/>
          <p:nvPr/>
        </p:nvSpPr>
        <p:spPr>
          <a:xfrm flipH="1">
            <a:off x="1368396" y="2536137"/>
            <a:ext cx="649224" cy="494388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DF86271-7AD4-C855-A2B0-0CC99B090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3375" y="1409901"/>
            <a:ext cx="4751640" cy="295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1564DD82-221C-CB96-079C-4A3F2B165A71}"/>
              </a:ext>
            </a:extLst>
          </p:cNvPr>
          <p:cNvSpPr/>
          <p:nvPr/>
        </p:nvSpPr>
        <p:spPr>
          <a:xfrm>
            <a:off x="2221992" y="1773936"/>
            <a:ext cx="1765375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72BEF2B-C7DC-4B91-7C04-6E6A1E1E8777}"/>
              </a:ext>
            </a:extLst>
          </p:cNvPr>
          <p:cNvSpPr/>
          <p:nvPr/>
        </p:nvSpPr>
        <p:spPr>
          <a:xfrm flipH="1">
            <a:off x="2157984" y="2889503"/>
            <a:ext cx="1765375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B7FED7-ABBD-4459-C11D-81CF90198355}"/>
              </a:ext>
            </a:extLst>
          </p:cNvPr>
          <p:cNvCxnSpPr>
            <a:cxnSpLocks/>
          </p:cNvCxnSpPr>
          <p:nvPr/>
        </p:nvCxnSpPr>
        <p:spPr>
          <a:xfrm flipV="1">
            <a:off x="4598024" y="1353312"/>
            <a:ext cx="1098688" cy="8747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3C124BE-D392-9BE8-FE2F-8FE9444CEAF9}"/>
              </a:ext>
            </a:extLst>
          </p:cNvPr>
          <p:cNvCxnSpPr>
            <a:cxnSpLocks/>
          </p:cNvCxnSpPr>
          <p:nvPr/>
        </p:nvCxnSpPr>
        <p:spPr>
          <a:xfrm>
            <a:off x="4598024" y="2722405"/>
            <a:ext cx="1785843" cy="16466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518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5EE97-1B12-6469-C9D2-24BC2D8F9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73383-273F-C785-4236-F647B6238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866" y="1330854"/>
            <a:ext cx="5280830" cy="4583641"/>
          </a:xfrm>
        </p:spPr>
        <p:txBody>
          <a:bodyPr/>
          <a:lstStyle/>
          <a:p>
            <a:r>
              <a:rPr lang="en-US" dirty="0"/>
              <a:t>Users act only on application layer</a:t>
            </a:r>
          </a:p>
          <a:p>
            <a:r>
              <a:rPr lang="en-US" dirty="0"/>
              <a:t>The hard real-time part of user's code run on two parallel task whose activation frequency is selectable between 10 and 320 kHz. Compiler checks if there are timing issues</a:t>
            </a:r>
          </a:p>
          <a:p>
            <a:r>
              <a:rPr lang="en-US" dirty="0"/>
              <a:t>Native programming language using a library of optimized functions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88335-FF15-EA8D-76B1-CF0602AA2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3578B-F072-FBEE-996B-B20B11038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ADB62-7E6D-7356-17A3-10759DC43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27</a:t>
            </a:fld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AFABA2-4956-AF15-F2F6-7D8A66E28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981" y="2057454"/>
            <a:ext cx="6134058" cy="313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400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98ACE-E916-3F30-4AC8-558699222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Example</a:t>
            </a:r>
            <a:r>
              <a:rPr lang="it-IT" dirty="0"/>
              <a:t>: </a:t>
            </a:r>
            <a:r>
              <a:rPr lang="it-IT" dirty="0" err="1"/>
              <a:t>ScNE</a:t>
            </a:r>
            <a:r>
              <a:rPr lang="it-IT" dirty="0"/>
              <a:t> LCU Tasks List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71DF5-83DD-54F5-00B4-5E911F9E5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4299857" cy="4583641"/>
          </a:xfrm>
        </p:spPr>
        <p:txBody>
          <a:bodyPr>
            <a:normAutofit fontScale="92500" lnSpcReduction="20000"/>
          </a:bodyPr>
          <a:lstStyle/>
          <a:p>
            <a:r>
              <a:rPr lang="en-US" noProof="0"/>
              <a:t>9 user tasks are running. </a:t>
            </a:r>
            <a:r>
              <a:rPr lang="en-US" noProof="0" dirty="0"/>
              <a:t>Activation frequency is 40 kHz for all of them except for the last one activated 320’000 times per second. Execution is parallel: each tusk runs on a dedicated DSP core.</a:t>
            </a:r>
          </a:p>
          <a:p>
            <a:r>
              <a:rPr lang="en-US" noProof="0" dirty="0"/>
              <a:t>24 system task are running simultaneously to user tasks (ADC decimation, DAC inputs interpolation, Data Acquisition signals pre-processing, communication, …)</a:t>
            </a:r>
          </a:p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5A5C7-6BF5-5249-FE27-94A2E7A7E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E0C71-07A2-B503-9D4B-4F247BABB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A7E3B-CBB5-D58A-BFD9-D421BAE38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28</a:t>
            </a:fld>
            <a:endParaRPr lang="en-US" sz="1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3D47EF-CC4E-1B48-D8DF-2183B5AF34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174038"/>
              </p:ext>
            </p:extLst>
          </p:nvPr>
        </p:nvGraphicFramePr>
        <p:xfrm>
          <a:off x="5803710" y="1330854"/>
          <a:ext cx="6176622" cy="440243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58962">
                  <a:extLst>
                    <a:ext uri="{9D8B030D-6E8A-4147-A177-3AD203B41FA5}">
                      <a16:colId xmlns:a16="http://schemas.microsoft.com/office/drawing/2014/main" val="3104425344"/>
                    </a:ext>
                  </a:extLst>
                </a:gridCol>
                <a:gridCol w="1306702">
                  <a:extLst>
                    <a:ext uri="{9D8B030D-6E8A-4147-A177-3AD203B41FA5}">
                      <a16:colId xmlns:a16="http://schemas.microsoft.com/office/drawing/2014/main" val="2195619701"/>
                    </a:ext>
                  </a:extLst>
                </a:gridCol>
                <a:gridCol w="1191317">
                  <a:extLst>
                    <a:ext uri="{9D8B030D-6E8A-4147-A177-3AD203B41FA5}">
                      <a16:colId xmlns:a16="http://schemas.microsoft.com/office/drawing/2014/main" val="1866019840"/>
                    </a:ext>
                  </a:extLst>
                </a:gridCol>
                <a:gridCol w="804405">
                  <a:extLst>
                    <a:ext uri="{9D8B030D-6E8A-4147-A177-3AD203B41FA5}">
                      <a16:colId xmlns:a16="http://schemas.microsoft.com/office/drawing/2014/main" val="3890263009"/>
                    </a:ext>
                  </a:extLst>
                </a:gridCol>
                <a:gridCol w="1015236">
                  <a:extLst>
                    <a:ext uri="{9D8B030D-6E8A-4147-A177-3AD203B41FA5}">
                      <a16:colId xmlns:a16="http://schemas.microsoft.com/office/drawing/2014/main" val="2383687612"/>
                    </a:ext>
                  </a:extLst>
                </a:gridCol>
              </a:tblGrid>
              <a:tr h="601575">
                <a:tc>
                  <a:txBody>
                    <a:bodyPr/>
                    <a:lstStyle/>
                    <a:p>
                      <a:pPr fontAlgn="b"/>
                      <a:r>
                        <a:rPr lang="en-US" sz="1400" b="1">
                          <a:effectLst/>
                        </a:rPr>
                        <a:t>Task Name</a:t>
                      </a:r>
                      <a:endParaRPr lang="en-US" sz="1400" b="1" i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400" b="1" dirty="0">
                          <a:effectLst/>
                        </a:rPr>
                        <a:t>Activation Period (us)</a:t>
                      </a:r>
                      <a:endParaRPr lang="en-US" sz="1400" b="1" i="1" dirty="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400" b="1">
                          <a:effectLst/>
                        </a:rPr>
                        <a:t>Exec Time (us)</a:t>
                      </a:r>
                      <a:endParaRPr lang="en-US" sz="1400" b="1" i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400" b="1">
                          <a:effectLst/>
                        </a:rPr>
                        <a:t>Digital IO</a:t>
                      </a:r>
                      <a:endParaRPr lang="en-US" sz="1400" b="1" i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400" b="1">
                          <a:effectLst/>
                        </a:rPr>
                        <a:t>MFLOPS</a:t>
                      </a:r>
                      <a:endParaRPr lang="en-US" sz="1400" b="1" i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3521760687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 dirty="0" err="1">
                          <a:effectLst/>
                        </a:rPr>
                        <a:t>NE_LN.hrd</a:t>
                      </a:r>
                      <a:endParaRPr lang="en-US" sz="1400" i="1" dirty="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3.2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56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726216467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 err="1">
                          <a:effectLst/>
                        </a:rPr>
                        <a:t>NE_Mar_LN.hrd</a:t>
                      </a:r>
                      <a:endParaRPr lang="en-US" sz="1400" i="1" err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dirty="0">
                          <a:effectLst/>
                        </a:rPr>
                        <a:t>25</a:t>
                      </a:r>
                      <a:endParaRPr lang="en-US" sz="1400" dirty="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5.2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50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64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1958141214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 err="1">
                          <a:effectLst/>
                        </a:rPr>
                        <a:t>NE_PSDf.hrd</a:t>
                      </a:r>
                      <a:endParaRPr lang="en-US" sz="1400" i="1" err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3.7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167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119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1197133636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 err="1">
                          <a:effectLst/>
                        </a:rPr>
                        <a:t>NE_PSDi.hrd</a:t>
                      </a:r>
                      <a:endParaRPr lang="en-US" sz="1400" i="1" err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3.3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40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46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2111878043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 err="1">
                          <a:effectLst/>
                        </a:rPr>
                        <a:t>NE_PSDm.hrd</a:t>
                      </a:r>
                      <a:endParaRPr lang="en-US" sz="1400" i="1" err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26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3099183428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 err="1">
                          <a:effectLst/>
                        </a:rPr>
                        <a:t>NE_PSDt.hrd</a:t>
                      </a:r>
                      <a:endParaRPr lang="en-US" sz="1400" i="1" err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104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26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1834659833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>
                          <a:effectLst/>
                        </a:rPr>
                        <a:t>NE_F7_CD.hrd</a:t>
                      </a:r>
                      <a:endParaRPr lang="en-US" sz="1400" i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1.9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32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34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339893666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r>
                        <a:rPr lang="en-US" sz="1400">
                          <a:effectLst/>
                        </a:rPr>
                        <a:t>NE_F7_LVDT</a:t>
                      </a:r>
                      <a:endParaRPr lang="en-US" sz="1400" i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0.7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20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1176732143"/>
                  </a:ext>
                </a:extLst>
              </a:tr>
              <a:tr h="601575">
                <a:tc>
                  <a:txBody>
                    <a:bodyPr/>
                    <a:lstStyle/>
                    <a:p>
                      <a:pPr fontAlgn="b"/>
                      <a:r>
                        <a:rPr lang="en-US" sz="1400">
                          <a:effectLst/>
                        </a:rPr>
                        <a:t>NE_F7_LVDT_Demod</a:t>
                      </a:r>
                      <a:endParaRPr lang="en-US" sz="1400" i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3.125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1.9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>
                          <a:effectLst/>
                        </a:rPr>
                        <a:t>134</a:t>
                      </a:r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1918427405"/>
                  </a:ext>
                </a:extLst>
              </a:tr>
              <a:tr h="355476">
                <a:tc>
                  <a:txBody>
                    <a:bodyPr/>
                    <a:lstStyle/>
                    <a:p>
                      <a:pPr fontAlgn="b"/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fontAlgn="b"/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fontAlgn="b"/>
                      <a:endParaRPr lang="en-US" sz="140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>
                          <a:effectLst/>
                        </a:rPr>
                        <a:t>Total</a:t>
                      </a:r>
                      <a:endParaRPr lang="en-US" sz="1400" b="1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dirty="0">
                          <a:effectLst/>
                        </a:rPr>
                        <a:t>516</a:t>
                      </a:r>
                      <a:endParaRPr lang="en-US" sz="1400" b="1" dirty="0"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770" marR="9770" marT="9770" marB="46898" anchor="b"/>
                </a:tc>
                <a:extLst>
                  <a:ext uri="{0D108BD9-81ED-4DB2-BD59-A6C34878D82A}">
                    <a16:rowId xmlns:a16="http://schemas.microsoft.com/office/drawing/2014/main" val="111792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954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5D10F-9EBF-1523-8ADB-CC6C39BB6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Vertical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13EA6-5B6B-4C07-5D03-B84F0C74F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866" y="1330855"/>
            <a:ext cx="3503170" cy="27748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Four DSPs involved</a:t>
            </a:r>
          </a:p>
          <a:p>
            <a:r>
              <a:rPr lang="en-US" dirty="0"/>
              <a:t>Users develop only control algorithms using a simple text interface </a:t>
            </a:r>
          </a:p>
          <a:p>
            <a:r>
              <a:rPr lang="en-US" dirty="0"/>
              <a:t>Communication and synchronization transparent to users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14408-BB6C-DA5F-8CF3-7408BA95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C770A-8AA4-0300-C068-38E95B04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29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6BF635-A61B-8BBB-DFC0-AF7C30FEE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036" y="1330854"/>
            <a:ext cx="8069689" cy="45836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524071-D770-2B18-0A37-A3049077D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668" y="3984825"/>
            <a:ext cx="4534068" cy="274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41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3E89E-1FB6-880A-6BE8-A9BCF56B2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FB7B6-0593-D2F2-A971-CFD7247EA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37AE8EF-4269-EB64-3182-DECDAD747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0"/>
            <a:ext cx="1218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10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E861EBC8-726C-18D3-2B72-7758083DA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63" y="0"/>
            <a:ext cx="6096000" cy="11159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2AE331-B540-0993-28F5-86A3A63049F1}"/>
              </a:ext>
            </a:extLst>
          </p:cNvPr>
          <p:cNvSpPr txBox="1"/>
          <p:nvPr/>
        </p:nvSpPr>
        <p:spPr>
          <a:xfrm>
            <a:off x="4389737" y="2331035"/>
            <a:ext cx="3728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https://www.ego-gw.it/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7FBDF5-03ED-A850-3CAA-AD2E0762A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6967" y="4002751"/>
            <a:ext cx="3456432" cy="221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9452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39931-8237-A96E-9F7E-8F5386646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13E4C-6C02-8E25-24B9-8F2AC7032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4355592" cy="4583641"/>
          </a:xfrm>
        </p:spPr>
        <p:txBody>
          <a:bodyPr/>
          <a:lstStyle/>
          <a:p>
            <a:r>
              <a:rPr lang="en-US" dirty="0"/>
              <a:t>Each of the 20 LCU could handle continuously:</a:t>
            </a:r>
          </a:p>
          <a:p>
            <a:pPr lvl="1"/>
            <a:r>
              <a:rPr lang="en-US" dirty="0"/>
              <a:t>More than 5000 high quality audio streams (320kbps)</a:t>
            </a:r>
          </a:p>
          <a:p>
            <a:pPr lvl="1"/>
            <a:r>
              <a:rPr lang="en-US" dirty="0"/>
              <a:t>250 HD movies  (3GB/</a:t>
            </a:r>
            <a:r>
              <a:rPr lang="en-US" dirty="0" err="1"/>
              <a:t>hr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100 4K Ultra HD movies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5C9A0-6526-0684-A744-3F5FE716B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003C3-1880-7131-D3AD-01306360E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CE5C-AC79-D179-9AF9-428A22853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30</a:t>
            </a:fld>
            <a:endParaRPr lang="en-US" sz="1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08BD6DE-16B6-1767-5A17-FB40B64D26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103001"/>
              </p:ext>
            </p:extLst>
          </p:nvPr>
        </p:nvGraphicFramePr>
        <p:xfrm>
          <a:off x="6998210" y="1525589"/>
          <a:ext cx="4614949" cy="39688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7196">
                  <a:extLst>
                    <a:ext uri="{9D8B030D-6E8A-4147-A177-3AD203B41FA5}">
                      <a16:colId xmlns:a16="http://schemas.microsoft.com/office/drawing/2014/main" val="2567043311"/>
                    </a:ext>
                  </a:extLst>
                </a:gridCol>
                <a:gridCol w="933361">
                  <a:extLst>
                    <a:ext uri="{9D8B030D-6E8A-4147-A177-3AD203B41FA5}">
                      <a16:colId xmlns:a16="http://schemas.microsoft.com/office/drawing/2014/main" val="1322631936"/>
                    </a:ext>
                  </a:extLst>
                </a:gridCol>
                <a:gridCol w="916076">
                  <a:extLst>
                    <a:ext uri="{9D8B030D-6E8A-4147-A177-3AD203B41FA5}">
                      <a16:colId xmlns:a16="http://schemas.microsoft.com/office/drawing/2014/main" val="2836610281"/>
                    </a:ext>
                  </a:extLst>
                </a:gridCol>
                <a:gridCol w="777800">
                  <a:extLst>
                    <a:ext uri="{9D8B030D-6E8A-4147-A177-3AD203B41FA5}">
                      <a16:colId xmlns:a16="http://schemas.microsoft.com/office/drawing/2014/main" val="1042241840"/>
                    </a:ext>
                  </a:extLst>
                </a:gridCol>
                <a:gridCol w="760516">
                  <a:extLst>
                    <a:ext uri="{9D8B030D-6E8A-4147-A177-3AD203B41FA5}">
                      <a16:colId xmlns:a16="http://schemas.microsoft.com/office/drawing/2014/main" val="590862160"/>
                    </a:ext>
                  </a:extLst>
                </a:gridCol>
              </a:tblGrid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dirty="0">
                          <a:effectLst/>
                          <a:latin typeface="Calibri"/>
                        </a:rPr>
                        <a:t>Slot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100" b="1" dirty="0" err="1">
                          <a:effectLst/>
                          <a:latin typeface="Calibri"/>
                        </a:rPr>
                        <a:t>kPkts</a:t>
                      </a:r>
                      <a:r>
                        <a:rPr lang="en-US" sz="1100" b="1" dirty="0">
                          <a:effectLst/>
                          <a:latin typeface="Calibri"/>
                        </a:rPr>
                        <a:t>/s RX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100" b="1" dirty="0" err="1">
                          <a:effectLst/>
                          <a:latin typeface="Calibri"/>
                        </a:rPr>
                        <a:t>kPkts</a:t>
                      </a:r>
                      <a:r>
                        <a:rPr lang="en-US" sz="1100" b="1" dirty="0">
                          <a:effectLst/>
                          <a:latin typeface="Calibri"/>
                        </a:rPr>
                        <a:t>/s TX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100" b="1" dirty="0">
                          <a:effectLst/>
                          <a:latin typeface="Calibri"/>
                        </a:rPr>
                        <a:t>MB/s RX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100" b="1" dirty="0">
                          <a:effectLst/>
                          <a:latin typeface="Calibri"/>
                        </a:rPr>
                        <a:t>MB/s TX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3849380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AMC_1/8-11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287542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AMC_2/8-11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643493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AMC_3/8-11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445342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AMC_4/8-11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4402332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AMC_6/8-11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620733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InterSwitch_1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7510577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InterSwitch_3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196257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AMC_7/8-11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89544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AMC_11/8-11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127786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r>
                        <a:rPr lang="en-US" sz="1100" b="1" i="1" dirty="0">
                          <a:effectLst/>
                          <a:latin typeface="Calibri"/>
                        </a:rPr>
                        <a:t>AMC_12/8-11 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dirty="0"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678358"/>
                  </a:ext>
                </a:extLst>
              </a:tr>
              <a:tr h="330740">
                <a:tc>
                  <a:txBody>
                    <a:bodyPr/>
                    <a:lstStyle/>
                    <a:p>
                      <a:pPr fontAlgn="b"/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/>
                      <a:endParaRPr lang="en-US" sz="1600" dirty="0">
                        <a:effectLst/>
                        <a:latin typeface="Calibri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dirty="0">
                          <a:effectLst/>
                          <a:latin typeface="Calibri"/>
                        </a:rPr>
                        <a:t>207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dirty="0">
                          <a:effectLst/>
                          <a:latin typeface="Calibri"/>
                        </a:rPr>
                        <a:t>207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1399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2733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18503-6279-F76B-070C-4EC2E8DC5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866" y="136525"/>
            <a:ext cx="9793037" cy="947209"/>
          </a:xfrm>
        </p:spPr>
        <p:txBody>
          <a:bodyPr>
            <a:normAutofit/>
          </a:bodyPr>
          <a:lstStyle/>
          <a:p>
            <a:r>
              <a:rPr lang="en-US" dirty="0"/>
              <a:t>Upgrade running (prototypes ready soon)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55646-5158-E8A7-EF23-015531839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72" y="1330854"/>
            <a:ext cx="5504688" cy="458364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upgrade of existing system has been recently funded by the Virgo Collaboration for complete replacement of control electronics.</a:t>
            </a:r>
          </a:p>
          <a:p>
            <a:r>
              <a:rPr lang="en-GB" dirty="0"/>
              <a:t>Virgo Subsystem Mirror Position Control </a:t>
            </a:r>
          </a:p>
          <a:p>
            <a:r>
              <a:rPr lang="en-GB" dirty="0"/>
              <a:t>Main differences</a:t>
            </a:r>
          </a:p>
          <a:p>
            <a:pPr lvl="1"/>
            <a:r>
              <a:rPr lang="en-GB" dirty="0"/>
              <a:t>Fully compliant with MTCA.4</a:t>
            </a:r>
          </a:p>
          <a:p>
            <a:pPr lvl="1"/>
            <a:r>
              <a:rPr lang="it-IT" dirty="0" err="1"/>
              <a:t>Replace</a:t>
            </a:r>
            <a:r>
              <a:rPr lang="it-IT" dirty="0"/>
              <a:t> </a:t>
            </a:r>
            <a:r>
              <a:rPr lang="it-IT" dirty="0" err="1"/>
              <a:t>DSPs</a:t>
            </a:r>
            <a:r>
              <a:rPr lang="it-IT" dirty="0"/>
              <a:t> with TI 66AK2H14 Multicore DSP+ARM® </a:t>
            </a:r>
            <a:r>
              <a:rPr lang="it-IT" dirty="0" err="1"/>
              <a:t>KeyStone</a:t>
            </a:r>
            <a:r>
              <a:rPr lang="it-IT" dirty="0"/>
              <a:t>™ II System-on-Chip (SoC)</a:t>
            </a:r>
          </a:p>
          <a:p>
            <a:pPr lvl="1"/>
            <a:r>
              <a:rPr lang="it-IT" dirty="0" err="1">
                <a:cs typeface="Calibri" panose="020F0502020204030204"/>
              </a:rPr>
              <a:t>Added</a:t>
            </a:r>
            <a:r>
              <a:rPr lang="it-IT" dirty="0">
                <a:cs typeface="Calibri" panose="020F0502020204030204"/>
              </a:rPr>
              <a:t> </a:t>
            </a:r>
            <a:r>
              <a:rPr lang="it-IT" dirty="0" err="1">
                <a:cs typeface="Calibri" panose="020F0502020204030204"/>
              </a:rPr>
              <a:t>flexibility</a:t>
            </a:r>
            <a:r>
              <a:rPr lang="it-IT" dirty="0">
                <a:cs typeface="Calibri" panose="020F0502020204030204"/>
              </a:rPr>
              <a:t> with </a:t>
            </a:r>
            <a:r>
              <a:rPr lang="it-IT" dirty="0" err="1">
                <a:cs typeface="Calibri" panose="020F0502020204030204"/>
              </a:rPr>
              <a:t>different</a:t>
            </a:r>
            <a:r>
              <a:rPr lang="it-IT" dirty="0">
                <a:cs typeface="Calibri" panose="020F0502020204030204"/>
              </a:rPr>
              <a:t> </a:t>
            </a:r>
            <a:r>
              <a:rPr lang="it-IT" dirty="0" err="1">
                <a:cs typeface="Calibri" panose="020F0502020204030204"/>
              </a:rPr>
              <a:t>rear</a:t>
            </a:r>
            <a:r>
              <a:rPr lang="it-IT" dirty="0">
                <a:cs typeface="Calibri" panose="020F0502020204030204"/>
              </a:rPr>
              <a:t> </a:t>
            </a:r>
            <a:r>
              <a:rPr lang="it-IT" dirty="0" err="1">
                <a:cs typeface="Calibri" panose="020F0502020204030204"/>
              </a:rPr>
              <a:t>modules</a:t>
            </a:r>
            <a:endParaRPr lang="it-IT" dirty="0">
              <a:cs typeface="Calibri" panose="020F0502020204030204"/>
            </a:endParaRPr>
          </a:p>
          <a:p>
            <a:pPr lvl="1"/>
            <a:r>
              <a:rPr lang="it-IT" dirty="0">
                <a:cs typeface="Calibri" panose="020F0502020204030204"/>
              </a:rPr>
              <a:t>In </a:t>
            </a:r>
            <a:r>
              <a:rPr lang="it-IT" dirty="0" err="1">
                <a:cs typeface="Calibri" panose="020F0502020204030204"/>
              </a:rPr>
              <a:t>collaboration</a:t>
            </a:r>
            <a:r>
              <a:rPr lang="it-IT" dirty="0">
                <a:cs typeface="Calibri" panose="020F0502020204030204"/>
              </a:rPr>
              <a:t> with INFN Bologna (Timing/DAQ Module)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9B56B-9E33-608D-C5E9-DEDF7D66D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6FA54-9ECE-A4FC-CB97-E1FA6E73A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D475E-26DD-CEF9-6ED8-735B29A7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31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4BA0A4-B22D-A88F-718A-1211E4059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419" y="1616867"/>
            <a:ext cx="6157659" cy="418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001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8A0D0-988A-C798-3BA4-9DBBDCBD0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MicroTCA.4 (MTCA.4)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B3ACB-0487-56B0-0497-E6E7C9EBC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91776"/>
            <a:ext cx="4625898" cy="202271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Functionalities that in old system are merged into a single board have been split into three different modules:</a:t>
            </a:r>
          </a:p>
          <a:p>
            <a:pPr lvl="1"/>
            <a:r>
              <a:rPr lang="en-US" dirty="0"/>
              <a:t>DSP Front Module</a:t>
            </a:r>
          </a:p>
          <a:p>
            <a:pPr lvl="1"/>
            <a:r>
              <a:rPr lang="en-US" dirty="0"/>
              <a:t>AD/DA Rear Module</a:t>
            </a:r>
          </a:p>
          <a:p>
            <a:pPr lvl="1"/>
            <a:r>
              <a:rPr lang="en-US" dirty="0" err="1"/>
              <a:t>TimingDAQ</a:t>
            </a:r>
            <a:r>
              <a:rPr lang="en-US" dirty="0"/>
              <a:t> Rear Module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7C953-51B6-5ABC-7085-55EB90FB9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D715D-1FC3-7DC4-9060-AD176B11E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8214-E6D8-9388-6B3E-91229C07E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32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933277-8EBC-22B5-DD83-69E5EFC78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32" y="1330854"/>
            <a:ext cx="5283200" cy="24204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CE0710-76CC-E150-840B-302B443FA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85387"/>
            <a:ext cx="5979743" cy="448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859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95936-5C1A-1441-B4C3-6C849CE0D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DSP Front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F891D-C955-A303-97DD-E06B9F565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4748784" cy="45836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EC644-4DEC-CDCD-A628-F4813867C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B5B28-6D5F-FBB8-9E0C-7DA40252B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25</a:t>
            </a:r>
            <a:r>
              <a:rPr lang="en-US" baseline="30000" dirty="0"/>
              <a:t>th</a:t>
            </a:r>
            <a:r>
              <a:rPr lang="en-US" dirty="0"/>
              <a:t> IEEE Real Time Conference – La </a:t>
            </a:r>
            <a:r>
              <a:rPr lang="en-US" dirty="0" err="1"/>
              <a:t>Biodola</a:t>
            </a:r>
            <a:r>
              <a:rPr lang="en-US" dirty="0"/>
              <a:t>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12515-007E-F5D8-D5BA-161311A87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33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77D4F3-2E58-5915-682D-39E568C5C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9407" y="1215479"/>
            <a:ext cx="4398264" cy="49199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394006-C9CF-BB2C-E6AF-47B086FCF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62" y="1304661"/>
            <a:ext cx="6600880" cy="472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9426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AD57-C5A1-0D58-7A38-EBD401293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AD/DA Rear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AD1A4-C516-A6B0-523B-2D5EA693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3587496" cy="4583641"/>
          </a:xfrm>
        </p:spPr>
        <p:txBody>
          <a:bodyPr/>
          <a:lstStyle/>
          <a:p>
            <a:r>
              <a:rPr lang="en-US" dirty="0"/>
              <a:t>To speed up replacement, we keep same front end and data converters of system today in use</a:t>
            </a:r>
          </a:p>
          <a:p>
            <a:r>
              <a:rPr lang="en-US" dirty="0"/>
              <a:t>Any further improvement postponed.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3C235-5B7A-C4C9-ECA1-03F73869F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87629-26DF-7086-BCB9-5AFA005A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24297-2593-BE5D-33E2-0970E2257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34</a:t>
            </a:fld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C02B01-729A-317F-10EF-AF079FBC8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254" y="1181276"/>
            <a:ext cx="7173970" cy="499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6167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E28C7-BB9A-E6C1-25B4-5D6FED8AE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83D49-FA6B-4F17-9054-5DA79C089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We are starting from existing VIRGO system and evolve gradually towards future architecture where presumably A.I. will play a key role.</a:t>
            </a:r>
            <a:endParaRPr lang="en-US" dirty="0"/>
          </a:p>
          <a:p>
            <a:r>
              <a:rPr lang="en-GB" dirty="0"/>
              <a:t>Progress in Ethernet latency reduction will probably allow replacement of </a:t>
            </a:r>
            <a:r>
              <a:rPr lang="en-GB" dirty="0" err="1"/>
              <a:t>RapidIO</a:t>
            </a:r>
            <a:r>
              <a:rPr lang="en-GB" dirty="0"/>
              <a:t>.</a:t>
            </a:r>
          </a:p>
          <a:p>
            <a:r>
              <a:rPr lang="en-GB" dirty="0"/>
              <a:t>DSP+FPGA architecture would presumably evolve in GPU+FPGA architecture but  total latency cannot be larger than the 40 us we have today (minimum delay).</a:t>
            </a:r>
          </a:p>
          <a:p>
            <a:r>
              <a:rPr lang="en-GB" dirty="0"/>
              <a:t> Key focusing is in high resolution converters and in lower low-frequency noise in general.</a:t>
            </a:r>
          </a:p>
          <a:p>
            <a:r>
              <a:rPr lang="en-US" dirty="0"/>
              <a:t>Improving total latency down to 3-4 us with solutions based on fast data converters and FPGA will allow extending feedback loops unity gain frequencies and therefore possible applications range.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59C64-021D-A653-1E38-5914E1501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7692E-903D-F3C6-E79F-362F41F09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919B0-7B19-EBEF-4A17-0446560FB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35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064956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95A17-E4E1-870B-9F46-D6766D8E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Einstein Telescope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EEBB4-D0AB-BE96-EDED-EBF4B12B9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1155192" cy="45836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6797B-CE98-4F54-925B-46C6B2915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92214-97E7-3EC6-2C97-91FF5D89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CBAB6-6D9B-D85F-7002-3CD49FACD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36</a:t>
            </a:fld>
            <a:endParaRPr lang="en-US" sz="1800" dirty="0"/>
          </a:p>
        </p:txBody>
      </p:sp>
      <p:pic>
        <p:nvPicPr>
          <p:cNvPr id="7" name="Immagine 4" descr="ET_full_rbg.png">
            <a:extLst>
              <a:ext uri="{FF2B5EF4-FFF2-40B4-BE49-F238E27FC236}">
                <a16:creationId xmlns:a16="http://schemas.microsoft.com/office/drawing/2014/main" id="{4F2ED8C1-95F0-01DE-E8E2-B67C5FD4D5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392" y="1230866"/>
            <a:ext cx="5460728" cy="482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3" descr="ET-infrastructure.jpg">
            <a:extLst>
              <a:ext uri="{FF2B5EF4-FFF2-40B4-BE49-F238E27FC236}">
                <a16:creationId xmlns:a16="http://schemas.microsoft.com/office/drawing/2014/main" id="{779617E9-FE36-8208-8F84-0139A6CC7E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002" y="1213361"/>
            <a:ext cx="4494092" cy="284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5" descr="MainCavernArtistic.jpg">
            <a:extLst>
              <a:ext uri="{FF2B5EF4-FFF2-40B4-BE49-F238E27FC236}">
                <a16:creationId xmlns:a16="http://schemas.microsoft.com/office/drawing/2014/main" id="{9A1E7628-8906-A843-2600-DC7C12664C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003" y="3568657"/>
            <a:ext cx="4474944" cy="248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5774F9-E797-2A8A-FD8F-25C0A64CEB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4949" y="70558"/>
            <a:ext cx="1639443" cy="99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3320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177C3-CC0F-EE87-87DA-255ACED03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Time Systems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1448C-F01D-3F0F-A0B5-660F19B18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F44D2-A2A9-056C-548F-4F0D664E1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F8C49-4A63-B9C6-D447-AD60B7E16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37</a:t>
            </a:fld>
            <a:endParaRPr lang="en-US" sz="1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E8AFA2-2863-53B8-A260-2F13F9407ACB}"/>
              </a:ext>
            </a:extLst>
          </p:cNvPr>
          <p:cNvSpPr/>
          <p:nvPr/>
        </p:nvSpPr>
        <p:spPr>
          <a:xfrm>
            <a:off x="4532376" y="2838822"/>
            <a:ext cx="2935705" cy="142453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Real Time Systems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AADAE07-6412-BB00-CB77-071CC3A77B75}"/>
              </a:ext>
            </a:extLst>
          </p:cNvPr>
          <p:cNvSpPr/>
          <p:nvPr/>
        </p:nvSpPr>
        <p:spPr>
          <a:xfrm>
            <a:off x="5077470" y="1241355"/>
            <a:ext cx="1626670" cy="85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Control Theory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218EEA-4137-E16E-7BBB-3015DAD8F787}"/>
              </a:ext>
            </a:extLst>
          </p:cNvPr>
          <p:cNvSpPr/>
          <p:nvPr/>
        </p:nvSpPr>
        <p:spPr>
          <a:xfrm>
            <a:off x="7975912" y="2838822"/>
            <a:ext cx="2555410" cy="10988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Programming Languages</a:t>
            </a:r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B274584-AC53-4DBE-7151-3F79BAAC049F}"/>
              </a:ext>
            </a:extLst>
          </p:cNvPr>
          <p:cNvSpPr/>
          <p:nvPr/>
        </p:nvSpPr>
        <p:spPr>
          <a:xfrm>
            <a:off x="1674481" y="3010474"/>
            <a:ext cx="1947511" cy="7988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Algorithms</a:t>
            </a:r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DC91FEC-CD83-1D78-BDC3-4BF9EDC545A1}"/>
              </a:ext>
            </a:extLst>
          </p:cNvPr>
          <p:cNvSpPr/>
          <p:nvPr/>
        </p:nvSpPr>
        <p:spPr>
          <a:xfrm>
            <a:off x="7171305" y="1553157"/>
            <a:ext cx="235818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Computers</a:t>
            </a:r>
            <a:r>
              <a:rPr lang="it-IT" dirty="0"/>
              <a:t> Architecture </a:t>
            </a:r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3FF9470-C987-D6E8-AA08-9FA055D66C75}"/>
              </a:ext>
            </a:extLst>
          </p:cNvPr>
          <p:cNvSpPr/>
          <p:nvPr/>
        </p:nvSpPr>
        <p:spPr>
          <a:xfrm>
            <a:off x="7785714" y="4394907"/>
            <a:ext cx="2180927" cy="938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Operating Systems</a:t>
            </a:r>
            <a:endParaRPr lang="en-GB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3F931D9-E7A0-6A0E-DA36-F94E21AE66D4}"/>
              </a:ext>
            </a:extLst>
          </p:cNvPr>
          <p:cNvSpPr/>
          <p:nvPr/>
        </p:nvSpPr>
        <p:spPr>
          <a:xfrm>
            <a:off x="2831908" y="1512142"/>
            <a:ext cx="179029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Signal Processing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785FA90-0D10-588C-B91E-4C6826364B0B}"/>
              </a:ext>
            </a:extLst>
          </p:cNvPr>
          <p:cNvSpPr/>
          <p:nvPr/>
        </p:nvSpPr>
        <p:spPr>
          <a:xfrm>
            <a:off x="2154935" y="4317906"/>
            <a:ext cx="2554303" cy="11309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High Resolution Data </a:t>
            </a:r>
            <a:r>
              <a:rPr lang="it-IT" dirty="0" err="1"/>
              <a:t>Converters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C58E9F3-3F28-CB6C-D9AE-56F9799D9371}"/>
              </a:ext>
            </a:extLst>
          </p:cNvPr>
          <p:cNvSpPr/>
          <p:nvPr/>
        </p:nvSpPr>
        <p:spPr>
          <a:xfrm>
            <a:off x="5077470" y="4907603"/>
            <a:ext cx="2450838" cy="1043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Low </a:t>
            </a:r>
            <a:r>
              <a:rPr lang="it-IT" dirty="0" err="1"/>
              <a:t>Noise</a:t>
            </a:r>
            <a:r>
              <a:rPr lang="it-IT" dirty="0"/>
              <a:t> </a:t>
            </a:r>
            <a:r>
              <a:rPr lang="it-IT" dirty="0" err="1"/>
              <a:t>Analog</a:t>
            </a:r>
            <a:r>
              <a:rPr lang="it-IT" dirty="0"/>
              <a:t> Electronics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460526-FD27-6227-A34C-423A294507DB}"/>
              </a:ext>
            </a:extLst>
          </p:cNvPr>
          <p:cNvCxnSpPr>
            <a:cxnSpLocks/>
            <a:stCxn id="8" idx="4"/>
            <a:endCxn id="7" idx="0"/>
          </p:cNvCxnSpPr>
          <p:nvPr/>
        </p:nvCxnSpPr>
        <p:spPr>
          <a:xfrm>
            <a:off x="5890805" y="2091586"/>
            <a:ext cx="109424" cy="747236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3C95BD3-2955-E6E6-C626-9ABD91FF355B}"/>
              </a:ext>
            </a:extLst>
          </p:cNvPr>
          <p:cNvCxnSpPr>
            <a:cxnSpLocks/>
            <a:stCxn id="11" idx="3"/>
            <a:endCxn id="7" idx="7"/>
          </p:cNvCxnSpPr>
          <p:nvPr/>
        </p:nvCxnSpPr>
        <p:spPr>
          <a:xfrm flipH="1">
            <a:off x="7038157" y="2333646"/>
            <a:ext cx="478497" cy="713795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B9D9741-EFBD-F355-A026-12E62969D6C4}"/>
              </a:ext>
            </a:extLst>
          </p:cNvPr>
          <p:cNvCxnSpPr>
            <a:cxnSpLocks/>
            <a:stCxn id="9" idx="2"/>
            <a:endCxn id="7" idx="6"/>
          </p:cNvCxnSpPr>
          <p:nvPr/>
        </p:nvCxnSpPr>
        <p:spPr>
          <a:xfrm flipH="1">
            <a:off x="7468081" y="3388265"/>
            <a:ext cx="507831" cy="162827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468F167-9A4B-02BC-F75C-1A74CDB6B9B2}"/>
              </a:ext>
            </a:extLst>
          </p:cNvPr>
          <p:cNvCxnSpPr>
            <a:cxnSpLocks/>
            <a:stCxn id="12" idx="1"/>
            <a:endCxn id="7" idx="5"/>
          </p:cNvCxnSpPr>
          <p:nvPr/>
        </p:nvCxnSpPr>
        <p:spPr>
          <a:xfrm flipH="1" flipV="1">
            <a:off x="7038157" y="4054742"/>
            <a:ext cx="1066946" cy="47760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85A15B8-5A27-CCDC-F48B-AECD680FD107}"/>
              </a:ext>
            </a:extLst>
          </p:cNvPr>
          <p:cNvCxnSpPr>
            <a:cxnSpLocks/>
            <a:stCxn id="15" idx="0"/>
            <a:endCxn id="7" idx="4"/>
          </p:cNvCxnSpPr>
          <p:nvPr/>
        </p:nvCxnSpPr>
        <p:spPr>
          <a:xfrm flipH="1" flipV="1">
            <a:off x="6000229" y="4263361"/>
            <a:ext cx="302660" cy="644242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AE2019F-D129-3BC9-36EB-312B72B40E22}"/>
              </a:ext>
            </a:extLst>
          </p:cNvPr>
          <p:cNvCxnSpPr>
            <a:cxnSpLocks/>
            <a:stCxn id="13" idx="5"/>
            <a:endCxn id="7" idx="1"/>
          </p:cNvCxnSpPr>
          <p:nvPr/>
        </p:nvCxnSpPr>
        <p:spPr>
          <a:xfrm>
            <a:off x="4360024" y="2292631"/>
            <a:ext cx="602276" cy="75481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497EF9E-E257-9C29-79B4-C79FC70265A1}"/>
              </a:ext>
            </a:extLst>
          </p:cNvPr>
          <p:cNvCxnSpPr>
            <a:cxnSpLocks/>
            <a:stCxn id="14" idx="7"/>
            <a:endCxn id="7" idx="3"/>
          </p:cNvCxnSpPr>
          <p:nvPr/>
        </p:nvCxnSpPr>
        <p:spPr>
          <a:xfrm flipV="1">
            <a:off x="4335169" y="4054742"/>
            <a:ext cx="627131" cy="42879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28EE26D-C8F6-B5A8-7422-6CA8396A19FE}"/>
              </a:ext>
            </a:extLst>
          </p:cNvPr>
          <p:cNvCxnSpPr>
            <a:cxnSpLocks/>
            <a:stCxn id="10" idx="6"/>
            <a:endCxn id="7" idx="2"/>
          </p:cNvCxnSpPr>
          <p:nvPr/>
        </p:nvCxnSpPr>
        <p:spPr>
          <a:xfrm>
            <a:off x="3621992" y="3409923"/>
            <a:ext cx="910384" cy="141169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425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1319A-9094-08E5-314C-169A450D7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288" y="196983"/>
            <a:ext cx="6650615" cy="1044028"/>
          </a:xfrm>
        </p:spPr>
        <p:txBody>
          <a:bodyPr/>
          <a:lstStyle/>
          <a:p>
            <a:r>
              <a:rPr lang="en-US" dirty="0"/>
              <a:t>Gravitational Waves</a:t>
            </a:r>
          </a:p>
        </p:txBody>
      </p:sp>
      <p:grpSp>
        <p:nvGrpSpPr>
          <p:cNvPr id="4" name="Gruppo 11">
            <a:extLst>
              <a:ext uri="{FF2B5EF4-FFF2-40B4-BE49-F238E27FC236}">
                <a16:creationId xmlns:a16="http://schemas.microsoft.com/office/drawing/2014/main" id="{81577E61-9E5E-8E88-C989-4D4BAB66BC34}"/>
              </a:ext>
            </a:extLst>
          </p:cNvPr>
          <p:cNvGrpSpPr/>
          <p:nvPr/>
        </p:nvGrpSpPr>
        <p:grpSpPr>
          <a:xfrm>
            <a:off x="7482465" y="678127"/>
            <a:ext cx="3600400" cy="5501745"/>
            <a:chOff x="3331867" y="2304313"/>
            <a:chExt cx="2415280" cy="4327671"/>
          </a:xfrm>
        </p:grpSpPr>
        <p:pic>
          <p:nvPicPr>
            <p:cNvPr id="5" name="Immagine 6" descr="einstein.jpg">
              <a:extLst>
                <a:ext uri="{FF2B5EF4-FFF2-40B4-BE49-F238E27FC236}">
                  <a16:creationId xmlns:a16="http://schemas.microsoft.com/office/drawing/2014/main" id="{7C6D2D68-C38B-7CEA-04FD-81B31CF1D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867" y="2304313"/>
              <a:ext cx="2415280" cy="4327671"/>
            </a:xfrm>
            <a:prstGeom prst="rect">
              <a:avLst/>
            </a:prstGeom>
          </p:spPr>
        </p:pic>
        <p:sp>
          <p:nvSpPr>
            <p:cNvPr id="6" name="Rettangolo 10">
              <a:extLst>
                <a:ext uri="{FF2B5EF4-FFF2-40B4-BE49-F238E27FC236}">
                  <a16:creationId xmlns:a16="http://schemas.microsoft.com/office/drawing/2014/main" id="{41E57D9D-01A1-564B-22FF-4AD850B159E9}"/>
                </a:ext>
              </a:extLst>
            </p:cNvPr>
            <p:cNvSpPr/>
            <p:nvPr/>
          </p:nvSpPr>
          <p:spPr>
            <a:xfrm>
              <a:off x="3331867" y="6235846"/>
              <a:ext cx="2415280" cy="396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Immagine 7" descr="Einstein.jpg">
            <a:extLst>
              <a:ext uri="{FF2B5EF4-FFF2-40B4-BE49-F238E27FC236}">
                <a16:creationId xmlns:a16="http://schemas.microsoft.com/office/drawing/2014/main" id="{56F8F96D-7DDB-C5E9-2867-86B13CBEE1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88" y="136525"/>
            <a:ext cx="1397509" cy="1788367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C5E4069-AF8A-3816-1983-7C4354833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EA9C903-AB20-F450-9EC4-7E23A9DF9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25</a:t>
            </a:r>
            <a:r>
              <a:rPr lang="en-US" baseline="30000" dirty="0"/>
              <a:t>th</a:t>
            </a:r>
            <a:r>
              <a:rPr lang="en-US" dirty="0"/>
              <a:t> IEEE Real Time Conference – La </a:t>
            </a:r>
            <a:r>
              <a:rPr lang="en-US" dirty="0" err="1"/>
              <a:t>Biodola</a:t>
            </a:r>
            <a:r>
              <a:rPr lang="en-US" dirty="0"/>
              <a:t> – Elba – May 25-29 2026</a:t>
            </a:r>
            <a:endParaRPr lang="en-US" sz="18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205893F-7E5F-D3B7-0CE5-D44C5F7C1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4</a:t>
            </a:fld>
            <a:endParaRPr lang="en-US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1BB5F0-CCD1-56FC-6289-6333E0C394C6}"/>
              </a:ext>
            </a:extLst>
          </p:cNvPr>
          <p:cNvSpPr txBox="1">
            <a:spLocks/>
          </p:cNvSpPr>
          <p:nvPr/>
        </p:nvSpPr>
        <p:spPr>
          <a:xfrm>
            <a:off x="399288" y="2010541"/>
            <a:ext cx="7083177" cy="3077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Einstein describes gravity as a property of space-time that is deformed by masses.</a:t>
            </a:r>
          </a:p>
          <a:p>
            <a:r>
              <a:rPr lang="en-GB" dirty="0">
                <a:solidFill>
                  <a:schemeClr val="tx1"/>
                </a:solidFill>
              </a:rPr>
              <a:t>Acceleration of large masses on the ‘fabric’ of space-time produce tiny ripples, Gravitational Waves, that propagates at the speed of light alternately stretching and squeezing the fabric.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83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4395B-266C-21E2-17D0-1E8B66E1B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Gravitational Waves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40467-8439-353D-AC75-FAC7E12DC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0AC3B-B443-C2C1-5AE7-878767E3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F8512-0D74-8858-E66A-BDFBC5ECD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5</a:t>
            </a:fld>
            <a:endParaRPr lang="en-US" sz="18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3C2FA63-282E-2192-480E-DD28CBB49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10515600" cy="4578879"/>
          </a:xfrm>
        </p:spPr>
        <p:txBody>
          <a:bodyPr>
            <a:normAutofit lnSpcReduction="10000"/>
          </a:bodyPr>
          <a:lstStyle/>
          <a:p>
            <a:pPr marL="223520" indent="-223520">
              <a:spcBef>
                <a:spcPct val="50000"/>
              </a:spcBef>
            </a:pPr>
            <a:r>
              <a:rPr lang="en-US" dirty="0"/>
              <a:t>How Small? </a:t>
            </a:r>
          </a:p>
          <a:p>
            <a:pPr marL="223520" indent="-223520">
              <a:spcBef>
                <a:spcPct val="50000"/>
              </a:spcBef>
            </a:pPr>
            <a:r>
              <a:rPr lang="en-US" dirty="0"/>
              <a:t>To detect a gravitational wave, we must measure displacements  in the order of 10</a:t>
            </a:r>
            <a:r>
              <a:rPr lang="en-US" baseline="30000" dirty="0"/>
              <a:t>-18</a:t>
            </a:r>
            <a:r>
              <a:rPr lang="en-US" dirty="0"/>
              <a:t> m over a length of 3 km</a:t>
            </a:r>
          </a:p>
          <a:p>
            <a:pPr marL="223520" indent="-223520">
              <a:spcBef>
                <a:spcPct val="50000"/>
              </a:spcBef>
            </a:pPr>
            <a:r>
              <a:rPr lang="en-US" dirty="0"/>
              <a:t>Such displacement is so small that it is extremely difficult to figure out what does it mean. To give some hint, it is like:</a:t>
            </a:r>
          </a:p>
          <a:p>
            <a:pPr lvl="1">
              <a:spcBef>
                <a:spcPct val="50000"/>
              </a:spcBef>
            </a:pPr>
            <a:r>
              <a:rPr lang="en-US" dirty="0"/>
              <a:t>Detecting a variation in the order of one atom diameter in the Earth-Sun distance.</a:t>
            </a:r>
          </a:p>
          <a:p>
            <a:pPr lvl="1">
              <a:spcBef>
                <a:spcPct val="50000"/>
              </a:spcBef>
            </a:pPr>
            <a:r>
              <a:rPr lang="en-US" dirty="0"/>
              <a:t>Detecting a variation in the order of one human hair in the distance of Proxima Centauri (about 4 </a:t>
            </a:r>
            <a:r>
              <a:rPr lang="en-US" dirty="0" err="1"/>
              <a:t>ly</a:t>
            </a:r>
            <a:r>
              <a:rPr lang="en-US" dirty="0"/>
              <a:t>).</a:t>
            </a:r>
          </a:p>
          <a:p>
            <a:pPr lvl="1">
              <a:spcBef>
                <a:spcPct val="50000"/>
              </a:spcBef>
            </a:pPr>
            <a:r>
              <a:rPr lang="en-US" dirty="0"/>
              <a:t>Detecting the variation in the oceans level pouring in a glass of water.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440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D4127-2003-DA8C-2143-FA92C730A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141" y="160096"/>
            <a:ext cx="9242703" cy="947209"/>
          </a:xfrm>
        </p:spPr>
        <p:txBody>
          <a:bodyPr/>
          <a:lstStyle/>
          <a:p>
            <a:r>
              <a:rPr lang="en-US" dirty="0"/>
              <a:t>GW170814: 3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7EC6E-3A92-D84D-3446-80717BB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5709" y="1466692"/>
            <a:ext cx="2646405" cy="458364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E5DC9C46-A1C1-423F-252E-34A67086A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871" y="1200501"/>
            <a:ext cx="7880999" cy="4943028"/>
          </a:xfrm>
          <a:prstGeom prst="rect">
            <a:avLst/>
          </a:prstGeom>
        </p:spPr>
      </p:pic>
      <p:pic>
        <p:nvPicPr>
          <p:cNvPr id="5" name="Picture 4" descr="LIGO Hanford- the Laser Interferometer Gravitational-Wave Observatory-  where gravitational waves from the collision of black holes and other  supermassive celestial bodies is detected through the use of lasers shot  down a pair">
            <a:extLst>
              <a:ext uri="{FF2B5EF4-FFF2-40B4-BE49-F238E27FC236}">
                <a16:creationId xmlns:a16="http://schemas.microsoft.com/office/drawing/2014/main" id="{79505576-A751-E955-1F8D-26B359D33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76" y="2982100"/>
            <a:ext cx="3337300" cy="1971313"/>
          </a:xfrm>
          <a:prstGeom prst="rect">
            <a:avLst/>
          </a:prstGeom>
        </p:spPr>
      </p:pic>
      <p:pic>
        <p:nvPicPr>
          <p:cNvPr id="6" name="Picture 5" descr="LIGO | Livingston">
            <a:extLst>
              <a:ext uri="{FF2B5EF4-FFF2-40B4-BE49-F238E27FC236}">
                <a16:creationId xmlns:a16="http://schemas.microsoft.com/office/drawing/2014/main" id="{F6400C09-4BFB-AC71-A8F4-1B501692C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92" y="1871799"/>
            <a:ext cx="3311469" cy="15572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CEB1C8-CAA9-0DC5-3233-BBA497D9F187}"/>
              </a:ext>
            </a:extLst>
          </p:cNvPr>
          <p:cNvSpPr txBox="1"/>
          <p:nvPr/>
        </p:nvSpPr>
        <p:spPr>
          <a:xfrm rot="19211857">
            <a:off x="-172945" y="3163053"/>
            <a:ext cx="4496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Livingston (LA) &amp; Hanford (WA) Detectors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0F7ACB0-12A3-FAE8-B1C2-AB8E432B9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A5D08A3-26C8-105F-0483-0E65B4B64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B5D8FB0-5FA7-5715-7296-7269C2383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6</a:t>
            </a:fld>
            <a:endParaRPr lang="en-US" sz="1800" dirty="0"/>
          </a:p>
        </p:txBody>
      </p:sp>
      <p:pic>
        <p:nvPicPr>
          <p:cNvPr id="1028" name="Picture 4" descr="LIGO logo">
            <a:extLst>
              <a:ext uri="{FF2B5EF4-FFF2-40B4-BE49-F238E27FC236}">
                <a16:creationId xmlns:a16="http://schemas.microsoft.com/office/drawing/2014/main" id="{6727BEF4-262F-6C4A-B3DA-C88026F5D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3" y="4979903"/>
            <a:ext cx="355282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Virgo logo">
            <a:extLst>
              <a:ext uri="{FF2B5EF4-FFF2-40B4-BE49-F238E27FC236}">
                <a16:creationId xmlns:a16="http://schemas.microsoft.com/office/drawing/2014/main" id="{3E063829-E389-5FCB-76D2-15DC43610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78" y="225385"/>
            <a:ext cx="355282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012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A5C63A-5B96-E06E-5F80-1165C66A5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Dawn of multi-</a:t>
            </a:r>
            <a:r>
              <a:rPr lang="en-GB" dirty="0" err="1"/>
              <a:t>messanger</a:t>
            </a:r>
            <a:r>
              <a:rPr lang="en-GB" dirty="0"/>
              <a:t> era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7F16A86-09BD-B5F1-9940-C215099E9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4"/>
            <a:ext cx="5112568" cy="4887066"/>
          </a:xfrm>
        </p:spPr>
        <p:txBody>
          <a:bodyPr>
            <a:normAutofit fontScale="92500"/>
          </a:bodyPr>
          <a:lstStyle/>
          <a:p>
            <a:r>
              <a:rPr lang="en-GB" dirty="0"/>
              <a:t>Astronomical Observatories were triggered with the coordinates of the event</a:t>
            </a:r>
          </a:p>
          <a:p>
            <a:r>
              <a:rPr lang="en-GB" dirty="0"/>
              <a:t>Starting from search area and using the additional information about event distance, astronomers could select a small set of galaxies to look at</a:t>
            </a:r>
          </a:p>
          <a:p>
            <a:r>
              <a:rPr lang="en-GB" dirty="0"/>
              <a:t>About 80 observatories all over the world followed the birth a new star, a </a:t>
            </a:r>
            <a:r>
              <a:rPr lang="en-GB" dirty="0" err="1"/>
              <a:t>kilonova</a:t>
            </a:r>
            <a:r>
              <a:rPr lang="en-GB" dirty="0"/>
              <a:t> at </a:t>
            </a:r>
            <a:r>
              <a:rPr lang="en-US" dirty="0"/>
              <a:t>~130–140 million light-years from us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ED02E-2ECE-A212-51DE-A5F318294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47A49-332D-B6CA-7982-4A8E0F913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B43C9-EE00-D5DA-5FD7-46A817981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7</a:t>
            </a:fld>
            <a:endParaRPr lang="en-US" sz="1800" dirty="0"/>
          </a:p>
        </p:txBody>
      </p:sp>
      <p:pic>
        <p:nvPicPr>
          <p:cNvPr id="9" name="Immagine 132">
            <a:extLst>
              <a:ext uri="{FF2B5EF4-FFF2-40B4-BE49-F238E27FC236}">
                <a16:creationId xmlns:a16="http://schemas.microsoft.com/office/drawing/2014/main" id="{BB2FD013-089A-F446-26D3-482D40C50689}"/>
              </a:ext>
            </a:extLst>
          </p:cNvPr>
          <p:cNvPicPr/>
          <p:nvPr/>
        </p:nvPicPr>
        <p:blipFill>
          <a:blip r:embed="rId2" cstate="print"/>
          <a:stretch/>
        </p:blipFill>
        <p:spPr>
          <a:xfrm>
            <a:off x="7177336" y="1162796"/>
            <a:ext cx="4176464" cy="2664296"/>
          </a:xfrm>
          <a:prstGeom prst="rect">
            <a:avLst/>
          </a:prstGeom>
          <a:ln>
            <a:noFill/>
          </a:ln>
        </p:spPr>
      </p:pic>
      <p:pic>
        <p:nvPicPr>
          <p:cNvPr id="10" name="Immagine 133">
            <a:extLst>
              <a:ext uri="{FF2B5EF4-FFF2-40B4-BE49-F238E27FC236}">
                <a16:creationId xmlns:a16="http://schemas.microsoft.com/office/drawing/2014/main" id="{1098C144-510E-BC9C-D364-9552E85D189F}"/>
              </a:ext>
            </a:extLst>
          </p:cNvPr>
          <p:cNvPicPr/>
          <p:nvPr/>
        </p:nvPicPr>
        <p:blipFill>
          <a:blip r:embed="rId3" cstate="print"/>
          <a:stretch/>
        </p:blipFill>
        <p:spPr>
          <a:xfrm>
            <a:off x="6709284" y="3827092"/>
            <a:ext cx="5112568" cy="256348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74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82FD8-AF8B-1272-D25C-BD44741F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432" y="136525"/>
            <a:ext cx="5632471" cy="947209"/>
          </a:xfrm>
        </p:spPr>
        <p:txBody>
          <a:bodyPr/>
          <a:lstStyle/>
          <a:p>
            <a:r>
              <a:rPr lang="en-US" dirty="0"/>
              <a:t>Optical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511FD-74E1-9765-745D-EA6A99B5F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650" y="1330854"/>
            <a:ext cx="4999826" cy="4872238"/>
          </a:xfrm>
        </p:spPr>
        <p:txBody>
          <a:bodyPr>
            <a:normAutofit/>
          </a:bodyPr>
          <a:lstStyle/>
          <a:p>
            <a:r>
              <a:rPr lang="en-GB" dirty="0"/>
              <a:t>VIRGO interferometer is more complex than basic Michelson. </a:t>
            </a:r>
          </a:p>
          <a:p>
            <a:r>
              <a:rPr lang="en-GB" dirty="0"/>
              <a:t>The two arms are Fabry Perot cavities 3km long</a:t>
            </a:r>
          </a:p>
          <a:p>
            <a:r>
              <a:rPr lang="en-GB" dirty="0"/>
              <a:t>Makes use of Power Recycling technique to increase the total circulating power</a:t>
            </a:r>
          </a:p>
          <a:p>
            <a:r>
              <a:rPr lang="en-US" dirty="0"/>
              <a:t>Signal Recycling</a:t>
            </a:r>
          </a:p>
        </p:txBody>
      </p:sp>
      <p:pic>
        <p:nvPicPr>
          <p:cNvPr id="4" name="Picture 2" descr="A schematic view of the Advanced Virgo optical layout. ">
            <a:extLst>
              <a:ext uri="{FF2B5EF4-FFF2-40B4-BE49-F238E27FC236}">
                <a16:creationId xmlns:a16="http://schemas.microsoft.com/office/drawing/2014/main" id="{4272D17E-E698-3304-3024-2B4F42953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3536" y="1229606"/>
            <a:ext cx="6419588" cy="477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10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6A6D2C0B-F43B-773B-771A-6132A290D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50" y="269460"/>
            <a:ext cx="3729326" cy="681338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0090BC-C78B-52DA-2134-2266A6AEC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B7E6AA4-E70C-551B-2FC1-CB6B8D05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</a:t>
            </a:r>
            <a:r>
              <a:rPr lang="en-US" baseline="30000"/>
              <a:t>th</a:t>
            </a:r>
            <a:r>
              <a:rPr lang="en-US"/>
              <a:t> IEEE Real Time Conference – La Biodola – Elba – May 25-29 2026</a:t>
            </a:r>
            <a:endParaRPr lang="en-US" sz="1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84492D-0E66-BFEE-6B25-1839C1F7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pPr/>
              <a:t>8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03778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8F669C-074D-D168-4B3E-410E3F4FE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20" y="145653"/>
            <a:ext cx="9335382" cy="6721475"/>
          </a:xfrm>
          <a:prstGeom prst="rect">
            <a:avLst/>
          </a:prstGeom>
          <a:noFill/>
        </p:spPr>
      </p:pic>
      <p:pic>
        <p:nvPicPr>
          <p:cNvPr id="7" name="Picture 6" descr="A blue and black swirly circle&#10;&#10;AI-generated content may be incorrect.">
            <a:extLst>
              <a:ext uri="{FF2B5EF4-FFF2-40B4-BE49-F238E27FC236}">
                <a16:creationId xmlns:a16="http://schemas.microsoft.com/office/drawing/2014/main" id="{67D725E2-9A8A-70F9-150E-6C99E4A9D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7821" y="195080"/>
            <a:ext cx="1824213" cy="6698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3B5991-5AF2-F5CC-6702-A844EC4781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821" y="1000898"/>
            <a:ext cx="1824213" cy="7726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B4AB0B-51B8-C8E4-0EB0-22EC1C7F52A9}"/>
              </a:ext>
            </a:extLst>
          </p:cNvPr>
          <p:cNvSpPr txBox="1"/>
          <p:nvPr/>
        </p:nvSpPr>
        <p:spPr>
          <a:xfrm>
            <a:off x="9914115" y="5943798"/>
            <a:ext cx="22778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Source:</a:t>
            </a:r>
            <a:endParaRPr lang="en-US" b="0" i="0" dirty="0">
              <a:solidFill>
                <a:srgbClr val="467886"/>
              </a:solidFill>
              <a:effectLst/>
              <a:latin typeface="arial" panose="020B0604020202020204" pitchFamily="34" charset="0"/>
              <a:hlinkClick r:id="rId5" tooltip="LIGO-T2500390-v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b="0" i="0" dirty="0">
                <a:solidFill>
                  <a:srgbClr val="467886"/>
                </a:solidFill>
                <a:effectLst/>
                <a:latin typeface="arial" panose="020B0604020202020204" pitchFamily="34" charset="0"/>
                <a:hlinkClick r:id="rId5" tooltip="LIGO-T2500390-v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LIGO-T2500390-v1</a:t>
            </a:r>
            <a:endParaRPr lang="en-US" b="0" i="0" dirty="0">
              <a:solidFill>
                <a:srgbClr val="467886"/>
              </a:solidFill>
              <a:effectLst/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Francesco Di Renzo</a:t>
            </a:r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B9F4A071-DF2C-A90B-6ADA-553446205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A. Gennai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B948737-3F55-138E-2A1C-657729872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25th IEEE Real Time Conference – La Biodola – Elba – May 25-29 2026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22C7262-BA5C-A8FA-4095-6F29867CB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D528-7B17-4823-B97F-B5D2324746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e10e44d-c7b9-43e3-b020-1292482e504a}" enabled="0" method="" siteId="{2e10e44d-c7b9-43e3-b020-1292482e504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2129</Words>
  <Application>Microsoft Office PowerPoint</Application>
  <PresentationFormat>Widescreen</PresentationFormat>
  <Paragraphs>395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Aptos</vt:lpstr>
      <vt:lpstr>Aptos Display</vt:lpstr>
      <vt:lpstr>Aptos Narrow</vt:lpstr>
      <vt:lpstr>Arial</vt:lpstr>
      <vt:lpstr>Arial</vt:lpstr>
      <vt:lpstr>Calibri</vt:lpstr>
      <vt:lpstr>Courier New</vt:lpstr>
      <vt:lpstr>Wingdings</vt:lpstr>
      <vt:lpstr>Office Theme</vt:lpstr>
      <vt:lpstr>Real-time Monitoring of Virgo Super-Attenuators</vt:lpstr>
      <vt:lpstr>Summary</vt:lpstr>
      <vt:lpstr>PowerPoint Presentation</vt:lpstr>
      <vt:lpstr>Gravitational Waves</vt:lpstr>
      <vt:lpstr>Gravitational Waves (II)</vt:lpstr>
      <vt:lpstr>GW170814: 3 Detectors</vt:lpstr>
      <vt:lpstr>Dawn of multi-messanger era</vt:lpstr>
      <vt:lpstr>Optical Layout</vt:lpstr>
      <vt:lpstr>PowerPoint Presentation</vt:lpstr>
      <vt:lpstr>Seismic Noise</vt:lpstr>
      <vt:lpstr>Seismic Noise Reduction</vt:lpstr>
      <vt:lpstr>Super-Attenuator</vt:lpstr>
      <vt:lpstr>Seismic Filters</vt:lpstr>
      <vt:lpstr>Super-Attenuator</vt:lpstr>
      <vt:lpstr>Virgo Control</vt:lpstr>
      <vt:lpstr>Feedback Control</vt:lpstr>
      <vt:lpstr>PowerPoint Presentation</vt:lpstr>
      <vt:lpstr>PowerPoint Presentation</vt:lpstr>
      <vt:lpstr>Control Hardware Evolution 10 Super Attenuators: 20 Local Control Units</vt:lpstr>
      <vt:lpstr>Local Control Unit</vt:lpstr>
      <vt:lpstr>UDSPT Module</vt:lpstr>
      <vt:lpstr>Interconnections</vt:lpstr>
      <vt:lpstr>Digital To Analog Converters</vt:lpstr>
      <vt:lpstr>Analog to Digital Converters</vt:lpstr>
      <vt:lpstr>AD  Processing  DA</vt:lpstr>
      <vt:lpstr>Data Fluxes</vt:lpstr>
      <vt:lpstr>Software Architecture</vt:lpstr>
      <vt:lpstr>Example: ScNE LCU Tasks List</vt:lpstr>
      <vt:lpstr>Example: Vertical Control</vt:lpstr>
      <vt:lpstr>Data Flows</vt:lpstr>
      <vt:lpstr>Upgrade running (prototypes ready soon)</vt:lpstr>
      <vt:lpstr>MicroTCA.4 (MTCA.4)</vt:lpstr>
      <vt:lpstr>DSP Front Module</vt:lpstr>
      <vt:lpstr>AD/DA Rear Module</vt:lpstr>
      <vt:lpstr>Future Upgrades</vt:lpstr>
      <vt:lpstr>Einstein Telescope</vt:lpstr>
      <vt:lpstr>Real Time Systems Design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Alberto Gennai</dc:creator>
  <cp:lastModifiedBy>Alberto Gennai</cp:lastModifiedBy>
  <cp:revision>1</cp:revision>
  <dcterms:created xsi:type="dcterms:W3CDTF">2026-05-25T14:12:57Z</dcterms:created>
  <dcterms:modified xsi:type="dcterms:W3CDTF">2026-05-28T06:22:10Z</dcterms:modified>
</cp:coreProperties>
</file>