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notesSlides/notesSlide1.xml" ContentType="application/vnd.openxmlformats-officedocument.presentationml.notesSlide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488" r:id="rId3"/>
    <p:sldId id="495" r:id="rId4"/>
    <p:sldId id="496" r:id="rId5"/>
    <p:sldId id="494" r:id="rId6"/>
    <p:sldId id="493" r:id="rId7"/>
    <p:sldId id="492" r:id="rId8"/>
    <p:sldId id="491" r:id="rId9"/>
    <p:sldId id="477" r:id="rId10"/>
    <p:sldId id="476" r:id="rId11"/>
    <p:sldId id="478" r:id="rId12"/>
    <p:sldId id="475" r:id="rId13"/>
    <p:sldId id="479" r:id="rId14"/>
    <p:sldId id="480" r:id="rId15"/>
    <p:sldId id="323" r:id="rId16"/>
    <p:sldId id="485" r:id="rId17"/>
    <p:sldId id="317" r:id="rId18"/>
    <p:sldId id="315" r:id="rId19"/>
    <p:sldId id="327" r:id="rId20"/>
    <p:sldId id="481" r:id="rId21"/>
    <p:sldId id="329" r:id="rId22"/>
    <p:sldId id="489" r:id="rId23"/>
    <p:sldId id="487" r:id="rId24"/>
    <p:sldId id="482" r:id="rId25"/>
    <p:sldId id="26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8" orient="horz" pos="432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13C5A"/>
    <a:srgbClr val="63666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82" autoAdjust="0"/>
    <p:restoredTop sz="94533" autoAdjust="0"/>
  </p:normalViewPr>
  <p:slideViewPr>
    <p:cSldViewPr snapToGrid="0" snapToObjects="1" showGuides="1">
      <p:cViewPr varScale="1">
        <p:scale>
          <a:sx n="94" d="100"/>
          <a:sy n="94" d="100"/>
        </p:scale>
        <p:origin x="192" y="816"/>
      </p:cViewPr>
      <p:guideLst>
        <p:guide pos="3840"/>
        <p:guide orient="horz" pos="432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D39A6-77E7-444E-A642-9A63D17658CA}" type="datetimeFigureOut">
              <a:rPr lang="en-US" smtClean="0"/>
              <a:t>5/25/26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23C63-8C3D-434D-B393-CC73251942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181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4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  <inkml:trace contextRef="#ctx0" brushRef="#br0" timeOffset="1">203 93 24575,'0'0'-8191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24575,'4'0'0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 24575,'8'0'0,"9"-4"0,7-1 0,-2 0-8191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 24575,'0'-4'0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3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3.4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07.20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1 0 24575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08.1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0 1 24575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2.2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2.8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3.2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3.6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4.0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4.3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4.7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5.8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6.2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6.5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7.2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7.6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  <inkml:trace contextRef="#ctx0" brushRef="#br0" timeOffset="1">23 47 24575,'0'0'-8191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7.9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  <inkml:trace contextRef="#ctx0" brushRef="#br0" timeOffset="1">22 47 24575,'0'0'-8191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8.2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8.6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0 140 24575,'0'0'-8191</inkml:trace>
  <inkml:trace contextRef="#ctx0" brushRef="#br0" timeOffset="1">0 1 24575,'0'0'-8191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9.0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9.3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9.7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0.13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1.9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2.3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2.6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3.1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3.8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24575,'4'0'0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4.2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24575,'4'4'0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4.5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24575,'0'4'0,"0"10"0,0 5 0,0 1-8191</inkml:trace>
  <inkml:trace contextRef="#ctx0" brushRef="#br0" timeOffset="1">0 420 24575,'0'8'0,"0"3"-8191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4.9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5.2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5.8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6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24575,'7'0'0,"4"0"-8191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6.5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7.2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7.6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24575,'0'4'0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7.9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0.7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33 24575,'0'-4'0,"0"-9"0,0-3-8191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1.4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1.8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 24575,'4'-4'0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2.1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117 70 24575,'0'0'-8191</inkml:trace>
  <inkml:trace contextRef="#ctx0" brushRef="#br0" timeOffset="1">1 0 24575,'0'0'-8191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2.4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75 0 24575,'-4'0'0,"-9"0"0,-15 0 0,-2 0-8191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2.8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3.6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4.0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4.7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24575,'0'4'0,"0"9"0,0 3-8191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0 140 24575,'0'0'-8191</inkml:trace>
  <inkml:trace contextRef="#ctx0" brushRef="#br0" timeOffset="1">0 1 24575,'0'0'-8191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5.2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5.5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5.9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6.2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6.6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1.1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1 159 24575,'0'-4'0</inkml:trace>
  <inkml:trace contextRef="#ctx0" brushRef="#br0" timeOffset="1">47 19 24575,'4'0'0,"2"-4"0,3-1 0,4 0 0,0 1-8191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7.8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47 0 24575,'0'0'-8191</inkml:trace>
  <inkml:trace contextRef="#ctx0" brushRef="#br0" timeOffset="1">0 139 24575,'0'-4'0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8.2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8.6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24575,'0'4'0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0.0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8.2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8.63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9.0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  <inkml:trace contextRef="#ctx0" brushRef="#br0" timeOffset="1">0 23 24575,'0'0'-8191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9.3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9.7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0.0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0.4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94 24575,'4'0'0</inkml:trace>
  <inkml:trace contextRef="#ctx0" brushRef="#br0" timeOffset="1">420 1 24575,'0'0'-8191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8.9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  <inkml:trace contextRef="#ctx0" brushRef="#br0" timeOffset="1">93 48 24575,'0'0'-8191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9.3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24575,'8'0'0,"10"0"0,7 4 0,-2 1-8191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9.6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  <inkml:trace contextRef="#ctx0" brushRef="#br0" timeOffset="1">23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49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1 0 24575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0.3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24575,'0'4'0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0.7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24575,'4'0'0</inkml:trace>
  <inkml:trace contextRef="#ctx0" brushRef="#br0" timeOffset="1">326 163 24575,'4'0'0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1.1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48 94 24575,'0'0'-8191</inkml:trace>
  <inkml:trace contextRef="#ctx0" brushRef="#br0" timeOffset="1">1 0 24575,'0'0'-8191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1.4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1.8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2.2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1 117 24575,'0'0'-8191</inkml:trace>
  <inkml:trace contextRef="#ctx0" brushRef="#br0" timeOffset="1">583 1 24575,'0'0'-8191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2.6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2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3.3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3.6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3.9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4.3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4.6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5.0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5.4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5.7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47 93 24575,'0'-4'0</inkml:trace>
  <inkml:trace contextRef="#ctx0" brushRef="#br0" timeOffset="1">1 1 24575,'0'0'-8191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6.1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6.4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7.1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7.55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8.3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8.7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0.4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70 24 24575,'0'0'-8191</inkml:trace>
  <inkml:trace contextRef="#ctx0" brushRef="#br0" timeOffset="1">0 1 24575,'0'0'-8191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0.8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1.2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164 0 24575,'0'0'-8191</inkml:trace>
  <inkml:trace contextRef="#ctx0" brushRef="#br0" timeOffset="1">0 70 24575,'0'0'-8191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21.5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9.8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24575,'8'0'0,"3"0"-8191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5.1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5.5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16.9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  <inkml:trace contextRef="#ctx0" brushRef="#br0" timeOffset="1">24 140 24575,'0'0'-8191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3.1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94 1 24575,'0'0'-8191</inkml:trace>
  <inkml:trace contextRef="#ctx0" brushRef="#br0" timeOffset="1">0 1 24575,'0'0'-8191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4.4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7.0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37.4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  <inkml:trace contextRef="#ctx0" brushRef="#br0" timeOffset="1">210 93 24575,'0'0'-8191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7.9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49.5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0.2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1.0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1.4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2.0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2.4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2.85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24575,'4'0'0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3.1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3.5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 24575,'8'0'0,"10"-4"0,7-1 0,-2 0-8191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3.9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4.2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 24575,'0'-4'0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4.5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4.9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5.3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5.6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6.3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6.9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7.93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8.7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6:59.5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7:00.2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7:00.7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7:01.3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7:02.2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7:03.2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7:03.9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7:04.4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7:04.7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9T22:07:05.1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24575,'4'0'0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24575,'4'4'0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24575,'0'4'0,"0"10"0,0 5 0,0 1-8191</inkml:trace>
  <inkml:trace contextRef="#ctx0" brushRef="#br0" timeOffset="1">0 421 24575,'0'8'0,"0"3"-8191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4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0 1 24575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24575,'7'0'0,"3"0"-8191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24575,'0'4'0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33 24575,'0'-4'0,"0"-9"0,0-3-8191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4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 24575,'4'-4'0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113 70 24575,'0'0'-8191</inkml:trace>
  <inkml:trace contextRef="#ctx0" brushRef="#br0" timeOffset="1">1 0 24575,'0'0'-8191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72 0 24575,'-3'0'0,"-10"0"0,-14 0 0,-2 0-8191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3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24575,'0'4'0,"0"9"0,0 3-8191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4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4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1 159 24575,'0'-4'0</inkml:trace>
  <inkml:trace contextRef="#ctx0" brushRef="#br0" timeOffset="1">45 19 24575,'4'0'0,"2"-4"0,3-1 0,3 0 0,1 1-8191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45 0 24575,'0'0'-8191</inkml:trace>
  <inkml:trace contextRef="#ctx0" brushRef="#br0" timeOffset="1">0 139 24575,'0'-4'0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24575,'0'4'0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  <inkml:trace contextRef="#ctx0" brushRef="#br0" timeOffset="1">0 23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4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5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94 24575,'4'0'0</inkml:trace>
  <inkml:trace contextRef="#ctx0" brushRef="#br0" timeOffset="1">406 1 24575,'0'0'-8191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  <inkml:trace contextRef="#ctx0" brushRef="#br0" timeOffset="1">90 48 24575,'0'0'-8191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24575,'8'0'0,"9"0"0,7 4 0,-2 1-8191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  <inkml:trace contextRef="#ctx0" brushRef="#br0" timeOffset="1">22 0 24575,'0'0'-8191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24575,'0'4'0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24575,'4'0'0</inkml:trace>
  <inkml:trace contextRef="#ctx0" brushRef="#br0" timeOffset="1">315 163 24575,'4'0'0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94 24575,'0'0'-8191</inkml:trace>
  <inkml:trace contextRef="#ctx0" brushRef="#br0" timeOffset="1">1 0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4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1 117 24575,'0'0'-8191</inkml:trace>
  <inkml:trace contextRef="#ctx0" brushRef="#br0" timeOffset="1">563 1 24575,'0'0'-8191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4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45 93 24575,'0'-4'0</inkml:trace>
  <inkml:trace contextRef="#ctx0" brushRef="#br0" timeOffset="1">1 1 24575,'0'0'-8191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 24 24575,'0'0'-8191</inkml:trace>
  <inkml:trace contextRef="#ctx0" brushRef="#br0" timeOffset="1">0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4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158 0 24575,'0'0'-8191</inkml:trace>
  <inkml:trace contextRef="#ctx0" brushRef="#br0" timeOffset="1">0 70 24575,'0'0'-8191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5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24575,'8'0'0,"2"0"-8191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  <inkml:trace contextRef="#ctx0" brushRef="#br0" timeOffset="1">23 140 24575,'0'0'-8191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91 1 24575,'0'0'-8191</inkml:trace>
  <inkml:trace contextRef="#ctx0" brushRef="#br0" timeOffset="1">0 1 24575,'0'0'-8191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5-26T00:06:02.6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E984D-96FD-2C4B-AC84-701CA62C147F}" type="datetimeFigureOut">
              <a:rPr lang="en-US" smtClean="0"/>
              <a:t>5/25/26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D09A-A7EA-F240-8C4A-3FAABB2D80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1134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FDD09A-A7EA-F240-8C4A-3FAABB2D807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781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 July 16th, 2025, beam was first delivered to our system - this was a really exciting moment. We initially searched at 18 </a:t>
            </a:r>
            <a:r>
              <a:rPr lang="en-US" dirty="0" err="1"/>
              <a:t>gigasamples</a:t>
            </a:r>
            <a:r>
              <a:rPr lang="en-US" dirty="0"/>
              <a:t> per second with a 2.5 nanosecond window and successfully found the beam.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FDD09A-A7EA-F240-8C4A-3FAABB2D807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28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FDD09A-A7EA-F240-8C4A-3FAABB2D807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906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FDD09A-A7EA-F240-8C4A-3FAABB2D807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981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FDD09A-A7EA-F240-8C4A-3FAABB2D807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294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Color Background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0309" y="1134598"/>
            <a:ext cx="10968914" cy="2422759"/>
          </a:xfrm>
        </p:spPr>
        <p:txBody>
          <a:bodyPr anchor="b" anchorCtr="0">
            <a:noAutofit/>
          </a:bodyPr>
          <a:lstStyle>
            <a:lvl1pPr algn="ctr">
              <a:defRPr sz="5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309" y="3886201"/>
            <a:ext cx="10968907" cy="1092083"/>
          </a:xfrm>
        </p:spPr>
        <p:txBody>
          <a:bodyPr>
            <a:noAutofit/>
          </a:bodyPr>
          <a:lstStyle>
            <a:lvl1pPr marL="0" indent="0" algn="ctr">
              <a:buNone/>
              <a:defRPr b="0" i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201766" y="-141165"/>
            <a:ext cx="12586564" cy="7136527"/>
            <a:chOff x="-151325" y="-141165"/>
            <a:chExt cx="9439923" cy="7136527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118" name="Straight Connector 117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1" name="Group 120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Group 122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Group 123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Group 124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" name="Group 125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oup 126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0" name="Group 129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/>
            <p:cNvGrpSpPr/>
            <p:nvPr userDrawn="1"/>
          </p:nvGrpSpPr>
          <p:grpSpPr>
            <a:xfrm>
              <a:off x="-151325" y="454007"/>
              <a:ext cx="122115" cy="5945205"/>
              <a:chOff x="-238875" y="454007"/>
              <a:chExt cx="122115" cy="5945205"/>
            </a:xfrm>
          </p:grpSpPr>
          <p:cxnSp>
            <p:nvCxnSpPr>
              <p:cNvPr id="83" name="Straight Connector 82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4" name="Group 83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4" name="Straight Connector 11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Group 85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2" name="Straight Connector 11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0" name="Straight Connector 10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8" name="Straight Connector 10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6" name="Straight Connector 10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4" name="Straight Connector 10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2" name="Straight Connector 10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0" name="Straight Connector 9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8" name="Straight Connector 9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6" name="Straight Connector 9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5" name="Straight Connector 94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 userDrawn="1"/>
          </p:nvGrpSpPr>
          <p:grpSpPr>
            <a:xfrm>
              <a:off x="9166483" y="454007"/>
              <a:ext cx="122115" cy="5945205"/>
              <a:chOff x="-238875" y="454007"/>
              <a:chExt cx="122115" cy="5945205"/>
            </a:xfrm>
          </p:grpSpPr>
          <p:cxnSp>
            <p:nvCxnSpPr>
              <p:cNvPr id="48" name="Straight Connector 47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81" name="Straight Connector 8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9" name="Straight Connector 7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 50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7" name="Straight Connector 7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Group 51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5" name="Straight Connector 7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 52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3" name="Straight Connector 7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1" name="Straight Connector 7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4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9" name="Straight Connector 6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5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7" name="Straight Connector 6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6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5" name="Straight Connector 6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7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3" name="Straight Connector 6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1" name="Straight Connector 6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" name="Straight Connector 59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 userDrawn="1"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3" name="Straight Connector 12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2" name="Straight Connector 4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0" name="Straight Connector 3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4" name="Straight Connector 3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" name="Straight Connector 3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" name="Straight Connector 2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8" name="Straight Connector 2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6" name="Straight Connector 2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4" name="Text Placeholder 153"/>
          <p:cNvSpPr>
            <a:spLocks noGrp="1"/>
          </p:cNvSpPr>
          <p:nvPr>
            <p:ph type="body" sz="quarter" idx="13"/>
          </p:nvPr>
        </p:nvSpPr>
        <p:spPr>
          <a:xfrm>
            <a:off x="610309" y="5327650"/>
            <a:ext cx="10968907" cy="520700"/>
          </a:xfrm>
        </p:spPr>
        <p:txBody>
          <a:bodyPr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53" name="Picture 152" descr="DOE_Office_Science_white.png">
            <a:extLst>
              <a:ext uri="{FF2B5EF4-FFF2-40B4-BE49-F238E27FC236}">
                <a16:creationId xmlns:a16="http://schemas.microsoft.com/office/drawing/2014/main" id="{4327B12B-9E2F-EA47-9B79-D54BD52AFA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92" y="406400"/>
            <a:ext cx="1769532" cy="588347"/>
          </a:xfrm>
          <a:prstGeom prst="rect">
            <a:avLst/>
          </a:prstGeom>
        </p:spPr>
      </p:pic>
      <p:pic>
        <p:nvPicPr>
          <p:cNvPr id="155" name="Picture 154" descr="A close up of a sign&#10;&#10;Description automatically generated">
            <a:extLst>
              <a:ext uri="{FF2B5EF4-FFF2-40B4-BE49-F238E27FC236}">
                <a16:creationId xmlns:a16="http://schemas.microsoft.com/office/drawing/2014/main" id="{9C7CFF29-BDD8-8C48-BBAA-96D01327FD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9360" y="406400"/>
            <a:ext cx="3200400" cy="81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87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72" y="1816102"/>
            <a:ext cx="3520837" cy="4261104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1" name="Content Placeholder 2"/>
          <p:cNvSpPr>
            <a:spLocks noGrp="1"/>
          </p:cNvSpPr>
          <p:nvPr>
            <p:ph idx="11"/>
          </p:nvPr>
        </p:nvSpPr>
        <p:spPr>
          <a:xfrm>
            <a:off x="4329867" y="1816102"/>
            <a:ext cx="3520837" cy="426186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3" name="Content Placeholder 2"/>
          <p:cNvSpPr>
            <a:spLocks noGrp="1"/>
          </p:cNvSpPr>
          <p:nvPr>
            <p:ph idx="12"/>
          </p:nvPr>
        </p:nvSpPr>
        <p:spPr>
          <a:xfrm>
            <a:off x="8058383" y="1816102"/>
            <a:ext cx="3520837" cy="426186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276" name="Straight Connector 275"/>
          <p:cNvCxnSpPr/>
          <p:nvPr userDrawn="1"/>
        </p:nvCxnSpPr>
        <p:spPr>
          <a:xfrm>
            <a:off x="610308" y="6873248"/>
            <a:ext cx="0" cy="122115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 userDrawn="1"/>
        </p:nvCxnSpPr>
        <p:spPr>
          <a:xfrm>
            <a:off x="11579225" y="6873248"/>
            <a:ext cx="0" cy="122115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8" name="Group 277"/>
          <p:cNvGrpSpPr/>
          <p:nvPr userDrawn="1"/>
        </p:nvGrpSpPr>
        <p:grpSpPr>
          <a:xfrm>
            <a:off x="10648211" y="6873248"/>
            <a:ext cx="203200" cy="122115"/>
            <a:chOff x="7983415" y="6582508"/>
            <a:chExt cx="152400" cy="486507"/>
          </a:xfrm>
        </p:grpSpPr>
        <p:cxnSp>
          <p:nvCxnSpPr>
            <p:cNvPr id="309" name="Straight Connector 308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9" name="Group 278"/>
          <p:cNvGrpSpPr/>
          <p:nvPr userDrawn="1"/>
        </p:nvGrpSpPr>
        <p:grpSpPr>
          <a:xfrm>
            <a:off x="9717201" y="6873248"/>
            <a:ext cx="203200" cy="122115"/>
            <a:chOff x="7983415" y="6582508"/>
            <a:chExt cx="152400" cy="486507"/>
          </a:xfrm>
        </p:grpSpPr>
        <p:cxnSp>
          <p:nvCxnSpPr>
            <p:cNvPr id="307" name="Straight Connector 306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0" name="Group 279"/>
          <p:cNvGrpSpPr/>
          <p:nvPr userDrawn="1"/>
        </p:nvGrpSpPr>
        <p:grpSpPr>
          <a:xfrm>
            <a:off x="8786192" y="6873248"/>
            <a:ext cx="203200" cy="122115"/>
            <a:chOff x="7983415" y="6582508"/>
            <a:chExt cx="152400" cy="486507"/>
          </a:xfrm>
        </p:grpSpPr>
        <p:cxnSp>
          <p:nvCxnSpPr>
            <p:cNvPr id="305" name="Straight Connector 304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1" name="Group 280"/>
          <p:cNvGrpSpPr/>
          <p:nvPr userDrawn="1"/>
        </p:nvGrpSpPr>
        <p:grpSpPr>
          <a:xfrm>
            <a:off x="7855183" y="6873248"/>
            <a:ext cx="203200" cy="122115"/>
            <a:chOff x="7983415" y="6582508"/>
            <a:chExt cx="152400" cy="486507"/>
          </a:xfrm>
        </p:grpSpPr>
        <p:cxnSp>
          <p:nvCxnSpPr>
            <p:cNvPr id="303" name="Straight Connector 30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Group 281"/>
          <p:cNvGrpSpPr/>
          <p:nvPr userDrawn="1"/>
        </p:nvGrpSpPr>
        <p:grpSpPr>
          <a:xfrm>
            <a:off x="6924173" y="6873248"/>
            <a:ext cx="203200" cy="122115"/>
            <a:chOff x="7983415" y="6582508"/>
            <a:chExt cx="152400" cy="486507"/>
          </a:xfrm>
        </p:grpSpPr>
        <p:cxnSp>
          <p:nvCxnSpPr>
            <p:cNvPr id="301" name="Straight Connector 300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3" name="Group 282"/>
          <p:cNvGrpSpPr/>
          <p:nvPr userDrawn="1"/>
        </p:nvGrpSpPr>
        <p:grpSpPr>
          <a:xfrm>
            <a:off x="5993164" y="6873248"/>
            <a:ext cx="203200" cy="122115"/>
            <a:chOff x="7983415" y="6582508"/>
            <a:chExt cx="152400" cy="486507"/>
          </a:xfrm>
        </p:grpSpPr>
        <p:cxnSp>
          <p:nvCxnSpPr>
            <p:cNvPr id="299" name="Straight Connector 298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4" name="Group 283"/>
          <p:cNvGrpSpPr/>
          <p:nvPr userDrawn="1"/>
        </p:nvGrpSpPr>
        <p:grpSpPr>
          <a:xfrm>
            <a:off x="5062155" y="6873248"/>
            <a:ext cx="203200" cy="122115"/>
            <a:chOff x="7983415" y="6582508"/>
            <a:chExt cx="152400" cy="486507"/>
          </a:xfrm>
        </p:grpSpPr>
        <p:cxnSp>
          <p:nvCxnSpPr>
            <p:cNvPr id="297" name="Straight Connector 296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5" name="Group 284"/>
          <p:cNvGrpSpPr/>
          <p:nvPr userDrawn="1"/>
        </p:nvGrpSpPr>
        <p:grpSpPr>
          <a:xfrm>
            <a:off x="4131145" y="6873248"/>
            <a:ext cx="203200" cy="122115"/>
            <a:chOff x="7983415" y="6582508"/>
            <a:chExt cx="152400" cy="486507"/>
          </a:xfrm>
        </p:grpSpPr>
        <p:cxnSp>
          <p:nvCxnSpPr>
            <p:cNvPr id="295" name="Straight Connector 294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" name="Group 285"/>
          <p:cNvGrpSpPr/>
          <p:nvPr userDrawn="1"/>
        </p:nvGrpSpPr>
        <p:grpSpPr>
          <a:xfrm>
            <a:off x="3200136" y="6873248"/>
            <a:ext cx="203200" cy="122115"/>
            <a:chOff x="7983415" y="6582508"/>
            <a:chExt cx="152400" cy="486507"/>
          </a:xfrm>
        </p:grpSpPr>
        <p:cxnSp>
          <p:nvCxnSpPr>
            <p:cNvPr id="293" name="Straight Connector 29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" name="Group 286"/>
          <p:cNvGrpSpPr/>
          <p:nvPr userDrawn="1"/>
        </p:nvGrpSpPr>
        <p:grpSpPr>
          <a:xfrm>
            <a:off x="2269127" y="6873248"/>
            <a:ext cx="203200" cy="122115"/>
            <a:chOff x="7983415" y="6582508"/>
            <a:chExt cx="152400" cy="486507"/>
          </a:xfrm>
        </p:grpSpPr>
        <p:cxnSp>
          <p:nvCxnSpPr>
            <p:cNvPr id="291" name="Straight Connector 290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8" name="Group 287"/>
          <p:cNvGrpSpPr/>
          <p:nvPr userDrawn="1"/>
        </p:nvGrpSpPr>
        <p:grpSpPr>
          <a:xfrm>
            <a:off x="1338117" y="6873248"/>
            <a:ext cx="203200" cy="122115"/>
            <a:chOff x="7983415" y="6582508"/>
            <a:chExt cx="152400" cy="486507"/>
          </a:xfrm>
        </p:grpSpPr>
        <p:cxnSp>
          <p:nvCxnSpPr>
            <p:cNvPr id="289" name="Straight Connector 288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1" name="Straight Connector 240"/>
          <p:cNvCxnSpPr/>
          <p:nvPr userDrawn="1"/>
        </p:nvCxnSpPr>
        <p:spPr>
          <a:xfrm rot="5400000">
            <a:off x="-120356" y="372597"/>
            <a:ext cx="0" cy="162820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2" name="Group 241"/>
          <p:cNvGrpSpPr/>
          <p:nvPr userDrawn="1"/>
        </p:nvGrpSpPr>
        <p:grpSpPr>
          <a:xfrm rot="5400000">
            <a:off x="-196556" y="5920357"/>
            <a:ext cx="152400" cy="162820"/>
            <a:chOff x="7983415" y="6582508"/>
            <a:chExt cx="152400" cy="486507"/>
          </a:xfrm>
        </p:grpSpPr>
        <p:cxnSp>
          <p:nvCxnSpPr>
            <p:cNvPr id="274" name="Straight Connector 27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3" name="Group 242"/>
          <p:cNvGrpSpPr/>
          <p:nvPr userDrawn="1"/>
        </p:nvGrpSpPr>
        <p:grpSpPr>
          <a:xfrm rot="5400000">
            <a:off x="-196556" y="5446715"/>
            <a:ext cx="152400" cy="162820"/>
            <a:chOff x="7983415" y="6582508"/>
            <a:chExt cx="152400" cy="486507"/>
          </a:xfrm>
        </p:grpSpPr>
        <p:cxnSp>
          <p:nvCxnSpPr>
            <p:cNvPr id="272" name="Straight Connector 271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4" name="Group 243"/>
          <p:cNvGrpSpPr/>
          <p:nvPr userDrawn="1"/>
        </p:nvGrpSpPr>
        <p:grpSpPr>
          <a:xfrm rot="5400000">
            <a:off x="-196556" y="4973073"/>
            <a:ext cx="152400" cy="162820"/>
            <a:chOff x="7983415" y="6582508"/>
            <a:chExt cx="152400" cy="486507"/>
          </a:xfrm>
        </p:grpSpPr>
        <p:cxnSp>
          <p:nvCxnSpPr>
            <p:cNvPr id="270" name="Straight Connector 26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/>
          <p:cNvGrpSpPr/>
          <p:nvPr userDrawn="1"/>
        </p:nvGrpSpPr>
        <p:grpSpPr>
          <a:xfrm rot="5400000">
            <a:off x="-196556" y="4499431"/>
            <a:ext cx="152400" cy="162820"/>
            <a:chOff x="7983415" y="6582508"/>
            <a:chExt cx="152400" cy="486507"/>
          </a:xfrm>
        </p:grpSpPr>
        <p:cxnSp>
          <p:nvCxnSpPr>
            <p:cNvPr id="268" name="Straight Connector 267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6" name="Group 245"/>
          <p:cNvGrpSpPr/>
          <p:nvPr userDrawn="1"/>
        </p:nvGrpSpPr>
        <p:grpSpPr>
          <a:xfrm rot="5400000">
            <a:off x="-196556" y="4025789"/>
            <a:ext cx="152400" cy="162820"/>
            <a:chOff x="7983415" y="6582508"/>
            <a:chExt cx="152400" cy="486507"/>
          </a:xfrm>
        </p:grpSpPr>
        <p:cxnSp>
          <p:nvCxnSpPr>
            <p:cNvPr id="266" name="Straight Connector 265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7" name="Group 246"/>
          <p:cNvGrpSpPr/>
          <p:nvPr userDrawn="1"/>
        </p:nvGrpSpPr>
        <p:grpSpPr>
          <a:xfrm rot="5400000">
            <a:off x="-196556" y="3552147"/>
            <a:ext cx="152400" cy="162820"/>
            <a:chOff x="7983415" y="6582508"/>
            <a:chExt cx="152400" cy="486507"/>
          </a:xfrm>
        </p:grpSpPr>
        <p:cxnSp>
          <p:nvCxnSpPr>
            <p:cNvPr id="264" name="Straight Connector 26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8" name="Group 247"/>
          <p:cNvGrpSpPr/>
          <p:nvPr userDrawn="1"/>
        </p:nvGrpSpPr>
        <p:grpSpPr>
          <a:xfrm rot="5400000">
            <a:off x="-196556" y="3078505"/>
            <a:ext cx="152400" cy="162820"/>
            <a:chOff x="7983415" y="6582508"/>
            <a:chExt cx="152400" cy="486507"/>
          </a:xfrm>
        </p:grpSpPr>
        <p:cxnSp>
          <p:nvCxnSpPr>
            <p:cNvPr id="262" name="Straight Connector 261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9" name="Group 248"/>
          <p:cNvGrpSpPr/>
          <p:nvPr userDrawn="1"/>
        </p:nvGrpSpPr>
        <p:grpSpPr>
          <a:xfrm rot="5400000">
            <a:off x="-196556" y="2604863"/>
            <a:ext cx="152400" cy="162820"/>
            <a:chOff x="7983415" y="6582508"/>
            <a:chExt cx="152400" cy="486507"/>
          </a:xfrm>
        </p:grpSpPr>
        <p:cxnSp>
          <p:nvCxnSpPr>
            <p:cNvPr id="260" name="Straight Connector 25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0" name="Group 249"/>
          <p:cNvGrpSpPr/>
          <p:nvPr userDrawn="1"/>
        </p:nvGrpSpPr>
        <p:grpSpPr>
          <a:xfrm rot="5400000">
            <a:off x="-196556" y="2131221"/>
            <a:ext cx="152400" cy="162820"/>
            <a:chOff x="7983415" y="6582508"/>
            <a:chExt cx="152400" cy="486507"/>
          </a:xfrm>
        </p:grpSpPr>
        <p:cxnSp>
          <p:nvCxnSpPr>
            <p:cNvPr id="258" name="Straight Connector 257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oup 250"/>
          <p:cNvGrpSpPr/>
          <p:nvPr userDrawn="1"/>
        </p:nvGrpSpPr>
        <p:grpSpPr>
          <a:xfrm rot="5400000">
            <a:off x="-196556" y="1657579"/>
            <a:ext cx="152400" cy="162820"/>
            <a:chOff x="7983415" y="6582508"/>
            <a:chExt cx="152400" cy="486507"/>
          </a:xfrm>
        </p:grpSpPr>
        <p:cxnSp>
          <p:nvCxnSpPr>
            <p:cNvPr id="256" name="Straight Connector 255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2" name="Group 251"/>
          <p:cNvGrpSpPr/>
          <p:nvPr userDrawn="1"/>
        </p:nvGrpSpPr>
        <p:grpSpPr>
          <a:xfrm rot="5400000">
            <a:off x="-196556" y="976988"/>
            <a:ext cx="152400" cy="162820"/>
            <a:chOff x="7983415" y="6582508"/>
            <a:chExt cx="152400" cy="486507"/>
          </a:xfrm>
        </p:grpSpPr>
        <p:cxnSp>
          <p:nvCxnSpPr>
            <p:cNvPr id="254" name="Straight Connector 25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3" name="Straight Connector 252"/>
          <p:cNvCxnSpPr/>
          <p:nvPr userDrawn="1"/>
        </p:nvCxnSpPr>
        <p:spPr>
          <a:xfrm rot="5400000">
            <a:off x="-120356" y="6317802"/>
            <a:ext cx="0" cy="162820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 userDrawn="1"/>
        </p:nvCxnSpPr>
        <p:spPr>
          <a:xfrm rot="5400000">
            <a:off x="12303388" y="372597"/>
            <a:ext cx="0" cy="162820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7" name="Group 206"/>
          <p:cNvGrpSpPr/>
          <p:nvPr userDrawn="1"/>
        </p:nvGrpSpPr>
        <p:grpSpPr>
          <a:xfrm rot="5400000">
            <a:off x="12227188" y="5920357"/>
            <a:ext cx="152400" cy="162820"/>
            <a:chOff x="7983415" y="6582508"/>
            <a:chExt cx="152400" cy="486507"/>
          </a:xfrm>
        </p:grpSpPr>
        <p:cxnSp>
          <p:nvCxnSpPr>
            <p:cNvPr id="239" name="Straight Connector 238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 userDrawn="1"/>
        </p:nvGrpSpPr>
        <p:grpSpPr>
          <a:xfrm rot="5400000">
            <a:off x="12227188" y="5446715"/>
            <a:ext cx="152400" cy="162820"/>
            <a:chOff x="7983415" y="6582508"/>
            <a:chExt cx="152400" cy="486507"/>
          </a:xfrm>
        </p:grpSpPr>
        <p:cxnSp>
          <p:nvCxnSpPr>
            <p:cNvPr id="237" name="Straight Connector 236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Group 208"/>
          <p:cNvGrpSpPr/>
          <p:nvPr userDrawn="1"/>
        </p:nvGrpSpPr>
        <p:grpSpPr>
          <a:xfrm rot="5400000">
            <a:off x="12227188" y="4973073"/>
            <a:ext cx="152400" cy="162820"/>
            <a:chOff x="7983415" y="6582508"/>
            <a:chExt cx="152400" cy="486507"/>
          </a:xfrm>
        </p:grpSpPr>
        <p:cxnSp>
          <p:nvCxnSpPr>
            <p:cNvPr id="235" name="Straight Connector 234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0" name="Group 209"/>
          <p:cNvGrpSpPr/>
          <p:nvPr userDrawn="1"/>
        </p:nvGrpSpPr>
        <p:grpSpPr>
          <a:xfrm rot="5400000">
            <a:off x="12227188" y="4499431"/>
            <a:ext cx="152400" cy="162820"/>
            <a:chOff x="7983415" y="6582508"/>
            <a:chExt cx="152400" cy="486507"/>
          </a:xfrm>
        </p:grpSpPr>
        <p:cxnSp>
          <p:nvCxnSpPr>
            <p:cNvPr id="233" name="Straight Connector 23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oup 210"/>
          <p:cNvGrpSpPr/>
          <p:nvPr userDrawn="1"/>
        </p:nvGrpSpPr>
        <p:grpSpPr>
          <a:xfrm rot="5400000">
            <a:off x="12227188" y="4025789"/>
            <a:ext cx="152400" cy="162820"/>
            <a:chOff x="7983415" y="6582508"/>
            <a:chExt cx="152400" cy="486507"/>
          </a:xfrm>
        </p:grpSpPr>
        <p:cxnSp>
          <p:nvCxnSpPr>
            <p:cNvPr id="231" name="Straight Connector 230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/>
          <p:cNvGrpSpPr/>
          <p:nvPr userDrawn="1"/>
        </p:nvGrpSpPr>
        <p:grpSpPr>
          <a:xfrm rot="5400000">
            <a:off x="12227188" y="3552147"/>
            <a:ext cx="152400" cy="162820"/>
            <a:chOff x="7983415" y="6582508"/>
            <a:chExt cx="152400" cy="486507"/>
          </a:xfrm>
        </p:grpSpPr>
        <p:cxnSp>
          <p:nvCxnSpPr>
            <p:cNvPr id="229" name="Straight Connector 228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3" name="Group 212"/>
          <p:cNvGrpSpPr/>
          <p:nvPr userDrawn="1"/>
        </p:nvGrpSpPr>
        <p:grpSpPr>
          <a:xfrm rot="5400000">
            <a:off x="12227188" y="3078505"/>
            <a:ext cx="152400" cy="162820"/>
            <a:chOff x="7983415" y="6582508"/>
            <a:chExt cx="152400" cy="486507"/>
          </a:xfrm>
        </p:grpSpPr>
        <p:cxnSp>
          <p:nvCxnSpPr>
            <p:cNvPr id="227" name="Straight Connector 226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/>
          <p:cNvGrpSpPr/>
          <p:nvPr userDrawn="1"/>
        </p:nvGrpSpPr>
        <p:grpSpPr>
          <a:xfrm rot="5400000">
            <a:off x="12227188" y="2604863"/>
            <a:ext cx="152400" cy="162820"/>
            <a:chOff x="7983415" y="6582508"/>
            <a:chExt cx="152400" cy="486507"/>
          </a:xfrm>
        </p:grpSpPr>
        <p:cxnSp>
          <p:nvCxnSpPr>
            <p:cNvPr id="225" name="Straight Connector 224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" name="Group 214"/>
          <p:cNvGrpSpPr/>
          <p:nvPr userDrawn="1"/>
        </p:nvGrpSpPr>
        <p:grpSpPr>
          <a:xfrm rot="5400000">
            <a:off x="12227188" y="2131221"/>
            <a:ext cx="152400" cy="162820"/>
            <a:chOff x="7983415" y="6582508"/>
            <a:chExt cx="152400" cy="486507"/>
          </a:xfrm>
        </p:grpSpPr>
        <p:cxnSp>
          <p:nvCxnSpPr>
            <p:cNvPr id="223" name="Straight Connector 222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6" name="Group 215"/>
          <p:cNvGrpSpPr/>
          <p:nvPr userDrawn="1"/>
        </p:nvGrpSpPr>
        <p:grpSpPr>
          <a:xfrm rot="5400000">
            <a:off x="12227188" y="1657579"/>
            <a:ext cx="152400" cy="162820"/>
            <a:chOff x="7983415" y="6582508"/>
            <a:chExt cx="152400" cy="486507"/>
          </a:xfrm>
        </p:grpSpPr>
        <p:cxnSp>
          <p:nvCxnSpPr>
            <p:cNvPr id="221" name="Straight Connector 220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/>
          <p:cNvGrpSpPr/>
          <p:nvPr userDrawn="1"/>
        </p:nvGrpSpPr>
        <p:grpSpPr>
          <a:xfrm rot="5400000">
            <a:off x="12227188" y="976988"/>
            <a:ext cx="152400" cy="162820"/>
            <a:chOff x="7983415" y="6582508"/>
            <a:chExt cx="152400" cy="486507"/>
          </a:xfrm>
        </p:grpSpPr>
        <p:cxnSp>
          <p:nvCxnSpPr>
            <p:cNvPr id="219" name="Straight Connector 218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8" name="Straight Connector 217"/>
          <p:cNvCxnSpPr/>
          <p:nvPr userDrawn="1"/>
        </p:nvCxnSpPr>
        <p:spPr>
          <a:xfrm rot="5400000">
            <a:off x="12303388" y="6317802"/>
            <a:ext cx="0" cy="162820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 userDrawn="1"/>
        </p:nvCxnSpPr>
        <p:spPr>
          <a:xfrm>
            <a:off x="610308" y="-141165"/>
            <a:ext cx="0" cy="122115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 userDrawn="1"/>
        </p:nvCxnSpPr>
        <p:spPr>
          <a:xfrm>
            <a:off x="11579225" y="-141165"/>
            <a:ext cx="0" cy="122115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Group 172"/>
          <p:cNvGrpSpPr/>
          <p:nvPr userDrawn="1"/>
        </p:nvGrpSpPr>
        <p:grpSpPr>
          <a:xfrm>
            <a:off x="10648211" y="-141165"/>
            <a:ext cx="203200" cy="122115"/>
            <a:chOff x="7983415" y="6582508"/>
            <a:chExt cx="152400" cy="486507"/>
          </a:xfrm>
        </p:grpSpPr>
        <p:cxnSp>
          <p:nvCxnSpPr>
            <p:cNvPr id="204" name="Straight Connector 20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/>
          <p:cNvGrpSpPr/>
          <p:nvPr userDrawn="1"/>
        </p:nvGrpSpPr>
        <p:grpSpPr>
          <a:xfrm>
            <a:off x="9717201" y="-141165"/>
            <a:ext cx="203200" cy="122115"/>
            <a:chOff x="7983415" y="6582508"/>
            <a:chExt cx="152400" cy="486507"/>
          </a:xfrm>
        </p:grpSpPr>
        <p:cxnSp>
          <p:nvCxnSpPr>
            <p:cNvPr id="202" name="Straight Connector 201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5" name="Group 174"/>
          <p:cNvGrpSpPr/>
          <p:nvPr userDrawn="1"/>
        </p:nvGrpSpPr>
        <p:grpSpPr>
          <a:xfrm>
            <a:off x="8786192" y="-141165"/>
            <a:ext cx="203200" cy="122115"/>
            <a:chOff x="7983415" y="6582508"/>
            <a:chExt cx="152400" cy="486507"/>
          </a:xfrm>
        </p:grpSpPr>
        <p:cxnSp>
          <p:nvCxnSpPr>
            <p:cNvPr id="200" name="Straight Connector 19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 userDrawn="1"/>
        </p:nvGrpSpPr>
        <p:grpSpPr>
          <a:xfrm>
            <a:off x="7855183" y="-141165"/>
            <a:ext cx="203200" cy="122115"/>
            <a:chOff x="7983415" y="6582508"/>
            <a:chExt cx="152400" cy="486507"/>
          </a:xfrm>
        </p:grpSpPr>
        <p:cxnSp>
          <p:nvCxnSpPr>
            <p:cNvPr id="198" name="Straight Connector 197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Group 176"/>
          <p:cNvGrpSpPr/>
          <p:nvPr userDrawn="1"/>
        </p:nvGrpSpPr>
        <p:grpSpPr>
          <a:xfrm>
            <a:off x="6924173" y="-141165"/>
            <a:ext cx="203200" cy="122115"/>
            <a:chOff x="7983415" y="6582508"/>
            <a:chExt cx="152400" cy="486507"/>
          </a:xfrm>
        </p:grpSpPr>
        <p:cxnSp>
          <p:nvCxnSpPr>
            <p:cNvPr id="196" name="Straight Connector 195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8" name="Group 177"/>
          <p:cNvGrpSpPr/>
          <p:nvPr userDrawn="1"/>
        </p:nvGrpSpPr>
        <p:grpSpPr>
          <a:xfrm>
            <a:off x="5993164" y="-141165"/>
            <a:ext cx="203200" cy="122115"/>
            <a:chOff x="7983415" y="6582508"/>
            <a:chExt cx="152400" cy="486507"/>
          </a:xfrm>
        </p:grpSpPr>
        <p:cxnSp>
          <p:nvCxnSpPr>
            <p:cNvPr id="194" name="Straight Connector 19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/>
          <p:cNvGrpSpPr/>
          <p:nvPr userDrawn="1"/>
        </p:nvGrpSpPr>
        <p:grpSpPr>
          <a:xfrm>
            <a:off x="5062155" y="-141165"/>
            <a:ext cx="203200" cy="122115"/>
            <a:chOff x="7983415" y="6582508"/>
            <a:chExt cx="152400" cy="486507"/>
          </a:xfrm>
        </p:grpSpPr>
        <p:cxnSp>
          <p:nvCxnSpPr>
            <p:cNvPr id="192" name="Straight Connector 191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 userDrawn="1"/>
        </p:nvGrpSpPr>
        <p:grpSpPr>
          <a:xfrm>
            <a:off x="4131145" y="-141165"/>
            <a:ext cx="203200" cy="122115"/>
            <a:chOff x="7983415" y="6582508"/>
            <a:chExt cx="152400" cy="486507"/>
          </a:xfrm>
        </p:grpSpPr>
        <p:cxnSp>
          <p:nvCxnSpPr>
            <p:cNvPr id="190" name="Straight Connector 189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1" name="Group 180"/>
          <p:cNvGrpSpPr/>
          <p:nvPr userDrawn="1"/>
        </p:nvGrpSpPr>
        <p:grpSpPr>
          <a:xfrm>
            <a:off x="3200136" y="-141165"/>
            <a:ext cx="203200" cy="122115"/>
            <a:chOff x="7983415" y="6582508"/>
            <a:chExt cx="152400" cy="486507"/>
          </a:xfrm>
        </p:grpSpPr>
        <p:cxnSp>
          <p:nvCxnSpPr>
            <p:cNvPr id="188" name="Straight Connector 187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2" name="Group 181"/>
          <p:cNvGrpSpPr/>
          <p:nvPr userDrawn="1"/>
        </p:nvGrpSpPr>
        <p:grpSpPr>
          <a:xfrm>
            <a:off x="2269127" y="-141165"/>
            <a:ext cx="203200" cy="122115"/>
            <a:chOff x="7983415" y="6582508"/>
            <a:chExt cx="152400" cy="486507"/>
          </a:xfrm>
        </p:grpSpPr>
        <p:cxnSp>
          <p:nvCxnSpPr>
            <p:cNvPr id="186" name="Straight Connector 185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Group 182"/>
          <p:cNvGrpSpPr/>
          <p:nvPr userDrawn="1"/>
        </p:nvGrpSpPr>
        <p:grpSpPr>
          <a:xfrm>
            <a:off x="1338117" y="-141165"/>
            <a:ext cx="203200" cy="122115"/>
            <a:chOff x="7983415" y="6582508"/>
            <a:chExt cx="152400" cy="486507"/>
          </a:xfrm>
        </p:grpSpPr>
        <p:cxnSp>
          <p:nvCxnSpPr>
            <p:cNvPr id="184" name="Straight Connector 183"/>
            <p:cNvCxnSpPr/>
            <p:nvPr userDrawn="1"/>
          </p:nvCxnSpPr>
          <p:spPr>
            <a:xfrm>
              <a:off x="81358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>
            <a:xfrm>
              <a:off x="7983415" y="6582508"/>
              <a:ext cx="0" cy="486507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Title 1"/>
          <p:cNvSpPr>
            <a:spLocks noGrp="1"/>
          </p:cNvSpPr>
          <p:nvPr>
            <p:ph type="title"/>
          </p:nvPr>
        </p:nvSpPr>
        <p:spPr>
          <a:xfrm>
            <a:off x="573618" y="457200"/>
            <a:ext cx="10972799" cy="548640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" y="1055688"/>
            <a:ext cx="10972800" cy="457200"/>
          </a:xfrm>
        </p:spPr>
        <p:txBody>
          <a:bodyPr anchor="b" anchorCtr="0"/>
          <a:lstStyle>
            <a:lvl1pPr marL="0" indent="0">
              <a:buNone/>
              <a:defRPr sz="2000" i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24BA17-B5CF-3E4B-ACD3-60C5AA7536A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0FE0DF-9556-4206-ADD9-27271C57AE4B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AFB5CC-E55D-8245-8B64-7577EF58BD1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05ACEE-C45C-DF42-B5FB-48F6EF2830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7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72" y="1828800"/>
            <a:ext cx="2589828" cy="4261866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6" name="Content Placeholder 2"/>
          <p:cNvSpPr>
            <a:spLocks noGrp="1"/>
          </p:cNvSpPr>
          <p:nvPr>
            <p:ph idx="11"/>
          </p:nvPr>
        </p:nvSpPr>
        <p:spPr>
          <a:xfrm>
            <a:off x="3381572" y="1828800"/>
            <a:ext cx="2589828" cy="4261866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7" name="Content Placeholder 2"/>
          <p:cNvSpPr>
            <a:spLocks noGrp="1"/>
          </p:cNvSpPr>
          <p:nvPr>
            <p:ph idx="12"/>
          </p:nvPr>
        </p:nvSpPr>
        <p:spPr>
          <a:xfrm>
            <a:off x="6187072" y="1828800"/>
            <a:ext cx="2589828" cy="4261866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8" name="Content Placeholder 2"/>
          <p:cNvSpPr>
            <a:spLocks noGrp="1"/>
          </p:cNvSpPr>
          <p:nvPr>
            <p:ph idx="13"/>
          </p:nvPr>
        </p:nvSpPr>
        <p:spPr>
          <a:xfrm>
            <a:off x="8992573" y="1828800"/>
            <a:ext cx="2589828" cy="4261866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grpSp>
        <p:nvGrpSpPr>
          <p:cNvPr id="169" name="Group 168"/>
          <p:cNvGrpSpPr/>
          <p:nvPr userDrawn="1"/>
        </p:nvGrpSpPr>
        <p:grpSpPr>
          <a:xfrm>
            <a:off x="-201766" y="-141165"/>
            <a:ext cx="12586564" cy="7136527"/>
            <a:chOff x="-151325" y="-141165"/>
            <a:chExt cx="9439923" cy="7136527"/>
          </a:xfrm>
        </p:grpSpPr>
        <p:grpSp>
          <p:nvGrpSpPr>
            <p:cNvPr id="170" name="Group 169"/>
            <p:cNvGrpSpPr/>
            <p:nvPr userDrawn="1"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279" name="Straight Connector 278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1" name="Group 280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2" name="Straight Connector 31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3" name="Straight Connector 31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2" name="Group 281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0" name="Straight Connector 30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Straight Connector 31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3" name="Group 282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8" name="Straight Connector 30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4" name="Group 283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6" name="Straight Connector 30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Straight Connector 30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5" name="Group 284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4" name="Straight Connector 30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Connector 30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6" name="Group 285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2" name="Straight Connector 30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Straight Connector 30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7" name="Group 286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0" name="Straight Connector 29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Straight Connector 30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8" name="Group 287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8" name="Straight Connector 29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Straight Connector 29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9" name="Group 288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6" name="Straight Connector 29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0" name="Group 289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4" name="Straight Connector 29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1" name="Group 290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2" name="Straight Connector 29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1" name="Group 170"/>
            <p:cNvGrpSpPr/>
            <p:nvPr userDrawn="1"/>
          </p:nvGrpSpPr>
          <p:grpSpPr>
            <a:xfrm>
              <a:off x="-151325" y="454007"/>
              <a:ext cx="122115" cy="5945205"/>
              <a:chOff x="-238875" y="454007"/>
              <a:chExt cx="122115" cy="5945205"/>
            </a:xfrm>
          </p:grpSpPr>
          <p:cxnSp>
            <p:nvCxnSpPr>
              <p:cNvPr id="244" name="Straight Connector 243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5" name="Group 244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7" name="Straight Connector 27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" name="Group 245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5" name="Straight Connector 27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7" name="Group 246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3" name="Straight Connector 27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8" name="Group 247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1" name="Straight Connector 27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Group 248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9" name="Straight Connector 26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249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7" name="Straight Connector 26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" name="Group 250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5" name="Straight Connector 26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3" name="Straight Connector 26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252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1" name="Straight Connector 26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4" name="Group 253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59" name="Straight Connector 25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5" name="Group 254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57" name="Straight Connector 25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6" name="Straight Connector 255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Group 171"/>
            <p:cNvGrpSpPr/>
            <p:nvPr userDrawn="1"/>
          </p:nvGrpSpPr>
          <p:grpSpPr>
            <a:xfrm>
              <a:off x="9166483" y="454007"/>
              <a:ext cx="122115" cy="5945205"/>
              <a:chOff x="-238875" y="454007"/>
              <a:chExt cx="122115" cy="5945205"/>
            </a:xfrm>
          </p:grpSpPr>
          <p:cxnSp>
            <p:nvCxnSpPr>
              <p:cNvPr id="209" name="Straight Connector 208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0" name="Group 209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2" name="Straight Connector 24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1" name="Group 210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0" name="Straight Connector 23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2" name="Group 211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8" name="Straight Connector 23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3" name="Group 212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6" name="Straight Connector 23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4" name="Group 213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4" name="Straight Connector 23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5" name="Group 214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2" name="Straight Connector 23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" name="Group 215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0" name="Straight Connector 22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" name="Group 216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8" name="Straight Connector 22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8" name="Group 217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6" name="Straight Connector 22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9" name="Group 218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4" name="Straight Connector 22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0" name="Group 219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2" name="Straight Connector 22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1" name="Straight Connector 220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 userDrawn="1"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74" name="Straight Connector 173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6" name="Group 175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7" name="Straight Connector 20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Group 176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5" name="Straight Connector 20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8" name="Group 177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3" name="Straight Connector 20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9" name="Group 178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1" name="Straight Connector 20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0" name="Group 179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9" name="Straight Connector 19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1" name="Group 180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7" name="Straight Connector 19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2" name="Group 181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5" name="Straight Connector 19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3" name="Group 182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3" name="Straight Connector 19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4" name="Group 183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1" name="Straight Connector 19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" name="Group 184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89" name="Straight Connector 18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6" name="Group 185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87" name="Straight Connector 18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4" name="Title 1"/>
          <p:cNvSpPr>
            <a:spLocks noGrp="1"/>
          </p:cNvSpPr>
          <p:nvPr>
            <p:ph type="title"/>
          </p:nvPr>
        </p:nvSpPr>
        <p:spPr>
          <a:xfrm>
            <a:off x="573618" y="457200"/>
            <a:ext cx="10972799" cy="548640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6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76072" y="1055688"/>
            <a:ext cx="10972800" cy="457200"/>
          </a:xfrm>
        </p:spPr>
        <p:txBody>
          <a:bodyPr anchor="b" anchorCtr="0"/>
          <a:lstStyle>
            <a:lvl1pPr marL="0" indent="0">
              <a:buNone/>
              <a:defRPr sz="2000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F150E8-6E0B-F14F-B8C9-1C9859261E2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82C1F9C-1534-4462-86DB-016A993E08F6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D4A70B-EF2B-EC40-96A3-DFF7EEFD6B1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7D8143-091E-944B-8ACD-1F19D50F881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536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72" y="1828800"/>
            <a:ext cx="2031223" cy="4261866"/>
          </a:xfrm>
        </p:spPr>
        <p:txBody>
          <a:bodyPr>
            <a:noAutofit/>
          </a:bodyPr>
          <a:lstStyle>
            <a:lvl1pPr marL="0" indent="0">
              <a:buFontTx/>
              <a:buNone/>
              <a:tabLst/>
              <a:defRPr sz="1400"/>
            </a:lvl1pPr>
            <a:lvl2pPr marL="225425" indent="0">
              <a:buFontTx/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9" name="Content Placeholder 2"/>
          <p:cNvSpPr>
            <a:spLocks noGrp="1"/>
          </p:cNvSpPr>
          <p:nvPr>
            <p:ph idx="11"/>
          </p:nvPr>
        </p:nvSpPr>
        <p:spPr>
          <a:xfrm>
            <a:off x="2819055" y="1828800"/>
            <a:ext cx="2031223" cy="426186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  <a:lvl2pPr marL="225425" indent="0">
              <a:buFontTx/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1" name="Content Placeholder 2"/>
          <p:cNvSpPr>
            <a:spLocks noGrp="1"/>
          </p:cNvSpPr>
          <p:nvPr>
            <p:ph idx="12"/>
          </p:nvPr>
        </p:nvSpPr>
        <p:spPr>
          <a:xfrm>
            <a:off x="5062038" y="1828800"/>
            <a:ext cx="2031223" cy="426186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  <a:lvl2pPr marL="225425" indent="0">
              <a:buFontTx/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Content Placeholder 2"/>
          <p:cNvSpPr>
            <a:spLocks noGrp="1"/>
          </p:cNvSpPr>
          <p:nvPr>
            <p:ph idx="13"/>
          </p:nvPr>
        </p:nvSpPr>
        <p:spPr>
          <a:xfrm>
            <a:off x="7305021" y="1828800"/>
            <a:ext cx="2031223" cy="426186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  <a:lvl2pPr marL="225425" indent="0">
              <a:buFontTx/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3" name="Content Placeholder 2"/>
          <p:cNvSpPr>
            <a:spLocks noGrp="1"/>
          </p:cNvSpPr>
          <p:nvPr>
            <p:ph idx="14"/>
          </p:nvPr>
        </p:nvSpPr>
        <p:spPr>
          <a:xfrm>
            <a:off x="9548003" y="1828800"/>
            <a:ext cx="2031223" cy="426186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  <a:lvl2pPr marL="225425" indent="0">
              <a:buFontTx/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79" name="Group 178"/>
          <p:cNvGrpSpPr/>
          <p:nvPr userDrawn="1"/>
        </p:nvGrpSpPr>
        <p:grpSpPr>
          <a:xfrm>
            <a:off x="-201766" y="-141165"/>
            <a:ext cx="12586564" cy="7136527"/>
            <a:chOff x="-151325" y="-141165"/>
            <a:chExt cx="9439923" cy="7136527"/>
          </a:xfrm>
        </p:grpSpPr>
        <p:grpSp>
          <p:nvGrpSpPr>
            <p:cNvPr id="180" name="Group 179"/>
            <p:cNvGrpSpPr/>
            <p:nvPr userDrawn="1"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289" name="Straight Connector 288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1" name="Group 290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2" name="Straight Connector 32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2" name="Group 291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0" name="Straight Connector 31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Straight Connector 32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3" name="Group 292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8" name="Straight Connector 31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Connector 31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4" name="Group 293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6" name="Straight Connector 31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Connector 31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5" name="Group 294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4" name="Straight Connector 31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5" name="Straight Connector 31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6" name="Group 295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2" name="Straight Connector 31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3" name="Straight Connector 31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7" name="Group 296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0" name="Straight Connector 30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Straight Connector 31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8" name="Group 297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8" name="Straight Connector 30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9" name="Group 298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6" name="Straight Connector 30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Straight Connector 30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0" name="Group 299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4" name="Straight Connector 30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Connector 30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1" name="Group 300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2" name="Straight Connector 30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Straight Connector 30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1" name="Group 180"/>
            <p:cNvGrpSpPr/>
            <p:nvPr userDrawn="1"/>
          </p:nvGrpSpPr>
          <p:grpSpPr>
            <a:xfrm>
              <a:off x="-151325" y="454007"/>
              <a:ext cx="122115" cy="5945205"/>
              <a:chOff x="-238875" y="454007"/>
              <a:chExt cx="122115" cy="5945205"/>
            </a:xfrm>
          </p:grpSpPr>
          <p:cxnSp>
            <p:nvCxnSpPr>
              <p:cNvPr id="254" name="Straight Connector 253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5" name="Group 254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87" name="Straight Connector 28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6" name="Group 255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85" name="Straight Connector 28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" name="Group 256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83" name="Straight Connector 28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8" name="Group 257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81" name="Straight Connector 28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9" name="Group 258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9" name="Straight Connector 27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0" name="Group 259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7" name="Straight Connector 27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1" name="Group 260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5" name="Straight Connector 27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2" name="Group 261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3" name="Straight Connector 27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3" name="Group 262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1" name="Straight Connector 27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4" name="Group 263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9" name="Straight Connector 26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5" name="Group 264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7" name="Straight Connector 26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6" name="Straight Connector 265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Group 181"/>
            <p:cNvGrpSpPr/>
            <p:nvPr userDrawn="1"/>
          </p:nvGrpSpPr>
          <p:grpSpPr>
            <a:xfrm>
              <a:off x="9166483" y="454007"/>
              <a:ext cx="122115" cy="5945205"/>
              <a:chOff x="-238875" y="454007"/>
              <a:chExt cx="122115" cy="5945205"/>
            </a:xfrm>
          </p:grpSpPr>
          <p:cxnSp>
            <p:nvCxnSpPr>
              <p:cNvPr id="219" name="Straight Connector 218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0" name="Group 219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52" name="Straight Connector 25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1" name="Group 220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50" name="Straight Connector 24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" name="Group 221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8" name="Straight Connector 24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3" name="Group 222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6" name="Straight Connector 24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4" name="Group 223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4" name="Straight Connector 24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5" name="Group 224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2" name="Straight Connector 24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6" name="Group 225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0" name="Straight Connector 23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7" name="Group 226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8" name="Straight Connector 23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" name="Group 227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6" name="Straight Connector 23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9" name="Group 228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4" name="Straight Connector 23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0" name="Group 229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2" name="Straight Connector 23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1" name="Straight Connector 230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3" name="Group 182"/>
            <p:cNvGrpSpPr/>
            <p:nvPr userDrawn="1"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84" name="Straight Connector 183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6" name="Group 185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17" name="Straight Connector 21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7" name="Group 186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15" name="Straight Connector 21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8" name="Group 187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13" name="Straight Connector 21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9" name="Group 188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11" name="Straight Connector 21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0" name="Group 189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9" name="Straight Connector 20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1" name="Group 190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7" name="Straight Connector 20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2" name="Group 191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5" name="Straight Connector 20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" name="Group 192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3" name="Straight Connector 20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4" name="Group 193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1" name="Straight Connector 20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5" name="Group 194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9" name="Straight Connector 19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6" name="Group 195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7" name="Straight Connector 19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5" name="Title 1"/>
          <p:cNvSpPr>
            <a:spLocks noGrp="1"/>
          </p:cNvSpPr>
          <p:nvPr>
            <p:ph type="title"/>
          </p:nvPr>
        </p:nvSpPr>
        <p:spPr>
          <a:xfrm>
            <a:off x="573618" y="457200"/>
            <a:ext cx="10972799" cy="548640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7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76072" y="1055688"/>
            <a:ext cx="10972800" cy="457200"/>
          </a:xfrm>
        </p:spPr>
        <p:txBody>
          <a:bodyPr anchor="b" anchorCtr="0"/>
          <a:lstStyle>
            <a:lvl1pPr marL="0" indent="0">
              <a:buNone/>
              <a:defRPr sz="2000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AED857-2620-2448-B0AC-4E16D916711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87ED425-7D6E-4B62-85D6-12A9677E8040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68ABD5-FC8E-264F-A51A-A9A998F611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373FF-1443-3646-BE53-30C874D1903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211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li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325" y="1828800"/>
            <a:ext cx="2589828" cy="18288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225425" indent="0"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6" name="Content Placeholder 2"/>
          <p:cNvSpPr>
            <a:spLocks noGrp="1"/>
          </p:cNvSpPr>
          <p:nvPr>
            <p:ph idx="11"/>
          </p:nvPr>
        </p:nvSpPr>
        <p:spPr>
          <a:xfrm>
            <a:off x="3367354" y="1828800"/>
            <a:ext cx="2589828" cy="18288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225425" indent="0"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7" name="Content Placeholder 2"/>
          <p:cNvSpPr>
            <a:spLocks noGrp="1"/>
          </p:cNvSpPr>
          <p:nvPr>
            <p:ph idx="12"/>
          </p:nvPr>
        </p:nvSpPr>
        <p:spPr>
          <a:xfrm>
            <a:off x="6160384" y="1828800"/>
            <a:ext cx="2589828" cy="18288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225425" indent="0"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8" name="Content Placeholder 2"/>
          <p:cNvSpPr>
            <a:spLocks noGrp="1"/>
          </p:cNvSpPr>
          <p:nvPr>
            <p:ph idx="13"/>
          </p:nvPr>
        </p:nvSpPr>
        <p:spPr>
          <a:xfrm>
            <a:off x="8956588" y="1828800"/>
            <a:ext cx="2589828" cy="18288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225425" indent="0"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69" name="Group 168"/>
          <p:cNvGrpSpPr/>
          <p:nvPr userDrawn="1"/>
        </p:nvGrpSpPr>
        <p:grpSpPr>
          <a:xfrm>
            <a:off x="-201766" y="-141165"/>
            <a:ext cx="12586564" cy="7136527"/>
            <a:chOff x="-151325" y="-141165"/>
            <a:chExt cx="9439923" cy="7136527"/>
          </a:xfrm>
        </p:grpSpPr>
        <p:grpSp>
          <p:nvGrpSpPr>
            <p:cNvPr id="170" name="Group 169"/>
            <p:cNvGrpSpPr/>
            <p:nvPr userDrawn="1"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279" name="Straight Connector 278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1" name="Group 280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2" name="Straight Connector 31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3" name="Straight Connector 31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2" name="Group 281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0" name="Straight Connector 30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Straight Connector 31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3" name="Group 282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8" name="Straight Connector 30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4" name="Group 283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6" name="Straight Connector 30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Straight Connector 30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5" name="Group 284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4" name="Straight Connector 30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Connector 30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6" name="Group 285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2" name="Straight Connector 30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Straight Connector 30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7" name="Group 286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0" name="Straight Connector 29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Straight Connector 30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8" name="Group 287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8" name="Straight Connector 29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Straight Connector 29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9" name="Group 288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6" name="Straight Connector 29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0" name="Group 289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4" name="Straight Connector 29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1" name="Group 290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2" name="Straight Connector 29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1" name="Group 170"/>
            <p:cNvGrpSpPr/>
            <p:nvPr userDrawn="1"/>
          </p:nvGrpSpPr>
          <p:grpSpPr>
            <a:xfrm>
              <a:off x="-151325" y="454007"/>
              <a:ext cx="122115" cy="5945205"/>
              <a:chOff x="-238875" y="454007"/>
              <a:chExt cx="122115" cy="5945205"/>
            </a:xfrm>
          </p:grpSpPr>
          <p:cxnSp>
            <p:nvCxnSpPr>
              <p:cNvPr id="244" name="Straight Connector 243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5" name="Group 244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7" name="Straight Connector 27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" name="Group 245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5" name="Straight Connector 27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7" name="Group 246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3" name="Straight Connector 27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8" name="Group 247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71" name="Straight Connector 27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Group 248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9" name="Straight Connector 26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249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7" name="Straight Connector 26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" name="Group 250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5" name="Straight Connector 26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3" name="Straight Connector 26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252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1" name="Straight Connector 26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4" name="Group 253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59" name="Straight Connector 25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5" name="Group 254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57" name="Straight Connector 25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6" name="Straight Connector 255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Group 171"/>
            <p:cNvGrpSpPr/>
            <p:nvPr userDrawn="1"/>
          </p:nvGrpSpPr>
          <p:grpSpPr>
            <a:xfrm>
              <a:off x="9166483" y="454007"/>
              <a:ext cx="122115" cy="5945205"/>
              <a:chOff x="-238875" y="454007"/>
              <a:chExt cx="122115" cy="5945205"/>
            </a:xfrm>
          </p:grpSpPr>
          <p:cxnSp>
            <p:nvCxnSpPr>
              <p:cNvPr id="209" name="Straight Connector 208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0" name="Group 209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2" name="Straight Connector 24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1" name="Group 210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0" name="Straight Connector 23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2" name="Group 211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8" name="Straight Connector 23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3" name="Group 212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6" name="Straight Connector 23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4" name="Group 213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4" name="Straight Connector 23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5" name="Group 214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2" name="Straight Connector 23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" name="Group 215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0" name="Straight Connector 22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" name="Group 216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8" name="Straight Connector 22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8" name="Group 217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6" name="Straight Connector 22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9" name="Group 218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4" name="Straight Connector 22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0" name="Group 219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2" name="Straight Connector 22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1" name="Straight Connector 220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 userDrawn="1"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74" name="Straight Connector 173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6" name="Group 175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7" name="Straight Connector 20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Group 176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5" name="Straight Connector 20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8" name="Group 177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3" name="Straight Connector 20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9" name="Group 178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1" name="Straight Connector 20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0" name="Group 179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9" name="Straight Connector 19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1" name="Group 180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7" name="Straight Connector 19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2" name="Group 181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5" name="Straight Connector 19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3" name="Group 182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3" name="Straight Connector 19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4" name="Group 183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1" name="Straight Connector 19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" name="Group 184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89" name="Straight Connector 18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6" name="Group 185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87" name="Straight Connector 18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5" name="Content Placeholder 2"/>
          <p:cNvSpPr>
            <a:spLocks noGrp="1"/>
          </p:cNvSpPr>
          <p:nvPr>
            <p:ph idx="14"/>
          </p:nvPr>
        </p:nvSpPr>
        <p:spPr>
          <a:xfrm>
            <a:off x="574326" y="4114800"/>
            <a:ext cx="2586650" cy="18288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225425" indent="0"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6" name="Content Placeholder 2"/>
          <p:cNvSpPr>
            <a:spLocks noGrp="1"/>
          </p:cNvSpPr>
          <p:nvPr>
            <p:ph idx="15"/>
          </p:nvPr>
        </p:nvSpPr>
        <p:spPr>
          <a:xfrm>
            <a:off x="3367354" y="4114800"/>
            <a:ext cx="2586650" cy="18288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225425" indent="0"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7" name="Content Placeholder 2"/>
          <p:cNvSpPr>
            <a:spLocks noGrp="1"/>
          </p:cNvSpPr>
          <p:nvPr>
            <p:ph idx="16"/>
          </p:nvPr>
        </p:nvSpPr>
        <p:spPr>
          <a:xfrm>
            <a:off x="6160384" y="4114800"/>
            <a:ext cx="2586651" cy="18288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225425" indent="0"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8" name="Content Placeholder 2"/>
          <p:cNvSpPr>
            <a:spLocks noGrp="1"/>
          </p:cNvSpPr>
          <p:nvPr>
            <p:ph idx="17"/>
          </p:nvPr>
        </p:nvSpPr>
        <p:spPr>
          <a:xfrm>
            <a:off x="8953415" y="4114800"/>
            <a:ext cx="2593001" cy="182880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225425" indent="0">
              <a:buNone/>
              <a:defRPr sz="1400"/>
            </a:lvl2pPr>
            <a:lvl3pPr marL="460375" indent="0">
              <a:buNone/>
              <a:defRPr sz="1400"/>
            </a:lvl3pPr>
            <a:lvl4pPr marL="687388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9" name="Title 1"/>
          <p:cNvSpPr>
            <a:spLocks noGrp="1"/>
          </p:cNvSpPr>
          <p:nvPr>
            <p:ph type="title"/>
          </p:nvPr>
        </p:nvSpPr>
        <p:spPr>
          <a:xfrm>
            <a:off x="573618" y="457200"/>
            <a:ext cx="10972799" cy="548640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0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73617" y="1055688"/>
            <a:ext cx="10972799" cy="457200"/>
          </a:xfrm>
        </p:spPr>
        <p:txBody>
          <a:bodyPr anchor="b" anchorCtr="0"/>
          <a:lstStyle>
            <a:lvl1pPr marL="0" indent="0">
              <a:buNone/>
              <a:defRPr sz="2000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BCF3D4-9550-2B4C-A2D9-F1BC3FA46D3C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0C29DB4A-A2BE-4544-8C33-BEE3B8A981D5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AB7AD2-42B3-D040-89FB-9532814301A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07830B-F58C-2C4F-B2DA-7715A3F4916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964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73618" y="457200"/>
            <a:ext cx="10972799" cy="548640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66E923-E749-6F4A-B825-3967AA21C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7AC2-360D-4D8E-998B-5B7A0B38C9B6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10A5FC-5DFA-414E-8083-0049CCCD2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25894-79D7-5644-B9F6-84C19E2C8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227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8D2A51-DE47-3D41-9C30-741E5FFC5B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920402" y="6356349"/>
            <a:ext cx="726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CD636E4-E914-44EA-BA01-1F60BFB00DD1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C15E74-FDF0-0C47-9617-826C96ABE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91065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A80D3C9-DAFC-4C4B-8A7A-ED0AD76656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51411" y="6356349"/>
            <a:ext cx="708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770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72" y="273050"/>
            <a:ext cx="4011084" cy="1162050"/>
          </a:xfrm>
        </p:spPr>
        <p:txBody>
          <a:bodyPr anchor="b">
            <a:noAutofit/>
          </a:bodyPr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>
            <a:noAutofit/>
          </a:bodyPr>
          <a:lstStyle>
            <a:lvl1pPr>
              <a:buClr>
                <a:schemeClr val="accent2"/>
              </a:buClr>
              <a:defRPr sz="2000"/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2"/>
              </a:buClr>
              <a:defRPr sz="2000"/>
            </a:lvl3pPr>
            <a:lvl4pPr>
              <a:buClr>
                <a:schemeClr val="accent2"/>
              </a:buClr>
              <a:defRPr sz="2000"/>
            </a:lvl4pPr>
            <a:lvl5pPr>
              <a:buClr>
                <a:schemeClr val="accent2"/>
              </a:buCl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" y="1435101"/>
            <a:ext cx="4011084" cy="4691063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2C352D-1A0F-1243-A3B1-6EF8CE39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E9C4C-F74C-4FDB-95C8-A607F097ECE7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89BF0E-F1BB-0D4C-8BF2-7A7BEDDB0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4B3DD-8252-394C-9787-06EBDE1B2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425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72" y="273051"/>
            <a:ext cx="6815667" cy="5853113"/>
          </a:xfrm>
        </p:spPr>
        <p:txBody>
          <a:bodyPr>
            <a:noAutofit/>
          </a:bodyPr>
          <a:lstStyle>
            <a:lvl1pPr>
              <a:buClr>
                <a:schemeClr val="accent2"/>
              </a:buClr>
              <a:defRPr sz="2000"/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2"/>
              </a:buClr>
              <a:defRPr sz="2000"/>
            </a:lvl3pPr>
            <a:lvl4pPr>
              <a:buClr>
                <a:schemeClr val="accent2"/>
              </a:buClr>
              <a:defRPr sz="2000"/>
            </a:lvl4pPr>
            <a:lvl5pPr>
              <a:buClr>
                <a:schemeClr val="accent2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3"/>
          </p:nvPr>
        </p:nvSpPr>
        <p:spPr>
          <a:xfrm>
            <a:off x="7574882" y="1435101"/>
            <a:ext cx="4011084" cy="4691063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562613" y="273050"/>
            <a:ext cx="4011084" cy="1162050"/>
          </a:xfrm>
        </p:spPr>
        <p:txBody>
          <a:bodyPr anchor="b">
            <a:noAutofit/>
          </a:bodyPr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39326-CBBD-354B-8291-E65C4D3669E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9779D1-0D99-4983-A3CA-C0054AEC5BD0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4268BF-1FD3-4B47-A983-1B740D12BA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895CD-C1AB-B94A-8F36-56EB9A9244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07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Dark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0309" y="1134598"/>
            <a:ext cx="10968914" cy="2422759"/>
          </a:xfrm>
        </p:spPr>
        <p:txBody>
          <a:bodyPr anchor="b" anchorCtr="0">
            <a:noAutofit/>
          </a:bodyPr>
          <a:lstStyle>
            <a:lvl1pPr algn="ctr">
              <a:defRPr sz="5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309" y="3886201"/>
            <a:ext cx="10968907" cy="1092083"/>
          </a:xfrm>
        </p:spPr>
        <p:txBody>
          <a:bodyPr>
            <a:noAutofit/>
          </a:bodyPr>
          <a:lstStyle>
            <a:lvl1pPr marL="0" indent="0" algn="ctr">
              <a:buNone/>
              <a:defRPr b="0" i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201766" y="-141165"/>
            <a:ext cx="12586564" cy="7136527"/>
            <a:chOff x="-151325" y="-141165"/>
            <a:chExt cx="9439923" cy="7136527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118" name="Straight Connector 117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1" name="Group 120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Group 122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Group 123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Group 124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" name="Group 125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oup 126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0" name="Group 129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/>
            <p:cNvGrpSpPr/>
            <p:nvPr userDrawn="1"/>
          </p:nvGrpSpPr>
          <p:grpSpPr>
            <a:xfrm>
              <a:off x="-151325" y="454007"/>
              <a:ext cx="122115" cy="5945205"/>
              <a:chOff x="-238875" y="454007"/>
              <a:chExt cx="122115" cy="5945205"/>
            </a:xfrm>
          </p:grpSpPr>
          <p:cxnSp>
            <p:nvCxnSpPr>
              <p:cNvPr id="83" name="Straight Connector 82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4" name="Group 83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4" name="Straight Connector 11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Group 85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2" name="Straight Connector 11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0" name="Straight Connector 10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8" name="Straight Connector 10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6" name="Straight Connector 10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4" name="Straight Connector 10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2" name="Straight Connector 10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0" name="Straight Connector 9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8" name="Straight Connector 9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6" name="Straight Connector 9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5" name="Straight Connector 94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 userDrawn="1"/>
          </p:nvGrpSpPr>
          <p:grpSpPr>
            <a:xfrm>
              <a:off x="9166483" y="454007"/>
              <a:ext cx="122115" cy="5945205"/>
              <a:chOff x="-238875" y="454007"/>
              <a:chExt cx="122115" cy="5945205"/>
            </a:xfrm>
          </p:grpSpPr>
          <p:cxnSp>
            <p:nvCxnSpPr>
              <p:cNvPr id="48" name="Straight Connector 47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81" name="Straight Connector 8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9" name="Straight Connector 7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 50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7" name="Straight Connector 7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Group 51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5" name="Straight Connector 7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 52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3" name="Straight Connector 7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1" name="Straight Connector 7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4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9" name="Straight Connector 6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5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7" name="Straight Connector 6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6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5" name="Straight Connector 6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7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3" name="Straight Connector 6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1" name="Straight Connector 6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" name="Straight Connector 59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 userDrawn="1"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3" name="Straight Connector 12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2" name="Straight Connector 4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0" name="Straight Connector 3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4" name="Straight Connector 3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" name="Straight Connector 3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" name="Straight Connector 2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8" name="Straight Connector 2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6" name="Straight Connector 2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4" name="Text Placeholder 153"/>
          <p:cNvSpPr>
            <a:spLocks noGrp="1"/>
          </p:cNvSpPr>
          <p:nvPr>
            <p:ph type="body" sz="quarter" idx="13"/>
          </p:nvPr>
        </p:nvSpPr>
        <p:spPr>
          <a:xfrm>
            <a:off x="610309" y="5327650"/>
            <a:ext cx="10968907" cy="520700"/>
          </a:xfrm>
        </p:spPr>
        <p:txBody>
          <a:bodyPr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53" name="Picture 152" descr="DOE_Office_Science_white.png">
            <a:extLst>
              <a:ext uri="{FF2B5EF4-FFF2-40B4-BE49-F238E27FC236}">
                <a16:creationId xmlns:a16="http://schemas.microsoft.com/office/drawing/2014/main" id="{4327B12B-9E2F-EA47-9B79-D54BD52AFA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92" y="408349"/>
            <a:ext cx="1769532" cy="588347"/>
          </a:xfrm>
          <a:prstGeom prst="rect">
            <a:avLst/>
          </a:prstGeom>
        </p:spPr>
      </p:pic>
      <p:pic>
        <p:nvPicPr>
          <p:cNvPr id="156" name="Picture 155" descr="A picture containing drawing&#10;&#10;Description automatically generated">
            <a:extLst>
              <a:ext uri="{FF2B5EF4-FFF2-40B4-BE49-F238E27FC236}">
                <a16:creationId xmlns:a16="http://schemas.microsoft.com/office/drawing/2014/main" id="{187DB3F6-A168-E141-AC49-F54F3BED4F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0149" y="323748"/>
            <a:ext cx="3200400" cy="72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905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059" y="1784905"/>
            <a:ext cx="10968916" cy="809919"/>
          </a:xfrm>
        </p:spPr>
        <p:txBody>
          <a:bodyPr anchor="b" anchorCtr="0">
            <a:noAutofit/>
          </a:bodyPr>
          <a:lstStyle>
            <a:lvl1pPr algn="ctr">
              <a:defRPr sz="540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7059" y="2762473"/>
            <a:ext cx="10968916" cy="357392"/>
          </a:xfrm>
        </p:spPr>
        <p:txBody>
          <a:bodyPr>
            <a:noAutofit/>
          </a:bodyPr>
          <a:lstStyle>
            <a:lvl1pPr marL="0" indent="0" algn="ctr" fontAlgn="ctr">
              <a:buNone/>
              <a:defRPr b="0" i="0" baseline="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201766" y="-141165"/>
            <a:ext cx="12586564" cy="7136527"/>
            <a:chOff x="-151325" y="-141165"/>
            <a:chExt cx="9439923" cy="7136527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118" name="Straight Connector 117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1" name="Group 120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Group 122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Group 123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Group 124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" name="Group 125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oup 126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0" name="Group 129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/>
            <p:cNvGrpSpPr/>
            <p:nvPr userDrawn="1"/>
          </p:nvGrpSpPr>
          <p:grpSpPr>
            <a:xfrm>
              <a:off x="-151325" y="454007"/>
              <a:ext cx="122115" cy="5945205"/>
              <a:chOff x="-238875" y="454007"/>
              <a:chExt cx="122115" cy="5945205"/>
            </a:xfrm>
          </p:grpSpPr>
          <p:cxnSp>
            <p:nvCxnSpPr>
              <p:cNvPr id="83" name="Straight Connector 82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4" name="Group 83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4" name="Straight Connector 11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Group 85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2" name="Straight Connector 11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0" name="Straight Connector 10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8" name="Straight Connector 10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6" name="Straight Connector 10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4" name="Straight Connector 10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2" name="Straight Connector 10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0" name="Straight Connector 9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8" name="Straight Connector 9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6" name="Straight Connector 9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5" name="Straight Connector 94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 userDrawn="1"/>
          </p:nvGrpSpPr>
          <p:grpSpPr>
            <a:xfrm>
              <a:off x="9166483" y="454007"/>
              <a:ext cx="122115" cy="5945205"/>
              <a:chOff x="-238875" y="454007"/>
              <a:chExt cx="122115" cy="5945205"/>
            </a:xfrm>
          </p:grpSpPr>
          <p:cxnSp>
            <p:nvCxnSpPr>
              <p:cNvPr id="48" name="Straight Connector 47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81" name="Straight Connector 8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9" name="Straight Connector 7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 50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7" name="Straight Connector 7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Group 51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5" name="Straight Connector 7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 52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3" name="Straight Connector 7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1" name="Straight Connector 7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4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9" name="Straight Connector 6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5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7" name="Straight Connector 6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6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5" name="Straight Connector 6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7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3" name="Straight Connector 6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1" name="Straight Connector 6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" name="Straight Connector 59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 userDrawn="1"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3" name="Straight Connector 12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2" name="Straight Connector 4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0" name="Straight Connector 3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4" name="Straight Connector 3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" name="Straight Connector 3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" name="Straight Connector 2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8" name="Straight Connector 2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6" name="Straight Connector 2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4" name="Text Placeholder 153"/>
          <p:cNvSpPr>
            <a:spLocks noGrp="1"/>
          </p:cNvSpPr>
          <p:nvPr>
            <p:ph type="body" sz="quarter" idx="13"/>
          </p:nvPr>
        </p:nvSpPr>
        <p:spPr>
          <a:xfrm>
            <a:off x="607059" y="3289385"/>
            <a:ext cx="10968916" cy="267972"/>
          </a:xfrm>
        </p:spPr>
        <p:txBody>
          <a:bodyPr>
            <a:noAutofit/>
          </a:bodyPr>
          <a:lstStyle>
            <a:lvl1pPr marL="0" indent="0" algn="ctr">
              <a:buNone/>
              <a:defRPr sz="12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5" name="Picture Placeholder 154">
            <a:extLst>
              <a:ext uri="{FF2B5EF4-FFF2-40B4-BE49-F238E27FC236}">
                <a16:creationId xmlns:a16="http://schemas.microsoft.com/office/drawing/2014/main" id="{DDEDD069-6DED-8E45-89A4-F1AB098B03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3709988"/>
            <a:ext cx="12192000" cy="31480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153" name="Picture 152" descr="A close up of a sign&#10;&#10;Description automatically generated">
            <a:extLst>
              <a:ext uri="{FF2B5EF4-FFF2-40B4-BE49-F238E27FC236}">
                <a16:creationId xmlns:a16="http://schemas.microsoft.com/office/drawing/2014/main" id="{4595E5C9-9D1D-E54F-A7EF-4D59140D6A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9360" y="406400"/>
            <a:ext cx="3200400" cy="817306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F9D89F58-FCB2-A04E-B6D9-68B5328B7F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40112" y="411480"/>
            <a:ext cx="1773936" cy="57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312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72" y="457200"/>
            <a:ext cx="10972799" cy="1143001"/>
          </a:xfrm>
        </p:spPr>
        <p:txBody>
          <a:bodyPr wrap="square" anchor="t" anchorCtr="0"/>
          <a:lstStyle>
            <a:lvl1pPr>
              <a:defRPr b="1" i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72" y="1600201"/>
            <a:ext cx="10972800" cy="4508499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  <a:lvl2pPr marL="457200" indent="-228600">
              <a:spcBef>
                <a:spcPts val="380"/>
              </a:spcBef>
              <a:buClr>
                <a:schemeClr val="accent2"/>
              </a:buClr>
              <a:defRPr baseline="0">
                <a:latin typeface="Arial" panose="020B0604020202020204" pitchFamily="34" charset="0"/>
              </a:defRPr>
            </a:lvl2pPr>
            <a:lvl3pPr>
              <a:buClr>
                <a:schemeClr val="accent2"/>
              </a:buClr>
              <a:defRPr baseline="0">
                <a:latin typeface="Arial" panose="020B0604020202020204" pitchFamily="34" charset="0"/>
              </a:defRPr>
            </a:lvl3pPr>
            <a:lvl4pPr>
              <a:buClr>
                <a:schemeClr val="accent2"/>
              </a:buClr>
              <a:defRPr baseline="0">
                <a:latin typeface="Arial" panose="020B0604020202020204" pitchFamily="34" charset="0"/>
              </a:defRPr>
            </a:lvl4pPr>
            <a:lvl5pPr>
              <a:buClr>
                <a:schemeClr val="accent2"/>
              </a:buClr>
              <a:defRPr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DF37F-4300-7446-B86E-A122B61CB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6DE-9689-4E12-BC73-58883F02BA76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918A5-5A9E-D242-856A-C2A607D6B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072" y="6356350"/>
            <a:ext cx="9106596" cy="365125"/>
          </a:xfrm>
        </p:spPr>
        <p:txBody>
          <a:bodyPr/>
          <a:lstStyle/>
          <a:p>
            <a:r>
              <a:rPr lang="en-US"/>
              <a:t>C. Grace | 2020 IEEE Nuclear Science Symposium - Boston, MA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4CE0EE-5B5A-6145-8847-32783B915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411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618" y="457200"/>
            <a:ext cx="10972800" cy="548640"/>
          </a:xfrm>
        </p:spPr>
        <p:txBody>
          <a:bodyPr anchor="t" anchorCtr="0"/>
          <a:lstStyle>
            <a:lvl1pPr>
              <a:defRPr sz="3200" b="1" i="0" cap="none" baseline="0">
                <a:solidFill>
                  <a:srgbClr val="313C5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616" y="1600201"/>
            <a:ext cx="11008784" cy="4495799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" y="1055688"/>
            <a:ext cx="10936816" cy="457200"/>
          </a:xfrm>
        </p:spPr>
        <p:txBody>
          <a:bodyPr anchor="b" anchorCtr="0"/>
          <a:lstStyle>
            <a:lvl1pPr marL="0" indent="0">
              <a:buNone/>
              <a:defRPr sz="2000" i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0BA4C-AA60-9A4D-B29D-E83B8846A52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E0F7DD-5178-42A5-95E8-D28F5D1CF537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7DFF5C0-BDA8-E348-A773-C9C0C69FB3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C9A09C0-DCA8-BA45-84BB-3CD9C9C7BF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59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72" y="1864177"/>
            <a:ext cx="10963079" cy="1362075"/>
          </a:xfrm>
        </p:spPr>
        <p:txBody>
          <a:bodyPr anchor="b" anchorCtr="0">
            <a:noAutofit/>
          </a:bodyPr>
          <a:lstStyle>
            <a:lvl1pPr algn="ctr">
              <a:defRPr sz="5400" b="1" i="0" cap="none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72" y="3667126"/>
            <a:ext cx="10963079" cy="975895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576072" y="5083895"/>
            <a:ext cx="10963079" cy="1268528"/>
          </a:xfrm>
        </p:spPr>
        <p:txBody>
          <a:bodyPr>
            <a:noAutofit/>
          </a:bodyPr>
          <a:lstStyle>
            <a:lvl1pPr algn="ctr">
              <a:lnSpc>
                <a:spcPct val="110000"/>
              </a:lnSpc>
              <a:spcAft>
                <a:spcPts val="600"/>
              </a:spcAft>
              <a:buNone/>
              <a:defRPr sz="1100" b="0" i="0" baseline="0">
                <a:solidFill>
                  <a:schemeClr val="tx1"/>
                </a:solidFill>
                <a:latin typeface="+mn-lt"/>
              </a:defRPr>
            </a:lvl1pPr>
            <a:lvl2pPr>
              <a:defRPr sz="1100" b="0" i="0">
                <a:solidFill>
                  <a:schemeClr val="tx2"/>
                </a:solidFill>
                <a:latin typeface="+mj-lt"/>
              </a:defRPr>
            </a:lvl2pPr>
            <a:lvl3pPr>
              <a:defRPr sz="1100" b="0" i="0">
                <a:solidFill>
                  <a:schemeClr val="tx2"/>
                </a:solidFill>
                <a:latin typeface="+mj-lt"/>
              </a:defRPr>
            </a:lvl3pPr>
            <a:lvl4pPr>
              <a:defRPr sz="1100" b="0" i="0">
                <a:solidFill>
                  <a:schemeClr val="tx2"/>
                </a:solidFill>
                <a:latin typeface="+mj-lt"/>
              </a:defRPr>
            </a:lvl4pPr>
            <a:lvl5pPr>
              <a:defRPr sz="1100" b="0" i="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14460" y="4931494"/>
            <a:ext cx="10963080" cy="0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F82B9-A148-A84F-BCA0-4034A3A8ADD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ACB61C-07C3-4B49-A931-29A711D0543B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8C270-EE72-E643-86F3-6BAB5A74ED7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3693B-CF22-D144-AFDE-69A55E2673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300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72" y="1828800"/>
            <a:ext cx="10963079" cy="1362075"/>
          </a:xfrm>
        </p:spPr>
        <p:txBody>
          <a:bodyPr anchor="b" anchorCtr="0">
            <a:noAutofit/>
          </a:bodyPr>
          <a:lstStyle>
            <a:lvl1pPr algn="ctr">
              <a:defRPr sz="5400" b="1" i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72" y="3657600"/>
            <a:ext cx="10963079" cy="975895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576072" y="5029200"/>
            <a:ext cx="10972091" cy="1268528"/>
          </a:xfrm>
        </p:spPr>
        <p:txBody>
          <a:bodyPr>
            <a:noAutofit/>
          </a:bodyPr>
          <a:lstStyle>
            <a:lvl1pPr algn="ctr">
              <a:lnSpc>
                <a:spcPct val="110000"/>
              </a:lnSpc>
              <a:spcAft>
                <a:spcPts val="600"/>
              </a:spcAft>
              <a:buNone/>
              <a:defRPr sz="1100" b="1" i="0" baseline="0">
                <a:solidFill>
                  <a:schemeClr val="bg1"/>
                </a:solidFill>
                <a:latin typeface="+mn-lt"/>
              </a:defRPr>
            </a:lvl1pPr>
            <a:lvl2pPr>
              <a:defRPr sz="1100" b="0" i="0">
                <a:solidFill>
                  <a:schemeClr val="tx2"/>
                </a:solidFill>
                <a:latin typeface="+mj-lt"/>
              </a:defRPr>
            </a:lvl2pPr>
            <a:lvl3pPr>
              <a:defRPr sz="1100" b="0" i="0">
                <a:solidFill>
                  <a:schemeClr val="tx2"/>
                </a:solidFill>
                <a:latin typeface="+mj-lt"/>
              </a:defRPr>
            </a:lvl3pPr>
            <a:lvl4pPr>
              <a:defRPr sz="1100" b="0" i="0">
                <a:solidFill>
                  <a:schemeClr val="tx2"/>
                </a:solidFill>
                <a:latin typeface="+mj-lt"/>
              </a:defRPr>
            </a:lvl4pPr>
            <a:lvl5pPr>
              <a:defRPr sz="1100" b="0" i="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F621C-FC7B-AA4C-B773-C53AB56AC87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C52160-42D5-4487-9221-227F0C6510E0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43C85-676B-9E43-8411-B3C29E7186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ABA0E-5CEB-3C4C-9288-67AEEFBD80F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481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1600201"/>
            <a:ext cx="5384800" cy="4525963"/>
          </a:xfrm>
        </p:spPr>
        <p:txBody>
          <a:bodyPr>
            <a:noAutofit/>
          </a:bodyPr>
          <a:lstStyle>
            <a:lvl1pPr>
              <a:lnSpc>
                <a:spcPct val="110000"/>
              </a:lnSpc>
              <a:spcBef>
                <a:spcPts val="800"/>
              </a:spcBef>
              <a:buClr>
                <a:schemeClr val="accent2"/>
              </a:buClr>
              <a:defRPr sz="1800"/>
            </a:lvl1pPr>
            <a:lvl2pPr marL="457200" indent="-228600">
              <a:lnSpc>
                <a:spcPct val="110000"/>
              </a:lnSpc>
              <a:spcBef>
                <a:spcPts val="300"/>
              </a:spcBef>
              <a:buClr>
                <a:schemeClr val="accent2"/>
              </a:buClr>
              <a:defRPr sz="1800"/>
            </a:lvl2pPr>
            <a:lvl3pPr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defRPr sz="1800"/>
            </a:lvl3pPr>
            <a:lvl4pPr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defRPr sz="1800"/>
            </a:lvl4pPr>
            <a:lvl5pPr>
              <a:buClr>
                <a:schemeClr val="accent2"/>
              </a:buCl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Autofit/>
          </a:bodyPr>
          <a:lstStyle>
            <a:lvl1pPr>
              <a:lnSpc>
                <a:spcPct val="110000"/>
              </a:lnSpc>
              <a:spcBef>
                <a:spcPts val="800"/>
              </a:spcBef>
              <a:buClr>
                <a:schemeClr val="accent2"/>
              </a:buClr>
              <a:defRPr sz="1800"/>
            </a:lvl1pPr>
            <a:lvl2pPr marL="457200" indent="-228600">
              <a:lnSpc>
                <a:spcPct val="110000"/>
              </a:lnSpc>
              <a:spcBef>
                <a:spcPts val="300"/>
              </a:spcBef>
              <a:buClr>
                <a:schemeClr val="accent2"/>
              </a:buClr>
              <a:defRPr sz="1800"/>
            </a:lvl2pPr>
            <a:lvl3pPr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defRPr sz="1800"/>
            </a:lvl3pPr>
            <a:lvl4pPr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defRPr sz="1800"/>
            </a:lvl4pPr>
            <a:lvl5pPr>
              <a:buClr>
                <a:schemeClr val="accent2"/>
              </a:buCl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6071" y="457200"/>
            <a:ext cx="10972800" cy="548640"/>
          </a:xfrm>
        </p:spPr>
        <p:txBody>
          <a:bodyPr anchor="t" anchorCtr="0"/>
          <a:lstStyle>
            <a:lvl1pPr>
              <a:defRPr b="1" i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" y="1055688"/>
            <a:ext cx="10972800" cy="457200"/>
          </a:xfrm>
        </p:spPr>
        <p:txBody>
          <a:bodyPr anchor="b" anchorCtr="0"/>
          <a:lstStyle>
            <a:lvl1pPr marL="0" indent="0">
              <a:buNone/>
              <a:defRPr sz="2000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0A2F8-98C2-AE42-B80E-AFF286D6121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029CBA6-D7C8-40EF-9198-F2CBEBDBF77B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7AB93-9FC2-8D44-AEE3-C8AC366C69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F648286-D5F1-064D-8702-CBF91A24FE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42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72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72" y="2174875"/>
            <a:ext cx="5386917" cy="3951288"/>
          </a:xfrm>
        </p:spPr>
        <p:txBody>
          <a:bodyPr>
            <a:noAutofit/>
          </a:bodyPr>
          <a:lstStyle>
            <a:lvl1pPr>
              <a:buClr>
                <a:schemeClr val="accent2"/>
              </a:buClr>
              <a:defRPr sz="1800"/>
            </a:lvl1pPr>
            <a:lvl2pPr>
              <a:buClr>
                <a:schemeClr val="accent2"/>
              </a:buClr>
              <a:defRPr sz="1800"/>
            </a:lvl2pPr>
            <a:lvl3pPr>
              <a:buClr>
                <a:schemeClr val="accent2"/>
              </a:buClr>
              <a:defRPr sz="1800"/>
            </a:lvl3pPr>
            <a:lvl4pPr>
              <a:buClr>
                <a:schemeClr val="accent2"/>
              </a:buClr>
              <a:defRPr sz="1800"/>
            </a:lvl4pPr>
            <a:lvl5pPr>
              <a:buClr>
                <a:schemeClr val="accent2"/>
              </a:buCl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>
            <a:noAutofit/>
          </a:bodyPr>
          <a:lstStyle>
            <a:lvl1pPr>
              <a:buClr>
                <a:schemeClr val="accent2"/>
              </a:buClr>
              <a:defRPr sz="1800"/>
            </a:lvl1pPr>
            <a:lvl2pPr>
              <a:buClr>
                <a:schemeClr val="accent2"/>
              </a:buClr>
              <a:defRPr sz="1800"/>
            </a:lvl2pPr>
            <a:lvl3pPr>
              <a:buClr>
                <a:schemeClr val="accent2"/>
              </a:buClr>
              <a:defRPr sz="1800"/>
            </a:lvl3pPr>
            <a:lvl4pPr>
              <a:buClr>
                <a:schemeClr val="accent2"/>
              </a:buClr>
              <a:defRPr sz="1800"/>
            </a:lvl4pPr>
            <a:lvl5pPr>
              <a:buClr>
                <a:schemeClr val="accent2"/>
              </a:buCl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73618" y="457200"/>
            <a:ext cx="10972800" cy="548640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1" y="1055688"/>
            <a:ext cx="10972800" cy="457200"/>
          </a:xfrm>
        </p:spPr>
        <p:txBody>
          <a:bodyPr anchor="b" anchorCtr="0"/>
          <a:lstStyle>
            <a:lvl1pPr marL="0" indent="0">
              <a:buNone/>
              <a:defRPr sz="2000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1146CC-68D8-2B43-ADE3-CACFD52C8D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831F19-47CE-4633-864F-EB3DA397866E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149013A-C358-3C4E-9648-7384DB887BC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LBNL IC Design Capabilities - 2021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68AB6F-7C5E-1842-B488-5444DE400A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967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72" y="454005"/>
            <a:ext cx="10972800" cy="114619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72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-201766" y="-141165"/>
            <a:ext cx="12586564" cy="7136527"/>
            <a:chOff x="-151325" y="-141165"/>
            <a:chExt cx="9439923" cy="7136527"/>
          </a:xfrm>
        </p:grpSpPr>
        <p:grpSp>
          <p:nvGrpSpPr>
            <p:cNvPr id="8" name="Group 7"/>
            <p:cNvGrpSpPr/>
            <p:nvPr userDrawn="1"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117" name="Straight Connector 116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9" name="Group 118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1" name="Group 120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Group 122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Group 123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Group 124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" name="Group 125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oup 126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Group 8"/>
            <p:cNvGrpSpPr/>
            <p:nvPr userDrawn="1"/>
          </p:nvGrpSpPr>
          <p:grpSpPr>
            <a:xfrm>
              <a:off x="-151325" y="454007"/>
              <a:ext cx="122115" cy="5945205"/>
              <a:chOff x="-238875" y="454007"/>
              <a:chExt cx="122115" cy="5945205"/>
            </a:xfrm>
          </p:grpSpPr>
          <p:cxnSp>
            <p:nvCxnSpPr>
              <p:cNvPr id="82" name="Straight Connector 81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3" name="Group 82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5" name="Straight Connector 11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Group 83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3" name="Straight Connector 11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1" name="Straight Connector 11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Group 85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9" name="Straight Connector 10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7" name="Straight Connector 10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5" name="Straight Connector 10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3" name="Straight Connector 10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1" name="Straight Connector 10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9" name="Straight Connector 9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7" name="Straight Connector 9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5" name="Straight Connector 9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4" name="Straight Connector 93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 userDrawn="1"/>
          </p:nvGrpSpPr>
          <p:grpSpPr>
            <a:xfrm>
              <a:off x="9166483" y="454007"/>
              <a:ext cx="122115" cy="5945205"/>
              <a:chOff x="-238875" y="454007"/>
              <a:chExt cx="122115" cy="5945205"/>
            </a:xfrm>
          </p:grpSpPr>
          <p:cxnSp>
            <p:nvCxnSpPr>
              <p:cNvPr id="47" name="Straight Connector 46"/>
              <p:cNvCxnSpPr/>
              <p:nvPr userDrawn="1"/>
            </p:nvCxnSpPr>
            <p:spPr>
              <a:xfrm rot="5400000">
                <a:off x="-177817" y="392949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 userDrawn="1"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80" name="Straight Connector 7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/>
              <p:cNvGrpSpPr/>
              <p:nvPr userDrawn="1"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8" name="Straight Connector 7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 userDrawn="1"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6" name="Straight Connector 7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 50"/>
              <p:cNvGrpSpPr/>
              <p:nvPr userDrawn="1"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4" name="Straight Connector 7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Group 51"/>
              <p:cNvGrpSpPr/>
              <p:nvPr userDrawn="1"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2" name="Straight Connector 7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 52"/>
              <p:cNvGrpSpPr/>
              <p:nvPr userDrawn="1"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0" name="Straight Connector 6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 userDrawn="1"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8" name="Straight Connector 67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4"/>
              <p:cNvGrpSpPr/>
              <p:nvPr userDrawn="1"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6" name="Straight Connector 65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5"/>
              <p:cNvGrpSpPr/>
              <p:nvPr userDrawn="1"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4" name="Straight Connector 63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6"/>
              <p:cNvGrpSpPr/>
              <p:nvPr userDrawn="1"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2" name="Straight Connector 61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7"/>
              <p:cNvGrpSpPr/>
              <p:nvPr userDrawn="1"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0" name="Straight Connector 59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9" name="Straight Connector 58"/>
              <p:cNvCxnSpPr/>
              <p:nvPr userDrawn="1"/>
            </p:nvCxnSpPr>
            <p:spPr>
              <a:xfrm rot="5400000">
                <a:off x="-177817" y="6338154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 userDrawn="1"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2" name="Straight Connector 11"/>
              <p:cNvCxnSpPr/>
              <p:nvPr userDrawn="1"/>
            </p:nvCxnSpPr>
            <p:spPr>
              <a:xfrm>
                <a:off x="457731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 userDrawn="1"/>
            </p:nvCxnSpPr>
            <p:spPr>
              <a:xfrm>
                <a:off x="8684419" y="6582508"/>
                <a:ext cx="0" cy="486507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/>
              <p:cNvGrpSpPr/>
              <p:nvPr userDrawn="1"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/>
              <p:cNvGrpSpPr/>
              <p:nvPr userDrawn="1"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 userDrawn="1"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1" name="Straight Connector 4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/>
              <p:cNvGrpSpPr/>
              <p:nvPr userDrawn="1"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9" name="Straight Connector 3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 userDrawn="1"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 userDrawn="1"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 userDrawn="1"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3" name="Straight Connector 32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 userDrawn="1"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" name="Straight Connector 30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 userDrawn="1"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" name="Straight Connector 28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 userDrawn="1"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7" name="Straight Connector 26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 userDrawn="1"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5" name="Straight Connector 24"/>
                <p:cNvCxnSpPr/>
                <p:nvPr userDrawn="1"/>
              </p:nvCxnSpPr>
              <p:spPr>
                <a:xfrm>
                  <a:off x="81358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 userDrawn="1"/>
              </p:nvCxnSpPr>
              <p:spPr>
                <a:xfrm>
                  <a:off x="7983415" y="6582508"/>
                  <a:ext cx="0" cy="48650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7938E-2D20-FF4F-8096-2B3063A648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920402" y="6356349"/>
            <a:ext cx="726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305EB6E-8F3B-46E1-81E8-7F6EFB50B398}" type="datetime1">
              <a:rPr lang="en-US" smtClean="0"/>
              <a:t>5/25/26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5B255-25BE-C14D-9125-BA628753CF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6072" y="6356350"/>
            <a:ext cx="91065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C. Grace | 2020 IEEE Nuclear Science Symposium - Boston, MA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ED084-B76C-A64D-B9EC-DB4B52A93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51411" y="6356349"/>
            <a:ext cx="708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EF2EA88-E9D4-0C4F-A5DF-5FE49FAF8E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1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7" r:id="rId3"/>
    <p:sldLayoutId id="2147483650" r:id="rId4"/>
    <p:sldLayoutId id="2147483658" r:id="rId5"/>
    <p:sldLayoutId id="2147483651" r:id="rId6"/>
    <p:sldLayoutId id="2147483664" r:id="rId7"/>
    <p:sldLayoutId id="2147483652" r:id="rId8"/>
    <p:sldLayoutId id="2147483653" r:id="rId9"/>
    <p:sldLayoutId id="2147483660" r:id="rId10"/>
    <p:sldLayoutId id="2147483661" r:id="rId11"/>
    <p:sldLayoutId id="2147483662" r:id="rId12"/>
    <p:sldLayoutId id="2147483663" r:id="rId13"/>
    <p:sldLayoutId id="2147483654" r:id="rId14"/>
    <p:sldLayoutId id="2147483655" r:id="rId15"/>
    <p:sldLayoutId id="2147483656" r:id="rId16"/>
    <p:sldLayoutId id="2147483659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b="1" i="0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457200" rtl="0" eaLnBrk="1" latinLnBrk="0" hangingPunct="1">
        <a:lnSpc>
          <a:spcPct val="110000"/>
        </a:lnSpc>
        <a:spcBef>
          <a:spcPts val="800"/>
        </a:spcBef>
        <a:buClr>
          <a:schemeClr val="accent2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10000"/>
        </a:lnSpc>
        <a:spcBef>
          <a:spcPts val="400"/>
        </a:spcBef>
        <a:buClr>
          <a:schemeClr val="accent2"/>
        </a:buClr>
        <a:buFont typeface="Arial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7388" indent="-227013" algn="l" defTabSz="457200" rtl="0" eaLnBrk="1" latinLnBrk="0" hangingPunct="1">
        <a:spcBef>
          <a:spcPts val="400"/>
        </a:spcBef>
        <a:buClr>
          <a:schemeClr val="accent2"/>
        </a:buClr>
        <a:buSzPct val="85000"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2813" indent="-225425" algn="l" defTabSz="457200" rtl="0" eaLnBrk="1" latinLnBrk="0" hangingPunct="1">
        <a:spcBef>
          <a:spcPts val="400"/>
        </a:spcBef>
        <a:buClr>
          <a:schemeClr val="accent2"/>
        </a:buClr>
        <a:buSzPct val="85000"/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39825" indent="-227013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54.png"/><Relationship Id="rId21" Type="http://schemas.openxmlformats.org/officeDocument/2006/relationships/image" Target="../media/image32.png"/><Relationship Id="rId42" Type="http://schemas.openxmlformats.org/officeDocument/2006/relationships/customXml" Target="../ink/ink165.xml"/><Relationship Id="rId63" Type="http://schemas.openxmlformats.org/officeDocument/2006/relationships/customXml" Target="../ink/ink180.xml"/><Relationship Id="rId84" Type="http://schemas.openxmlformats.org/officeDocument/2006/relationships/customXml" Target="../ink/ink197.xml"/><Relationship Id="rId138" Type="http://schemas.openxmlformats.org/officeDocument/2006/relationships/customXml" Target="../ink/ink238.xml"/><Relationship Id="rId159" Type="http://schemas.openxmlformats.org/officeDocument/2006/relationships/customXml" Target="../ink/ink258.xml"/><Relationship Id="rId107" Type="http://schemas.openxmlformats.org/officeDocument/2006/relationships/customXml" Target="../ink/ink214.xml"/><Relationship Id="rId11" Type="http://schemas.openxmlformats.org/officeDocument/2006/relationships/customXml" Target="../ink/ink139.xml"/><Relationship Id="rId32" Type="http://schemas.openxmlformats.org/officeDocument/2006/relationships/customXml" Target="../ink/ink158.xml"/><Relationship Id="rId53" Type="http://schemas.openxmlformats.org/officeDocument/2006/relationships/customXml" Target="../ink/ink173.xml"/><Relationship Id="rId74" Type="http://schemas.openxmlformats.org/officeDocument/2006/relationships/customXml" Target="../ink/ink189.xml"/><Relationship Id="rId128" Type="http://schemas.openxmlformats.org/officeDocument/2006/relationships/customXml" Target="../ink/ink230.xml"/><Relationship Id="rId149" Type="http://schemas.openxmlformats.org/officeDocument/2006/relationships/customXml" Target="../ink/ink248.xml"/><Relationship Id="rId5" Type="http://schemas.openxmlformats.org/officeDocument/2006/relationships/image" Target="../media/image300.PNG"/><Relationship Id="rId95" Type="http://schemas.openxmlformats.org/officeDocument/2006/relationships/customXml" Target="../ink/ink203.xml"/><Relationship Id="rId160" Type="http://schemas.openxmlformats.org/officeDocument/2006/relationships/customXml" Target="../ink/ink259.xml"/><Relationship Id="rId22" Type="http://schemas.openxmlformats.org/officeDocument/2006/relationships/customXml" Target="../ink/ink149.xml"/><Relationship Id="rId43" Type="http://schemas.openxmlformats.org/officeDocument/2006/relationships/customXml" Target="../ink/ink166.xml"/><Relationship Id="rId64" Type="http://schemas.openxmlformats.org/officeDocument/2006/relationships/customXml" Target="../ink/ink181.xml"/><Relationship Id="rId118" Type="http://schemas.openxmlformats.org/officeDocument/2006/relationships/customXml" Target="../ink/ink223.xml"/><Relationship Id="rId139" Type="http://schemas.openxmlformats.org/officeDocument/2006/relationships/customXml" Target="../ink/ink239.xml"/><Relationship Id="rId85" Type="http://schemas.openxmlformats.org/officeDocument/2006/relationships/image" Target="../media/image47.png"/><Relationship Id="rId150" Type="http://schemas.openxmlformats.org/officeDocument/2006/relationships/customXml" Target="../ink/ink249.xml"/><Relationship Id="rId12" Type="http://schemas.openxmlformats.org/officeDocument/2006/relationships/customXml" Target="../ink/ink140.xml"/><Relationship Id="rId17" Type="http://schemas.openxmlformats.org/officeDocument/2006/relationships/customXml" Target="../ink/ink145.xml"/><Relationship Id="rId33" Type="http://schemas.openxmlformats.org/officeDocument/2006/relationships/customXml" Target="../ink/ink159.xml"/><Relationship Id="rId38" Type="http://schemas.openxmlformats.org/officeDocument/2006/relationships/customXml" Target="../ink/ink162.xml"/><Relationship Id="rId59" Type="http://schemas.openxmlformats.org/officeDocument/2006/relationships/customXml" Target="../ink/ink176.xml"/><Relationship Id="rId103" Type="http://schemas.openxmlformats.org/officeDocument/2006/relationships/customXml" Target="../ink/ink210.xml"/><Relationship Id="rId108" Type="http://schemas.openxmlformats.org/officeDocument/2006/relationships/customXml" Target="../ink/ink215.xml"/><Relationship Id="rId124" Type="http://schemas.openxmlformats.org/officeDocument/2006/relationships/customXml" Target="../ink/ink227.xml"/><Relationship Id="rId129" Type="http://schemas.openxmlformats.org/officeDocument/2006/relationships/image" Target="../media/image58.png"/><Relationship Id="rId54" Type="http://schemas.openxmlformats.org/officeDocument/2006/relationships/image" Target="../media/image40.png"/><Relationship Id="rId70" Type="http://schemas.openxmlformats.org/officeDocument/2006/relationships/customXml" Target="../ink/ink186.xml"/><Relationship Id="rId75" Type="http://schemas.openxmlformats.org/officeDocument/2006/relationships/customXml" Target="../ink/ink190.xml"/><Relationship Id="rId91" Type="http://schemas.openxmlformats.org/officeDocument/2006/relationships/customXml" Target="../ink/ink201.xml"/><Relationship Id="rId96" Type="http://schemas.openxmlformats.org/officeDocument/2006/relationships/customXml" Target="../ink/ink204.xml"/><Relationship Id="rId140" Type="http://schemas.openxmlformats.org/officeDocument/2006/relationships/customXml" Target="../ink/ink240.xml"/><Relationship Id="rId145" Type="http://schemas.openxmlformats.org/officeDocument/2006/relationships/customXml" Target="../ink/ink244.xml"/><Relationship Id="rId161" Type="http://schemas.openxmlformats.org/officeDocument/2006/relationships/customXml" Target="../ink/ink260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35.xml"/><Relationship Id="rId23" Type="http://schemas.openxmlformats.org/officeDocument/2006/relationships/customXml" Target="../ink/ink150.xml"/><Relationship Id="rId28" Type="http://schemas.openxmlformats.org/officeDocument/2006/relationships/customXml" Target="../ink/ink154.xml"/><Relationship Id="rId49" Type="http://schemas.openxmlformats.org/officeDocument/2006/relationships/customXml" Target="../ink/ink170.xml"/><Relationship Id="rId114" Type="http://schemas.openxmlformats.org/officeDocument/2006/relationships/customXml" Target="../ink/ink220.xml"/><Relationship Id="rId119" Type="http://schemas.openxmlformats.org/officeDocument/2006/relationships/customXml" Target="../ink/ink224.xml"/><Relationship Id="rId44" Type="http://schemas.openxmlformats.org/officeDocument/2006/relationships/image" Target="../media/image37.png"/><Relationship Id="rId60" Type="http://schemas.openxmlformats.org/officeDocument/2006/relationships/customXml" Target="../ink/ink177.xml"/><Relationship Id="rId65" Type="http://schemas.openxmlformats.org/officeDocument/2006/relationships/customXml" Target="../ink/ink182.xml"/><Relationship Id="rId81" Type="http://schemas.openxmlformats.org/officeDocument/2006/relationships/customXml" Target="../ink/ink195.xml"/><Relationship Id="rId86" Type="http://schemas.openxmlformats.org/officeDocument/2006/relationships/customXml" Target="../ink/ink198.xml"/><Relationship Id="rId130" Type="http://schemas.openxmlformats.org/officeDocument/2006/relationships/customXml" Target="../ink/ink231.xml"/><Relationship Id="rId135" Type="http://schemas.openxmlformats.org/officeDocument/2006/relationships/customXml" Target="../ink/ink235.xml"/><Relationship Id="rId151" Type="http://schemas.openxmlformats.org/officeDocument/2006/relationships/customXml" Target="../ink/ink250.xml"/><Relationship Id="rId156" Type="http://schemas.openxmlformats.org/officeDocument/2006/relationships/customXml" Target="../ink/ink255.xml"/><Relationship Id="rId13" Type="http://schemas.openxmlformats.org/officeDocument/2006/relationships/customXml" Target="../ink/ink141.xml"/><Relationship Id="rId18" Type="http://schemas.openxmlformats.org/officeDocument/2006/relationships/customXml" Target="../ink/ink146.xml"/><Relationship Id="rId39" Type="http://schemas.openxmlformats.org/officeDocument/2006/relationships/image" Target="../media/image36.png"/><Relationship Id="rId109" Type="http://schemas.openxmlformats.org/officeDocument/2006/relationships/image" Target="../media/image53.png"/><Relationship Id="rId34" Type="http://schemas.openxmlformats.org/officeDocument/2006/relationships/customXml" Target="../ink/ink160.xml"/><Relationship Id="rId50" Type="http://schemas.openxmlformats.org/officeDocument/2006/relationships/customXml" Target="../ink/ink171.xml"/><Relationship Id="rId55" Type="http://schemas.openxmlformats.org/officeDocument/2006/relationships/customXml" Target="../ink/ink174.xml"/><Relationship Id="rId76" Type="http://schemas.openxmlformats.org/officeDocument/2006/relationships/customXml" Target="../ink/ink191.xml"/><Relationship Id="rId97" Type="http://schemas.openxmlformats.org/officeDocument/2006/relationships/customXml" Target="../ink/ink205.xml"/><Relationship Id="rId104" Type="http://schemas.openxmlformats.org/officeDocument/2006/relationships/customXml" Target="../ink/ink211.xml"/><Relationship Id="rId120" Type="http://schemas.openxmlformats.org/officeDocument/2006/relationships/image" Target="../media/image55.png"/><Relationship Id="rId125" Type="http://schemas.openxmlformats.org/officeDocument/2006/relationships/customXml" Target="../ink/ink228.xml"/><Relationship Id="rId141" Type="http://schemas.openxmlformats.org/officeDocument/2006/relationships/customXml" Target="../ink/ink241.xml"/><Relationship Id="rId146" Type="http://schemas.openxmlformats.org/officeDocument/2006/relationships/customXml" Target="../ink/ink245.xml"/><Relationship Id="rId7" Type="http://schemas.openxmlformats.org/officeDocument/2006/relationships/image" Target="../media/image31.png"/><Relationship Id="rId71" Type="http://schemas.openxmlformats.org/officeDocument/2006/relationships/image" Target="../media/image44.png"/><Relationship Id="rId92" Type="http://schemas.openxmlformats.org/officeDocument/2006/relationships/image" Target="../media/image50.png"/><Relationship Id="rId162" Type="http://schemas.openxmlformats.org/officeDocument/2006/relationships/customXml" Target="../ink/ink261.xml"/><Relationship Id="rId2" Type="http://schemas.openxmlformats.org/officeDocument/2006/relationships/image" Target="../media/image17.PNG"/><Relationship Id="rId29" Type="http://schemas.openxmlformats.org/officeDocument/2006/relationships/customXml" Target="../ink/ink155.xml"/><Relationship Id="rId24" Type="http://schemas.openxmlformats.org/officeDocument/2006/relationships/customXml" Target="../ink/ink151.xml"/><Relationship Id="rId40" Type="http://schemas.openxmlformats.org/officeDocument/2006/relationships/customXml" Target="../ink/ink163.xml"/><Relationship Id="rId45" Type="http://schemas.openxmlformats.org/officeDocument/2006/relationships/customXml" Target="../ink/ink167.xml"/><Relationship Id="rId66" Type="http://schemas.openxmlformats.org/officeDocument/2006/relationships/customXml" Target="../ink/ink183.xml"/><Relationship Id="rId87" Type="http://schemas.openxmlformats.org/officeDocument/2006/relationships/image" Target="../media/image48.png"/><Relationship Id="rId110" Type="http://schemas.openxmlformats.org/officeDocument/2006/relationships/customXml" Target="../ink/ink216.xml"/><Relationship Id="rId115" Type="http://schemas.openxmlformats.org/officeDocument/2006/relationships/customXml" Target="../ink/ink221.xml"/><Relationship Id="rId131" Type="http://schemas.openxmlformats.org/officeDocument/2006/relationships/customXml" Target="../ink/ink232.xml"/><Relationship Id="rId136" Type="http://schemas.openxmlformats.org/officeDocument/2006/relationships/customXml" Target="../ink/ink236.xml"/><Relationship Id="rId157" Type="http://schemas.openxmlformats.org/officeDocument/2006/relationships/customXml" Target="../ink/ink256.xml"/><Relationship Id="rId61" Type="http://schemas.openxmlformats.org/officeDocument/2006/relationships/customXml" Target="../ink/ink178.xml"/><Relationship Id="rId82" Type="http://schemas.openxmlformats.org/officeDocument/2006/relationships/customXml" Target="../ink/ink196.xml"/><Relationship Id="rId152" Type="http://schemas.openxmlformats.org/officeDocument/2006/relationships/customXml" Target="../ink/ink251.xml"/><Relationship Id="rId19" Type="http://schemas.openxmlformats.org/officeDocument/2006/relationships/customXml" Target="../ink/ink147.xml"/><Relationship Id="rId14" Type="http://schemas.openxmlformats.org/officeDocument/2006/relationships/customXml" Target="../ink/ink142.xml"/><Relationship Id="rId30" Type="http://schemas.openxmlformats.org/officeDocument/2006/relationships/customXml" Target="../ink/ink156.xml"/><Relationship Id="rId35" Type="http://schemas.openxmlformats.org/officeDocument/2006/relationships/image" Target="../media/image34.png"/><Relationship Id="rId56" Type="http://schemas.openxmlformats.org/officeDocument/2006/relationships/image" Target="../media/image41.png"/><Relationship Id="rId77" Type="http://schemas.openxmlformats.org/officeDocument/2006/relationships/customXml" Target="../ink/ink192.xml"/><Relationship Id="rId100" Type="http://schemas.openxmlformats.org/officeDocument/2006/relationships/customXml" Target="../ink/ink207.xml"/><Relationship Id="rId105" Type="http://schemas.openxmlformats.org/officeDocument/2006/relationships/customXml" Target="../ink/ink212.xml"/><Relationship Id="rId126" Type="http://schemas.openxmlformats.org/officeDocument/2006/relationships/customXml" Target="../ink/ink229.xml"/><Relationship Id="rId147" Type="http://schemas.openxmlformats.org/officeDocument/2006/relationships/customXml" Target="../ink/ink246.xml"/><Relationship Id="rId8" Type="http://schemas.openxmlformats.org/officeDocument/2006/relationships/customXml" Target="../ink/ink136.xml"/><Relationship Id="rId51" Type="http://schemas.openxmlformats.org/officeDocument/2006/relationships/image" Target="../media/image39.png"/><Relationship Id="rId72" Type="http://schemas.openxmlformats.org/officeDocument/2006/relationships/customXml" Target="../ink/ink187.xml"/><Relationship Id="rId93" Type="http://schemas.openxmlformats.org/officeDocument/2006/relationships/customXml" Target="../ink/ink202.xml"/><Relationship Id="rId98" Type="http://schemas.openxmlformats.org/officeDocument/2006/relationships/image" Target="../media/image52.png"/><Relationship Id="rId121" Type="http://schemas.openxmlformats.org/officeDocument/2006/relationships/customXml" Target="../ink/ink225.xml"/><Relationship Id="rId142" Type="http://schemas.openxmlformats.org/officeDocument/2006/relationships/customXml" Target="../ink/ink242.xml"/><Relationship Id="rId163" Type="http://schemas.openxmlformats.org/officeDocument/2006/relationships/customXml" Target="../ink/ink262.xml"/><Relationship Id="rId3" Type="http://schemas.openxmlformats.org/officeDocument/2006/relationships/customXml" Target="../ink/ink134.xml"/><Relationship Id="rId25" Type="http://schemas.openxmlformats.org/officeDocument/2006/relationships/image" Target="../media/image33.png"/><Relationship Id="rId46" Type="http://schemas.openxmlformats.org/officeDocument/2006/relationships/customXml" Target="../ink/ink168.xml"/><Relationship Id="rId67" Type="http://schemas.openxmlformats.org/officeDocument/2006/relationships/customXml" Target="../ink/ink184.xml"/><Relationship Id="rId116" Type="http://schemas.openxmlformats.org/officeDocument/2006/relationships/customXml" Target="../ink/ink222.xml"/><Relationship Id="rId137" Type="http://schemas.openxmlformats.org/officeDocument/2006/relationships/customXml" Target="../ink/ink237.xml"/><Relationship Id="rId158" Type="http://schemas.openxmlformats.org/officeDocument/2006/relationships/customXml" Target="../ink/ink257.xml"/><Relationship Id="rId20" Type="http://schemas.openxmlformats.org/officeDocument/2006/relationships/customXml" Target="../ink/ink148.xml"/><Relationship Id="rId41" Type="http://schemas.openxmlformats.org/officeDocument/2006/relationships/customXml" Target="../ink/ink164.xml"/><Relationship Id="rId62" Type="http://schemas.openxmlformats.org/officeDocument/2006/relationships/customXml" Target="../ink/ink179.xml"/><Relationship Id="rId83" Type="http://schemas.openxmlformats.org/officeDocument/2006/relationships/image" Target="../media/image46.png"/><Relationship Id="rId88" Type="http://schemas.openxmlformats.org/officeDocument/2006/relationships/customXml" Target="../ink/ink199.xml"/><Relationship Id="rId111" Type="http://schemas.openxmlformats.org/officeDocument/2006/relationships/customXml" Target="../ink/ink217.xml"/><Relationship Id="rId132" Type="http://schemas.openxmlformats.org/officeDocument/2006/relationships/customXml" Target="../ink/ink233.xml"/><Relationship Id="rId153" Type="http://schemas.openxmlformats.org/officeDocument/2006/relationships/customXml" Target="../ink/ink252.xml"/><Relationship Id="rId15" Type="http://schemas.openxmlformats.org/officeDocument/2006/relationships/customXml" Target="../ink/ink143.xml"/><Relationship Id="rId36" Type="http://schemas.openxmlformats.org/officeDocument/2006/relationships/customXml" Target="../ink/ink161.xml"/><Relationship Id="rId57" Type="http://schemas.openxmlformats.org/officeDocument/2006/relationships/customXml" Target="../ink/ink175.xml"/><Relationship Id="rId106" Type="http://schemas.openxmlformats.org/officeDocument/2006/relationships/customXml" Target="../ink/ink213.xml"/><Relationship Id="rId127" Type="http://schemas.openxmlformats.org/officeDocument/2006/relationships/image" Target="../media/image57.png"/><Relationship Id="rId10" Type="http://schemas.openxmlformats.org/officeDocument/2006/relationships/customXml" Target="../ink/ink138.xml"/><Relationship Id="rId31" Type="http://schemas.openxmlformats.org/officeDocument/2006/relationships/customXml" Target="../ink/ink157.xml"/><Relationship Id="rId52" Type="http://schemas.openxmlformats.org/officeDocument/2006/relationships/customXml" Target="../ink/ink172.xml"/><Relationship Id="rId73" Type="http://schemas.openxmlformats.org/officeDocument/2006/relationships/customXml" Target="../ink/ink188.xml"/><Relationship Id="rId78" Type="http://schemas.openxmlformats.org/officeDocument/2006/relationships/image" Target="../media/image45.png"/><Relationship Id="rId94" Type="http://schemas.openxmlformats.org/officeDocument/2006/relationships/image" Target="../media/image51.png"/><Relationship Id="rId99" Type="http://schemas.openxmlformats.org/officeDocument/2006/relationships/customXml" Target="../ink/ink206.xml"/><Relationship Id="rId101" Type="http://schemas.openxmlformats.org/officeDocument/2006/relationships/customXml" Target="../ink/ink208.xml"/><Relationship Id="rId122" Type="http://schemas.openxmlformats.org/officeDocument/2006/relationships/customXml" Target="../ink/ink226.xml"/><Relationship Id="rId143" Type="http://schemas.openxmlformats.org/officeDocument/2006/relationships/customXml" Target="../ink/ink243.xml"/><Relationship Id="rId148" Type="http://schemas.openxmlformats.org/officeDocument/2006/relationships/customXml" Target="../ink/ink247.xml"/><Relationship Id="rId164" Type="http://schemas.openxmlformats.org/officeDocument/2006/relationships/customXml" Target="../ink/ink263.xml"/><Relationship Id="rId9" Type="http://schemas.openxmlformats.org/officeDocument/2006/relationships/customXml" Target="../ink/ink137.xml"/><Relationship Id="rId26" Type="http://schemas.openxmlformats.org/officeDocument/2006/relationships/customXml" Target="../ink/ink152.xml"/><Relationship Id="rId47" Type="http://schemas.openxmlformats.org/officeDocument/2006/relationships/customXml" Target="../ink/ink169.xml"/><Relationship Id="rId68" Type="http://schemas.openxmlformats.org/officeDocument/2006/relationships/customXml" Target="../ink/ink185.xml"/><Relationship Id="rId89" Type="http://schemas.openxmlformats.org/officeDocument/2006/relationships/image" Target="../media/image49.png"/><Relationship Id="rId112" Type="http://schemas.openxmlformats.org/officeDocument/2006/relationships/customXml" Target="../ink/ink218.xml"/><Relationship Id="rId133" Type="http://schemas.openxmlformats.org/officeDocument/2006/relationships/image" Target="../media/image59.png"/><Relationship Id="rId154" Type="http://schemas.openxmlformats.org/officeDocument/2006/relationships/customXml" Target="../ink/ink253.xml"/><Relationship Id="rId16" Type="http://schemas.openxmlformats.org/officeDocument/2006/relationships/customXml" Target="../ink/ink144.xml"/><Relationship Id="rId37" Type="http://schemas.openxmlformats.org/officeDocument/2006/relationships/image" Target="../media/image35.png"/><Relationship Id="rId58" Type="http://schemas.openxmlformats.org/officeDocument/2006/relationships/image" Target="../media/image42.png"/><Relationship Id="rId79" Type="http://schemas.openxmlformats.org/officeDocument/2006/relationships/customXml" Target="../ink/ink193.xml"/><Relationship Id="rId102" Type="http://schemas.openxmlformats.org/officeDocument/2006/relationships/customXml" Target="../ink/ink209.xml"/><Relationship Id="rId123" Type="http://schemas.openxmlformats.org/officeDocument/2006/relationships/image" Target="../media/image56.png"/><Relationship Id="rId144" Type="http://schemas.openxmlformats.org/officeDocument/2006/relationships/image" Target="../media/image60.png"/><Relationship Id="rId90" Type="http://schemas.openxmlformats.org/officeDocument/2006/relationships/customXml" Target="../ink/ink200.xml"/><Relationship Id="rId165" Type="http://schemas.openxmlformats.org/officeDocument/2006/relationships/image" Target="../media/image73.png"/><Relationship Id="rId27" Type="http://schemas.openxmlformats.org/officeDocument/2006/relationships/customXml" Target="../ink/ink153.xml"/><Relationship Id="rId48" Type="http://schemas.openxmlformats.org/officeDocument/2006/relationships/image" Target="../media/image38.png"/><Relationship Id="rId69" Type="http://schemas.openxmlformats.org/officeDocument/2006/relationships/image" Target="../media/image43.png"/><Relationship Id="rId113" Type="http://schemas.openxmlformats.org/officeDocument/2006/relationships/customXml" Target="../ink/ink219.xml"/><Relationship Id="rId134" Type="http://schemas.openxmlformats.org/officeDocument/2006/relationships/customXml" Target="../ink/ink234.xml"/><Relationship Id="rId80" Type="http://schemas.openxmlformats.org/officeDocument/2006/relationships/customXml" Target="../ink/ink194.xml"/><Relationship Id="rId155" Type="http://schemas.openxmlformats.org/officeDocument/2006/relationships/customXml" Target="../ink/ink25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74.png"/><Relationship Id="rId4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54.png"/><Relationship Id="rId21" Type="http://schemas.openxmlformats.org/officeDocument/2006/relationships/image" Target="../media/image32.png"/><Relationship Id="rId42" Type="http://schemas.openxmlformats.org/officeDocument/2006/relationships/customXml" Target="../ink/ink32.xml"/><Relationship Id="rId63" Type="http://schemas.openxmlformats.org/officeDocument/2006/relationships/customXml" Target="../ink/ink47.xml"/><Relationship Id="rId84" Type="http://schemas.openxmlformats.org/officeDocument/2006/relationships/customXml" Target="../ink/ink64.xml"/><Relationship Id="rId138" Type="http://schemas.openxmlformats.org/officeDocument/2006/relationships/customXml" Target="../ink/ink105.xml"/><Relationship Id="rId159" Type="http://schemas.openxmlformats.org/officeDocument/2006/relationships/customXml" Target="../ink/ink125.xml"/><Relationship Id="rId107" Type="http://schemas.openxmlformats.org/officeDocument/2006/relationships/customXml" Target="../ink/ink81.xml"/><Relationship Id="rId11" Type="http://schemas.openxmlformats.org/officeDocument/2006/relationships/customXml" Target="../ink/ink6.xml"/><Relationship Id="rId32" Type="http://schemas.openxmlformats.org/officeDocument/2006/relationships/customXml" Target="../ink/ink25.xml"/><Relationship Id="rId53" Type="http://schemas.openxmlformats.org/officeDocument/2006/relationships/customXml" Target="../ink/ink40.xml"/><Relationship Id="rId74" Type="http://schemas.openxmlformats.org/officeDocument/2006/relationships/customXml" Target="../ink/ink56.xml"/><Relationship Id="rId128" Type="http://schemas.openxmlformats.org/officeDocument/2006/relationships/customXml" Target="../ink/ink97.xml"/><Relationship Id="rId149" Type="http://schemas.openxmlformats.org/officeDocument/2006/relationships/customXml" Target="../ink/ink115.xml"/><Relationship Id="rId5" Type="http://schemas.openxmlformats.org/officeDocument/2006/relationships/image" Target="../media/image300.PNG"/><Relationship Id="rId95" Type="http://schemas.openxmlformats.org/officeDocument/2006/relationships/customXml" Target="../ink/ink70.xml"/><Relationship Id="rId160" Type="http://schemas.openxmlformats.org/officeDocument/2006/relationships/customXml" Target="../ink/ink126.xml"/><Relationship Id="rId22" Type="http://schemas.openxmlformats.org/officeDocument/2006/relationships/customXml" Target="../ink/ink16.xml"/><Relationship Id="rId43" Type="http://schemas.openxmlformats.org/officeDocument/2006/relationships/customXml" Target="../ink/ink33.xml"/><Relationship Id="rId64" Type="http://schemas.openxmlformats.org/officeDocument/2006/relationships/customXml" Target="../ink/ink48.xml"/><Relationship Id="rId118" Type="http://schemas.openxmlformats.org/officeDocument/2006/relationships/customXml" Target="../ink/ink90.xml"/><Relationship Id="rId139" Type="http://schemas.openxmlformats.org/officeDocument/2006/relationships/customXml" Target="../ink/ink106.xml"/><Relationship Id="rId85" Type="http://schemas.openxmlformats.org/officeDocument/2006/relationships/image" Target="../media/image47.png"/><Relationship Id="rId150" Type="http://schemas.openxmlformats.org/officeDocument/2006/relationships/customXml" Target="../ink/ink116.xml"/><Relationship Id="rId12" Type="http://schemas.openxmlformats.org/officeDocument/2006/relationships/customXml" Target="../ink/ink7.xml"/><Relationship Id="rId17" Type="http://schemas.openxmlformats.org/officeDocument/2006/relationships/customXml" Target="../ink/ink12.xml"/><Relationship Id="rId33" Type="http://schemas.openxmlformats.org/officeDocument/2006/relationships/customXml" Target="../ink/ink26.xml"/><Relationship Id="rId38" Type="http://schemas.openxmlformats.org/officeDocument/2006/relationships/customXml" Target="../ink/ink29.xml"/><Relationship Id="rId59" Type="http://schemas.openxmlformats.org/officeDocument/2006/relationships/customXml" Target="../ink/ink43.xml"/><Relationship Id="rId103" Type="http://schemas.openxmlformats.org/officeDocument/2006/relationships/customXml" Target="../ink/ink77.xml"/><Relationship Id="rId108" Type="http://schemas.openxmlformats.org/officeDocument/2006/relationships/customXml" Target="../ink/ink82.xml"/><Relationship Id="rId124" Type="http://schemas.openxmlformats.org/officeDocument/2006/relationships/customXml" Target="../ink/ink94.xml"/><Relationship Id="rId129" Type="http://schemas.openxmlformats.org/officeDocument/2006/relationships/image" Target="../media/image58.png"/><Relationship Id="rId54" Type="http://schemas.openxmlformats.org/officeDocument/2006/relationships/image" Target="../media/image40.png"/><Relationship Id="rId70" Type="http://schemas.openxmlformats.org/officeDocument/2006/relationships/customXml" Target="../ink/ink53.xml"/><Relationship Id="rId75" Type="http://schemas.openxmlformats.org/officeDocument/2006/relationships/customXml" Target="../ink/ink57.xml"/><Relationship Id="rId91" Type="http://schemas.openxmlformats.org/officeDocument/2006/relationships/customXml" Target="../ink/ink68.xml"/><Relationship Id="rId96" Type="http://schemas.openxmlformats.org/officeDocument/2006/relationships/customXml" Target="../ink/ink71.xml"/><Relationship Id="rId140" Type="http://schemas.openxmlformats.org/officeDocument/2006/relationships/customXml" Target="../ink/ink107.xml"/><Relationship Id="rId145" Type="http://schemas.openxmlformats.org/officeDocument/2006/relationships/customXml" Target="../ink/ink111.xml"/><Relationship Id="rId161" Type="http://schemas.openxmlformats.org/officeDocument/2006/relationships/customXml" Target="../ink/ink127.xml"/><Relationship Id="rId166" Type="http://schemas.openxmlformats.org/officeDocument/2006/relationships/customXml" Target="../ink/ink132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2.xml"/><Relationship Id="rId23" Type="http://schemas.openxmlformats.org/officeDocument/2006/relationships/customXml" Target="../ink/ink17.xml"/><Relationship Id="rId28" Type="http://schemas.openxmlformats.org/officeDocument/2006/relationships/customXml" Target="../ink/ink21.xml"/><Relationship Id="rId49" Type="http://schemas.openxmlformats.org/officeDocument/2006/relationships/customXml" Target="../ink/ink37.xml"/><Relationship Id="rId114" Type="http://schemas.openxmlformats.org/officeDocument/2006/relationships/customXml" Target="../ink/ink87.xml"/><Relationship Id="rId119" Type="http://schemas.openxmlformats.org/officeDocument/2006/relationships/customXml" Target="../ink/ink91.xml"/><Relationship Id="rId44" Type="http://schemas.openxmlformats.org/officeDocument/2006/relationships/image" Target="../media/image37.png"/><Relationship Id="rId60" Type="http://schemas.openxmlformats.org/officeDocument/2006/relationships/customXml" Target="../ink/ink44.xml"/><Relationship Id="rId65" Type="http://schemas.openxmlformats.org/officeDocument/2006/relationships/customXml" Target="../ink/ink49.xml"/><Relationship Id="rId81" Type="http://schemas.openxmlformats.org/officeDocument/2006/relationships/customXml" Target="../ink/ink62.xml"/><Relationship Id="rId86" Type="http://schemas.openxmlformats.org/officeDocument/2006/relationships/customXml" Target="../ink/ink65.xml"/><Relationship Id="rId130" Type="http://schemas.openxmlformats.org/officeDocument/2006/relationships/customXml" Target="../ink/ink98.xml"/><Relationship Id="rId135" Type="http://schemas.openxmlformats.org/officeDocument/2006/relationships/customXml" Target="../ink/ink102.xml"/><Relationship Id="rId151" Type="http://schemas.openxmlformats.org/officeDocument/2006/relationships/customXml" Target="../ink/ink117.xml"/><Relationship Id="rId156" Type="http://schemas.openxmlformats.org/officeDocument/2006/relationships/customXml" Target="../ink/ink122.xml"/><Relationship Id="rId13" Type="http://schemas.openxmlformats.org/officeDocument/2006/relationships/customXml" Target="../ink/ink8.xml"/><Relationship Id="rId18" Type="http://schemas.openxmlformats.org/officeDocument/2006/relationships/customXml" Target="../ink/ink13.xml"/><Relationship Id="rId39" Type="http://schemas.openxmlformats.org/officeDocument/2006/relationships/image" Target="../media/image36.png"/><Relationship Id="rId109" Type="http://schemas.openxmlformats.org/officeDocument/2006/relationships/image" Target="../media/image53.png"/><Relationship Id="rId34" Type="http://schemas.openxmlformats.org/officeDocument/2006/relationships/customXml" Target="../ink/ink27.xml"/><Relationship Id="rId50" Type="http://schemas.openxmlformats.org/officeDocument/2006/relationships/customXml" Target="../ink/ink38.xml"/><Relationship Id="rId55" Type="http://schemas.openxmlformats.org/officeDocument/2006/relationships/customXml" Target="../ink/ink41.xml"/><Relationship Id="rId76" Type="http://schemas.openxmlformats.org/officeDocument/2006/relationships/customXml" Target="../ink/ink58.xml"/><Relationship Id="rId97" Type="http://schemas.openxmlformats.org/officeDocument/2006/relationships/customXml" Target="../ink/ink72.xml"/><Relationship Id="rId104" Type="http://schemas.openxmlformats.org/officeDocument/2006/relationships/customXml" Target="../ink/ink78.xml"/><Relationship Id="rId120" Type="http://schemas.openxmlformats.org/officeDocument/2006/relationships/image" Target="../media/image55.png"/><Relationship Id="rId125" Type="http://schemas.openxmlformats.org/officeDocument/2006/relationships/customXml" Target="../ink/ink95.xml"/><Relationship Id="rId141" Type="http://schemas.openxmlformats.org/officeDocument/2006/relationships/customXml" Target="../ink/ink108.xml"/><Relationship Id="rId146" Type="http://schemas.openxmlformats.org/officeDocument/2006/relationships/customXml" Target="../ink/ink112.xml"/><Relationship Id="rId167" Type="http://schemas.openxmlformats.org/officeDocument/2006/relationships/customXml" Target="../ink/ink133.xml"/><Relationship Id="rId7" Type="http://schemas.openxmlformats.org/officeDocument/2006/relationships/image" Target="../media/image31.png"/><Relationship Id="rId71" Type="http://schemas.openxmlformats.org/officeDocument/2006/relationships/image" Target="../media/image44.png"/><Relationship Id="rId92" Type="http://schemas.openxmlformats.org/officeDocument/2006/relationships/image" Target="../media/image50.png"/><Relationship Id="rId162" Type="http://schemas.openxmlformats.org/officeDocument/2006/relationships/customXml" Target="../ink/ink128.xml"/><Relationship Id="rId2" Type="http://schemas.openxmlformats.org/officeDocument/2006/relationships/image" Target="../media/image17.PNG"/><Relationship Id="rId29" Type="http://schemas.openxmlformats.org/officeDocument/2006/relationships/customXml" Target="../ink/ink22.xml"/><Relationship Id="rId24" Type="http://schemas.openxmlformats.org/officeDocument/2006/relationships/customXml" Target="../ink/ink18.xml"/><Relationship Id="rId40" Type="http://schemas.openxmlformats.org/officeDocument/2006/relationships/customXml" Target="../ink/ink30.xml"/><Relationship Id="rId45" Type="http://schemas.openxmlformats.org/officeDocument/2006/relationships/customXml" Target="../ink/ink34.xml"/><Relationship Id="rId66" Type="http://schemas.openxmlformats.org/officeDocument/2006/relationships/customXml" Target="../ink/ink50.xml"/><Relationship Id="rId87" Type="http://schemas.openxmlformats.org/officeDocument/2006/relationships/image" Target="../media/image48.png"/><Relationship Id="rId110" Type="http://schemas.openxmlformats.org/officeDocument/2006/relationships/customXml" Target="../ink/ink83.xml"/><Relationship Id="rId115" Type="http://schemas.openxmlformats.org/officeDocument/2006/relationships/customXml" Target="../ink/ink88.xml"/><Relationship Id="rId131" Type="http://schemas.openxmlformats.org/officeDocument/2006/relationships/customXml" Target="../ink/ink99.xml"/><Relationship Id="rId136" Type="http://schemas.openxmlformats.org/officeDocument/2006/relationships/customXml" Target="../ink/ink103.xml"/><Relationship Id="rId157" Type="http://schemas.openxmlformats.org/officeDocument/2006/relationships/customXml" Target="../ink/ink123.xml"/><Relationship Id="rId61" Type="http://schemas.openxmlformats.org/officeDocument/2006/relationships/customXml" Target="../ink/ink45.xml"/><Relationship Id="rId82" Type="http://schemas.openxmlformats.org/officeDocument/2006/relationships/customXml" Target="../ink/ink63.xml"/><Relationship Id="rId152" Type="http://schemas.openxmlformats.org/officeDocument/2006/relationships/customXml" Target="../ink/ink118.xml"/><Relationship Id="rId19" Type="http://schemas.openxmlformats.org/officeDocument/2006/relationships/customXml" Target="../ink/ink14.xml"/><Relationship Id="rId14" Type="http://schemas.openxmlformats.org/officeDocument/2006/relationships/customXml" Target="../ink/ink9.xml"/><Relationship Id="rId30" Type="http://schemas.openxmlformats.org/officeDocument/2006/relationships/customXml" Target="../ink/ink23.xml"/><Relationship Id="rId35" Type="http://schemas.openxmlformats.org/officeDocument/2006/relationships/image" Target="../media/image34.png"/><Relationship Id="rId56" Type="http://schemas.openxmlformats.org/officeDocument/2006/relationships/image" Target="../media/image41.png"/><Relationship Id="rId77" Type="http://schemas.openxmlformats.org/officeDocument/2006/relationships/customXml" Target="../ink/ink59.xml"/><Relationship Id="rId100" Type="http://schemas.openxmlformats.org/officeDocument/2006/relationships/customXml" Target="../ink/ink74.xml"/><Relationship Id="rId105" Type="http://schemas.openxmlformats.org/officeDocument/2006/relationships/customXml" Target="../ink/ink79.xml"/><Relationship Id="rId126" Type="http://schemas.openxmlformats.org/officeDocument/2006/relationships/customXml" Target="../ink/ink96.xml"/><Relationship Id="rId147" Type="http://schemas.openxmlformats.org/officeDocument/2006/relationships/customXml" Target="../ink/ink113.xml"/><Relationship Id="rId168" Type="http://schemas.openxmlformats.org/officeDocument/2006/relationships/image" Target="../media/image18.png"/><Relationship Id="rId8" Type="http://schemas.openxmlformats.org/officeDocument/2006/relationships/customXml" Target="../ink/ink3.xml"/><Relationship Id="rId51" Type="http://schemas.openxmlformats.org/officeDocument/2006/relationships/image" Target="../media/image39.png"/><Relationship Id="rId72" Type="http://schemas.openxmlformats.org/officeDocument/2006/relationships/customXml" Target="../ink/ink54.xml"/><Relationship Id="rId93" Type="http://schemas.openxmlformats.org/officeDocument/2006/relationships/customXml" Target="../ink/ink69.xml"/><Relationship Id="rId98" Type="http://schemas.openxmlformats.org/officeDocument/2006/relationships/image" Target="../media/image52.png"/><Relationship Id="rId121" Type="http://schemas.openxmlformats.org/officeDocument/2006/relationships/customXml" Target="../ink/ink92.xml"/><Relationship Id="rId142" Type="http://schemas.openxmlformats.org/officeDocument/2006/relationships/customXml" Target="../ink/ink109.xml"/><Relationship Id="rId163" Type="http://schemas.openxmlformats.org/officeDocument/2006/relationships/customXml" Target="../ink/ink129.xml"/><Relationship Id="rId3" Type="http://schemas.openxmlformats.org/officeDocument/2006/relationships/customXml" Target="../ink/ink1.xml"/><Relationship Id="rId25" Type="http://schemas.openxmlformats.org/officeDocument/2006/relationships/image" Target="../media/image33.png"/><Relationship Id="rId46" Type="http://schemas.openxmlformats.org/officeDocument/2006/relationships/customXml" Target="../ink/ink35.xml"/><Relationship Id="rId67" Type="http://schemas.openxmlformats.org/officeDocument/2006/relationships/customXml" Target="../ink/ink51.xml"/><Relationship Id="rId116" Type="http://schemas.openxmlformats.org/officeDocument/2006/relationships/customXml" Target="../ink/ink89.xml"/><Relationship Id="rId137" Type="http://schemas.openxmlformats.org/officeDocument/2006/relationships/customXml" Target="../ink/ink104.xml"/><Relationship Id="rId158" Type="http://schemas.openxmlformats.org/officeDocument/2006/relationships/customXml" Target="../ink/ink124.xml"/><Relationship Id="rId20" Type="http://schemas.openxmlformats.org/officeDocument/2006/relationships/customXml" Target="../ink/ink15.xml"/><Relationship Id="rId41" Type="http://schemas.openxmlformats.org/officeDocument/2006/relationships/customXml" Target="../ink/ink31.xml"/><Relationship Id="rId62" Type="http://schemas.openxmlformats.org/officeDocument/2006/relationships/customXml" Target="../ink/ink46.xml"/><Relationship Id="rId83" Type="http://schemas.openxmlformats.org/officeDocument/2006/relationships/image" Target="../media/image46.png"/><Relationship Id="rId88" Type="http://schemas.openxmlformats.org/officeDocument/2006/relationships/customXml" Target="../ink/ink66.xml"/><Relationship Id="rId111" Type="http://schemas.openxmlformats.org/officeDocument/2006/relationships/customXml" Target="../ink/ink84.xml"/><Relationship Id="rId132" Type="http://schemas.openxmlformats.org/officeDocument/2006/relationships/customXml" Target="../ink/ink100.xml"/><Relationship Id="rId153" Type="http://schemas.openxmlformats.org/officeDocument/2006/relationships/customXml" Target="../ink/ink119.xml"/><Relationship Id="rId15" Type="http://schemas.openxmlformats.org/officeDocument/2006/relationships/customXml" Target="../ink/ink10.xml"/><Relationship Id="rId36" Type="http://schemas.openxmlformats.org/officeDocument/2006/relationships/customXml" Target="../ink/ink28.xml"/><Relationship Id="rId57" Type="http://schemas.openxmlformats.org/officeDocument/2006/relationships/customXml" Target="../ink/ink42.xml"/><Relationship Id="rId106" Type="http://schemas.openxmlformats.org/officeDocument/2006/relationships/customXml" Target="../ink/ink80.xml"/><Relationship Id="rId127" Type="http://schemas.openxmlformats.org/officeDocument/2006/relationships/image" Target="../media/image57.png"/><Relationship Id="rId10" Type="http://schemas.openxmlformats.org/officeDocument/2006/relationships/customXml" Target="../ink/ink5.xml"/><Relationship Id="rId31" Type="http://schemas.openxmlformats.org/officeDocument/2006/relationships/customXml" Target="../ink/ink24.xml"/><Relationship Id="rId52" Type="http://schemas.openxmlformats.org/officeDocument/2006/relationships/customXml" Target="../ink/ink39.xml"/><Relationship Id="rId73" Type="http://schemas.openxmlformats.org/officeDocument/2006/relationships/customXml" Target="../ink/ink55.xml"/><Relationship Id="rId78" Type="http://schemas.openxmlformats.org/officeDocument/2006/relationships/image" Target="../media/image45.png"/><Relationship Id="rId94" Type="http://schemas.openxmlformats.org/officeDocument/2006/relationships/image" Target="../media/image51.png"/><Relationship Id="rId99" Type="http://schemas.openxmlformats.org/officeDocument/2006/relationships/customXml" Target="../ink/ink73.xml"/><Relationship Id="rId101" Type="http://schemas.openxmlformats.org/officeDocument/2006/relationships/customXml" Target="../ink/ink75.xml"/><Relationship Id="rId122" Type="http://schemas.openxmlformats.org/officeDocument/2006/relationships/customXml" Target="../ink/ink93.xml"/><Relationship Id="rId143" Type="http://schemas.openxmlformats.org/officeDocument/2006/relationships/customXml" Target="../ink/ink110.xml"/><Relationship Id="rId148" Type="http://schemas.openxmlformats.org/officeDocument/2006/relationships/customXml" Target="../ink/ink114.xml"/><Relationship Id="rId164" Type="http://schemas.openxmlformats.org/officeDocument/2006/relationships/customXml" Target="../ink/ink130.xml"/><Relationship Id="rId9" Type="http://schemas.openxmlformats.org/officeDocument/2006/relationships/customXml" Target="../ink/ink4.xml"/><Relationship Id="rId26" Type="http://schemas.openxmlformats.org/officeDocument/2006/relationships/customXml" Target="../ink/ink19.xml"/><Relationship Id="rId47" Type="http://schemas.openxmlformats.org/officeDocument/2006/relationships/customXml" Target="../ink/ink36.xml"/><Relationship Id="rId68" Type="http://schemas.openxmlformats.org/officeDocument/2006/relationships/customXml" Target="../ink/ink52.xml"/><Relationship Id="rId89" Type="http://schemas.openxmlformats.org/officeDocument/2006/relationships/image" Target="../media/image49.png"/><Relationship Id="rId112" Type="http://schemas.openxmlformats.org/officeDocument/2006/relationships/customXml" Target="../ink/ink85.xml"/><Relationship Id="rId133" Type="http://schemas.openxmlformats.org/officeDocument/2006/relationships/image" Target="../media/image59.png"/><Relationship Id="rId154" Type="http://schemas.openxmlformats.org/officeDocument/2006/relationships/customXml" Target="../ink/ink120.xml"/><Relationship Id="rId16" Type="http://schemas.openxmlformats.org/officeDocument/2006/relationships/customXml" Target="../ink/ink11.xml"/><Relationship Id="rId37" Type="http://schemas.openxmlformats.org/officeDocument/2006/relationships/image" Target="../media/image35.png"/><Relationship Id="rId58" Type="http://schemas.openxmlformats.org/officeDocument/2006/relationships/image" Target="../media/image42.png"/><Relationship Id="rId79" Type="http://schemas.openxmlformats.org/officeDocument/2006/relationships/customXml" Target="../ink/ink60.xml"/><Relationship Id="rId102" Type="http://schemas.openxmlformats.org/officeDocument/2006/relationships/customXml" Target="../ink/ink76.xml"/><Relationship Id="rId123" Type="http://schemas.openxmlformats.org/officeDocument/2006/relationships/image" Target="../media/image56.png"/><Relationship Id="rId144" Type="http://schemas.openxmlformats.org/officeDocument/2006/relationships/image" Target="../media/image60.png"/><Relationship Id="rId90" Type="http://schemas.openxmlformats.org/officeDocument/2006/relationships/customXml" Target="../ink/ink67.xml"/><Relationship Id="rId165" Type="http://schemas.openxmlformats.org/officeDocument/2006/relationships/customXml" Target="../ink/ink131.xml"/><Relationship Id="rId27" Type="http://schemas.openxmlformats.org/officeDocument/2006/relationships/customXml" Target="../ink/ink20.xml"/><Relationship Id="rId48" Type="http://schemas.openxmlformats.org/officeDocument/2006/relationships/image" Target="../media/image38.png"/><Relationship Id="rId69" Type="http://schemas.openxmlformats.org/officeDocument/2006/relationships/image" Target="../media/image43.png"/><Relationship Id="rId113" Type="http://schemas.openxmlformats.org/officeDocument/2006/relationships/customXml" Target="../ink/ink86.xml"/><Relationship Id="rId134" Type="http://schemas.openxmlformats.org/officeDocument/2006/relationships/customXml" Target="../ink/ink101.xml"/><Relationship Id="rId80" Type="http://schemas.openxmlformats.org/officeDocument/2006/relationships/customXml" Target="../ink/ink61.xml"/><Relationship Id="rId155" Type="http://schemas.openxmlformats.org/officeDocument/2006/relationships/customXml" Target="../ink/ink1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E338F7-66A1-CE42-B47D-915EB858A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059" y="1632040"/>
            <a:ext cx="10968916" cy="809919"/>
          </a:xfrm>
        </p:spPr>
        <p:txBody>
          <a:bodyPr/>
          <a:lstStyle/>
          <a:p>
            <a:r>
              <a:rPr lang="en-US" sz="3600" dirty="0"/>
              <a:t>A High-Bandwidth, High-Framerate Integrated Ionizing Particle Detection System</a:t>
            </a:r>
          </a:p>
        </p:txBody>
      </p:sp>
      <p:sp>
        <p:nvSpPr>
          <p:cNvPr id="18" name="Subtitle 17">
            <a:extLst>
              <a:ext uri="{FF2B5EF4-FFF2-40B4-BE49-F238E27FC236}">
                <a16:creationId xmlns:a16="http://schemas.microsoft.com/office/drawing/2014/main" id="{FF717F94-ABF4-634D-A485-3CC785F4F3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Carl Grace, on behalf of the Advanced Accelerator Diagnostics Collaboration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2C0C1110-2D7B-B345-8E7E-2B064CBE36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7059" y="3190519"/>
            <a:ext cx="10968916" cy="267972"/>
          </a:xfrm>
        </p:spPr>
        <p:txBody>
          <a:bodyPr/>
          <a:lstStyle/>
          <a:p>
            <a:r>
              <a:rPr lang="en-US" sz="1800" dirty="0"/>
              <a:t>Lawrence Berkeley National Laboratory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11226"/>
            <a:ext cx="12192000" cy="3145536"/>
          </a:xfrm>
        </p:spPr>
      </p:pic>
      <p:sp>
        <p:nvSpPr>
          <p:cNvPr id="6" name="Subtitle 17">
            <a:extLst>
              <a:ext uri="{FF2B5EF4-FFF2-40B4-BE49-F238E27FC236}">
                <a16:creationId xmlns:a16="http://schemas.microsoft.com/office/drawing/2014/main" id="{FF717F94-ABF4-634D-A485-3CC785F4F3C8}"/>
              </a:ext>
            </a:extLst>
          </p:cNvPr>
          <p:cNvSpPr txBox="1">
            <a:spLocks/>
          </p:cNvSpPr>
          <p:nvPr/>
        </p:nvSpPr>
        <p:spPr>
          <a:xfrm>
            <a:off x="607059" y="2389400"/>
            <a:ext cx="10968916" cy="357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fontAlgn="ctr" latinLnBrk="0" hangingPunct="1">
              <a:lnSpc>
                <a:spcPct val="110000"/>
              </a:lnSpc>
              <a:spcBef>
                <a:spcPts val="800"/>
              </a:spcBef>
              <a:buClr>
                <a:schemeClr val="accent2"/>
              </a:buClr>
              <a:buFont typeface="Arial"/>
              <a:buNone/>
              <a:defRPr sz="2000" b="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accent2"/>
              </a:buClr>
              <a:buFont typeface="Arial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400"/>
              </a:spcBef>
              <a:buClr>
                <a:schemeClr val="accent2"/>
              </a:buClr>
              <a:buSzPct val="85000"/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400"/>
              </a:spcBef>
              <a:buClr>
                <a:schemeClr val="accent2"/>
              </a:buClr>
              <a:buSzPct val="85000"/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IEEE Real Time Conference, Elba, Italy 05/26/2026</a:t>
            </a:r>
          </a:p>
        </p:txBody>
      </p:sp>
    </p:spTree>
    <p:extLst>
      <p:ext uri="{BB962C8B-B14F-4D97-AF65-F5344CB8AC3E}">
        <p14:creationId xmlns:p14="http://schemas.microsoft.com/office/powerpoint/2010/main" val="2101104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A31C9-CF8D-4D43-9441-96B2F939E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ASIC (FPS-0) performance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03B7-3890-44AA-9F10-B50779702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52EF-B432-4D49-AD2F-98B5CBAED1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7" name="Content Placeholder 8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E752AF43-00DD-7B69-EBF0-9D0CFF6B6D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5938" y="1255199"/>
            <a:ext cx="4695789" cy="4725727"/>
          </a:xfrm>
        </p:spPr>
      </p:pic>
      <p:pic>
        <p:nvPicPr>
          <p:cNvPr id="18" name="Content Placeholder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4D6B416-79B9-C8F2-DAAB-6AD9AD6F8E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6" t="11066" r="88" b="5860"/>
          <a:stretch/>
        </p:blipFill>
        <p:spPr>
          <a:xfrm>
            <a:off x="5726831" y="1523269"/>
            <a:ext cx="6288956" cy="414219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6D82A15-004D-1774-6383-BCFC4117A89A}"/>
              </a:ext>
            </a:extLst>
          </p:cNvPr>
          <p:cNvSpPr txBox="1"/>
          <p:nvPr/>
        </p:nvSpPr>
        <p:spPr>
          <a:xfrm>
            <a:off x="7148465" y="2633727"/>
            <a:ext cx="4532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Fast pulse input (</a:t>
            </a:r>
            <a:r>
              <a:rPr lang="en-US" sz="1600" b="1" dirty="0">
                <a:solidFill>
                  <a:srgbClr val="FFFF00"/>
                </a:solidFill>
                <a:sym typeface="Symbol" panose="05050102010706020507" pitchFamily="18" charset="2"/>
              </a:rPr>
              <a:t> 40 ps rise time)</a:t>
            </a:r>
            <a:endParaRPr lang="en-US" sz="1600" b="1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Observed 100 </a:t>
            </a:r>
            <a:r>
              <a:rPr lang="en-US" sz="1600" b="1" dirty="0" err="1">
                <a:solidFill>
                  <a:srgbClr val="FFFF00"/>
                </a:solidFill>
              </a:rPr>
              <a:t>ps</a:t>
            </a:r>
            <a:r>
              <a:rPr lang="en-US" sz="1600" b="1" dirty="0">
                <a:solidFill>
                  <a:srgbClr val="FFFF00"/>
                </a:solidFill>
              </a:rPr>
              <a:t> rise time with Probe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Signals preserved to at least 3.5 GHz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Preliminary </a:t>
            </a:r>
            <a:r>
              <a:rPr lang="en-US" sz="1600" b="1" dirty="0" err="1">
                <a:solidFill>
                  <a:srgbClr val="FFFF00"/>
                </a:solidFill>
              </a:rPr>
              <a:t>HyperLynx</a:t>
            </a:r>
            <a:r>
              <a:rPr lang="en-US" sz="1600" b="1" dirty="0">
                <a:solidFill>
                  <a:srgbClr val="FFFF00"/>
                </a:solidFill>
              </a:rPr>
              <a:t> (RF solver) simulation of PCB suggests &gt; 5 GHz preserved at input to chip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763DE0C-92F4-62B5-4355-F97910573C4C}"/>
              </a:ext>
            </a:extLst>
          </p:cNvPr>
          <p:cNvSpPr/>
          <p:nvPr/>
        </p:nvSpPr>
        <p:spPr>
          <a:xfrm>
            <a:off x="2813517" y="3336425"/>
            <a:ext cx="248466" cy="2579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7DB1E7-1B92-7840-0066-F65BA8142A4E}"/>
              </a:ext>
            </a:extLst>
          </p:cNvPr>
          <p:cNvSpPr txBox="1"/>
          <p:nvPr/>
        </p:nvSpPr>
        <p:spPr>
          <a:xfrm>
            <a:off x="1073368" y="1393282"/>
            <a:ext cx="1485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Pulse input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5DB464-55E5-5849-1D16-D79F7A8881F6}"/>
              </a:ext>
            </a:extLst>
          </p:cNvPr>
          <p:cNvCxnSpPr>
            <a:cxnSpLocks/>
          </p:cNvCxnSpPr>
          <p:nvPr/>
        </p:nvCxnSpPr>
        <p:spPr>
          <a:xfrm>
            <a:off x="1716833" y="1793392"/>
            <a:ext cx="242596" cy="1026885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58D6233-1C49-34BD-2C41-7378D40C95F0}"/>
              </a:ext>
            </a:extLst>
          </p:cNvPr>
          <p:cNvSpPr txBox="1"/>
          <p:nvPr/>
        </p:nvSpPr>
        <p:spPr>
          <a:xfrm>
            <a:off x="3644658" y="1404427"/>
            <a:ext cx="20020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Probed Signal 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7E7DF8D-3104-916C-8501-B49826EA7C52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3061985" y="1773759"/>
            <a:ext cx="1583692" cy="157414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244C13D2-4D7E-C9BE-6641-1EBD95366CB8}"/>
              </a:ext>
            </a:extLst>
          </p:cNvPr>
          <p:cNvSpPr/>
          <p:nvPr/>
        </p:nvSpPr>
        <p:spPr>
          <a:xfrm>
            <a:off x="3156861" y="3461751"/>
            <a:ext cx="218077" cy="2121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2030873-E833-CF2D-5200-3A5FF3CE7721}"/>
              </a:ext>
            </a:extLst>
          </p:cNvPr>
          <p:cNvCxnSpPr>
            <a:cxnSpLocks/>
            <a:endCxn id="29" idx="3"/>
          </p:cNvCxnSpPr>
          <p:nvPr/>
        </p:nvCxnSpPr>
        <p:spPr>
          <a:xfrm flipV="1">
            <a:off x="2148560" y="3642809"/>
            <a:ext cx="1040238" cy="1791068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08F9235-779D-B13A-F891-4A3EADC0ED82}"/>
              </a:ext>
            </a:extLst>
          </p:cNvPr>
          <p:cNvSpPr txBox="1"/>
          <p:nvPr/>
        </p:nvSpPr>
        <p:spPr>
          <a:xfrm>
            <a:off x="1706106" y="5427598"/>
            <a:ext cx="9312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ASIC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516122" y="5747911"/>
            <a:ext cx="1920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Rene Padilla, </a:t>
            </a:r>
            <a:r>
              <a:rPr lang="en-US" sz="1100" b="1" dirty="0" err="1"/>
              <a:t>Ulitima</a:t>
            </a:r>
            <a:r>
              <a:rPr lang="en-US" sz="1100" b="1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1658193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A31C9-CF8D-4D43-9441-96B2F939E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ASIC – </a:t>
            </a:r>
            <a:r>
              <a:rPr lang="en-US" dirty="0" err="1"/>
              <a:t>FastPulse</a:t>
            </a:r>
            <a:r>
              <a:rPr lang="en-US" dirty="0"/>
              <a:t> Precision Sampler (FPS-1)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03B7-3890-44AA-9F10-B50779702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52EF-B432-4D49-AD2F-98B5CBAED1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38242" y="414003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pulse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3901" y="5540915"/>
            <a:ext cx="11226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Concept: use array of capacitors to store fast pulse in “analog memory” and digitize slowly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Useful because sampling is a faster process than quantization</a:t>
            </a:r>
          </a:p>
        </p:txBody>
      </p:sp>
      <p:pic>
        <p:nvPicPr>
          <p:cNvPr id="14" name="Google Shape;116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767553" y="967270"/>
            <a:ext cx="3341226" cy="2241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3380" y="3262322"/>
            <a:ext cx="5082893" cy="1755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1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5838" y="1996813"/>
            <a:ext cx="2393126" cy="2831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1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3508" y="2456930"/>
            <a:ext cx="1276383" cy="146779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2224841" y="5006483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Switched-Capacitor array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AF5134-0529-6938-1A25-07DE5C14CF2C}"/>
              </a:ext>
            </a:extLst>
          </p:cNvPr>
          <p:cNvSpPr txBox="1"/>
          <p:nvPr/>
        </p:nvSpPr>
        <p:spPr>
          <a:xfrm>
            <a:off x="8722308" y="5171756"/>
            <a:ext cx="26997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Conrad Rowling, UC Davis MS Thesis</a:t>
            </a:r>
          </a:p>
        </p:txBody>
      </p:sp>
    </p:spTree>
    <p:extLst>
      <p:ext uri="{BB962C8B-B14F-4D97-AF65-F5344CB8AC3E}">
        <p14:creationId xmlns:p14="http://schemas.microsoft.com/office/powerpoint/2010/main" val="2013430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A31C9-CF8D-4D43-9441-96B2F939E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ASIC – </a:t>
            </a:r>
            <a:r>
              <a:rPr lang="en-US" dirty="0" err="1"/>
              <a:t>FastPulse</a:t>
            </a:r>
            <a:r>
              <a:rPr lang="en-US" dirty="0"/>
              <a:t> Precision Sampler (FPS-1)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03B7-3890-44AA-9F10-B50779702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52EF-B432-4D49-AD2F-98B5CBAED1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731764" y="4056260"/>
            <a:ext cx="3583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ASIC submitted 03/2023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83897" y="4725387"/>
            <a:ext cx="56925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Four-channel waveform digitizer with analog 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Externally-triggered sampling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Improved current-mode input 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Implemented in 65 nm CMOS</a:t>
            </a:r>
          </a:p>
        </p:txBody>
      </p:sp>
      <p:pic>
        <p:nvPicPr>
          <p:cNvPr id="32" name="Google Shape;132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1211" y="1787112"/>
            <a:ext cx="6728006" cy="226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133;p19"/>
          <p:cNvSpPr/>
          <p:nvPr/>
        </p:nvSpPr>
        <p:spPr>
          <a:xfrm>
            <a:off x="7660611" y="1821312"/>
            <a:ext cx="832500" cy="219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" name="Google Shape;134;p19"/>
          <p:cNvCxnSpPr/>
          <p:nvPr/>
        </p:nvCxnSpPr>
        <p:spPr>
          <a:xfrm>
            <a:off x="7155186" y="3275987"/>
            <a:ext cx="483150" cy="102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5" name="Google Shape;135;p19"/>
          <p:cNvCxnSpPr/>
          <p:nvPr/>
        </p:nvCxnSpPr>
        <p:spPr>
          <a:xfrm flipH="1">
            <a:off x="7270386" y="2421212"/>
            <a:ext cx="36795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6" name="Google Shape;136;p19"/>
          <p:cNvCxnSpPr>
            <a:stCxn id="33" idx="1"/>
            <a:endCxn id="32" idx="3"/>
          </p:cNvCxnSpPr>
          <p:nvPr/>
        </p:nvCxnSpPr>
        <p:spPr>
          <a:xfrm rot="10800000">
            <a:off x="7229211" y="2917662"/>
            <a:ext cx="431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7" name="Google Shape;137;p19"/>
          <p:cNvCxnSpPr/>
          <p:nvPr/>
        </p:nvCxnSpPr>
        <p:spPr>
          <a:xfrm flipV="1">
            <a:off x="7270386" y="3710148"/>
            <a:ext cx="367950" cy="83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" name="Google Shape;138;p19"/>
          <p:cNvSpPr txBox="1"/>
          <p:nvPr/>
        </p:nvSpPr>
        <p:spPr>
          <a:xfrm>
            <a:off x="7760911" y="2532687"/>
            <a:ext cx="732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Lato"/>
                <a:ea typeface="Lato"/>
                <a:cs typeface="Lato"/>
                <a:sym typeface="Lato"/>
              </a:rPr>
              <a:t>FPGA</a:t>
            </a:r>
            <a:endParaRPr sz="11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Lato"/>
                <a:ea typeface="Lato"/>
                <a:cs typeface="Lato"/>
                <a:sym typeface="Lato"/>
              </a:rPr>
              <a:t>(ADC)</a:t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12545"/>
              </p:ext>
            </p:extLst>
          </p:nvPr>
        </p:nvGraphicFramePr>
        <p:xfrm>
          <a:off x="257876" y="4408177"/>
          <a:ext cx="48265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937">
                  <a:extLst>
                    <a:ext uri="{9D8B030D-6E8A-4147-A177-3AD203B41FA5}">
                      <a16:colId xmlns:a16="http://schemas.microsoft.com/office/drawing/2014/main" val="1934120838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960025763"/>
                    </a:ext>
                  </a:extLst>
                </a:gridCol>
                <a:gridCol w="1092201">
                  <a:extLst>
                    <a:ext uri="{9D8B030D-6E8A-4147-A177-3AD203B41FA5}">
                      <a16:colId xmlns:a16="http://schemas.microsoft.com/office/drawing/2014/main" val="9987209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32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Gs</a:t>
                      </a:r>
                      <a:r>
                        <a:rPr lang="en-US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840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Capture Window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168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Readout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690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36118"/>
                  </a:ext>
                </a:extLst>
              </a:tr>
            </a:tbl>
          </a:graphicData>
        </a:graphic>
      </p:graphicFrame>
      <p:pic>
        <p:nvPicPr>
          <p:cNvPr id="41" name="Google Shape;1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46000" y="1639349"/>
            <a:ext cx="2585600" cy="2387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128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A31C9-CF8D-4D43-9441-96B2F939E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ASIC - </a:t>
            </a:r>
            <a:r>
              <a:rPr lang="en-US" dirty="0" err="1"/>
              <a:t>FastPulse</a:t>
            </a:r>
            <a:r>
              <a:rPr lang="en-US" dirty="0"/>
              <a:t> Precision Sampler (FPS-1)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52EF-B432-4D49-AD2F-98B5CBAED1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Google Shape;336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71550" y="1658750"/>
            <a:ext cx="3856050" cy="32275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337;p37"/>
          <p:cNvSpPr/>
          <p:nvPr/>
        </p:nvSpPr>
        <p:spPr>
          <a:xfrm>
            <a:off x="1181525" y="1489275"/>
            <a:ext cx="1175700" cy="3539924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338;p37"/>
          <p:cNvSpPr/>
          <p:nvPr/>
        </p:nvSpPr>
        <p:spPr>
          <a:xfrm>
            <a:off x="2357225" y="1489275"/>
            <a:ext cx="1388975" cy="3535712"/>
          </a:xfrm>
          <a:prstGeom prst="rect">
            <a:avLst/>
          </a:prstGeom>
          <a:noFill/>
          <a:ln w="9525" cap="flat" cmpd="sng">
            <a:solidFill>
              <a:srgbClr val="FF99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339;p37"/>
          <p:cNvSpPr/>
          <p:nvPr/>
        </p:nvSpPr>
        <p:spPr>
          <a:xfrm>
            <a:off x="3742900" y="1471825"/>
            <a:ext cx="819575" cy="3553162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340;p37"/>
          <p:cNvSpPr txBox="1"/>
          <p:nvPr/>
        </p:nvSpPr>
        <p:spPr>
          <a:xfrm>
            <a:off x="1145153" y="5114799"/>
            <a:ext cx="2883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Transimpedance State</a:t>
            </a:r>
            <a:endParaRPr sz="1000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" name="Google Shape;341;p37"/>
          <p:cNvSpPr txBox="1"/>
          <p:nvPr/>
        </p:nvSpPr>
        <p:spPr>
          <a:xfrm>
            <a:off x="2652638" y="5109125"/>
            <a:ext cx="1052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FF9900"/>
                </a:solidFill>
                <a:latin typeface="Lato"/>
                <a:ea typeface="Lato"/>
                <a:cs typeface="Lato"/>
                <a:sym typeface="Lato"/>
              </a:rPr>
              <a:t>Gain Stage</a:t>
            </a:r>
            <a:endParaRPr sz="1000" dirty="0">
              <a:solidFill>
                <a:srgbClr val="FF99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" name="Google Shape;342;p37"/>
          <p:cNvSpPr txBox="1"/>
          <p:nvPr/>
        </p:nvSpPr>
        <p:spPr>
          <a:xfrm>
            <a:off x="3727669" y="5118272"/>
            <a:ext cx="967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9900FF"/>
                </a:solidFill>
                <a:latin typeface="Lato"/>
                <a:ea typeface="Lato"/>
                <a:cs typeface="Lato"/>
                <a:sym typeface="Lato"/>
              </a:rPr>
              <a:t>Output Stage</a:t>
            </a:r>
            <a:endParaRPr sz="1000" dirty="0">
              <a:solidFill>
                <a:srgbClr val="99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83495" y="1217081"/>
            <a:ext cx="575035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Key changes to address UCFEES ASIC shortcomings: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Common-gate input with inductive peaking </a:t>
            </a:r>
            <a:r>
              <a:rPr lang="en-US" dirty="0">
                <a:sym typeface="Wingdings" panose="05000000000000000000" pitchFamily="2" charset="2"/>
              </a:rPr>
              <a:t> key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Multi-stage, open-loop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Dedicated low-gain output stage</a:t>
            </a:r>
          </a:p>
        </p:txBody>
      </p:sp>
      <p:pic>
        <p:nvPicPr>
          <p:cNvPr id="16" name="Google Shape;34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6937" y="3272537"/>
            <a:ext cx="7245199" cy="30874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EC48C83-9E57-00B3-3F20-7D6656D0FBE2}"/>
              </a:ext>
            </a:extLst>
          </p:cNvPr>
          <p:cNvCxnSpPr/>
          <p:nvPr/>
        </p:nvCxnSpPr>
        <p:spPr>
          <a:xfrm flipV="1">
            <a:off x="663503" y="2788232"/>
            <a:ext cx="1036043" cy="21674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19EDEE3-B2E4-8ADC-F1DE-E78DAC4C1B2C}"/>
              </a:ext>
            </a:extLst>
          </p:cNvPr>
          <p:cNvSpPr txBox="1"/>
          <p:nvPr/>
        </p:nvSpPr>
        <p:spPr>
          <a:xfrm>
            <a:off x="168033" y="5024987"/>
            <a:ext cx="823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Physical inductor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301CBC-C462-2FA8-ED1A-9D0A0EDD5A36}"/>
              </a:ext>
            </a:extLst>
          </p:cNvPr>
          <p:cNvCxnSpPr>
            <a:cxnSpLocks/>
          </p:cNvCxnSpPr>
          <p:nvPr/>
        </p:nvCxnSpPr>
        <p:spPr>
          <a:xfrm flipH="1">
            <a:off x="2018617" y="1324601"/>
            <a:ext cx="459886" cy="5467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3ACB92A-36ED-C447-6F1E-9C2FB2EA9EE1}"/>
              </a:ext>
            </a:extLst>
          </p:cNvPr>
          <p:cNvSpPr txBox="1"/>
          <p:nvPr/>
        </p:nvSpPr>
        <p:spPr>
          <a:xfrm>
            <a:off x="1890218" y="1047602"/>
            <a:ext cx="2055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Tunable pseudo-resistors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26D4F5C-2A3B-0992-688C-D49396E668D1}"/>
              </a:ext>
            </a:extLst>
          </p:cNvPr>
          <p:cNvCxnSpPr>
            <a:cxnSpLocks/>
          </p:cNvCxnSpPr>
          <p:nvPr/>
        </p:nvCxnSpPr>
        <p:spPr>
          <a:xfrm>
            <a:off x="2632704" y="1324601"/>
            <a:ext cx="152400" cy="609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497F977-7D5F-E43D-4CB1-3D856619FF77}"/>
              </a:ext>
            </a:extLst>
          </p:cNvPr>
          <p:cNvCxnSpPr>
            <a:cxnSpLocks/>
          </p:cNvCxnSpPr>
          <p:nvPr/>
        </p:nvCxnSpPr>
        <p:spPr>
          <a:xfrm>
            <a:off x="3679002" y="1334297"/>
            <a:ext cx="248858" cy="5710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55EFA6B-8831-9458-8B35-D895D72441A3}"/>
              </a:ext>
            </a:extLst>
          </p:cNvPr>
          <p:cNvCxnSpPr>
            <a:cxnSpLocks/>
          </p:cNvCxnSpPr>
          <p:nvPr/>
        </p:nvCxnSpPr>
        <p:spPr>
          <a:xfrm>
            <a:off x="10295068" y="2907837"/>
            <a:ext cx="315084" cy="7017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A571DBD-8E60-3F57-2B97-474180F5CF2E}"/>
              </a:ext>
            </a:extLst>
          </p:cNvPr>
          <p:cNvSpPr txBox="1"/>
          <p:nvPr/>
        </p:nvSpPr>
        <p:spPr>
          <a:xfrm>
            <a:off x="9698323" y="2446172"/>
            <a:ext cx="1312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Peaking for BW extension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A792CC6A-80DF-1B94-FF17-78E188463C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6072" y="6356350"/>
            <a:ext cx="9106596" cy="365125"/>
          </a:xfrm>
        </p:spPr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</p:spTree>
    <p:extLst>
      <p:ext uri="{BB962C8B-B14F-4D97-AF65-F5344CB8AC3E}">
        <p14:creationId xmlns:p14="http://schemas.microsoft.com/office/powerpoint/2010/main" val="1523149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19">
            <a:extLst>
              <a:ext uri="{FF2B5EF4-FFF2-40B4-BE49-F238E27FC236}">
                <a16:creationId xmlns:a16="http://schemas.microsoft.com/office/drawing/2014/main" id="{EB5AFC48-9570-845A-7D35-D58905ED31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60018" y="3985732"/>
            <a:ext cx="4806939" cy="287558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4A31C9-CF8D-4D43-9441-96B2F939E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ASIC - </a:t>
            </a:r>
            <a:r>
              <a:rPr lang="en-US" dirty="0" err="1"/>
              <a:t>FastPulse</a:t>
            </a:r>
            <a:r>
              <a:rPr lang="en-US" dirty="0"/>
              <a:t> Precision Sampler (FPS-1)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03B7-3890-44AA-9F10-B50779702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52EF-B432-4D49-AD2F-98B5CBAED1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8" y="1382100"/>
            <a:ext cx="5772298" cy="4453224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/>
          </p:cNvCxnSpPr>
          <p:nvPr/>
        </p:nvCxnSpPr>
        <p:spPr>
          <a:xfrm flipV="1">
            <a:off x="1058779" y="2950918"/>
            <a:ext cx="1036043" cy="28844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8889" y="5849863"/>
            <a:ext cx="2121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Inductors for gain peaking</a:t>
            </a:r>
          </a:p>
        </p:txBody>
      </p:sp>
      <p:cxnSp>
        <p:nvCxnSpPr>
          <p:cNvPr id="21" name="Straight Arrow Connector 20"/>
          <p:cNvCxnSpPr>
            <a:cxnSpLocks/>
          </p:cNvCxnSpPr>
          <p:nvPr/>
        </p:nvCxnSpPr>
        <p:spPr>
          <a:xfrm flipV="1">
            <a:off x="1058779" y="4260028"/>
            <a:ext cx="1036043" cy="15524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Google Shape;481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3554" y="1022676"/>
            <a:ext cx="5501753" cy="3014657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8344056" y="334287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FPS Simulation Result</a:t>
            </a:r>
          </a:p>
        </p:txBody>
      </p:sp>
      <p:sp>
        <p:nvSpPr>
          <p:cNvPr id="28" name="Google Shape;482;p52"/>
          <p:cNvSpPr txBox="1"/>
          <p:nvPr/>
        </p:nvSpPr>
        <p:spPr>
          <a:xfrm>
            <a:off x="6641048" y="1277099"/>
            <a:ext cx="1069709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LVDS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trigger</a:t>
            </a:r>
            <a:endParaRPr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" name="Google Shape;483;p52"/>
          <p:cNvSpPr txBox="1"/>
          <p:nvPr/>
        </p:nvSpPr>
        <p:spPr>
          <a:xfrm>
            <a:off x="6023557" y="3033156"/>
            <a:ext cx="33744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FF00"/>
                </a:solidFill>
                <a:latin typeface="Lato"/>
                <a:ea typeface="Lato"/>
                <a:cs typeface="Lato"/>
                <a:sym typeface="Lato"/>
              </a:rPr>
              <a:t>I</a:t>
            </a:r>
            <a:r>
              <a:rPr lang="en" dirty="0">
                <a:solidFill>
                  <a:srgbClr val="00FF00"/>
                </a:solidFill>
                <a:latin typeface="Lato"/>
                <a:ea typeface="Lato"/>
                <a:cs typeface="Lato"/>
                <a:sym typeface="Lato"/>
              </a:rPr>
              <a:t>nput pulse</a:t>
            </a:r>
            <a:endParaRPr dirty="0">
              <a:solidFill>
                <a:srgbClr val="00FF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" name="Google Shape;484;p52"/>
          <p:cNvSpPr txBox="1"/>
          <p:nvPr/>
        </p:nvSpPr>
        <p:spPr>
          <a:xfrm>
            <a:off x="6195892" y="2279188"/>
            <a:ext cx="337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00"/>
                </a:solidFill>
                <a:latin typeface="Lato"/>
                <a:ea typeface="Lato"/>
                <a:cs typeface="Lato"/>
                <a:sym typeface="Lato"/>
              </a:rPr>
              <a:t>Amplified</a:t>
            </a:r>
            <a:endParaRPr dirty="0">
              <a:solidFill>
                <a:srgbClr val="FFFF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212036" y="4873675"/>
            <a:ext cx="1654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Measured Performance</a:t>
            </a:r>
          </a:p>
        </p:txBody>
      </p:sp>
    </p:spTree>
    <p:extLst>
      <p:ext uri="{BB962C8B-B14F-4D97-AF65-F5344CB8AC3E}">
        <p14:creationId xmlns:p14="http://schemas.microsoft.com/office/powerpoint/2010/main" val="3208666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C13D693-9F91-46DB-97A7-65D0417958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59075" y="1239080"/>
            <a:ext cx="7155394" cy="452085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B84304-4A21-4501-8C74-9B47020EE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AEDCBA-AF87-4D89-878A-784A2B88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BFE9931-E232-4621-BEC6-6365E7A60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457200"/>
            <a:ext cx="10972799" cy="1143001"/>
          </a:xfrm>
        </p:spPr>
        <p:txBody>
          <a:bodyPr/>
          <a:lstStyle/>
          <a:p>
            <a:r>
              <a:rPr lang="en-US" dirty="0"/>
              <a:t>System Test at NLCTA at SLAC</a:t>
            </a: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2DBE9AFF-D156-97EA-45D3-6F726CB08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72" y="1690902"/>
            <a:ext cx="3404837" cy="3476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676C47-95A9-DF69-01C5-7438CA1CADFD}"/>
              </a:ext>
            </a:extLst>
          </p:cNvPr>
          <p:cNvSpPr txBox="1"/>
          <p:nvPr/>
        </p:nvSpPr>
        <p:spPr>
          <a:xfrm>
            <a:off x="1031995" y="530721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FPS-1 – 65 nm CMOS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4F95BBD-2A93-F363-D0D0-6274A2123DA7}"/>
              </a:ext>
            </a:extLst>
          </p:cNvPr>
          <p:cNvCxnSpPr>
            <a:cxnSpLocks/>
          </p:cNvCxnSpPr>
          <p:nvPr/>
        </p:nvCxnSpPr>
        <p:spPr>
          <a:xfrm>
            <a:off x="4126676" y="1690902"/>
            <a:ext cx="0" cy="3466478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19A351E-7E06-EFB6-7144-160D86BFDAA6}"/>
              </a:ext>
            </a:extLst>
          </p:cNvPr>
          <p:cNvCxnSpPr>
            <a:cxnSpLocks/>
          </p:cNvCxnSpPr>
          <p:nvPr/>
        </p:nvCxnSpPr>
        <p:spPr>
          <a:xfrm>
            <a:off x="576072" y="1550783"/>
            <a:ext cx="3404837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9D727B1-16ED-77CA-0395-08BD12546E93}"/>
              </a:ext>
            </a:extLst>
          </p:cNvPr>
          <p:cNvSpPr txBox="1"/>
          <p:nvPr/>
        </p:nvSpPr>
        <p:spPr>
          <a:xfrm>
            <a:off x="2015437" y="1239080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 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BD46C2-A56A-FA4B-B509-830EB9A02C39}"/>
              </a:ext>
            </a:extLst>
          </p:cNvPr>
          <p:cNvSpPr txBox="1"/>
          <p:nvPr/>
        </p:nvSpPr>
        <p:spPr>
          <a:xfrm rot="5400000">
            <a:off x="3969683" y="3097954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F57DBE-8558-02A4-88A0-A06DB2714E66}"/>
              </a:ext>
            </a:extLst>
          </p:cNvPr>
          <p:cNvSpPr txBox="1"/>
          <p:nvPr/>
        </p:nvSpPr>
        <p:spPr>
          <a:xfrm>
            <a:off x="3042247" y="5900051"/>
            <a:ext cx="6107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NLCTA = Next Generation Linear Collider Test Accelerator</a:t>
            </a:r>
          </a:p>
        </p:txBody>
      </p:sp>
    </p:spTree>
    <p:extLst>
      <p:ext uri="{BB962C8B-B14F-4D97-AF65-F5344CB8AC3E}">
        <p14:creationId xmlns:p14="http://schemas.microsoft.com/office/powerpoint/2010/main" val="2090444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FE164-A275-5617-4D5B-74D45DFAB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207">
            <a:extLst>
              <a:ext uri="{FF2B5EF4-FFF2-40B4-BE49-F238E27FC236}">
                <a16:creationId xmlns:a16="http://schemas.microsoft.com/office/drawing/2014/main" id="{9ACFF765-325B-1FE9-130B-5E0AED41A13C}"/>
              </a:ext>
            </a:extLst>
          </p:cNvPr>
          <p:cNvGrpSpPr/>
          <p:nvPr/>
        </p:nvGrpSpPr>
        <p:grpSpPr>
          <a:xfrm>
            <a:off x="991874" y="725928"/>
            <a:ext cx="10162731" cy="2620596"/>
            <a:chOff x="260569" y="110426"/>
            <a:chExt cx="11649075" cy="3003870"/>
          </a:xfrm>
        </p:grpSpPr>
        <p:pic>
          <p:nvPicPr>
            <p:cNvPr id="40" name="Picture 39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96F2D32B-8FDA-917F-E7A8-EDBF0A26B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569" y="110426"/>
              <a:ext cx="11649075" cy="3003870"/>
            </a:xfrm>
            <a:prstGeom prst="rect">
              <a:avLst/>
            </a:prstGeom>
          </p:spPr>
        </p:pic>
        <p:sp>
          <p:nvSpPr>
            <p:cNvPr id="73" name="Arrow: U-Turn 72">
              <a:extLst>
                <a:ext uri="{FF2B5EF4-FFF2-40B4-BE49-F238E27FC236}">
                  <a16:creationId xmlns:a16="http://schemas.microsoft.com/office/drawing/2014/main" id="{4FF5D5A0-6E3C-4CC9-A07E-336C7FD2CFA1}"/>
                </a:ext>
              </a:extLst>
            </p:cNvPr>
            <p:cNvSpPr/>
            <p:nvPr/>
          </p:nvSpPr>
          <p:spPr>
            <a:xfrm rot="10800000">
              <a:off x="4040720" y="2102091"/>
              <a:ext cx="4171141" cy="454856"/>
            </a:xfrm>
            <a:prstGeom prst="uturnArrow">
              <a:avLst/>
            </a:prstGeom>
            <a:solidFill>
              <a:srgbClr val="0099FF">
                <a:alpha val="18000"/>
              </a:srgbClr>
            </a:solidFill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row: Bent 70">
              <a:extLst>
                <a:ext uri="{FF2B5EF4-FFF2-40B4-BE49-F238E27FC236}">
                  <a16:creationId xmlns:a16="http://schemas.microsoft.com/office/drawing/2014/main" id="{6104711D-B96D-CAFB-AC46-E6AF06131FB8}"/>
                </a:ext>
              </a:extLst>
            </p:cNvPr>
            <p:cNvSpPr/>
            <p:nvPr/>
          </p:nvSpPr>
          <p:spPr>
            <a:xfrm>
              <a:off x="4105965" y="778699"/>
              <a:ext cx="419883" cy="599537"/>
            </a:xfrm>
            <a:prstGeom prst="bentArrow">
              <a:avLst/>
            </a:prstGeom>
            <a:solidFill>
              <a:srgbClr val="0099FF">
                <a:alpha val="16000"/>
              </a:srgbClr>
            </a:solidFill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2" name="Arrow: Bent 71">
              <a:extLst>
                <a:ext uri="{FF2B5EF4-FFF2-40B4-BE49-F238E27FC236}">
                  <a16:creationId xmlns:a16="http://schemas.microsoft.com/office/drawing/2014/main" id="{715DAA36-A365-67B8-35DA-C4B826F69329}"/>
                </a:ext>
              </a:extLst>
            </p:cNvPr>
            <p:cNvSpPr/>
            <p:nvPr/>
          </p:nvSpPr>
          <p:spPr>
            <a:xfrm rot="5400000">
              <a:off x="7635645" y="641533"/>
              <a:ext cx="454858" cy="853679"/>
            </a:xfrm>
            <a:prstGeom prst="bentArrow">
              <a:avLst/>
            </a:prstGeom>
            <a:solidFill>
              <a:srgbClr val="0099FF">
                <a:alpha val="18000"/>
              </a:srgbClr>
            </a:solidFill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CB800E1-E501-9A48-A9F8-F5C71604EB2F}"/>
                </a:ext>
              </a:extLst>
            </p:cNvPr>
            <p:cNvSpPr/>
            <p:nvPr/>
          </p:nvSpPr>
          <p:spPr>
            <a:xfrm>
              <a:off x="9001458" y="630960"/>
              <a:ext cx="2827391" cy="1099446"/>
            </a:xfrm>
            <a:prstGeom prst="rect">
              <a:avLst/>
            </a:prstGeom>
            <a:solidFill>
              <a:srgbClr val="009900">
                <a:alpha val="32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Arrow: Right 75">
              <a:extLst>
                <a:ext uri="{FF2B5EF4-FFF2-40B4-BE49-F238E27FC236}">
                  <a16:creationId xmlns:a16="http://schemas.microsoft.com/office/drawing/2014/main" id="{5BA6FA35-75C9-204D-778B-1D396E12D547}"/>
                </a:ext>
              </a:extLst>
            </p:cNvPr>
            <p:cNvSpPr/>
            <p:nvPr/>
          </p:nvSpPr>
          <p:spPr>
            <a:xfrm>
              <a:off x="8309589" y="759839"/>
              <a:ext cx="644243" cy="290131"/>
            </a:xfrm>
            <a:prstGeom prst="rightArrow">
              <a:avLst/>
            </a:prstGeom>
            <a:solidFill>
              <a:srgbClr val="F438D9">
                <a:alpha val="21000"/>
              </a:srgbClr>
            </a:solidFill>
            <a:ln>
              <a:solidFill>
                <a:srgbClr val="F438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7A1263E3-1567-3008-8530-CAD25CD58C42}"/>
                </a:ext>
              </a:extLst>
            </p:cNvPr>
            <p:cNvSpPr/>
            <p:nvPr/>
          </p:nvSpPr>
          <p:spPr>
            <a:xfrm>
              <a:off x="5639829" y="528667"/>
              <a:ext cx="853680" cy="731299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79969D3-5F7F-6EC3-2177-25F284261877}"/>
              </a:ext>
            </a:extLst>
          </p:cNvPr>
          <p:cNvGrpSpPr/>
          <p:nvPr/>
        </p:nvGrpSpPr>
        <p:grpSpPr>
          <a:xfrm>
            <a:off x="5712520" y="1078394"/>
            <a:ext cx="721800" cy="621000"/>
            <a:chOff x="5712520" y="587074"/>
            <a:chExt cx="721800" cy="621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5EB29135-81C9-A63B-5F27-A5FCFA7FE4F9}"/>
                    </a:ext>
                  </a:extLst>
                </p14:cNvPr>
                <p14:cNvContentPartPr/>
                <p14:nvPr/>
              </p14:nvContentPartPr>
              <p14:xfrm>
                <a:off x="6073240" y="587074"/>
                <a:ext cx="360" cy="36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D5F9BE47-B5CD-3169-AC05-5C1C22CBD78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64600" y="578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97A20DB7-820C-62CA-C412-2A41F49ABC85}"/>
                    </a:ext>
                  </a:extLst>
                </p14:cNvPr>
                <p14:cNvContentPartPr/>
                <p14:nvPr/>
              </p14:nvContentPartPr>
              <p14:xfrm>
                <a:off x="5855080" y="628834"/>
                <a:ext cx="360" cy="36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EB390212-B15F-8F5B-1C5D-E9779E430AE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850760" y="624514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B480A196-2F59-0A11-B8DF-FFE60E98F028}"/>
                    </a:ext>
                  </a:extLst>
                </p14:cNvPr>
                <p14:cNvContentPartPr/>
                <p14:nvPr/>
              </p14:nvContentPartPr>
              <p14:xfrm>
                <a:off x="5998000" y="620554"/>
                <a:ext cx="360" cy="3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DD475EBA-6251-8E11-B780-B4D0FFB0867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993680" y="616234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F8F2C791-806D-0497-3282-049DD896A287}"/>
                    </a:ext>
                  </a:extLst>
                </p14:cNvPr>
                <p14:cNvContentPartPr/>
                <p14:nvPr/>
              </p14:nvContentPartPr>
              <p14:xfrm>
                <a:off x="6022840" y="855274"/>
                <a:ext cx="360" cy="36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79195FAC-F846-9CFB-B5F3-0F284B03006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14200" y="8462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89F1C2EB-4D2B-34C9-00BE-9F7B298EC7F0}"/>
                    </a:ext>
                  </a:extLst>
                </p14:cNvPr>
                <p14:cNvContentPartPr/>
                <p14:nvPr/>
              </p14:nvContentPartPr>
              <p14:xfrm>
                <a:off x="6299680" y="762754"/>
                <a:ext cx="360" cy="36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F653133E-FD08-EC77-6D90-BA4CB82B60E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91040" y="7541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4C6464A7-C0B3-AE13-E5AE-B3CA5BC985D1}"/>
                    </a:ext>
                  </a:extLst>
                </p14:cNvPr>
                <p14:cNvContentPartPr/>
                <p14:nvPr/>
              </p14:nvContentPartPr>
              <p14:xfrm>
                <a:off x="6207520" y="696154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13DCBEC0-0B46-D2AA-DC21-4F06D16C0CE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98520" y="6871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6CD898B1-8219-F4C7-ACEB-A15C77C2F928}"/>
                    </a:ext>
                  </a:extLst>
                </p14:cNvPr>
                <p14:cNvContentPartPr/>
                <p14:nvPr/>
              </p14:nvContentPartPr>
              <p14:xfrm>
                <a:off x="6224080" y="805234"/>
                <a:ext cx="360" cy="3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7BAB1777-DF1B-52B6-FEBE-EFEB41A9850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15440" y="796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8B21259F-5CA0-0990-8E3E-75B3262769A1}"/>
                    </a:ext>
                  </a:extLst>
                </p14:cNvPr>
                <p14:cNvContentPartPr/>
                <p14:nvPr/>
              </p14:nvContentPartPr>
              <p14:xfrm>
                <a:off x="6216160" y="914314"/>
                <a:ext cx="360" cy="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FDF3DB48-3991-2907-82B7-1163252E996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0716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3543C4EF-C18E-28D3-FB4B-57AB2912C9C9}"/>
                    </a:ext>
                  </a:extLst>
                </p14:cNvPr>
                <p14:cNvContentPartPr/>
                <p14:nvPr/>
              </p14:nvContentPartPr>
              <p14:xfrm>
                <a:off x="6090160" y="746554"/>
                <a:ext cx="360" cy="3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02B3E30A-E289-A310-5FB3-E073E47B6E2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81160" y="7375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C7DCD38D-DE6D-32D2-3D1A-6A26816E53E1}"/>
                    </a:ext>
                  </a:extLst>
                </p14:cNvPr>
                <p14:cNvContentPartPr/>
                <p14:nvPr/>
              </p14:nvContentPartPr>
              <p14:xfrm>
                <a:off x="5863720" y="654034"/>
                <a:ext cx="360" cy="3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44132E13-2393-66E8-8A44-65F6BF81AF3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55080" y="6450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61BC3E88-D078-0A2D-2DCE-7551AB0639A9}"/>
                    </a:ext>
                  </a:extLst>
                </p14:cNvPr>
                <p14:cNvContentPartPr/>
                <p14:nvPr/>
              </p14:nvContentPartPr>
              <p14:xfrm>
                <a:off x="6014560" y="771394"/>
                <a:ext cx="360" cy="36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3F489328-5F85-C101-2254-B2215611ECF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05920" y="762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E750AAF4-771B-7691-0EB8-D42E31259AEF}"/>
                    </a:ext>
                  </a:extLst>
                </p14:cNvPr>
                <p14:cNvContentPartPr/>
                <p14:nvPr/>
              </p14:nvContentPartPr>
              <p14:xfrm>
                <a:off x="5998000" y="670594"/>
                <a:ext cx="360" cy="3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60867441-F76F-4ED2-DD3C-A60C7540224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9000" y="661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80C83867-1321-AB39-9264-7E26906E4569}"/>
                    </a:ext>
                  </a:extLst>
                </p14:cNvPr>
                <p14:cNvContentPartPr/>
                <p14:nvPr/>
              </p14:nvContentPartPr>
              <p14:xfrm>
                <a:off x="5955880" y="670594"/>
                <a:ext cx="360" cy="36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4CDA2E43-6F93-B4ED-C260-1E991EBFE7D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47240" y="661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824EAED5-2C16-F95B-2B4E-D4B427793D8F}"/>
                    </a:ext>
                  </a:extLst>
                </p14:cNvPr>
                <p14:cNvContentPartPr/>
                <p14:nvPr/>
              </p14:nvContentPartPr>
              <p14:xfrm>
                <a:off x="6022840" y="863914"/>
                <a:ext cx="360" cy="36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6C052F52-7628-AEDF-BC3D-D3F0F831B93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14200" y="854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0340C89C-B9D6-2A28-2094-6240D40FFF97}"/>
                    </a:ext>
                  </a:extLst>
                </p14:cNvPr>
                <p14:cNvContentPartPr/>
                <p14:nvPr/>
              </p14:nvContentPartPr>
              <p14:xfrm>
                <a:off x="6199240" y="914314"/>
                <a:ext cx="8640" cy="172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A74DBD2E-BDD8-1BDE-1AD5-61DFED744352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190240" y="905314"/>
                  <a:ext cx="26280" cy="3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D61EBB2-891E-EB83-1B35-83990A89C2D7}"/>
                    </a:ext>
                  </a:extLst>
                </p14:cNvPr>
                <p14:cNvContentPartPr/>
                <p14:nvPr/>
              </p14:nvContentPartPr>
              <p14:xfrm>
                <a:off x="6232720" y="1056514"/>
                <a:ext cx="360" cy="36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7A100845-8D8A-5672-7CA9-5489E032D7B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24080" y="10478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9F484E7A-921F-EA5D-0B47-1FC8B2CED329}"/>
                    </a:ext>
                  </a:extLst>
                </p14:cNvPr>
                <p14:cNvContentPartPr/>
                <p14:nvPr/>
              </p14:nvContentPartPr>
              <p14:xfrm>
                <a:off x="6232720" y="1056514"/>
                <a:ext cx="360" cy="36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3AA2BDE2-53A7-3996-00A6-C3231CAF1E9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24080" y="10478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4024FE32-CA83-74C5-C686-60301D16E84C}"/>
                    </a:ext>
                  </a:extLst>
                </p14:cNvPr>
                <p14:cNvContentPartPr/>
                <p14:nvPr/>
              </p14:nvContentPartPr>
              <p14:xfrm>
                <a:off x="6090160" y="1039954"/>
                <a:ext cx="360" cy="5040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D049B71C-FED3-48DD-CA54-3AD83FA42FB6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081160" y="1031314"/>
                  <a:ext cx="1800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7D6B4712-962E-C6FD-DF80-9AC0AD34507C}"/>
                    </a:ext>
                  </a:extLst>
                </p14:cNvPr>
                <p14:cNvContentPartPr/>
                <p14:nvPr/>
              </p14:nvContentPartPr>
              <p14:xfrm>
                <a:off x="6165400" y="997834"/>
                <a:ext cx="360" cy="36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D84BF56A-8D0C-157C-E92B-A389294849B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6760" y="9891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7583BA7D-92CA-CBF8-1C47-DF82269EDF80}"/>
                    </a:ext>
                  </a:extLst>
                </p14:cNvPr>
                <p14:cNvContentPartPr/>
                <p14:nvPr/>
              </p14:nvContentPartPr>
              <p14:xfrm>
                <a:off x="6107080" y="947794"/>
                <a:ext cx="360" cy="3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0CF52637-FA5F-22D6-E5EE-E416E552B5F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98080" y="9387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C6B3E7C4-77D3-253A-EC3D-0EC3678D68C9}"/>
                    </a:ext>
                  </a:extLst>
                </p14:cNvPr>
                <p14:cNvContentPartPr/>
                <p14:nvPr/>
              </p14:nvContentPartPr>
              <p14:xfrm>
                <a:off x="5955880" y="1056514"/>
                <a:ext cx="360" cy="36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E3D19F44-50A1-B1DA-7427-71840E926C1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47240" y="10478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59C95654-4189-C22F-D4AD-C2FE3206A8F5}"/>
                    </a:ext>
                  </a:extLst>
                </p14:cNvPr>
                <p14:cNvContentPartPr/>
                <p14:nvPr/>
              </p14:nvContentPartPr>
              <p14:xfrm>
                <a:off x="5947600" y="972994"/>
                <a:ext cx="360" cy="36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B2367C6F-6125-D4C0-CA74-47E80BD6B27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38600" y="963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5AC00D27-FBA9-20E2-10EB-EA8B20D7368E}"/>
                    </a:ext>
                  </a:extLst>
                </p14:cNvPr>
                <p14:cNvContentPartPr/>
                <p14:nvPr/>
              </p14:nvContentPartPr>
              <p14:xfrm>
                <a:off x="5779840" y="838714"/>
                <a:ext cx="360" cy="36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E9D60E6F-9A02-A09B-4817-CE9E51A1D3E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70840" y="8297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9F684CBC-AE77-C47D-496C-2B200D8D75FB}"/>
                    </a:ext>
                  </a:extLst>
                </p14:cNvPr>
                <p14:cNvContentPartPr/>
                <p14:nvPr/>
              </p14:nvContentPartPr>
              <p14:xfrm>
                <a:off x="6005920" y="846994"/>
                <a:ext cx="360" cy="36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E7EA85F4-8E59-5381-C448-81AD10A805C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97280" y="837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16D21CB7-E9EB-12C8-F9CF-DADEA01C23F9}"/>
                    </a:ext>
                  </a:extLst>
                </p14:cNvPr>
                <p14:cNvContentPartPr/>
                <p14:nvPr/>
              </p14:nvContentPartPr>
              <p14:xfrm>
                <a:off x="6224080" y="729634"/>
                <a:ext cx="360" cy="36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4E321C19-CEC2-48B2-C85E-FE5C23DFCF1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15440" y="720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2C660E17-EC1A-7365-33FF-4032A420119A}"/>
                    </a:ext>
                  </a:extLst>
                </p14:cNvPr>
                <p14:cNvContentPartPr/>
                <p14:nvPr/>
              </p14:nvContentPartPr>
              <p14:xfrm>
                <a:off x="6140560" y="637474"/>
                <a:ext cx="360" cy="36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9579A56F-A5AF-61C5-2E18-F5D89349879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1560" y="6284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45A959E5-9879-DE0A-0038-39A0064E338C}"/>
                    </a:ext>
                  </a:extLst>
                </p14:cNvPr>
                <p14:cNvContentPartPr/>
                <p14:nvPr/>
              </p14:nvContentPartPr>
              <p14:xfrm>
                <a:off x="6241000" y="620554"/>
                <a:ext cx="1800" cy="36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CD0C13A4-4F45-7866-A421-687DAE1AA1E3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232360" y="611914"/>
                  <a:ext cx="194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E4BABFDE-5315-F5B9-98E3-B37E4ACEBA49}"/>
                    </a:ext>
                  </a:extLst>
                </p14:cNvPr>
                <p14:cNvContentPartPr/>
                <p14:nvPr/>
              </p14:nvContentPartPr>
              <p14:xfrm>
                <a:off x="6324880" y="720994"/>
                <a:ext cx="1800" cy="180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6F71435F-B3F2-69D8-A4DF-1E470E0061DF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316240" y="712354"/>
                  <a:ext cx="1944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548E1F33-FE68-215A-478C-3EE06255D002}"/>
                    </a:ext>
                  </a:extLst>
                </p14:cNvPr>
                <p14:cNvContentPartPr/>
                <p14:nvPr/>
              </p14:nvContentPartPr>
              <p14:xfrm>
                <a:off x="6367000" y="796594"/>
                <a:ext cx="360" cy="15804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807C6C8D-2FFB-C44C-FCAB-AA8D504BADE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358000" y="787594"/>
                  <a:ext cx="18000" cy="17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BE92C190-9DC4-3AD6-B81F-A959F9AC7C3B}"/>
                    </a:ext>
                  </a:extLst>
                </p14:cNvPr>
                <p14:cNvContentPartPr/>
                <p14:nvPr/>
              </p14:nvContentPartPr>
              <p14:xfrm>
                <a:off x="6367000" y="980914"/>
                <a:ext cx="360" cy="36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81F0A318-D2CC-C1C8-2D7D-5248162C058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58000" y="9722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AA117854-9A92-29B7-B9D0-745D30E88B06}"/>
                    </a:ext>
                  </a:extLst>
                </p14:cNvPr>
                <p14:cNvContentPartPr/>
                <p14:nvPr/>
              </p14:nvContentPartPr>
              <p14:xfrm>
                <a:off x="6324880" y="1089994"/>
                <a:ext cx="360" cy="36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74F18C9A-0E76-44C8-5D86-A1532CE0F39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16240" y="1081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2403E4F8-3185-5897-6655-DE3EE88EEF10}"/>
                    </a:ext>
                  </a:extLst>
                </p14:cNvPr>
                <p14:cNvContentPartPr/>
                <p14:nvPr/>
              </p14:nvContentPartPr>
              <p14:xfrm>
                <a:off x="6282760" y="930874"/>
                <a:ext cx="360" cy="36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6BE634F5-EF36-A073-4FDD-5ACE837CC81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74120" y="922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89580C17-119F-978B-E88D-21087B05417D}"/>
                    </a:ext>
                  </a:extLst>
                </p14:cNvPr>
                <p14:cNvContentPartPr/>
                <p14:nvPr/>
              </p14:nvContentPartPr>
              <p14:xfrm>
                <a:off x="6299680" y="871834"/>
                <a:ext cx="6840" cy="36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58084D67-A51F-26B0-41A2-B006FCFA1F6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6291040" y="863194"/>
                  <a:ext cx="244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F4C60D4F-FF28-9D80-85EE-E52F57430FA9}"/>
                    </a:ext>
                  </a:extLst>
                </p14:cNvPr>
                <p14:cNvContentPartPr/>
                <p14:nvPr/>
              </p14:nvContentPartPr>
              <p14:xfrm>
                <a:off x="6408760" y="897394"/>
                <a:ext cx="360" cy="36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8EB62AC5-3CB5-AFFF-CA35-4A970E417E5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99760" y="8883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A65FC678-4D9E-A735-E208-1F832F0427E7}"/>
                    </a:ext>
                  </a:extLst>
                </p14:cNvPr>
                <p14:cNvContentPartPr/>
                <p14:nvPr/>
              </p14:nvContentPartPr>
              <p14:xfrm>
                <a:off x="6417400" y="788314"/>
                <a:ext cx="360" cy="3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8D17B972-92B3-02E6-4F2D-18BF8C8D075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08400" y="779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9CDFAB9C-FBCD-B0D0-88DC-9362DBBE621B}"/>
                    </a:ext>
                  </a:extLst>
                </p14:cNvPr>
                <p14:cNvContentPartPr/>
                <p14:nvPr/>
              </p14:nvContentPartPr>
              <p14:xfrm>
                <a:off x="6408760" y="964354"/>
                <a:ext cx="360" cy="180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2017575B-4048-2ECF-C338-270204130866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6399760" y="955354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91C71F27-31A6-1F13-C5EB-DB7A1C670CB3}"/>
                    </a:ext>
                  </a:extLst>
                </p14:cNvPr>
                <p14:cNvContentPartPr/>
                <p14:nvPr/>
              </p14:nvContentPartPr>
              <p14:xfrm>
                <a:off x="6308320" y="1123834"/>
                <a:ext cx="360" cy="36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7E0CC7CC-3DCF-370E-8B1F-F33C12F4A9D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99320" y="11148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F4866CE8-79D8-2B82-0A77-1F594AD6B38A}"/>
                    </a:ext>
                  </a:extLst>
                </p14:cNvPr>
                <p14:cNvContentPartPr/>
                <p14:nvPr/>
              </p14:nvContentPartPr>
              <p14:xfrm>
                <a:off x="6031480" y="994594"/>
                <a:ext cx="360" cy="122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B17D2F9A-B1DE-299B-F5C7-205861E7DD9D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022480" y="985594"/>
                  <a:ext cx="1800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01CD56C9-41FF-468E-22F3-4515AC5843E6}"/>
                    </a:ext>
                  </a:extLst>
                </p14:cNvPr>
                <p14:cNvContentPartPr/>
                <p14:nvPr/>
              </p14:nvContentPartPr>
              <p14:xfrm>
                <a:off x="6123640" y="830074"/>
                <a:ext cx="360" cy="36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B46DFEAF-7D01-3308-73C8-5020E3BDA0F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15000" y="821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E17A58D8-C10B-06D2-9471-32C94129D678}"/>
                    </a:ext>
                  </a:extLst>
                </p14:cNvPr>
                <p14:cNvContentPartPr/>
                <p14:nvPr/>
              </p14:nvContentPartPr>
              <p14:xfrm>
                <a:off x="6140560" y="828634"/>
                <a:ext cx="1800" cy="180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9912148B-D5B3-07BD-9E7F-7BA3CB084511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6131560" y="819994"/>
                  <a:ext cx="1944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0544A051-FD26-5800-DBFB-8D9C97CFF340}"/>
                    </a:ext>
                  </a:extLst>
                </p14:cNvPr>
                <p14:cNvContentPartPr/>
                <p14:nvPr/>
              </p14:nvContentPartPr>
              <p14:xfrm>
                <a:off x="6123640" y="746554"/>
                <a:ext cx="42120" cy="2556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F7D40B3B-7E11-EC40-3D2A-1A052FC83FBD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6115000" y="737554"/>
                  <a:ext cx="5976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3F061592-5C9F-74E3-C692-40E67FFBFB71}"/>
                    </a:ext>
                  </a:extLst>
                </p14:cNvPr>
                <p14:cNvContentPartPr/>
                <p14:nvPr/>
              </p14:nvContentPartPr>
              <p14:xfrm>
                <a:off x="6054880" y="737914"/>
                <a:ext cx="27000" cy="36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0FDB17B4-3F48-5FC7-0BDF-4C5D6CA9DEA6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6045880" y="728914"/>
                  <a:ext cx="446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30838E71-E55B-97B2-0682-D0A57BB30BAF}"/>
                    </a:ext>
                  </a:extLst>
                </p14:cNvPr>
                <p14:cNvContentPartPr/>
                <p14:nvPr/>
              </p14:nvContentPartPr>
              <p14:xfrm>
                <a:off x="5998000" y="746554"/>
                <a:ext cx="360" cy="36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5A5B4EC7-B8C8-6950-5255-7B504337BD2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9000" y="7375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F387B9BA-82EC-73AF-2443-AECB26355D18}"/>
                    </a:ext>
                  </a:extLst>
                </p14:cNvPr>
                <p14:cNvContentPartPr/>
                <p14:nvPr/>
              </p14:nvContentPartPr>
              <p14:xfrm>
                <a:off x="5762920" y="720994"/>
                <a:ext cx="360" cy="36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70EA1CE0-9C58-BFC9-2CF5-01C806A68E5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53920" y="712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3908018B-6816-62F1-D625-CD23CB8BD694}"/>
                    </a:ext>
                  </a:extLst>
                </p14:cNvPr>
                <p14:cNvContentPartPr/>
                <p14:nvPr/>
              </p14:nvContentPartPr>
              <p14:xfrm>
                <a:off x="5846800" y="662314"/>
                <a:ext cx="360" cy="3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1DB8BFDC-6AE2-83DF-EE4C-01052F25D50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38160" y="6536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58B73E97-B913-D050-27B1-201A251E0B5A}"/>
                    </a:ext>
                  </a:extLst>
                </p14:cNvPr>
                <p14:cNvContentPartPr/>
                <p14:nvPr/>
              </p14:nvContentPartPr>
              <p14:xfrm>
                <a:off x="5737720" y="813514"/>
                <a:ext cx="360" cy="1224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4729F861-D5BB-B7D5-3A9A-435FFC2712D2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5729080" y="804514"/>
                  <a:ext cx="1800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9B46B45D-FF28-2B92-AF18-36E0F12AD9D4}"/>
                    </a:ext>
                  </a:extLst>
                </p14:cNvPr>
                <p14:cNvContentPartPr/>
                <p14:nvPr/>
              </p14:nvContentPartPr>
              <p14:xfrm>
                <a:off x="5754640" y="1014754"/>
                <a:ext cx="360" cy="36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2CF8B017-7B0F-6E92-4183-58170D9C83D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46000" y="1005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72E036BB-1149-68E1-A85B-B64FE8B373EE}"/>
                    </a:ext>
                  </a:extLst>
                </p14:cNvPr>
                <p14:cNvContentPartPr/>
                <p14:nvPr/>
              </p14:nvContentPartPr>
              <p14:xfrm>
                <a:off x="5804680" y="914314"/>
                <a:ext cx="360" cy="36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B72C9BE0-881F-E000-28C9-27F05426D54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9604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A2984B50-75EF-FFCD-BB9F-2AF7EB8E229F}"/>
                    </a:ext>
                  </a:extLst>
                </p14:cNvPr>
                <p14:cNvContentPartPr/>
                <p14:nvPr/>
              </p14:nvContentPartPr>
              <p14:xfrm>
                <a:off x="5746000" y="914314"/>
                <a:ext cx="360" cy="36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3C4C84CB-3E39-F20F-FA51-D70FC6EBC5B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3736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C7C2CD85-8DE4-AF4A-1A1E-D9C9C80395BB}"/>
                    </a:ext>
                  </a:extLst>
                </p14:cNvPr>
                <p14:cNvContentPartPr/>
                <p14:nvPr/>
              </p14:nvContentPartPr>
              <p14:xfrm>
                <a:off x="5721160" y="914314"/>
                <a:ext cx="360" cy="36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1B89ED66-4A75-AF03-1333-43A4B8BAF0D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1216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B9D58048-DB49-1204-EA02-F879AEC12416}"/>
                    </a:ext>
                  </a:extLst>
                </p14:cNvPr>
                <p14:cNvContentPartPr/>
                <p14:nvPr/>
              </p14:nvContentPartPr>
              <p14:xfrm>
                <a:off x="5712520" y="863914"/>
                <a:ext cx="360" cy="36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D508396F-7CEC-E51B-8043-3A5AC321FB9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03520" y="854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E044BC3C-B39D-962C-7F5C-C53E862D4D30}"/>
                    </a:ext>
                  </a:extLst>
                </p14:cNvPr>
                <p14:cNvContentPartPr/>
                <p14:nvPr/>
              </p14:nvContentPartPr>
              <p14:xfrm>
                <a:off x="6022840" y="890554"/>
                <a:ext cx="33480" cy="5760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C4921FE-B871-DBB9-2AB2-1D1730ED546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6014200" y="881914"/>
                  <a:ext cx="5112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EB1EF681-D541-23C1-CCDA-A8E80FB98BA4}"/>
                    </a:ext>
                  </a:extLst>
                </p14:cNvPr>
                <p14:cNvContentPartPr/>
                <p14:nvPr/>
              </p14:nvContentPartPr>
              <p14:xfrm>
                <a:off x="5989360" y="914314"/>
                <a:ext cx="17280" cy="50400"/>
              </p14:xfrm>
            </p:contentPart>
          </mc:Choice>
          <mc:Fallback xmlns=""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8DD1C27D-2103-91CF-1F84-1B23A38CB28F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980360" y="905314"/>
                  <a:ext cx="3492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F90F9B59-F0AF-1979-8860-03E7C1D1298C}"/>
                    </a:ext>
                  </a:extLst>
                </p14:cNvPr>
                <p14:cNvContentPartPr/>
                <p14:nvPr/>
              </p14:nvContentPartPr>
              <p14:xfrm>
                <a:off x="5947600" y="964354"/>
                <a:ext cx="360" cy="360"/>
              </p14:xfrm>
            </p:contentPart>
          </mc:Choice>
          <mc:Fallback xmlns=""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BC638AAB-9CD9-C1AD-FF5C-B8B1A90B1C2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38600" y="955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E41FDA2A-015C-99E0-7065-F0F3845414C7}"/>
                    </a:ext>
                  </a:extLst>
                </p14:cNvPr>
                <p14:cNvContentPartPr/>
                <p14:nvPr/>
              </p14:nvContentPartPr>
              <p14:xfrm>
                <a:off x="5846800" y="1056514"/>
                <a:ext cx="360" cy="1800"/>
              </p14:xfrm>
            </p:contentPart>
          </mc:Choice>
          <mc:Fallback xmlns=""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45309090-9E42-D7C1-E38D-D5D15E793A9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838160" y="1047874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D2B0CE8D-BA51-2850-10E4-0BB7EF1C60C0}"/>
                    </a:ext>
                  </a:extLst>
                </p14:cNvPr>
                <p14:cNvContentPartPr/>
                <p14:nvPr/>
              </p14:nvContentPartPr>
              <p14:xfrm>
                <a:off x="6022840" y="1023394"/>
                <a:ext cx="360" cy="360"/>
              </p14:xfrm>
            </p:contentPart>
          </mc:Choice>
          <mc:Fallback xmlns=""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3D2A56C1-94C7-9179-BF16-0CE13FB6498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14200" y="10143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0919905C-FF74-2AAA-0C28-435A58BF6A41}"/>
                    </a:ext>
                  </a:extLst>
                </p14:cNvPr>
                <p14:cNvContentPartPr/>
                <p14:nvPr/>
              </p14:nvContentPartPr>
              <p14:xfrm>
                <a:off x="6232720" y="1157314"/>
                <a:ext cx="360" cy="36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B2BEA37A-2BEC-257F-C460-AD1AE4D42B2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24080" y="11486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8A9065A9-53E5-AA54-EDB4-07EE846D422F}"/>
                    </a:ext>
                  </a:extLst>
                </p14:cNvPr>
                <p14:cNvContentPartPr/>
                <p14:nvPr/>
              </p14:nvContentPartPr>
              <p14:xfrm>
                <a:off x="6199240" y="1165594"/>
                <a:ext cx="360" cy="36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14BC848A-3287-B204-1EF9-B0DF5A2C2EC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90240" y="1156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B092CCFE-A70D-A96C-F8A7-5655EA23E3F0}"/>
                    </a:ext>
                  </a:extLst>
                </p14:cNvPr>
                <p14:cNvContentPartPr/>
                <p14:nvPr/>
              </p14:nvContentPartPr>
              <p14:xfrm>
                <a:off x="6031480" y="1132474"/>
                <a:ext cx="360" cy="864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662348F4-98DA-258E-254A-D50C6B6405B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022480" y="1123474"/>
                  <a:ext cx="1800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E1C4416D-1C2A-69DA-2789-9B2D99581E14}"/>
                    </a:ext>
                  </a:extLst>
                </p14:cNvPr>
                <p14:cNvContentPartPr/>
                <p14:nvPr/>
              </p14:nvContentPartPr>
              <p14:xfrm>
                <a:off x="6123640" y="1207714"/>
                <a:ext cx="360" cy="36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EAC5D6FC-9893-186C-922B-B513AAC54ED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15000" y="1199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3882D6DF-2D3F-6064-CEB1-1459996A8D6E}"/>
                    </a:ext>
                  </a:extLst>
                </p14:cNvPr>
                <p14:cNvContentPartPr/>
                <p14:nvPr/>
              </p14:nvContentPartPr>
              <p14:xfrm>
                <a:off x="5989360" y="1207714"/>
                <a:ext cx="360" cy="36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EC951B25-A880-2B24-82E9-025B5DD8383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0360" y="1199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F382D816-B3F9-4C32-49AF-6C0C6DB785B8}"/>
                    </a:ext>
                  </a:extLst>
                </p14:cNvPr>
                <p14:cNvContentPartPr/>
                <p14:nvPr/>
              </p14:nvContentPartPr>
              <p14:xfrm>
                <a:off x="5922400" y="1123834"/>
                <a:ext cx="360" cy="3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D0CA8B0B-E356-62EB-9E62-63182793A15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11148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996AFD24-EAB5-B7CC-451F-4E55EFEF2831}"/>
                    </a:ext>
                  </a:extLst>
                </p14:cNvPr>
                <p14:cNvContentPartPr/>
                <p14:nvPr/>
              </p14:nvContentPartPr>
              <p14:xfrm>
                <a:off x="5922400" y="1089994"/>
                <a:ext cx="151200" cy="3384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20542433-5974-8ADE-DA80-22CAB919F6E9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5913400" y="1081354"/>
                  <a:ext cx="16884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DE8EC7E4-CF5B-1A05-CB48-30E9D68D3B1C}"/>
                    </a:ext>
                  </a:extLst>
                </p14:cNvPr>
                <p14:cNvContentPartPr/>
                <p14:nvPr/>
              </p14:nvContentPartPr>
              <p14:xfrm>
                <a:off x="5863720" y="1140394"/>
                <a:ext cx="33480" cy="17280"/>
              </p14:xfrm>
            </p:contentPart>
          </mc:Choice>
          <mc:Fallback xmlns=""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7E227B68-A9A6-5742-0DF8-48ECAFDE086B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5855080" y="1131754"/>
                  <a:ext cx="51120" cy="3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A4F36C64-80F8-EB7B-A5FB-B6743CB2888C}"/>
                    </a:ext>
                  </a:extLst>
                </p14:cNvPr>
                <p14:cNvContentPartPr/>
                <p14:nvPr/>
              </p14:nvContentPartPr>
              <p14:xfrm>
                <a:off x="5838520" y="1106914"/>
                <a:ext cx="27000" cy="3600"/>
              </p14:xfrm>
            </p:contentPart>
          </mc:Choice>
          <mc:Fallback xmlns=""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6A098CF8-5C84-AA56-A6E7-49F4D900B89B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829520" y="1098274"/>
                  <a:ext cx="44640" cy="2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EF74C8C8-0355-783D-EE82-E7CD06611EF8}"/>
                    </a:ext>
                  </a:extLst>
                </p14:cNvPr>
                <p14:cNvContentPartPr/>
                <p14:nvPr/>
              </p14:nvContentPartPr>
              <p14:xfrm>
                <a:off x="6031480" y="1123834"/>
                <a:ext cx="8640" cy="360"/>
              </p14:xfrm>
            </p:contentPart>
          </mc:Choice>
          <mc:Fallback xmlns=""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0785E2B2-0611-EE14-8519-925CAE6B47D4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6022480" y="1114834"/>
                  <a:ext cx="262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7626DF2B-8F97-BF2E-90F9-573F7832B6F2}"/>
                    </a:ext>
                  </a:extLst>
                </p14:cNvPr>
                <p14:cNvContentPartPr/>
                <p14:nvPr/>
              </p14:nvContentPartPr>
              <p14:xfrm>
                <a:off x="6005920" y="1098634"/>
                <a:ext cx="360" cy="1800"/>
              </p14:xfrm>
            </p:contentPart>
          </mc:Choice>
          <mc:Fallback xmlns=""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27EF7CA0-2877-F486-5D6A-A8EF9AEEE150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997280" y="1089994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4C4C8AC3-CE93-1D06-ECE7-0FD6CACD41C6}"/>
                    </a:ext>
                  </a:extLst>
                </p14:cNvPr>
                <p14:cNvContentPartPr/>
                <p14:nvPr/>
              </p14:nvContentPartPr>
              <p14:xfrm>
                <a:off x="6031480" y="1132474"/>
                <a:ext cx="119160" cy="59040"/>
              </p14:xfrm>
            </p:contentPart>
          </mc:Choice>
          <mc:Fallback xmlns=""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F0F015E0-D0D3-A745-6DE0-3FAE8BE77E38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6022480" y="1123474"/>
                  <a:ext cx="13680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34C396A5-CA4F-998D-0CBA-1EF7B1C134A5}"/>
                    </a:ext>
                  </a:extLst>
                </p14:cNvPr>
                <p14:cNvContentPartPr/>
                <p14:nvPr/>
              </p14:nvContentPartPr>
              <p14:xfrm>
                <a:off x="6165400" y="1115554"/>
                <a:ext cx="17280" cy="33840"/>
              </p14:xfrm>
            </p:contentPart>
          </mc:Choice>
          <mc:Fallback xmlns=""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E2F49FC3-A6EF-150F-CAEB-A8B48716C80A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6156760" y="1106554"/>
                  <a:ext cx="3492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3720B50A-9177-DF8A-710A-BD137F19240F}"/>
                    </a:ext>
                  </a:extLst>
                </p14:cNvPr>
                <p14:cNvContentPartPr/>
                <p14:nvPr/>
              </p14:nvContentPartPr>
              <p14:xfrm>
                <a:off x="6131920" y="1115554"/>
                <a:ext cx="360" cy="360"/>
              </p14:xfrm>
            </p:contentPart>
          </mc:Choice>
          <mc:Fallback xmlns=""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37BF5DD6-B6BF-5F97-A6D9-2AE17E53EBB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23280" y="11065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DA6A3308-FB63-FB4A-E3BA-71DF3DFD665C}"/>
                    </a:ext>
                  </a:extLst>
                </p14:cNvPr>
                <p14:cNvContentPartPr/>
                <p14:nvPr/>
              </p14:nvContentPartPr>
              <p14:xfrm>
                <a:off x="6207520" y="1082074"/>
                <a:ext cx="360" cy="360"/>
              </p14:xfrm>
            </p:contentPart>
          </mc:Choice>
          <mc:Fallback xmlns=""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EFFCB40F-6056-2BC4-D0ED-763DC165428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98520" y="1073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9276274B-C1A6-E343-F8BB-D43BEA3CB25B}"/>
                    </a:ext>
                  </a:extLst>
                </p14:cNvPr>
                <p14:cNvContentPartPr/>
                <p14:nvPr/>
              </p14:nvContentPartPr>
              <p14:xfrm>
                <a:off x="6165400" y="989554"/>
                <a:ext cx="209880" cy="42120"/>
              </p14:xfrm>
            </p:contentPart>
          </mc:Choice>
          <mc:Fallback xmlns=""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47FF1AF8-FBBA-0F7C-3973-EEE4C0865885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6156760" y="980914"/>
                  <a:ext cx="227520" cy="5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AC365986-DEF8-AF9B-851D-19DBBC485E4A}"/>
                    </a:ext>
                  </a:extLst>
                </p14:cNvPr>
                <p14:cNvContentPartPr/>
                <p14:nvPr/>
              </p14:nvContentPartPr>
              <p14:xfrm>
                <a:off x="6324880" y="1006474"/>
                <a:ext cx="360" cy="360"/>
              </p14:xfrm>
            </p:contentPart>
          </mc:Choice>
          <mc:Fallback xmlns=""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F82AF635-A7AB-A060-D4D0-82BD927FD37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16240" y="9974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AA3C9F0E-43C4-A33B-EAC0-C4654594EC7B}"/>
                    </a:ext>
                  </a:extLst>
                </p14:cNvPr>
                <p14:cNvContentPartPr/>
                <p14:nvPr/>
              </p14:nvContentPartPr>
              <p14:xfrm>
                <a:off x="6324880" y="1065154"/>
                <a:ext cx="360" cy="36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B01B6805-A8E6-763E-78AA-8086C8D8BDC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16240" y="10561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F5E00AD1-6003-1CE8-4769-B78D376D9F5F}"/>
                    </a:ext>
                  </a:extLst>
                </p14:cNvPr>
                <p14:cNvContentPartPr/>
                <p14:nvPr/>
              </p14:nvContentPartPr>
              <p14:xfrm>
                <a:off x="6224080" y="947794"/>
                <a:ext cx="360" cy="36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F6FD0B7E-9216-6CF2-8E03-11F37394A3D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15440" y="9387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42DF40FE-C2B8-82C2-D3BA-B18056C6DA79}"/>
                    </a:ext>
                  </a:extLst>
                </p14:cNvPr>
                <p14:cNvContentPartPr/>
                <p14:nvPr/>
              </p14:nvContentPartPr>
              <p14:xfrm>
                <a:off x="6182320" y="956074"/>
                <a:ext cx="360" cy="36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6D5007FC-90D9-4C46-B0D7-10AAF3E6E8E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73680" y="947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D5E0D442-B94B-125E-2F26-2AC4BF2447A7}"/>
                    </a:ext>
                  </a:extLst>
                </p14:cNvPr>
                <p14:cNvContentPartPr/>
                <p14:nvPr/>
              </p14:nvContentPartPr>
              <p14:xfrm>
                <a:off x="6073240" y="830074"/>
                <a:ext cx="360" cy="360"/>
              </p14:xfrm>
            </p:contentPart>
          </mc:Choice>
          <mc:Fallback xmlns=""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B67E2D99-3568-D877-44C7-09396F1A8FB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64600" y="821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DB276405-C26F-4F9D-C03F-016DEC512819}"/>
                    </a:ext>
                  </a:extLst>
                </p14:cNvPr>
                <p14:cNvContentPartPr/>
                <p14:nvPr/>
              </p14:nvContentPartPr>
              <p14:xfrm>
                <a:off x="6224080" y="871834"/>
                <a:ext cx="360" cy="360"/>
              </p14:xfrm>
            </p:contentPart>
          </mc:Choice>
          <mc:Fallback xmlns=""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3154E0FB-34B2-0B15-10CB-690D75F1DBF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15440" y="8631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48" name="Ink 147">
                  <a:extLst>
                    <a:ext uri="{FF2B5EF4-FFF2-40B4-BE49-F238E27FC236}">
                      <a16:creationId xmlns:a16="http://schemas.microsoft.com/office/drawing/2014/main" id="{629EDBE4-568F-BE76-F4B8-A09565599093}"/>
                    </a:ext>
                  </a:extLst>
                </p14:cNvPr>
                <p14:cNvContentPartPr/>
                <p14:nvPr/>
              </p14:nvContentPartPr>
              <p14:xfrm>
                <a:off x="6190600" y="796594"/>
                <a:ext cx="360" cy="360"/>
              </p14:xfrm>
            </p:contentPart>
          </mc:Choice>
          <mc:Fallback xmlns="">
            <p:pic>
              <p:nvPicPr>
                <p:cNvPr id="148" name="Ink 147">
                  <a:extLst>
                    <a:ext uri="{FF2B5EF4-FFF2-40B4-BE49-F238E27FC236}">
                      <a16:creationId xmlns:a16="http://schemas.microsoft.com/office/drawing/2014/main" id="{2511AA86-7ECC-B634-43B1-358551895A9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81960" y="7875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49" name="Ink 148">
                  <a:extLst>
                    <a:ext uri="{FF2B5EF4-FFF2-40B4-BE49-F238E27FC236}">
                      <a16:creationId xmlns:a16="http://schemas.microsoft.com/office/drawing/2014/main" id="{F6CA1738-041A-1D58-573B-3D4C47C365E5}"/>
                    </a:ext>
                  </a:extLst>
                </p14:cNvPr>
                <p14:cNvContentPartPr/>
                <p14:nvPr/>
              </p14:nvContentPartPr>
              <p14:xfrm>
                <a:off x="6148840" y="762754"/>
                <a:ext cx="360" cy="360"/>
              </p14:xfrm>
            </p:contentPart>
          </mc:Choice>
          <mc:Fallback xmlns=""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84892E78-8CA8-1358-57B2-AF8E052D0A9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9840" y="7541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65370C91-7D03-383E-FF5E-0867CE08E5A4}"/>
                    </a:ext>
                  </a:extLst>
                </p14:cNvPr>
                <p14:cNvContentPartPr/>
                <p14:nvPr/>
              </p14:nvContentPartPr>
              <p14:xfrm>
                <a:off x="6123640" y="679234"/>
                <a:ext cx="360" cy="360"/>
              </p14:xfrm>
            </p:contentPart>
          </mc:Choice>
          <mc:Fallback xmlns=""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CEC80AC9-48A2-4AFD-A4EB-9A3F01DA42D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15000" y="670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51" name="Ink 150">
                  <a:extLst>
                    <a:ext uri="{FF2B5EF4-FFF2-40B4-BE49-F238E27FC236}">
                      <a16:creationId xmlns:a16="http://schemas.microsoft.com/office/drawing/2014/main" id="{DEF45F9C-7F06-0FB2-4EC8-635F6707FCA9}"/>
                    </a:ext>
                  </a:extLst>
                </p14:cNvPr>
                <p14:cNvContentPartPr/>
                <p14:nvPr/>
              </p14:nvContentPartPr>
              <p14:xfrm>
                <a:off x="6064960" y="620554"/>
                <a:ext cx="16920" cy="33480"/>
              </p14:xfrm>
            </p:contentPart>
          </mc:Choice>
          <mc:Fallback xmlns="">
            <p:pic>
              <p:nvPicPr>
                <p:cNvPr id="151" name="Ink 150">
                  <a:extLst>
                    <a:ext uri="{FF2B5EF4-FFF2-40B4-BE49-F238E27FC236}">
                      <a16:creationId xmlns:a16="http://schemas.microsoft.com/office/drawing/2014/main" id="{B72340EC-C8BB-349A-002E-D114A043146A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6056320" y="611914"/>
                  <a:ext cx="3456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52" name="Ink 151">
                  <a:extLst>
                    <a:ext uri="{FF2B5EF4-FFF2-40B4-BE49-F238E27FC236}">
                      <a16:creationId xmlns:a16="http://schemas.microsoft.com/office/drawing/2014/main" id="{2CC86615-BE6B-A142-D0C1-95732FC74C13}"/>
                    </a:ext>
                  </a:extLst>
                </p14:cNvPr>
                <p14:cNvContentPartPr/>
                <p14:nvPr/>
              </p14:nvContentPartPr>
              <p14:xfrm>
                <a:off x="5998000" y="620554"/>
                <a:ext cx="360" cy="360"/>
              </p14:xfrm>
            </p:contentPart>
          </mc:Choice>
          <mc:Fallback xmlns="">
            <p:pic>
              <p:nvPicPr>
                <p:cNvPr id="152" name="Ink 151">
                  <a:extLst>
                    <a:ext uri="{FF2B5EF4-FFF2-40B4-BE49-F238E27FC236}">
                      <a16:creationId xmlns:a16="http://schemas.microsoft.com/office/drawing/2014/main" id="{86436C3F-F156-539A-A154-3202F29FE2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9000" y="611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53" name="Ink 152">
                  <a:extLst>
                    <a:ext uri="{FF2B5EF4-FFF2-40B4-BE49-F238E27FC236}">
                      <a16:creationId xmlns:a16="http://schemas.microsoft.com/office/drawing/2014/main" id="{15A9ACE2-91DF-5D8C-8DE0-3E8F5C0611D2}"/>
                    </a:ext>
                  </a:extLst>
                </p14:cNvPr>
                <p14:cNvContentPartPr/>
                <p14:nvPr/>
              </p14:nvContentPartPr>
              <p14:xfrm>
                <a:off x="5972440" y="620554"/>
                <a:ext cx="360" cy="360"/>
              </p14:xfrm>
            </p:contentPart>
          </mc:Choice>
          <mc:Fallback xmlns="">
            <p:pic>
              <p:nvPicPr>
                <p:cNvPr id="153" name="Ink 152">
                  <a:extLst>
                    <a:ext uri="{FF2B5EF4-FFF2-40B4-BE49-F238E27FC236}">
                      <a16:creationId xmlns:a16="http://schemas.microsoft.com/office/drawing/2014/main" id="{336D64EC-BBE6-CAD8-EBE1-74C7EF98172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63800" y="611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54" name="Ink 153">
                  <a:extLst>
                    <a:ext uri="{FF2B5EF4-FFF2-40B4-BE49-F238E27FC236}">
                      <a16:creationId xmlns:a16="http://schemas.microsoft.com/office/drawing/2014/main" id="{0AB1CF66-324A-B75E-987E-059B660D8E64}"/>
                    </a:ext>
                  </a:extLst>
                </p14:cNvPr>
                <p14:cNvContentPartPr/>
                <p14:nvPr/>
              </p14:nvContentPartPr>
              <p14:xfrm>
                <a:off x="5922400" y="611914"/>
                <a:ext cx="360" cy="360"/>
              </p14:xfrm>
            </p:contentPart>
          </mc:Choice>
          <mc:Fallback xmlns="">
            <p:pic>
              <p:nvPicPr>
                <p:cNvPr id="154" name="Ink 153">
                  <a:extLst>
                    <a:ext uri="{FF2B5EF4-FFF2-40B4-BE49-F238E27FC236}">
                      <a16:creationId xmlns:a16="http://schemas.microsoft.com/office/drawing/2014/main" id="{90230085-1ABE-FE78-3269-86494D5A4A2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6032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55" name="Ink 154">
                  <a:extLst>
                    <a:ext uri="{FF2B5EF4-FFF2-40B4-BE49-F238E27FC236}">
                      <a16:creationId xmlns:a16="http://schemas.microsoft.com/office/drawing/2014/main" id="{58CB9D75-ECD1-AD30-C244-5005616A383F}"/>
                    </a:ext>
                  </a:extLst>
                </p14:cNvPr>
                <p14:cNvContentPartPr/>
                <p14:nvPr/>
              </p14:nvContentPartPr>
              <p14:xfrm>
                <a:off x="5922400" y="712714"/>
                <a:ext cx="360" cy="360"/>
              </p14:xfrm>
            </p:contentPart>
          </mc:Choice>
          <mc:Fallback xmlns="">
            <p:pic>
              <p:nvPicPr>
                <p:cNvPr id="155" name="Ink 154">
                  <a:extLst>
                    <a:ext uri="{FF2B5EF4-FFF2-40B4-BE49-F238E27FC236}">
                      <a16:creationId xmlns:a16="http://schemas.microsoft.com/office/drawing/2014/main" id="{EAEB20DD-814D-8C14-34EB-87DE918A4BD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704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57" name="Ink 156">
                  <a:extLst>
                    <a:ext uri="{FF2B5EF4-FFF2-40B4-BE49-F238E27FC236}">
                      <a16:creationId xmlns:a16="http://schemas.microsoft.com/office/drawing/2014/main" id="{DA434062-184A-85EB-C47F-A990B9868FB3}"/>
                    </a:ext>
                  </a:extLst>
                </p14:cNvPr>
                <p14:cNvContentPartPr/>
                <p14:nvPr/>
              </p14:nvContentPartPr>
              <p14:xfrm>
                <a:off x="5804680" y="729634"/>
                <a:ext cx="360" cy="360"/>
              </p14:xfrm>
            </p:contentPart>
          </mc:Choice>
          <mc:Fallback xmlns="">
            <p:pic>
              <p:nvPicPr>
                <p:cNvPr id="157" name="Ink 156">
                  <a:extLst>
                    <a:ext uri="{FF2B5EF4-FFF2-40B4-BE49-F238E27FC236}">
                      <a16:creationId xmlns:a16="http://schemas.microsoft.com/office/drawing/2014/main" id="{CC9718A9-C693-47A5-B8C2-CCA462B5545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96040" y="720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158" name="Ink 157">
                  <a:extLst>
                    <a:ext uri="{FF2B5EF4-FFF2-40B4-BE49-F238E27FC236}">
                      <a16:creationId xmlns:a16="http://schemas.microsoft.com/office/drawing/2014/main" id="{52193283-B66A-6D23-4E57-F23EE4BC633F}"/>
                    </a:ext>
                  </a:extLst>
                </p14:cNvPr>
                <p14:cNvContentPartPr/>
                <p14:nvPr/>
              </p14:nvContentPartPr>
              <p14:xfrm>
                <a:off x="5855080" y="704434"/>
                <a:ext cx="360" cy="360"/>
              </p14:xfrm>
            </p:contentPart>
          </mc:Choice>
          <mc:Fallback xmlns="">
            <p:pic>
              <p:nvPicPr>
                <p:cNvPr id="158" name="Ink 157">
                  <a:extLst>
                    <a:ext uri="{FF2B5EF4-FFF2-40B4-BE49-F238E27FC236}">
                      <a16:creationId xmlns:a16="http://schemas.microsoft.com/office/drawing/2014/main" id="{7C1F58B5-E736-6027-4156-C7A9DA96DBC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46440" y="695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E2A3F262-6D89-2C78-CF5A-B14745532F4B}"/>
                    </a:ext>
                  </a:extLst>
                </p14:cNvPr>
                <p14:cNvContentPartPr/>
                <p14:nvPr/>
              </p14:nvContentPartPr>
              <p14:xfrm>
                <a:off x="5872000" y="997834"/>
                <a:ext cx="25560" cy="900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5C1B5BDF-5265-4C82-3E6A-0E6F8C760121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5863000" y="989194"/>
                  <a:ext cx="4320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8FA7DE70-8229-2253-631E-8696C57210B9}"/>
                    </a:ext>
                  </a:extLst>
                </p14:cNvPr>
                <p14:cNvContentPartPr/>
                <p14:nvPr/>
              </p14:nvContentPartPr>
              <p14:xfrm>
                <a:off x="5863720" y="964354"/>
                <a:ext cx="360" cy="36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16F3EFAA-E876-52A8-0916-D0EA4346E82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55080" y="955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0A0BC593-6AB6-CC63-141B-CCE6CFEB874A}"/>
                    </a:ext>
                  </a:extLst>
                </p14:cNvPr>
                <p14:cNvContentPartPr/>
                <p14:nvPr/>
              </p14:nvContentPartPr>
              <p14:xfrm>
                <a:off x="5788120" y="956074"/>
                <a:ext cx="59400" cy="2556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8AC59738-E03E-BAFC-F4A2-E02225F8C554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779120" y="947074"/>
                  <a:ext cx="7704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0CCA66A0-A3C4-964D-DCF8-CDBE7CFBA310}"/>
                    </a:ext>
                  </a:extLst>
                </p14:cNvPr>
                <p14:cNvContentPartPr/>
                <p14:nvPr/>
              </p14:nvContentPartPr>
              <p14:xfrm>
                <a:off x="5796400" y="1023394"/>
                <a:ext cx="360" cy="36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09B09482-91D3-BBCD-C564-091C261CED5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87760" y="10143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60" name="Ink 159">
                  <a:extLst>
                    <a:ext uri="{FF2B5EF4-FFF2-40B4-BE49-F238E27FC236}">
                      <a16:creationId xmlns:a16="http://schemas.microsoft.com/office/drawing/2014/main" id="{9E403A79-342F-5EFD-A84E-687296EE0991}"/>
                    </a:ext>
                  </a:extLst>
                </p14:cNvPr>
                <p14:cNvContentPartPr/>
                <p14:nvPr/>
              </p14:nvContentPartPr>
              <p14:xfrm>
                <a:off x="5872000" y="947794"/>
                <a:ext cx="6840" cy="360"/>
              </p14:xfrm>
            </p:contentPart>
          </mc:Choice>
          <mc:Fallback xmlns="">
            <p:pic>
              <p:nvPicPr>
                <p:cNvPr id="160" name="Ink 159">
                  <a:extLst>
                    <a:ext uri="{FF2B5EF4-FFF2-40B4-BE49-F238E27FC236}">
                      <a16:creationId xmlns:a16="http://schemas.microsoft.com/office/drawing/2014/main" id="{FE5CDE00-FAE7-404C-08CB-BCD970EA6697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5863000" y="938794"/>
                  <a:ext cx="244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11A8E5E-4D2D-05ED-749F-BFB4D3884B87}"/>
                    </a:ext>
                  </a:extLst>
                </p14:cNvPr>
                <p14:cNvContentPartPr/>
                <p14:nvPr/>
              </p14:nvContentPartPr>
              <p14:xfrm>
                <a:off x="5821600" y="788314"/>
                <a:ext cx="360" cy="3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4D14C255-CE90-E6E7-54DC-A6C5B212257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12600" y="779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BB0198B3-4DFC-0B98-7C9D-8EA2C70ED28A}"/>
                    </a:ext>
                  </a:extLst>
                </p14:cNvPr>
                <p14:cNvContentPartPr/>
                <p14:nvPr/>
              </p14:nvContentPartPr>
              <p14:xfrm>
                <a:off x="5922400" y="888754"/>
                <a:ext cx="360" cy="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272EF750-56BB-2B00-232A-A0F20F87212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8801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03D250DA-1BDE-8A97-72F0-081D129E08E3}"/>
                    </a:ext>
                  </a:extLst>
                </p14:cNvPr>
                <p14:cNvContentPartPr/>
                <p14:nvPr/>
              </p14:nvContentPartPr>
              <p14:xfrm>
                <a:off x="5930680" y="754834"/>
                <a:ext cx="9000" cy="507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7873680F-00C7-4938-53E4-F6CEFC22AF53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5921680" y="745834"/>
                  <a:ext cx="2664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BABC66C2-B8DF-1ED4-358A-51AF6580793B}"/>
                    </a:ext>
                  </a:extLst>
                </p14:cNvPr>
                <p14:cNvContentPartPr/>
                <p14:nvPr/>
              </p14:nvContentPartPr>
              <p14:xfrm>
                <a:off x="5830240" y="762754"/>
                <a:ext cx="33840" cy="36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820593F0-FDEE-037C-F815-547992E3E7C2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5821240" y="754114"/>
                  <a:ext cx="514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0457E263-E0DB-79CA-AE8F-0645F420F785}"/>
                    </a:ext>
                  </a:extLst>
                </p14:cNvPr>
                <p14:cNvContentPartPr/>
                <p14:nvPr/>
              </p14:nvContentPartPr>
              <p14:xfrm>
                <a:off x="5788120" y="771394"/>
                <a:ext cx="360" cy="36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8B372045-9D00-3275-69C6-208EC5A4C49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79120" y="762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399265D9-8C66-381C-2B3D-2B6775C11FAA}"/>
                    </a:ext>
                  </a:extLst>
                </p14:cNvPr>
                <p14:cNvContentPartPr/>
                <p14:nvPr/>
              </p14:nvContentPartPr>
              <p14:xfrm>
                <a:off x="5947600" y="863914"/>
                <a:ext cx="360" cy="36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3383F450-08BC-6E08-038F-37DE544C254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38600" y="854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E2687968-710B-6A8E-23CA-47D49F3AC6E9}"/>
                    </a:ext>
                  </a:extLst>
                </p14:cNvPr>
                <p14:cNvContentPartPr/>
                <p14:nvPr/>
              </p14:nvContentPartPr>
              <p14:xfrm>
                <a:off x="5855080" y="821794"/>
                <a:ext cx="75960" cy="33480"/>
              </p14:xfrm>
            </p:contentPart>
          </mc:Choice>
          <mc:Fallback xmlns=""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9C44AC88-1577-640E-EF74-BFD5ABB6BFC2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5846440" y="813154"/>
                  <a:ext cx="9360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56" name="Ink 155">
                  <a:extLst>
                    <a:ext uri="{FF2B5EF4-FFF2-40B4-BE49-F238E27FC236}">
                      <a16:creationId xmlns:a16="http://schemas.microsoft.com/office/drawing/2014/main" id="{BF41FECB-8472-E0B7-7F1B-19984F836417}"/>
                    </a:ext>
                  </a:extLst>
                </p14:cNvPr>
                <p14:cNvContentPartPr/>
                <p14:nvPr/>
              </p14:nvContentPartPr>
              <p14:xfrm>
                <a:off x="5838520" y="771394"/>
                <a:ext cx="360" cy="360"/>
              </p14:xfrm>
            </p:contentPart>
          </mc:Choice>
          <mc:Fallback xmlns="">
            <p:pic>
              <p:nvPicPr>
                <p:cNvPr id="156" name="Ink 155">
                  <a:extLst>
                    <a:ext uri="{FF2B5EF4-FFF2-40B4-BE49-F238E27FC236}">
                      <a16:creationId xmlns:a16="http://schemas.microsoft.com/office/drawing/2014/main" id="{E28418A1-FCD0-799A-B7B8-60D3FB9A775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29520" y="762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159" name="Ink 158">
                  <a:extLst>
                    <a:ext uri="{FF2B5EF4-FFF2-40B4-BE49-F238E27FC236}">
                      <a16:creationId xmlns:a16="http://schemas.microsoft.com/office/drawing/2014/main" id="{0B6D2744-08CE-6C96-1DAA-A212B6553A19}"/>
                    </a:ext>
                  </a:extLst>
                </p14:cNvPr>
                <p14:cNvContentPartPr/>
                <p14:nvPr/>
              </p14:nvContentPartPr>
              <p14:xfrm>
                <a:off x="5888920" y="821794"/>
                <a:ext cx="360" cy="360"/>
              </p14:xfrm>
            </p:contentPart>
          </mc:Choice>
          <mc:Fallback xmlns="">
            <p:pic>
              <p:nvPicPr>
                <p:cNvPr id="159" name="Ink 158">
                  <a:extLst>
                    <a:ext uri="{FF2B5EF4-FFF2-40B4-BE49-F238E27FC236}">
                      <a16:creationId xmlns:a16="http://schemas.microsoft.com/office/drawing/2014/main" id="{2F36056A-0CA6-E2D1-D21D-484E1B62922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79920" y="8131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61" name="Ink 160">
                  <a:extLst>
                    <a:ext uri="{FF2B5EF4-FFF2-40B4-BE49-F238E27FC236}">
                      <a16:creationId xmlns:a16="http://schemas.microsoft.com/office/drawing/2014/main" id="{58350D6B-77C3-00CC-CB7D-C136D25B4620}"/>
                    </a:ext>
                  </a:extLst>
                </p14:cNvPr>
                <p14:cNvContentPartPr/>
                <p14:nvPr/>
              </p14:nvContentPartPr>
              <p14:xfrm>
                <a:off x="5863720" y="871834"/>
                <a:ext cx="360" cy="360"/>
              </p14:xfrm>
            </p:contentPart>
          </mc:Choice>
          <mc:Fallback xmlns="">
            <p:pic>
              <p:nvPicPr>
                <p:cNvPr id="161" name="Ink 160">
                  <a:extLst>
                    <a:ext uri="{FF2B5EF4-FFF2-40B4-BE49-F238E27FC236}">
                      <a16:creationId xmlns:a16="http://schemas.microsoft.com/office/drawing/2014/main" id="{06BD9312-96C5-994B-5F8E-39535C25DC8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55080" y="8631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172" name="Ink 171">
                  <a:extLst>
                    <a:ext uri="{FF2B5EF4-FFF2-40B4-BE49-F238E27FC236}">
                      <a16:creationId xmlns:a16="http://schemas.microsoft.com/office/drawing/2014/main" id="{69F8D2AC-9C22-4809-8F1D-2AC9F51AF427}"/>
                    </a:ext>
                  </a:extLst>
                </p14:cNvPr>
                <p14:cNvContentPartPr/>
                <p14:nvPr/>
              </p14:nvContentPartPr>
              <p14:xfrm>
                <a:off x="5947600" y="897394"/>
                <a:ext cx="360" cy="360"/>
              </p14:xfrm>
            </p:contentPart>
          </mc:Choice>
          <mc:Fallback xmlns="">
            <p:pic>
              <p:nvPicPr>
                <p:cNvPr id="172" name="Ink 171">
                  <a:extLst>
                    <a:ext uri="{FF2B5EF4-FFF2-40B4-BE49-F238E27FC236}">
                      <a16:creationId xmlns:a16="http://schemas.microsoft.com/office/drawing/2014/main" id="{64473345-0809-97F7-2FB4-D12923D6E9D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38600" y="8883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173" name="Ink 172">
                  <a:extLst>
                    <a:ext uri="{FF2B5EF4-FFF2-40B4-BE49-F238E27FC236}">
                      <a16:creationId xmlns:a16="http://schemas.microsoft.com/office/drawing/2014/main" id="{E12CFAEC-60DA-1866-75BC-DDC817B6310C}"/>
                    </a:ext>
                  </a:extLst>
                </p14:cNvPr>
                <p14:cNvContentPartPr/>
                <p14:nvPr/>
              </p14:nvContentPartPr>
              <p14:xfrm>
                <a:off x="5922400" y="930874"/>
                <a:ext cx="360" cy="360"/>
              </p14:xfrm>
            </p:contentPart>
          </mc:Choice>
          <mc:Fallback xmlns=""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9BE2B785-9B61-9CC1-AF91-2764FCEE636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922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174" name="Ink 173">
                  <a:extLst>
                    <a:ext uri="{FF2B5EF4-FFF2-40B4-BE49-F238E27FC236}">
                      <a16:creationId xmlns:a16="http://schemas.microsoft.com/office/drawing/2014/main" id="{AF9272B4-5476-B9CA-4AC7-D1C5CDCEEF51}"/>
                    </a:ext>
                  </a:extLst>
                </p14:cNvPr>
                <p14:cNvContentPartPr/>
                <p14:nvPr/>
              </p14:nvContentPartPr>
              <p14:xfrm>
                <a:off x="6148840" y="956074"/>
                <a:ext cx="360" cy="360"/>
              </p14:xfrm>
            </p:contentPart>
          </mc:Choice>
          <mc:Fallback xmlns="">
            <p:pic>
              <p:nvPicPr>
                <p:cNvPr id="174" name="Ink 173">
                  <a:extLst>
                    <a:ext uri="{FF2B5EF4-FFF2-40B4-BE49-F238E27FC236}">
                      <a16:creationId xmlns:a16="http://schemas.microsoft.com/office/drawing/2014/main" id="{8FF1770B-937D-4F88-CD3E-5502437D3E7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9840" y="947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75" name="Ink 174">
                  <a:extLst>
                    <a:ext uri="{FF2B5EF4-FFF2-40B4-BE49-F238E27FC236}">
                      <a16:creationId xmlns:a16="http://schemas.microsoft.com/office/drawing/2014/main" id="{D6349909-29BF-3248-ABD5-43456BF7B5A8}"/>
                    </a:ext>
                  </a:extLst>
                </p14:cNvPr>
                <p14:cNvContentPartPr/>
                <p14:nvPr/>
              </p14:nvContentPartPr>
              <p14:xfrm>
                <a:off x="6173680" y="863914"/>
                <a:ext cx="360" cy="360"/>
              </p14:xfrm>
            </p:contentPart>
          </mc:Choice>
          <mc:Fallback xmlns=""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46CFD153-AF16-6505-5DD5-722F86CD2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65040" y="854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176" name="Ink 175">
                  <a:extLst>
                    <a:ext uri="{FF2B5EF4-FFF2-40B4-BE49-F238E27FC236}">
                      <a16:creationId xmlns:a16="http://schemas.microsoft.com/office/drawing/2014/main" id="{83F7CEFA-9DEB-04AB-F8BA-8EF2C8FD32D6}"/>
                    </a:ext>
                  </a:extLst>
                </p14:cNvPr>
                <p14:cNvContentPartPr/>
                <p14:nvPr/>
              </p14:nvContentPartPr>
              <p14:xfrm>
                <a:off x="6081520" y="871834"/>
                <a:ext cx="1800" cy="360"/>
              </p14:xfrm>
            </p:contentPart>
          </mc:Choice>
          <mc:Fallback xmlns="">
            <p:pic>
              <p:nvPicPr>
                <p:cNvPr id="176" name="Ink 175">
                  <a:extLst>
                    <a:ext uri="{FF2B5EF4-FFF2-40B4-BE49-F238E27FC236}">
                      <a16:creationId xmlns:a16="http://schemas.microsoft.com/office/drawing/2014/main" id="{E9F96FE7-E5D9-9593-CB5B-CBB8EEF99E55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072880" y="863194"/>
                  <a:ext cx="194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77" name="Ink 176">
                  <a:extLst>
                    <a:ext uri="{FF2B5EF4-FFF2-40B4-BE49-F238E27FC236}">
                      <a16:creationId xmlns:a16="http://schemas.microsoft.com/office/drawing/2014/main" id="{AE0E6131-692A-CFFB-6583-74B4350E64D7}"/>
                    </a:ext>
                  </a:extLst>
                </p14:cNvPr>
                <p14:cNvContentPartPr/>
                <p14:nvPr/>
              </p14:nvContentPartPr>
              <p14:xfrm>
                <a:off x="6257920" y="997834"/>
                <a:ext cx="360" cy="360"/>
              </p14:xfrm>
            </p:contentPart>
          </mc:Choice>
          <mc:Fallback xmlns="">
            <p:pic>
              <p:nvPicPr>
                <p:cNvPr id="177" name="Ink 176">
                  <a:extLst>
                    <a:ext uri="{FF2B5EF4-FFF2-40B4-BE49-F238E27FC236}">
                      <a16:creationId xmlns:a16="http://schemas.microsoft.com/office/drawing/2014/main" id="{6065595F-03E1-DC3A-FD7D-02B6C03FC43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48920" y="9891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178" name="Ink 177">
                  <a:extLst>
                    <a:ext uri="{FF2B5EF4-FFF2-40B4-BE49-F238E27FC236}">
                      <a16:creationId xmlns:a16="http://schemas.microsoft.com/office/drawing/2014/main" id="{CE44BCE1-ADCC-69B1-FDE8-52E583E95361}"/>
                    </a:ext>
                  </a:extLst>
                </p14:cNvPr>
                <p14:cNvContentPartPr/>
                <p14:nvPr/>
              </p14:nvContentPartPr>
              <p14:xfrm>
                <a:off x="6282760" y="942394"/>
                <a:ext cx="27360" cy="5760"/>
              </p14:xfrm>
            </p:contentPart>
          </mc:Choice>
          <mc:Fallback xmlns="">
            <p:pic>
              <p:nvPicPr>
                <p:cNvPr id="178" name="Ink 177">
                  <a:extLst>
                    <a:ext uri="{FF2B5EF4-FFF2-40B4-BE49-F238E27FC236}">
                      <a16:creationId xmlns:a16="http://schemas.microsoft.com/office/drawing/2014/main" id="{C25E7B89-A410-1CA8-EE6D-08496E055833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6274120" y="933754"/>
                  <a:ext cx="4500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179" name="Ink 178">
                  <a:extLst>
                    <a:ext uri="{FF2B5EF4-FFF2-40B4-BE49-F238E27FC236}">
                      <a16:creationId xmlns:a16="http://schemas.microsoft.com/office/drawing/2014/main" id="{3781D028-B11C-DA9C-4EC8-F439BAE96BD3}"/>
                    </a:ext>
                  </a:extLst>
                </p14:cNvPr>
                <p14:cNvContentPartPr/>
                <p14:nvPr/>
              </p14:nvContentPartPr>
              <p14:xfrm>
                <a:off x="6350080" y="888754"/>
                <a:ext cx="360" cy="360"/>
              </p14:xfrm>
            </p:contentPart>
          </mc:Choice>
          <mc:Fallback xmlns="">
            <p:pic>
              <p:nvPicPr>
                <p:cNvPr id="179" name="Ink 178">
                  <a:extLst>
                    <a:ext uri="{FF2B5EF4-FFF2-40B4-BE49-F238E27FC236}">
                      <a16:creationId xmlns:a16="http://schemas.microsoft.com/office/drawing/2014/main" id="{10431FAD-9B5A-4B54-2CBD-A74242D99FA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41440" y="8801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80" name="Ink 179">
                  <a:extLst>
                    <a:ext uri="{FF2B5EF4-FFF2-40B4-BE49-F238E27FC236}">
                      <a16:creationId xmlns:a16="http://schemas.microsoft.com/office/drawing/2014/main" id="{8CB35150-66F0-13C7-8347-B11E67918F40}"/>
                    </a:ext>
                  </a:extLst>
                </p14:cNvPr>
                <p14:cNvContentPartPr/>
                <p14:nvPr/>
              </p14:nvContentPartPr>
              <p14:xfrm>
                <a:off x="6341800" y="820354"/>
                <a:ext cx="360" cy="1800"/>
              </p14:xfrm>
            </p:contentPart>
          </mc:Choice>
          <mc:Fallback xmlns="">
            <p:pic>
              <p:nvPicPr>
                <p:cNvPr id="180" name="Ink 179">
                  <a:extLst>
                    <a:ext uri="{FF2B5EF4-FFF2-40B4-BE49-F238E27FC236}">
                      <a16:creationId xmlns:a16="http://schemas.microsoft.com/office/drawing/2014/main" id="{3B52F479-69F6-E1A2-43E5-02D675047AF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6333160" y="811714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81" name="Ink 180">
                  <a:extLst>
                    <a:ext uri="{FF2B5EF4-FFF2-40B4-BE49-F238E27FC236}">
                      <a16:creationId xmlns:a16="http://schemas.microsoft.com/office/drawing/2014/main" id="{EE2E4BF3-D9FC-6B0C-F4CC-DA2A3B7349CD}"/>
                    </a:ext>
                  </a:extLst>
                </p14:cNvPr>
                <p14:cNvContentPartPr/>
                <p14:nvPr/>
              </p14:nvContentPartPr>
              <p14:xfrm>
                <a:off x="6308320" y="771394"/>
                <a:ext cx="360" cy="360"/>
              </p14:xfrm>
            </p:contentPart>
          </mc:Choice>
          <mc:Fallback xmlns="">
            <p:pic>
              <p:nvPicPr>
                <p:cNvPr id="181" name="Ink 180">
                  <a:extLst>
                    <a:ext uri="{FF2B5EF4-FFF2-40B4-BE49-F238E27FC236}">
                      <a16:creationId xmlns:a16="http://schemas.microsoft.com/office/drawing/2014/main" id="{B8019B61-DF0F-61CE-20EE-53EB75A3200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99320" y="762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82" name="Ink 181">
                  <a:extLst>
                    <a:ext uri="{FF2B5EF4-FFF2-40B4-BE49-F238E27FC236}">
                      <a16:creationId xmlns:a16="http://schemas.microsoft.com/office/drawing/2014/main" id="{6495CAB6-4407-74F4-BDED-EE71B9D2D0B9}"/>
                    </a:ext>
                  </a:extLst>
                </p14:cNvPr>
                <p14:cNvContentPartPr/>
                <p14:nvPr/>
              </p14:nvContentPartPr>
              <p14:xfrm>
                <a:off x="6257920" y="805234"/>
                <a:ext cx="360" cy="360"/>
              </p14:xfrm>
            </p:contentPart>
          </mc:Choice>
          <mc:Fallback xmlns="">
            <p:pic>
              <p:nvPicPr>
                <p:cNvPr id="182" name="Ink 181">
                  <a:extLst>
                    <a:ext uri="{FF2B5EF4-FFF2-40B4-BE49-F238E27FC236}">
                      <a16:creationId xmlns:a16="http://schemas.microsoft.com/office/drawing/2014/main" id="{34963174-8F64-0658-2439-380FBC32746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48920" y="796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83" name="Ink 182">
                  <a:extLst>
                    <a:ext uri="{FF2B5EF4-FFF2-40B4-BE49-F238E27FC236}">
                      <a16:creationId xmlns:a16="http://schemas.microsoft.com/office/drawing/2014/main" id="{4E934F74-864A-566B-DA62-0F4AD8432A15}"/>
                    </a:ext>
                  </a:extLst>
                </p14:cNvPr>
                <p14:cNvContentPartPr/>
                <p14:nvPr/>
              </p14:nvContentPartPr>
              <p14:xfrm>
                <a:off x="6241000" y="720994"/>
                <a:ext cx="360" cy="360"/>
              </p14:xfrm>
            </p:contentPart>
          </mc:Choice>
          <mc:Fallback xmlns="">
            <p:pic>
              <p:nvPicPr>
                <p:cNvPr id="183" name="Ink 182">
                  <a:extLst>
                    <a:ext uri="{FF2B5EF4-FFF2-40B4-BE49-F238E27FC236}">
                      <a16:creationId xmlns:a16="http://schemas.microsoft.com/office/drawing/2014/main" id="{41507628-DA41-2E51-561D-A9EE88FCB7B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32360" y="712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84" name="Ink 183">
                  <a:extLst>
                    <a:ext uri="{FF2B5EF4-FFF2-40B4-BE49-F238E27FC236}">
                      <a16:creationId xmlns:a16="http://schemas.microsoft.com/office/drawing/2014/main" id="{AFD6D260-397F-65E7-D297-DE5FCCF3C2B2}"/>
                    </a:ext>
                  </a:extLst>
                </p14:cNvPr>
                <p14:cNvContentPartPr/>
                <p14:nvPr/>
              </p14:nvContentPartPr>
              <p14:xfrm>
                <a:off x="6266560" y="687514"/>
                <a:ext cx="360" cy="360"/>
              </p14:xfrm>
            </p:contentPart>
          </mc:Choice>
          <mc:Fallback xmlns="">
            <p:pic>
              <p:nvPicPr>
                <p:cNvPr id="184" name="Ink 183">
                  <a:extLst>
                    <a:ext uri="{FF2B5EF4-FFF2-40B4-BE49-F238E27FC236}">
                      <a16:creationId xmlns:a16="http://schemas.microsoft.com/office/drawing/2014/main" id="{C56B582B-E551-91A3-6735-2C5CE9D7881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57560" y="6785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185" name="Ink 184">
                  <a:extLst>
                    <a:ext uri="{FF2B5EF4-FFF2-40B4-BE49-F238E27FC236}">
                      <a16:creationId xmlns:a16="http://schemas.microsoft.com/office/drawing/2014/main" id="{3F9C5375-67BF-655B-0367-CE978973C9A1}"/>
                    </a:ext>
                  </a:extLst>
                </p14:cNvPr>
                <p14:cNvContentPartPr/>
                <p14:nvPr/>
              </p14:nvContentPartPr>
              <p14:xfrm>
                <a:off x="6165400" y="637474"/>
                <a:ext cx="360" cy="360"/>
              </p14:xfrm>
            </p:contentPart>
          </mc:Choice>
          <mc:Fallback xmlns="">
            <p:pic>
              <p:nvPicPr>
                <p:cNvPr id="185" name="Ink 184">
                  <a:extLst>
                    <a:ext uri="{FF2B5EF4-FFF2-40B4-BE49-F238E27FC236}">
                      <a16:creationId xmlns:a16="http://schemas.microsoft.com/office/drawing/2014/main" id="{7678701C-D71C-190C-7686-9703BB8DC28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6760" y="6284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86" name="Ink 185">
                  <a:extLst>
                    <a:ext uri="{FF2B5EF4-FFF2-40B4-BE49-F238E27FC236}">
                      <a16:creationId xmlns:a16="http://schemas.microsoft.com/office/drawing/2014/main" id="{8597D71E-33C3-D7C3-3837-84D5FA827403}"/>
                    </a:ext>
                  </a:extLst>
                </p14:cNvPr>
                <p14:cNvContentPartPr/>
                <p14:nvPr/>
              </p14:nvContentPartPr>
              <p14:xfrm>
                <a:off x="6165400" y="603634"/>
                <a:ext cx="360" cy="360"/>
              </p14:xfrm>
            </p:contentPart>
          </mc:Choice>
          <mc:Fallback xmlns="">
            <p:pic>
              <p:nvPicPr>
                <p:cNvPr id="186" name="Ink 185">
                  <a:extLst>
                    <a:ext uri="{FF2B5EF4-FFF2-40B4-BE49-F238E27FC236}">
                      <a16:creationId xmlns:a16="http://schemas.microsoft.com/office/drawing/2014/main" id="{7AEC9976-58D5-37D9-3883-2DB7BF6E097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6760" y="594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187" name="Ink 186">
                  <a:extLst>
                    <a:ext uri="{FF2B5EF4-FFF2-40B4-BE49-F238E27FC236}">
                      <a16:creationId xmlns:a16="http://schemas.microsoft.com/office/drawing/2014/main" id="{31ADBDC9-4923-76EC-94CB-32F7E7F199D7}"/>
                    </a:ext>
                  </a:extLst>
                </p14:cNvPr>
                <p14:cNvContentPartPr/>
                <p14:nvPr/>
              </p14:nvContentPartPr>
              <p14:xfrm>
                <a:off x="6333160" y="645754"/>
                <a:ext cx="360" cy="360"/>
              </p14:xfrm>
            </p:contentPart>
          </mc:Choice>
          <mc:Fallback xmlns="">
            <p:pic>
              <p:nvPicPr>
                <p:cNvPr id="187" name="Ink 186">
                  <a:extLst>
                    <a:ext uri="{FF2B5EF4-FFF2-40B4-BE49-F238E27FC236}">
                      <a16:creationId xmlns:a16="http://schemas.microsoft.com/office/drawing/2014/main" id="{60EB5D9C-94CC-58A2-0585-AB8ACE05CAA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24520" y="636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88" name="Ink 187">
                  <a:extLst>
                    <a:ext uri="{FF2B5EF4-FFF2-40B4-BE49-F238E27FC236}">
                      <a16:creationId xmlns:a16="http://schemas.microsoft.com/office/drawing/2014/main" id="{52FDD4EE-233C-A3EE-AD38-291220FF820A}"/>
                    </a:ext>
                  </a:extLst>
                </p14:cNvPr>
                <p14:cNvContentPartPr/>
                <p14:nvPr/>
              </p14:nvContentPartPr>
              <p14:xfrm>
                <a:off x="6367000" y="704434"/>
                <a:ext cx="360" cy="360"/>
              </p14:xfrm>
            </p:contentPart>
          </mc:Choice>
          <mc:Fallback xmlns="">
            <p:pic>
              <p:nvPicPr>
                <p:cNvPr id="188" name="Ink 187">
                  <a:extLst>
                    <a:ext uri="{FF2B5EF4-FFF2-40B4-BE49-F238E27FC236}">
                      <a16:creationId xmlns:a16="http://schemas.microsoft.com/office/drawing/2014/main" id="{B01ADF11-E838-AE07-3DFD-8621667F484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58000" y="695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189" name="Ink 188">
                  <a:extLst>
                    <a:ext uri="{FF2B5EF4-FFF2-40B4-BE49-F238E27FC236}">
                      <a16:creationId xmlns:a16="http://schemas.microsoft.com/office/drawing/2014/main" id="{3D5AB840-2EFD-C539-AF69-9E8717838206}"/>
                    </a:ext>
                  </a:extLst>
                </p14:cNvPr>
                <p14:cNvContentPartPr/>
                <p14:nvPr/>
              </p14:nvContentPartPr>
              <p14:xfrm>
                <a:off x="6408760" y="813514"/>
                <a:ext cx="360" cy="360"/>
              </p14:xfrm>
            </p:contentPart>
          </mc:Choice>
          <mc:Fallback xmlns="">
            <p:pic>
              <p:nvPicPr>
                <p:cNvPr id="189" name="Ink 188">
                  <a:extLst>
                    <a:ext uri="{FF2B5EF4-FFF2-40B4-BE49-F238E27FC236}">
                      <a16:creationId xmlns:a16="http://schemas.microsoft.com/office/drawing/2014/main" id="{EA1AD1D7-2161-2152-6394-CC6FF6A06B0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99760" y="8045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90" name="Ink 189">
                  <a:extLst>
                    <a:ext uri="{FF2B5EF4-FFF2-40B4-BE49-F238E27FC236}">
                      <a16:creationId xmlns:a16="http://schemas.microsoft.com/office/drawing/2014/main" id="{3337A6F3-FBBC-149B-3A82-E6D532FCEA33}"/>
                    </a:ext>
                  </a:extLst>
                </p14:cNvPr>
                <p14:cNvContentPartPr/>
                <p14:nvPr/>
              </p14:nvContentPartPr>
              <p14:xfrm>
                <a:off x="6433960" y="914314"/>
                <a:ext cx="360" cy="360"/>
              </p14:xfrm>
            </p:contentPart>
          </mc:Choice>
          <mc:Fallback xmlns="">
            <p:pic>
              <p:nvPicPr>
                <p:cNvPr id="190" name="Ink 189">
                  <a:extLst>
                    <a:ext uri="{FF2B5EF4-FFF2-40B4-BE49-F238E27FC236}">
                      <a16:creationId xmlns:a16="http://schemas.microsoft.com/office/drawing/2014/main" id="{6DE31210-1F93-0613-7924-24FDCE82977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2532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191" name="Ink 190">
                  <a:extLst>
                    <a:ext uri="{FF2B5EF4-FFF2-40B4-BE49-F238E27FC236}">
                      <a16:creationId xmlns:a16="http://schemas.microsoft.com/office/drawing/2014/main" id="{76791C6E-90A0-6743-B4AC-AC508E0B1481}"/>
                    </a:ext>
                  </a:extLst>
                </p14:cNvPr>
                <p14:cNvContentPartPr/>
                <p14:nvPr/>
              </p14:nvContentPartPr>
              <p14:xfrm>
                <a:off x="6400480" y="1014754"/>
                <a:ext cx="360" cy="360"/>
              </p14:xfrm>
            </p:contentPart>
          </mc:Choice>
          <mc:Fallback xmlns="">
            <p:pic>
              <p:nvPicPr>
                <p:cNvPr id="191" name="Ink 190">
                  <a:extLst>
                    <a:ext uri="{FF2B5EF4-FFF2-40B4-BE49-F238E27FC236}">
                      <a16:creationId xmlns:a16="http://schemas.microsoft.com/office/drawing/2014/main" id="{0F345755-469B-9B2B-5778-22C18B07E20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91840" y="1005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92" name="Ink 191">
                  <a:extLst>
                    <a:ext uri="{FF2B5EF4-FFF2-40B4-BE49-F238E27FC236}">
                      <a16:creationId xmlns:a16="http://schemas.microsoft.com/office/drawing/2014/main" id="{289B11BC-C9AA-CDAF-CA4B-39BD613EF1BF}"/>
                    </a:ext>
                  </a:extLst>
                </p14:cNvPr>
                <p14:cNvContentPartPr/>
                <p14:nvPr/>
              </p14:nvContentPartPr>
              <p14:xfrm>
                <a:off x="6375280" y="1048234"/>
                <a:ext cx="360" cy="360"/>
              </p14:xfrm>
            </p:contentPart>
          </mc:Choice>
          <mc:Fallback xmlns="">
            <p:pic>
              <p:nvPicPr>
                <p:cNvPr id="192" name="Ink 191">
                  <a:extLst>
                    <a:ext uri="{FF2B5EF4-FFF2-40B4-BE49-F238E27FC236}">
                      <a16:creationId xmlns:a16="http://schemas.microsoft.com/office/drawing/2014/main" id="{55127190-1460-852B-4231-ACC6911FFE1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66280" y="10395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93" name="Ink 192">
                  <a:extLst>
                    <a:ext uri="{FF2B5EF4-FFF2-40B4-BE49-F238E27FC236}">
                      <a16:creationId xmlns:a16="http://schemas.microsoft.com/office/drawing/2014/main" id="{9FB6939C-76D7-890B-5F34-1781628C7C19}"/>
                    </a:ext>
                  </a:extLst>
                </p14:cNvPr>
                <p14:cNvContentPartPr/>
                <p14:nvPr/>
              </p14:nvContentPartPr>
              <p14:xfrm>
                <a:off x="6266560" y="1132474"/>
                <a:ext cx="360" cy="360"/>
              </p14:xfrm>
            </p:contentPart>
          </mc:Choice>
          <mc:Fallback xmlns="">
            <p:pic>
              <p:nvPicPr>
                <p:cNvPr id="193" name="Ink 192">
                  <a:extLst>
                    <a:ext uri="{FF2B5EF4-FFF2-40B4-BE49-F238E27FC236}">
                      <a16:creationId xmlns:a16="http://schemas.microsoft.com/office/drawing/2014/main" id="{3F30658C-4B53-FB0C-25B8-EC915026FCF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57560" y="11234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94" name="Ink 193">
                  <a:extLst>
                    <a:ext uri="{FF2B5EF4-FFF2-40B4-BE49-F238E27FC236}">
                      <a16:creationId xmlns:a16="http://schemas.microsoft.com/office/drawing/2014/main" id="{3DDFBA9E-D772-07C9-0B69-86E84C0226E7}"/>
                    </a:ext>
                  </a:extLst>
                </p14:cNvPr>
                <p14:cNvContentPartPr/>
                <p14:nvPr/>
              </p14:nvContentPartPr>
              <p14:xfrm>
                <a:off x="6274480" y="1073434"/>
                <a:ext cx="360" cy="360"/>
              </p14:xfrm>
            </p:contentPart>
          </mc:Choice>
          <mc:Fallback xmlns="">
            <p:pic>
              <p:nvPicPr>
                <p:cNvPr id="194" name="Ink 193">
                  <a:extLst>
                    <a:ext uri="{FF2B5EF4-FFF2-40B4-BE49-F238E27FC236}">
                      <a16:creationId xmlns:a16="http://schemas.microsoft.com/office/drawing/2014/main" id="{922A3B30-A324-F58B-56CB-4B7E68EA548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65840" y="1064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95" name="Ink 194">
                  <a:extLst>
                    <a:ext uri="{FF2B5EF4-FFF2-40B4-BE49-F238E27FC236}">
                      <a16:creationId xmlns:a16="http://schemas.microsoft.com/office/drawing/2014/main" id="{93A8ACEB-8133-0366-D57D-F014B292BCAB}"/>
                    </a:ext>
                  </a:extLst>
                </p14:cNvPr>
                <p14:cNvContentPartPr/>
                <p14:nvPr/>
              </p14:nvContentPartPr>
              <p14:xfrm>
                <a:off x="6090160" y="1165594"/>
                <a:ext cx="360" cy="360"/>
              </p14:xfrm>
            </p:contentPart>
          </mc:Choice>
          <mc:Fallback xmlns="">
            <p:pic>
              <p:nvPicPr>
                <p:cNvPr id="195" name="Ink 194">
                  <a:extLst>
                    <a:ext uri="{FF2B5EF4-FFF2-40B4-BE49-F238E27FC236}">
                      <a16:creationId xmlns:a16="http://schemas.microsoft.com/office/drawing/2014/main" id="{BBCBB526-A1B2-1E18-2B49-CBE86D95389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81160" y="1156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96" name="Ink 195">
                  <a:extLst>
                    <a:ext uri="{FF2B5EF4-FFF2-40B4-BE49-F238E27FC236}">
                      <a16:creationId xmlns:a16="http://schemas.microsoft.com/office/drawing/2014/main" id="{C4F0F4A1-D2D0-04A4-3914-7CC3DB375504}"/>
                    </a:ext>
                  </a:extLst>
                </p14:cNvPr>
                <p14:cNvContentPartPr/>
                <p14:nvPr/>
              </p14:nvContentPartPr>
              <p14:xfrm>
                <a:off x="6048400" y="1182514"/>
                <a:ext cx="360" cy="360"/>
              </p14:xfrm>
            </p:contentPart>
          </mc:Choice>
          <mc:Fallback xmlns="">
            <p:pic>
              <p:nvPicPr>
                <p:cNvPr id="196" name="Ink 195">
                  <a:extLst>
                    <a:ext uri="{FF2B5EF4-FFF2-40B4-BE49-F238E27FC236}">
                      <a16:creationId xmlns:a16="http://schemas.microsoft.com/office/drawing/2014/main" id="{64127DCC-EBA9-FAE9-0752-E650436EE8F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39400" y="11735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97" name="Ink 196">
                  <a:extLst>
                    <a:ext uri="{FF2B5EF4-FFF2-40B4-BE49-F238E27FC236}">
                      <a16:creationId xmlns:a16="http://schemas.microsoft.com/office/drawing/2014/main" id="{4B034FB9-1284-15C9-F80F-8635F6C5A250}"/>
                    </a:ext>
                  </a:extLst>
                </p14:cNvPr>
                <p14:cNvContentPartPr/>
                <p14:nvPr/>
              </p14:nvContentPartPr>
              <p14:xfrm>
                <a:off x="5989360" y="1140394"/>
                <a:ext cx="360" cy="360"/>
              </p14:xfrm>
            </p:contentPart>
          </mc:Choice>
          <mc:Fallback xmlns="">
            <p:pic>
              <p:nvPicPr>
                <p:cNvPr id="197" name="Ink 196">
                  <a:extLst>
                    <a:ext uri="{FF2B5EF4-FFF2-40B4-BE49-F238E27FC236}">
                      <a16:creationId xmlns:a16="http://schemas.microsoft.com/office/drawing/2014/main" id="{7201C01A-949D-466D-C5E7-2877D2F8615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0360" y="1131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98" name="Ink 197">
                  <a:extLst>
                    <a:ext uri="{FF2B5EF4-FFF2-40B4-BE49-F238E27FC236}">
                      <a16:creationId xmlns:a16="http://schemas.microsoft.com/office/drawing/2014/main" id="{1E8C4956-8993-DD84-0898-5621506F5105}"/>
                    </a:ext>
                  </a:extLst>
                </p14:cNvPr>
                <p14:cNvContentPartPr/>
                <p14:nvPr/>
              </p14:nvContentPartPr>
              <p14:xfrm>
                <a:off x="5964160" y="1165594"/>
                <a:ext cx="360" cy="360"/>
              </p14:xfrm>
            </p:contentPart>
          </mc:Choice>
          <mc:Fallback xmlns="">
            <p:pic>
              <p:nvPicPr>
                <p:cNvPr id="198" name="Ink 197">
                  <a:extLst>
                    <a:ext uri="{FF2B5EF4-FFF2-40B4-BE49-F238E27FC236}">
                      <a16:creationId xmlns:a16="http://schemas.microsoft.com/office/drawing/2014/main" id="{276AF072-0A9A-162E-05A4-987204B0E2C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55520" y="1156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9" name="Picture 8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D5F621DB-6386-50CE-CF4C-228CBBD349CF}"/>
              </a:ext>
            </a:extLst>
          </p:cNvPr>
          <p:cNvPicPr>
            <a:picLocks noChangeAspect="1"/>
          </p:cNvPicPr>
          <p:nvPr/>
        </p:nvPicPr>
        <p:blipFill>
          <a:blip r:embed="rId1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911" y="3113674"/>
            <a:ext cx="4678693" cy="333251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18E3A81-1231-5198-1039-BE565DD7636A}"/>
              </a:ext>
            </a:extLst>
          </p:cNvPr>
          <p:cNvCxnSpPr>
            <a:cxnSpLocks/>
          </p:cNvCxnSpPr>
          <p:nvPr/>
        </p:nvCxnSpPr>
        <p:spPr>
          <a:xfrm flipH="1">
            <a:off x="5172126" y="1785769"/>
            <a:ext cx="890345" cy="33208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993958F-A8C3-F623-FE94-163EBB79C4FB}"/>
              </a:ext>
            </a:extLst>
          </p:cNvPr>
          <p:cNvCxnSpPr>
            <a:cxnSpLocks/>
          </p:cNvCxnSpPr>
          <p:nvPr/>
        </p:nvCxnSpPr>
        <p:spPr>
          <a:xfrm flipH="1">
            <a:off x="5653474" y="2280610"/>
            <a:ext cx="1979724" cy="28091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93CDF72-F8D3-51A8-2745-5F297F5F1B33}"/>
              </a:ext>
            </a:extLst>
          </p:cNvPr>
          <p:cNvCxnSpPr>
            <a:cxnSpLocks/>
            <a:stCxn id="75" idx="2"/>
          </p:cNvCxnSpPr>
          <p:nvPr/>
        </p:nvCxnSpPr>
        <p:spPr>
          <a:xfrm flipH="1">
            <a:off x="6378796" y="2139209"/>
            <a:ext cx="3472006" cy="27036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40AE70A-E28C-FB48-6D8E-83E96E5EA785}"/>
              </a:ext>
            </a:extLst>
          </p:cNvPr>
          <p:cNvCxnSpPr>
            <a:cxnSpLocks/>
          </p:cNvCxnSpPr>
          <p:nvPr/>
        </p:nvCxnSpPr>
        <p:spPr>
          <a:xfrm>
            <a:off x="3799911" y="1785769"/>
            <a:ext cx="700590" cy="32595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76E7F59-0C20-90F6-4D87-D0E9E690D425}"/>
              </a:ext>
            </a:extLst>
          </p:cNvPr>
          <p:cNvCxnSpPr>
            <a:cxnSpLocks/>
          </p:cNvCxnSpPr>
          <p:nvPr/>
        </p:nvCxnSpPr>
        <p:spPr>
          <a:xfrm>
            <a:off x="4447400" y="2402006"/>
            <a:ext cx="379537" cy="26094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07284F74-0B34-7667-1E02-5FDA2D4E8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916" y="3946779"/>
            <a:ext cx="2318880" cy="1143001"/>
          </a:xfrm>
        </p:spPr>
        <p:txBody>
          <a:bodyPr/>
          <a:lstStyle/>
          <a:p>
            <a:r>
              <a:rPr lang="en-US" dirty="0"/>
              <a:t>Zoom in on readout board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899B5772-ABCD-EBEB-D61F-3A4564433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6072" y="6356350"/>
            <a:ext cx="9106596" cy="365125"/>
          </a:xfrm>
        </p:spPr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5414D145-F7F6-D0EB-B030-4B4CC4D0C15A}"/>
              </a:ext>
            </a:extLst>
          </p:cNvPr>
          <p:cNvSpPr txBox="1">
            <a:spLocks/>
          </p:cNvSpPr>
          <p:nvPr/>
        </p:nvSpPr>
        <p:spPr>
          <a:xfrm>
            <a:off x="10851411" y="6356349"/>
            <a:ext cx="708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F2EA88-E9D4-0C4F-A5DF-5FE49FAF8E2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2921FE7-E72E-CC19-DEBF-A23E7AD335D9}"/>
              </a:ext>
            </a:extLst>
          </p:cNvPr>
          <p:cNvSpPr txBox="1">
            <a:spLocks/>
          </p:cNvSpPr>
          <p:nvPr/>
        </p:nvSpPr>
        <p:spPr>
          <a:xfrm>
            <a:off x="576072" y="457200"/>
            <a:ext cx="10972799" cy="114300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i="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Readout Board</a:t>
            </a:r>
          </a:p>
        </p:txBody>
      </p:sp>
    </p:spTree>
    <p:extLst>
      <p:ext uri="{BB962C8B-B14F-4D97-AF65-F5344CB8AC3E}">
        <p14:creationId xmlns:p14="http://schemas.microsoft.com/office/powerpoint/2010/main" val="140223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DB912-D00C-4394-91F9-BD3536E3D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16, 2025: Beam delivered to the system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9DD4F0-3342-4BA7-8EC9-EB657F41D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19D410-A47C-4E55-9486-5051A2F5A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Video 4">
            <a:hlinkClick r:id="" action="ppaction://media"/>
            <a:extLst>
              <a:ext uri="{FF2B5EF4-FFF2-40B4-BE49-F238E27FC236}">
                <a16:creationId xmlns:a16="http://schemas.microsoft.com/office/drawing/2014/main" id="{090028DA-D699-44E1-AAFB-D657DDFCD4B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26003" y="1229438"/>
            <a:ext cx="8839973" cy="49724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0AA1B0-DEEA-4535-AD45-8B8F2AAF403F}"/>
              </a:ext>
            </a:extLst>
          </p:cNvPr>
          <p:cNvSpPr txBox="1"/>
          <p:nvPr/>
        </p:nvSpPr>
        <p:spPr>
          <a:xfrm>
            <a:off x="240761" y="1962493"/>
            <a:ext cx="192923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Search for beam with slowest sampling rate (~18 GS/s)</a:t>
            </a:r>
          </a:p>
          <a:p>
            <a:endParaRPr lang="en-US" dirty="0"/>
          </a:p>
          <a:p>
            <a:r>
              <a:rPr lang="en-US" dirty="0"/>
              <a:t>Capture window ~2.5 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29FB6A-FFAD-A3B5-A8CA-D5723BB2D3BD}"/>
              </a:ext>
            </a:extLst>
          </p:cNvPr>
          <p:cNvSpPr txBox="1"/>
          <p:nvPr/>
        </p:nvSpPr>
        <p:spPr>
          <a:xfrm>
            <a:off x="6455391" y="6334780"/>
            <a:ext cx="4151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Courtesy: B. A. Schumm, UCSC/SCIPP</a:t>
            </a:r>
          </a:p>
        </p:txBody>
      </p:sp>
    </p:spTree>
    <p:extLst>
      <p:ext uri="{BB962C8B-B14F-4D97-AF65-F5344CB8AC3E}">
        <p14:creationId xmlns:p14="http://schemas.microsoft.com/office/powerpoint/2010/main" val="119293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361C6D-B8E2-49D2-B728-A9C696A7B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A06677-1805-4909-AB62-56E9013BA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Content Placeholder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77C16A58-01AF-48E1-AD0B-E673F6989F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137" y="1078172"/>
            <a:ext cx="7042245" cy="52816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05B490-8A94-4D23-A410-2ACF4E2C1F67}"/>
              </a:ext>
            </a:extLst>
          </p:cNvPr>
          <p:cNvSpPr txBox="1"/>
          <p:nvPr/>
        </p:nvSpPr>
        <p:spPr>
          <a:xfrm>
            <a:off x="122832" y="2091348"/>
            <a:ext cx="353477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beam found, switch to fastest sampling rate (~36 GS/s)</a:t>
            </a:r>
          </a:p>
          <a:p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Capture window ~1.25 ns</a:t>
            </a:r>
          </a:p>
          <a:p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Read out SCA at 2 MHz (500 ns per capacitor)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03EA6E-9D12-435E-B70E-6FE7BB5AA951}"/>
              </a:ext>
            </a:extLst>
          </p:cNvPr>
          <p:cNvSpPr txBox="1"/>
          <p:nvPr/>
        </p:nvSpPr>
        <p:spPr>
          <a:xfrm>
            <a:off x="6455391" y="6334780"/>
            <a:ext cx="4151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Courtesy: B. A. Schumm, UCSC/SCIPP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E6A830-BEC6-F2FE-39D6-A168AA106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457200"/>
            <a:ext cx="10972799" cy="1143001"/>
          </a:xfrm>
        </p:spPr>
        <p:txBody>
          <a:bodyPr/>
          <a:lstStyle/>
          <a:p>
            <a:r>
              <a:rPr lang="en-US" dirty="0"/>
              <a:t>July 16, 2025: Beam delivered to the system</a:t>
            </a:r>
          </a:p>
        </p:txBody>
      </p:sp>
    </p:spTree>
    <p:extLst>
      <p:ext uri="{BB962C8B-B14F-4D97-AF65-F5344CB8AC3E}">
        <p14:creationId xmlns:p14="http://schemas.microsoft.com/office/powerpoint/2010/main" val="2736155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4F645-5A60-41A1-A22E-CA6BEC05D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Measured beam pulse after averaging and fit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64CCD6-C319-40DC-8783-F26FD528E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BCB6E-9004-4EF6-BF00-BD079153B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Content Placeholder 4" descr="A graph of a function">
            <a:extLst>
              <a:ext uri="{FF2B5EF4-FFF2-40B4-BE49-F238E27FC236}">
                <a16:creationId xmlns:a16="http://schemas.microsoft.com/office/drawing/2014/main" id="{E0D33481-00FC-45C1-AE60-E510805EF2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735" y="1148831"/>
            <a:ext cx="9491471" cy="37965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41D91E-D2D4-46CC-BA64-7377B457AC4A}"/>
              </a:ext>
            </a:extLst>
          </p:cNvPr>
          <p:cNvSpPr txBox="1"/>
          <p:nvPr/>
        </p:nvSpPr>
        <p:spPr>
          <a:xfrm>
            <a:off x="497714" y="5247504"/>
            <a:ext cx="103536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Cleanup: subtract pedestal, remove clock spikes, average ~1000 points → one value per cap</a:t>
            </a:r>
          </a:p>
          <a:p>
            <a:r>
              <a:rPr lang="en-US" dirty="0"/>
              <a:t>Align: use </a:t>
            </a:r>
            <a:r>
              <a:rPr lang="el-GR" dirty="0"/>
              <a:t>Δ</a:t>
            </a:r>
            <a:r>
              <a:rPr lang="en-US" dirty="0"/>
              <a:t>t calibration to map cells to time; reconstruct on 28 </a:t>
            </a:r>
            <a:r>
              <a:rPr lang="en-US" dirty="0" err="1"/>
              <a:t>ps</a:t>
            </a:r>
            <a:r>
              <a:rPr lang="en-US" dirty="0"/>
              <a:t> grid (~1.25 ns window)</a:t>
            </a:r>
          </a:p>
          <a:p>
            <a:r>
              <a:rPr lang="en-US" dirty="0"/>
              <a:t>Fit: Exponentially modified Gaussian fit to the samples; example pulse near top of linear range</a:t>
            </a:r>
          </a:p>
        </p:txBody>
      </p:sp>
    </p:spTree>
    <p:extLst>
      <p:ext uri="{BB962C8B-B14F-4D97-AF65-F5344CB8AC3E}">
        <p14:creationId xmlns:p14="http://schemas.microsoft.com/office/powerpoint/2010/main" val="197550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C8CD0-2BDE-A3C7-0BD2-7E9AF7474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4F32D-88D6-F5CB-6876-DE5644860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Accelerator Diagnostics Collaboration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4A0A41-33AA-84FC-D1DE-16F6639CE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BDCB47-E390-C31C-CA9A-0971D3013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76C903-5A5C-F1A9-4AA0-6E69CB198C61}"/>
              </a:ext>
            </a:extLst>
          </p:cNvPr>
          <p:cNvSpPr txBox="1"/>
          <p:nvPr/>
        </p:nvSpPr>
        <p:spPr>
          <a:xfrm>
            <a:off x="204716" y="1069331"/>
            <a:ext cx="11627893" cy="3031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en-US" sz="900" dirty="0">
              <a:cs typeface="Arial" panose="020B0604020202020204" pitchFamily="34" charset="0"/>
            </a:endParaRPr>
          </a:p>
          <a:p>
            <a:pPr marL="342900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Three University of California campuses and three US National Labs</a:t>
            </a:r>
          </a:p>
          <a:p>
            <a:pPr marL="1085850" lvl="1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UC Santa Cruz (Santa Cruz Institute for Particle Physics), UC Davis, UC Santa Barbara</a:t>
            </a:r>
          </a:p>
          <a:p>
            <a:pPr marL="1085850" lvl="1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Lawrence Berkeley National Lab, Los Alamos National Lab, SLAC National Accelerator Lab</a:t>
            </a:r>
          </a:p>
          <a:p>
            <a:pPr marL="1085850" lvl="1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1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Originally funded by the University of California, Office of the President. Current funding from the the US Department of Energy</a:t>
            </a:r>
          </a:p>
          <a:p>
            <a:pPr marL="342900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Developing diagnostic systems for XFEL, synchrotron, and proton beams and performing basic diamond sensor R&amp;D (transport properties, radiation tolerance). Focus of this talk is on beam position monitors for future XFELs.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20473603-7359-9ECC-B2AA-12D3E65C1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858" y="5125309"/>
            <a:ext cx="2757822" cy="139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73F69A-4C1C-043D-34A8-51DB97366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326" y="4355803"/>
            <a:ext cx="3783210" cy="742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D9F72F-1893-5340-BC07-B1B20DCF14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328" y="5283629"/>
            <a:ext cx="4486225" cy="1222953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0CF306B5-349F-9650-4E9A-079397869C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505" y="4469211"/>
            <a:ext cx="3187817" cy="5267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448052-DF78-028E-D525-8A79B1192C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992" y="4622193"/>
            <a:ext cx="3783210" cy="2814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296A54-B0DF-BF6D-487C-56AFDCC22E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359" y="5597173"/>
            <a:ext cx="3430137" cy="58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047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A31C9-CF8D-4D43-9441-96B2F939E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/ Fourth ASIC (FPS2 / FPS3)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03B7-3890-44AA-9F10-B50779702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52EF-B432-4D49-AD2F-98B5CBAED1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72" y="1155114"/>
            <a:ext cx="9711243" cy="50519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0421" y="4788167"/>
            <a:ext cx="46539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Key additions: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Delay Locked Loop to stabilize delays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Internal trigger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On-chip ADC to simplify interface (FPS3)</a:t>
            </a:r>
          </a:p>
        </p:txBody>
      </p:sp>
    </p:spTree>
    <p:extLst>
      <p:ext uri="{BB962C8B-B14F-4D97-AF65-F5344CB8AC3E}">
        <p14:creationId xmlns:p14="http://schemas.microsoft.com/office/powerpoint/2010/main" val="1991143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B7AA0-371B-495A-BC97-30625274E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FPS2 fabricated; characterization underway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B1DC62-6C86-4ED9-8E1C-EC70BC06E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0C7830-C629-4508-99CF-EC589F132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E4A6DCD-8191-4EAD-BC41-2C5AF8FC26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" t="4298" r="3376" b="3825"/>
          <a:stretch/>
        </p:blipFill>
        <p:spPr>
          <a:xfrm>
            <a:off x="998220" y="1541835"/>
            <a:ext cx="4777740" cy="47345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C4F20-A55B-4B3B-9A86-FFA75A751633}"/>
              </a:ext>
            </a:extLst>
          </p:cNvPr>
          <p:cNvSpPr txBox="1"/>
          <p:nvPr/>
        </p:nvSpPr>
        <p:spPr>
          <a:xfrm>
            <a:off x="5775960" y="1461826"/>
            <a:ext cx="53721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Co-designed with compact signal path load (Spice level for now)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Preamp change: regulated common gate amplifier for predictable 8+ GHz BW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DLL from 1 GHz ref; low‑jitter multiphase sampling; replica path for pulse conditioning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90 cells → 2.25 ns window at 25 ps spacing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Improved routing/buffers to cut crosstalk;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ADC will be added for FPS3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084BFDC-7679-784F-BC8D-646EA1B6F18F}"/>
              </a:ext>
            </a:extLst>
          </p:cNvPr>
          <p:cNvCxnSpPr>
            <a:cxnSpLocks/>
          </p:cNvCxnSpPr>
          <p:nvPr/>
        </p:nvCxnSpPr>
        <p:spPr>
          <a:xfrm>
            <a:off x="754064" y="1657002"/>
            <a:ext cx="0" cy="4513805"/>
          </a:xfrm>
          <a:prstGeom prst="line">
            <a:avLst/>
          </a:prstGeom>
          <a:ln w="38100">
            <a:headEnd type="stealth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7F1772-9E75-8550-BA25-06B2A20EF5E2}"/>
              </a:ext>
            </a:extLst>
          </p:cNvPr>
          <p:cNvCxnSpPr>
            <a:cxnSpLocks/>
          </p:cNvCxnSpPr>
          <p:nvPr/>
        </p:nvCxnSpPr>
        <p:spPr>
          <a:xfrm>
            <a:off x="1043940" y="1461826"/>
            <a:ext cx="4560794" cy="0"/>
          </a:xfrm>
          <a:prstGeom prst="line">
            <a:avLst/>
          </a:prstGeom>
          <a:ln w="381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0A36D07-0580-0CF2-1005-D0CDC8A21557}"/>
              </a:ext>
            </a:extLst>
          </p:cNvPr>
          <p:cNvSpPr txBox="1"/>
          <p:nvPr/>
        </p:nvSpPr>
        <p:spPr>
          <a:xfrm>
            <a:off x="2946795" y="1172064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DADF2F-8D8A-3343-5698-A48C68AF66F2}"/>
              </a:ext>
            </a:extLst>
          </p:cNvPr>
          <p:cNvSpPr txBox="1"/>
          <p:nvPr/>
        </p:nvSpPr>
        <p:spPr>
          <a:xfrm rot="16200000">
            <a:off x="285602" y="3827200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 mm</a:t>
            </a:r>
          </a:p>
        </p:txBody>
      </p:sp>
    </p:spTree>
    <p:extLst>
      <p:ext uri="{BB962C8B-B14F-4D97-AF65-F5344CB8AC3E}">
        <p14:creationId xmlns:p14="http://schemas.microsoft.com/office/powerpoint/2010/main" val="261585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18C82-82B5-A535-B7EC-1A292945E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787A5-0012-CD31-D6E4-C016AAA77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FPS ASICs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82E2B-86CF-96F4-8FBF-22B8F55CEE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74E75-1925-4B89-18B2-952ED37D1E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E96B597-0E05-0194-20B2-DCEC26CCD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658522"/>
              </p:ext>
            </p:extLst>
          </p:nvPr>
        </p:nvGraphicFramePr>
        <p:xfrm>
          <a:off x="874300" y="1823720"/>
          <a:ext cx="10439693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525">
                  <a:extLst>
                    <a:ext uri="{9D8B030D-6E8A-4147-A177-3AD203B41FA5}">
                      <a16:colId xmlns:a16="http://schemas.microsoft.com/office/drawing/2014/main" val="565494300"/>
                    </a:ext>
                  </a:extLst>
                </a:gridCol>
                <a:gridCol w="838132">
                  <a:extLst>
                    <a:ext uri="{9D8B030D-6E8A-4147-A177-3AD203B41FA5}">
                      <a16:colId xmlns:a16="http://schemas.microsoft.com/office/drawing/2014/main" val="3457911947"/>
                    </a:ext>
                  </a:extLst>
                </a:gridCol>
                <a:gridCol w="1579513">
                  <a:extLst>
                    <a:ext uri="{9D8B030D-6E8A-4147-A177-3AD203B41FA5}">
                      <a16:colId xmlns:a16="http://schemas.microsoft.com/office/drawing/2014/main" val="1224324633"/>
                    </a:ext>
                  </a:extLst>
                </a:gridCol>
                <a:gridCol w="1286181">
                  <a:extLst>
                    <a:ext uri="{9D8B030D-6E8A-4147-A177-3AD203B41FA5}">
                      <a16:colId xmlns:a16="http://schemas.microsoft.com/office/drawing/2014/main" val="1195566770"/>
                    </a:ext>
                  </a:extLst>
                </a:gridCol>
                <a:gridCol w="1270273">
                  <a:extLst>
                    <a:ext uri="{9D8B030D-6E8A-4147-A177-3AD203B41FA5}">
                      <a16:colId xmlns:a16="http://schemas.microsoft.com/office/drawing/2014/main" val="3849792318"/>
                    </a:ext>
                  </a:extLst>
                </a:gridCol>
                <a:gridCol w="1528473">
                  <a:extLst>
                    <a:ext uri="{9D8B030D-6E8A-4147-A177-3AD203B41FA5}">
                      <a16:colId xmlns:a16="http://schemas.microsoft.com/office/drawing/2014/main" val="1226273062"/>
                    </a:ext>
                  </a:extLst>
                </a:gridCol>
                <a:gridCol w="1326304">
                  <a:extLst>
                    <a:ext uri="{9D8B030D-6E8A-4147-A177-3AD203B41FA5}">
                      <a16:colId xmlns:a16="http://schemas.microsoft.com/office/drawing/2014/main" val="1779577510"/>
                    </a:ext>
                  </a:extLst>
                </a:gridCol>
                <a:gridCol w="1367292">
                  <a:extLst>
                    <a:ext uri="{9D8B030D-6E8A-4147-A177-3AD203B41FA5}">
                      <a16:colId xmlns:a16="http://schemas.microsoft.com/office/drawing/2014/main" val="23946830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ASIC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BW [GHz]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 Sampling Rate [GS/s]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Memory locations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Noise [µV-rms]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Resolution (ENOB)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Process [nm]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Fab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3257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UCFEES (FPS-0)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013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FPS-1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882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FPS-2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2025 (under test)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81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FPS-3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(goal)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2028 (expected)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928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2778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A7085-8A01-BC5F-37F9-0B5BC6025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Future: Multi-GHz Position Sensing System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F5A27D-8033-EC76-0BCA-6A33803CA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8B858-5029-E6BC-63D7-A79103C46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40EF2F56-4F19-912F-2A90-875E64ABA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163" y="3640187"/>
            <a:ext cx="4805793" cy="259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D67500C9-714D-49FB-C8F2-E6D0B4125C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9496" y="4487713"/>
            <a:ext cx="3856037" cy="1076325"/>
          </a:xfrm>
          <a:prstGeom prst="rect">
            <a:avLst/>
          </a:prstGeom>
          <a:solidFill>
            <a:srgbClr val="FFFFFF">
              <a:alpha val="85097"/>
            </a:srgbClr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defRPr/>
            </a:pPr>
            <a:r>
              <a:rPr lang="en-US" altLang="en-US" sz="1600" b="1">
                <a:latin typeface="+mn-lt"/>
              </a:rPr>
              <a:t>HFSS Simulation</a:t>
            </a:r>
          </a:p>
          <a:p>
            <a:pPr>
              <a:defRPr/>
            </a:pPr>
            <a:r>
              <a:rPr lang="en-US" altLang="en-US" sz="1600" b="1">
                <a:latin typeface="+mn-lt"/>
              </a:rPr>
              <a:t>10 Ohm back-contact sense resistor</a:t>
            </a:r>
          </a:p>
          <a:p>
            <a:pPr>
              <a:defRPr/>
            </a:pPr>
            <a:r>
              <a:rPr lang="en-US" altLang="en-US" sz="1600" b="1">
                <a:latin typeface="+mn-lt"/>
              </a:rPr>
              <a:t>50Ω traces on Rogers Material</a:t>
            </a:r>
          </a:p>
          <a:p>
            <a:pPr>
              <a:defRPr/>
            </a:pPr>
            <a:r>
              <a:rPr lang="en-US" altLang="en-US" sz="1600" b="1">
                <a:latin typeface="+mn-lt"/>
              </a:rPr>
              <a:t>FPS is 50Ω resistive load</a:t>
            </a: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ADB03850-2D59-3DD5-15AE-E9F2E319D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517" y="1096151"/>
            <a:ext cx="5005387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D63B74BD-B558-00ED-704F-5F3C2BE8A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2" t="8218" r="22810" b="4689"/>
          <a:stretch>
            <a:fillRect/>
          </a:stretch>
        </p:blipFill>
        <p:spPr bwMode="auto">
          <a:xfrm>
            <a:off x="2964598" y="1304973"/>
            <a:ext cx="2270125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E2B42F1-BFDC-F62C-76EE-8BAB0D120B3E}"/>
              </a:ext>
            </a:extLst>
          </p:cNvPr>
          <p:cNvCxnSpPr>
            <a:cxnSpLocks/>
          </p:cNvCxnSpPr>
          <p:nvPr/>
        </p:nvCxnSpPr>
        <p:spPr bwMode="auto">
          <a:xfrm>
            <a:off x="3064272" y="1792667"/>
            <a:ext cx="2095500" cy="0"/>
          </a:xfrm>
          <a:prstGeom prst="straightConnector1">
            <a:avLst/>
          </a:prstGeom>
          <a:noFill/>
          <a:ln w="57150" algn="ctr">
            <a:solidFill>
              <a:srgbClr val="00B05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A3FDC5-BC39-FDB8-DEDA-C2C1B508A611}"/>
              </a:ext>
            </a:extLst>
          </p:cNvPr>
          <p:cNvSpPr txBox="1"/>
          <p:nvPr/>
        </p:nvSpPr>
        <p:spPr>
          <a:xfrm>
            <a:off x="3637698" y="1452611"/>
            <a:ext cx="85248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B050"/>
                </a:solidFill>
                <a:latin typeface="+mn-lt"/>
              </a:rPr>
              <a:t>3 mm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62FAB0E6-9890-83C8-E4FD-2116D3E0F300}"/>
              </a:ext>
            </a:extLst>
          </p:cNvPr>
          <p:cNvSpPr txBox="1">
            <a:spLocks noChangeArrowheads="1"/>
          </p:cNvSpPr>
          <p:nvPr/>
        </p:nvSpPr>
        <p:spPr bwMode="auto">
          <a:xfrm rot="3125538">
            <a:off x="7037814" y="2350607"/>
            <a:ext cx="2530475" cy="400050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latin typeface="Comic Sans MS" panose="030F0902030302020204" pitchFamily="66" charset="0"/>
              </a:rPr>
              <a:t>Input current pulse</a:t>
            </a: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EB4D867D-2269-F6B4-AD7C-B8A1E9CF1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8048" y="1927987"/>
            <a:ext cx="1166095" cy="830997"/>
          </a:xfrm>
          <a:prstGeom prst="rect">
            <a:avLst/>
          </a:prstGeom>
          <a:solidFill>
            <a:srgbClr val="FFFFFF">
              <a:alpha val="85097"/>
            </a:srgbClr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defRPr/>
            </a:pPr>
            <a:r>
              <a:rPr lang="en-US" altLang="en-US" sz="1600" b="1" dirty="0">
                <a:latin typeface="+mn-lt"/>
              </a:rPr>
              <a:t>Diamond Sensor (LANL)</a:t>
            </a:r>
          </a:p>
        </p:txBody>
      </p:sp>
    </p:spTree>
    <p:extLst>
      <p:ext uri="{BB962C8B-B14F-4D97-AF65-F5344CB8AC3E}">
        <p14:creationId xmlns:p14="http://schemas.microsoft.com/office/powerpoint/2010/main" val="16992734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A31C9-CF8D-4D43-9441-96B2F939E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03B7-3890-44AA-9F10-B50779702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52EF-B432-4D49-AD2F-98B5CBAED1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E20718-4E6E-47D4-AD37-BFF3061AFF0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78296" y="1462333"/>
            <a:ext cx="11635408" cy="443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Developing high-speed diagnostics for next generation accelerators. End-goal is ease of use as well as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Successfully demonstrated in-situ beam position monitoring</a:t>
            </a:r>
          </a:p>
          <a:p>
            <a:pPr marL="0" indent="0">
              <a:buNone/>
            </a:pPr>
            <a:endParaRPr lang="en-US" sz="2400" dirty="0"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Multi-GHz (5 – 10+ GHz) analog BW, 50+ GS/s, 10b+ readout generally useful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Have made progress on diamond sensor, readout ASIC, and signal path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791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B8C2E2C-B26B-6F4E-AB49-C52094B9A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79828"/>
            <a:ext cx="10963079" cy="1362075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DFF46-CCD7-084F-AEAF-AA47CB98FD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Content Placeholder 7" descr="A view of a city&#10;&#10;Description automatically generated">
            <a:extLst>
              <a:ext uri="{FF2B5EF4-FFF2-40B4-BE49-F238E27FC236}">
                <a16:creationId xmlns:a16="http://schemas.microsoft.com/office/drawing/2014/main" id="{18CF2CC9-8523-4048-80E2-3729250D73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5354" y="1612446"/>
            <a:ext cx="6400800" cy="4267200"/>
          </a:xfrm>
        </p:spPr>
      </p:pic>
      <p:sp>
        <p:nvSpPr>
          <p:cNvPr id="5" name="Rectangle 4"/>
          <p:cNvSpPr/>
          <p:nvPr/>
        </p:nvSpPr>
        <p:spPr>
          <a:xfrm>
            <a:off x="520700" y="6030436"/>
            <a:ext cx="1130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work was supported in part by the U.S. Department of Energy under Contract No. DE-AC02-05CH11231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B7445301-C583-47AB-EF84-053E92D6F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93" y="2578882"/>
            <a:ext cx="23145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4175ACA5-A468-D2D5-ADA9-555E93545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25" y="2588758"/>
            <a:ext cx="23145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D23B29C-1233-93FB-E36E-7135B15102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6072" y="6356350"/>
            <a:ext cx="9106596" cy="365125"/>
          </a:xfrm>
        </p:spPr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</p:spTree>
    <p:extLst>
      <p:ext uri="{BB962C8B-B14F-4D97-AF65-F5344CB8AC3E}">
        <p14:creationId xmlns:p14="http://schemas.microsoft.com/office/powerpoint/2010/main" val="3863577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61515-8D78-1695-AE55-0A7381A57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BC3AD-E2C4-4C3F-195D-178717E42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Per‑pulse XFEL beam diagnostics in the sub‑ns regime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12FB7-8C29-FB95-DB2F-3986A5E3B4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864F0-7B3F-29D7-640E-B68FEC087E1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13">
            <a:extLst>
              <a:ext uri="{FF2B5EF4-FFF2-40B4-BE49-F238E27FC236}">
                <a16:creationId xmlns:a16="http://schemas.microsoft.com/office/drawing/2014/main" id="{DE0910CD-4D8B-978F-6C85-774E50447A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7004" y="1248706"/>
            <a:ext cx="5277465" cy="498481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D387F7-0B2D-7F4B-B04D-8C3DC9779180}"/>
              </a:ext>
            </a:extLst>
          </p:cNvPr>
          <p:cNvSpPr txBox="1"/>
          <p:nvPr/>
        </p:nvSpPr>
        <p:spPr>
          <a:xfrm>
            <a:off x="1292062" y="3958838"/>
            <a:ext cx="17469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Current 50 MHz electronics too slow and cannot resolve individual pulses</a:t>
            </a:r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dirty="0">
                <a:solidFill>
                  <a:srgbClr val="000000"/>
                </a:solidFill>
              </a:rPr>
              <a:t>Remote digitizers smear signals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F7E45D-BBF7-A415-D3AB-C2077555286A}"/>
              </a:ext>
            </a:extLst>
          </p:cNvPr>
          <p:cNvSpPr txBox="1"/>
          <p:nvPr/>
        </p:nvSpPr>
        <p:spPr>
          <a:xfrm>
            <a:off x="4487512" y="4212754"/>
            <a:ext cx="174695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</a:rPr>
              <a:t>36 GS/s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</a:rPr>
              <a:t>&lt; 250 fs Jitter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</a:rPr>
              <a:t>Minimal cables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</a:rPr>
              <a:t>Diamond + ASIC integration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8814CA-6893-D9B5-C137-A885A34A4044}"/>
              </a:ext>
            </a:extLst>
          </p:cNvPr>
          <p:cNvSpPr txBox="1"/>
          <p:nvPr/>
        </p:nvSpPr>
        <p:spPr>
          <a:xfrm>
            <a:off x="8501848" y="1315707"/>
            <a:ext cx="1664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Evolution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8F80FA-1EBC-D917-74D9-20CF67B3F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375" y="1930833"/>
            <a:ext cx="4899185" cy="37773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FF986B-3946-AD3D-A3F9-77F8BD0E0587}"/>
              </a:ext>
            </a:extLst>
          </p:cNvPr>
          <p:cNvSpPr txBox="1"/>
          <p:nvPr/>
        </p:nvSpPr>
        <p:spPr>
          <a:xfrm>
            <a:off x="9333967" y="5708176"/>
            <a:ext cx="23727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Tarun Prakash, IEEE NSS, 2025</a:t>
            </a:r>
          </a:p>
        </p:txBody>
      </p:sp>
    </p:spTree>
    <p:extLst>
      <p:ext uri="{BB962C8B-B14F-4D97-AF65-F5344CB8AC3E}">
        <p14:creationId xmlns:p14="http://schemas.microsoft.com/office/powerpoint/2010/main" val="3196832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4AEBB9-21BA-910F-DD61-D848D9C36F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CA2C9-7073-A695-22FE-13F83510A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Position Monitors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EAC7B-E888-CCEA-144B-2DE413BFBA8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29852-C2C2-B85F-2CD2-142664260D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5" name="Object 6">
            <a:extLst>
              <a:ext uri="{FF2B5EF4-FFF2-40B4-BE49-F238E27FC236}">
                <a16:creationId xmlns:a16="http://schemas.microsoft.com/office/drawing/2014/main" id="{0C44B9D5-8113-A0C0-F454-5438FDA544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36698"/>
              </p:ext>
            </p:extLst>
          </p:nvPr>
        </p:nvGraphicFramePr>
        <p:xfrm>
          <a:off x="482788" y="4961106"/>
          <a:ext cx="3476589" cy="84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65300" imgH="431800" progId="Equation.3">
                  <p:embed/>
                </p:oleObj>
              </mc:Choice>
              <mc:Fallback>
                <p:oleObj name="Equation" r:id="rId2" imgW="1765300" imgH="431800" progId="Equation.3">
                  <p:embed/>
                  <p:pic>
                    <p:nvPicPr>
                      <p:cNvPr id="33" name="Object 6">
                        <a:extLst>
                          <a:ext uri="{FF2B5EF4-FFF2-40B4-BE49-F238E27FC236}">
                            <a16:creationId xmlns:a16="http://schemas.microsoft.com/office/drawing/2014/main" id="{F72DBEB1-E886-21E4-0F81-D94607B928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788" y="4961106"/>
                        <a:ext cx="3476589" cy="849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>
            <a:extLst>
              <a:ext uri="{FF2B5EF4-FFF2-40B4-BE49-F238E27FC236}">
                <a16:creationId xmlns:a16="http://schemas.microsoft.com/office/drawing/2014/main" id="{91BA6F10-1A94-69FC-F6E6-D53D60C130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8550" b="50917"/>
          <a:stretch>
            <a:fillRect/>
          </a:stretch>
        </p:blipFill>
        <p:spPr bwMode="auto">
          <a:xfrm>
            <a:off x="3956171" y="1027615"/>
            <a:ext cx="4569632" cy="307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D:\Google Drive\WorkPrivate\StonyBrook\BNL - Instrumentation\Collaborators\Sydor\PrototypeDetector\SydorQuad1Front20um.jpg">
            <a:extLst>
              <a:ext uri="{FF2B5EF4-FFF2-40B4-BE49-F238E27FC236}">
                <a16:creationId xmlns:a16="http://schemas.microsoft.com/office/drawing/2014/main" id="{06E46955-81BA-B06C-6360-F538E494C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229" y="1896934"/>
            <a:ext cx="2084388" cy="209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5">
            <a:extLst>
              <a:ext uri="{FF2B5EF4-FFF2-40B4-BE49-F238E27FC236}">
                <a16:creationId xmlns:a16="http://schemas.microsoft.com/office/drawing/2014/main" id="{B43ADABE-F70B-0AAF-2684-BD3EA8315063}"/>
              </a:ext>
            </a:extLst>
          </p:cNvPr>
          <p:cNvGrpSpPr/>
          <p:nvPr/>
        </p:nvGrpSpPr>
        <p:grpSpPr>
          <a:xfrm>
            <a:off x="1544318" y="3967427"/>
            <a:ext cx="1604211" cy="276999"/>
            <a:chOff x="762000" y="602791"/>
            <a:chExt cx="1604211" cy="27699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8AF4A99-7E5F-B4EA-9040-C1DB058BF4F0}"/>
                </a:ext>
              </a:extLst>
            </p:cNvPr>
            <p:cNvCxnSpPr/>
            <p:nvPr/>
          </p:nvCxnSpPr>
          <p:spPr>
            <a:xfrm flipV="1">
              <a:off x="762000" y="654693"/>
              <a:ext cx="0" cy="1731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C2F0D65-A4DC-5FEB-89EA-2C1F82B33B25}"/>
                </a:ext>
              </a:extLst>
            </p:cNvPr>
            <p:cNvCxnSpPr/>
            <p:nvPr/>
          </p:nvCxnSpPr>
          <p:spPr>
            <a:xfrm flipV="1">
              <a:off x="2366211" y="654693"/>
              <a:ext cx="0" cy="1731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2426CA9-5DA0-A18C-A8CD-3785EBDD0D41}"/>
                </a:ext>
              </a:extLst>
            </p:cNvPr>
            <p:cNvSpPr txBox="1"/>
            <p:nvPr/>
          </p:nvSpPr>
          <p:spPr>
            <a:xfrm>
              <a:off x="1262046" y="602791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200" dirty="0">
                  <a:solidFill>
                    <a:prstClr val="black"/>
                  </a:solidFill>
                  <a:latin typeface="Calibri"/>
                </a:rPr>
                <a:t>3.1mm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153F2C3-B0E8-F635-A1CC-D36A03F5C0EA}"/>
                </a:ext>
              </a:extLst>
            </p:cNvPr>
            <p:cNvCxnSpPr/>
            <p:nvPr/>
          </p:nvCxnSpPr>
          <p:spPr>
            <a:xfrm>
              <a:off x="1889141" y="741290"/>
              <a:ext cx="47707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6F8B640-DBB7-E913-4759-C62B7E862111}"/>
                </a:ext>
              </a:extLst>
            </p:cNvPr>
            <p:cNvCxnSpPr/>
            <p:nvPr/>
          </p:nvCxnSpPr>
          <p:spPr>
            <a:xfrm flipH="1">
              <a:off x="762000" y="741290"/>
              <a:ext cx="47707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5">
            <a:extLst>
              <a:ext uri="{FF2B5EF4-FFF2-40B4-BE49-F238E27FC236}">
                <a16:creationId xmlns:a16="http://schemas.microsoft.com/office/drawing/2014/main" id="{0B4D0F41-C536-FF2F-82A6-4DE17F23C2D1}"/>
              </a:ext>
            </a:extLst>
          </p:cNvPr>
          <p:cNvGrpSpPr/>
          <p:nvPr/>
        </p:nvGrpSpPr>
        <p:grpSpPr>
          <a:xfrm>
            <a:off x="1304229" y="4250618"/>
            <a:ext cx="2057400" cy="276999"/>
            <a:chOff x="762000" y="602791"/>
            <a:chExt cx="2057400" cy="27699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E531413-382E-D99C-5471-F15FC0F07120}"/>
                </a:ext>
              </a:extLst>
            </p:cNvPr>
            <p:cNvCxnSpPr/>
            <p:nvPr/>
          </p:nvCxnSpPr>
          <p:spPr>
            <a:xfrm flipV="1">
              <a:off x="762000" y="654693"/>
              <a:ext cx="0" cy="1731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618A4DF-198F-48DF-4F7F-001CA098F153}"/>
                </a:ext>
              </a:extLst>
            </p:cNvPr>
            <p:cNvCxnSpPr/>
            <p:nvPr/>
          </p:nvCxnSpPr>
          <p:spPr>
            <a:xfrm flipV="1">
              <a:off x="2819400" y="657999"/>
              <a:ext cx="0" cy="1731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F3D7EF9-F5EF-D217-D472-73726FDC4E0A}"/>
                </a:ext>
              </a:extLst>
            </p:cNvPr>
            <p:cNvSpPr txBox="1"/>
            <p:nvPr/>
          </p:nvSpPr>
          <p:spPr>
            <a:xfrm>
              <a:off x="1490646" y="602791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200" dirty="0">
                  <a:solidFill>
                    <a:prstClr val="black"/>
                  </a:solidFill>
                  <a:latin typeface="Calibri"/>
                </a:rPr>
                <a:t>4.0mm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89F3EDE-0242-AD95-828C-FD4E65E41F8A}"/>
                </a:ext>
              </a:extLst>
            </p:cNvPr>
            <p:cNvCxnSpPr>
              <a:stCxn id="27" idx="3"/>
            </p:cNvCxnSpPr>
            <p:nvPr/>
          </p:nvCxnSpPr>
          <p:spPr>
            <a:xfrm>
              <a:off x="2117741" y="741291"/>
              <a:ext cx="701659" cy="330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67AF0BD-2943-CC25-A02F-67267AF8D32A}"/>
                </a:ext>
              </a:extLst>
            </p:cNvPr>
            <p:cNvCxnSpPr>
              <a:stCxn id="27" idx="1"/>
            </p:cNvCxnSpPr>
            <p:nvPr/>
          </p:nvCxnSpPr>
          <p:spPr>
            <a:xfrm flipH="1" flipV="1">
              <a:off x="762000" y="741290"/>
              <a:ext cx="728646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39">
            <a:extLst>
              <a:ext uri="{FF2B5EF4-FFF2-40B4-BE49-F238E27FC236}">
                <a16:creationId xmlns:a16="http://schemas.microsoft.com/office/drawing/2014/main" id="{0DDDA4A9-2F1B-0B8A-6640-203C698F97E7}"/>
              </a:ext>
            </a:extLst>
          </p:cNvPr>
          <p:cNvGrpSpPr/>
          <p:nvPr/>
        </p:nvGrpSpPr>
        <p:grpSpPr>
          <a:xfrm>
            <a:off x="2076114" y="1565345"/>
            <a:ext cx="1072415" cy="276999"/>
            <a:chOff x="1305284" y="624310"/>
            <a:chExt cx="1072415" cy="276999"/>
          </a:xfrm>
        </p:grpSpPr>
        <p:grpSp>
          <p:nvGrpSpPr>
            <p:cNvPr id="31" name="Group 35">
              <a:extLst>
                <a:ext uri="{FF2B5EF4-FFF2-40B4-BE49-F238E27FC236}">
                  <a16:creationId xmlns:a16="http://schemas.microsoft.com/office/drawing/2014/main" id="{4A7D3867-7482-B7E4-C180-51D7CF2F03FA}"/>
                </a:ext>
              </a:extLst>
            </p:cNvPr>
            <p:cNvGrpSpPr/>
            <p:nvPr/>
          </p:nvGrpSpPr>
          <p:grpSpPr>
            <a:xfrm>
              <a:off x="1305284" y="677037"/>
              <a:ext cx="508844" cy="173195"/>
              <a:chOff x="1305284" y="677037"/>
              <a:chExt cx="508844" cy="17319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43205A98-BFBE-3211-1502-D17FB03CE538}"/>
                  </a:ext>
                </a:extLst>
              </p:cNvPr>
              <p:cNvGrpSpPr/>
              <p:nvPr/>
            </p:nvGrpSpPr>
            <p:grpSpPr>
              <a:xfrm>
                <a:off x="1305284" y="677037"/>
                <a:ext cx="238535" cy="173195"/>
                <a:chOff x="1273534" y="675403"/>
                <a:chExt cx="238535" cy="173195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B24A2EAB-A5EE-FB2C-9D53-B4307DA12A80}"/>
                    </a:ext>
                  </a:extLst>
                </p:cNvPr>
                <p:cNvCxnSpPr/>
                <p:nvPr/>
              </p:nvCxnSpPr>
              <p:spPr>
                <a:xfrm flipV="1">
                  <a:off x="1512069" y="675403"/>
                  <a:ext cx="0" cy="17319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9B801124-8812-62E7-E68C-5D1730EBCEFB}"/>
                    </a:ext>
                  </a:extLst>
                </p:cNvPr>
                <p:cNvCxnSpPr/>
                <p:nvPr/>
              </p:nvCxnSpPr>
              <p:spPr>
                <a:xfrm>
                  <a:off x="1273534" y="762000"/>
                  <a:ext cx="238535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1">
                <a:extLst>
                  <a:ext uri="{FF2B5EF4-FFF2-40B4-BE49-F238E27FC236}">
                    <a16:creationId xmlns:a16="http://schemas.microsoft.com/office/drawing/2014/main" id="{CEC5810C-D7AA-1B21-1E91-31D7FCC3A393}"/>
                  </a:ext>
                </a:extLst>
              </p:cNvPr>
              <p:cNvGrpSpPr/>
              <p:nvPr/>
            </p:nvGrpSpPr>
            <p:grpSpPr>
              <a:xfrm flipH="1">
                <a:off x="1575593" y="677037"/>
                <a:ext cx="238535" cy="173195"/>
                <a:chOff x="1425934" y="827803"/>
                <a:chExt cx="238535" cy="173195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A7A477E0-4ABB-F007-B1C5-2C3E6D8B1C3C}"/>
                    </a:ext>
                  </a:extLst>
                </p:cNvPr>
                <p:cNvCxnSpPr/>
                <p:nvPr/>
              </p:nvCxnSpPr>
              <p:spPr>
                <a:xfrm flipV="1">
                  <a:off x="1664469" y="827803"/>
                  <a:ext cx="0" cy="17319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4C8854C4-266C-8F7A-6C83-7ECF2C0221E9}"/>
                    </a:ext>
                  </a:extLst>
                </p:cNvPr>
                <p:cNvCxnSpPr/>
                <p:nvPr/>
              </p:nvCxnSpPr>
              <p:spPr>
                <a:xfrm>
                  <a:off x="1425934" y="914400"/>
                  <a:ext cx="238535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AB84E5-77DF-6B7B-BCEC-C03908963C86}"/>
                </a:ext>
              </a:extLst>
            </p:cNvPr>
            <p:cNvSpPr txBox="1"/>
            <p:nvPr/>
          </p:nvSpPr>
          <p:spPr>
            <a:xfrm>
              <a:off x="1827548" y="624310"/>
              <a:ext cx="5501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200" dirty="0">
                  <a:solidFill>
                    <a:prstClr val="black"/>
                  </a:solidFill>
                  <a:latin typeface="Calibri"/>
                </a:rPr>
                <a:t>20µm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BE642C2C-8C51-B564-12F2-7EA2F60F4F48}"/>
              </a:ext>
            </a:extLst>
          </p:cNvPr>
          <p:cNvSpPr txBox="1"/>
          <p:nvPr/>
        </p:nvSpPr>
        <p:spPr>
          <a:xfrm>
            <a:off x="831971" y="952792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 algn="ctr" defTabSz="914400"/>
            <a:r>
              <a:rPr lang="en-US" dirty="0">
                <a:solidFill>
                  <a:prstClr val="black"/>
                </a:solidFill>
                <a:latin typeface="Calibri"/>
              </a:rPr>
              <a:t>30-50 µm thick</a:t>
            </a:r>
          </a:p>
          <a:p>
            <a:pPr marL="114300" indent="-114300" algn="ctr" defTabSz="914400"/>
            <a:r>
              <a:rPr lang="en-US" dirty="0">
                <a:solidFill>
                  <a:prstClr val="black"/>
                </a:solidFill>
                <a:latin typeface="Calibri"/>
              </a:rPr>
              <a:t>Metallization: 25 nm Pt</a:t>
            </a:r>
          </a:p>
          <a:p>
            <a:pPr marL="114300" indent="-114300" algn="ctr" defTabSz="9144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972AF03-E143-BCEF-90AA-03B9A8973697}"/>
              </a:ext>
            </a:extLst>
          </p:cNvPr>
          <p:cNvSpPr txBox="1"/>
          <p:nvPr/>
        </p:nvSpPr>
        <p:spPr>
          <a:xfrm>
            <a:off x="1801498" y="23610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340EF9-9B3F-0AB6-7F07-84F7CFA5CF03}"/>
              </a:ext>
            </a:extLst>
          </p:cNvPr>
          <p:cNvSpPr txBox="1"/>
          <p:nvPr/>
        </p:nvSpPr>
        <p:spPr>
          <a:xfrm>
            <a:off x="2527105" y="236334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DC0D5F-CC18-EB80-E715-A36B3E0321B3}"/>
              </a:ext>
            </a:extLst>
          </p:cNvPr>
          <p:cNvSpPr txBox="1"/>
          <p:nvPr/>
        </p:nvSpPr>
        <p:spPr>
          <a:xfrm>
            <a:off x="1817419" y="31276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8CE4606-AB64-9E65-885E-4CAAB6CE840E}"/>
              </a:ext>
            </a:extLst>
          </p:cNvPr>
          <p:cNvSpPr txBox="1"/>
          <p:nvPr/>
        </p:nvSpPr>
        <p:spPr>
          <a:xfrm>
            <a:off x="2554403" y="314126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218BA-578E-E483-D86D-B7EA3D82A0FE}"/>
              </a:ext>
            </a:extLst>
          </p:cNvPr>
          <p:cNvSpPr txBox="1"/>
          <p:nvPr/>
        </p:nvSpPr>
        <p:spPr>
          <a:xfrm>
            <a:off x="9191403" y="1431154"/>
            <a:ext cx="2366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Diamond Sensors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5FAA6FD-3794-A509-CF38-D9335F8D2B69}"/>
              </a:ext>
            </a:extLst>
          </p:cNvPr>
          <p:cNvSpPr txBox="1"/>
          <p:nvPr/>
        </p:nvSpPr>
        <p:spPr>
          <a:xfrm>
            <a:off x="8714815" y="1930366"/>
            <a:ext cx="33195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177800" defTabSz="9144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</a:rPr>
              <a:t>Low X-ray Absorption (can be used in beam path)</a:t>
            </a: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endParaRPr lang="en-US" altLang="zh-CN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</a:rPr>
              <a:t>High Thermal Conductivity</a:t>
            </a: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endParaRPr lang="en-US" altLang="zh-CN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</a:rPr>
              <a:t>Radiation Hardness</a:t>
            </a: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endParaRPr lang="en-US" altLang="zh-CN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</a:rPr>
              <a:t>Large, indirect bandgap  5.5 eV </a:t>
            </a: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  <a:sym typeface="Wingdings" pitchFamily="2" charset="2"/>
              </a:rPr>
              <a:t> 13.3 eV/eh-pair (~4X silicon)</a:t>
            </a: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endParaRPr lang="en-US" altLang="zh-CN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</a:rPr>
              <a:t>High mobility (~2X e</a:t>
            </a:r>
            <a:r>
              <a:rPr lang="en-US" altLang="zh-CN" baseline="30000" dirty="0">
                <a:solidFill>
                  <a:prstClr val="black"/>
                </a:solidFill>
                <a:ea typeface="宋体" panose="02010600030101010101" pitchFamily="2" charset="-122"/>
              </a:rPr>
              <a:t>-</a:t>
            </a: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</a:rPr>
              <a:t> and 4X holes compared to Si)</a:t>
            </a: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endParaRPr lang="en-US" altLang="zh-CN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pPr marL="342900" indent="-177800" defTabSz="9144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</a:rPr>
              <a:t>Fabricated at LANL</a:t>
            </a:r>
          </a:p>
          <a:p>
            <a:endParaRPr lang="en-US" dirty="0"/>
          </a:p>
        </p:txBody>
      </p:sp>
      <p:pic>
        <p:nvPicPr>
          <p:cNvPr id="47" name="Picture 2">
            <a:extLst>
              <a:ext uri="{FF2B5EF4-FFF2-40B4-BE49-F238E27FC236}">
                <a16:creationId xmlns:a16="http://schemas.microsoft.com/office/drawing/2014/main" id="{A1DBC706-B871-002B-9314-7E3149607F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014" r="9044" b="50917"/>
          <a:stretch>
            <a:fillRect/>
          </a:stretch>
        </p:blipFill>
        <p:spPr bwMode="auto">
          <a:xfrm>
            <a:off x="4083130" y="3916874"/>
            <a:ext cx="4203306" cy="2934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0819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BC823-4212-8F47-F645-08564DCA2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DB4F186-72C8-6291-E97B-60331271666A}"/>
              </a:ext>
            </a:extLst>
          </p:cNvPr>
          <p:cNvGrpSpPr/>
          <p:nvPr/>
        </p:nvGrpSpPr>
        <p:grpSpPr>
          <a:xfrm>
            <a:off x="504967" y="1146420"/>
            <a:ext cx="11251684" cy="3008668"/>
            <a:chOff x="258608" y="88530"/>
            <a:chExt cx="11649075" cy="3003870"/>
          </a:xfrm>
        </p:grpSpPr>
        <p:pic>
          <p:nvPicPr>
            <p:cNvPr id="9" name="Picture 8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13B36698-881D-FC4C-3653-7CFEBB650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608" y="88530"/>
              <a:ext cx="11649075" cy="3003870"/>
            </a:xfrm>
            <a:prstGeom prst="rect">
              <a:avLst/>
            </a:prstGeom>
          </p:spPr>
        </p:pic>
        <p:sp>
          <p:nvSpPr>
            <p:cNvPr id="10" name="Arrow: U-Turn 72">
              <a:extLst>
                <a:ext uri="{FF2B5EF4-FFF2-40B4-BE49-F238E27FC236}">
                  <a16:creationId xmlns:a16="http://schemas.microsoft.com/office/drawing/2014/main" id="{BF9BA52E-7E93-69AC-31BD-80C6908597E1}"/>
                </a:ext>
              </a:extLst>
            </p:cNvPr>
            <p:cNvSpPr/>
            <p:nvPr/>
          </p:nvSpPr>
          <p:spPr>
            <a:xfrm rot="10800000">
              <a:off x="4040720" y="2102091"/>
              <a:ext cx="4171141" cy="454856"/>
            </a:xfrm>
            <a:prstGeom prst="uturnArrow">
              <a:avLst/>
            </a:prstGeom>
            <a:solidFill>
              <a:srgbClr val="0099FF">
                <a:alpha val="18000"/>
              </a:srgbClr>
            </a:solidFill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Arrow: Bent 70">
              <a:extLst>
                <a:ext uri="{FF2B5EF4-FFF2-40B4-BE49-F238E27FC236}">
                  <a16:creationId xmlns:a16="http://schemas.microsoft.com/office/drawing/2014/main" id="{C56412FB-0940-5E10-5F5F-35A5B278442D}"/>
                </a:ext>
              </a:extLst>
            </p:cNvPr>
            <p:cNvSpPr/>
            <p:nvPr/>
          </p:nvSpPr>
          <p:spPr>
            <a:xfrm>
              <a:off x="4105965" y="778699"/>
              <a:ext cx="419883" cy="599537"/>
            </a:xfrm>
            <a:prstGeom prst="bentArrow">
              <a:avLst/>
            </a:prstGeom>
            <a:solidFill>
              <a:srgbClr val="0099FF">
                <a:alpha val="16000"/>
              </a:srgbClr>
            </a:solidFill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Arrow: Bent 71">
              <a:extLst>
                <a:ext uri="{FF2B5EF4-FFF2-40B4-BE49-F238E27FC236}">
                  <a16:creationId xmlns:a16="http://schemas.microsoft.com/office/drawing/2014/main" id="{45341539-1264-00B6-8520-7898AE95B563}"/>
                </a:ext>
              </a:extLst>
            </p:cNvPr>
            <p:cNvSpPr/>
            <p:nvPr/>
          </p:nvSpPr>
          <p:spPr>
            <a:xfrm rot="5400000">
              <a:off x="7635645" y="641533"/>
              <a:ext cx="454858" cy="853679"/>
            </a:xfrm>
            <a:prstGeom prst="bentArrow">
              <a:avLst/>
            </a:prstGeom>
            <a:solidFill>
              <a:srgbClr val="0099FF">
                <a:alpha val="18000"/>
              </a:srgbClr>
            </a:solidFill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560A2C-A970-C9E3-C479-F8EE42215832}"/>
                </a:ext>
              </a:extLst>
            </p:cNvPr>
            <p:cNvSpPr/>
            <p:nvPr/>
          </p:nvSpPr>
          <p:spPr>
            <a:xfrm>
              <a:off x="9001458" y="630960"/>
              <a:ext cx="2827391" cy="1099446"/>
            </a:xfrm>
            <a:prstGeom prst="rect">
              <a:avLst/>
            </a:prstGeom>
            <a:solidFill>
              <a:srgbClr val="009900">
                <a:alpha val="32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Right 75">
              <a:extLst>
                <a:ext uri="{FF2B5EF4-FFF2-40B4-BE49-F238E27FC236}">
                  <a16:creationId xmlns:a16="http://schemas.microsoft.com/office/drawing/2014/main" id="{7F1A7469-5FC9-8996-7D45-C4E0F673B505}"/>
                </a:ext>
              </a:extLst>
            </p:cNvPr>
            <p:cNvSpPr/>
            <p:nvPr/>
          </p:nvSpPr>
          <p:spPr>
            <a:xfrm>
              <a:off x="8309589" y="759839"/>
              <a:ext cx="644243" cy="290131"/>
            </a:xfrm>
            <a:prstGeom prst="rightArrow">
              <a:avLst/>
            </a:prstGeom>
            <a:solidFill>
              <a:srgbClr val="F438D9">
                <a:alpha val="21000"/>
              </a:srgbClr>
            </a:solidFill>
            <a:ln>
              <a:solidFill>
                <a:srgbClr val="F438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E996B7E-853D-641E-F865-5A98E55D5BC4}"/>
                </a:ext>
              </a:extLst>
            </p:cNvPr>
            <p:cNvSpPr/>
            <p:nvPr/>
          </p:nvSpPr>
          <p:spPr>
            <a:xfrm>
              <a:off x="5758167" y="528667"/>
              <a:ext cx="853680" cy="731299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5EDE89-409E-932E-0ACE-2D95DBE40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Diamond Sensor System Concept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09E26-F5F6-94DC-B85D-FADAB316AFD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A20B4-3288-E151-0AF1-9D32E714E1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FA9DECD-5E35-E6EB-0A2C-92D60858D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34" y="3943266"/>
            <a:ext cx="10766273" cy="2266465"/>
          </a:xfrm>
        </p:spPr>
        <p:txBody>
          <a:bodyPr anchor="t">
            <a:normAutofit fontScale="70000" lnSpcReduction="20000"/>
          </a:bodyPr>
          <a:lstStyle/>
          <a:p>
            <a:pPr lvl="1"/>
            <a:r>
              <a:rPr lang="en-US" sz="2400" b="1" dirty="0">
                <a:solidFill>
                  <a:srgbClr val="FF0000"/>
                </a:solidFill>
              </a:rPr>
              <a:t>Charge Collection (LANL, SLAC)</a:t>
            </a:r>
          </a:p>
          <a:p>
            <a:pPr lvl="2"/>
            <a:r>
              <a:rPr lang="en-US" sz="2000" dirty="0"/>
              <a:t>Diamond fast and efficient up to ~10</a:t>
            </a:r>
            <a:r>
              <a:rPr lang="en-US" sz="2000" baseline="30000" dirty="0"/>
              <a:t>16</a:t>
            </a:r>
            <a:r>
              <a:rPr lang="en-US" sz="2000" dirty="0"/>
              <a:t> charges/cm</a:t>
            </a:r>
            <a:r>
              <a:rPr lang="en-US" sz="2000" baseline="30000" dirty="0"/>
              <a:t>3</a:t>
            </a:r>
          </a:p>
          <a:p>
            <a:pPr lvl="1"/>
            <a:r>
              <a:rPr lang="en-US" sz="2400" dirty="0">
                <a:solidFill>
                  <a:srgbClr val="0099FF"/>
                </a:solidFill>
              </a:rPr>
              <a:t> </a:t>
            </a:r>
            <a:r>
              <a:rPr lang="en-US" sz="2400" b="1" dirty="0">
                <a:solidFill>
                  <a:srgbClr val="0099FF"/>
                </a:solidFill>
              </a:rPr>
              <a:t>Signal Path (UCSC, UCSB)</a:t>
            </a:r>
          </a:p>
          <a:p>
            <a:pPr lvl="2"/>
            <a:r>
              <a:rPr lang="en-US" sz="2000" dirty="0"/>
              <a:t>How fast the signal can return to ground without ringing? </a:t>
            </a:r>
          </a:p>
          <a:p>
            <a:pPr lvl="1"/>
            <a:r>
              <a:rPr lang="en-US" sz="2400" b="1" dirty="0">
                <a:solidFill>
                  <a:srgbClr val="009900"/>
                </a:solidFill>
              </a:rPr>
              <a:t>Signal processing / amplification / buffering / digitization (LBNL and UC Davis)</a:t>
            </a:r>
          </a:p>
          <a:p>
            <a:pPr lvl="2"/>
            <a:r>
              <a:rPr lang="en-US" sz="2000" dirty="0"/>
              <a:t>High speed electronics development</a:t>
            </a:r>
          </a:p>
          <a:p>
            <a:pPr lvl="1"/>
            <a:r>
              <a:rPr lang="en-US" sz="2400" b="1" dirty="0">
                <a:solidFill>
                  <a:srgbClr val="F438D9"/>
                </a:solidFill>
              </a:rPr>
              <a:t>Interfacing of signal path with signal processing features (LBNL)</a:t>
            </a:r>
          </a:p>
          <a:p>
            <a:pPr lvl="2"/>
            <a:r>
              <a:rPr lang="en-US" sz="2000" dirty="0"/>
              <a:t>RF Engineering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3092F43-37FD-BBD0-5E0A-43401C03010D}"/>
              </a:ext>
            </a:extLst>
          </p:cNvPr>
          <p:cNvGrpSpPr/>
          <p:nvPr/>
        </p:nvGrpSpPr>
        <p:grpSpPr>
          <a:xfrm>
            <a:off x="5873622" y="1650617"/>
            <a:ext cx="697177" cy="621992"/>
            <a:chOff x="5712520" y="587074"/>
            <a:chExt cx="721800" cy="621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6E067D9F-93F9-A9BE-13D0-729352B188EC}"/>
                    </a:ext>
                  </a:extLst>
                </p14:cNvPr>
                <p14:cNvContentPartPr/>
                <p14:nvPr/>
              </p14:nvContentPartPr>
              <p14:xfrm>
                <a:off x="6073240" y="587074"/>
                <a:ext cx="360" cy="36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D5F9BE47-B5CD-3169-AC05-5C1C22CBD78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64600" y="578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847FC99A-2D9E-0753-3217-B4CAD22A0D8C}"/>
                    </a:ext>
                  </a:extLst>
                </p14:cNvPr>
                <p14:cNvContentPartPr/>
                <p14:nvPr/>
              </p14:nvContentPartPr>
              <p14:xfrm>
                <a:off x="5855080" y="628834"/>
                <a:ext cx="360" cy="36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EB390212-B15F-8F5B-1C5D-E9779E430AE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850760" y="624514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83E74C55-7BBD-4FE9-B022-D26459C8C885}"/>
                    </a:ext>
                  </a:extLst>
                </p14:cNvPr>
                <p14:cNvContentPartPr/>
                <p14:nvPr/>
              </p14:nvContentPartPr>
              <p14:xfrm>
                <a:off x="5998000" y="620554"/>
                <a:ext cx="360" cy="3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DD475EBA-6251-8E11-B780-B4D0FFB0867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993680" y="616234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2963E6C0-0BFD-43DD-50DF-AC08441B135E}"/>
                    </a:ext>
                  </a:extLst>
                </p14:cNvPr>
                <p14:cNvContentPartPr/>
                <p14:nvPr/>
              </p14:nvContentPartPr>
              <p14:xfrm>
                <a:off x="6022840" y="855274"/>
                <a:ext cx="360" cy="36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79195FAC-F846-9CFB-B5F3-0F284B03006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14200" y="8462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10F0E07F-89BF-86BA-7E11-1889F1E2EDB9}"/>
                    </a:ext>
                  </a:extLst>
                </p14:cNvPr>
                <p14:cNvContentPartPr/>
                <p14:nvPr/>
              </p14:nvContentPartPr>
              <p14:xfrm>
                <a:off x="6299680" y="762754"/>
                <a:ext cx="360" cy="36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F653133E-FD08-EC77-6D90-BA4CB82B60E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91040" y="7541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D7724922-851E-C3C1-DAE0-526A1DD6FD75}"/>
                    </a:ext>
                  </a:extLst>
                </p14:cNvPr>
                <p14:cNvContentPartPr/>
                <p14:nvPr/>
              </p14:nvContentPartPr>
              <p14:xfrm>
                <a:off x="6207520" y="696154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13DCBEC0-0B46-D2AA-DC21-4F06D16C0CE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98520" y="6871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01C91F2F-D9F1-1573-49FB-80FC93E41AD7}"/>
                    </a:ext>
                  </a:extLst>
                </p14:cNvPr>
                <p14:cNvContentPartPr/>
                <p14:nvPr/>
              </p14:nvContentPartPr>
              <p14:xfrm>
                <a:off x="6224080" y="805234"/>
                <a:ext cx="360" cy="3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7BAB1777-DF1B-52B6-FEBE-EFEB41A9850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15440" y="796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25BB90C3-DE08-EEF1-C2D0-6B9092C396F3}"/>
                    </a:ext>
                  </a:extLst>
                </p14:cNvPr>
                <p14:cNvContentPartPr/>
                <p14:nvPr/>
              </p14:nvContentPartPr>
              <p14:xfrm>
                <a:off x="6216160" y="914314"/>
                <a:ext cx="360" cy="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FDF3DB48-3991-2907-82B7-1163252E996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0716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3614C1E5-101B-95B6-9010-E40DCF4873D0}"/>
                    </a:ext>
                  </a:extLst>
                </p14:cNvPr>
                <p14:cNvContentPartPr/>
                <p14:nvPr/>
              </p14:nvContentPartPr>
              <p14:xfrm>
                <a:off x="6090160" y="746554"/>
                <a:ext cx="360" cy="3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02B3E30A-E289-A310-5FB3-E073E47B6E2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81160" y="7375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5994064B-9275-958F-7F05-261A9ACE0BE6}"/>
                    </a:ext>
                  </a:extLst>
                </p14:cNvPr>
                <p14:cNvContentPartPr/>
                <p14:nvPr/>
              </p14:nvContentPartPr>
              <p14:xfrm>
                <a:off x="5863720" y="654034"/>
                <a:ext cx="360" cy="3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44132E13-2393-66E8-8A44-65F6BF81AF3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55080" y="6450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8EC58C57-74DF-021B-F0AE-C0A2543BDFAB}"/>
                    </a:ext>
                  </a:extLst>
                </p14:cNvPr>
                <p14:cNvContentPartPr/>
                <p14:nvPr/>
              </p14:nvContentPartPr>
              <p14:xfrm>
                <a:off x="6014560" y="771394"/>
                <a:ext cx="360" cy="36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3F489328-5F85-C101-2254-B2215611ECF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05920" y="762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269C253E-441F-39B6-E13A-B934417885FE}"/>
                    </a:ext>
                  </a:extLst>
                </p14:cNvPr>
                <p14:cNvContentPartPr/>
                <p14:nvPr/>
              </p14:nvContentPartPr>
              <p14:xfrm>
                <a:off x="5998000" y="670594"/>
                <a:ext cx="360" cy="3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60867441-F76F-4ED2-DD3C-A60C7540224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9000" y="661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2A7CEA66-DA5A-45B9-C639-32A5651463B3}"/>
                    </a:ext>
                  </a:extLst>
                </p14:cNvPr>
                <p14:cNvContentPartPr/>
                <p14:nvPr/>
              </p14:nvContentPartPr>
              <p14:xfrm>
                <a:off x="5955880" y="670594"/>
                <a:ext cx="360" cy="36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4CDA2E43-6F93-B4ED-C260-1E991EBFE7D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47240" y="661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59F4D866-970E-6BE8-E6F5-7102D77F754E}"/>
                    </a:ext>
                  </a:extLst>
                </p14:cNvPr>
                <p14:cNvContentPartPr/>
                <p14:nvPr/>
              </p14:nvContentPartPr>
              <p14:xfrm>
                <a:off x="6022840" y="863914"/>
                <a:ext cx="360" cy="36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6C052F52-7628-AEDF-BC3D-D3F0F831B93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14200" y="854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A8401F1E-ABAC-557A-62D8-7B53C8C8FEA2}"/>
                    </a:ext>
                  </a:extLst>
                </p14:cNvPr>
                <p14:cNvContentPartPr/>
                <p14:nvPr/>
              </p14:nvContentPartPr>
              <p14:xfrm>
                <a:off x="6199240" y="914314"/>
                <a:ext cx="8640" cy="172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A74DBD2E-BDD8-1BDE-1AD5-61DFED744352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190240" y="905314"/>
                  <a:ext cx="26280" cy="3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1B8A2BB4-472F-4932-C000-0A79220EEC03}"/>
                    </a:ext>
                  </a:extLst>
                </p14:cNvPr>
                <p14:cNvContentPartPr/>
                <p14:nvPr/>
              </p14:nvContentPartPr>
              <p14:xfrm>
                <a:off x="6232720" y="1056514"/>
                <a:ext cx="360" cy="36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7A100845-8D8A-5672-7CA9-5489E032D7B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24080" y="10478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23BB10EE-ED90-F2DC-B28D-5A3F2616479B}"/>
                    </a:ext>
                  </a:extLst>
                </p14:cNvPr>
                <p14:cNvContentPartPr/>
                <p14:nvPr/>
              </p14:nvContentPartPr>
              <p14:xfrm>
                <a:off x="6232720" y="1056514"/>
                <a:ext cx="360" cy="36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3AA2BDE2-53A7-3996-00A6-C3231CAF1E9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24080" y="10478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4D9274D-D911-ACA4-4630-3A2902DFAB2B}"/>
                    </a:ext>
                  </a:extLst>
                </p14:cNvPr>
                <p14:cNvContentPartPr/>
                <p14:nvPr/>
              </p14:nvContentPartPr>
              <p14:xfrm>
                <a:off x="6090160" y="1039954"/>
                <a:ext cx="360" cy="5040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D049B71C-FED3-48DD-CA54-3AD83FA42FB6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081160" y="1031314"/>
                  <a:ext cx="1800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AA25256-ED86-01EE-35E8-75812ED88EFC}"/>
                    </a:ext>
                  </a:extLst>
                </p14:cNvPr>
                <p14:cNvContentPartPr/>
                <p14:nvPr/>
              </p14:nvContentPartPr>
              <p14:xfrm>
                <a:off x="6165400" y="997834"/>
                <a:ext cx="360" cy="36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D84BF56A-8D0C-157C-E92B-A389294849B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6760" y="9891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5AA82CC1-5490-A6DC-8078-0F42381648FA}"/>
                    </a:ext>
                  </a:extLst>
                </p14:cNvPr>
                <p14:cNvContentPartPr/>
                <p14:nvPr/>
              </p14:nvContentPartPr>
              <p14:xfrm>
                <a:off x="6107080" y="947794"/>
                <a:ext cx="360" cy="3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0CF52637-FA5F-22D6-E5EE-E416E552B5F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98080" y="9387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2521A78-C3F2-92E3-C2D8-99B146010BAB}"/>
                    </a:ext>
                  </a:extLst>
                </p14:cNvPr>
                <p14:cNvContentPartPr/>
                <p14:nvPr/>
              </p14:nvContentPartPr>
              <p14:xfrm>
                <a:off x="5955880" y="1056514"/>
                <a:ext cx="360" cy="36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E3D19F44-50A1-B1DA-7427-71840E926C1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47240" y="10478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97FC111C-F86E-CC1B-8F7B-764EC84F3587}"/>
                    </a:ext>
                  </a:extLst>
                </p14:cNvPr>
                <p14:cNvContentPartPr/>
                <p14:nvPr/>
              </p14:nvContentPartPr>
              <p14:xfrm>
                <a:off x="5947600" y="972994"/>
                <a:ext cx="360" cy="36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B2367C6F-6125-D4C0-CA74-47E80BD6B27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38600" y="963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5C79AFB4-B1BD-1111-FE8C-CA8786AA587A}"/>
                    </a:ext>
                  </a:extLst>
                </p14:cNvPr>
                <p14:cNvContentPartPr/>
                <p14:nvPr/>
              </p14:nvContentPartPr>
              <p14:xfrm>
                <a:off x="5779840" y="838714"/>
                <a:ext cx="360" cy="36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E9D60E6F-9A02-A09B-4817-CE9E51A1D3E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70840" y="8297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883574F-4B3B-9D83-E88D-06F993D2BFFF}"/>
                    </a:ext>
                  </a:extLst>
                </p14:cNvPr>
                <p14:cNvContentPartPr/>
                <p14:nvPr/>
              </p14:nvContentPartPr>
              <p14:xfrm>
                <a:off x="6005920" y="846994"/>
                <a:ext cx="360" cy="36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E7EA85F4-8E59-5381-C448-81AD10A805C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97280" y="837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60CCFCFD-DE1F-CE8B-DF5F-04AB8C8F7F28}"/>
                    </a:ext>
                  </a:extLst>
                </p14:cNvPr>
                <p14:cNvContentPartPr/>
                <p14:nvPr/>
              </p14:nvContentPartPr>
              <p14:xfrm>
                <a:off x="6224080" y="729634"/>
                <a:ext cx="360" cy="36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4E321C19-CEC2-48B2-C85E-FE5C23DFCF1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15440" y="720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E317E724-4F74-ABA5-50CB-868C3082DF95}"/>
                    </a:ext>
                  </a:extLst>
                </p14:cNvPr>
                <p14:cNvContentPartPr/>
                <p14:nvPr/>
              </p14:nvContentPartPr>
              <p14:xfrm>
                <a:off x="6140560" y="637474"/>
                <a:ext cx="360" cy="36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9579A56F-A5AF-61C5-2E18-F5D89349879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1560" y="6284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23087CE9-C96D-44FA-1CF9-18C9B20100D5}"/>
                    </a:ext>
                  </a:extLst>
                </p14:cNvPr>
                <p14:cNvContentPartPr/>
                <p14:nvPr/>
              </p14:nvContentPartPr>
              <p14:xfrm>
                <a:off x="6241000" y="620554"/>
                <a:ext cx="1800" cy="36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CD0C13A4-4F45-7866-A421-687DAE1AA1E3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232360" y="611914"/>
                  <a:ext cx="194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0D284F67-4C7A-BE80-90ED-5B55D11CACDD}"/>
                    </a:ext>
                  </a:extLst>
                </p14:cNvPr>
                <p14:cNvContentPartPr/>
                <p14:nvPr/>
              </p14:nvContentPartPr>
              <p14:xfrm>
                <a:off x="6324880" y="720994"/>
                <a:ext cx="1800" cy="180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6F71435F-B3F2-69D8-A4DF-1E470E0061DF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316240" y="712354"/>
                  <a:ext cx="1944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D709F015-7DB3-FA59-6FC8-89239C8966C2}"/>
                    </a:ext>
                  </a:extLst>
                </p14:cNvPr>
                <p14:cNvContentPartPr/>
                <p14:nvPr/>
              </p14:nvContentPartPr>
              <p14:xfrm>
                <a:off x="6367000" y="796594"/>
                <a:ext cx="360" cy="15804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807C6C8D-2FFB-C44C-FCAB-AA8D504BADE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358000" y="787594"/>
                  <a:ext cx="18000" cy="17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627D1ECF-B153-3D27-3DEE-6CD5A1A1657D}"/>
                    </a:ext>
                  </a:extLst>
                </p14:cNvPr>
                <p14:cNvContentPartPr/>
                <p14:nvPr/>
              </p14:nvContentPartPr>
              <p14:xfrm>
                <a:off x="6367000" y="980914"/>
                <a:ext cx="360" cy="36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81F0A318-D2CC-C1C8-2D7D-5248162C058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58000" y="9722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344E3481-89A2-0E59-FD51-C9E82E45C9F5}"/>
                    </a:ext>
                  </a:extLst>
                </p14:cNvPr>
                <p14:cNvContentPartPr/>
                <p14:nvPr/>
              </p14:nvContentPartPr>
              <p14:xfrm>
                <a:off x="6324880" y="1089994"/>
                <a:ext cx="360" cy="36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74F18C9A-0E76-44C8-5D86-A1532CE0F39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16240" y="1081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640815EC-87CF-D6C7-D7BB-644E23697FE9}"/>
                    </a:ext>
                  </a:extLst>
                </p14:cNvPr>
                <p14:cNvContentPartPr/>
                <p14:nvPr/>
              </p14:nvContentPartPr>
              <p14:xfrm>
                <a:off x="6282760" y="930874"/>
                <a:ext cx="360" cy="36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6BE634F5-EF36-A073-4FDD-5ACE837CC81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74120" y="922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79B1D740-6CA6-CA81-6511-D583634BFD1B}"/>
                    </a:ext>
                  </a:extLst>
                </p14:cNvPr>
                <p14:cNvContentPartPr/>
                <p14:nvPr/>
              </p14:nvContentPartPr>
              <p14:xfrm>
                <a:off x="6299680" y="871834"/>
                <a:ext cx="6840" cy="36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58084D67-A51F-26B0-41A2-B006FCFA1F6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6291040" y="863194"/>
                  <a:ext cx="244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04945463-D7C2-AE30-9C99-FDFFC36FAA65}"/>
                    </a:ext>
                  </a:extLst>
                </p14:cNvPr>
                <p14:cNvContentPartPr/>
                <p14:nvPr/>
              </p14:nvContentPartPr>
              <p14:xfrm>
                <a:off x="6408760" y="897394"/>
                <a:ext cx="360" cy="36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8EB62AC5-3CB5-AFFF-CA35-4A970E417E5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99760" y="8883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429988C7-4EE0-9198-3704-927FF993BD02}"/>
                    </a:ext>
                  </a:extLst>
                </p14:cNvPr>
                <p14:cNvContentPartPr/>
                <p14:nvPr/>
              </p14:nvContentPartPr>
              <p14:xfrm>
                <a:off x="6417400" y="788314"/>
                <a:ext cx="360" cy="3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8D17B972-92B3-02E6-4F2D-18BF8C8D075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08400" y="779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9FBD0374-7CBA-D494-F20C-B8CDD7875D26}"/>
                    </a:ext>
                  </a:extLst>
                </p14:cNvPr>
                <p14:cNvContentPartPr/>
                <p14:nvPr/>
              </p14:nvContentPartPr>
              <p14:xfrm>
                <a:off x="6408760" y="964354"/>
                <a:ext cx="360" cy="180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2017575B-4048-2ECF-C338-270204130866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6399760" y="955354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4A76877D-D4FE-6F1D-F59E-60688E372E15}"/>
                    </a:ext>
                  </a:extLst>
                </p14:cNvPr>
                <p14:cNvContentPartPr/>
                <p14:nvPr/>
              </p14:nvContentPartPr>
              <p14:xfrm>
                <a:off x="6308320" y="1123834"/>
                <a:ext cx="360" cy="36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7E0CC7CC-3DCF-370E-8B1F-F33C12F4A9D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99320" y="11148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A34358F8-95C1-15B8-CD43-8B3F5732589B}"/>
                    </a:ext>
                  </a:extLst>
                </p14:cNvPr>
                <p14:cNvContentPartPr/>
                <p14:nvPr/>
              </p14:nvContentPartPr>
              <p14:xfrm>
                <a:off x="6031480" y="994594"/>
                <a:ext cx="360" cy="122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B17D2F9A-B1DE-299B-F5C7-205861E7DD9D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022480" y="985594"/>
                  <a:ext cx="1800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8B3A454A-A98D-8C76-C328-EC60F85226F7}"/>
                    </a:ext>
                  </a:extLst>
                </p14:cNvPr>
                <p14:cNvContentPartPr/>
                <p14:nvPr/>
              </p14:nvContentPartPr>
              <p14:xfrm>
                <a:off x="6123640" y="830074"/>
                <a:ext cx="360" cy="36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B46DFEAF-7D01-3308-73C8-5020E3BDA0F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15000" y="821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3C10475B-4ABD-9311-9CA6-EA4A585E0141}"/>
                    </a:ext>
                  </a:extLst>
                </p14:cNvPr>
                <p14:cNvContentPartPr/>
                <p14:nvPr/>
              </p14:nvContentPartPr>
              <p14:xfrm>
                <a:off x="6140560" y="828634"/>
                <a:ext cx="1800" cy="180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9912148B-D5B3-07BD-9E7F-7BA3CB084511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6131560" y="819994"/>
                  <a:ext cx="1944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64ACA447-4033-6E72-2B8B-D886F398F18D}"/>
                    </a:ext>
                  </a:extLst>
                </p14:cNvPr>
                <p14:cNvContentPartPr/>
                <p14:nvPr/>
              </p14:nvContentPartPr>
              <p14:xfrm>
                <a:off x="6123640" y="746554"/>
                <a:ext cx="42120" cy="2556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F7D40B3B-7E11-EC40-3D2A-1A052FC83FBD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6115000" y="737554"/>
                  <a:ext cx="5976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59D215FE-DF25-9686-612D-3C58E47B3CCD}"/>
                    </a:ext>
                  </a:extLst>
                </p14:cNvPr>
                <p14:cNvContentPartPr/>
                <p14:nvPr/>
              </p14:nvContentPartPr>
              <p14:xfrm>
                <a:off x="6054880" y="737914"/>
                <a:ext cx="27000" cy="36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0FDB17B4-3F48-5FC7-0BDF-4C5D6CA9DEA6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6045880" y="728914"/>
                  <a:ext cx="446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547585CE-376F-51B7-8349-5CCCE4D4075A}"/>
                    </a:ext>
                  </a:extLst>
                </p14:cNvPr>
                <p14:cNvContentPartPr/>
                <p14:nvPr/>
              </p14:nvContentPartPr>
              <p14:xfrm>
                <a:off x="5998000" y="746554"/>
                <a:ext cx="360" cy="36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5A5B4EC7-B8C8-6950-5255-7B504337BD2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9000" y="7375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86143E48-7C19-6876-D707-81253561DF0C}"/>
                    </a:ext>
                  </a:extLst>
                </p14:cNvPr>
                <p14:cNvContentPartPr/>
                <p14:nvPr/>
              </p14:nvContentPartPr>
              <p14:xfrm>
                <a:off x="5762920" y="720994"/>
                <a:ext cx="360" cy="36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70EA1CE0-9C58-BFC9-2CF5-01C806A68E5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53920" y="712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FA8EF08D-E120-5B7D-1FFC-CFB73FC240B6}"/>
                    </a:ext>
                  </a:extLst>
                </p14:cNvPr>
                <p14:cNvContentPartPr/>
                <p14:nvPr/>
              </p14:nvContentPartPr>
              <p14:xfrm>
                <a:off x="5846800" y="662314"/>
                <a:ext cx="360" cy="3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1DB8BFDC-6AE2-83DF-EE4C-01052F25D50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38160" y="6536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0FC0BD9F-0461-0B69-0C6D-232529DFC5B8}"/>
                    </a:ext>
                  </a:extLst>
                </p14:cNvPr>
                <p14:cNvContentPartPr/>
                <p14:nvPr/>
              </p14:nvContentPartPr>
              <p14:xfrm>
                <a:off x="5737720" y="813514"/>
                <a:ext cx="360" cy="1224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4729F861-D5BB-B7D5-3A9A-435FFC2712D2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5729080" y="804514"/>
                  <a:ext cx="1800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EA0B1310-84A1-5320-CA5A-6D3EA4D0BE2C}"/>
                    </a:ext>
                  </a:extLst>
                </p14:cNvPr>
                <p14:cNvContentPartPr/>
                <p14:nvPr/>
              </p14:nvContentPartPr>
              <p14:xfrm>
                <a:off x="5754640" y="1014754"/>
                <a:ext cx="360" cy="36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2CF8B017-7B0F-6E92-4183-58170D9C83D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46000" y="1005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162CAEEA-3ADE-36BF-902C-DADF1FFF8A18}"/>
                    </a:ext>
                  </a:extLst>
                </p14:cNvPr>
                <p14:cNvContentPartPr/>
                <p14:nvPr/>
              </p14:nvContentPartPr>
              <p14:xfrm>
                <a:off x="5804680" y="914314"/>
                <a:ext cx="360" cy="36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B72C9BE0-881F-E000-28C9-27F05426D54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9604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4A5D4594-693B-5A20-1647-6F30430FB446}"/>
                    </a:ext>
                  </a:extLst>
                </p14:cNvPr>
                <p14:cNvContentPartPr/>
                <p14:nvPr/>
              </p14:nvContentPartPr>
              <p14:xfrm>
                <a:off x="5746000" y="914314"/>
                <a:ext cx="360" cy="36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3C4C84CB-3E39-F20F-FA51-D70FC6EBC5B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3736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3ACA0AA6-7579-8F4B-8855-889462B7007F}"/>
                    </a:ext>
                  </a:extLst>
                </p14:cNvPr>
                <p14:cNvContentPartPr/>
                <p14:nvPr/>
              </p14:nvContentPartPr>
              <p14:xfrm>
                <a:off x="5721160" y="914314"/>
                <a:ext cx="360" cy="36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1B89ED66-4A75-AF03-1333-43A4B8BAF0D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1216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F292B9B2-A36A-C75C-CA50-F15CFD94A156}"/>
                    </a:ext>
                  </a:extLst>
                </p14:cNvPr>
                <p14:cNvContentPartPr/>
                <p14:nvPr/>
              </p14:nvContentPartPr>
              <p14:xfrm>
                <a:off x="5712520" y="863914"/>
                <a:ext cx="360" cy="36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D508396F-7CEC-E51B-8043-3A5AC321FB9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03520" y="854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979A78B0-2103-37CF-61CC-3E812362A161}"/>
                    </a:ext>
                  </a:extLst>
                </p14:cNvPr>
                <p14:cNvContentPartPr/>
                <p14:nvPr/>
              </p14:nvContentPartPr>
              <p14:xfrm>
                <a:off x="6022840" y="890554"/>
                <a:ext cx="33480" cy="5760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C4921FE-B871-DBB9-2AB2-1D1730ED546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6014200" y="881914"/>
                  <a:ext cx="5112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E564A9F6-1C92-C141-01AE-3B496E9DCDDB}"/>
                    </a:ext>
                  </a:extLst>
                </p14:cNvPr>
                <p14:cNvContentPartPr/>
                <p14:nvPr/>
              </p14:nvContentPartPr>
              <p14:xfrm>
                <a:off x="5989360" y="914314"/>
                <a:ext cx="17280" cy="50400"/>
              </p14:xfrm>
            </p:contentPart>
          </mc:Choice>
          <mc:Fallback xmlns=""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8DD1C27D-2103-91CF-1F84-1B23A38CB28F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5980360" y="905314"/>
                  <a:ext cx="3492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E415DE31-0DE5-94C5-BC9E-3244FFF2F221}"/>
                    </a:ext>
                  </a:extLst>
                </p14:cNvPr>
                <p14:cNvContentPartPr/>
                <p14:nvPr/>
              </p14:nvContentPartPr>
              <p14:xfrm>
                <a:off x="5947600" y="964354"/>
                <a:ext cx="360" cy="360"/>
              </p14:xfrm>
            </p:contentPart>
          </mc:Choice>
          <mc:Fallback xmlns=""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BC638AAB-9CD9-C1AD-FF5C-B8B1A90B1C2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38600" y="955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8040215F-8FED-F670-7B2F-D9C3DAA39023}"/>
                    </a:ext>
                  </a:extLst>
                </p14:cNvPr>
                <p14:cNvContentPartPr/>
                <p14:nvPr/>
              </p14:nvContentPartPr>
              <p14:xfrm>
                <a:off x="5846800" y="1056514"/>
                <a:ext cx="360" cy="1800"/>
              </p14:xfrm>
            </p:contentPart>
          </mc:Choice>
          <mc:Fallback xmlns=""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45309090-9E42-D7C1-E38D-D5D15E793A9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838160" y="1047874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D57B133B-8BEA-8192-B67C-69F6E3D181A7}"/>
                    </a:ext>
                  </a:extLst>
                </p14:cNvPr>
                <p14:cNvContentPartPr/>
                <p14:nvPr/>
              </p14:nvContentPartPr>
              <p14:xfrm>
                <a:off x="6022840" y="1023394"/>
                <a:ext cx="360" cy="360"/>
              </p14:xfrm>
            </p:contentPart>
          </mc:Choice>
          <mc:Fallback xmlns=""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3D2A56C1-94C7-9179-BF16-0CE13FB6498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14200" y="10143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00528CE8-88D6-C085-F501-593ECAF06045}"/>
                    </a:ext>
                  </a:extLst>
                </p14:cNvPr>
                <p14:cNvContentPartPr/>
                <p14:nvPr/>
              </p14:nvContentPartPr>
              <p14:xfrm>
                <a:off x="6232720" y="1157314"/>
                <a:ext cx="360" cy="36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B2BEA37A-2BEC-257F-C460-AD1AE4D42B2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24080" y="11486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36E4BDA3-93C3-38DE-9724-822B3919AFEE}"/>
                    </a:ext>
                  </a:extLst>
                </p14:cNvPr>
                <p14:cNvContentPartPr/>
                <p14:nvPr/>
              </p14:nvContentPartPr>
              <p14:xfrm>
                <a:off x="6199240" y="1165594"/>
                <a:ext cx="360" cy="36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14BC848A-3287-B204-1EF9-B0DF5A2C2EC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90240" y="1156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4042DB52-5EB7-5367-80A5-D7EDAF3832F1}"/>
                    </a:ext>
                  </a:extLst>
                </p14:cNvPr>
                <p14:cNvContentPartPr/>
                <p14:nvPr/>
              </p14:nvContentPartPr>
              <p14:xfrm>
                <a:off x="6031480" y="1132474"/>
                <a:ext cx="360" cy="864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662348F4-98DA-258E-254A-D50C6B6405B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022480" y="1123474"/>
                  <a:ext cx="1800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82ED6712-293C-DC54-4EB2-E920A5632C39}"/>
                    </a:ext>
                  </a:extLst>
                </p14:cNvPr>
                <p14:cNvContentPartPr/>
                <p14:nvPr/>
              </p14:nvContentPartPr>
              <p14:xfrm>
                <a:off x="6123640" y="1207714"/>
                <a:ext cx="360" cy="36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EAC5D6FC-9893-186C-922B-B513AAC54ED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15000" y="1199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2705455E-A9C0-F00F-88A0-3C1755F2F681}"/>
                    </a:ext>
                  </a:extLst>
                </p14:cNvPr>
                <p14:cNvContentPartPr/>
                <p14:nvPr/>
              </p14:nvContentPartPr>
              <p14:xfrm>
                <a:off x="5989360" y="1207714"/>
                <a:ext cx="360" cy="36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EC951B25-A880-2B24-82E9-025B5DD8383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0360" y="1199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DC497EF9-8635-0A19-073D-F890814BDA94}"/>
                    </a:ext>
                  </a:extLst>
                </p14:cNvPr>
                <p14:cNvContentPartPr/>
                <p14:nvPr/>
              </p14:nvContentPartPr>
              <p14:xfrm>
                <a:off x="5922400" y="1123834"/>
                <a:ext cx="360" cy="3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D0CA8B0B-E356-62EB-9E62-63182793A15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11148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EA21D768-43D3-E3F2-EC90-4C2353BEB431}"/>
                    </a:ext>
                  </a:extLst>
                </p14:cNvPr>
                <p14:cNvContentPartPr/>
                <p14:nvPr/>
              </p14:nvContentPartPr>
              <p14:xfrm>
                <a:off x="5922400" y="1089994"/>
                <a:ext cx="151200" cy="3384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20542433-5974-8ADE-DA80-22CAB919F6E9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5913400" y="1081354"/>
                  <a:ext cx="16884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F05A69F4-87F8-8D24-6DC6-933B6259878B}"/>
                    </a:ext>
                  </a:extLst>
                </p14:cNvPr>
                <p14:cNvContentPartPr/>
                <p14:nvPr/>
              </p14:nvContentPartPr>
              <p14:xfrm>
                <a:off x="5863720" y="1140394"/>
                <a:ext cx="33480" cy="17280"/>
              </p14:xfrm>
            </p:contentPart>
          </mc:Choice>
          <mc:Fallback xmlns=""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7E227B68-A9A6-5742-0DF8-48ECAFDE086B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5855080" y="1131754"/>
                  <a:ext cx="51120" cy="3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C7244484-3427-ECC0-6649-6ADB05C7099C}"/>
                    </a:ext>
                  </a:extLst>
                </p14:cNvPr>
                <p14:cNvContentPartPr/>
                <p14:nvPr/>
              </p14:nvContentPartPr>
              <p14:xfrm>
                <a:off x="5838520" y="1106914"/>
                <a:ext cx="27000" cy="3600"/>
              </p14:xfrm>
            </p:contentPart>
          </mc:Choice>
          <mc:Fallback xmlns=""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6A098CF8-5C84-AA56-A6E7-49F4D900B89B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829520" y="1098274"/>
                  <a:ext cx="44640" cy="2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19C7CADF-CB0F-BCFF-F6AF-A4CB22305EE3}"/>
                    </a:ext>
                  </a:extLst>
                </p14:cNvPr>
                <p14:cNvContentPartPr/>
                <p14:nvPr/>
              </p14:nvContentPartPr>
              <p14:xfrm>
                <a:off x="6031480" y="1123834"/>
                <a:ext cx="8640" cy="360"/>
              </p14:xfrm>
            </p:contentPart>
          </mc:Choice>
          <mc:Fallback xmlns=""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0785E2B2-0611-EE14-8519-925CAE6B47D4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6022480" y="1114834"/>
                  <a:ext cx="262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FC745F40-7DA1-9487-C312-E1AB7AF12377}"/>
                    </a:ext>
                  </a:extLst>
                </p14:cNvPr>
                <p14:cNvContentPartPr/>
                <p14:nvPr/>
              </p14:nvContentPartPr>
              <p14:xfrm>
                <a:off x="6005920" y="1098634"/>
                <a:ext cx="360" cy="1800"/>
              </p14:xfrm>
            </p:contentPart>
          </mc:Choice>
          <mc:Fallback xmlns=""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27EF7CA0-2877-F486-5D6A-A8EF9AEEE150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997280" y="1089994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3453ADA1-C861-4EF2-3741-0FE7B596EF0F}"/>
                    </a:ext>
                  </a:extLst>
                </p14:cNvPr>
                <p14:cNvContentPartPr/>
                <p14:nvPr/>
              </p14:nvContentPartPr>
              <p14:xfrm>
                <a:off x="6031480" y="1132474"/>
                <a:ext cx="119160" cy="59040"/>
              </p14:xfrm>
            </p:contentPart>
          </mc:Choice>
          <mc:Fallback xmlns=""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F0F015E0-D0D3-A745-6DE0-3FAE8BE77E38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6022480" y="1123474"/>
                  <a:ext cx="13680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3D7D980C-2948-9E63-CEFF-30FC7A1CBA5D}"/>
                    </a:ext>
                  </a:extLst>
                </p14:cNvPr>
                <p14:cNvContentPartPr/>
                <p14:nvPr/>
              </p14:nvContentPartPr>
              <p14:xfrm>
                <a:off x="6165400" y="1115554"/>
                <a:ext cx="17280" cy="33840"/>
              </p14:xfrm>
            </p:contentPart>
          </mc:Choice>
          <mc:Fallback xmlns=""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E2F49FC3-A6EF-150F-CAEB-A8B48716C80A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6156760" y="1106554"/>
                  <a:ext cx="3492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00E7493B-4A86-43B9-E6DE-2FE23B950128}"/>
                    </a:ext>
                  </a:extLst>
                </p14:cNvPr>
                <p14:cNvContentPartPr/>
                <p14:nvPr/>
              </p14:nvContentPartPr>
              <p14:xfrm>
                <a:off x="6131920" y="1115554"/>
                <a:ext cx="360" cy="360"/>
              </p14:xfrm>
            </p:contentPart>
          </mc:Choice>
          <mc:Fallback xmlns=""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37BF5DD6-B6BF-5F97-A6D9-2AE17E53EBB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23280" y="11065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A6AE3AD1-1F53-2618-7B37-B07241D1E2F8}"/>
                    </a:ext>
                  </a:extLst>
                </p14:cNvPr>
                <p14:cNvContentPartPr/>
                <p14:nvPr/>
              </p14:nvContentPartPr>
              <p14:xfrm>
                <a:off x="6207520" y="1082074"/>
                <a:ext cx="360" cy="360"/>
              </p14:xfrm>
            </p:contentPart>
          </mc:Choice>
          <mc:Fallback xmlns=""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EFFCB40F-6056-2BC4-D0ED-763DC165428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98520" y="1073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3C4003F7-BE16-6637-9ED5-5649C76A2900}"/>
                    </a:ext>
                  </a:extLst>
                </p14:cNvPr>
                <p14:cNvContentPartPr/>
                <p14:nvPr/>
              </p14:nvContentPartPr>
              <p14:xfrm>
                <a:off x="6165400" y="989554"/>
                <a:ext cx="209880" cy="42120"/>
              </p14:xfrm>
            </p:contentPart>
          </mc:Choice>
          <mc:Fallback xmlns=""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47FF1AF8-FBBA-0F7C-3973-EEE4C0865885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6156760" y="980914"/>
                  <a:ext cx="227520" cy="5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E5FE050E-A4A0-7C9D-260C-C5B7E68D1E90}"/>
                    </a:ext>
                  </a:extLst>
                </p14:cNvPr>
                <p14:cNvContentPartPr/>
                <p14:nvPr/>
              </p14:nvContentPartPr>
              <p14:xfrm>
                <a:off x="6324880" y="1006474"/>
                <a:ext cx="360" cy="360"/>
              </p14:xfrm>
            </p:contentPart>
          </mc:Choice>
          <mc:Fallback xmlns=""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F82AF635-A7AB-A060-D4D0-82BD927FD37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16240" y="9974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F4D64FEE-DD43-74D0-7198-F933806A7BFC}"/>
                    </a:ext>
                  </a:extLst>
                </p14:cNvPr>
                <p14:cNvContentPartPr/>
                <p14:nvPr/>
              </p14:nvContentPartPr>
              <p14:xfrm>
                <a:off x="6324880" y="1065154"/>
                <a:ext cx="360" cy="36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B01B6805-A8E6-763E-78AA-8086C8D8BDC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16240" y="10561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F4C26D2B-2D34-5907-A85C-DE5E0FB89F6D}"/>
                    </a:ext>
                  </a:extLst>
                </p14:cNvPr>
                <p14:cNvContentPartPr/>
                <p14:nvPr/>
              </p14:nvContentPartPr>
              <p14:xfrm>
                <a:off x="6224080" y="947794"/>
                <a:ext cx="360" cy="36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F6FD0B7E-9216-6CF2-8E03-11F37394A3D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15440" y="9387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6B7B2EA7-D968-61FB-38CB-9F5E901AFA07}"/>
                    </a:ext>
                  </a:extLst>
                </p14:cNvPr>
                <p14:cNvContentPartPr/>
                <p14:nvPr/>
              </p14:nvContentPartPr>
              <p14:xfrm>
                <a:off x="6182320" y="956074"/>
                <a:ext cx="360" cy="36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6D5007FC-90D9-4C46-B0D7-10AAF3E6E8E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73680" y="947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C999FD7D-33E5-7E28-BB67-8858288F4020}"/>
                    </a:ext>
                  </a:extLst>
                </p14:cNvPr>
                <p14:cNvContentPartPr/>
                <p14:nvPr/>
              </p14:nvContentPartPr>
              <p14:xfrm>
                <a:off x="6073240" y="830074"/>
                <a:ext cx="360" cy="360"/>
              </p14:xfrm>
            </p:contentPart>
          </mc:Choice>
          <mc:Fallback xmlns=""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B67E2D99-3568-D877-44C7-09396F1A8FB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64600" y="821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C25B0418-4776-5D6D-B97B-D053D26D9E9F}"/>
                    </a:ext>
                  </a:extLst>
                </p14:cNvPr>
                <p14:cNvContentPartPr/>
                <p14:nvPr/>
              </p14:nvContentPartPr>
              <p14:xfrm>
                <a:off x="6224080" y="871834"/>
                <a:ext cx="360" cy="360"/>
              </p14:xfrm>
            </p:contentPart>
          </mc:Choice>
          <mc:Fallback xmlns=""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3154E0FB-34B2-0B15-10CB-690D75F1DBF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15440" y="8631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92E002D6-5BE2-E78D-A952-E33B6ACD31CA}"/>
                    </a:ext>
                  </a:extLst>
                </p14:cNvPr>
                <p14:cNvContentPartPr/>
                <p14:nvPr/>
              </p14:nvContentPartPr>
              <p14:xfrm>
                <a:off x="6190600" y="796594"/>
                <a:ext cx="360" cy="360"/>
              </p14:xfrm>
            </p:contentPart>
          </mc:Choice>
          <mc:Fallback xmlns="">
            <p:pic>
              <p:nvPicPr>
                <p:cNvPr id="148" name="Ink 147">
                  <a:extLst>
                    <a:ext uri="{FF2B5EF4-FFF2-40B4-BE49-F238E27FC236}">
                      <a16:creationId xmlns:a16="http://schemas.microsoft.com/office/drawing/2014/main" id="{2511AA86-7ECC-B634-43B1-358551895A9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81960" y="7875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78479656-568C-1AA8-CA19-37026A99CD9E}"/>
                    </a:ext>
                  </a:extLst>
                </p14:cNvPr>
                <p14:cNvContentPartPr/>
                <p14:nvPr/>
              </p14:nvContentPartPr>
              <p14:xfrm>
                <a:off x="6148840" y="762754"/>
                <a:ext cx="360" cy="360"/>
              </p14:xfrm>
            </p:contentPart>
          </mc:Choice>
          <mc:Fallback xmlns=""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84892E78-8CA8-1358-57B2-AF8E052D0A9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9840" y="7541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439E1182-BCEC-D13F-E42F-21DE4B88195E}"/>
                    </a:ext>
                  </a:extLst>
                </p14:cNvPr>
                <p14:cNvContentPartPr/>
                <p14:nvPr/>
              </p14:nvContentPartPr>
              <p14:xfrm>
                <a:off x="6123640" y="679234"/>
                <a:ext cx="360" cy="360"/>
              </p14:xfrm>
            </p:contentPart>
          </mc:Choice>
          <mc:Fallback xmlns=""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CEC80AC9-48A2-4AFD-A4EB-9A3F01DA42D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15000" y="670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E0C75D58-BBC8-C615-110E-5192FEDD8C75}"/>
                    </a:ext>
                  </a:extLst>
                </p14:cNvPr>
                <p14:cNvContentPartPr/>
                <p14:nvPr/>
              </p14:nvContentPartPr>
              <p14:xfrm>
                <a:off x="6064960" y="620554"/>
                <a:ext cx="16920" cy="33480"/>
              </p14:xfrm>
            </p:contentPart>
          </mc:Choice>
          <mc:Fallback xmlns="">
            <p:pic>
              <p:nvPicPr>
                <p:cNvPr id="151" name="Ink 150">
                  <a:extLst>
                    <a:ext uri="{FF2B5EF4-FFF2-40B4-BE49-F238E27FC236}">
                      <a16:creationId xmlns:a16="http://schemas.microsoft.com/office/drawing/2014/main" id="{B72340EC-C8BB-349A-002E-D114A043146A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6056320" y="611914"/>
                  <a:ext cx="3456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21DE60FE-E57B-A263-9A2E-E189F0419935}"/>
                    </a:ext>
                  </a:extLst>
                </p14:cNvPr>
                <p14:cNvContentPartPr/>
                <p14:nvPr/>
              </p14:nvContentPartPr>
              <p14:xfrm>
                <a:off x="5998000" y="620554"/>
                <a:ext cx="360" cy="360"/>
              </p14:xfrm>
            </p:contentPart>
          </mc:Choice>
          <mc:Fallback xmlns="">
            <p:pic>
              <p:nvPicPr>
                <p:cNvPr id="152" name="Ink 151">
                  <a:extLst>
                    <a:ext uri="{FF2B5EF4-FFF2-40B4-BE49-F238E27FC236}">
                      <a16:creationId xmlns:a16="http://schemas.microsoft.com/office/drawing/2014/main" id="{86436C3F-F156-539A-A154-3202F29FE2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9000" y="611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3F62812E-A99B-50AC-7BBB-60F4470B749B}"/>
                    </a:ext>
                  </a:extLst>
                </p14:cNvPr>
                <p14:cNvContentPartPr/>
                <p14:nvPr/>
              </p14:nvContentPartPr>
              <p14:xfrm>
                <a:off x="5972440" y="620554"/>
                <a:ext cx="360" cy="360"/>
              </p14:xfrm>
            </p:contentPart>
          </mc:Choice>
          <mc:Fallback xmlns="">
            <p:pic>
              <p:nvPicPr>
                <p:cNvPr id="153" name="Ink 152">
                  <a:extLst>
                    <a:ext uri="{FF2B5EF4-FFF2-40B4-BE49-F238E27FC236}">
                      <a16:creationId xmlns:a16="http://schemas.microsoft.com/office/drawing/2014/main" id="{336D64EC-BBE6-CAD8-EBE1-74C7EF98172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63800" y="611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214C06BC-B743-F241-6556-6BC3B7676A1B}"/>
                    </a:ext>
                  </a:extLst>
                </p14:cNvPr>
                <p14:cNvContentPartPr/>
                <p14:nvPr/>
              </p14:nvContentPartPr>
              <p14:xfrm>
                <a:off x="5922400" y="611914"/>
                <a:ext cx="360" cy="360"/>
              </p14:xfrm>
            </p:contentPart>
          </mc:Choice>
          <mc:Fallback xmlns="">
            <p:pic>
              <p:nvPicPr>
                <p:cNvPr id="154" name="Ink 153">
                  <a:extLst>
                    <a:ext uri="{FF2B5EF4-FFF2-40B4-BE49-F238E27FC236}">
                      <a16:creationId xmlns:a16="http://schemas.microsoft.com/office/drawing/2014/main" id="{90230085-1ABE-FE78-3269-86494D5A4A2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6032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5C0ADABE-9C27-169E-65A6-9659FBAAC7EC}"/>
                    </a:ext>
                  </a:extLst>
                </p14:cNvPr>
                <p14:cNvContentPartPr/>
                <p14:nvPr/>
              </p14:nvContentPartPr>
              <p14:xfrm>
                <a:off x="5922400" y="712714"/>
                <a:ext cx="360" cy="360"/>
              </p14:xfrm>
            </p:contentPart>
          </mc:Choice>
          <mc:Fallback xmlns="">
            <p:pic>
              <p:nvPicPr>
                <p:cNvPr id="155" name="Ink 154">
                  <a:extLst>
                    <a:ext uri="{FF2B5EF4-FFF2-40B4-BE49-F238E27FC236}">
                      <a16:creationId xmlns:a16="http://schemas.microsoft.com/office/drawing/2014/main" id="{EAEB20DD-814D-8C14-34EB-87DE918A4BD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704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BE7FE9A9-EF30-04A5-8542-2079EB2F8FA7}"/>
                    </a:ext>
                  </a:extLst>
                </p14:cNvPr>
                <p14:cNvContentPartPr/>
                <p14:nvPr/>
              </p14:nvContentPartPr>
              <p14:xfrm>
                <a:off x="5804680" y="729634"/>
                <a:ext cx="360" cy="360"/>
              </p14:xfrm>
            </p:contentPart>
          </mc:Choice>
          <mc:Fallback xmlns="">
            <p:pic>
              <p:nvPicPr>
                <p:cNvPr id="157" name="Ink 156">
                  <a:extLst>
                    <a:ext uri="{FF2B5EF4-FFF2-40B4-BE49-F238E27FC236}">
                      <a16:creationId xmlns:a16="http://schemas.microsoft.com/office/drawing/2014/main" id="{CC9718A9-C693-47A5-B8C2-CCA462B5545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96040" y="720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A6FE2465-19FA-D61E-56C4-2A6E556B9083}"/>
                    </a:ext>
                  </a:extLst>
                </p14:cNvPr>
                <p14:cNvContentPartPr/>
                <p14:nvPr/>
              </p14:nvContentPartPr>
              <p14:xfrm>
                <a:off x="5855080" y="704434"/>
                <a:ext cx="360" cy="360"/>
              </p14:xfrm>
            </p:contentPart>
          </mc:Choice>
          <mc:Fallback xmlns="">
            <p:pic>
              <p:nvPicPr>
                <p:cNvPr id="158" name="Ink 157">
                  <a:extLst>
                    <a:ext uri="{FF2B5EF4-FFF2-40B4-BE49-F238E27FC236}">
                      <a16:creationId xmlns:a16="http://schemas.microsoft.com/office/drawing/2014/main" id="{7C1F58B5-E736-6027-4156-C7A9DA96DBC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46440" y="695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69775674-946E-CB95-C80E-69CB8C1C9254}"/>
                    </a:ext>
                  </a:extLst>
                </p14:cNvPr>
                <p14:cNvContentPartPr/>
                <p14:nvPr/>
              </p14:nvContentPartPr>
              <p14:xfrm>
                <a:off x="5872000" y="997834"/>
                <a:ext cx="25560" cy="900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5C1B5BDF-5265-4C82-3E6A-0E6F8C760121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5863000" y="989194"/>
                  <a:ext cx="4320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559C97A3-C529-FF08-31C6-A8DC4007B3D6}"/>
                    </a:ext>
                  </a:extLst>
                </p14:cNvPr>
                <p14:cNvContentPartPr/>
                <p14:nvPr/>
              </p14:nvContentPartPr>
              <p14:xfrm>
                <a:off x="5863720" y="964354"/>
                <a:ext cx="360" cy="36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16F3EFAA-E876-52A8-0916-D0EA4346E82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55080" y="955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D1B0BA66-2C46-589F-03C6-BBDDBFC65D0E}"/>
                    </a:ext>
                  </a:extLst>
                </p14:cNvPr>
                <p14:cNvContentPartPr/>
                <p14:nvPr/>
              </p14:nvContentPartPr>
              <p14:xfrm>
                <a:off x="5788120" y="956074"/>
                <a:ext cx="59400" cy="2556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8AC59738-E03E-BAFC-F4A2-E02225F8C554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779120" y="947074"/>
                  <a:ext cx="7704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0A515D78-BA5E-9D9C-600D-A3E6CB524813}"/>
                    </a:ext>
                  </a:extLst>
                </p14:cNvPr>
                <p14:cNvContentPartPr/>
                <p14:nvPr/>
              </p14:nvContentPartPr>
              <p14:xfrm>
                <a:off x="5796400" y="1023394"/>
                <a:ext cx="360" cy="36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09B09482-91D3-BBCD-C564-091C261CED5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87760" y="10143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09594F04-EC00-DBB0-7B13-2B171E0A1000}"/>
                    </a:ext>
                  </a:extLst>
                </p14:cNvPr>
                <p14:cNvContentPartPr/>
                <p14:nvPr/>
              </p14:nvContentPartPr>
              <p14:xfrm>
                <a:off x="5872000" y="947794"/>
                <a:ext cx="6840" cy="360"/>
              </p14:xfrm>
            </p:contentPart>
          </mc:Choice>
          <mc:Fallback xmlns="">
            <p:pic>
              <p:nvPicPr>
                <p:cNvPr id="160" name="Ink 159">
                  <a:extLst>
                    <a:ext uri="{FF2B5EF4-FFF2-40B4-BE49-F238E27FC236}">
                      <a16:creationId xmlns:a16="http://schemas.microsoft.com/office/drawing/2014/main" id="{FE5CDE00-FAE7-404C-08CB-BCD970EA6697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5863000" y="938794"/>
                  <a:ext cx="244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C3BC7EC3-B927-EFE4-61B2-17FD56B62C31}"/>
                    </a:ext>
                  </a:extLst>
                </p14:cNvPr>
                <p14:cNvContentPartPr/>
                <p14:nvPr/>
              </p14:nvContentPartPr>
              <p14:xfrm>
                <a:off x="5821600" y="788314"/>
                <a:ext cx="360" cy="3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4D14C255-CE90-E6E7-54DC-A6C5B212257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12600" y="779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FF102792-96FD-371B-1C75-0F7BB80187B3}"/>
                    </a:ext>
                  </a:extLst>
                </p14:cNvPr>
                <p14:cNvContentPartPr/>
                <p14:nvPr/>
              </p14:nvContentPartPr>
              <p14:xfrm>
                <a:off x="5922400" y="888754"/>
                <a:ext cx="360" cy="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272EF750-56BB-2B00-232A-A0F20F87212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8801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7F761607-0742-38C8-3FA0-E69D3C9721CD}"/>
                    </a:ext>
                  </a:extLst>
                </p14:cNvPr>
                <p14:cNvContentPartPr/>
                <p14:nvPr/>
              </p14:nvContentPartPr>
              <p14:xfrm>
                <a:off x="5930680" y="754834"/>
                <a:ext cx="9000" cy="507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7873680F-00C7-4938-53E4-F6CEFC22AF53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5921680" y="745834"/>
                  <a:ext cx="2664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2985159C-FAC6-FE95-C922-20F52440C40D}"/>
                    </a:ext>
                  </a:extLst>
                </p14:cNvPr>
                <p14:cNvContentPartPr/>
                <p14:nvPr/>
              </p14:nvContentPartPr>
              <p14:xfrm>
                <a:off x="5830240" y="762754"/>
                <a:ext cx="33840" cy="36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820593F0-FDEE-037C-F815-547992E3E7C2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5821240" y="754114"/>
                  <a:ext cx="514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88F54361-D7E6-68BD-32D1-D06845617CB7}"/>
                    </a:ext>
                  </a:extLst>
                </p14:cNvPr>
                <p14:cNvContentPartPr/>
                <p14:nvPr/>
              </p14:nvContentPartPr>
              <p14:xfrm>
                <a:off x="5788120" y="771394"/>
                <a:ext cx="360" cy="36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8B372045-9D00-3275-69C6-208EC5A4C49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79120" y="762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FE7B1BFC-05CB-D9AB-34F9-BB7D2BEDFA9F}"/>
                    </a:ext>
                  </a:extLst>
                </p14:cNvPr>
                <p14:cNvContentPartPr/>
                <p14:nvPr/>
              </p14:nvContentPartPr>
              <p14:xfrm>
                <a:off x="5947600" y="863914"/>
                <a:ext cx="360" cy="36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3383F450-08BC-6E08-038F-37DE544C254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38600" y="854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502721E7-A91A-AF6A-5339-9360CA60DB76}"/>
                    </a:ext>
                  </a:extLst>
                </p14:cNvPr>
                <p14:cNvContentPartPr/>
                <p14:nvPr/>
              </p14:nvContentPartPr>
              <p14:xfrm>
                <a:off x="5855080" y="821794"/>
                <a:ext cx="75960" cy="33480"/>
              </p14:xfrm>
            </p:contentPart>
          </mc:Choice>
          <mc:Fallback xmlns=""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9C44AC88-1577-640E-EF74-BFD5ABB6BFC2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5846440" y="813154"/>
                  <a:ext cx="9360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A9D72B11-5C48-3DA6-6312-C87048DC875F}"/>
                    </a:ext>
                  </a:extLst>
                </p14:cNvPr>
                <p14:cNvContentPartPr/>
                <p14:nvPr/>
              </p14:nvContentPartPr>
              <p14:xfrm>
                <a:off x="5838520" y="771394"/>
                <a:ext cx="360" cy="360"/>
              </p14:xfrm>
            </p:contentPart>
          </mc:Choice>
          <mc:Fallback xmlns="">
            <p:pic>
              <p:nvPicPr>
                <p:cNvPr id="156" name="Ink 155">
                  <a:extLst>
                    <a:ext uri="{FF2B5EF4-FFF2-40B4-BE49-F238E27FC236}">
                      <a16:creationId xmlns:a16="http://schemas.microsoft.com/office/drawing/2014/main" id="{E28418A1-FCD0-799A-B7B8-60D3FB9A775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29520" y="762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C7AA479F-4782-77BE-4D5B-698CC5FEE961}"/>
                    </a:ext>
                  </a:extLst>
                </p14:cNvPr>
                <p14:cNvContentPartPr/>
                <p14:nvPr/>
              </p14:nvContentPartPr>
              <p14:xfrm>
                <a:off x="5888920" y="821794"/>
                <a:ext cx="360" cy="360"/>
              </p14:xfrm>
            </p:contentPart>
          </mc:Choice>
          <mc:Fallback xmlns="">
            <p:pic>
              <p:nvPicPr>
                <p:cNvPr id="159" name="Ink 158">
                  <a:extLst>
                    <a:ext uri="{FF2B5EF4-FFF2-40B4-BE49-F238E27FC236}">
                      <a16:creationId xmlns:a16="http://schemas.microsoft.com/office/drawing/2014/main" id="{2F36056A-0CA6-E2D1-D21D-484E1B62922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79920" y="8131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2C9E3756-3E5E-88C8-7DD8-1FC240BFB89B}"/>
                    </a:ext>
                  </a:extLst>
                </p14:cNvPr>
                <p14:cNvContentPartPr/>
                <p14:nvPr/>
              </p14:nvContentPartPr>
              <p14:xfrm>
                <a:off x="5863720" y="871834"/>
                <a:ext cx="360" cy="360"/>
              </p14:xfrm>
            </p:contentPart>
          </mc:Choice>
          <mc:Fallback xmlns="">
            <p:pic>
              <p:nvPicPr>
                <p:cNvPr id="161" name="Ink 160">
                  <a:extLst>
                    <a:ext uri="{FF2B5EF4-FFF2-40B4-BE49-F238E27FC236}">
                      <a16:creationId xmlns:a16="http://schemas.microsoft.com/office/drawing/2014/main" id="{06BD9312-96C5-994B-5F8E-39535C25DC8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855080" y="8631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4F47038E-A339-908A-23FA-0323E7AA2171}"/>
                    </a:ext>
                  </a:extLst>
                </p14:cNvPr>
                <p14:cNvContentPartPr/>
                <p14:nvPr/>
              </p14:nvContentPartPr>
              <p14:xfrm>
                <a:off x="5947600" y="897394"/>
                <a:ext cx="360" cy="360"/>
              </p14:xfrm>
            </p:contentPart>
          </mc:Choice>
          <mc:Fallback xmlns="">
            <p:pic>
              <p:nvPicPr>
                <p:cNvPr id="172" name="Ink 171">
                  <a:extLst>
                    <a:ext uri="{FF2B5EF4-FFF2-40B4-BE49-F238E27FC236}">
                      <a16:creationId xmlns:a16="http://schemas.microsoft.com/office/drawing/2014/main" id="{64473345-0809-97F7-2FB4-D12923D6E9D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38600" y="8883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E342A3D4-4091-EECB-56AE-2981A91FAD26}"/>
                    </a:ext>
                  </a:extLst>
                </p14:cNvPr>
                <p14:cNvContentPartPr/>
                <p14:nvPr/>
              </p14:nvContentPartPr>
              <p14:xfrm>
                <a:off x="5922400" y="930874"/>
                <a:ext cx="360" cy="360"/>
              </p14:xfrm>
            </p:contentPart>
          </mc:Choice>
          <mc:Fallback xmlns=""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9BE2B785-9B61-9CC1-AF91-2764FCEE636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13400" y="922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3F2F6F79-D058-3F18-A673-C9C23E0A4805}"/>
                    </a:ext>
                  </a:extLst>
                </p14:cNvPr>
                <p14:cNvContentPartPr/>
                <p14:nvPr/>
              </p14:nvContentPartPr>
              <p14:xfrm>
                <a:off x="6148840" y="956074"/>
                <a:ext cx="360" cy="360"/>
              </p14:xfrm>
            </p:contentPart>
          </mc:Choice>
          <mc:Fallback xmlns="">
            <p:pic>
              <p:nvPicPr>
                <p:cNvPr id="174" name="Ink 173">
                  <a:extLst>
                    <a:ext uri="{FF2B5EF4-FFF2-40B4-BE49-F238E27FC236}">
                      <a16:creationId xmlns:a16="http://schemas.microsoft.com/office/drawing/2014/main" id="{8FF1770B-937D-4F88-CD3E-5502437D3E7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9840" y="9470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1D5DBB75-9FCB-BD73-ECA8-B95C8EF3336D}"/>
                    </a:ext>
                  </a:extLst>
                </p14:cNvPr>
                <p14:cNvContentPartPr/>
                <p14:nvPr/>
              </p14:nvContentPartPr>
              <p14:xfrm>
                <a:off x="6173680" y="863914"/>
                <a:ext cx="360" cy="360"/>
              </p14:xfrm>
            </p:contentPart>
          </mc:Choice>
          <mc:Fallback xmlns=""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46CFD153-AF16-6505-5DD5-722F86CD23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65040" y="8549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657A354D-854A-B48F-DF99-B2EF9914C37C}"/>
                    </a:ext>
                  </a:extLst>
                </p14:cNvPr>
                <p14:cNvContentPartPr/>
                <p14:nvPr/>
              </p14:nvContentPartPr>
              <p14:xfrm>
                <a:off x="6081520" y="871834"/>
                <a:ext cx="1800" cy="360"/>
              </p14:xfrm>
            </p:contentPart>
          </mc:Choice>
          <mc:Fallback xmlns="">
            <p:pic>
              <p:nvPicPr>
                <p:cNvPr id="176" name="Ink 175">
                  <a:extLst>
                    <a:ext uri="{FF2B5EF4-FFF2-40B4-BE49-F238E27FC236}">
                      <a16:creationId xmlns:a16="http://schemas.microsoft.com/office/drawing/2014/main" id="{E9F96FE7-E5D9-9593-CB5B-CBB8EEF99E55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072880" y="863194"/>
                  <a:ext cx="194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E4D83FD5-6FA7-E2AD-66C5-9BAF79265925}"/>
                    </a:ext>
                  </a:extLst>
                </p14:cNvPr>
                <p14:cNvContentPartPr/>
                <p14:nvPr/>
              </p14:nvContentPartPr>
              <p14:xfrm>
                <a:off x="6257920" y="997834"/>
                <a:ext cx="360" cy="360"/>
              </p14:xfrm>
            </p:contentPart>
          </mc:Choice>
          <mc:Fallback xmlns="">
            <p:pic>
              <p:nvPicPr>
                <p:cNvPr id="177" name="Ink 176">
                  <a:extLst>
                    <a:ext uri="{FF2B5EF4-FFF2-40B4-BE49-F238E27FC236}">
                      <a16:creationId xmlns:a16="http://schemas.microsoft.com/office/drawing/2014/main" id="{6065595F-03E1-DC3A-FD7D-02B6C03FC43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48920" y="9891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C06841FA-6772-0033-FFA5-016EC1ABA1FD}"/>
                    </a:ext>
                  </a:extLst>
                </p14:cNvPr>
                <p14:cNvContentPartPr/>
                <p14:nvPr/>
              </p14:nvContentPartPr>
              <p14:xfrm>
                <a:off x="6282760" y="942394"/>
                <a:ext cx="27360" cy="5760"/>
              </p14:xfrm>
            </p:contentPart>
          </mc:Choice>
          <mc:Fallback xmlns="">
            <p:pic>
              <p:nvPicPr>
                <p:cNvPr id="178" name="Ink 177">
                  <a:extLst>
                    <a:ext uri="{FF2B5EF4-FFF2-40B4-BE49-F238E27FC236}">
                      <a16:creationId xmlns:a16="http://schemas.microsoft.com/office/drawing/2014/main" id="{C25E7B89-A410-1CA8-EE6D-08496E055833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6274120" y="933754"/>
                  <a:ext cx="4500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5FAD20F6-287B-437F-AA45-87D9185AD219}"/>
                    </a:ext>
                  </a:extLst>
                </p14:cNvPr>
                <p14:cNvContentPartPr/>
                <p14:nvPr/>
              </p14:nvContentPartPr>
              <p14:xfrm>
                <a:off x="6350080" y="888754"/>
                <a:ext cx="360" cy="360"/>
              </p14:xfrm>
            </p:contentPart>
          </mc:Choice>
          <mc:Fallback xmlns="">
            <p:pic>
              <p:nvPicPr>
                <p:cNvPr id="179" name="Ink 178">
                  <a:extLst>
                    <a:ext uri="{FF2B5EF4-FFF2-40B4-BE49-F238E27FC236}">
                      <a16:creationId xmlns:a16="http://schemas.microsoft.com/office/drawing/2014/main" id="{10431FAD-9B5A-4B54-2CBD-A74242D99FA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41440" y="8801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1068DB89-7D63-40F6-5D94-178D69010236}"/>
                    </a:ext>
                  </a:extLst>
                </p14:cNvPr>
                <p14:cNvContentPartPr/>
                <p14:nvPr/>
              </p14:nvContentPartPr>
              <p14:xfrm>
                <a:off x="6341800" y="820354"/>
                <a:ext cx="360" cy="1800"/>
              </p14:xfrm>
            </p:contentPart>
          </mc:Choice>
          <mc:Fallback xmlns="">
            <p:pic>
              <p:nvPicPr>
                <p:cNvPr id="180" name="Ink 179">
                  <a:extLst>
                    <a:ext uri="{FF2B5EF4-FFF2-40B4-BE49-F238E27FC236}">
                      <a16:creationId xmlns:a16="http://schemas.microsoft.com/office/drawing/2014/main" id="{3B52F479-69F6-E1A2-43E5-02D675047AF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6333160" y="811714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B92AA39F-D28D-8E3D-58B1-D816B1741F73}"/>
                    </a:ext>
                  </a:extLst>
                </p14:cNvPr>
                <p14:cNvContentPartPr/>
                <p14:nvPr/>
              </p14:nvContentPartPr>
              <p14:xfrm>
                <a:off x="6308320" y="771394"/>
                <a:ext cx="360" cy="360"/>
              </p14:xfrm>
            </p:contentPart>
          </mc:Choice>
          <mc:Fallback xmlns="">
            <p:pic>
              <p:nvPicPr>
                <p:cNvPr id="181" name="Ink 180">
                  <a:extLst>
                    <a:ext uri="{FF2B5EF4-FFF2-40B4-BE49-F238E27FC236}">
                      <a16:creationId xmlns:a16="http://schemas.microsoft.com/office/drawing/2014/main" id="{B8019B61-DF0F-61CE-20EE-53EB75A3200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99320" y="762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7B97ACF2-79E8-A729-1EC6-7A1D72827F90}"/>
                    </a:ext>
                  </a:extLst>
                </p14:cNvPr>
                <p14:cNvContentPartPr/>
                <p14:nvPr/>
              </p14:nvContentPartPr>
              <p14:xfrm>
                <a:off x="6257920" y="805234"/>
                <a:ext cx="360" cy="360"/>
              </p14:xfrm>
            </p:contentPart>
          </mc:Choice>
          <mc:Fallback xmlns="">
            <p:pic>
              <p:nvPicPr>
                <p:cNvPr id="182" name="Ink 181">
                  <a:extLst>
                    <a:ext uri="{FF2B5EF4-FFF2-40B4-BE49-F238E27FC236}">
                      <a16:creationId xmlns:a16="http://schemas.microsoft.com/office/drawing/2014/main" id="{34963174-8F64-0658-2439-380FBC32746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48920" y="7962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2E7C7216-08C3-F213-EC62-43CDAC48FF0E}"/>
                    </a:ext>
                  </a:extLst>
                </p14:cNvPr>
                <p14:cNvContentPartPr/>
                <p14:nvPr/>
              </p14:nvContentPartPr>
              <p14:xfrm>
                <a:off x="6241000" y="720994"/>
                <a:ext cx="360" cy="360"/>
              </p14:xfrm>
            </p:contentPart>
          </mc:Choice>
          <mc:Fallback xmlns="">
            <p:pic>
              <p:nvPicPr>
                <p:cNvPr id="183" name="Ink 182">
                  <a:extLst>
                    <a:ext uri="{FF2B5EF4-FFF2-40B4-BE49-F238E27FC236}">
                      <a16:creationId xmlns:a16="http://schemas.microsoft.com/office/drawing/2014/main" id="{41507628-DA41-2E51-561D-A9EE88FCB7B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32360" y="7123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AEC69254-986C-7FA0-B58F-EE886EBC25EA}"/>
                    </a:ext>
                  </a:extLst>
                </p14:cNvPr>
                <p14:cNvContentPartPr/>
                <p14:nvPr/>
              </p14:nvContentPartPr>
              <p14:xfrm>
                <a:off x="6266560" y="687514"/>
                <a:ext cx="360" cy="360"/>
              </p14:xfrm>
            </p:contentPart>
          </mc:Choice>
          <mc:Fallback xmlns="">
            <p:pic>
              <p:nvPicPr>
                <p:cNvPr id="184" name="Ink 183">
                  <a:extLst>
                    <a:ext uri="{FF2B5EF4-FFF2-40B4-BE49-F238E27FC236}">
                      <a16:creationId xmlns:a16="http://schemas.microsoft.com/office/drawing/2014/main" id="{C56B582B-E551-91A3-6735-2C5CE9D7881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57560" y="6785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3572985E-7BDA-C516-C889-A9BA18148C82}"/>
                    </a:ext>
                  </a:extLst>
                </p14:cNvPr>
                <p14:cNvContentPartPr/>
                <p14:nvPr/>
              </p14:nvContentPartPr>
              <p14:xfrm>
                <a:off x="6165400" y="637474"/>
                <a:ext cx="360" cy="360"/>
              </p14:xfrm>
            </p:contentPart>
          </mc:Choice>
          <mc:Fallback xmlns="">
            <p:pic>
              <p:nvPicPr>
                <p:cNvPr id="185" name="Ink 184">
                  <a:extLst>
                    <a:ext uri="{FF2B5EF4-FFF2-40B4-BE49-F238E27FC236}">
                      <a16:creationId xmlns:a16="http://schemas.microsoft.com/office/drawing/2014/main" id="{7678701C-D71C-190C-7686-9703BB8DC28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6760" y="6284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215A16E4-CEF3-36E2-075F-29F26EC910FC}"/>
                    </a:ext>
                  </a:extLst>
                </p14:cNvPr>
                <p14:cNvContentPartPr/>
                <p14:nvPr/>
              </p14:nvContentPartPr>
              <p14:xfrm>
                <a:off x="6165400" y="603634"/>
                <a:ext cx="360" cy="360"/>
              </p14:xfrm>
            </p:contentPart>
          </mc:Choice>
          <mc:Fallback xmlns="">
            <p:pic>
              <p:nvPicPr>
                <p:cNvPr id="186" name="Ink 185">
                  <a:extLst>
                    <a:ext uri="{FF2B5EF4-FFF2-40B4-BE49-F238E27FC236}">
                      <a16:creationId xmlns:a16="http://schemas.microsoft.com/office/drawing/2014/main" id="{7AEC9976-58D5-37D9-3883-2DB7BF6E097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6760" y="5949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B035168A-6360-B858-9F6B-C84522B0AC2A}"/>
                    </a:ext>
                  </a:extLst>
                </p14:cNvPr>
                <p14:cNvContentPartPr/>
                <p14:nvPr/>
              </p14:nvContentPartPr>
              <p14:xfrm>
                <a:off x="6333160" y="645754"/>
                <a:ext cx="360" cy="360"/>
              </p14:xfrm>
            </p:contentPart>
          </mc:Choice>
          <mc:Fallback xmlns="">
            <p:pic>
              <p:nvPicPr>
                <p:cNvPr id="187" name="Ink 186">
                  <a:extLst>
                    <a:ext uri="{FF2B5EF4-FFF2-40B4-BE49-F238E27FC236}">
                      <a16:creationId xmlns:a16="http://schemas.microsoft.com/office/drawing/2014/main" id="{60EB5D9C-94CC-58A2-0585-AB8ACE05CAA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24520" y="636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1BC2E59C-E843-F78F-5AB2-E4EBA01B843E}"/>
                    </a:ext>
                  </a:extLst>
                </p14:cNvPr>
                <p14:cNvContentPartPr/>
                <p14:nvPr/>
              </p14:nvContentPartPr>
              <p14:xfrm>
                <a:off x="6367000" y="704434"/>
                <a:ext cx="360" cy="360"/>
              </p14:xfrm>
            </p:contentPart>
          </mc:Choice>
          <mc:Fallback xmlns="">
            <p:pic>
              <p:nvPicPr>
                <p:cNvPr id="188" name="Ink 187">
                  <a:extLst>
                    <a:ext uri="{FF2B5EF4-FFF2-40B4-BE49-F238E27FC236}">
                      <a16:creationId xmlns:a16="http://schemas.microsoft.com/office/drawing/2014/main" id="{B01ADF11-E838-AE07-3DFD-8621667F484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58000" y="695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2B19D162-847D-6D7C-9BB8-DB13FED565FE}"/>
                    </a:ext>
                  </a:extLst>
                </p14:cNvPr>
                <p14:cNvContentPartPr/>
                <p14:nvPr/>
              </p14:nvContentPartPr>
              <p14:xfrm>
                <a:off x="6408760" y="813514"/>
                <a:ext cx="360" cy="360"/>
              </p14:xfrm>
            </p:contentPart>
          </mc:Choice>
          <mc:Fallback xmlns="">
            <p:pic>
              <p:nvPicPr>
                <p:cNvPr id="189" name="Ink 188">
                  <a:extLst>
                    <a:ext uri="{FF2B5EF4-FFF2-40B4-BE49-F238E27FC236}">
                      <a16:creationId xmlns:a16="http://schemas.microsoft.com/office/drawing/2014/main" id="{EA1AD1D7-2161-2152-6394-CC6FF6A06B0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99760" y="8045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4538C1D4-79A2-9963-53D7-EB47E61CFC41}"/>
                    </a:ext>
                  </a:extLst>
                </p14:cNvPr>
                <p14:cNvContentPartPr/>
                <p14:nvPr/>
              </p14:nvContentPartPr>
              <p14:xfrm>
                <a:off x="6433960" y="914314"/>
                <a:ext cx="360" cy="360"/>
              </p14:xfrm>
            </p:contentPart>
          </mc:Choice>
          <mc:Fallback xmlns="">
            <p:pic>
              <p:nvPicPr>
                <p:cNvPr id="190" name="Ink 189">
                  <a:extLst>
                    <a:ext uri="{FF2B5EF4-FFF2-40B4-BE49-F238E27FC236}">
                      <a16:creationId xmlns:a16="http://schemas.microsoft.com/office/drawing/2014/main" id="{6DE31210-1F93-0613-7924-24FDCE82977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25320" y="9053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ECE79D54-D12D-A51F-DB49-9C3BD8A98214}"/>
                    </a:ext>
                  </a:extLst>
                </p14:cNvPr>
                <p14:cNvContentPartPr/>
                <p14:nvPr/>
              </p14:nvContentPartPr>
              <p14:xfrm>
                <a:off x="6400480" y="1014754"/>
                <a:ext cx="360" cy="360"/>
              </p14:xfrm>
            </p:contentPart>
          </mc:Choice>
          <mc:Fallback xmlns="">
            <p:pic>
              <p:nvPicPr>
                <p:cNvPr id="191" name="Ink 190">
                  <a:extLst>
                    <a:ext uri="{FF2B5EF4-FFF2-40B4-BE49-F238E27FC236}">
                      <a16:creationId xmlns:a16="http://schemas.microsoft.com/office/drawing/2014/main" id="{0F345755-469B-9B2B-5778-22C18B07E20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91840" y="1005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2B6CE598-3542-E40C-4A52-A1667C4529EE}"/>
                    </a:ext>
                  </a:extLst>
                </p14:cNvPr>
                <p14:cNvContentPartPr/>
                <p14:nvPr/>
              </p14:nvContentPartPr>
              <p14:xfrm>
                <a:off x="6375280" y="1048234"/>
                <a:ext cx="360" cy="360"/>
              </p14:xfrm>
            </p:contentPart>
          </mc:Choice>
          <mc:Fallback xmlns="">
            <p:pic>
              <p:nvPicPr>
                <p:cNvPr id="192" name="Ink 191">
                  <a:extLst>
                    <a:ext uri="{FF2B5EF4-FFF2-40B4-BE49-F238E27FC236}">
                      <a16:creationId xmlns:a16="http://schemas.microsoft.com/office/drawing/2014/main" id="{55127190-1460-852B-4231-ACC6911FFE1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66280" y="103959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C7582802-BE6D-98B1-B3B5-F8151976CD41}"/>
                    </a:ext>
                  </a:extLst>
                </p14:cNvPr>
                <p14:cNvContentPartPr/>
                <p14:nvPr/>
              </p14:nvContentPartPr>
              <p14:xfrm>
                <a:off x="6266560" y="1132474"/>
                <a:ext cx="360" cy="360"/>
              </p14:xfrm>
            </p:contentPart>
          </mc:Choice>
          <mc:Fallback xmlns="">
            <p:pic>
              <p:nvPicPr>
                <p:cNvPr id="193" name="Ink 192">
                  <a:extLst>
                    <a:ext uri="{FF2B5EF4-FFF2-40B4-BE49-F238E27FC236}">
                      <a16:creationId xmlns:a16="http://schemas.microsoft.com/office/drawing/2014/main" id="{3F30658C-4B53-FB0C-25B8-EC915026FCF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57560" y="11234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03F40472-58E7-9F85-8939-F496AE9EF411}"/>
                    </a:ext>
                  </a:extLst>
                </p14:cNvPr>
                <p14:cNvContentPartPr/>
                <p14:nvPr/>
              </p14:nvContentPartPr>
              <p14:xfrm>
                <a:off x="6274480" y="1073434"/>
                <a:ext cx="360" cy="360"/>
              </p14:xfrm>
            </p:contentPart>
          </mc:Choice>
          <mc:Fallback xmlns="">
            <p:pic>
              <p:nvPicPr>
                <p:cNvPr id="194" name="Ink 193">
                  <a:extLst>
                    <a:ext uri="{FF2B5EF4-FFF2-40B4-BE49-F238E27FC236}">
                      <a16:creationId xmlns:a16="http://schemas.microsoft.com/office/drawing/2014/main" id="{922A3B30-A324-F58B-56CB-4B7E68EA548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265840" y="1064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07BD4D28-94A1-A866-1469-FA4851C5930C}"/>
                    </a:ext>
                  </a:extLst>
                </p14:cNvPr>
                <p14:cNvContentPartPr/>
                <p14:nvPr/>
              </p14:nvContentPartPr>
              <p14:xfrm>
                <a:off x="6090160" y="1165594"/>
                <a:ext cx="360" cy="360"/>
              </p14:xfrm>
            </p:contentPart>
          </mc:Choice>
          <mc:Fallback xmlns="">
            <p:pic>
              <p:nvPicPr>
                <p:cNvPr id="195" name="Ink 194">
                  <a:extLst>
                    <a:ext uri="{FF2B5EF4-FFF2-40B4-BE49-F238E27FC236}">
                      <a16:creationId xmlns:a16="http://schemas.microsoft.com/office/drawing/2014/main" id="{BBCBB526-A1B2-1E18-2B49-CBE86D95389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81160" y="1156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9966E35E-0F76-D570-F3D6-34C842A0D9EE}"/>
                    </a:ext>
                  </a:extLst>
                </p14:cNvPr>
                <p14:cNvContentPartPr/>
                <p14:nvPr/>
              </p14:nvContentPartPr>
              <p14:xfrm>
                <a:off x="6048400" y="1182514"/>
                <a:ext cx="360" cy="360"/>
              </p14:xfrm>
            </p:contentPart>
          </mc:Choice>
          <mc:Fallback xmlns="">
            <p:pic>
              <p:nvPicPr>
                <p:cNvPr id="196" name="Ink 195">
                  <a:extLst>
                    <a:ext uri="{FF2B5EF4-FFF2-40B4-BE49-F238E27FC236}">
                      <a16:creationId xmlns:a16="http://schemas.microsoft.com/office/drawing/2014/main" id="{64127DCC-EBA9-FAE9-0752-E650436EE8F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39400" y="117351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CDE4C121-851B-8075-389C-9D8732806DBD}"/>
                    </a:ext>
                  </a:extLst>
                </p14:cNvPr>
                <p14:cNvContentPartPr/>
                <p14:nvPr/>
              </p14:nvContentPartPr>
              <p14:xfrm>
                <a:off x="5989360" y="1140394"/>
                <a:ext cx="360" cy="360"/>
              </p14:xfrm>
            </p:contentPart>
          </mc:Choice>
          <mc:Fallback xmlns="">
            <p:pic>
              <p:nvPicPr>
                <p:cNvPr id="197" name="Ink 196">
                  <a:extLst>
                    <a:ext uri="{FF2B5EF4-FFF2-40B4-BE49-F238E27FC236}">
                      <a16:creationId xmlns:a16="http://schemas.microsoft.com/office/drawing/2014/main" id="{7201C01A-949D-466D-C5E7-2877D2F8615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80360" y="11317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B715895D-3933-0CE9-E6FE-D96BCEF9379B}"/>
                    </a:ext>
                  </a:extLst>
                </p14:cNvPr>
                <p14:cNvContentPartPr/>
                <p14:nvPr/>
              </p14:nvContentPartPr>
              <p14:xfrm>
                <a:off x="5964160" y="1165594"/>
                <a:ext cx="360" cy="360"/>
              </p14:xfrm>
            </p:contentPart>
          </mc:Choice>
          <mc:Fallback xmlns="">
            <p:pic>
              <p:nvPicPr>
                <p:cNvPr id="198" name="Ink 197">
                  <a:extLst>
                    <a:ext uri="{FF2B5EF4-FFF2-40B4-BE49-F238E27FC236}">
                      <a16:creationId xmlns:a16="http://schemas.microsoft.com/office/drawing/2014/main" id="{276AF072-0A9A-162E-05A4-987204B0E2C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55520" y="11569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3DDABC58-22BB-B314-D679-34B95D2D6894}"/>
              </a:ext>
            </a:extLst>
          </p:cNvPr>
          <p:cNvGrpSpPr/>
          <p:nvPr/>
        </p:nvGrpSpPr>
        <p:grpSpPr>
          <a:xfrm>
            <a:off x="5902241" y="1928830"/>
            <a:ext cx="45719" cy="45719"/>
            <a:chOff x="5930680" y="1056514"/>
            <a:chExt cx="17280" cy="17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5">
              <p14:nvContentPartPr>
                <p14:cNvPr id="148" name="Ink 147">
                  <a:extLst>
                    <a:ext uri="{FF2B5EF4-FFF2-40B4-BE49-F238E27FC236}">
                      <a16:creationId xmlns:a16="http://schemas.microsoft.com/office/drawing/2014/main" id="{D3D4E07D-04D6-1915-AE27-52985EC3582D}"/>
                    </a:ext>
                  </a:extLst>
                </p14:cNvPr>
                <p14:cNvContentPartPr/>
                <p14:nvPr/>
              </p14:nvContentPartPr>
              <p14:xfrm>
                <a:off x="5947600" y="1073434"/>
                <a:ext cx="360" cy="360"/>
              </p14:xfrm>
            </p:contentPart>
          </mc:Choice>
          <mc:Fallback xmlns="">
            <p:pic>
              <p:nvPicPr>
                <p:cNvPr id="200" name="Ink 199">
                  <a:extLst>
                    <a:ext uri="{FF2B5EF4-FFF2-40B4-BE49-F238E27FC236}">
                      <a16:creationId xmlns:a16="http://schemas.microsoft.com/office/drawing/2014/main" id="{636F258C-0D3F-10EC-8655-70868A72C4B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38600" y="10644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49" name="Ink 148">
                  <a:extLst>
                    <a:ext uri="{FF2B5EF4-FFF2-40B4-BE49-F238E27FC236}">
                      <a16:creationId xmlns:a16="http://schemas.microsoft.com/office/drawing/2014/main" id="{ED1E784D-FDF5-CDA6-04DA-B32FF5B3E437}"/>
                    </a:ext>
                  </a:extLst>
                </p14:cNvPr>
                <p14:cNvContentPartPr/>
                <p14:nvPr/>
              </p14:nvContentPartPr>
              <p14:xfrm>
                <a:off x="5930680" y="1056514"/>
                <a:ext cx="360" cy="360"/>
              </p14:xfrm>
            </p:contentPart>
          </mc:Choice>
          <mc:Fallback xmlns="">
            <p:pic>
              <p:nvPicPr>
                <p:cNvPr id="201" name="Ink 200">
                  <a:extLst>
                    <a:ext uri="{FF2B5EF4-FFF2-40B4-BE49-F238E27FC236}">
                      <a16:creationId xmlns:a16="http://schemas.microsoft.com/office/drawing/2014/main" id="{E19BB25E-2054-2607-9CB1-5BC8C370D85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21680" y="104787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67">
            <p14:nvContentPartPr>
              <p14:cNvPr id="151" name="Ink 150">
                <a:extLst>
                  <a:ext uri="{FF2B5EF4-FFF2-40B4-BE49-F238E27FC236}">
                    <a16:creationId xmlns:a16="http://schemas.microsoft.com/office/drawing/2014/main" id="{D4E66C01-B4E7-E150-ED77-E46CCE6B3509}"/>
                  </a:ext>
                </a:extLst>
              </p14:cNvPr>
              <p14:cNvContentPartPr/>
              <p14:nvPr/>
            </p14:nvContentPartPr>
            <p14:xfrm>
              <a:off x="6027881" y="2253108"/>
              <a:ext cx="45719" cy="45719"/>
            </p14:xfrm>
          </p:contentPart>
        </mc:Choice>
        <mc:Fallback>
          <p:pic>
            <p:nvPicPr>
              <p:cNvPr id="151" name="Ink 150">
                <a:extLst>
                  <a:ext uri="{FF2B5EF4-FFF2-40B4-BE49-F238E27FC236}">
                    <a16:creationId xmlns:a16="http://schemas.microsoft.com/office/drawing/2014/main" id="{D4E66C01-B4E7-E150-ED77-E46CCE6B3509}"/>
                  </a:ext>
                </a:extLst>
              </p:cNvPr>
              <p:cNvPicPr/>
              <p:nvPr/>
            </p:nvPicPr>
            <p:blipFill>
              <a:blip r:embed="rId168"/>
              <a:stretch>
                <a:fillRect/>
              </a:stretch>
            </p:blipFill>
            <p:spPr>
              <a:xfrm>
                <a:off x="4884906" y="1110133"/>
                <a:ext cx="2285950" cy="2285950"/>
              </a:xfrm>
              <a:prstGeom prst="rect">
                <a:avLst/>
              </a:prstGeom>
            </p:spPr>
          </p:pic>
        </mc:Fallback>
      </mc:AlternateContent>
      <p:sp>
        <p:nvSpPr>
          <p:cNvPr id="155" name="TextBox 154">
            <a:extLst>
              <a:ext uri="{FF2B5EF4-FFF2-40B4-BE49-F238E27FC236}">
                <a16:creationId xmlns:a16="http://schemas.microsoft.com/office/drawing/2014/main" id="{048562FD-761C-E516-785D-5994D2D1A205}"/>
              </a:ext>
            </a:extLst>
          </p:cNvPr>
          <p:cNvSpPr txBox="1"/>
          <p:nvPr/>
        </p:nvSpPr>
        <p:spPr>
          <a:xfrm>
            <a:off x="8753213" y="3262454"/>
            <a:ext cx="22878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Rene Padilla, </a:t>
            </a:r>
            <a:r>
              <a:rPr lang="en-US" sz="1100" b="1" dirty="0" err="1"/>
              <a:t>Ulitima</a:t>
            </a:r>
            <a:r>
              <a:rPr lang="en-US" sz="1100" b="1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2750266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E9CAD-1F66-2255-864B-7357140C6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6FC4B-6915-36A7-2306-6A9FCB4A5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617" y="457200"/>
            <a:ext cx="11368173" cy="548640"/>
          </a:xfrm>
        </p:spPr>
        <p:txBody>
          <a:bodyPr/>
          <a:lstStyle/>
          <a:p>
            <a:r>
              <a:rPr lang="en-US" dirty="0"/>
              <a:t>50 MHz Position-Sensitive Diagnostic (proof of concept)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15C9A-E0B3-22DD-ABD0-DE82B76FEF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8E255-A723-C8E5-D3FD-2F57584AC6B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A33BC5D8-FAC4-AC55-23A2-7EE5FA11BB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259" y="1096861"/>
            <a:ext cx="4159031" cy="3098087"/>
          </a:xfrm>
          <a:prstGeom prst="rect">
            <a:avLst/>
          </a:prstGeom>
        </p:spPr>
      </p:pic>
      <p:pic>
        <p:nvPicPr>
          <p:cNvPr id="18" name="Picture 17" descr="A picture containing shape&#10;&#10;Description automatically generated">
            <a:extLst>
              <a:ext uri="{FF2B5EF4-FFF2-40B4-BE49-F238E27FC236}">
                <a16:creationId xmlns:a16="http://schemas.microsoft.com/office/drawing/2014/main" id="{6D158810-FFEF-BCD4-D1E6-6A021F5318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581" y="858788"/>
            <a:ext cx="5946222" cy="2973111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70DB0B5B-2D45-82EF-0CBA-14BB3451A9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898" y="3589001"/>
            <a:ext cx="5978264" cy="29274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78F2121-B5EA-1414-1ED8-1C16D126468D}"/>
              </a:ext>
            </a:extLst>
          </p:cNvPr>
          <p:cNvSpPr txBox="1"/>
          <p:nvPr/>
        </p:nvSpPr>
        <p:spPr>
          <a:xfrm>
            <a:off x="1664808" y="1538990"/>
            <a:ext cx="177014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4 quadrant diamond sensor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2D80D02-C1B6-73FE-F964-7DA48611DA4E}"/>
              </a:ext>
            </a:extLst>
          </p:cNvPr>
          <p:cNvCxnSpPr>
            <a:cxnSpLocks/>
          </p:cNvCxnSpPr>
          <p:nvPr/>
        </p:nvCxnSpPr>
        <p:spPr>
          <a:xfrm>
            <a:off x="2766343" y="2072614"/>
            <a:ext cx="502844" cy="397807"/>
          </a:xfrm>
          <a:prstGeom prst="straightConnector1">
            <a:avLst/>
          </a:prstGeom>
          <a:ln w="41275">
            <a:solidFill>
              <a:srgbClr val="FFFF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57626D7-A1F9-921C-5B39-AC960B5EC718}"/>
              </a:ext>
            </a:extLst>
          </p:cNvPr>
          <p:cNvCxnSpPr>
            <a:cxnSpLocks/>
          </p:cNvCxnSpPr>
          <p:nvPr/>
        </p:nvCxnSpPr>
        <p:spPr>
          <a:xfrm flipV="1">
            <a:off x="4989626" y="2328885"/>
            <a:ext cx="2455821" cy="510955"/>
          </a:xfrm>
          <a:prstGeom prst="straightConnector1">
            <a:avLst/>
          </a:prstGeom>
          <a:ln w="38100">
            <a:solidFill>
              <a:srgbClr val="F438D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E921A58-9F0B-9541-95C7-DE0E787EF93B}"/>
              </a:ext>
            </a:extLst>
          </p:cNvPr>
          <p:cNvCxnSpPr>
            <a:cxnSpLocks/>
          </p:cNvCxnSpPr>
          <p:nvPr/>
        </p:nvCxnSpPr>
        <p:spPr>
          <a:xfrm flipV="1">
            <a:off x="4997001" y="1620838"/>
            <a:ext cx="2448446" cy="619194"/>
          </a:xfrm>
          <a:prstGeom prst="straightConnector1">
            <a:avLst/>
          </a:prstGeom>
          <a:ln w="38100">
            <a:solidFill>
              <a:srgbClr val="35DB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A1C3087-D241-2446-032A-5D0CE63F1F27}"/>
              </a:ext>
            </a:extLst>
          </p:cNvPr>
          <p:cNvSpPr txBox="1"/>
          <p:nvPr/>
        </p:nvSpPr>
        <p:spPr>
          <a:xfrm>
            <a:off x="8003709" y="1947201"/>
            <a:ext cx="3096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sym typeface="Symbol" panose="05050102010706020507" pitchFamily="18" charset="2"/>
              </a:rPr>
              <a:t> </a:t>
            </a:r>
            <a:r>
              <a:rPr lang="en-US" sz="2800" dirty="0">
                <a:solidFill>
                  <a:srgbClr val="FF0000"/>
                </a:solidFill>
              </a:rPr>
              <a:t>20 ns pulse time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6F8914-D1B5-2DF2-C9A6-922A4E058828}"/>
              </a:ext>
            </a:extLst>
          </p:cNvPr>
          <p:cNvSpPr txBox="1"/>
          <p:nvPr/>
        </p:nvSpPr>
        <p:spPr>
          <a:xfrm>
            <a:off x="6530529" y="4592763"/>
            <a:ext cx="2705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Sweep across 2 quadrants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4B6F8E-5EB9-FBFD-184F-87FB23EC0135}"/>
              </a:ext>
            </a:extLst>
          </p:cNvPr>
          <p:cNvSpPr txBox="1"/>
          <p:nvPr/>
        </p:nvSpPr>
        <p:spPr>
          <a:xfrm>
            <a:off x="7825508" y="5631902"/>
            <a:ext cx="34169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Charge resolution 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sym typeface="Symbol" panose="05050102010706020507" pitchFamily="18" charset="2"/>
              </a:rPr>
              <a:t> 0.025 </a:t>
            </a:r>
            <a:r>
              <a:rPr lang="en-US" sz="1600" b="1" dirty="0" err="1">
                <a:solidFill>
                  <a:schemeClr val="accent4">
                    <a:lumMod val="75000"/>
                  </a:schemeClr>
                </a:solidFill>
                <a:sym typeface="Symbol" panose="05050102010706020507" pitchFamily="18" charset="2"/>
              </a:rPr>
              <a:t>pC</a:t>
            </a:r>
            <a:endParaRPr 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2927580-4798-F939-0B22-396029B44B66}"/>
              </a:ext>
            </a:extLst>
          </p:cNvPr>
          <p:cNvSpPr/>
          <p:nvPr/>
        </p:nvSpPr>
        <p:spPr>
          <a:xfrm>
            <a:off x="3251437" y="2384015"/>
            <a:ext cx="515638" cy="47208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A picture containing shape&#10;&#10;Description automatically generated">
            <a:extLst>
              <a:ext uri="{FF2B5EF4-FFF2-40B4-BE49-F238E27FC236}">
                <a16:creationId xmlns:a16="http://schemas.microsoft.com/office/drawing/2014/main" id="{AB5D041F-3FC9-F94D-5E0E-BD008C9FF6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3" y="4388070"/>
            <a:ext cx="6050906" cy="1620170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965EFDCD-BC5D-07CE-C40D-74B2800B453F}"/>
              </a:ext>
            </a:extLst>
          </p:cNvPr>
          <p:cNvSpPr/>
          <p:nvPr/>
        </p:nvSpPr>
        <p:spPr>
          <a:xfrm>
            <a:off x="2978511" y="2885202"/>
            <a:ext cx="1034195" cy="9601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27B22AA-7774-64F4-8C69-CF686A41949F}"/>
              </a:ext>
            </a:extLst>
          </p:cNvPr>
          <p:cNvCxnSpPr>
            <a:cxnSpLocks/>
          </p:cNvCxnSpPr>
          <p:nvPr/>
        </p:nvCxnSpPr>
        <p:spPr>
          <a:xfrm flipH="1" flipV="1">
            <a:off x="3639376" y="3966164"/>
            <a:ext cx="145451" cy="53106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58214FCE-A080-E8EA-0F43-F54C93839D5E}"/>
              </a:ext>
            </a:extLst>
          </p:cNvPr>
          <p:cNvSpPr/>
          <p:nvPr/>
        </p:nvSpPr>
        <p:spPr>
          <a:xfrm>
            <a:off x="3355286" y="4396739"/>
            <a:ext cx="2228157" cy="17337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0F4CCA-5782-23D7-2A9A-030CA8FA29F5}"/>
              </a:ext>
            </a:extLst>
          </p:cNvPr>
          <p:cNvSpPr txBox="1"/>
          <p:nvPr/>
        </p:nvSpPr>
        <p:spPr>
          <a:xfrm>
            <a:off x="1515386" y="6207472"/>
            <a:ext cx="6103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 10 ns shaping network</a:t>
            </a:r>
          </a:p>
        </p:txBody>
      </p:sp>
    </p:spTree>
    <p:extLst>
      <p:ext uri="{BB962C8B-B14F-4D97-AF65-F5344CB8AC3E}">
        <p14:creationId xmlns:p14="http://schemas.microsoft.com/office/powerpoint/2010/main" val="726576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CE65C-034A-CD95-4025-0D8A135CF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97BE8-F335-34E3-1EC7-F80D04D3D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617" y="457200"/>
            <a:ext cx="11368173" cy="548640"/>
          </a:xfrm>
        </p:spPr>
        <p:txBody>
          <a:bodyPr/>
          <a:lstStyle/>
          <a:p>
            <a:r>
              <a:rPr lang="en-US" dirty="0"/>
              <a:t>50 MHz Position-Sensitive Diagnostic (proof of concept)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A1BB3-F92E-F6B3-A4DE-C523C975B8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7274C-4588-F3C4-1F11-BCC5CB67D8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346DC4-D435-8424-57A4-A8A3554B6AD9}"/>
              </a:ext>
            </a:extLst>
          </p:cNvPr>
          <p:cNvSpPr txBox="1"/>
          <p:nvPr/>
        </p:nvSpPr>
        <p:spPr>
          <a:xfrm>
            <a:off x="552028" y="4722761"/>
            <a:ext cx="10781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ym typeface="Symbol" panose="05050102010706020507" pitchFamily="18" charset="2"/>
              </a:rPr>
              <a:t>For 4 </a:t>
            </a:r>
            <a:r>
              <a:rPr lang="en-US" b="1" dirty="0" err="1">
                <a:sym typeface="Symbol" panose="05050102010706020507" pitchFamily="18" charset="2"/>
              </a:rPr>
              <a:t>nJ</a:t>
            </a:r>
            <a:r>
              <a:rPr lang="en-US" b="1" dirty="0">
                <a:sym typeface="Symbol" panose="05050102010706020507" pitchFamily="18" charset="2"/>
              </a:rPr>
              <a:t> pulse ~ </a:t>
            </a:r>
            <a:r>
              <a:rPr lang="en-US" b="1" baseline="-25000" dirty="0">
                <a:sym typeface="Symbol" panose="05050102010706020507" pitchFamily="18" charset="2"/>
              </a:rPr>
              <a:t>Q</a:t>
            </a:r>
            <a:r>
              <a:rPr lang="en-US" b="1" dirty="0">
                <a:sym typeface="Symbol" panose="05050102010706020507" pitchFamily="18" charset="2"/>
              </a:rPr>
              <a:t> of 0.025 </a:t>
            </a:r>
            <a:r>
              <a:rPr lang="en-US" b="1" dirty="0" err="1">
                <a:sym typeface="Symbol" panose="05050102010706020507" pitchFamily="18" charset="2"/>
              </a:rPr>
              <a:t>pC</a:t>
            </a:r>
            <a:r>
              <a:rPr lang="en-US" b="1" dirty="0">
                <a:sym typeface="Symbol" panose="05050102010706020507" pitchFamily="18" charset="2"/>
              </a:rPr>
              <a:t> yields to 2 </a:t>
            </a:r>
            <a:r>
              <a:rPr lang="el-GR" b="1" dirty="0">
                <a:cs typeface="Calibri" panose="020F0502020204030204" pitchFamily="34" charset="0"/>
                <a:sym typeface="Symbol" panose="05050102010706020507" pitchFamily="18" charset="2"/>
              </a:rPr>
              <a:t>μ</a:t>
            </a:r>
            <a:r>
              <a:rPr lang="en-US" b="1" dirty="0">
                <a:cs typeface="Calibri" panose="020F0502020204030204" pitchFamily="34" charset="0"/>
                <a:sym typeface="Symbol" panose="05050102010706020507" pitchFamily="18" charset="2"/>
              </a:rPr>
              <a:t>m centroid position resolution (pulse-by-pulse)</a:t>
            </a:r>
            <a:r>
              <a:rPr lang="en-US" b="1" dirty="0">
                <a:sym typeface="Symbol" panose="05050102010706020507" pitchFamily="18" charset="2"/>
              </a:rPr>
              <a:t> </a:t>
            </a:r>
            <a:endParaRPr lang="en-US" b="1" dirty="0"/>
          </a:p>
        </p:txBody>
      </p:sp>
      <p:pic>
        <p:nvPicPr>
          <p:cNvPr id="8" name="Picture 56">
            <a:extLst>
              <a:ext uri="{FF2B5EF4-FFF2-40B4-BE49-F238E27FC236}">
                <a16:creationId xmlns:a16="http://schemas.microsoft.com/office/drawing/2014/main" id="{DCA7A424-B5FF-5FDF-89EB-AC96D89ADC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792" y="1844440"/>
            <a:ext cx="1766942" cy="81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87F9C5-7250-85A5-6D47-2097A3184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4217" y="3215988"/>
            <a:ext cx="2288268" cy="60595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62F1E40-11DF-95EB-F5E9-A1E863E8D999}"/>
              </a:ext>
            </a:extLst>
          </p:cNvPr>
          <p:cNvGrpSpPr/>
          <p:nvPr/>
        </p:nvGrpSpPr>
        <p:grpSpPr>
          <a:xfrm>
            <a:off x="334946" y="1188384"/>
            <a:ext cx="6719556" cy="3493042"/>
            <a:chOff x="-407329" y="1342140"/>
            <a:chExt cx="6410044" cy="3205022"/>
          </a:xfrm>
        </p:grpSpPr>
        <p:pic>
          <p:nvPicPr>
            <p:cNvPr id="11" name="Picture 10" descr="Chart, line chart&#10;&#10;Description automatically generated">
              <a:extLst>
                <a:ext uri="{FF2B5EF4-FFF2-40B4-BE49-F238E27FC236}">
                  <a16:creationId xmlns:a16="http://schemas.microsoft.com/office/drawing/2014/main" id="{1CE7BD8E-288F-DB4A-DE16-DF6B2D04B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07329" y="1342140"/>
              <a:ext cx="6410044" cy="320502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62BEA90-92CA-BF27-226C-C4B39093DCBA}"/>
                </a:ext>
              </a:extLst>
            </p:cNvPr>
            <p:cNvSpPr txBox="1"/>
            <p:nvPr/>
          </p:nvSpPr>
          <p:spPr>
            <a:xfrm>
              <a:off x="709833" y="1797236"/>
              <a:ext cx="118079" cy="4085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9999"/>
                  </a:solidFill>
                </a:rPr>
                <a:t>P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CBED142-E157-ED0B-F52C-364E6FF175F7}"/>
              </a:ext>
            </a:extLst>
          </p:cNvPr>
          <p:cNvSpPr txBox="1"/>
          <p:nvPr/>
        </p:nvSpPr>
        <p:spPr>
          <a:xfrm>
            <a:off x="1241049" y="2699979"/>
            <a:ext cx="2063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Asymmetry ranges only between -1 to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C96925-0852-B84F-1455-7B4984EB6381}"/>
              </a:ext>
            </a:extLst>
          </p:cNvPr>
          <p:cNvSpPr txBox="1"/>
          <p:nvPr/>
        </p:nvSpPr>
        <p:spPr>
          <a:xfrm>
            <a:off x="9363922" y="2079295"/>
            <a:ext cx="2369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Position Resolution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83C4AF-7C4F-D7B3-A256-ABE545B0A326}"/>
              </a:ext>
            </a:extLst>
          </p:cNvPr>
          <p:cNvSpPr/>
          <p:nvPr/>
        </p:nvSpPr>
        <p:spPr>
          <a:xfrm>
            <a:off x="6949728" y="1733220"/>
            <a:ext cx="2342757" cy="1176367"/>
          </a:xfrm>
          <a:prstGeom prst="rect">
            <a:avLst/>
          </a:prstGeom>
          <a:noFill/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807B74-8B0B-3187-3B5D-A8E907B93FF0}"/>
              </a:ext>
            </a:extLst>
          </p:cNvPr>
          <p:cNvSpPr/>
          <p:nvPr/>
        </p:nvSpPr>
        <p:spPr>
          <a:xfrm>
            <a:off x="6927929" y="3004838"/>
            <a:ext cx="2435993" cy="1176367"/>
          </a:xfrm>
          <a:prstGeom prst="rect">
            <a:avLst/>
          </a:prstGeom>
          <a:noFill/>
          <a:ln w="444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DE9427-A99A-5636-B50C-A63726643272}"/>
              </a:ext>
            </a:extLst>
          </p:cNvPr>
          <p:cNvSpPr txBox="1"/>
          <p:nvPr/>
        </p:nvSpPr>
        <p:spPr>
          <a:xfrm>
            <a:off x="2272850" y="5483640"/>
            <a:ext cx="6808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ASIC needed to extend speed by 20X +</a:t>
            </a:r>
          </a:p>
        </p:txBody>
      </p:sp>
    </p:spTree>
    <p:extLst>
      <p:ext uri="{BB962C8B-B14F-4D97-AF65-F5344CB8AC3E}">
        <p14:creationId xmlns:p14="http://schemas.microsoft.com/office/powerpoint/2010/main" val="46182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B3328-5278-E78D-FD4F-5CA68A7EC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80;p27">
            <a:extLst>
              <a:ext uri="{FF2B5EF4-FFF2-40B4-BE49-F238E27FC236}">
                <a16:creationId xmlns:a16="http://schemas.microsoft.com/office/drawing/2014/main" id="{105BEA4B-9971-0FC4-157C-5DB04C33EA2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10938" y="1323832"/>
            <a:ext cx="6733237" cy="55341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C4E0ED-41B9-4B2A-C729-282C55DF6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ASIC Specification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8E0B0-9A82-84D1-FBB6-99771520CE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927B4-9279-04B2-5887-9AC9D9FF65E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302D56-05C9-BBF7-629C-E74806946EAE}"/>
              </a:ext>
            </a:extLst>
          </p:cNvPr>
          <p:cNvSpPr/>
          <p:nvPr/>
        </p:nvSpPr>
        <p:spPr>
          <a:xfrm>
            <a:off x="2516017" y="982641"/>
            <a:ext cx="7178724" cy="6687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Timing Accuracy vs ENOB and analog BW (sampling at ~40 GS/s)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0AFA28-CBAF-3294-72C3-FC3A1E900C29}"/>
              </a:ext>
            </a:extLst>
          </p:cNvPr>
          <p:cNvSpPr txBox="1"/>
          <p:nvPr/>
        </p:nvSpPr>
        <p:spPr>
          <a:xfrm>
            <a:off x="7385961" y="6528127"/>
            <a:ext cx="26997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James McDaniel, UC Santa Cruz 2023</a:t>
            </a:r>
          </a:p>
        </p:txBody>
      </p:sp>
    </p:spTree>
    <p:extLst>
      <p:ext uri="{BB962C8B-B14F-4D97-AF65-F5344CB8AC3E}">
        <p14:creationId xmlns:p14="http://schemas.microsoft.com/office/powerpoint/2010/main" val="3656859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A31C9-CF8D-4D43-9441-96B2F939E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ASIC – FPS-0 (was LABFEES)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03B7-3890-44AA-9F10-B50779702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2026 IEEE Real Time Conference, Elba, Italy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552EF-B432-4D49-AD2F-98B5CBAED1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F2EA88-E9D4-0C4F-A5DF-5FE49FAF8E2F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4FB3F05-A9EC-ABF3-EF64-D070D8FB38B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5" t="6250" r="12813" b="3125"/>
          <a:stretch/>
        </p:blipFill>
        <p:spPr bwMode="auto">
          <a:xfrm>
            <a:off x="443493" y="1517935"/>
            <a:ext cx="4128507" cy="40674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66274" y="5722559"/>
            <a:ext cx="3185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ASIC submitted 04/2022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70383" y="1371135"/>
            <a:ext cx="682631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Intended to explore front end architectures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Designed for 11 GHz bandwidth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3 </a:t>
            </a:r>
            <a:r>
              <a:rPr lang="en-US" sz="2000" dirty="0" err="1"/>
              <a:t>transimpedance</a:t>
            </a:r>
            <a:r>
              <a:rPr lang="en-US" sz="2000" dirty="0"/>
              <a:t> (current mode input) amplifiers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3 voltage sensitive inputs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Included ring oscillator and internal bias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Measured BW of 3.5 GHz. Limitation was use of active inductors in the front end to reduce silicon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Implemented in 65nm CMOS</a:t>
            </a:r>
          </a:p>
        </p:txBody>
      </p:sp>
    </p:spTree>
    <p:extLst>
      <p:ext uri="{BB962C8B-B14F-4D97-AF65-F5344CB8AC3E}">
        <p14:creationId xmlns:p14="http://schemas.microsoft.com/office/powerpoint/2010/main" val="3694987280"/>
      </p:ext>
    </p:extLst>
  </p:cSld>
  <p:clrMapOvr>
    <a:masterClrMapping/>
  </p:clrMapOvr>
</p:sld>
</file>

<file path=ppt/theme/theme1.xml><?xml version="1.0" encoding="utf-8"?>
<a:theme xmlns:a="http://schemas.openxmlformats.org/drawingml/2006/main" name="LBNL_PPT_WideNew_Template_2020">
  <a:themeElements>
    <a:clrScheme name="2020 LBNL Color Theme">
      <a:dk1>
        <a:srgbClr val="00303C"/>
      </a:dk1>
      <a:lt1>
        <a:srgbClr val="FFFFFF"/>
      </a:lt1>
      <a:dk2>
        <a:srgbClr val="00303B"/>
      </a:dk2>
      <a:lt2>
        <a:srgbClr val="B1B3B3"/>
      </a:lt2>
      <a:accent1>
        <a:srgbClr val="007681"/>
      </a:accent1>
      <a:accent2>
        <a:srgbClr val="4198B5"/>
      </a:accent2>
      <a:accent3>
        <a:srgbClr val="D57800"/>
      </a:accent3>
      <a:accent4>
        <a:srgbClr val="74AA50"/>
      </a:accent4>
      <a:accent5>
        <a:srgbClr val="EAAA00"/>
      </a:accent5>
      <a:accent6>
        <a:srgbClr val="E04E38"/>
      </a:accent6>
      <a:hlink>
        <a:srgbClr val="0055D1"/>
      </a:hlink>
      <a:folHlink>
        <a:srgbClr val="6633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BNL_PPT_WideNew_Template_2020" id="{C6E9C8EA-3D6B-A14A-A256-FF0550AA0259}" vid="{02A6AE1C-0421-BE4C-A2DB-37E0776A5C4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LBNL_PPT_WideNew_Template_2020</Template>
  <TotalTime>43389</TotalTime>
  <Words>1510</Words>
  <Application>Microsoft Macintosh PowerPoint</Application>
  <PresentationFormat>Widescreen</PresentationFormat>
  <Paragraphs>304</Paragraphs>
  <Slides>25</Slides>
  <Notes>5</Notes>
  <HiddenSlides>0</HiddenSlides>
  <MMClips>1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宋体</vt:lpstr>
      <vt:lpstr>Arial</vt:lpstr>
      <vt:lpstr>Calibri</vt:lpstr>
      <vt:lpstr>Comic Sans MS</vt:lpstr>
      <vt:lpstr>Lato</vt:lpstr>
      <vt:lpstr>Symbol</vt:lpstr>
      <vt:lpstr>Wingdings</vt:lpstr>
      <vt:lpstr>LBNL_PPT_WideNew_Template_2020</vt:lpstr>
      <vt:lpstr>Equation</vt:lpstr>
      <vt:lpstr>A High-Bandwidth, High-Framerate Integrated Ionizing Particle Detection System</vt:lpstr>
      <vt:lpstr>Advanced Accelerator Diagnostics Collaboration</vt:lpstr>
      <vt:lpstr>Per‑pulse XFEL beam diagnostics in the sub‑ns regime</vt:lpstr>
      <vt:lpstr>Beam Position Monitors</vt:lpstr>
      <vt:lpstr>Fast Diamond Sensor System Concept</vt:lpstr>
      <vt:lpstr>50 MHz Position-Sensitive Diagnostic (proof of concept)</vt:lpstr>
      <vt:lpstr>50 MHz Position-Sensitive Diagnostic (proof of concept)</vt:lpstr>
      <vt:lpstr>ASIC Specification</vt:lpstr>
      <vt:lpstr>First ASIC – FPS-0 (was LABFEES)</vt:lpstr>
      <vt:lpstr>First ASIC (FPS-0) performance</vt:lpstr>
      <vt:lpstr>Second ASIC – FastPulse Precision Sampler (FPS-1)</vt:lpstr>
      <vt:lpstr>Second ASIC – FastPulse Precision Sampler (FPS-1)</vt:lpstr>
      <vt:lpstr>Second ASIC - FastPulse Precision Sampler (FPS-1)</vt:lpstr>
      <vt:lpstr>Second ASIC - FastPulse Precision Sampler (FPS-1)</vt:lpstr>
      <vt:lpstr>System Test at NLCTA at SLAC</vt:lpstr>
      <vt:lpstr>Zoom in on readout board</vt:lpstr>
      <vt:lpstr>July 16, 2025: Beam delivered to the system</vt:lpstr>
      <vt:lpstr>July 16, 2025: Beam delivered to the system</vt:lpstr>
      <vt:lpstr>Measured beam pulse after averaging and fit</vt:lpstr>
      <vt:lpstr>Third / Fourth ASIC (FPS2 / FPS3)</vt:lpstr>
      <vt:lpstr>FPS2 fabricated; characterization underway</vt:lpstr>
      <vt:lpstr>Comparison of FPS ASICs</vt:lpstr>
      <vt:lpstr>Future: Multi-GHz Position Sensing System</vt:lpstr>
      <vt:lpstr>Conclusion</vt:lpstr>
      <vt:lpstr>Thank You</vt:lpstr>
    </vt:vector>
  </TitlesOfParts>
  <Company>Microsoft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Advances in Cryogenic Integrated Circuits at Lawrence Berkeley National Laboratory</dc:title>
  <dc:creator>Carl R. Grace</dc:creator>
  <cp:lastModifiedBy>Carl Grace</cp:lastModifiedBy>
  <cp:revision>436</cp:revision>
  <dcterms:created xsi:type="dcterms:W3CDTF">2020-09-22T17:02:17Z</dcterms:created>
  <dcterms:modified xsi:type="dcterms:W3CDTF">2026-05-26T01:21:40Z</dcterms:modified>
</cp:coreProperties>
</file>