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ppt/theme/theme29.xml" ContentType="application/vnd.openxmlformats-officedocument.theme+xml"/>
  <Override PartName="/ppt/theme/theme3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 id="2147483667" r:id="rId20"/>
    <p:sldMasterId id="2147483668" r:id="rId21"/>
    <p:sldMasterId id="2147483669" r:id="rId22"/>
    <p:sldMasterId id="2147483670" r:id="rId23"/>
    <p:sldMasterId id="2147483671" r:id="rId24"/>
    <p:sldMasterId id="2147483672" r:id="rId25"/>
    <p:sldMasterId id="2147483673" r:id="rId26"/>
    <p:sldMasterId id="2147483674" r:id="rId27"/>
    <p:sldMasterId id="2147483675" r:id="rId28"/>
  </p:sldMasterIdLst>
  <p:notesMasterIdLst>
    <p:notesMasterId r:id="rId72"/>
  </p:notesMasterIdLst>
  <p:handoutMasterIdLst>
    <p:handoutMasterId r:id="rId73"/>
  </p:handoutMasterIdLst>
  <p:sldIdLst>
    <p:sldId id="256" r:id="rId29"/>
    <p:sldId id="429" r:id="rId30"/>
    <p:sldId id="458" r:id="rId31"/>
    <p:sldId id="599" r:id="rId32"/>
    <p:sldId id="589" r:id="rId33"/>
    <p:sldId id="370" r:id="rId34"/>
    <p:sldId id="602" r:id="rId35"/>
    <p:sldId id="374" r:id="rId36"/>
    <p:sldId id="591" r:id="rId37"/>
    <p:sldId id="592" r:id="rId38"/>
    <p:sldId id="593" r:id="rId39"/>
    <p:sldId id="594" r:id="rId40"/>
    <p:sldId id="587" r:id="rId41"/>
    <p:sldId id="497" r:id="rId42"/>
    <p:sldId id="492" r:id="rId43"/>
    <p:sldId id="595" r:id="rId44"/>
    <p:sldId id="573" r:id="rId45"/>
    <p:sldId id="578" r:id="rId46"/>
    <p:sldId id="600" r:id="rId47"/>
    <p:sldId id="598" r:id="rId48"/>
    <p:sldId id="603" r:id="rId49"/>
    <p:sldId id="601" r:id="rId50"/>
    <p:sldId id="605" r:id="rId51"/>
    <p:sldId id="588" r:id="rId52"/>
    <p:sldId id="597" r:id="rId53"/>
    <p:sldId id="604" r:id="rId54"/>
    <p:sldId id="532" r:id="rId55"/>
    <p:sldId id="503" r:id="rId56"/>
    <p:sldId id="534" r:id="rId57"/>
    <p:sldId id="312" r:id="rId58"/>
    <p:sldId id="266" r:id="rId59"/>
    <p:sldId id="268" r:id="rId60"/>
    <p:sldId id="267" r:id="rId61"/>
    <p:sldId id="271" r:id="rId62"/>
    <p:sldId id="269" r:id="rId63"/>
    <p:sldId id="502" r:id="rId64"/>
    <p:sldId id="324" r:id="rId65"/>
    <p:sldId id="461" r:id="rId66"/>
    <p:sldId id="488" r:id="rId67"/>
    <p:sldId id="606" r:id="rId68"/>
    <p:sldId id="519" r:id="rId69"/>
    <p:sldId id="520" r:id="rId70"/>
    <p:sldId id="607" r:id="rId71"/>
  </p:sldIdLst>
  <p:sldSz cx="13003213" cy="9752013"/>
  <p:notesSz cx="6858000" cy="9144000"/>
  <p:defaultTextStyle>
    <a:defPPr>
      <a:defRPr lang="en-GB"/>
    </a:defPPr>
    <a:lvl1pPr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1pPr>
    <a:lvl2pPr marL="742950" indent="-28575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2pPr>
    <a:lvl3pPr marL="11430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3pPr>
    <a:lvl4pPr marL="16002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4pPr>
    <a:lvl5pPr marL="20574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5pPr>
    <a:lvl6pPr marL="22860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6pPr>
    <a:lvl7pPr marL="27432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7pPr>
    <a:lvl8pPr marL="32004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8pPr>
    <a:lvl9pPr marL="36576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F6F6"/>
    <a:srgbClr val="CCCCCC"/>
    <a:srgbClr val="F9FFE4"/>
    <a:srgbClr val="E5C211"/>
    <a:srgbClr val="5B9957"/>
    <a:srgbClr val="FFC000"/>
    <a:srgbClr val="FAFFB7"/>
    <a:srgbClr val="808080"/>
    <a:srgbClr val="00AD00"/>
    <a:srgbClr val="004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336"/>
    <p:restoredTop sz="50000" autoAdjust="0"/>
  </p:normalViewPr>
  <p:slideViewPr>
    <p:cSldViewPr>
      <p:cViewPr>
        <p:scale>
          <a:sx n="101" d="100"/>
          <a:sy n="101" d="100"/>
        </p:scale>
        <p:origin x="464" y="-51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3672"/>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4.xml"/><Relationship Id="rId47" Type="http://schemas.openxmlformats.org/officeDocument/2006/relationships/slide" Target="slides/slide19.xml"/><Relationship Id="rId63" Type="http://schemas.openxmlformats.org/officeDocument/2006/relationships/slide" Target="slides/slide35.xml"/><Relationship Id="rId68" Type="http://schemas.openxmlformats.org/officeDocument/2006/relationships/slide" Target="slides/slide40.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4.xml"/><Relationship Id="rId37" Type="http://schemas.openxmlformats.org/officeDocument/2006/relationships/slide" Target="slides/slide9.xml"/><Relationship Id="rId40" Type="http://schemas.openxmlformats.org/officeDocument/2006/relationships/slide" Target="slides/slide12.xml"/><Relationship Id="rId45" Type="http://schemas.openxmlformats.org/officeDocument/2006/relationships/slide" Target="slides/slide17.xml"/><Relationship Id="rId53" Type="http://schemas.openxmlformats.org/officeDocument/2006/relationships/slide" Target="slides/slide25.xml"/><Relationship Id="rId58" Type="http://schemas.openxmlformats.org/officeDocument/2006/relationships/slide" Target="slides/slide30.xml"/><Relationship Id="rId66" Type="http://schemas.openxmlformats.org/officeDocument/2006/relationships/slide" Target="slides/slide38.xml"/><Relationship Id="rId74"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33.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2.xml"/><Relationship Id="rId35" Type="http://schemas.openxmlformats.org/officeDocument/2006/relationships/slide" Target="slides/slide7.xml"/><Relationship Id="rId43" Type="http://schemas.openxmlformats.org/officeDocument/2006/relationships/slide" Target="slides/slide15.xml"/><Relationship Id="rId48" Type="http://schemas.openxmlformats.org/officeDocument/2006/relationships/slide" Target="slides/slide20.xml"/><Relationship Id="rId56" Type="http://schemas.openxmlformats.org/officeDocument/2006/relationships/slide" Target="slides/slide28.xml"/><Relationship Id="rId64" Type="http://schemas.openxmlformats.org/officeDocument/2006/relationships/slide" Target="slides/slide36.xml"/><Relationship Id="rId69" Type="http://schemas.openxmlformats.org/officeDocument/2006/relationships/slide" Target="slides/slide41.xml"/><Relationship Id="rId77"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23.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5.xml"/><Relationship Id="rId38" Type="http://schemas.openxmlformats.org/officeDocument/2006/relationships/slide" Target="slides/slide10.xml"/><Relationship Id="rId46" Type="http://schemas.openxmlformats.org/officeDocument/2006/relationships/slide" Target="slides/slide18.xml"/><Relationship Id="rId59" Type="http://schemas.openxmlformats.org/officeDocument/2006/relationships/slide" Target="slides/slide31.xml"/><Relationship Id="rId67" Type="http://schemas.openxmlformats.org/officeDocument/2006/relationships/slide" Target="slides/slide39.xml"/><Relationship Id="rId20" Type="http://schemas.openxmlformats.org/officeDocument/2006/relationships/slideMaster" Target="slideMasters/slideMaster20.xml"/><Relationship Id="rId41" Type="http://schemas.openxmlformats.org/officeDocument/2006/relationships/slide" Target="slides/slide13.xml"/><Relationship Id="rId54" Type="http://schemas.openxmlformats.org/officeDocument/2006/relationships/slide" Target="slides/slide26.xml"/><Relationship Id="rId62" Type="http://schemas.openxmlformats.org/officeDocument/2006/relationships/slide" Target="slides/slide34.xml"/><Relationship Id="rId70" Type="http://schemas.openxmlformats.org/officeDocument/2006/relationships/slide" Target="slides/slide42.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8.xml"/><Relationship Id="rId49" Type="http://schemas.openxmlformats.org/officeDocument/2006/relationships/slide" Target="slides/slide21.xml"/><Relationship Id="rId57" Type="http://schemas.openxmlformats.org/officeDocument/2006/relationships/slide" Target="slides/slide29.xml"/><Relationship Id="rId10" Type="http://schemas.openxmlformats.org/officeDocument/2006/relationships/slideMaster" Target="slideMasters/slideMaster10.xml"/><Relationship Id="rId31" Type="http://schemas.openxmlformats.org/officeDocument/2006/relationships/slide" Target="slides/slide3.xml"/><Relationship Id="rId44" Type="http://schemas.openxmlformats.org/officeDocument/2006/relationships/slide" Target="slides/slide16.xml"/><Relationship Id="rId52" Type="http://schemas.openxmlformats.org/officeDocument/2006/relationships/slide" Target="slides/slide24.xml"/><Relationship Id="rId60" Type="http://schemas.openxmlformats.org/officeDocument/2006/relationships/slide" Target="slides/slide32.xml"/><Relationship Id="rId65" Type="http://schemas.openxmlformats.org/officeDocument/2006/relationships/slide" Target="slides/slide37.xml"/><Relationship Id="rId73"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1.xml"/><Relationship Id="rId34" Type="http://schemas.openxmlformats.org/officeDocument/2006/relationships/slide" Target="slides/slide6.xml"/><Relationship Id="rId50" Type="http://schemas.openxmlformats.org/officeDocument/2006/relationships/slide" Target="slides/slide22.xml"/><Relationship Id="rId55" Type="http://schemas.openxmlformats.org/officeDocument/2006/relationships/slide" Target="slides/slide27.xml"/><Relationship Id="rId76"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slide" Target="slides/slide43.xml"/><Relationship Id="rId2" Type="http://schemas.openxmlformats.org/officeDocument/2006/relationships/slideMaster" Target="slideMasters/slideMaster2.xml"/><Relationship Id="rId29"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FFDEA3-DE62-5748-B08F-A55EDB818D50}" type="datetimeFigureOut">
              <a:rPr lang="en-US" smtClean="0"/>
              <a:t>5/15/26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A87693-1090-C54A-9912-2240EF636041}" type="slidenum">
              <a:rPr lang="en-US" smtClean="0"/>
              <a:t>‹#›</a:t>
            </a:fld>
            <a:endParaRPr lang="en-US"/>
          </a:p>
        </p:txBody>
      </p:sp>
    </p:spTree>
    <p:extLst>
      <p:ext uri="{BB962C8B-B14F-4D97-AF65-F5344CB8AC3E}">
        <p14:creationId xmlns:p14="http://schemas.microsoft.com/office/powerpoint/2010/main" val="167004299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360" cap="sq">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698" name="AutoShape 2"/>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699" name="AutoShape 3"/>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0" name="AutoShape 4"/>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1" name="AutoShape 5"/>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2" name="AutoShape 6"/>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3" name="Rectangle 7"/>
          <p:cNvSpPr>
            <a:spLocks noGrp="1" noRot="1" noChangeAspect="1" noChangeArrowheads="1"/>
          </p:cNvSpPr>
          <p:nvPr>
            <p:ph type="sldImg"/>
          </p:nvPr>
        </p:nvSpPr>
        <p:spPr bwMode="auto">
          <a:xfrm>
            <a:off x="-11798300" y="-11798300"/>
            <a:ext cx="11788775" cy="124825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29704" name="Rectangle 8"/>
          <p:cNvSpPr>
            <a:spLocks noGrp="1" noChangeArrowheads="1"/>
          </p:cNvSpPr>
          <p:nvPr>
            <p:ph type="body"/>
          </p:nvPr>
        </p:nvSpPr>
        <p:spPr bwMode="auto">
          <a:xfrm>
            <a:off x="685800" y="4343400"/>
            <a:ext cx="5475288" cy="41036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noProof="0"/>
          </a:p>
        </p:txBody>
      </p:sp>
    </p:spTree>
    <p:extLst>
      <p:ext uri="{BB962C8B-B14F-4D97-AF65-F5344CB8AC3E}">
        <p14:creationId xmlns:p14="http://schemas.microsoft.com/office/powerpoint/2010/main" val="3624366547"/>
      </p:ext>
    </p:extLst>
  </p:cSld>
  <p:clrMap bg1="lt1" tx1="dk1" bg2="lt2" tx2="dk2" accent1="accent1" accent2="accent2" accent3="accent3" accent4="accent4" accent5="accent5" accent6="accent6" hlink="hlink" folHlink="folHlink"/>
  <p:hf hdr="0" ftr="0" dt="0"/>
  <p:notesStyle>
    <a:lvl1pPr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ＭＳ Ｐゴシック" charset="0"/>
      </a:defRPr>
    </a:lvl1pPr>
    <a:lvl2pPr marL="742950" indent="-28575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4143498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685965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370655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40315304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498940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019591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426292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644F1F3D-A69F-0780-CA19-87F22798C506}"/>
            </a:ext>
          </a:extLst>
        </p:cNvPr>
        <p:cNvGrpSpPr/>
        <p:nvPr/>
      </p:nvGrpSpPr>
      <p:grpSpPr>
        <a:xfrm>
          <a:off x="0" y="0"/>
          <a:ext cx="0" cy="0"/>
          <a:chOff x="0" y="0"/>
          <a:chExt cx="0" cy="0"/>
        </a:xfrm>
      </p:grpSpPr>
      <p:sp>
        <p:nvSpPr>
          <p:cNvPr id="58369" name="Text Box 1">
            <a:extLst>
              <a:ext uri="{FF2B5EF4-FFF2-40B4-BE49-F238E27FC236}">
                <a16:creationId xmlns:a16="http://schemas.microsoft.com/office/drawing/2014/main" id="{E4535793-6E89-C781-6A78-461BFD6D72F4}"/>
              </a:ext>
            </a:extLst>
          </p:cNvPr>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a:extLst>
              <a:ext uri="{FF2B5EF4-FFF2-40B4-BE49-F238E27FC236}">
                <a16:creationId xmlns:a16="http://schemas.microsoft.com/office/drawing/2014/main" id="{E41B04A9-1DA3-C1EC-EDE8-9E5F0CA466E4}"/>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299304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9818497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481366F0-99CC-F730-E632-D843721EFA7C}"/>
            </a:ext>
          </a:extLst>
        </p:cNvPr>
        <p:cNvGrpSpPr/>
        <p:nvPr/>
      </p:nvGrpSpPr>
      <p:grpSpPr>
        <a:xfrm>
          <a:off x="0" y="0"/>
          <a:ext cx="0" cy="0"/>
          <a:chOff x="0" y="0"/>
          <a:chExt cx="0" cy="0"/>
        </a:xfrm>
      </p:grpSpPr>
      <p:sp>
        <p:nvSpPr>
          <p:cNvPr id="58369" name="Text Box 1">
            <a:extLst>
              <a:ext uri="{FF2B5EF4-FFF2-40B4-BE49-F238E27FC236}">
                <a16:creationId xmlns:a16="http://schemas.microsoft.com/office/drawing/2014/main" id="{1C5DFC69-4C8A-24A4-8986-13D449CCC917}"/>
              </a:ext>
            </a:extLst>
          </p:cNvPr>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a:extLst>
              <a:ext uri="{FF2B5EF4-FFF2-40B4-BE49-F238E27FC236}">
                <a16:creationId xmlns:a16="http://schemas.microsoft.com/office/drawing/2014/main" id="{6BF2E4BF-3BF5-2B65-6394-16BB3CCCC845}"/>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519381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1483887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FE840E59-7C47-32A8-743D-FA5A1D01FA60}"/>
            </a:ext>
          </a:extLst>
        </p:cNvPr>
        <p:cNvGrpSpPr/>
        <p:nvPr/>
      </p:nvGrpSpPr>
      <p:grpSpPr>
        <a:xfrm>
          <a:off x="0" y="0"/>
          <a:ext cx="0" cy="0"/>
          <a:chOff x="0" y="0"/>
          <a:chExt cx="0" cy="0"/>
        </a:xfrm>
      </p:grpSpPr>
      <p:sp>
        <p:nvSpPr>
          <p:cNvPr id="58369" name="Text Box 1">
            <a:extLst>
              <a:ext uri="{FF2B5EF4-FFF2-40B4-BE49-F238E27FC236}">
                <a16:creationId xmlns:a16="http://schemas.microsoft.com/office/drawing/2014/main" id="{F3962F3C-92F6-AC3B-0EAE-99F05D8715C0}"/>
              </a:ext>
            </a:extLst>
          </p:cNvPr>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a:extLst>
              <a:ext uri="{FF2B5EF4-FFF2-40B4-BE49-F238E27FC236}">
                <a16:creationId xmlns:a16="http://schemas.microsoft.com/office/drawing/2014/main" id="{B9CBE231-1489-0539-088B-A33CC2FEC7CA}"/>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682033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49698402-03EE-5C5C-BE13-76BCFB74DD46}"/>
            </a:ext>
          </a:extLst>
        </p:cNvPr>
        <p:cNvGrpSpPr/>
        <p:nvPr/>
      </p:nvGrpSpPr>
      <p:grpSpPr>
        <a:xfrm>
          <a:off x="0" y="0"/>
          <a:ext cx="0" cy="0"/>
          <a:chOff x="0" y="0"/>
          <a:chExt cx="0" cy="0"/>
        </a:xfrm>
      </p:grpSpPr>
      <p:sp>
        <p:nvSpPr>
          <p:cNvPr id="58369" name="Text Box 1">
            <a:extLst>
              <a:ext uri="{FF2B5EF4-FFF2-40B4-BE49-F238E27FC236}">
                <a16:creationId xmlns:a16="http://schemas.microsoft.com/office/drawing/2014/main" id="{9A27C384-F40F-5FFE-DE03-E8DFF126DD91}"/>
              </a:ext>
            </a:extLst>
          </p:cNvPr>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a:extLst>
              <a:ext uri="{FF2B5EF4-FFF2-40B4-BE49-F238E27FC236}">
                <a16:creationId xmlns:a16="http://schemas.microsoft.com/office/drawing/2014/main" id="{EF6386DB-ED56-9445-DF3F-4AA072F252C2}"/>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7455768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845658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3189850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9ADD0707-99E2-D033-CE0F-BB14CEB208E1}"/>
            </a:ext>
          </a:extLst>
        </p:cNvPr>
        <p:cNvGrpSpPr/>
        <p:nvPr/>
      </p:nvGrpSpPr>
      <p:grpSpPr>
        <a:xfrm>
          <a:off x="0" y="0"/>
          <a:ext cx="0" cy="0"/>
          <a:chOff x="0" y="0"/>
          <a:chExt cx="0" cy="0"/>
        </a:xfrm>
      </p:grpSpPr>
      <p:sp>
        <p:nvSpPr>
          <p:cNvPr id="52225" name="Text Box 1">
            <a:extLst>
              <a:ext uri="{FF2B5EF4-FFF2-40B4-BE49-F238E27FC236}">
                <a16:creationId xmlns:a16="http://schemas.microsoft.com/office/drawing/2014/main" id="{6E28C4C6-2086-DE55-1038-42A079C5CE6C}"/>
              </a:ext>
            </a:extLst>
          </p:cNvPr>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a:extLst>
              <a:ext uri="{FF2B5EF4-FFF2-40B4-BE49-F238E27FC236}">
                <a16:creationId xmlns:a16="http://schemas.microsoft.com/office/drawing/2014/main" id="{03854A7D-48DD-9EE4-422F-CF07239FBC38}"/>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6377682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5589111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0103016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1176867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816796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557536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41618485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3746681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1303218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1680195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4997021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0081043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82F14011-18EA-4193-D764-E5028B3577FF}"/>
            </a:ext>
          </a:extLst>
        </p:cNvPr>
        <p:cNvGrpSpPr/>
        <p:nvPr/>
      </p:nvGrpSpPr>
      <p:grpSpPr>
        <a:xfrm>
          <a:off x="0" y="0"/>
          <a:ext cx="0" cy="0"/>
          <a:chOff x="0" y="0"/>
          <a:chExt cx="0" cy="0"/>
        </a:xfrm>
      </p:grpSpPr>
      <p:sp>
        <p:nvSpPr>
          <p:cNvPr id="52225" name="Text Box 1">
            <a:extLst>
              <a:ext uri="{FF2B5EF4-FFF2-40B4-BE49-F238E27FC236}">
                <a16:creationId xmlns:a16="http://schemas.microsoft.com/office/drawing/2014/main" id="{FFB94B2C-21AD-9FAD-E0EA-FB6BA462A107}"/>
              </a:ext>
            </a:extLst>
          </p:cNvPr>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a:extLst>
              <a:ext uri="{FF2B5EF4-FFF2-40B4-BE49-F238E27FC236}">
                <a16:creationId xmlns:a16="http://schemas.microsoft.com/office/drawing/2014/main" id="{CFD7B609-B7B9-6747-35EC-7DF46EC4CF8F}"/>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569732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CB69897E-C270-FCB0-D69E-BC484B452ED0}"/>
            </a:ext>
          </a:extLst>
        </p:cNvPr>
        <p:cNvGrpSpPr/>
        <p:nvPr/>
      </p:nvGrpSpPr>
      <p:grpSpPr>
        <a:xfrm>
          <a:off x="0" y="0"/>
          <a:ext cx="0" cy="0"/>
          <a:chOff x="0" y="0"/>
          <a:chExt cx="0" cy="0"/>
        </a:xfrm>
      </p:grpSpPr>
      <p:sp>
        <p:nvSpPr>
          <p:cNvPr id="58369" name="Text Box 1">
            <a:extLst>
              <a:ext uri="{FF2B5EF4-FFF2-40B4-BE49-F238E27FC236}">
                <a16:creationId xmlns:a16="http://schemas.microsoft.com/office/drawing/2014/main" id="{71952BBD-A75A-2DA3-03CE-E7CC1A6CFEF7}"/>
              </a:ext>
            </a:extLst>
          </p:cNvPr>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a:extLst>
              <a:ext uri="{FF2B5EF4-FFF2-40B4-BE49-F238E27FC236}">
                <a16:creationId xmlns:a16="http://schemas.microsoft.com/office/drawing/2014/main" id="{2A75F356-7C2D-3A0F-352A-5CB1B35BFF7D}"/>
              </a:ext>
            </a:extLst>
          </p:cNvPr>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645661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875451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2197321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3824058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724127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61869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359017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69020432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F2643782-7F98-C240-B400-941BC47D0265}" type="slidenum">
              <a:rPr lang="en-US"/>
              <a:pPr>
                <a:defRPr/>
              </a:pPr>
              <a:t>‹#›</a:t>
            </a:fld>
            <a:endParaRPr lang="en-US"/>
          </a:p>
        </p:txBody>
      </p:sp>
    </p:spTree>
    <p:extLst>
      <p:ext uri="{BB962C8B-B14F-4D97-AF65-F5344CB8AC3E}">
        <p14:creationId xmlns:p14="http://schemas.microsoft.com/office/powerpoint/2010/main" val="406465505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B8CBC84-CF0E-6748-9A51-2D6D5BE0CA0C}" type="slidenum">
              <a:rPr lang="en-US"/>
              <a:pPr>
                <a:defRPr/>
              </a:pPr>
              <a:t>‹#›</a:t>
            </a:fld>
            <a:endParaRPr lang="en-US"/>
          </a:p>
        </p:txBody>
      </p:sp>
    </p:spTree>
    <p:extLst>
      <p:ext uri="{BB962C8B-B14F-4D97-AF65-F5344CB8AC3E}">
        <p14:creationId xmlns:p14="http://schemas.microsoft.com/office/powerpoint/2010/main" val="240753939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24813F10-CD68-2443-9E49-10ABB37826FC}" type="slidenum">
              <a:rPr lang="en-US"/>
              <a:pPr>
                <a:defRPr/>
              </a:pPr>
              <a:t>‹#›</a:t>
            </a:fld>
            <a:endParaRPr lang="en-US"/>
          </a:p>
        </p:txBody>
      </p:sp>
    </p:spTree>
    <p:extLst>
      <p:ext uri="{BB962C8B-B14F-4D97-AF65-F5344CB8AC3E}">
        <p14:creationId xmlns:p14="http://schemas.microsoft.com/office/powerpoint/2010/main" val="234676167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F60AE281-65E5-9D4B-9BFC-76737B3E54BF}" type="slidenum">
              <a:rPr lang="en-US"/>
              <a:pPr>
                <a:defRPr/>
              </a:pPr>
              <a:t>‹#›</a:t>
            </a:fld>
            <a:endParaRPr lang="en-US"/>
          </a:p>
        </p:txBody>
      </p:sp>
    </p:spTree>
    <p:extLst>
      <p:ext uri="{BB962C8B-B14F-4D97-AF65-F5344CB8AC3E}">
        <p14:creationId xmlns:p14="http://schemas.microsoft.com/office/powerpoint/2010/main" val="349086688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057C0DD2-435F-FE47-B667-B04FA794E616}" type="slidenum">
              <a:rPr lang="en-US"/>
              <a:pPr>
                <a:defRPr/>
              </a:pPr>
              <a:t>‹#›</a:t>
            </a:fld>
            <a:endParaRPr lang="en-US"/>
          </a:p>
        </p:txBody>
      </p:sp>
    </p:spTree>
    <p:extLst>
      <p:ext uri="{BB962C8B-B14F-4D97-AF65-F5344CB8AC3E}">
        <p14:creationId xmlns:p14="http://schemas.microsoft.com/office/powerpoint/2010/main" val="86606752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B79ACD1A-655D-1C4C-8EFA-3B465160B240}" type="slidenum">
              <a:rPr lang="en-US"/>
              <a:pPr>
                <a:defRPr/>
              </a:pPr>
              <a:t>‹#›</a:t>
            </a:fld>
            <a:endParaRPr lang="en-US"/>
          </a:p>
        </p:txBody>
      </p:sp>
    </p:spTree>
    <p:extLst>
      <p:ext uri="{BB962C8B-B14F-4D97-AF65-F5344CB8AC3E}">
        <p14:creationId xmlns:p14="http://schemas.microsoft.com/office/powerpoint/2010/main" val="112149107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1C1A53AF-FBD6-B34A-8CE3-EE9BAF3766D7}" type="slidenum">
              <a:rPr lang="en-US"/>
              <a:pPr>
                <a:defRPr/>
              </a:pPr>
              <a:t>‹#›</a:t>
            </a:fld>
            <a:endParaRPr lang="en-US"/>
          </a:p>
        </p:txBody>
      </p:sp>
    </p:spTree>
    <p:extLst>
      <p:ext uri="{BB962C8B-B14F-4D97-AF65-F5344CB8AC3E}">
        <p14:creationId xmlns:p14="http://schemas.microsoft.com/office/powerpoint/2010/main" val="315412864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0886842D-90FF-7C40-A016-71B6868CAF2C}" type="slidenum">
              <a:rPr lang="en-US"/>
              <a:pPr>
                <a:defRPr/>
              </a:pPr>
              <a:t>‹#›</a:t>
            </a:fld>
            <a:endParaRPr lang="en-US"/>
          </a:p>
        </p:txBody>
      </p:sp>
    </p:spTree>
    <p:extLst>
      <p:ext uri="{BB962C8B-B14F-4D97-AF65-F5344CB8AC3E}">
        <p14:creationId xmlns:p14="http://schemas.microsoft.com/office/powerpoint/2010/main" val="350169829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E28F4298-CA30-DE4C-A964-C62585A07054}" type="slidenum">
              <a:rPr lang="en-US"/>
              <a:pPr>
                <a:defRPr/>
              </a:pPr>
              <a:t>‹#›</a:t>
            </a:fld>
            <a:endParaRPr lang="en-US"/>
          </a:p>
        </p:txBody>
      </p:sp>
    </p:spTree>
    <p:extLst>
      <p:ext uri="{BB962C8B-B14F-4D97-AF65-F5344CB8AC3E}">
        <p14:creationId xmlns:p14="http://schemas.microsoft.com/office/powerpoint/2010/main" val="42251145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B1307073-7A9C-A34F-8457-50ADD26ACBC5}" type="slidenum">
              <a:rPr lang="en-US"/>
              <a:pPr>
                <a:defRPr/>
              </a:pPr>
              <a:t>‹#›</a:t>
            </a:fld>
            <a:endParaRPr lang="en-US"/>
          </a:p>
        </p:txBody>
      </p:sp>
    </p:spTree>
    <p:extLst>
      <p:ext uri="{BB962C8B-B14F-4D97-AF65-F5344CB8AC3E}">
        <p14:creationId xmlns:p14="http://schemas.microsoft.com/office/powerpoint/2010/main" val="531170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1320800"/>
            <a:ext cx="2962275" cy="68595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1320800"/>
            <a:ext cx="8736013" cy="6859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9948948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FD5A18DA-02BE-3441-A58D-D1AF053E03C3}" type="slidenum">
              <a:rPr lang="en-US"/>
              <a:pPr>
                <a:defRPr/>
              </a:pPr>
              <a:t>‹#›</a:t>
            </a:fld>
            <a:endParaRPr lang="en-US"/>
          </a:p>
        </p:txBody>
      </p:sp>
    </p:spTree>
    <p:extLst>
      <p:ext uri="{BB962C8B-B14F-4D97-AF65-F5344CB8AC3E}">
        <p14:creationId xmlns:p14="http://schemas.microsoft.com/office/powerpoint/2010/main" val="388545245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F1C022C4-13FB-734F-8574-A72C03BD2DBD}" type="slidenum">
              <a:rPr lang="en-US"/>
              <a:pPr>
                <a:defRPr/>
              </a:pPr>
              <a:t>‹#›</a:t>
            </a:fld>
            <a:endParaRPr lang="en-US"/>
          </a:p>
        </p:txBody>
      </p:sp>
    </p:spTree>
    <p:extLst>
      <p:ext uri="{BB962C8B-B14F-4D97-AF65-F5344CB8AC3E}">
        <p14:creationId xmlns:p14="http://schemas.microsoft.com/office/powerpoint/2010/main" val="309374045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D9EA0712-8108-BF48-95B4-A216FD381252}" type="slidenum">
              <a:rPr lang="en-US"/>
              <a:pPr>
                <a:defRPr/>
              </a:pPr>
              <a:t>‹#›</a:t>
            </a:fld>
            <a:endParaRPr lang="en-US"/>
          </a:p>
        </p:txBody>
      </p:sp>
    </p:spTree>
    <p:extLst>
      <p:ext uri="{BB962C8B-B14F-4D97-AF65-F5344CB8AC3E}">
        <p14:creationId xmlns:p14="http://schemas.microsoft.com/office/powerpoint/2010/main" val="12394177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7341C938-C957-0344-80B1-38579BF2764E}" type="slidenum">
              <a:rPr lang="en-US"/>
              <a:pPr>
                <a:defRPr/>
              </a:pPr>
              <a:t>‹#›</a:t>
            </a:fld>
            <a:endParaRPr lang="en-US"/>
          </a:p>
        </p:txBody>
      </p:sp>
    </p:spTree>
    <p:extLst>
      <p:ext uri="{BB962C8B-B14F-4D97-AF65-F5344CB8AC3E}">
        <p14:creationId xmlns:p14="http://schemas.microsoft.com/office/powerpoint/2010/main" val="207340265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3F9593DE-CD06-0D40-9D08-03E5225AE579}" type="slidenum">
              <a:rPr lang="en-US"/>
              <a:pPr>
                <a:defRPr/>
              </a:pPr>
              <a:t>‹#›</a:t>
            </a:fld>
            <a:endParaRPr lang="en-US"/>
          </a:p>
        </p:txBody>
      </p:sp>
    </p:spTree>
    <p:extLst>
      <p:ext uri="{BB962C8B-B14F-4D97-AF65-F5344CB8AC3E}">
        <p14:creationId xmlns:p14="http://schemas.microsoft.com/office/powerpoint/2010/main" val="183278411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B4ED417D-D5F5-FE45-9515-BD80F9B8F1AE}" type="slidenum">
              <a:rPr lang="en-US"/>
              <a:pPr>
                <a:defRPr/>
              </a:pPr>
              <a:t>‹#›</a:t>
            </a:fld>
            <a:endParaRPr lang="en-US"/>
          </a:p>
        </p:txBody>
      </p:sp>
    </p:spTree>
    <p:extLst>
      <p:ext uri="{BB962C8B-B14F-4D97-AF65-F5344CB8AC3E}">
        <p14:creationId xmlns:p14="http://schemas.microsoft.com/office/powerpoint/2010/main" val="367980230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16E4C4EA-1526-F84C-B573-6745E1519FD4}" type="slidenum">
              <a:rPr lang="en-US"/>
              <a:pPr>
                <a:defRPr/>
              </a:pPr>
              <a:t>‹#›</a:t>
            </a:fld>
            <a:endParaRPr lang="en-US"/>
          </a:p>
        </p:txBody>
      </p:sp>
    </p:spTree>
    <p:extLst>
      <p:ext uri="{BB962C8B-B14F-4D97-AF65-F5344CB8AC3E}">
        <p14:creationId xmlns:p14="http://schemas.microsoft.com/office/powerpoint/2010/main" val="201328979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79509D50-5311-0F49-BB62-5B63F8D4F3F0}" type="slidenum">
              <a:rPr lang="en-US"/>
              <a:pPr>
                <a:defRPr/>
              </a:pPr>
              <a:t>‹#›</a:t>
            </a:fld>
            <a:endParaRPr lang="en-US"/>
          </a:p>
        </p:txBody>
      </p:sp>
    </p:spTree>
    <p:extLst>
      <p:ext uri="{BB962C8B-B14F-4D97-AF65-F5344CB8AC3E}">
        <p14:creationId xmlns:p14="http://schemas.microsoft.com/office/powerpoint/2010/main" val="271805337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499C719A-786E-9B47-8DEE-8EDE2FF6524F}" type="slidenum">
              <a:rPr lang="en-US"/>
              <a:pPr>
                <a:defRPr/>
              </a:pPr>
              <a:t>‹#›</a:t>
            </a:fld>
            <a:endParaRPr lang="en-US"/>
          </a:p>
        </p:txBody>
      </p:sp>
    </p:spTree>
    <p:extLst>
      <p:ext uri="{BB962C8B-B14F-4D97-AF65-F5344CB8AC3E}">
        <p14:creationId xmlns:p14="http://schemas.microsoft.com/office/powerpoint/2010/main" val="272359247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6A0B1090-DC1D-6044-A330-E43E6CED0EED}" type="slidenum">
              <a:rPr lang="en-US"/>
              <a:pPr>
                <a:defRPr/>
              </a:pPr>
              <a:t>‹#›</a:t>
            </a:fld>
            <a:endParaRPr lang="en-US"/>
          </a:p>
        </p:txBody>
      </p:sp>
    </p:spTree>
    <p:extLst>
      <p:ext uri="{BB962C8B-B14F-4D97-AF65-F5344CB8AC3E}">
        <p14:creationId xmlns:p14="http://schemas.microsoft.com/office/powerpoint/2010/main" val="1163811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4064720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F7A8AF36-0378-3B4D-BB23-903E93675AB0}" type="slidenum">
              <a:rPr lang="en-US"/>
              <a:pPr>
                <a:defRPr/>
              </a:pPr>
              <a:t>‹#›</a:t>
            </a:fld>
            <a:endParaRPr lang="en-US"/>
          </a:p>
        </p:txBody>
      </p:sp>
    </p:spTree>
    <p:extLst>
      <p:ext uri="{BB962C8B-B14F-4D97-AF65-F5344CB8AC3E}">
        <p14:creationId xmlns:p14="http://schemas.microsoft.com/office/powerpoint/2010/main" val="62485693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C8A727C-017E-1D4A-8C5F-2B16CE820A8C}" type="slidenum">
              <a:rPr lang="en-US"/>
              <a:pPr>
                <a:defRPr/>
              </a:pPr>
              <a:t>‹#›</a:t>
            </a:fld>
            <a:endParaRPr lang="en-US"/>
          </a:p>
        </p:txBody>
      </p:sp>
    </p:spTree>
    <p:extLst>
      <p:ext uri="{BB962C8B-B14F-4D97-AF65-F5344CB8AC3E}">
        <p14:creationId xmlns:p14="http://schemas.microsoft.com/office/powerpoint/2010/main" val="134483363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53261023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0592204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95754701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69300" y="2324100"/>
            <a:ext cx="1949450" cy="890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471150" y="2324100"/>
            <a:ext cx="1951038" cy="890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942194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460750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676277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0863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07302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38682163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9611238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83480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108981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108981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798811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17498811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421429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21129247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571500" y="863600"/>
            <a:ext cx="5848350" cy="8355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863600"/>
            <a:ext cx="5849938" cy="8355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452578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3002350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33220825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3808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92805847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7155016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7594974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623147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90525"/>
            <a:ext cx="2962275" cy="88280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90525"/>
            <a:ext cx="8736013" cy="88280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175215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636425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037910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51688913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472847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090654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18705464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70638209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60731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9348384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62129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032489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221343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5315740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9522197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66597706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032782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8487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1"/>
          <p:cNvSpPr>
            <a:spLocks noGrp="1"/>
          </p:cNvSpPr>
          <p:nvPr>
            <p:ph type="sldNum" sz="quarter" idx="10"/>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412760842"/>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077158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580381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1699234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5100731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640084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197948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40458136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939666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187205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1522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66523996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708739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424101882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92208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95086046"/>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0369932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1936852"/>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533994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42107330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878793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4640358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pic>
        <p:nvPicPr>
          <p:cNvPr id="3" name="Picture 2">
            <a:extLst>
              <a:ext uri="{FF2B5EF4-FFF2-40B4-BE49-F238E27FC236}">
                <a16:creationId xmlns:a16="http://schemas.microsoft.com/office/drawing/2014/main" id="{102BACAF-2D52-1CB8-AAA3-BC8CA827DB28}"/>
              </a:ext>
            </a:extLst>
          </p:cNvPr>
          <p:cNvPicPr>
            <a:picLocks noChangeAspect="1"/>
          </p:cNvPicPr>
          <p:nvPr userDrawn="1"/>
        </p:nvPicPr>
        <p:blipFill>
          <a:blip r:embed="rId2"/>
          <a:stretch>
            <a:fillRect/>
          </a:stretch>
        </p:blipFill>
        <p:spPr>
          <a:xfrm>
            <a:off x="10826749" y="532606"/>
            <a:ext cx="2015836" cy="1143000"/>
          </a:xfrm>
          <a:prstGeom prst="rect">
            <a:avLst/>
          </a:prstGeom>
        </p:spPr>
      </p:pic>
    </p:spTree>
    <p:extLst>
      <p:ext uri="{BB962C8B-B14F-4D97-AF65-F5344CB8AC3E}">
        <p14:creationId xmlns:p14="http://schemas.microsoft.com/office/powerpoint/2010/main" val="65775434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5016500"/>
            <a:ext cx="2457450"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5016500"/>
            <a:ext cx="2459038"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31641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6331045"/>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22001"/>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62815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8898555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3557798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451040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3563" y="1320800"/>
            <a:ext cx="1266825" cy="7356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1320800"/>
            <a:ext cx="3649663" cy="7356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286026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0064328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077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90796330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90578369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848600" y="8470900"/>
            <a:ext cx="2393950"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394950" y="8470900"/>
            <a:ext cx="2395538"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281634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278025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4607563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7082734"/>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2166370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17198404"/>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119994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45688" y="7785100"/>
            <a:ext cx="2844800" cy="4346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09700" y="7785100"/>
            <a:ext cx="8383588" cy="4346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5442177"/>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1417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0919392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50739625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9882269"/>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4409779"/>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43384496"/>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982508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416981801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0568826"/>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01465066"/>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91137413"/>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3081039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67490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645924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02655279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4655403"/>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731729411"/>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856042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212346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2644294559"/>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232888"/>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1219010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82765734"/>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98779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405225984"/>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58044897"/>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818881840"/>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9690587"/>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07941083"/>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909246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043946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62258106"/>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8475591"/>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21998445"/>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269223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829055875"/>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7650069"/>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1312651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06993549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6215391"/>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19597594"/>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8892852"/>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9643662"/>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536372698"/>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95977"/>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038372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817089247"/>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50210724"/>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3645979"/>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9318909"/>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57254295"/>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2348344"/>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817826349"/>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2457450"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2324100"/>
            <a:ext cx="2459038"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5795295"/>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9111847"/>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030646"/>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41070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002614573"/>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89096974"/>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4831070"/>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363321"/>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3563" y="328613"/>
            <a:ext cx="1266825" cy="93138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3649663" cy="9313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4655933"/>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988537052"/>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449822"/>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340258942"/>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3029477"/>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85811037"/>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400707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398295194"/>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320800"/>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02029096"/>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64842506"/>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45969"/>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062566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64233454"/>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33098354"/>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53648116"/>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2457450"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2324100"/>
            <a:ext cx="2459038"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25935344"/>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271123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1"/>
          <p:cNvSpPr>
            <a:spLocks noGrp="1"/>
          </p:cNvSpPr>
          <p:nvPr>
            <p:ph type="sldNum" sz="quarter" idx="10"/>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446133331"/>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20786014"/>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5714633"/>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78325421"/>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67889527"/>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2031553"/>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93138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9313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6183858"/>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sldNum" idx="10"/>
          </p:nvPr>
        </p:nvSpPr>
        <p:spPr>
          <a:ln/>
        </p:spPr>
        <p:txBody>
          <a:bodyPr/>
          <a:lstStyle>
            <a:lvl1pPr>
              <a:defRPr/>
            </a:lvl1pPr>
          </a:lstStyle>
          <a:p>
            <a:pPr>
              <a:defRPr/>
            </a:pPr>
            <a:fld id="{E453E357-979D-8545-89F5-822D83CC5A85}" type="slidenum">
              <a:rPr lang="en-US"/>
              <a:pPr>
                <a:defRPr/>
              </a:pPr>
              <a:t>‹#›</a:t>
            </a:fld>
            <a:endParaRPr lang="en-US"/>
          </a:p>
        </p:txBody>
      </p:sp>
    </p:spTree>
    <p:extLst>
      <p:ext uri="{BB962C8B-B14F-4D97-AF65-F5344CB8AC3E}">
        <p14:creationId xmlns:p14="http://schemas.microsoft.com/office/powerpoint/2010/main" val="2710155380"/>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B74B0091-CAD8-4A4F-9DD4-8AD6B1C13B2B}" type="slidenum">
              <a:rPr lang="en-US"/>
              <a:pPr>
                <a:defRPr/>
              </a:pPr>
              <a:t>‹#›</a:t>
            </a:fld>
            <a:endParaRPr lang="en-US"/>
          </a:p>
        </p:txBody>
      </p:sp>
    </p:spTree>
    <p:extLst>
      <p:ext uri="{BB962C8B-B14F-4D97-AF65-F5344CB8AC3E}">
        <p14:creationId xmlns:p14="http://schemas.microsoft.com/office/powerpoint/2010/main" val="2174209246"/>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idx="10"/>
          </p:nvPr>
        </p:nvSpPr>
        <p:spPr>
          <a:ln/>
        </p:spPr>
        <p:txBody>
          <a:bodyPr/>
          <a:lstStyle>
            <a:lvl1pPr>
              <a:defRPr/>
            </a:lvl1pPr>
          </a:lstStyle>
          <a:p>
            <a:pPr>
              <a:defRPr/>
            </a:pPr>
            <a:fld id="{0D8D6ACC-734F-E245-88B7-20D2ACEC0ADA}" type="slidenum">
              <a:rPr lang="en-US"/>
              <a:pPr>
                <a:defRPr/>
              </a:pPr>
              <a:t>‹#›</a:t>
            </a:fld>
            <a:endParaRPr lang="en-US"/>
          </a:p>
        </p:txBody>
      </p:sp>
    </p:spTree>
    <p:extLst>
      <p:ext uri="{BB962C8B-B14F-4D97-AF65-F5344CB8AC3E}">
        <p14:creationId xmlns:p14="http://schemas.microsoft.com/office/powerpoint/2010/main" val="841492150"/>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idx="10"/>
          </p:nvPr>
        </p:nvSpPr>
        <p:spPr>
          <a:ln/>
        </p:spPr>
        <p:txBody>
          <a:bodyPr/>
          <a:lstStyle>
            <a:lvl1pPr>
              <a:defRPr/>
            </a:lvl1pPr>
          </a:lstStyle>
          <a:p>
            <a:pPr>
              <a:defRPr/>
            </a:pPr>
            <a:fld id="{C7C32E05-7506-A54F-9BF1-C2E2C69AB95D}" type="slidenum">
              <a:rPr lang="en-US"/>
              <a:pPr>
                <a:defRPr/>
              </a:pPr>
              <a:t>‹#›</a:t>
            </a:fld>
            <a:endParaRPr lang="en-US"/>
          </a:p>
        </p:txBody>
      </p:sp>
    </p:spTree>
    <p:extLst>
      <p:ext uri="{BB962C8B-B14F-4D97-AF65-F5344CB8AC3E}">
        <p14:creationId xmlns:p14="http://schemas.microsoft.com/office/powerpoint/2010/main" val="24185554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4196843296"/>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sldNum" idx="10"/>
          </p:nvPr>
        </p:nvSpPr>
        <p:spPr>
          <a:ln/>
        </p:spPr>
        <p:txBody>
          <a:bodyPr/>
          <a:lstStyle>
            <a:lvl1pPr>
              <a:defRPr/>
            </a:lvl1pPr>
          </a:lstStyle>
          <a:p>
            <a:pPr>
              <a:defRPr/>
            </a:pPr>
            <a:fld id="{02657C2B-0416-9B46-9D4B-98CC1FAA506D}" type="slidenum">
              <a:rPr lang="en-US"/>
              <a:pPr>
                <a:defRPr/>
              </a:pPr>
              <a:t>‹#›</a:t>
            </a:fld>
            <a:endParaRPr lang="en-US"/>
          </a:p>
        </p:txBody>
      </p:sp>
    </p:spTree>
    <p:extLst>
      <p:ext uri="{BB962C8B-B14F-4D97-AF65-F5344CB8AC3E}">
        <p14:creationId xmlns:p14="http://schemas.microsoft.com/office/powerpoint/2010/main" val="833558292"/>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sldNum" idx="10"/>
          </p:nvPr>
        </p:nvSpPr>
        <p:spPr>
          <a:ln/>
        </p:spPr>
        <p:txBody>
          <a:bodyPr/>
          <a:lstStyle>
            <a:lvl1pPr>
              <a:defRPr/>
            </a:lvl1pPr>
          </a:lstStyle>
          <a:p>
            <a:pPr>
              <a:defRPr/>
            </a:pPr>
            <a:fld id="{B21F62A5-C029-5E46-8CD6-80F66CE42A9E}" type="slidenum">
              <a:rPr lang="en-US"/>
              <a:pPr>
                <a:defRPr/>
              </a:pPr>
              <a:t>‹#›</a:t>
            </a:fld>
            <a:endParaRPr lang="en-US"/>
          </a:p>
        </p:txBody>
      </p:sp>
    </p:spTree>
    <p:extLst>
      <p:ext uri="{BB962C8B-B14F-4D97-AF65-F5344CB8AC3E}">
        <p14:creationId xmlns:p14="http://schemas.microsoft.com/office/powerpoint/2010/main" val="1065338760"/>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a:ln/>
        </p:spPr>
        <p:txBody>
          <a:bodyPr/>
          <a:lstStyle>
            <a:lvl1pPr>
              <a:defRPr/>
            </a:lvl1pPr>
          </a:lstStyle>
          <a:p>
            <a:pPr>
              <a:defRPr/>
            </a:pPr>
            <a:fld id="{27A72D46-45B2-A645-9F98-65947C35B51E}" type="slidenum">
              <a:rPr lang="en-US"/>
              <a:pPr>
                <a:defRPr/>
              </a:pPr>
              <a:t>‹#›</a:t>
            </a:fld>
            <a:endParaRPr lang="en-US"/>
          </a:p>
        </p:txBody>
      </p:sp>
    </p:spTree>
    <p:extLst>
      <p:ext uri="{BB962C8B-B14F-4D97-AF65-F5344CB8AC3E}">
        <p14:creationId xmlns:p14="http://schemas.microsoft.com/office/powerpoint/2010/main" val="3468868633"/>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4143B41C-BAC7-A148-ADDE-A73E07BDC059}" type="slidenum">
              <a:rPr lang="en-US"/>
              <a:pPr>
                <a:defRPr/>
              </a:pPr>
              <a:t>‹#›</a:t>
            </a:fld>
            <a:endParaRPr lang="en-US"/>
          </a:p>
        </p:txBody>
      </p:sp>
    </p:spTree>
    <p:extLst>
      <p:ext uri="{BB962C8B-B14F-4D97-AF65-F5344CB8AC3E}">
        <p14:creationId xmlns:p14="http://schemas.microsoft.com/office/powerpoint/2010/main" val="753126784"/>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EB6734A2-5BE3-9E49-AFC0-F18EF8F60F3B}" type="slidenum">
              <a:rPr lang="en-US"/>
              <a:pPr>
                <a:defRPr/>
              </a:pPr>
              <a:t>‹#›</a:t>
            </a:fld>
            <a:endParaRPr lang="en-US"/>
          </a:p>
        </p:txBody>
      </p:sp>
    </p:spTree>
    <p:extLst>
      <p:ext uri="{BB962C8B-B14F-4D97-AF65-F5344CB8AC3E}">
        <p14:creationId xmlns:p14="http://schemas.microsoft.com/office/powerpoint/2010/main" val="2990727696"/>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CB279433-09A6-1C4F-B506-98EAFAC0ADCE}" type="slidenum">
              <a:rPr lang="en-US"/>
              <a:pPr>
                <a:defRPr/>
              </a:pPr>
              <a:t>‹#›</a:t>
            </a:fld>
            <a:endParaRPr lang="en-US"/>
          </a:p>
        </p:txBody>
      </p:sp>
    </p:spTree>
    <p:extLst>
      <p:ext uri="{BB962C8B-B14F-4D97-AF65-F5344CB8AC3E}">
        <p14:creationId xmlns:p14="http://schemas.microsoft.com/office/powerpoint/2010/main" val="783567521"/>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EFC3F6B1-714D-3440-8BC9-206C4AE21474}" type="slidenum">
              <a:rPr lang="en-US"/>
              <a:pPr>
                <a:defRPr/>
              </a:pPr>
              <a:t>‹#›</a:t>
            </a:fld>
            <a:endParaRPr lang="en-US"/>
          </a:p>
        </p:txBody>
      </p:sp>
    </p:spTree>
    <p:extLst>
      <p:ext uri="{BB962C8B-B14F-4D97-AF65-F5344CB8AC3E}">
        <p14:creationId xmlns:p14="http://schemas.microsoft.com/office/powerpoint/2010/main" val="505804543"/>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idx="10"/>
          </p:nvPr>
        </p:nvSpPr>
        <p:spPr>
          <a:ln/>
        </p:spPr>
        <p:txBody>
          <a:bodyPr/>
          <a:lstStyle>
            <a:lvl1pPr>
              <a:defRPr/>
            </a:lvl1pPr>
          </a:lstStyle>
          <a:p>
            <a:pPr>
              <a:defRPr/>
            </a:pPr>
            <a:r>
              <a:rPr lang="en-US"/>
              <a:t>10/21/2020</a:t>
            </a:r>
          </a:p>
        </p:txBody>
      </p:sp>
      <p:sp>
        <p:nvSpPr>
          <p:cNvPr id="5" name="Rectangle 4"/>
          <p:cNvSpPr>
            <a:spLocks noGrp="1" noChangeArrowheads="1"/>
          </p:cNvSpPr>
          <p:nvPr>
            <p:ph type="sldNum" idx="11"/>
          </p:nvPr>
        </p:nvSpPr>
        <p:spPr>
          <a:ln/>
        </p:spPr>
        <p:txBody>
          <a:bodyPr/>
          <a:lstStyle>
            <a:lvl1pPr>
              <a:defRPr/>
            </a:lvl1pPr>
          </a:lstStyle>
          <a:p>
            <a:pPr>
              <a:defRPr/>
            </a:pPr>
            <a:fld id="{DF08C30A-7EAE-9541-B0A4-4D5F08B9C98D}" type="slidenum">
              <a:rPr lang="en-US"/>
              <a:pPr>
                <a:defRPr/>
              </a:pPr>
              <a:t>‹#›</a:t>
            </a:fld>
            <a:endParaRPr lang="en-US"/>
          </a:p>
        </p:txBody>
      </p:sp>
    </p:spTree>
    <p:extLst>
      <p:ext uri="{BB962C8B-B14F-4D97-AF65-F5344CB8AC3E}">
        <p14:creationId xmlns:p14="http://schemas.microsoft.com/office/powerpoint/2010/main" val="2715458064"/>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r>
              <a:rPr lang="en-US"/>
              <a:t>10/21/2020</a:t>
            </a:r>
          </a:p>
        </p:txBody>
      </p:sp>
      <p:sp>
        <p:nvSpPr>
          <p:cNvPr id="5" name="Rectangle 4"/>
          <p:cNvSpPr>
            <a:spLocks noGrp="1" noChangeArrowheads="1"/>
          </p:cNvSpPr>
          <p:nvPr>
            <p:ph type="sldNum" idx="11"/>
          </p:nvPr>
        </p:nvSpPr>
        <p:spPr>
          <a:ln/>
        </p:spPr>
        <p:txBody>
          <a:bodyPr/>
          <a:lstStyle>
            <a:lvl1pPr>
              <a:defRPr/>
            </a:lvl1pPr>
          </a:lstStyle>
          <a:p>
            <a:pPr>
              <a:defRPr/>
            </a:pPr>
            <a:fld id="{6BB7B757-34E8-C547-954A-0D5926DE2AAD}" type="slidenum">
              <a:rPr lang="en-US"/>
              <a:pPr>
                <a:defRPr/>
              </a:pPr>
              <a:t>‹#›</a:t>
            </a:fld>
            <a:endParaRPr lang="en-US"/>
          </a:p>
        </p:txBody>
      </p:sp>
    </p:spTree>
    <p:extLst>
      <p:ext uri="{BB962C8B-B14F-4D97-AF65-F5344CB8AC3E}">
        <p14:creationId xmlns:p14="http://schemas.microsoft.com/office/powerpoint/2010/main" val="2220002401"/>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idx="10"/>
          </p:nvPr>
        </p:nvSpPr>
        <p:spPr>
          <a:ln/>
        </p:spPr>
        <p:txBody>
          <a:bodyPr/>
          <a:lstStyle>
            <a:lvl1pPr>
              <a:defRPr/>
            </a:lvl1pPr>
          </a:lstStyle>
          <a:p>
            <a:pPr>
              <a:defRPr/>
            </a:pPr>
            <a:r>
              <a:rPr lang="en-US"/>
              <a:t>10/21/2020</a:t>
            </a:r>
          </a:p>
        </p:txBody>
      </p:sp>
      <p:sp>
        <p:nvSpPr>
          <p:cNvPr id="5" name="Rectangle 4"/>
          <p:cNvSpPr>
            <a:spLocks noGrp="1" noChangeArrowheads="1"/>
          </p:cNvSpPr>
          <p:nvPr>
            <p:ph type="sldNum" idx="11"/>
          </p:nvPr>
        </p:nvSpPr>
        <p:spPr>
          <a:ln/>
        </p:spPr>
        <p:txBody>
          <a:bodyPr/>
          <a:lstStyle>
            <a:lvl1pPr>
              <a:defRPr/>
            </a:lvl1pPr>
          </a:lstStyle>
          <a:p>
            <a:pPr>
              <a:defRPr/>
            </a:pPr>
            <a:fld id="{97770F67-02F8-2F43-942A-81A67066F70A}" type="slidenum">
              <a:rPr lang="en-US"/>
              <a:pPr>
                <a:defRPr/>
              </a:pPr>
              <a:t>‹#›</a:t>
            </a:fld>
            <a:endParaRPr lang="en-US"/>
          </a:p>
        </p:txBody>
      </p:sp>
    </p:spTree>
    <p:extLst>
      <p:ext uri="{BB962C8B-B14F-4D97-AF65-F5344CB8AC3E}">
        <p14:creationId xmlns:p14="http://schemas.microsoft.com/office/powerpoint/2010/main" val="11646921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304072533"/>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1238"/>
            <a:ext cx="5768975"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1238"/>
            <a:ext cx="5770563"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idx="10"/>
          </p:nvPr>
        </p:nvSpPr>
        <p:spPr>
          <a:ln/>
        </p:spPr>
        <p:txBody>
          <a:bodyPr/>
          <a:lstStyle>
            <a:lvl1pPr>
              <a:defRPr/>
            </a:lvl1pPr>
          </a:lstStyle>
          <a:p>
            <a:pPr>
              <a:defRPr/>
            </a:pPr>
            <a:r>
              <a:rPr lang="en-US"/>
              <a:t>10/21/2020</a:t>
            </a:r>
          </a:p>
        </p:txBody>
      </p:sp>
      <p:sp>
        <p:nvSpPr>
          <p:cNvPr id="6" name="Rectangle 4"/>
          <p:cNvSpPr>
            <a:spLocks noGrp="1" noChangeArrowheads="1"/>
          </p:cNvSpPr>
          <p:nvPr>
            <p:ph type="sldNum" idx="11"/>
          </p:nvPr>
        </p:nvSpPr>
        <p:spPr>
          <a:ln/>
        </p:spPr>
        <p:txBody>
          <a:bodyPr/>
          <a:lstStyle>
            <a:lvl1pPr>
              <a:defRPr/>
            </a:lvl1pPr>
          </a:lstStyle>
          <a:p>
            <a:pPr>
              <a:defRPr/>
            </a:pPr>
            <a:fld id="{79ED71D0-F61A-C64E-A244-39FCEEBFDAE2}" type="slidenum">
              <a:rPr lang="en-US"/>
              <a:pPr>
                <a:defRPr/>
              </a:pPr>
              <a:t>‹#›</a:t>
            </a:fld>
            <a:endParaRPr lang="en-US"/>
          </a:p>
        </p:txBody>
      </p:sp>
    </p:spTree>
    <p:extLst>
      <p:ext uri="{BB962C8B-B14F-4D97-AF65-F5344CB8AC3E}">
        <p14:creationId xmlns:p14="http://schemas.microsoft.com/office/powerpoint/2010/main" val="102262313"/>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idx="10"/>
          </p:nvPr>
        </p:nvSpPr>
        <p:spPr>
          <a:ln/>
        </p:spPr>
        <p:txBody>
          <a:bodyPr/>
          <a:lstStyle>
            <a:lvl1pPr>
              <a:defRPr/>
            </a:lvl1pPr>
          </a:lstStyle>
          <a:p>
            <a:pPr>
              <a:defRPr/>
            </a:pPr>
            <a:r>
              <a:rPr lang="en-US"/>
              <a:t>10/21/2020</a:t>
            </a:r>
          </a:p>
        </p:txBody>
      </p:sp>
      <p:sp>
        <p:nvSpPr>
          <p:cNvPr id="8" name="Rectangle 4"/>
          <p:cNvSpPr>
            <a:spLocks noGrp="1" noChangeArrowheads="1"/>
          </p:cNvSpPr>
          <p:nvPr>
            <p:ph type="sldNum" idx="11"/>
          </p:nvPr>
        </p:nvSpPr>
        <p:spPr>
          <a:ln/>
        </p:spPr>
        <p:txBody>
          <a:bodyPr/>
          <a:lstStyle>
            <a:lvl1pPr>
              <a:defRPr/>
            </a:lvl1pPr>
          </a:lstStyle>
          <a:p>
            <a:pPr>
              <a:defRPr/>
            </a:pPr>
            <a:fld id="{7CD5BE8E-80A8-4A4A-9B7D-989DBB03F7C7}" type="slidenum">
              <a:rPr lang="en-US"/>
              <a:pPr>
                <a:defRPr/>
              </a:pPr>
              <a:t>‹#›</a:t>
            </a:fld>
            <a:endParaRPr lang="en-US"/>
          </a:p>
        </p:txBody>
      </p:sp>
    </p:spTree>
    <p:extLst>
      <p:ext uri="{BB962C8B-B14F-4D97-AF65-F5344CB8AC3E}">
        <p14:creationId xmlns:p14="http://schemas.microsoft.com/office/powerpoint/2010/main" val="2403034867"/>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idx="10"/>
          </p:nvPr>
        </p:nvSpPr>
        <p:spPr>
          <a:ln/>
        </p:spPr>
        <p:txBody>
          <a:bodyPr/>
          <a:lstStyle>
            <a:lvl1pPr>
              <a:defRPr/>
            </a:lvl1pPr>
          </a:lstStyle>
          <a:p>
            <a:pPr>
              <a:defRPr/>
            </a:pPr>
            <a:r>
              <a:rPr lang="en-US"/>
              <a:t>10/21/2020</a:t>
            </a:r>
          </a:p>
        </p:txBody>
      </p:sp>
      <p:sp>
        <p:nvSpPr>
          <p:cNvPr id="4" name="Rectangle 4"/>
          <p:cNvSpPr>
            <a:spLocks noGrp="1" noChangeArrowheads="1"/>
          </p:cNvSpPr>
          <p:nvPr>
            <p:ph type="sldNum" idx="11"/>
          </p:nvPr>
        </p:nvSpPr>
        <p:spPr>
          <a:ln/>
        </p:spPr>
        <p:txBody>
          <a:bodyPr/>
          <a:lstStyle>
            <a:lvl1pPr>
              <a:defRPr/>
            </a:lvl1pPr>
          </a:lstStyle>
          <a:p>
            <a:pPr>
              <a:defRPr/>
            </a:pPr>
            <a:fld id="{344725A8-0EF9-904F-ABC6-8A3D9514797E}" type="slidenum">
              <a:rPr lang="en-US"/>
              <a:pPr>
                <a:defRPr/>
              </a:pPr>
              <a:t>‹#›</a:t>
            </a:fld>
            <a:endParaRPr lang="en-US"/>
          </a:p>
        </p:txBody>
      </p:sp>
    </p:spTree>
    <p:extLst>
      <p:ext uri="{BB962C8B-B14F-4D97-AF65-F5344CB8AC3E}">
        <p14:creationId xmlns:p14="http://schemas.microsoft.com/office/powerpoint/2010/main" val="3591390817"/>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idx="10"/>
          </p:nvPr>
        </p:nvSpPr>
        <p:spPr>
          <a:ln/>
        </p:spPr>
        <p:txBody>
          <a:bodyPr/>
          <a:lstStyle>
            <a:lvl1pPr>
              <a:defRPr/>
            </a:lvl1pPr>
          </a:lstStyle>
          <a:p>
            <a:pPr>
              <a:defRPr/>
            </a:pPr>
            <a:r>
              <a:rPr lang="en-US"/>
              <a:t>10/21/2020</a:t>
            </a:r>
          </a:p>
        </p:txBody>
      </p:sp>
      <p:sp>
        <p:nvSpPr>
          <p:cNvPr id="3" name="Rectangle 4"/>
          <p:cNvSpPr>
            <a:spLocks noGrp="1" noChangeArrowheads="1"/>
          </p:cNvSpPr>
          <p:nvPr>
            <p:ph type="sldNum" idx="11"/>
          </p:nvPr>
        </p:nvSpPr>
        <p:spPr>
          <a:ln/>
        </p:spPr>
        <p:txBody>
          <a:bodyPr/>
          <a:lstStyle>
            <a:lvl1pPr>
              <a:defRPr/>
            </a:lvl1pPr>
          </a:lstStyle>
          <a:p>
            <a:pPr>
              <a:defRPr/>
            </a:pPr>
            <a:fld id="{BC0D5A19-5F14-1444-B4F3-125BD95A0249}" type="slidenum">
              <a:rPr lang="en-US"/>
              <a:pPr>
                <a:defRPr/>
              </a:pPr>
              <a:t>‹#›</a:t>
            </a:fld>
            <a:endParaRPr lang="en-US"/>
          </a:p>
        </p:txBody>
      </p:sp>
    </p:spTree>
    <p:extLst>
      <p:ext uri="{BB962C8B-B14F-4D97-AF65-F5344CB8AC3E}">
        <p14:creationId xmlns:p14="http://schemas.microsoft.com/office/powerpoint/2010/main" val="1884248551"/>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idx="10"/>
          </p:nvPr>
        </p:nvSpPr>
        <p:spPr>
          <a:ln/>
        </p:spPr>
        <p:txBody>
          <a:bodyPr/>
          <a:lstStyle>
            <a:lvl1pPr>
              <a:defRPr/>
            </a:lvl1pPr>
          </a:lstStyle>
          <a:p>
            <a:pPr>
              <a:defRPr/>
            </a:pPr>
            <a:r>
              <a:rPr lang="en-US"/>
              <a:t>10/21/2020</a:t>
            </a:r>
          </a:p>
        </p:txBody>
      </p:sp>
      <p:sp>
        <p:nvSpPr>
          <p:cNvPr id="6" name="Rectangle 4"/>
          <p:cNvSpPr>
            <a:spLocks noGrp="1" noChangeArrowheads="1"/>
          </p:cNvSpPr>
          <p:nvPr>
            <p:ph type="sldNum" idx="11"/>
          </p:nvPr>
        </p:nvSpPr>
        <p:spPr>
          <a:ln/>
        </p:spPr>
        <p:txBody>
          <a:bodyPr/>
          <a:lstStyle>
            <a:lvl1pPr>
              <a:defRPr/>
            </a:lvl1pPr>
          </a:lstStyle>
          <a:p>
            <a:pPr>
              <a:defRPr/>
            </a:pPr>
            <a:fld id="{4792C739-91CD-AF44-9A36-203A157C9059}" type="slidenum">
              <a:rPr lang="en-US"/>
              <a:pPr>
                <a:defRPr/>
              </a:pPr>
              <a:t>‹#›</a:t>
            </a:fld>
            <a:endParaRPr lang="en-US"/>
          </a:p>
        </p:txBody>
      </p:sp>
    </p:spTree>
    <p:extLst>
      <p:ext uri="{BB962C8B-B14F-4D97-AF65-F5344CB8AC3E}">
        <p14:creationId xmlns:p14="http://schemas.microsoft.com/office/powerpoint/2010/main" val="2286710265"/>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idx="10"/>
          </p:nvPr>
        </p:nvSpPr>
        <p:spPr>
          <a:ln/>
        </p:spPr>
        <p:txBody>
          <a:bodyPr/>
          <a:lstStyle>
            <a:lvl1pPr>
              <a:defRPr/>
            </a:lvl1pPr>
          </a:lstStyle>
          <a:p>
            <a:pPr>
              <a:defRPr/>
            </a:pPr>
            <a:r>
              <a:rPr lang="en-US"/>
              <a:t>10/21/2020</a:t>
            </a:r>
          </a:p>
        </p:txBody>
      </p:sp>
      <p:sp>
        <p:nvSpPr>
          <p:cNvPr id="6" name="Rectangle 4"/>
          <p:cNvSpPr>
            <a:spLocks noGrp="1" noChangeArrowheads="1"/>
          </p:cNvSpPr>
          <p:nvPr>
            <p:ph type="sldNum" idx="11"/>
          </p:nvPr>
        </p:nvSpPr>
        <p:spPr>
          <a:ln/>
        </p:spPr>
        <p:txBody>
          <a:bodyPr/>
          <a:lstStyle>
            <a:lvl1pPr>
              <a:defRPr/>
            </a:lvl1pPr>
          </a:lstStyle>
          <a:p>
            <a:pPr>
              <a:defRPr/>
            </a:pPr>
            <a:fld id="{B1FDBE46-7FD3-B145-B46C-3E340CFF7166}" type="slidenum">
              <a:rPr lang="en-US"/>
              <a:pPr>
                <a:defRPr/>
              </a:pPr>
              <a:t>‹#›</a:t>
            </a:fld>
            <a:endParaRPr lang="en-US"/>
          </a:p>
        </p:txBody>
      </p:sp>
    </p:spTree>
    <p:extLst>
      <p:ext uri="{BB962C8B-B14F-4D97-AF65-F5344CB8AC3E}">
        <p14:creationId xmlns:p14="http://schemas.microsoft.com/office/powerpoint/2010/main" val="1654125736"/>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r>
              <a:rPr lang="en-US"/>
              <a:t>10/21/2020</a:t>
            </a:r>
          </a:p>
        </p:txBody>
      </p:sp>
      <p:sp>
        <p:nvSpPr>
          <p:cNvPr id="5" name="Rectangle 4"/>
          <p:cNvSpPr>
            <a:spLocks noGrp="1" noChangeArrowheads="1"/>
          </p:cNvSpPr>
          <p:nvPr>
            <p:ph type="sldNum" idx="11"/>
          </p:nvPr>
        </p:nvSpPr>
        <p:spPr>
          <a:ln/>
        </p:spPr>
        <p:txBody>
          <a:bodyPr/>
          <a:lstStyle>
            <a:lvl1pPr>
              <a:defRPr/>
            </a:lvl1pPr>
          </a:lstStyle>
          <a:p>
            <a:pPr>
              <a:defRPr/>
            </a:pPr>
            <a:fld id="{A08C5D74-9DBD-2845-9933-4727D5CAA36A}" type="slidenum">
              <a:rPr lang="en-US"/>
              <a:pPr>
                <a:defRPr/>
              </a:pPr>
              <a:t>‹#›</a:t>
            </a:fld>
            <a:endParaRPr lang="en-US"/>
          </a:p>
        </p:txBody>
      </p:sp>
    </p:spTree>
    <p:extLst>
      <p:ext uri="{BB962C8B-B14F-4D97-AF65-F5344CB8AC3E}">
        <p14:creationId xmlns:p14="http://schemas.microsoft.com/office/powerpoint/2010/main" val="3174499343"/>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7537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7537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r>
              <a:rPr lang="en-US"/>
              <a:t>10/21/2020</a:t>
            </a:r>
          </a:p>
        </p:txBody>
      </p:sp>
      <p:sp>
        <p:nvSpPr>
          <p:cNvPr id="5" name="Rectangle 4"/>
          <p:cNvSpPr>
            <a:spLocks noGrp="1" noChangeArrowheads="1"/>
          </p:cNvSpPr>
          <p:nvPr>
            <p:ph type="sldNum" idx="11"/>
          </p:nvPr>
        </p:nvSpPr>
        <p:spPr>
          <a:ln/>
        </p:spPr>
        <p:txBody>
          <a:bodyPr/>
          <a:lstStyle>
            <a:lvl1pPr>
              <a:defRPr/>
            </a:lvl1pPr>
          </a:lstStyle>
          <a:p>
            <a:pPr>
              <a:defRPr/>
            </a:pPr>
            <a:fld id="{071E7740-4E7D-C64C-BEF3-DAC1E8934B78}" type="slidenum">
              <a:rPr lang="en-US"/>
              <a:pPr>
                <a:defRPr/>
              </a:pPr>
              <a:t>‹#›</a:t>
            </a:fld>
            <a:endParaRPr lang="en-US"/>
          </a:p>
        </p:txBody>
      </p:sp>
    </p:spTree>
    <p:extLst>
      <p:ext uri="{BB962C8B-B14F-4D97-AF65-F5344CB8AC3E}">
        <p14:creationId xmlns:p14="http://schemas.microsoft.com/office/powerpoint/2010/main" val="3908358581"/>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idx="10"/>
          </p:nvPr>
        </p:nvSpPr>
        <p:spPr>
          <a:ln/>
        </p:spPr>
        <p:txBody>
          <a:bodyPr/>
          <a:lstStyle>
            <a:lvl1pPr>
              <a:defRPr/>
            </a:lvl1pPr>
          </a:lstStyle>
          <a:p>
            <a:pPr>
              <a:defRPr/>
            </a:pPr>
            <a:r>
              <a:rPr lang="en-US"/>
              <a:t>10/21/2020</a:t>
            </a:r>
          </a:p>
        </p:txBody>
      </p:sp>
      <p:sp>
        <p:nvSpPr>
          <p:cNvPr id="5" name="Rectangle 6"/>
          <p:cNvSpPr>
            <a:spLocks noGrp="1" noChangeArrowheads="1"/>
          </p:cNvSpPr>
          <p:nvPr>
            <p:ph type="sldNum" idx="11"/>
          </p:nvPr>
        </p:nvSpPr>
        <p:spPr>
          <a:ln/>
        </p:spPr>
        <p:txBody>
          <a:bodyPr/>
          <a:lstStyle>
            <a:lvl1pPr>
              <a:defRPr/>
            </a:lvl1pPr>
          </a:lstStyle>
          <a:p>
            <a:pPr>
              <a:defRPr/>
            </a:pPr>
            <a:fld id="{C3E998AA-A84F-5C43-91EE-11B2DED93707}" type="slidenum">
              <a:rPr lang="en-US"/>
              <a:pPr>
                <a:defRPr/>
              </a:pPr>
              <a:t>‹#›</a:t>
            </a:fld>
            <a:endParaRPr lang="en-US"/>
          </a:p>
        </p:txBody>
      </p:sp>
    </p:spTree>
    <p:extLst>
      <p:ext uri="{BB962C8B-B14F-4D97-AF65-F5344CB8AC3E}">
        <p14:creationId xmlns:p14="http://schemas.microsoft.com/office/powerpoint/2010/main" val="363676503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r>
              <a:rPr lang="en-US"/>
              <a:t>10/21/2020</a:t>
            </a:r>
          </a:p>
        </p:txBody>
      </p:sp>
      <p:sp>
        <p:nvSpPr>
          <p:cNvPr id="5" name="Rectangle 6"/>
          <p:cNvSpPr>
            <a:spLocks noGrp="1" noChangeArrowheads="1"/>
          </p:cNvSpPr>
          <p:nvPr>
            <p:ph type="sldNum" idx="11"/>
          </p:nvPr>
        </p:nvSpPr>
        <p:spPr>
          <a:ln/>
        </p:spPr>
        <p:txBody>
          <a:bodyPr/>
          <a:lstStyle>
            <a:lvl1pPr>
              <a:defRPr/>
            </a:lvl1pPr>
          </a:lstStyle>
          <a:p>
            <a:pPr>
              <a:defRPr/>
            </a:pPr>
            <a:fld id="{7F5F58B8-1878-CB46-B5CA-3331AA433E48}" type="slidenum">
              <a:rPr lang="en-US"/>
              <a:pPr>
                <a:defRPr/>
              </a:pPr>
              <a:t>‹#›</a:t>
            </a:fld>
            <a:endParaRPr lang="en-US"/>
          </a:p>
        </p:txBody>
      </p:sp>
    </p:spTree>
    <p:extLst>
      <p:ext uri="{BB962C8B-B14F-4D97-AF65-F5344CB8AC3E}">
        <p14:creationId xmlns:p14="http://schemas.microsoft.com/office/powerpoint/2010/main" val="1317232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4090789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882848849"/>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r>
              <a:rPr lang="en-US"/>
              <a:t>10/21/2020</a:t>
            </a:r>
          </a:p>
        </p:txBody>
      </p:sp>
      <p:sp>
        <p:nvSpPr>
          <p:cNvPr id="5" name="Rectangle 6"/>
          <p:cNvSpPr>
            <a:spLocks noGrp="1" noChangeArrowheads="1"/>
          </p:cNvSpPr>
          <p:nvPr>
            <p:ph type="sldNum" idx="11"/>
          </p:nvPr>
        </p:nvSpPr>
        <p:spPr>
          <a:ln/>
        </p:spPr>
        <p:txBody>
          <a:bodyPr/>
          <a:lstStyle>
            <a:lvl1pPr>
              <a:defRPr/>
            </a:lvl1pPr>
          </a:lstStyle>
          <a:p>
            <a:pPr>
              <a:defRPr/>
            </a:pPr>
            <a:fld id="{B42B71B8-3DEC-854E-8206-274F2B0AE3DE}" type="slidenum">
              <a:rPr lang="en-US"/>
              <a:pPr>
                <a:defRPr/>
              </a:pPr>
              <a:t>‹#›</a:t>
            </a:fld>
            <a:endParaRPr lang="en-US"/>
          </a:p>
        </p:txBody>
      </p:sp>
    </p:spTree>
    <p:extLst>
      <p:ext uri="{BB962C8B-B14F-4D97-AF65-F5344CB8AC3E}">
        <p14:creationId xmlns:p14="http://schemas.microsoft.com/office/powerpoint/2010/main" val="2481964285"/>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74725" y="2058988"/>
            <a:ext cx="5443538" cy="659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0663" y="2058988"/>
            <a:ext cx="5445125" cy="659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idx="10"/>
          </p:nvPr>
        </p:nvSpPr>
        <p:spPr>
          <a:ln/>
        </p:spPr>
        <p:txBody>
          <a:bodyPr/>
          <a:lstStyle>
            <a:lvl1pPr>
              <a:defRPr/>
            </a:lvl1pPr>
          </a:lstStyle>
          <a:p>
            <a:pPr>
              <a:defRPr/>
            </a:pPr>
            <a:r>
              <a:rPr lang="en-US"/>
              <a:t>10/21/2020</a:t>
            </a:r>
          </a:p>
        </p:txBody>
      </p:sp>
      <p:sp>
        <p:nvSpPr>
          <p:cNvPr id="6" name="Rectangle 6"/>
          <p:cNvSpPr>
            <a:spLocks noGrp="1" noChangeArrowheads="1"/>
          </p:cNvSpPr>
          <p:nvPr>
            <p:ph type="sldNum" idx="11"/>
          </p:nvPr>
        </p:nvSpPr>
        <p:spPr>
          <a:ln/>
        </p:spPr>
        <p:txBody>
          <a:bodyPr/>
          <a:lstStyle>
            <a:lvl1pPr>
              <a:defRPr/>
            </a:lvl1pPr>
          </a:lstStyle>
          <a:p>
            <a:pPr>
              <a:defRPr/>
            </a:pPr>
            <a:fld id="{DCF9DA82-3903-8749-9909-84B0344012C7}" type="slidenum">
              <a:rPr lang="en-US"/>
              <a:pPr>
                <a:defRPr/>
              </a:pPr>
              <a:t>‹#›</a:t>
            </a:fld>
            <a:endParaRPr lang="en-US"/>
          </a:p>
        </p:txBody>
      </p:sp>
    </p:spTree>
    <p:extLst>
      <p:ext uri="{BB962C8B-B14F-4D97-AF65-F5344CB8AC3E}">
        <p14:creationId xmlns:p14="http://schemas.microsoft.com/office/powerpoint/2010/main" val="139322257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idx="10"/>
          </p:nvPr>
        </p:nvSpPr>
        <p:spPr>
          <a:ln/>
        </p:spPr>
        <p:txBody>
          <a:bodyPr/>
          <a:lstStyle>
            <a:lvl1pPr>
              <a:defRPr/>
            </a:lvl1pPr>
          </a:lstStyle>
          <a:p>
            <a:pPr>
              <a:defRPr/>
            </a:pPr>
            <a:r>
              <a:rPr lang="en-US"/>
              <a:t>10/21/2020</a:t>
            </a:r>
          </a:p>
        </p:txBody>
      </p:sp>
      <p:sp>
        <p:nvSpPr>
          <p:cNvPr id="8" name="Rectangle 6"/>
          <p:cNvSpPr>
            <a:spLocks noGrp="1" noChangeArrowheads="1"/>
          </p:cNvSpPr>
          <p:nvPr>
            <p:ph type="sldNum" idx="11"/>
          </p:nvPr>
        </p:nvSpPr>
        <p:spPr>
          <a:ln/>
        </p:spPr>
        <p:txBody>
          <a:bodyPr/>
          <a:lstStyle>
            <a:lvl1pPr>
              <a:defRPr/>
            </a:lvl1pPr>
          </a:lstStyle>
          <a:p>
            <a:pPr>
              <a:defRPr/>
            </a:pPr>
            <a:fld id="{EF10E790-372F-5B42-B4D4-150D8C76B79A}" type="slidenum">
              <a:rPr lang="en-US"/>
              <a:pPr>
                <a:defRPr/>
              </a:pPr>
              <a:t>‹#›</a:t>
            </a:fld>
            <a:endParaRPr lang="en-US"/>
          </a:p>
        </p:txBody>
      </p:sp>
    </p:spTree>
    <p:extLst>
      <p:ext uri="{BB962C8B-B14F-4D97-AF65-F5344CB8AC3E}">
        <p14:creationId xmlns:p14="http://schemas.microsoft.com/office/powerpoint/2010/main" val="3494345438"/>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idx="10"/>
          </p:nvPr>
        </p:nvSpPr>
        <p:spPr>
          <a:ln/>
        </p:spPr>
        <p:txBody>
          <a:bodyPr/>
          <a:lstStyle>
            <a:lvl1pPr>
              <a:defRPr/>
            </a:lvl1pPr>
          </a:lstStyle>
          <a:p>
            <a:pPr>
              <a:defRPr/>
            </a:pPr>
            <a:r>
              <a:rPr lang="en-US"/>
              <a:t>10/21/2020</a:t>
            </a:r>
          </a:p>
        </p:txBody>
      </p:sp>
      <p:sp>
        <p:nvSpPr>
          <p:cNvPr id="4" name="Rectangle 6"/>
          <p:cNvSpPr>
            <a:spLocks noGrp="1" noChangeArrowheads="1"/>
          </p:cNvSpPr>
          <p:nvPr>
            <p:ph type="sldNum" idx="11"/>
          </p:nvPr>
        </p:nvSpPr>
        <p:spPr>
          <a:ln/>
        </p:spPr>
        <p:txBody>
          <a:bodyPr/>
          <a:lstStyle>
            <a:lvl1pPr>
              <a:defRPr/>
            </a:lvl1pPr>
          </a:lstStyle>
          <a:p>
            <a:pPr>
              <a:defRPr/>
            </a:pPr>
            <a:fld id="{EBD8A9DF-C2D2-1446-87EC-9DAF05A7CFCF}" type="slidenum">
              <a:rPr lang="en-US"/>
              <a:pPr>
                <a:defRPr/>
              </a:pPr>
              <a:t>‹#›</a:t>
            </a:fld>
            <a:endParaRPr lang="en-US"/>
          </a:p>
        </p:txBody>
      </p:sp>
    </p:spTree>
    <p:extLst>
      <p:ext uri="{BB962C8B-B14F-4D97-AF65-F5344CB8AC3E}">
        <p14:creationId xmlns:p14="http://schemas.microsoft.com/office/powerpoint/2010/main" val="4062288636"/>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r>
              <a:rPr lang="en-US"/>
              <a:t>10/21/2020</a:t>
            </a:r>
          </a:p>
        </p:txBody>
      </p:sp>
      <p:sp>
        <p:nvSpPr>
          <p:cNvPr id="3" name="Rectangle 6"/>
          <p:cNvSpPr>
            <a:spLocks noGrp="1" noChangeArrowheads="1"/>
          </p:cNvSpPr>
          <p:nvPr>
            <p:ph type="sldNum" idx="11"/>
          </p:nvPr>
        </p:nvSpPr>
        <p:spPr>
          <a:ln/>
        </p:spPr>
        <p:txBody>
          <a:bodyPr/>
          <a:lstStyle>
            <a:lvl1pPr>
              <a:defRPr/>
            </a:lvl1pPr>
          </a:lstStyle>
          <a:p>
            <a:pPr>
              <a:defRPr/>
            </a:pPr>
            <a:fld id="{7D5D1B73-ED9E-474D-B069-916661F1BDB3}" type="slidenum">
              <a:rPr lang="en-US"/>
              <a:pPr>
                <a:defRPr/>
              </a:pPr>
              <a:t>‹#›</a:t>
            </a:fld>
            <a:endParaRPr lang="en-US"/>
          </a:p>
        </p:txBody>
      </p:sp>
    </p:spTree>
    <p:extLst>
      <p:ext uri="{BB962C8B-B14F-4D97-AF65-F5344CB8AC3E}">
        <p14:creationId xmlns:p14="http://schemas.microsoft.com/office/powerpoint/2010/main" val="4249067095"/>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r>
              <a:rPr lang="en-US"/>
              <a:t>10/21/2020</a:t>
            </a:r>
          </a:p>
        </p:txBody>
      </p:sp>
      <p:sp>
        <p:nvSpPr>
          <p:cNvPr id="6" name="Rectangle 6"/>
          <p:cNvSpPr>
            <a:spLocks noGrp="1" noChangeArrowheads="1"/>
          </p:cNvSpPr>
          <p:nvPr>
            <p:ph type="sldNum" idx="11"/>
          </p:nvPr>
        </p:nvSpPr>
        <p:spPr>
          <a:ln/>
        </p:spPr>
        <p:txBody>
          <a:bodyPr/>
          <a:lstStyle>
            <a:lvl1pPr>
              <a:defRPr/>
            </a:lvl1pPr>
          </a:lstStyle>
          <a:p>
            <a:pPr>
              <a:defRPr/>
            </a:pPr>
            <a:fld id="{B5A598DA-539F-F443-91BF-AAA7BE7578A7}" type="slidenum">
              <a:rPr lang="en-US"/>
              <a:pPr>
                <a:defRPr/>
              </a:pPr>
              <a:t>‹#›</a:t>
            </a:fld>
            <a:endParaRPr lang="en-US"/>
          </a:p>
        </p:txBody>
      </p:sp>
    </p:spTree>
    <p:extLst>
      <p:ext uri="{BB962C8B-B14F-4D97-AF65-F5344CB8AC3E}">
        <p14:creationId xmlns:p14="http://schemas.microsoft.com/office/powerpoint/2010/main" val="1423970477"/>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r>
              <a:rPr lang="en-US"/>
              <a:t>10/21/2020</a:t>
            </a:r>
          </a:p>
        </p:txBody>
      </p:sp>
      <p:sp>
        <p:nvSpPr>
          <p:cNvPr id="6" name="Rectangle 6"/>
          <p:cNvSpPr>
            <a:spLocks noGrp="1" noChangeArrowheads="1"/>
          </p:cNvSpPr>
          <p:nvPr>
            <p:ph type="sldNum" idx="11"/>
          </p:nvPr>
        </p:nvSpPr>
        <p:spPr>
          <a:ln/>
        </p:spPr>
        <p:txBody>
          <a:bodyPr/>
          <a:lstStyle>
            <a:lvl1pPr>
              <a:defRPr/>
            </a:lvl1pPr>
          </a:lstStyle>
          <a:p>
            <a:pPr>
              <a:defRPr/>
            </a:pPr>
            <a:fld id="{6A2157FE-5A73-7A4C-B2E6-111184D495D5}" type="slidenum">
              <a:rPr lang="en-US"/>
              <a:pPr>
                <a:defRPr/>
              </a:pPr>
              <a:t>‹#›</a:t>
            </a:fld>
            <a:endParaRPr lang="en-US"/>
          </a:p>
        </p:txBody>
      </p:sp>
    </p:spTree>
    <p:extLst>
      <p:ext uri="{BB962C8B-B14F-4D97-AF65-F5344CB8AC3E}">
        <p14:creationId xmlns:p14="http://schemas.microsoft.com/office/powerpoint/2010/main" val="3966964392"/>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r>
              <a:rPr lang="en-US"/>
              <a:t>10/21/2020</a:t>
            </a:r>
          </a:p>
        </p:txBody>
      </p:sp>
      <p:sp>
        <p:nvSpPr>
          <p:cNvPr id="5" name="Rectangle 6"/>
          <p:cNvSpPr>
            <a:spLocks noGrp="1" noChangeArrowheads="1"/>
          </p:cNvSpPr>
          <p:nvPr>
            <p:ph type="sldNum" idx="11"/>
          </p:nvPr>
        </p:nvSpPr>
        <p:spPr>
          <a:ln/>
        </p:spPr>
        <p:txBody>
          <a:bodyPr/>
          <a:lstStyle>
            <a:lvl1pPr>
              <a:defRPr/>
            </a:lvl1pPr>
          </a:lstStyle>
          <a:p>
            <a:pPr>
              <a:defRPr/>
            </a:pPr>
            <a:fld id="{87991FAE-BE64-0C49-B08C-B1B2E5D95239}" type="slidenum">
              <a:rPr lang="en-US"/>
              <a:pPr>
                <a:defRPr/>
              </a:pPr>
              <a:t>‹#›</a:t>
            </a:fld>
            <a:endParaRPr lang="en-US"/>
          </a:p>
        </p:txBody>
      </p:sp>
    </p:spTree>
    <p:extLst>
      <p:ext uri="{BB962C8B-B14F-4D97-AF65-F5344CB8AC3E}">
        <p14:creationId xmlns:p14="http://schemas.microsoft.com/office/powerpoint/2010/main" val="358102826"/>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56713" y="866775"/>
            <a:ext cx="2759075" cy="7791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74725" y="866775"/>
            <a:ext cx="8129588" cy="779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r>
              <a:rPr lang="en-US"/>
              <a:t>10/21/2020</a:t>
            </a:r>
          </a:p>
        </p:txBody>
      </p:sp>
      <p:sp>
        <p:nvSpPr>
          <p:cNvPr id="5" name="Rectangle 6"/>
          <p:cNvSpPr>
            <a:spLocks noGrp="1" noChangeArrowheads="1"/>
          </p:cNvSpPr>
          <p:nvPr>
            <p:ph type="sldNum" idx="11"/>
          </p:nvPr>
        </p:nvSpPr>
        <p:spPr>
          <a:ln/>
        </p:spPr>
        <p:txBody>
          <a:bodyPr/>
          <a:lstStyle>
            <a:lvl1pPr>
              <a:defRPr/>
            </a:lvl1pPr>
          </a:lstStyle>
          <a:p>
            <a:pPr>
              <a:defRPr/>
            </a:pPr>
            <a:fld id="{1199EF29-73B2-3B47-857F-D9E789BD1D18}" type="slidenum">
              <a:rPr lang="en-US"/>
              <a:pPr>
                <a:defRPr/>
              </a:pPr>
              <a:t>‹#›</a:t>
            </a:fld>
            <a:endParaRPr lang="en-US"/>
          </a:p>
        </p:txBody>
      </p:sp>
    </p:spTree>
    <p:extLst>
      <p:ext uri="{BB962C8B-B14F-4D97-AF65-F5344CB8AC3E}">
        <p14:creationId xmlns:p14="http://schemas.microsoft.com/office/powerpoint/2010/main" val="32112993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15565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598043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4222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6134115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496476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24241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85992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33880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716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5016500"/>
            <a:ext cx="5848350" cy="3163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5016500"/>
            <a:ext cx="5849938" cy="3163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1735771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284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066843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1209955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69818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2282825"/>
            <a:ext cx="2962275" cy="5645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2282825"/>
            <a:ext cx="8736013" cy="56451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61063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7431832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37798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669214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574703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5203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1"/>
          <p:cNvSpPr>
            <a:spLocks noGrp="1"/>
          </p:cNvSpPr>
          <p:nvPr>
            <p:ph type="sldNum" sz="quarter" idx="10"/>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8970993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963865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21378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321925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168604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5411454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8318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8318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70722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
          <p:cNvSpPr>
            <a:spLocks noGrp="1" noChangeArrowheads="1"/>
          </p:cNvSpPr>
          <p:nvPr>
            <p:ph type="sldNum" idx="10"/>
          </p:nvPr>
        </p:nvSpPr>
        <p:spPr>
          <a:ln/>
        </p:spPr>
        <p:txBody>
          <a:bodyPr/>
          <a:lstStyle>
            <a:lvl1pPr>
              <a:defRPr/>
            </a:lvl1pPr>
          </a:lstStyle>
          <a:p>
            <a:pPr>
              <a:defRPr/>
            </a:pPr>
            <a:fld id="{D1F349EE-647D-2C4C-A4D1-D23182A159EE}" type="slidenum">
              <a:rPr lang="en-US"/>
              <a:pPr>
                <a:defRPr/>
              </a:pPr>
              <a:t>‹#›</a:t>
            </a:fld>
            <a:endParaRPr lang="en-US"/>
          </a:p>
        </p:txBody>
      </p:sp>
    </p:spTree>
    <p:extLst>
      <p:ext uri="{BB962C8B-B14F-4D97-AF65-F5344CB8AC3E}">
        <p14:creationId xmlns:p14="http://schemas.microsoft.com/office/powerpoint/2010/main" val="21105805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8EC9014C-F727-CA43-80A3-B9D035ABDC9A}" type="slidenum">
              <a:rPr lang="en-US"/>
              <a:pPr>
                <a:defRPr/>
              </a:pPr>
              <a:t>‹#›</a:t>
            </a:fld>
            <a:endParaRPr lang="en-US"/>
          </a:p>
        </p:txBody>
      </p:sp>
    </p:spTree>
    <p:extLst>
      <p:ext uri="{BB962C8B-B14F-4D97-AF65-F5344CB8AC3E}">
        <p14:creationId xmlns:p14="http://schemas.microsoft.com/office/powerpoint/2010/main" val="33657007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
          <p:cNvSpPr>
            <a:spLocks noGrp="1" noChangeArrowheads="1"/>
          </p:cNvSpPr>
          <p:nvPr>
            <p:ph type="sldNum" idx="10"/>
          </p:nvPr>
        </p:nvSpPr>
        <p:spPr>
          <a:ln/>
        </p:spPr>
        <p:txBody>
          <a:bodyPr/>
          <a:lstStyle>
            <a:lvl1pPr>
              <a:defRPr/>
            </a:lvl1pPr>
          </a:lstStyle>
          <a:p>
            <a:pPr>
              <a:defRPr/>
            </a:pPr>
            <a:fld id="{00B4199E-56D3-8D4B-AAE4-E27AB6E7CC9C}" type="slidenum">
              <a:rPr lang="en-US"/>
              <a:pPr>
                <a:defRPr/>
              </a:pPr>
              <a:t>‹#›</a:t>
            </a:fld>
            <a:endParaRPr lang="en-US"/>
          </a:p>
        </p:txBody>
      </p:sp>
    </p:spTree>
    <p:extLst>
      <p:ext uri="{BB962C8B-B14F-4D97-AF65-F5344CB8AC3E}">
        <p14:creationId xmlns:p14="http://schemas.microsoft.com/office/powerpoint/2010/main" val="34974569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
          <p:cNvSpPr>
            <a:spLocks noGrp="1" noChangeArrowheads="1"/>
          </p:cNvSpPr>
          <p:nvPr>
            <p:ph type="sldNum" idx="10"/>
          </p:nvPr>
        </p:nvSpPr>
        <p:spPr>
          <a:ln/>
        </p:spPr>
        <p:txBody>
          <a:bodyPr/>
          <a:lstStyle>
            <a:lvl1pPr>
              <a:defRPr/>
            </a:lvl1pPr>
          </a:lstStyle>
          <a:p>
            <a:pPr>
              <a:defRPr/>
            </a:pPr>
            <a:fld id="{4B03C04B-1E1C-B746-8E1B-09FE8FFB848A}" type="slidenum">
              <a:rPr lang="en-US"/>
              <a:pPr>
                <a:defRPr/>
              </a:pPr>
              <a:t>‹#›</a:t>
            </a:fld>
            <a:endParaRPr lang="en-US"/>
          </a:p>
        </p:txBody>
      </p:sp>
    </p:spTree>
    <p:extLst>
      <p:ext uri="{BB962C8B-B14F-4D97-AF65-F5344CB8AC3E}">
        <p14:creationId xmlns:p14="http://schemas.microsoft.com/office/powerpoint/2010/main" val="47980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83679089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
          <p:cNvSpPr>
            <a:spLocks noGrp="1" noChangeArrowheads="1"/>
          </p:cNvSpPr>
          <p:nvPr>
            <p:ph type="sldNum" idx="10"/>
          </p:nvPr>
        </p:nvSpPr>
        <p:spPr>
          <a:ln/>
        </p:spPr>
        <p:txBody>
          <a:bodyPr/>
          <a:lstStyle>
            <a:lvl1pPr>
              <a:defRPr/>
            </a:lvl1pPr>
          </a:lstStyle>
          <a:p>
            <a:pPr>
              <a:defRPr/>
            </a:pPr>
            <a:fld id="{D68A3949-9787-B44A-8918-7C57BAAE8B14}" type="slidenum">
              <a:rPr lang="en-US"/>
              <a:pPr>
                <a:defRPr/>
              </a:pPr>
              <a:t>‹#›</a:t>
            </a:fld>
            <a:endParaRPr lang="en-US"/>
          </a:p>
        </p:txBody>
      </p:sp>
    </p:spTree>
    <p:extLst>
      <p:ext uri="{BB962C8B-B14F-4D97-AF65-F5344CB8AC3E}">
        <p14:creationId xmlns:p14="http://schemas.microsoft.com/office/powerpoint/2010/main" val="171269538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
          <p:cNvSpPr>
            <a:spLocks noGrp="1" noChangeArrowheads="1"/>
          </p:cNvSpPr>
          <p:nvPr>
            <p:ph type="sldNum" idx="10"/>
          </p:nvPr>
        </p:nvSpPr>
        <p:spPr>
          <a:ln/>
        </p:spPr>
        <p:txBody>
          <a:bodyPr/>
          <a:lstStyle>
            <a:lvl1pPr>
              <a:defRPr/>
            </a:lvl1pPr>
          </a:lstStyle>
          <a:p>
            <a:pPr>
              <a:defRPr/>
            </a:pPr>
            <a:fld id="{2C24FE7E-9590-DA4C-B7D9-66BFB80FA97C}" type="slidenum">
              <a:rPr lang="en-US"/>
              <a:pPr>
                <a:defRPr/>
              </a:pPr>
              <a:t>‹#›</a:t>
            </a:fld>
            <a:endParaRPr lang="en-US"/>
          </a:p>
        </p:txBody>
      </p:sp>
    </p:spTree>
    <p:extLst>
      <p:ext uri="{BB962C8B-B14F-4D97-AF65-F5344CB8AC3E}">
        <p14:creationId xmlns:p14="http://schemas.microsoft.com/office/powerpoint/2010/main" val="3450881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idx="10"/>
          </p:nvPr>
        </p:nvSpPr>
        <p:spPr>
          <a:ln/>
        </p:spPr>
        <p:txBody>
          <a:bodyPr/>
          <a:lstStyle>
            <a:lvl1pPr>
              <a:defRPr/>
            </a:lvl1pPr>
          </a:lstStyle>
          <a:p>
            <a:pPr>
              <a:defRPr/>
            </a:pPr>
            <a:fld id="{97517740-341E-C547-8366-C330FB5C658D}" type="slidenum">
              <a:rPr lang="en-US"/>
              <a:pPr>
                <a:defRPr/>
              </a:pPr>
              <a:t>‹#›</a:t>
            </a:fld>
            <a:endParaRPr lang="en-US"/>
          </a:p>
        </p:txBody>
      </p:sp>
    </p:spTree>
    <p:extLst>
      <p:ext uri="{BB962C8B-B14F-4D97-AF65-F5344CB8AC3E}">
        <p14:creationId xmlns:p14="http://schemas.microsoft.com/office/powerpoint/2010/main" val="34546172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
          <p:cNvSpPr>
            <a:spLocks noGrp="1" noChangeArrowheads="1"/>
          </p:cNvSpPr>
          <p:nvPr>
            <p:ph type="sldNum" idx="10"/>
          </p:nvPr>
        </p:nvSpPr>
        <p:spPr>
          <a:ln/>
        </p:spPr>
        <p:txBody>
          <a:bodyPr/>
          <a:lstStyle>
            <a:lvl1pPr>
              <a:defRPr/>
            </a:lvl1pPr>
          </a:lstStyle>
          <a:p>
            <a:pPr>
              <a:defRPr/>
            </a:pPr>
            <a:fld id="{028D806D-E244-684C-8FD5-216A5C4D1CC3}" type="slidenum">
              <a:rPr lang="en-US"/>
              <a:pPr>
                <a:defRPr/>
              </a:pPr>
              <a:t>‹#›</a:t>
            </a:fld>
            <a:endParaRPr lang="en-US"/>
          </a:p>
        </p:txBody>
      </p:sp>
    </p:spTree>
    <p:extLst>
      <p:ext uri="{BB962C8B-B14F-4D97-AF65-F5344CB8AC3E}">
        <p14:creationId xmlns:p14="http://schemas.microsoft.com/office/powerpoint/2010/main" val="202285173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
          <p:cNvSpPr>
            <a:spLocks noGrp="1" noChangeArrowheads="1"/>
          </p:cNvSpPr>
          <p:nvPr>
            <p:ph type="sldNum" idx="10"/>
          </p:nvPr>
        </p:nvSpPr>
        <p:spPr>
          <a:ln/>
        </p:spPr>
        <p:txBody>
          <a:bodyPr/>
          <a:lstStyle>
            <a:lvl1pPr>
              <a:defRPr/>
            </a:lvl1pPr>
          </a:lstStyle>
          <a:p>
            <a:pPr>
              <a:defRPr/>
            </a:pPr>
            <a:fld id="{F883B731-1B25-7345-A8EA-02F23F686A13}" type="slidenum">
              <a:rPr lang="en-US"/>
              <a:pPr>
                <a:defRPr/>
              </a:pPr>
              <a:t>‹#›</a:t>
            </a:fld>
            <a:endParaRPr lang="en-US"/>
          </a:p>
        </p:txBody>
      </p:sp>
    </p:spTree>
    <p:extLst>
      <p:ext uri="{BB962C8B-B14F-4D97-AF65-F5344CB8AC3E}">
        <p14:creationId xmlns:p14="http://schemas.microsoft.com/office/powerpoint/2010/main" val="24491116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9897841B-B213-9C44-A146-500537F9473F}" type="slidenum">
              <a:rPr lang="en-US"/>
              <a:pPr>
                <a:defRPr/>
              </a:pPr>
              <a:t>‹#›</a:t>
            </a:fld>
            <a:endParaRPr lang="en-US"/>
          </a:p>
        </p:txBody>
      </p:sp>
    </p:spTree>
    <p:extLst>
      <p:ext uri="{BB962C8B-B14F-4D97-AF65-F5344CB8AC3E}">
        <p14:creationId xmlns:p14="http://schemas.microsoft.com/office/powerpoint/2010/main" val="2938702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8318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8318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5669C6F2-9FAF-6543-9BD2-A3953BA4CE12}" type="slidenum">
              <a:rPr lang="en-US"/>
              <a:pPr>
                <a:defRPr/>
              </a:pPr>
              <a:t>‹#›</a:t>
            </a:fld>
            <a:endParaRPr lang="en-US"/>
          </a:p>
        </p:txBody>
      </p:sp>
    </p:spTree>
    <p:extLst>
      <p:ext uri="{BB962C8B-B14F-4D97-AF65-F5344CB8AC3E}">
        <p14:creationId xmlns:p14="http://schemas.microsoft.com/office/powerpoint/2010/main" val="42534901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E2EFE32E-6611-0E42-81D9-E69FBED8EEB5}" type="slidenum">
              <a:rPr lang="en-US"/>
              <a:pPr>
                <a:defRPr/>
              </a:pPr>
              <a:t>‹#›</a:t>
            </a:fld>
            <a:endParaRPr lang="en-US"/>
          </a:p>
        </p:txBody>
      </p:sp>
    </p:spTree>
    <p:extLst>
      <p:ext uri="{BB962C8B-B14F-4D97-AF65-F5344CB8AC3E}">
        <p14:creationId xmlns:p14="http://schemas.microsoft.com/office/powerpoint/2010/main" val="239869365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A68D7E82-4E55-4342-9113-5E632C07DEE8}" type="slidenum">
              <a:rPr lang="en-US"/>
              <a:pPr>
                <a:defRPr/>
              </a:pPr>
              <a:t>‹#›</a:t>
            </a:fld>
            <a:endParaRPr lang="en-US"/>
          </a:p>
        </p:txBody>
      </p:sp>
    </p:spTree>
    <p:extLst>
      <p:ext uri="{BB962C8B-B14F-4D97-AF65-F5344CB8AC3E}">
        <p14:creationId xmlns:p14="http://schemas.microsoft.com/office/powerpoint/2010/main" val="278367216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CE391A40-AAC3-EE4F-828F-F62E3770E9CA}" type="slidenum">
              <a:rPr lang="en-US"/>
              <a:pPr>
                <a:defRPr/>
              </a:pPr>
              <a:t>‹#›</a:t>
            </a:fld>
            <a:endParaRPr lang="en-US"/>
          </a:p>
        </p:txBody>
      </p:sp>
    </p:spTree>
    <p:extLst>
      <p:ext uri="{BB962C8B-B14F-4D97-AF65-F5344CB8AC3E}">
        <p14:creationId xmlns:p14="http://schemas.microsoft.com/office/powerpoint/2010/main" val="583837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349102555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7BDE2EFE-7898-6E4F-9985-33D8CEC022FF}" type="slidenum">
              <a:rPr lang="en-US"/>
              <a:pPr>
                <a:defRPr/>
              </a:pPr>
              <a:t>‹#›</a:t>
            </a:fld>
            <a:endParaRPr lang="en-US"/>
          </a:p>
        </p:txBody>
      </p:sp>
    </p:spTree>
    <p:extLst>
      <p:ext uri="{BB962C8B-B14F-4D97-AF65-F5344CB8AC3E}">
        <p14:creationId xmlns:p14="http://schemas.microsoft.com/office/powerpoint/2010/main" val="424821270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3EC9275B-B27A-5046-B8B0-A66C5FCC6097}" type="slidenum">
              <a:rPr lang="en-US"/>
              <a:pPr>
                <a:defRPr/>
              </a:pPr>
              <a:t>‹#›</a:t>
            </a:fld>
            <a:endParaRPr lang="en-US"/>
          </a:p>
        </p:txBody>
      </p:sp>
    </p:spTree>
    <p:extLst>
      <p:ext uri="{BB962C8B-B14F-4D97-AF65-F5344CB8AC3E}">
        <p14:creationId xmlns:p14="http://schemas.microsoft.com/office/powerpoint/2010/main" val="332905852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F674976B-0482-0C45-970F-D05EB8615B79}" type="slidenum">
              <a:rPr lang="en-US"/>
              <a:pPr>
                <a:defRPr/>
              </a:pPr>
              <a:t>‹#›</a:t>
            </a:fld>
            <a:endParaRPr lang="en-US"/>
          </a:p>
        </p:txBody>
      </p:sp>
    </p:spTree>
    <p:extLst>
      <p:ext uri="{BB962C8B-B14F-4D97-AF65-F5344CB8AC3E}">
        <p14:creationId xmlns:p14="http://schemas.microsoft.com/office/powerpoint/2010/main" val="85669314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A836F0C3-C80B-334A-8FD0-EFE5254B8033}" type="slidenum">
              <a:rPr lang="en-US"/>
              <a:pPr>
                <a:defRPr/>
              </a:pPr>
              <a:t>‹#›</a:t>
            </a:fld>
            <a:endParaRPr lang="en-US"/>
          </a:p>
        </p:txBody>
      </p:sp>
    </p:spTree>
    <p:extLst>
      <p:ext uri="{BB962C8B-B14F-4D97-AF65-F5344CB8AC3E}">
        <p14:creationId xmlns:p14="http://schemas.microsoft.com/office/powerpoint/2010/main" val="24397203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4789BB62-FF00-CE40-8532-4AA574458788}" type="slidenum">
              <a:rPr lang="en-US"/>
              <a:pPr>
                <a:defRPr/>
              </a:pPr>
              <a:t>‹#›</a:t>
            </a:fld>
            <a:endParaRPr lang="en-US"/>
          </a:p>
        </p:txBody>
      </p:sp>
    </p:spTree>
    <p:extLst>
      <p:ext uri="{BB962C8B-B14F-4D97-AF65-F5344CB8AC3E}">
        <p14:creationId xmlns:p14="http://schemas.microsoft.com/office/powerpoint/2010/main" val="15076316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ADE0B610-4ACA-6745-9643-A289F995E497}" type="slidenum">
              <a:rPr lang="en-US"/>
              <a:pPr>
                <a:defRPr/>
              </a:pPr>
              <a:t>‹#›</a:t>
            </a:fld>
            <a:endParaRPr lang="en-US"/>
          </a:p>
        </p:txBody>
      </p:sp>
    </p:spTree>
    <p:extLst>
      <p:ext uri="{BB962C8B-B14F-4D97-AF65-F5344CB8AC3E}">
        <p14:creationId xmlns:p14="http://schemas.microsoft.com/office/powerpoint/2010/main" val="40350067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75BF0B39-CBAF-E54A-B6AB-5336EF817856}" type="slidenum">
              <a:rPr lang="en-US"/>
              <a:pPr>
                <a:defRPr/>
              </a:pPr>
              <a:t>‹#›</a:t>
            </a:fld>
            <a:endParaRPr lang="en-US"/>
          </a:p>
        </p:txBody>
      </p:sp>
    </p:spTree>
    <p:extLst>
      <p:ext uri="{BB962C8B-B14F-4D97-AF65-F5344CB8AC3E}">
        <p14:creationId xmlns:p14="http://schemas.microsoft.com/office/powerpoint/2010/main" val="182992636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7550ADD7-D299-EA4B-9F24-31804CC71D7E}" type="slidenum">
              <a:rPr lang="en-US"/>
              <a:pPr>
                <a:defRPr/>
              </a:pPr>
              <a:t>‹#›</a:t>
            </a:fld>
            <a:endParaRPr lang="en-US"/>
          </a:p>
        </p:txBody>
      </p:sp>
    </p:spTree>
    <p:extLst>
      <p:ext uri="{BB962C8B-B14F-4D97-AF65-F5344CB8AC3E}">
        <p14:creationId xmlns:p14="http://schemas.microsoft.com/office/powerpoint/2010/main" val="106900956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sldNum" idx="10"/>
          </p:nvPr>
        </p:nvSpPr>
        <p:spPr>
          <a:ln/>
        </p:spPr>
        <p:txBody>
          <a:bodyPr/>
          <a:lstStyle>
            <a:lvl1pPr>
              <a:defRPr/>
            </a:lvl1pPr>
          </a:lstStyle>
          <a:p>
            <a:pPr>
              <a:defRPr/>
            </a:pPr>
            <a:fld id="{CD2DCD52-BDD6-0F48-8EF6-6CB1E6BA6D91}" type="slidenum">
              <a:rPr lang="en-US"/>
              <a:pPr>
                <a:defRPr/>
              </a:pPr>
              <a:t>‹#›</a:t>
            </a:fld>
            <a:endParaRPr lang="en-US"/>
          </a:p>
        </p:txBody>
      </p:sp>
    </p:spTree>
    <p:extLst>
      <p:ext uri="{BB962C8B-B14F-4D97-AF65-F5344CB8AC3E}">
        <p14:creationId xmlns:p14="http://schemas.microsoft.com/office/powerpoint/2010/main" val="278368398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3FF7BB06-45C8-9840-9329-6B4E5F5223FC}" type="slidenum">
              <a:rPr lang="en-US"/>
              <a:pPr>
                <a:defRPr/>
              </a:pPr>
              <a:t>‹#›</a:t>
            </a:fld>
            <a:endParaRPr lang="en-US"/>
          </a:p>
        </p:txBody>
      </p:sp>
    </p:spTree>
    <p:extLst>
      <p:ext uri="{BB962C8B-B14F-4D97-AF65-F5344CB8AC3E}">
        <p14:creationId xmlns:p14="http://schemas.microsoft.com/office/powerpoint/2010/main" val="81729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97931150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idx="10"/>
          </p:nvPr>
        </p:nvSpPr>
        <p:spPr>
          <a:ln/>
        </p:spPr>
        <p:txBody>
          <a:bodyPr/>
          <a:lstStyle>
            <a:lvl1pPr>
              <a:defRPr/>
            </a:lvl1pPr>
          </a:lstStyle>
          <a:p>
            <a:pPr>
              <a:defRPr/>
            </a:pPr>
            <a:fld id="{D2BC8940-BF53-6844-848B-F018018F53E9}" type="slidenum">
              <a:rPr lang="en-US"/>
              <a:pPr>
                <a:defRPr/>
              </a:pPr>
              <a:t>‹#›</a:t>
            </a:fld>
            <a:endParaRPr lang="en-US"/>
          </a:p>
        </p:txBody>
      </p:sp>
    </p:spTree>
    <p:extLst>
      <p:ext uri="{BB962C8B-B14F-4D97-AF65-F5344CB8AC3E}">
        <p14:creationId xmlns:p14="http://schemas.microsoft.com/office/powerpoint/2010/main" val="61875281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idx="10"/>
          </p:nvPr>
        </p:nvSpPr>
        <p:spPr>
          <a:ln/>
        </p:spPr>
        <p:txBody>
          <a:bodyPr/>
          <a:lstStyle>
            <a:lvl1pPr>
              <a:defRPr/>
            </a:lvl1pPr>
          </a:lstStyle>
          <a:p>
            <a:pPr>
              <a:defRPr/>
            </a:pPr>
            <a:fld id="{FFA5BC7E-1A0D-4344-BD1F-D644FFCB782E}" type="slidenum">
              <a:rPr lang="en-US"/>
              <a:pPr>
                <a:defRPr/>
              </a:pPr>
              <a:t>‹#›</a:t>
            </a:fld>
            <a:endParaRPr lang="en-US"/>
          </a:p>
        </p:txBody>
      </p:sp>
    </p:spTree>
    <p:extLst>
      <p:ext uri="{BB962C8B-B14F-4D97-AF65-F5344CB8AC3E}">
        <p14:creationId xmlns:p14="http://schemas.microsoft.com/office/powerpoint/2010/main" val="415433639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sldNum" idx="10"/>
          </p:nvPr>
        </p:nvSpPr>
        <p:spPr>
          <a:ln/>
        </p:spPr>
        <p:txBody>
          <a:bodyPr/>
          <a:lstStyle>
            <a:lvl1pPr>
              <a:defRPr/>
            </a:lvl1pPr>
          </a:lstStyle>
          <a:p>
            <a:pPr>
              <a:defRPr/>
            </a:pPr>
            <a:fld id="{993AF8BB-74BB-464F-A7BA-9A37D4B28585}" type="slidenum">
              <a:rPr lang="en-US"/>
              <a:pPr>
                <a:defRPr/>
              </a:pPr>
              <a:t>‹#›</a:t>
            </a:fld>
            <a:endParaRPr lang="en-US"/>
          </a:p>
        </p:txBody>
      </p:sp>
    </p:spTree>
    <p:extLst>
      <p:ext uri="{BB962C8B-B14F-4D97-AF65-F5344CB8AC3E}">
        <p14:creationId xmlns:p14="http://schemas.microsoft.com/office/powerpoint/2010/main" val="21873174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sldNum" idx="10"/>
          </p:nvPr>
        </p:nvSpPr>
        <p:spPr>
          <a:ln/>
        </p:spPr>
        <p:txBody>
          <a:bodyPr/>
          <a:lstStyle>
            <a:lvl1pPr>
              <a:defRPr/>
            </a:lvl1pPr>
          </a:lstStyle>
          <a:p>
            <a:pPr>
              <a:defRPr/>
            </a:pPr>
            <a:fld id="{9D8B8050-5692-0549-8127-7D5E4F3AD2A7}" type="slidenum">
              <a:rPr lang="en-US"/>
              <a:pPr>
                <a:defRPr/>
              </a:pPr>
              <a:t>‹#›</a:t>
            </a:fld>
            <a:endParaRPr lang="en-US"/>
          </a:p>
        </p:txBody>
      </p:sp>
    </p:spTree>
    <p:extLst>
      <p:ext uri="{BB962C8B-B14F-4D97-AF65-F5344CB8AC3E}">
        <p14:creationId xmlns:p14="http://schemas.microsoft.com/office/powerpoint/2010/main" val="382813199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a:ln/>
        </p:spPr>
        <p:txBody>
          <a:bodyPr/>
          <a:lstStyle>
            <a:lvl1pPr>
              <a:defRPr/>
            </a:lvl1pPr>
          </a:lstStyle>
          <a:p>
            <a:pPr>
              <a:defRPr/>
            </a:pPr>
            <a:fld id="{D2DD889C-F675-244F-B647-AF2E7DCD7048}" type="slidenum">
              <a:rPr lang="en-US"/>
              <a:pPr>
                <a:defRPr/>
              </a:pPr>
              <a:t>‹#›</a:t>
            </a:fld>
            <a:endParaRPr lang="en-US"/>
          </a:p>
        </p:txBody>
      </p:sp>
    </p:spTree>
    <p:extLst>
      <p:ext uri="{BB962C8B-B14F-4D97-AF65-F5344CB8AC3E}">
        <p14:creationId xmlns:p14="http://schemas.microsoft.com/office/powerpoint/2010/main" val="373062540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2F14B371-30EE-5941-8E85-A0CE73D1CD49}" type="slidenum">
              <a:rPr lang="en-US"/>
              <a:pPr>
                <a:defRPr/>
              </a:pPr>
              <a:t>‹#›</a:t>
            </a:fld>
            <a:endParaRPr lang="en-US"/>
          </a:p>
        </p:txBody>
      </p:sp>
    </p:spTree>
    <p:extLst>
      <p:ext uri="{BB962C8B-B14F-4D97-AF65-F5344CB8AC3E}">
        <p14:creationId xmlns:p14="http://schemas.microsoft.com/office/powerpoint/2010/main" val="268204370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BD5848E4-6C3B-8D45-82DF-170EDEF24B26}" type="slidenum">
              <a:rPr lang="en-US"/>
              <a:pPr>
                <a:defRPr/>
              </a:pPr>
              <a:t>‹#›</a:t>
            </a:fld>
            <a:endParaRPr lang="en-US"/>
          </a:p>
        </p:txBody>
      </p:sp>
    </p:spTree>
    <p:extLst>
      <p:ext uri="{BB962C8B-B14F-4D97-AF65-F5344CB8AC3E}">
        <p14:creationId xmlns:p14="http://schemas.microsoft.com/office/powerpoint/2010/main" val="8700839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6E368164-FF09-6D47-BE16-D689A817C160}" type="slidenum">
              <a:rPr lang="en-US"/>
              <a:pPr>
                <a:defRPr/>
              </a:pPr>
              <a:t>‹#›</a:t>
            </a:fld>
            <a:endParaRPr lang="en-US"/>
          </a:p>
        </p:txBody>
      </p:sp>
    </p:spTree>
    <p:extLst>
      <p:ext uri="{BB962C8B-B14F-4D97-AF65-F5344CB8AC3E}">
        <p14:creationId xmlns:p14="http://schemas.microsoft.com/office/powerpoint/2010/main" val="332087280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C11AC43E-8E6E-3E43-81E7-66AE9D5197C3}" type="slidenum">
              <a:rPr lang="en-US"/>
              <a:pPr>
                <a:defRPr/>
              </a:pPr>
              <a:t>‹#›</a:t>
            </a:fld>
            <a:endParaRPr lang="en-US"/>
          </a:p>
        </p:txBody>
      </p:sp>
    </p:spTree>
    <p:extLst>
      <p:ext uri="{BB962C8B-B14F-4D97-AF65-F5344CB8AC3E}">
        <p14:creationId xmlns:p14="http://schemas.microsoft.com/office/powerpoint/2010/main" val="404469674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31729910-342F-7241-8A29-AB1339B8B30E}" type="slidenum">
              <a:rPr lang="en-US"/>
              <a:pPr>
                <a:defRPr/>
              </a:pPr>
              <a:t>‹#›</a:t>
            </a:fld>
            <a:endParaRPr lang="en-US"/>
          </a:p>
        </p:txBody>
      </p:sp>
    </p:spTree>
    <p:extLst>
      <p:ext uri="{BB962C8B-B14F-4D97-AF65-F5344CB8AC3E}">
        <p14:creationId xmlns:p14="http://schemas.microsoft.com/office/powerpoint/2010/main" val="3146368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extLst>
      <p:ext uri="{BB962C8B-B14F-4D97-AF65-F5344CB8AC3E}">
        <p14:creationId xmlns:p14="http://schemas.microsoft.com/office/powerpoint/2010/main" val="19328581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8A1485B3-ADB6-6740-B866-03E0E0A3EC1E}" type="slidenum">
              <a:rPr lang="en-US"/>
              <a:pPr>
                <a:defRPr/>
              </a:pPr>
              <a:t>‹#›</a:t>
            </a:fld>
            <a:endParaRPr lang="en-US"/>
          </a:p>
        </p:txBody>
      </p:sp>
    </p:spTree>
    <p:extLst>
      <p:ext uri="{BB962C8B-B14F-4D97-AF65-F5344CB8AC3E}">
        <p14:creationId xmlns:p14="http://schemas.microsoft.com/office/powerpoint/2010/main" val="7663085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10CA0D47-F2EF-3A46-B1C2-2F3EBEA32C2F}" type="slidenum">
              <a:rPr lang="en-US"/>
              <a:pPr>
                <a:defRPr/>
              </a:pPr>
              <a:t>‹#›</a:t>
            </a:fld>
            <a:endParaRPr lang="en-US"/>
          </a:p>
        </p:txBody>
      </p:sp>
    </p:spTree>
    <p:extLst>
      <p:ext uri="{BB962C8B-B14F-4D97-AF65-F5344CB8AC3E}">
        <p14:creationId xmlns:p14="http://schemas.microsoft.com/office/powerpoint/2010/main" val="11440826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8814D04F-76A8-EF47-B7A3-A6B9A92B7F26}" type="slidenum">
              <a:rPr lang="en-US"/>
              <a:pPr>
                <a:defRPr/>
              </a:pPr>
              <a:t>‹#›</a:t>
            </a:fld>
            <a:endParaRPr lang="en-US"/>
          </a:p>
        </p:txBody>
      </p:sp>
    </p:spTree>
    <p:extLst>
      <p:ext uri="{BB962C8B-B14F-4D97-AF65-F5344CB8AC3E}">
        <p14:creationId xmlns:p14="http://schemas.microsoft.com/office/powerpoint/2010/main" val="154342252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F892A506-835F-2D46-99E8-A7EC6ACEE55E}" type="slidenum">
              <a:rPr lang="en-US"/>
              <a:pPr>
                <a:defRPr/>
              </a:pPr>
              <a:t>‹#›</a:t>
            </a:fld>
            <a:endParaRPr lang="en-US"/>
          </a:p>
        </p:txBody>
      </p:sp>
    </p:spTree>
    <p:extLst>
      <p:ext uri="{BB962C8B-B14F-4D97-AF65-F5344CB8AC3E}">
        <p14:creationId xmlns:p14="http://schemas.microsoft.com/office/powerpoint/2010/main" val="316766574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30C8FC3C-9F28-A14C-A5A7-2079C8077AE3}" type="slidenum">
              <a:rPr lang="en-US"/>
              <a:pPr>
                <a:defRPr/>
              </a:pPr>
              <a:t>‹#›</a:t>
            </a:fld>
            <a:endParaRPr lang="en-US"/>
          </a:p>
        </p:txBody>
      </p:sp>
    </p:spTree>
    <p:extLst>
      <p:ext uri="{BB962C8B-B14F-4D97-AF65-F5344CB8AC3E}">
        <p14:creationId xmlns:p14="http://schemas.microsoft.com/office/powerpoint/2010/main" val="102238000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E08EA119-AA4E-2A4E-87AE-8B75F695F37F}" type="slidenum">
              <a:rPr lang="en-US"/>
              <a:pPr>
                <a:defRPr/>
              </a:pPr>
              <a:t>‹#›</a:t>
            </a:fld>
            <a:endParaRPr lang="en-US"/>
          </a:p>
        </p:txBody>
      </p:sp>
    </p:spTree>
    <p:extLst>
      <p:ext uri="{BB962C8B-B14F-4D97-AF65-F5344CB8AC3E}">
        <p14:creationId xmlns:p14="http://schemas.microsoft.com/office/powerpoint/2010/main" val="252272307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26E28D25-08D3-6C40-986C-34B72D777C35}" type="slidenum">
              <a:rPr lang="en-US"/>
              <a:pPr>
                <a:defRPr/>
              </a:pPr>
              <a:t>‹#›</a:t>
            </a:fld>
            <a:endParaRPr lang="en-US"/>
          </a:p>
        </p:txBody>
      </p:sp>
    </p:spTree>
    <p:extLst>
      <p:ext uri="{BB962C8B-B14F-4D97-AF65-F5344CB8AC3E}">
        <p14:creationId xmlns:p14="http://schemas.microsoft.com/office/powerpoint/2010/main" val="7184650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914215E9-4330-FA45-B983-D71E966C2494}" type="slidenum">
              <a:rPr lang="en-US"/>
              <a:pPr>
                <a:defRPr/>
              </a:pPr>
              <a:t>‹#›</a:t>
            </a:fld>
            <a:endParaRPr lang="en-US"/>
          </a:p>
        </p:txBody>
      </p:sp>
    </p:spTree>
    <p:extLst>
      <p:ext uri="{BB962C8B-B14F-4D97-AF65-F5344CB8AC3E}">
        <p14:creationId xmlns:p14="http://schemas.microsoft.com/office/powerpoint/2010/main" val="226985308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081E9661-F860-3940-835C-E06907127E0F}" type="slidenum">
              <a:rPr lang="en-US"/>
              <a:pPr>
                <a:defRPr/>
              </a:pPr>
              <a:t>‹#›</a:t>
            </a:fld>
            <a:endParaRPr lang="en-US"/>
          </a:p>
        </p:txBody>
      </p:sp>
    </p:spTree>
    <p:extLst>
      <p:ext uri="{BB962C8B-B14F-4D97-AF65-F5344CB8AC3E}">
        <p14:creationId xmlns:p14="http://schemas.microsoft.com/office/powerpoint/2010/main" val="134215509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C724554-936B-594D-AA13-DCF3599F31F6}" type="slidenum">
              <a:rPr lang="en-US"/>
              <a:pPr>
                <a:defRPr/>
              </a:pPr>
              <a:t>‹#›</a:t>
            </a:fld>
            <a:endParaRPr lang="en-US"/>
          </a:p>
        </p:txBody>
      </p:sp>
    </p:spTree>
    <p:extLst>
      <p:ext uri="{BB962C8B-B14F-4D97-AF65-F5344CB8AC3E}">
        <p14:creationId xmlns:p14="http://schemas.microsoft.com/office/powerpoint/2010/main" val="2700575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13" Type="http://schemas.openxmlformats.org/officeDocument/2006/relationships/image" Target="../media/image2.jpeg"/><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13" Type="http://schemas.openxmlformats.org/officeDocument/2006/relationships/image" Target="../media/image2.jpeg"/><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571500" y="5016500"/>
            <a:ext cx="11850688" cy="3163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026" name="Line 2"/>
          <p:cNvSpPr>
            <a:spLocks noChangeShapeType="1"/>
          </p:cNvSpPr>
          <p:nvPr/>
        </p:nvSpPr>
        <p:spPr bwMode="auto">
          <a:xfrm>
            <a:off x="647700" y="3961606"/>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027" name="Rectangle 3"/>
          <p:cNvSpPr>
            <a:spLocks noGrp="1" noChangeArrowheads="1"/>
          </p:cNvSpPr>
          <p:nvPr>
            <p:ph type="title"/>
          </p:nvPr>
        </p:nvSpPr>
        <p:spPr bwMode="auto">
          <a:xfrm>
            <a:off x="571500" y="1320800"/>
            <a:ext cx="11850688" cy="23360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0242"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0243"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BF6931AB-6532-304C-A554-03C4E777D590}" type="slidenum">
              <a:rPr lang="en-US"/>
              <a:pPr>
                <a:defRPr/>
              </a:pPr>
              <a:t>‹#›</a:t>
            </a:fld>
            <a:endParaRPr lang="en-US"/>
          </a:p>
        </p:txBody>
      </p:sp>
      <p:sp>
        <p:nvSpPr>
          <p:cNvPr id="10244"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1266"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1267"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9E15170F-BF4F-F742-BA51-3C0C03EA7196}" type="slidenum">
              <a:rPr lang="en-US"/>
              <a:pPr>
                <a:defRPr/>
              </a:pPr>
              <a:t>‹#›</a:t>
            </a:fld>
            <a:endParaRPr lang="en-US"/>
          </a:p>
        </p:txBody>
      </p:sp>
      <p:sp>
        <p:nvSpPr>
          <p:cNvPr id="11268"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body" idx="1"/>
          </p:nvPr>
        </p:nvSpPr>
        <p:spPr bwMode="auto">
          <a:xfrm>
            <a:off x="8369300" y="2324100"/>
            <a:ext cx="4052888" cy="89027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2290"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2291"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body" idx="1"/>
          </p:nvPr>
        </p:nvSpPr>
        <p:spPr bwMode="auto">
          <a:xfrm>
            <a:off x="571500" y="863600"/>
            <a:ext cx="11850688" cy="83550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4338" name="Line 2"/>
          <p:cNvSpPr>
            <a:spLocks noChangeShapeType="1"/>
          </p:cNvSpPr>
          <p:nvPr/>
        </p:nvSpPr>
        <p:spPr bwMode="auto">
          <a:xfrm flipH="1">
            <a:off x="9055100" y="519113"/>
            <a:ext cx="23813" cy="79644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4339" name="Line 3"/>
          <p:cNvSpPr>
            <a:spLocks noChangeShapeType="1"/>
          </p:cNvSpPr>
          <p:nvPr/>
        </p:nvSpPr>
        <p:spPr bwMode="auto">
          <a:xfrm>
            <a:off x="9066213" y="3092450"/>
            <a:ext cx="3430587" cy="1588"/>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4340" name="Line 4"/>
          <p:cNvSpPr>
            <a:spLocks noChangeShapeType="1"/>
          </p:cNvSpPr>
          <p:nvPr/>
        </p:nvSpPr>
        <p:spPr bwMode="auto">
          <a:xfrm>
            <a:off x="9066213" y="5873750"/>
            <a:ext cx="3430587" cy="1588"/>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5362"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5363"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6386" name="Line 2"/>
          <p:cNvSpPr>
            <a:spLocks noChangeShapeType="1"/>
          </p:cNvSpPr>
          <p:nvPr/>
        </p:nvSpPr>
        <p:spPr bwMode="auto">
          <a:xfrm flipH="1">
            <a:off x="4419600" y="1778000"/>
            <a:ext cx="23813" cy="5054600"/>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a:spLocks noGrp="1" noChangeArrowheads="1"/>
          </p:cNvSpPr>
          <p:nvPr>
            <p:ph type="body" idx="1"/>
          </p:nvPr>
        </p:nvSpPr>
        <p:spPr bwMode="auto">
          <a:xfrm>
            <a:off x="571500" y="5016500"/>
            <a:ext cx="5068888" cy="36607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7410" name="Line 2"/>
          <p:cNvSpPr>
            <a:spLocks noChangeShapeType="1"/>
          </p:cNvSpPr>
          <p:nvPr/>
        </p:nvSpPr>
        <p:spPr bwMode="auto">
          <a:xfrm>
            <a:off x="647700" y="4749800"/>
            <a:ext cx="4881563"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7411" name="Rectangle 3"/>
          <p:cNvSpPr>
            <a:spLocks noGrp="1" noChangeArrowheads="1"/>
          </p:cNvSpPr>
          <p:nvPr>
            <p:ph type="title"/>
          </p:nvPr>
        </p:nvSpPr>
        <p:spPr bwMode="auto">
          <a:xfrm>
            <a:off x="571500" y="1320800"/>
            <a:ext cx="5068888" cy="3163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bwMode="auto">
          <a:xfrm>
            <a:off x="1409700" y="7785100"/>
            <a:ext cx="5780088" cy="16906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ctr" anchorCtr="0" compatLnSpc="1">
            <a:prstTxWarp prst="textNoShape">
              <a:avLst/>
            </a:prstTxWarp>
          </a:bodyPr>
          <a:lstStyle/>
          <a:p>
            <a:pPr lvl="0"/>
            <a:r>
              <a:rPr lang="en-GB"/>
              <a:t>Click to edit the title text format</a:t>
            </a:r>
          </a:p>
        </p:txBody>
      </p:sp>
      <p:sp>
        <p:nvSpPr>
          <p:cNvPr id="18434" name="Line 2"/>
          <p:cNvSpPr>
            <a:spLocks noChangeShapeType="1"/>
          </p:cNvSpPr>
          <p:nvPr/>
        </p:nvSpPr>
        <p:spPr bwMode="auto">
          <a:xfrm>
            <a:off x="7543800" y="7975600"/>
            <a:ext cx="1588" cy="1422400"/>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8435" name="Rectangle 3"/>
          <p:cNvSpPr>
            <a:spLocks noGrp="1" noChangeArrowheads="1"/>
          </p:cNvSpPr>
          <p:nvPr>
            <p:ph type="body" idx="1"/>
          </p:nvPr>
        </p:nvSpPr>
        <p:spPr bwMode="auto">
          <a:xfrm>
            <a:off x="7848600" y="8470900"/>
            <a:ext cx="4941888" cy="36607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9458" name="Line 2"/>
          <p:cNvSpPr>
            <a:spLocks noChangeShapeType="1"/>
          </p:cNvSpPr>
          <p:nvPr/>
        </p:nvSpPr>
        <p:spPr bwMode="auto">
          <a:xfrm>
            <a:off x="6502400" y="1803400"/>
            <a:ext cx="1588" cy="4318000"/>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050"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051"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0482" name="Line 2"/>
          <p:cNvSpPr>
            <a:spLocks noChangeShapeType="1"/>
          </p:cNvSpPr>
          <p:nvPr/>
        </p:nvSpPr>
        <p:spPr bwMode="auto">
          <a:xfrm flipH="1">
            <a:off x="6477000" y="508000"/>
            <a:ext cx="23813" cy="8013700"/>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1506" name="Line 2"/>
          <p:cNvSpPr>
            <a:spLocks noChangeShapeType="1"/>
          </p:cNvSpPr>
          <p:nvPr/>
        </p:nvSpPr>
        <p:spPr bwMode="auto">
          <a:xfrm flipH="1">
            <a:off x="4432300" y="1776413"/>
            <a:ext cx="23813" cy="50688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1507" name="Line 3"/>
          <p:cNvSpPr>
            <a:spLocks noChangeShapeType="1"/>
          </p:cNvSpPr>
          <p:nvPr/>
        </p:nvSpPr>
        <p:spPr bwMode="auto">
          <a:xfrm flipH="1">
            <a:off x="8534400" y="1776413"/>
            <a:ext cx="23813" cy="50688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body" idx="1"/>
          </p:nvPr>
        </p:nvSpPr>
        <p:spPr bwMode="auto">
          <a:xfrm>
            <a:off x="571500" y="2324100"/>
            <a:ext cx="5068888" cy="7318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3554" name="Line 2"/>
          <p:cNvSpPr>
            <a:spLocks noChangeShapeType="1"/>
          </p:cNvSpPr>
          <p:nvPr/>
        </p:nvSpPr>
        <p:spPr bwMode="auto">
          <a:xfrm>
            <a:off x="647700" y="1968500"/>
            <a:ext cx="48768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3555" name="Rectangle 3"/>
          <p:cNvSpPr>
            <a:spLocks noGrp="1" noChangeArrowheads="1"/>
          </p:cNvSpPr>
          <p:nvPr>
            <p:ph type="title"/>
          </p:nvPr>
        </p:nvSpPr>
        <p:spPr bwMode="auto">
          <a:xfrm>
            <a:off x="571500" y="328613"/>
            <a:ext cx="50688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4578" name="Line 2"/>
          <p:cNvSpPr>
            <a:spLocks noChangeShapeType="1"/>
          </p:cNvSpPr>
          <p:nvPr/>
        </p:nvSpPr>
        <p:spPr bwMode="auto">
          <a:xfrm flipH="1">
            <a:off x="6477000" y="519113"/>
            <a:ext cx="23813" cy="79644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4579" name="Line 3"/>
          <p:cNvSpPr>
            <a:spLocks noChangeShapeType="1"/>
          </p:cNvSpPr>
          <p:nvPr/>
        </p:nvSpPr>
        <p:spPr bwMode="auto">
          <a:xfrm>
            <a:off x="6488113" y="4476750"/>
            <a:ext cx="5995987" cy="1588"/>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hf hdr="0" ftr="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body" idx="1"/>
          </p:nvPr>
        </p:nvSpPr>
        <p:spPr bwMode="auto">
          <a:xfrm>
            <a:off x="571500" y="2324100"/>
            <a:ext cx="5068888" cy="7318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5602"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5603"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6626"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6627"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6628" name="Rectangle 4"/>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FC6198F5-EBB4-8446-B074-2C0AE5D5E2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649"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4750" y="8777288"/>
            <a:ext cx="2889250" cy="8239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7650" name="Rectangle 2"/>
          <p:cNvSpPr>
            <a:spLocks noGrp="1" noChangeArrowheads="1"/>
          </p:cNvSpPr>
          <p:nvPr>
            <p:ph type="dt"/>
          </p:nvPr>
        </p:nvSpPr>
        <p:spPr bwMode="auto">
          <a:xfrm>
            <a:off x="9747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r>
              <a:rPr lang="en-US"/>
              <a:t>10/21/2020</a:t>
            </a:r>
          </a:p>
        </p:txBody>
      </p:sp>
      <p:sp>
        <p:nvSpPr>
          <p:cNvPr id="27651" name="Text Box 3"/>
          <p:cNvSpPr txBox="1">
            <a:spLocks noChangeArrowheads="1"/>
          </p:cNvSpPr>
          <p:nvPr/>
        </p:nvSpPr>
        <p:spPr bwMode="auto">
          <a:xfrm>
            <a:off x="4441825" y="8885238"/>
            <a:ext cx="4116388" cy="6492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7652" name="Rectangle 4"/>
          <p:cNvSpPr>
            <a:spLocks noGrp="1" noChangeArrowheads="1"/>
          </p:cNvSpPr>
          <p:nvPr>
            <p:ph type="sldNum"/>
          </p:nvPr>
        </p:nvSpPr>
        <p:spPr bwMode="auto">
          <a:xfrm>
            <a:off x="93186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fld id="{A4BBA098-45FA-4740-B54A-326D89CB41EC}" type="slidenum">
              <a:rPr lang="en-US"/>
              <a:pPr>
                <a:defRPr/>
              </a:pPr>
              <a:t>‹#›</a:t>
            </a:fld>
            <a:endParaRPr lang="en-US"/>
          </a:p>
        </p:txBody>
      </p:sp>
      <p:sp>
        <p:nvSpPr>
          <p:cNvPr id="27653" name="Rectangle 5"/>
          <p:cNvSpPr>
            <a:spLocks noGrp="1" noChangeArrowheads="1"/>
          </p:cNvSpPr>
          <p:nvPr>
            <p:ph type="title"/>
          </p:nvPr>
        </p:nvSpPr>
        <p:spPr bwMode="auto">
          <a:xfrm>
            <a:off x="650875" y="388938"/>
            <a:ext cx="11691938" cy="16160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27654" name="Rectangle 6"/>
          <p:cNvSpPr>
            <a:spLocks noGrp="1" noChangeArrowheads="1"/>
          </p:cNvSpPr>
          <p:nvPr>
            <p:ph type="body" idx="1"/>
          </p:nvPr>
        </p:nvSpPr>
        <p:spPr bwMode="auto">
          <a:xfrm>
            <a:off x="650875" y="2281238"/>
            <a:ext cx="11691938" cy="56451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2988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hf hdr="0" ftr="0"/>
  <p:txStyles>
    <p:titleStyle>
      <a:lvl1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mj-lt"/>
          <a:ea typeface="+mj-ea"/>
          <a:cs typeface="+mj-cs"/>
        </a:defRPr>
      </a:lvl1pPr>
      <a:lvl2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2pPr>
      <a:lvl3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3pPr>
      <a:lvl4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4pPr>
      <a:lvl5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5pPr>
      <a:lvl6pPr marL="25146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6pPr>
      <a:lvl7pPr marL="29718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7pPr>
      <a:lvl8pPr marL="34290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8pPr>
      <a:lvl9pPr marL="38862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9pPr>
    </p:titleStyle>
    <p:bodyStyle>
      <a:lvl1pPr marL="342900" indent="-342900" algn="l" defTabSz="358775" rtl="0" eaLnBrk="0" fontAlgn="base" hangingPunct="0">
        <a:lnSpc>
          <a:spcPct val="93000"/>
        </a:lnSpc>
        <a:spcBef>
          <a:spcPct val="0"/>
        </a:spcBef>
        <a:spcAft>
          <a:spcPts val="2013"/>
        </a:spcAft>
        <a:buClr>
          <a:srgbClr val="000000"/>
        </a:buClr>
        <a:buSzPct val="100000"/>
        <a:buFont typeface="Times New Roman" charset="0"/>
        <a:defRPr sz="3400" i="1">
          <a:solidFill>
            <a:srgbClr val="0000FF"/>
          </a:solidFill>
          <a:latin typeface="+mn-lt"/>
          <a:ea typeface="+mn-ea"/>
          <a:cs typeface="+mn-cs"/>
        </a:defRPr>
      </a:lvl1pPr>
      <a:lvl2pPr marL="742950" indent="-285750" algn="l" defTabSz="358775" rtl="0" eaLnBrk="0" fontAlgn="base" hangingPunct="0">
        <a:lnSpc>
          <a:spcPct val="93000"/>
        </a:lnSpc>
        <a:spcBef>
          <a:spcPct val="0"/>
        </a:spcBef>
        <a:spcAft>
          <a:spcPts val="1613"/>
        </a:spcAft>
        <a:buClr>
          <a:srgbClr val="000000"/>
        </a:buClr>
        <a:buSzPct val="100000"/>
        <a:buFont typeface="Times New Roman" charset="0"/>
        <a:defRPr sz="2600" i="1">
          <a:solidFill>
            <a:srgbClr val="000000"/>
          </a:solidFill>
          <a:latin typeface="+mn-lt"/>
          <a:ea typeface="+mn-ea"/>
          <a:cs typeface="+mn-cs"/>
        </a:defRPr>
      </a:lvl2pPr>
      <a:lvl3pPr marL="1143000" indent="-228600" algn="l" defTabSz="358775" rtl="0" eaLnBrk="0" fontAlgn="base" hangingPunct="0">
        <a:lnSpc>
          <a:spcPct val="93000"/>
        </a:lnSpc>
        <a:spcBef>
          <a:spcPct val="0"/>
        </a:spcBef>
        <a:spcAft>
          <a:spcPts val="1213"/>
        </a:spcAft>
        <a:buClr>
          <a:srgbClr val="000000"/>
        </a:buClr>
        <a:buSzPct val="100000"/>
        <a:buFont typeface="Times New Roman" charset="0"/>
        <a:defRPr sz="2300" i="1">
          <a:solidFill>
            <a:srgbClr val="000000"/>
          </a:solidFill>
          <a:latin typeface="+mn-lt"/>
          <a:ea typeface="+mn-ea"/>
          <a:cs typeface="+mn-cs"/>
        </a:defRPr>
      </a:lvl3pPr>
      <a:lvl4pPr marL="1600200" indent="-228600" algn="l" defTabSz="358775" rtl="0" eaLnBrk="0" fontAlgn="base" hangingPunct="0">
        <a:lnSpc>
          <a:spcPct val="93000"/>
        </a:lnSpc>
        <a:spcBef>
          <a:spcPct val="0"/>
        </a:spcBef>
        <a:spcAft>
          <a:spcPts val="813"/>
        </a:spcAft>
        <a:buClr>
          <a:srgbClr val="000000"/>
        </a:buClr>
        <a:buSzPct val="100000"/>
        <a:buFont typeface="Times New Roman" charset="0"/>
        <a:defRPr sz="2000" i="1">
          <a:solidFill>
            <a:srgbClr val="000000"/>
          </a:solidFill>
          <a:latin typeface="+mn-lt"/>
          <a:ea typeface="+mn-ea"/>
          <a:cs typeface="+mn-cs"/>
        </a:defRPr>
      </a:lvl4pPr>
      <a:lvl5pPr marL="20574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5pPr>
      <a:lvl6pPr marL="25146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6pPr>
      <a:lvl7pPr marL="29718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7pPr>
      <a:lvl8pPr marL="34290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8pPr>
      <a:lvl9pPr marL="38862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8673"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4750" y="8777288"/>
            <a:ext cx="2889250" cy="8239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8674" name="Rectangle 2"/>
          <p:cNvSpPr>
            <a:spLocks noGrp="1" noChangeArrowheads="1"/>
          </p:cNvSpPr>
          <p:nvPr>
            <p:ph type="title"/>
          </p:nvPr>
        </p:nvSpPr>
        <p:spPr bwMode="auto">
          <a:xfrm>
            <a:off x="974725" y="866775"/>
            <a:ext cx="11041063" cy="963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28675" name="Rectangle 3"/>
          <p:cNvSpPr>
            <a:spLocks noGrp="1" noChangeArrowheads="1"/>
          </p:cNvSpPr>
          <p:nvPr>
            <p:ph type="body" idx="1"/>
          </p:nvPr>
        </p:nvSpPr>
        <p:spPr bwMode="auto">
          <a:xfrm>
            <a:off x="974725" y="2058988"/>
            <a:ext cx="11041063" cy="65992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8676" name="Rectangle 4"/>
          <p:cNvSpPr>
            <a:spLocks noGrp="1" noChangeArrowheads="1"/>
          </p:cNvSpPr>
          <p:nvPr>
            <p:ph type="dt"/>
          </p:nvPr>
        </p:nvSpPr>
        <p:spPr bwMode="auto">
          <a:xfrm>
            <a:off x="9747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r>
              <a:rPr lang="en-US"/>
              <a:t>10/21/2020</a:t>
            </a:r>
          </a:p>
        </p:txBody>
      </p:sp>
      <p:sp>
        <p:nvSpPr>
          <p:cNvPr id="28677" name="Text Box 5"/>
          <p:cNvSpPr txBox="1">
            <a:spLocks noChangeArrowheads="1"/>
          </p:cNvSpPr>
          <p:nvPr/>
        </p:nvSpPr>
        <p:spPr bwMode="auto">
          <a:xfrm>
            <a:off x="4441825" y="8885238"/>
            <a:ext cx="4116388" cy="6492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8678" name="Rectangle 6"/>
          <p:cNvSpPr>
            <a:spLocks noGrp="1" noChangeArrowheads="1"/>
          </p:cNvSpPr>
          <p:nvPr>
            <p:ph type="sldNum"/>
          </p:nvPr>
        </p:nvSpPr>
        <p:spPr bwMode="auto">
          <a:xfrm>
            <a:off x="93186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fld id="{B55B6CC4-C500-8A48-94CD-4A9BC520D3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p:txStyles>
    <p:titleStyle>
      <a:lvl1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mj-lt"/>
          <a:ea typeface="+mj-ea"/>
          <a:cs typeface="+mj-cs"/>
        </a:defRPr>
      </a:lvl1pPr>
      <a:lvl2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2pPr>
      <a:lvl3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3pPr>
      <a:lvl4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4pPr>
      <a:lvl5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5pPr>
      <a:lvl6pPr marL="25146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6pPr>
      <a:lvl7pPr marL="29718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7pPr>
      <a:lvl8pPr marL="34290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8pPr>
      <a:lvl9pPr marL="38862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9pPr>
    </p:titleStyle>
    <p:bodyStyle>
      <a:lvl1pPr marL="342900" indent="-342900" algn="l" defTabSz="358775" rtl="0" eaLnBrk="0" fontAlgn="base" hangingPunct="0">
        <a:lnSpc>
          <a:spcPct val="93000"/>
        </a:lnSpc>
        <a:spcBef>
          <a:spcPct val="0"/>
        </a:spcBef>
        <a:spcAft>
          <a:spcPts val="2013"/>
        </a:spcAft>
        <a:buClr>
          <a:srgbClr val="000000"/>
        </a:buClr>
        <a:buSzPct val="100000"/>
        <a:buFont typeface="Times New Roman" charset="0"/>
        <a:defRPr sz="3400" i="1">
          <a:solidFill>
            <a:srgbClr val="0000FF"/>
          </a:solidFill>
          <a:latin typeface="+mn-lt"/>
          <a:ea typeface="+mn-ea"/>
          <a:cs typeface="+mn-cs"/>
        </a:defRPr>
      </a:lvl1pPr>
      <a:lvl2pPr marL="742950" indent="-285750" algn="l" defTabSz="358775" rtl="0" eaLnBrk="0" fontAlgn="base" hangingPunct="0">
        <a:lnSpc>
          <a:spcPct val="93000"/>
        </a:lnSpc>
        <a:spcBef>
          <a:spcPct val="0"/>
        </a:spcBef>
        <a:spcAft>
          <a:spcPts val="1613"/>
        </a:spcAft>
        <a:buClr>
          <a:srgbClr val="000000"/>
        </a:buClr>
        <a:buSzPct val="100000"/>
        <a:buFont typeface="Times New Roman" charset="0"/>
        <a:defRPr sz="2600" i="1">
          <a:solidFill>
            <a:srgbClr val="000000"/>
          </a:solidFill>
          <a:latin typeface="+mn-lt"/>
          <a:ea typeface="+mn-ea"/>
          <a:cs typeface="+mn-cs"/>
        </a:defRPr>
      </a:lvl2pPr>
      <a:lvl3pPr marL="1143000" indent="-228600" algn="l" defTabSz="358775" rtl="0" eaLnBrk="0" fontAlgn="base" hangingPunct="0">
        <a:lnSpc>
          <a:spcPct val="93000"/>
        </a:lnSpc>
        <a:spcBef>
          <a:spcPct val="0"/>
        </a:spcBef>
        <a:spcAft>
          <a:spcPts val="1213"/>
        </a:spcAft>
        <a:buClr>
          <a:srgbClr val="000000"/>
        </a:buClr>
        <a:buSzPct val="100000"/>
        <a:buFont typeface="Times New Roman" charset="0"/>
        <a:defRPr sz="2300" i="1">
          <a:solidFill>
            <a:srgbClr val="000000"/>
          </a:solidFill>
          <a:latin typeface="+mn-lt"/>
          <a:ea typeface="+mn-ea"/>
          <a:cs typeface="+mn-cs"/>
        </a:defRPr>
      </a:lvl3pPr>
      <a:lvl4pPr marL="1600200" indent="-228600" algn="l" defTabSz="358775" rtl="0" eaLnBrk="0" fontAlgn="base" hangingPunct="0">
        <a:lnSpc>
          <a:spcPct val="93000"/>
        </a:lnSpc>
        <a:spcBef>
          <a:spcPct val="0"/>
        </a:spcBef>
        <a:spcAft>
          <a:spcPts val="813"/>
        </a:spcAft>
        <a:buClr>
          <a:srgbClr val="000000"/>
        </a:buClr>
        <a:buSzPct val="100000"/>
        <a:buFont typeface="Times New Roman" charset="0"/>
        <a:defRPr sz="2000" i="1">
          <a:solidFill>
            <a:srgbClr val="000000"/>
          </a:solidFill>
          <a:latin typeface="+mn-lt"/>
          <a:ea typeface="+mn-ea"/>
          <a:cs typeface="+mn-cs"/>
        </a:defRPr>
      </a:lvl4pPr>
      <a:lvl5pPr marL="20574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5pPr>
      <a:lvl6pPr marL="25146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6pPr>
      <a:lvl7pPr marL="29718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7pPr>
      <a:lvl8pPr marL="34290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8pPr>
      <a:lvl9pPr marL="38862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3074"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075" name="Rectangle 3"/>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7D854EC2-8F58-5C4F-8AEB-33CAAE66C4BD}" type="slidenum">
              <a:rPr lang="en-US" smtClean="0"/>
              <a:t>‹#›</a:t>
            </a:fld>
            <a:endParaRPr lang="en-US" dirty="0"/>
          </a:p>
        </p:txBody>
      </p:sp>
      <p:pic>
        <p:nvPicPr>
          <p:cNvPr id="2" name="Picture 1">
            <a:extLst>
              <a:ext uri="{FF2B5EF4-FFF2-40B4-BE49-F238E27FC236}">
                <a16:creationId xmlns:a16="http://schemas.microsoft.com/office/drawing/2014/main" id="{337F59D3-B72D-26D3-A2B6-37680FD17E53}"/>
              </a:ext>
            </a:extLst>
          </p:cNvPr>
          <p:cNvPicPr>
            <a:picLocks noChangeAspect="1"/>
          </p:cNvPicPr>
          <p:nvPr userDrawn="1"/>
        </p:nvPicPr>
        <p:blipFill>
          <a:blip r:embed="rId13"/>
          <a:stretch>
            <a:fillRect/>
          </a:stretch>
        </p:blipFill>
        <p:spPr>
          <a:xfrm>
            <a:off x="10689431" y="422325"/>
            <a:ext cx="1752600" cy="993742"/>
          </a:xfrm>
          <a:prstGeom prst="rect">
            <a:avLst/>
          </a:prstGeom>
        </p:spPr>
      </p:pic>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571500" y="3708400"/>
            <a:ext cx="11850688" cy="23256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ctr" anchorCtr="0" compatLnSpc="1">
            <a:prstTxWarp prst="textNoShape">
              <a:avLst/>
            </a:prstTxWarp>
          </a:bodyPr>
          <a:lstStyle/>
          <a:p>
            <a:pPr lvl="0"/>
            <a:r>
              <a:rPr lang="en-GB"/>
              <a:t>Click to edit the title text format</a:t>
            </a:r>
          </a:p>
        </p:txBody>
      </p:sp>
      <p:sp>
        <p:nvSpPr>
          <p:cNvPr id="4098" name="Rectangle 2"/>
          <p:cNvSpPr>
            <a:spLocks noGrp="1" noChangeArrowheads="1"/>
          </p:cNvSpPr>
          <p:nvPr>
            <p:ph type="body" idx="1"/>
          </p:nvPr>
        </p:nvSpPr>
        <p:spPr bwMode="auto">
          <a:xfrm>
            <a:off x="650875" y="2282825"/>
            <a:ext cx="11691938" cy="56451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650875" y="388938"/>
            <a:ext cx="11691938" cy="16176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5122" name="Rectangle 2"/>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FA926AD2-D67B-E04E-BF9D-5B4C5D9F892F}" type="slidenum">
              <a:rPr lang="en-US"/>
              <a:pPr>
                <a:defRPr/>
              </a:pPr>
              <a:t>‹#›</a:t>
            </a:fld>
            <a:endParaRPr lang="en-US"/>
          </a:p>
        </p:txBody>
      </p:sp>
      <p:sp>
        <p:nvSpPr>
          <p:cNvPr id="6146" name="Rectangle 2"/>
          <p:cNvSpPr>
            <a:spLocks noGrp="1" noChangeArrowheads="1"/>
          </p:cNvSpPr>
          <p:nvPr>
            <p:ph type="title"/>
          </p:nvPr>
        </p:nvSpPr>
        <p:spPr bwMode="auto">
          <a:xfrm>
            <a:off x="650875" y="388938"/>
            <a:ext cx="11691938" cy="16176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6147" name="Rectangle 3"/>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7170"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7171"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5AB99F3E-9034-EC4C-AB9F-1C4B53344E32}" type="slidenum">
              <a:rPr lang="en-US"/>
              <a:pPr>
                <a:defRPr/>
              </a:pPr>
              <a:t>‹#›</a:t>
            </a:fld>
            <a:endParaRPr lang="en-US"/>
          </a:p>
        </p:txBody>
      </p:sp>
      <p:sp>
        <p:nvSpPr>
          <p:cNvPr id="7172"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8194"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8195"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8196" name="Rectangle 4"/>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6C080CF3-D0AE-524D-A0B6-6695C259EA3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9218"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9219"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B7E25456-F0F1-4445-A779-BF3123C5508F}" type="slidenum">
              <a:rPr lang="en-US"/>
              <a:pPr>
                <a:defRPr/>
              </a:pPr>
              <a:t>‹#›</a:t>
            </a:fld>
            <a:endParaRPr lang="en-US"/>
          </a:p>
        </p:txBody>
      </p:sp>
      <p:sp>
        <p:nvSpPr>
          <p:cNvPr id="9220"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hf hdr="0" ftr="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jp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1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hyperlink" Target="https://www.sphenix.bnl.gov/EventDisplay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2.xml"/><Relationship Id="rId1" Type="http://schemas.openxmlformats.org/officeDocument/2006/relationships/slideLayout" Target="../slideLayouts/slideLayout18.xml"/><Relationship Id="rId5" Type="http://schemas.openxmlformats.org/officeDocument/2006/relationships/image" Target="../media/image47.jpg"/><Relationship Id="rId4" Type="http://schemas.openxmlformats.org/officeDocument/2006/relationships/image" Target="../media/image23.jp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4.xml"/><Relationship Id="rId1" Type="http://schemas.openxmlformats.org/officeDocument/2006/relationships/slideLayout" Target="../slideLayouts/slideLayout18.xml"/><Relationship Id="rId4" Type="http://schemas.openxmlformats.org/officeDocument/2006/relationships/image" Target="../media/image47.jpg"/></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3.xml"/><Relationship Id="rId5" Type="http://schemas.openxmlformats.org/officeDocument/2006/relationships/image" Target="../media/image16.jp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png"/><Relationship Id="rId9" Type="http://schemas.openxmlformats.org/officeDocument/2006/relationships/image" Target="../media/image23.jp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329406" y="1625600"/>
            <a:ext cx="12573000" cy="22598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algn="ctr" eaLnBrk="1" hangingPunct="1">
              <a:buClrTx/>
              <a:defRPr/>
            </a:pPr>
            <a:r>
              <a:rPr lang="en-US" sz="4200" dirty="0">
                <a:solidFill>
                  <a:srgbClr val="000000"/>
                </a:solidFill>
                <a:latin typeface="Arial Narrow" charset="0"/>
              </a:rPr>
              <a:t>The Final Run of </a:t>
            </a:r>
            <a:r>
              <a:rPr lang="en-US" sz="4200" dirty="0" err="1">
                <a:solidFill>
                  <a:srgbClr val="000000"/>
                </a:solidFill>
                <a:latin typeface="Arial Narrow" charset="0"/>
              </a:rPr>
              <a:t>sPHENIX</a:t>
            </a:r>
            <a:endParaRPr lang="en-US" sz="4200" dirty="0">
              <a:solidFill>
                <a:srgbClr val="000000"/>
              </a:solidFill>
              <a:latin typeface="Arial Narrow" charset="0"/>
            </a:endParaRPr>
          </a:p>
        </p:txBody>
      </p:sp>
      <p:sp>
        <p:nvSpPr>
          <p:cNvPr id="30722" name="Text Box 2"/>
          <p:cNvSpPr txBox="1">
            <a:spLocks noChangeArrowheads="1"/>
          </p:cNvSpPr>
          <p:nvPr/>
        </p:nvSpPr>
        <p:spPr bwMode="auto">
          <a:xfrm>
            <a:off x="5092700" y="4190206"/>
            <a:ext cx="3034506" cy="8501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3200" dirty="0">
                <a:solidFill>
                  <a:srgbClr val="606060"/>
                </a:solidFill>
                <a:latin typeface="Arial Narrow" charset="0"/>
              </a:rPr>
              <a:t>Martin L. Purschke</a:t>
            </a:r>
          </a:p>
          <a:p>
            <a:pPr eaLnBrk="1" hangingPunct="1">
              <a:buClrTx/>
              <a:buFontTx/>
              <a:buNone/>
              <a:defRPr/>
            </a:pPr>
            <a:endParaRPr lang="en-US" sz="3200" dirty="0">
              <a:solidFill>
                <a:srgbClr val="606060"/>
              </a:solidFill>
              <a:latin typeface="Arial Narrow" charset="0"/>
            </a:endParaRPr>
          </a:p>
          <a:p>
            <a:pPr eaLnBrk="1" hangingPunct="1">
              <a:buClrTx/>
              <a:buFontTx/>
              <a:buNone/>
              <a:defRPr/>
            </a:pPr>
            <a:endParaRPr lang="en-US" sz="3200" dirty="0">
              <a:solidFill>
                <a:srgbClr val="606060"/>
              </a:solidFill>
              <a:latin typeface="Arial Narrow" charset="0"/>
            </a:endParaRPr>
          </a:p>
        </p:txBody>
      </p:sp>
      <p:sp>
        <p:nvSpPr>
          <p:cNvPr id="3" name="Slide Number Placeholder 2"/>
          <p:cNvSpPr>
            <a:spLocks noGrp="1"/>
          </p:cNvSpPr>
          <p:nvPr>
            <p:ph type="sldNum" sz="quarter" idx="4"/>
          </p:nvPr>
        </p:nvSpPr>
        <p:spPr>
          <a:xfrm>
            <a:off x="9193085" y="8658225"/>
            <a:ext cx="3033713" cy="519113"/>
          </a:xfrm>
        </p:spPr>
        <p:txBody>
          <a:bodyPr/>
          <a:lstStyle/>
          <a:p>
            <a:fld id="{7D854EC2-8F58-5C4F-8AEB-33CAAE66C4BD}" type="slidenum">
              <a:rPr lang="en-US" smtClean="0"/>
              <a:t>1</a:t>
            </a:fld>
            <a:endParaRPr lang="en-US" dirty="0"/>
          </a:p>
        </p:txBody>
      </p:sp>
      <p:pic>
        <p:nvPicPr>
          <p:cNvPr id="6" name="Picture 5"/>
          <p:cNvPicPr>
            <a:picLocks noChangeAspect="1"/>
          </p:cNvPicPr>
          <p:nvPr/>
        </p:nvPicPr>
        <p:blipFill>
          <a:blip r:embed="rId3"/>
          <a:stretch>
            <a:fillRect/>
          </a:stretch>
        </p:blipFill>
        <p:spPr>
          <a:xfrm>
            <a:off x="2661865" y="7309941"/>
            <a:ext cx="6582941" cy="1857375"/>
          </a:xfrm>
          <a:prstGeom prst="rect">
            <a:avLst/>
          </a:prstGeom>
        </p:spPr>
      </p:pic>
      <p:pic>
        <p:nvPicPr>
          <p:cNvPr id="7" name="Picture 6"/>
          <p:cNvPicPr>
            <a:picLocks noChangeAspect="1"/>
          </p:cNvPicPr>
          <p:nvPr/>
        </p:nvPicPr>
        <p:blipFill>
          <a:blip r:embed="rId4"/>
          <a:stretch>
            <a:fillRect/>
          </a:stretch>
        </p:blipFill>
        <p:spPr>
          <a:xfrm>
            <a:off x="9702006" y="7146011"/>
            <a:ext cx="1905000" cy="1992730"/>
          </a:xfrm>
          <a:prstGeom prst="rect">
            <a:avLst/>
          </a:prstGeom>
        </p:spPr>
      </p:pic>
      <p:sp>
        <p:nvSpPr>
          <p:cNvPr id="8" name="Rectangle 7"/>
          <p:cNvSpPr/>
          <p:nvPr/>
        </p:nvSpPr>
        <p:spPr>
          <a:xfrm>
            <a:off x="5115376" y="9214941"/>
            <a:ext cx="2300630" cy="461665"/>
          </a:xfrm>
          <a:prstGeom prst="rect">
            <a:avLst/>
          </a:prstGeom>
        </p:spPr>
        <p:txBody>
          <a:bodyPr wrap="none">
            <a:spAutoFit/>
          </a:bodyPr>
          <a:lstStyle/>
          <a:p>
            <a:r>
              <a:rPr lang="en-US" sz="2400" dirty="0">
                <a:solidFill>
                  <a:schemeClr val="tx1"/>
                </a:solidFill>
              </a:rPr>
              <a:t>Long Island, NY</a:t>
            </a:r>
          </a:p>
        </p:txBody>
      </p:sp>
      <p:sp>
        <p:nvSpPr>
          <p:cNvPr id="9" name="Rectangle 8"/>
          <p:cNvSpPr/>
          <p:nvPr/>
        </p:nvSpPr>
        <p:spPr>
          <a:xfrm>
            <a:off x="9473406" y="9138741"/>
            <a:ext cx="2465260" cy="461665"/>
          </a:xfrm>
          <a:prstGeom prst="rect">
            <a:avLst/>
          </a:prstGeom>
        </p:spPr>
        <p:txBody>
          <a:bodyPr wrap="none">
            <a:spAutoFit/>
          </a:bodyPr>
          <a:lstStyle/>
          <a:p>
            <a:r>
              <a:rPr lang="en-US" sz="2400" dirty="0">
                <a:solidFill>
                  <a:schemeClr val="tx1"/>
                </a:solidFill>
              </a:rPr>
              <a:t>RHIC from space</a:t>
            </a:r>
          </a:p>
        </p:txBody>
      </p:sp>
      <p:sp>
        <p:nvSpPr>
          <p:cNvPr id="10" name="Rectangle 9"/>
          <p:cNvSpPr/>
          <p:nvPr/>
        </p:nvSpPr>
        <p:spPr>
          <a:xfrm>
            <a:off x="710406" y="7991276"/>
            <a:ext cx="1594570" cy="461665"/>
          </a:xfrm>
          <a:prstGeom prst="rect">
            <a:avLst/>
          </a:prstGeom>
        </p:spPr>
        <p:txBody>
          <a:bodyPr wrap="none">
            <a:spAutoFit/>
          </a:bodyPr>
          <a:lstStyle/>
          <a:p>
            <a:r>
              <a:rPr lang="en-US" sz="2400" dirty="0">
                <a:solidFill>
                  <a:schemeClr val="tx1"/>
                </a:solidFill>
              </a:rPr>
              <a:t>Manhattan</a:t>
            </a:r>
          </a:p>
        </p:txBody>
      </p:sp>
      <p:cxnSp>
        <p:nvCxnSpPr>
          <p:cNvPr id="11" name="Straight Arrow Connector 10"/>
          <p:cNvCxnSpPr/>
          <p:nvPr/>
        </p:nvCxnSpPr>
        <p:spPr bwMode="auto">
          <a:xfrm flipV="1">
            <a:off x="2234406" y="8148141"/>
            <a:ext cx="1066800" cy="76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14" name="Picture 13"/>
          <p:cNvPicPr>
            <a:picLocks noChangeAspect="1"/>
          </p:cNvPicPr>
          <p:nvPr/>
        </p:nvPicPr>
        <p:blipFill>
          <a:blip r:embed="rId5"/>
          <a:stretch>
            <a:fillRect/>
          </a:stretch>
        </p:blipFill>
        <p:spPr>
          <a:xfrm>
            <a:off x="2767806" y="75406"/>
            <a:ext cx="4544060" cy="2576529"/>
          </a:xfrm>
          <a:prstGeom prst="rect">
            <a:avLst/>
          </a:prstGeom>
        </p:spPr>
      </p:pic>
      <p:pic>
        <p:nvPicPr>
          <p:cNvPr id="4" name="Picture 3">
            <a:extLst>
              <a:ext uri="{FF2B5EF4-FFF2-40B4-BE49-F238E27FC236}">
                <a16:creationId xmlns:a16="http://schemas.microsoft.com/office/drawing/2014/main" id="{3AE29BB5-FBCF-3BBD-540A-E19B11C3610B}"/>
              </a:ext>
            </a:extLst>
          </p:cNvPr>
          <p:cNvPicPr>
            <a:picLocks noChangeAspect="1"/>
          </p:cNvPicPr>
          <p:nvPr/>
        </p:nvPicPr>
        <p:blipFill rotWithShape="1">
          <a:blip r:embed="rId6"/>
          <a:srcRect l="8653" t="20180" r="7459"/>
          <a:stretch/>
        </p:blipFill>
        <p:spPr>
          <a:xfrm>
            <a:off x="10097647" y="281946"/>
            <a:ext cx="2579984" cy="1841172"/>
          </a:xfrm>
          <a:prstGeom prst="rect">
            <a:avLst/>
          </a:prstGeom>
        </p:spPr>
      </p:pic>
      <p:pic>
        <p:nvPicPr>
          <p:cNvPr id="5" name="Picture 4">
            <a:extLst>
              <a:ext uri="{FF2B5EF4-FFF2-40B4-BE49-F238E27FC236}">
                <a16:creationId xmlns:a16="http://schemas.microsoft.com/office/drawing/2014/main" id="{AAE1EC35-EB1D-1FA9-5C4B-D23E828B7B33}"/>
              </a:ext>
            </a:extLst>
          </p:cNvPr>
          <p:cNvPicPr>
            <a:picLocks noChangeAspect="1"/>
          </p:cNvPicPr>
          <p:nvPr/>
        </p:nvPicPr>
        <p:blipFill>
          <a:blip r:embed="rId7"/>
          <a:stretch>
            <a:fillRect/>
          </a:stretch>
        </p:blipFill>
        <p:spPr>
          <a:xfrm>
            <a:off x="3453606" y="5087937"/>
            <a:ext cx="5867400" cy="1628273"/>
          </a:xfrm>
          <a:prstGeom prst="rect">
            <a:avLst/>
          </a:prstGeom>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p+p</a:t>
            </a:r>
            <a:r>
              <a:rPr lang="en-US" sz="4200" dirty="0">
                <a:solidFill>
                  <a:srgbClr val="000000"/>
                </a:solidFill>
                <a:latin typeface="Arial Narrow" charset="0"/>
              </a:rPr>
              <a:t> is different</a:t>
            </a:r>
          </a:p>
        </p:txBody>
      </p:sp>
      <p:sp>
        <p:nvSpPr>
          <p:cNvPr id="2" name="Slide Number Placeholder 1"/>
          <p:cNvSpPr>
            <a:spLocks noGrp="1"/>
          </p:cNvSpPr>
          <p:nvPr>
            <p:ph type="sldNum" sz="quarter" idx="4"/>
          </p:nvPr>
        </p:nvSpPr>
        <p:spPr/>
        <p:txBody>
          <a:bodyPr/>
          <a:lstStyle/>
          <a:p>
            <a:fld id="{7D854EC2-8F58-5C4F-8AEB-33CAAE66C4BD}" type="slidenum">
              <a:rPr lang="en-US" smtClean="0"/>
              <a:t>10</a:t>
            </a:fld>
            <a:endParaRPr lang="en-US" dirty="0"/>
          </a:p>
        </p:txBody>
      </p:sp>
      <p:sp>
        <p:nvSpPr>
          <p:cNvPr id="10" name="Text Box 2">
            <a:extLst>
              <a:ext uri="{FF2B5EF4-FFF2-40B4-BE49-F238E27FC236}">
                <a16:creationId xmlns:a16="http://schemas.microsoft.com/office/drawing/2014/main" id="{1529A52A-59B1-34D5-89B3-0E5F12D4D8FC}"/>
              </a:ext>
            </a:extLst>
          </p:cNvPr>
          <p:cNvSpPr txBox="1">
            <a:spLocks noChangeArrowheads="1"/>
          </p:cNvSpPr>
          <p:nvPr/>
        </p:nvSpPr>
        <p:spPr bwMode="auto">
          <a:xfrm>
            <a:off x="485047" y="2066839"/>
            <a:ext cx="12282688" cy="6248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Here we get MHz worth of collisions and can always fill the bandwidth</a:t>
            </a:r>
          </a:p>
          <a:p>
            <a:pPr marL="4762" indent="0" eaLnBrk="1" hangingPunct="1">
              <a:spcBef>
                <a:spcPts val="763"/>
              </a:spcBef>
              <a:buClrTx/>
              <a:defRPr/>
            </a:pPr>
            <a:r>
              <a:rPr lang="en-US" sz="2800" dirty="0">
                <a:solidFill>
                  <a:schemeClr val="tx1"/>
                </a:solidFill>
                <a:latin typeface="Arial Narrow" charset="0"/>
              </a:rPr>
              <a:t>We run the most selective triggers at high luminosity, and then increase the streaming fraction  </a:t>
            </a:r>
          </a:p>
          <a:p>
            <a:pPr marL="4762" indent="0" eaLnBrk="1" hangingPunct="1">
              <a:spcBef>
                <a:spcPts val="763"/>
              </a:spcBef>
              <a:buClrTx/>
              <a:defRPr/>
            </a:pPr>
            <a:r>
              <a:rPr lang="en-US" sz="2800" dirty="0">
                <a:solidFill>
                  <a:schemeClr val="tx1"/>
                </a:solidFill>
                <a:latin typeface="Arial Narrow" charset="0"/>
              </a:rPr>
              <a:t>Compromise to get data to the computing center fast for near-line monitoring</a:t>
            </a:r>
          </a:p>
          <a:p>
            <a:pPr marL="4762" indent="0" eaLnBrk="1" hangingPunct="1">
              <a:spcBef>
                <a:spcPts val="763"/>
              </a:spcBef>
              <a:buClrTx/>
              <a:defRPr/>
            </a:pPr>
            <a:endParaRPr lang="en-US" sz="2800" dirty="0">
              <a:solidFill>
                <a:schemeClr val="tx1"/>
              </a:solidFill>
              <a:latin typeface="Arial Narrow" charset="0"/>
            </a:endParaRPr>
          </a:p>
        </p:txBody>
      </p:sp>
      <p:pic>
        <p:nvPicPr>
          <p:cNvPr id="3" name="Picture 2">
            <a:extLst>
              <a:ext uri="{FF2B5EF4-FFF2-40B4-BE49-F238E27FC236}">
                <a16:creationId xmlns:a16="http://schemas.microsoft.com/office/drawing/2014/main" id="{C6F76B43-61BC-7D54-3DC9-8D8675505621}"/>
              </a:ext>
            </a:extLst>
          </p:cNvPr>
          <p:cNvPicPr>
            <a:picLocks noChangeAspect="1"/>
          </p:cNvPicPr>
          <p:nvPr/>
        </p:nvPicPr>
        <p:blipFill>
          <a:blip r:embed="rId3"/>
          <a:stretch>
            <a:fillRect/>
          </a:stretch>
        </p:blipFill>
        <p:spPr>
          <a:xfrm>
            <a:off x="618330" y="3934185"/>
            <a:ext cx="10531475" cy="5772672"/>
          </a:xfrm>
          <a:prstGeom prst="rect">
            <a:avLst/>
          </a:prstGeom>
        </p:spPr>
      </p:pic>
      <p:cxnSp>
        <p:nvCxnSpPr>
          <p:cNvPr id="15" name="Straight Arrow Connector 14">
            <a:extLst>
              <a:ext uri="{FF2B5EF4-FFF2-40B4-BE49-F238E27FC236}">
                <a16:creationId xmlns:a16="http://schemas.microsoft.com/office/drawing/2014/main" id="{B2D33AB6-2327-7357-BA4C-5F58B04F22CE}"/>
              </a:ext>
            </a:extLst>
          </p:cNvPr>
          <p:cNvCxnSpPr>
            <a:cxnSpLocks/>
          </p:cNvCxnSpPr>
          <p:nvPr/>
        </p:nvCxnSpPr>
        <p:spPr bwMode="auto">
          <a:xfrm flipH="1">
            <a:off x="9702006" y="3134085"/>
            <a:ext cx="1623944" cy="1589521"/>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8166026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346114"/>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Streaming Readout in </a:t>
            </a:r>
            <a:r>
              <a:rPr lang="en-US" sz="4200" dirty="0" err="1">
                <a:solidFill>
                  <a:srgbClr val="000000"/>
                </a:solidFill>
                <a:latin typeface="Arial Narrow" charset="0"/>
              </a:rPr>
              <a:t>sPHENIX</a:t>
            </a:r>
            <a:endParaRPr lang="en-US" sz="4200" dirty="0">
              <a:solidFill>
                <a:srgbClr val="000000"/>
              </a:solidFill>
              <a:latin typeface="Arial Narrow" charset="0"/>
            </a:endParaRPr>
          </a:p>
        </p:txBody>
      </p:sp>
      <p:sp>
        <p:nvSpPr>
          <p:cNvPr id="2" name="Slide Number Placeholder 1"/>
          <p:cNvSpPr>
            <a:spLocks noGrp="1"/>
          </p:cNvSpPr>
          <p:nvPr>
            <p:ph type="sldNum" sz="quarter" idx="4"/>
          </p:nvPr>
        </p:nvSpPr>
        <p:spPr/>
        <p:txBody>
          <a:bodyPr/>
          <a:lstStyle/>
          <a:p>
            <a:fld id="{7D854EC2-8F58-5C4F-8AEB-33CAAE66C4BD}" type="slidenum">
              <a:rPr lang="en-US" smtClean="0"/>
              <a:t>11</a:t>
            </a:fld>
            <a:endParaRPr lang="en-US" dirty="0"/>
          </a:p>
        </p:txBody>
      </p:sp>
      <p:sp>
        <p:nvSpPr>
          <p:cNvPr id="5" name="TextBox 4">
            <a:extLst>
              <a:ext uri="{FF2B5EF4-FFF2-40B4-BE49-F238E27FC236}">
                <a16:creationId xmlns:a16="http://schemas.microsoft.com/office/drawing/2014/main" id="{2DA6C7B2-0E9E-C4D1-1369-BE8E500575E6}"/>
              </a:ext>
            </a:extLst>
          </p:cNvPr>
          <p:cNvSpPr txBox="1"/>
          <p:nvPr/>
        </p:nvSpPr>
        <p:spPr>
          <a:xfrm>
            <a:off x="329406" y="2401926"/>
            <a:ext cx="11963400" cy="5201424"/>
          </a:xfrm>
          <a:prstGeom prst="rect">
            <a:avLst/>
          </a:prstGeom>
          <a:noFill/>
        </p:spPr>
        <p:txBody>
          <a:bodyPr wrap="square" rtlCol="0">
            <a:spAutoFit/>
          </a:bodyPr>
          <a:lstStyle/>
          <a:p>
            <a:pPr>
              <a:spcAft>
                <a:spcPts val="1200"/>
              </a:spcAft>
            </a:pPr>
            <a:r>
              <a:rPr lang="en-US" sz="2800" dirty="0">
                <a:solidFill>
                  <a:schemeClr val="tx1"/>
                </a:solidFill>
                <a:latin typeface="Arial Narrow" charset="0"/>
              </a:rPr>
              <a:t>Let me say this up front: </a:t>
            </a:r>
          </a:p>
          <a:p>
            <a:pPr>
              <a:spcAft>
                <a:spcPts val="1200"/>
              </a:spcAft>
            </a:pPr>
            <a:r>
              <a:rPr lang="en-US" sz="2800" dirty="0">
                <a:solidFill>
                  <a:srgbClr val="C00000"/>
                </a:solidFill>
                <a:latin typeface="Arial Narrow" charset="0"/>
              </a:rPr>
              <a:t>It is hard to overstate just how much easier everything is with streaming readout!</a:t>
            </a:r>
          </a:p>
          <a:p>
            <a:pPr>
              <a:spcAft>
                <a:spcPts val="1200"/>
              </a:spcAft>
            </a:pPr>
            <a:endParaRPr lang="en-US" sz="2800" dirty="0">
              <a:solidFill>
                <a:schemeClr val="tx1"/>
              </a:solidFill>
              <a:latin typeface="Arial Narrow" charset="0"/>
            </a:endParaRPr>
          </a:p>
          <a:p>
            <a:pPr>
              <a:spcAft>
                <a:spcPts val="1200"/>
              </a:spcAft>
            </a:pPr>
            <a:r>
              <a:rPr lang="en-US" sz="2800" dirty="0">
                <a:solidFill>
                  <a:schemeClr val="tx1"/>
                </a:solidFill>
                <a:latin typeface="Arial Narrow" charset="0"/>
              </a:rPr>
              <a:t>You don’t need to worry as much about event alignment</a:t>
            </a:r>
          </a:p>
          <a:p>
            <a:pPr>
              <a:spcAft>
                <a:spcPts val="1200"/>
              </a:spcAft>
            </a:pPr>
            <a:r>
              <a:rPr lang="en-US" sz="2800" dirty="0">
                <a:solidFill>
                  <a:schemeClr val="tx1"/>
                </a:solidFill>
                <a:latin typeface="Arial Narrow" charset="0"/>
              </a:rPr>
              <a:t>It just runs…</a:t>
            </a:r>
          </a:p>
          <a:p>
            <a:pPr>
              <a:spcAft>
                <a:spcPts val="1200"/>
              </a:spcAft>
            </a:pPr>
            <a:r>
              <a:rPr lang="en-US" sz="2800" dirty="0">
                <a:solidFill>
                  <a:schemeClr val="tx1"/>
                </a:solidFill>
                <a:latin typeface="Arial Narrow" charset="0"/>
              </a:rPr>
              <a:t>The Beam Crossing number  (“BCO”) is what replaces an “event number”</a:t>
            </a:r>
          </a:p>
          <a:p>
            <a:pPr>
              <a:spcAft>
                <a:spcPts val="1200"/>
              </a:spcAft>
            </a:pPr>
            <a:r>
              <a:rPr lang="en-US" sz="2800" dirty="0">
                <a:solidFill>
                  <a:schemeClr val="tx1"/>
                </a:solidFill>
                <a:latin typeface="Arial Narrow" charset="0"/>
              </a:rPr>
              <a:t>In a distributed system as everyone has now, not as much concern about “missing a beat”</a:t>
            </a:r>
          </a:p>
          <a:p>
            <a:pPr>
              <a:spcAft>
                <a:spcPts val="1200"/>
              </a:spcAft>
            </a:pPr>
            <a:endParaRPr lang="en-US" sz="2800" dirty="0">
              <a:solidFill>
                <a:schemeClr val="tx1"/>
              </a:solidFill>
              <a:latin typeface="Arial Narrow" charset="0"/>
            </a:endParaRPr>
          </a:p>
          <a:p>
            <a:pPr>
              <a:spcAft>
                <a:spcPts val="1200"/>
              </a:spcAft>
            </a:pPr>
            <a:endParaRPr lang="en-US" sz="2800" dirty="0">
              <a:solidFill>
                <a:schemeClr val="tx1"/>
              </a:solidFill>
              <a:latin typeface="Arial Narrow" charset="0"/>
            </a:endParaRPr>
          </a:p>
        </p:txBody>
      </p:sp>
    </p:spTree>
    <p:extLst>
      <p:ext uri="{BB962C8B-B14F-4D97-AF65-F5344CB8AC3E}">
        <p14:creationId xmlns:p14="http://schemas.microsoft.com/office/powerpoint/2010/main" val="357412662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346114"/>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Streaming Readout in general</a:t>
            </a:r>
          </a:p>
        </p:txBody>
      </p:sp>
      <p:sp>
        <p:nvSpPr>
          <p:cNvPr id="2" name="Slide Number Placeholder 1"/>
          <p:cNvSpPr>
            <a:spLocks noGrp="1"/>
          </p:cNvSpPr>
          <p:nvPr>
            <p:ph type="sldNum" sz="quarter" idx="4"/>
          </p:nvPr>
        </p:nvSpPr>
        <p:spPr/>
        <p:txBody>
          <a:bodyPr/>
          <a:lstStyle/>
          <a:p>
            <a:fld id="{7D854EC2-8F58-5C4F-8AEB-33CAAE66C4BD}" type="slidenum">
              <a:rPr lang="en-US" smtClean="0"/>
              <a:t>12</a:t>
            </a:fld>
            <a:endParaRPr lang="en-US" dirty="0"/>
          </a:p>
        </p:txBody>
      </p:sp>
      <p:sp>
        <p:nvSpPr>
          <p:cNvPr id="5" name="TextBox 4">
            <a:extLst>
              <a:ext uri="{FF2B5EF4-FFF2-40B4-BE49-F238E27FC236}">
                <a16:creationId xmlns:a16="http://schemas.microsoft.com/office/drawing/2014/main" id="{2DA6C7B2-0E9E-C4D1-1369-BE8E500575E6}"/>
              </a:ext>
            </a:extLst>
          </p:cNvPr>
          <p:cNvSpPr txBox="1"/>
          <p:nvPr/>
        </p:nvSpPr>
        <p:spPr>
          <a:xfrm>
            <a:off x="329406" y="2401926"/>
            <a:ext cx="11963400" cy="6894195"/>
          </a:xfrm>
          <a:prstGeom prst="rect">
            <a:avLst/>
          </a:prstGeom>
          <a:noFill/>
        </p:spPr>
        <p:txBody>
          <a:bodyPr wrap="square" rtlCol="0">
            <a:spAutoFit/>
          </a:bodyPr>
          <a:lstStyle/>
          <a:p>
            <a:pPr>
              <a:spcAft>
                <a:spcPts val="1200"/>
              </a:spcAft>
            </a:pPr>
            <a:r>
              <a:rPr lang="en-US" sz="2800" dirty="0">
                <a:solidFill>
                  <a:schemeClr val="tx1"/>
                </a:solidFill>
                <a:latin typeface="Arial Narrow" charset="0"/>
              </a:rPr>
              <a:t>I have come to regard a particular feature of SRO as the defining property, even if you ultimately trigger your front-end:</a:t>
            </a:r>
          </a:p>
          <a:p>
            <a:pPr>
              <a:spcAft>
                <a:spcPts val="1200"/>
              </a:spcAft>
            </a:pPr>
            <a:endParaRPr lang="en-US" sz="2800" dirty="0">
              <a:solidFill>
                <a:schemeClr val="tx1"/>
              </a:solidFill>
              <a:latin typeface="Arial Narrow" charset="0"/>
            </a:endParaRPr>
          </a:p>
          <a:p>
            <a:pPr algn="ctr">
              <a:spcAft>
                <a:spcPts val="1200"/>
              </a:spcAft>
            </a:pPr>
            <a:r>
              <a:rPr lang="en-US" sz="3600" dirty="0">
                <a:solidFill>
                  <a:schemeClr val="tx1"/>
                </a:solidFill>
                <a:latin typeface="Arial Narrow" charset="0"/>
              </a:rPr>
              <a:t>There is no synchronized end to a given event!</a:t>
            </a:r>
          </a:p>
          <a:p>
            <a:pPr>
              <a:spcAft>
                <a:spcPts val="1200"/>
              </a:spcAft>
            </a:pPr>
            <a:endParaRPr lang="en-US" sz="2800" dirty="0">
              <a:solidFill>
                <a:schemeClr val="tx1"/>
              </a:solidFill>
              <a:latin typeface="Arial Narrow" charset="0"/>
            </a:endParaRPr>
          </a:p>
          <a:p>
            <a:pPr>
              <a:spcAft>
                <a:spcPts val="1200"/>
              </a:spcAft>
            </a:pPr>
            <a:r>
              <a:rPr lang="en-US" sz="2800" dirty="0">
                <a:solidFill>
                  <a:schemeClr val="tx1"/>
                </a:solidFill>
                <a:latin typeface="Arial Narrow" charset="0"/>
              </a:rPr>
              <a:t>While collision </a:t>
            </a:r>
            <a:r>
              <a:rPr lang="en-US" sz="2800" i="1" dirty="0">
                <a:solidFill>
                  <a:schemeClr val="tx1"/>
                </a:solidFill>
                <a:latin typeface="Arial Narrow" charset="0"/>
              </a:rPr>
              <a:t>n</a:t>
            </a:r>
            <a:r>
              <a:rPr lang="en-US" sz="2800" dirty="0">
                <a:solidFill>
                  <a:schemeClr val="tx1"/>
                </a:solidFill>
                <a:latin typeface="Arial Narrow" charset="0"/>
              </a:rPr>
              <a:t> is streaming in some places, in other places, data from collision </a:t>
            </a:r>
            <a:r>
              <a:rPr lang="en-US" sz="2800" i="1" dirty="0">
                <a:solidFill>
                  <a:schemeClr val="tx1"/>
                </a:solidFill>
                <a:latin typeface="Arial Narrow" charset="0"/>
              </a:rPr>
              <a:t>n-1</a:t>
            </a:r>
            <a:r>
              <a:rPr lang="en-US" sz="2800" dirty="0">
                <a:solidFill>
                  <a:schemeClr val="tx1"/>
                </a:solidFill>
                <a:latin typeface="Arial Narrow" charset="0"/>
              </a:rPr>
              <a:t>  (or </a:t>
            </a:r>
            <a:r>
              <a:rPr lang="en-US" sz="2800" i="1" dirty="0">
                <a:solidFill>
                  <a:schemeClr val="tx1"/>
                </a:solidFill>
                <a:latin typeface="Arial Narrow" charset="0"/>
              </a:rPr>
              <a:t>-2</a:t>
            </a:r>
            <a:r>
              <a:rPr lang="en-US" sz="2800" dirty="0">
                <a:solidFill>
                  <a:schemeClr val="tx1"/>
                </a:solidFill>
                <a:latin typeface="Arial Narrow" charset="0"/>
              </a:rPr>
              <a:t>, </a:t>
            </a:r>
            <a:r>
              <a:rPr lang="en-US" sz="2800" i="1" dirty="0">
                <a:solidFill>
                  <a:schemeClr val="tx1"/>
                </a:solidFill>
                <a:latin typeface="Arial Narrow" charset="0"/>
              </a:rPr>
              <a:t>-3</a:t>
            </a:r>
            <a:r>
              <a:rPr lang="en-US" sz="2800" dirty="0">
                <a:solidFill>
                  <a:schemeClr val="tx1"/>
                </a:solidFill>
                <a:latin typeface="Arial Narrow" charset="0"/>
              </a:rPr>
              <a:t>…) isn’t finished yet</a:t>
            </a:r>
          </a:p>
          <a:p>
            <a:pPr>
              <a:spcAft>
                <a:spcPts val="1200"/>
              </a:spcAft>
            </a:pPr>
            <a:r>
              <a:rPr lang="en-US" sz="2800" dirty="0">
                <a:solidFill>
                  <a:schemeClr val="tx1"/>
                </a:solidFill>
                <a:latin typeface="Arial Narrow" charset="0"/>
              </a:rPr>
              <a:t>Data are interleaved in this way. No need to wait for an event stream to be finished – do it offline. Just stream!</a:t>
            </a:r>
          </a:p>
          <a:p>
            <a:pPr>
              <a:spcAft>
                <a:spcPts val="1200"/>
              </a:spcAft>
            </a:pPr>
            <a:r>
              <a:rPr lang="en-US" sz="2800" dirty="0">
                <a:solidFill>
                  <a:schemeClr val="tx1"/>
                </a:solidFill>
                <a:latin typeface="Arial Narrow" charset="0"/>
              </a:rPr>
              <a:t>Bottom line: Streaming Readout is independent of how the front-end arrives at its decision to send up the data. Can be triggered, can be self-determined from the data… it’s still streaming data.</a:t>
            </a:r>
          </a:p>
          <a:p>
            <a:pPr>
              <a:spcAft>
                <a:spcPts val="1200"/>
              </a:spcAft>
            </a:pPr>
            <a:endParaRPr lang="en-US" sz="2800" dirty="0">
              <a:solidFill>
                <a:schemeClr val="tx1"/>
              </a:solidFill>
              <a:latin typeface="Arial Narrow" charset="0"/>
            </a:endParaRPr>
          </a:p>
        </p:txBody>
      </p:sp>
    </p:spTree>
    <p:extLst>
      <p:ext uri="{BB962C8B-B14F-4D97-AF65-F5344CB8AC3E}">
        <p14:creationId xmlns:p14="http://schemas.microsoft.com/office/powerpoint/2010/main" val="401191243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How does RCDAQ support “Streaming Readout”?</a:t>
            </a:r>
          </a:p>
        </p:txBody>
      </p:sp>
      <p:sp>
        <p:nvSpPr>
          <p:cNvPr id="2" name="Slide Number Placeholder 1"/>
          <p:cNvSpPr>
            <a:spLocks noGrp="1"/>
          </p:cNvSpPr>
          <p:nvPr>
            <p:ph type="sldNum" sz="quarter" idx="4"/>
          </p:nvPr>
        </p:nvSpPr>
        <p:spPr/>
        <p:txBody>
          <a:bodyPr/>
          <a:lstStyle/>
          <a:p>
            <a:fld id="{7D854EC2-8F58-5C4F-8AEB-33CAAE66C4BD}" type="slidenum">
              <a:rPr lang="en-US" smtClean="0"/>
              <a:t>13</a:t>
            </a:fld>
            <a:endParaRPr lang="en-US" dirty="0"/>
          </a:p>
        </p:txBody>
      </p:sp>
      <p:sp>
        <p:nvSpPr>
          <p:cNvPr id="10" name="Text Box 2">
            <a:extLst>
              <a:ext uri="{FF2B5EF4-FFF2-40B4-BE49-F238E27FC236}">
                <a16:creationId xmlns:a16="http://schemas.microsoft.com/office/drawing/2014/main" id="{1529A52A-59B1-34D5-89B3-0E5F12D4D8FC}"/>
              </a:ext>
            </a:extLst>
          </p:cNvPr>
          <p:cNvSpPr txBox="1">
            <a:spLocks noChangeArrowheads="1"/>
          </p:cNvSpPr>
          <p:nvPr/>
        </p:nvSpPr>
        <p:spPr bwMode="auto">
          <a:xfrm>
            <a:off x="405606" y="1980406"/>
            <a:ext cx="12413853" cy="48006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RCDAQ itself is pretty much unaware of what kind of data it reads</a:t>
            </a:r>
          </a:p>
          <a:p>
            <a:pPr marL="4762" indent="0" eaLnBrk="1" hangingPunct="1">
              <a:spcBef>
                <a:spcPts val="763"/>
              </a:spcBef>
              <a:buClrTx/>
              <a:defRPr/>
            </a:pPr>
            <a:r>
              <a:rPr lang="en-US" sz="2800" dirty="0">
                <a:solidFill>
                  <a:schemeClr val="tx1"/>
                </a:solidFill>
                <a:latin typeface="Arial Narrow" charset="0"/>
              </a:rPr>
              <a:t>It has a concept of “read the data that is offered and don’t care what it is”</a:t>
            </a:r>
          </a:p>
          <a:p>
            <a:pPr marL="4762" indent="0" eaLnBrk="1" hangingPunct="1">
              <a:spcBef>
                <a:spcPts val="763"/>
              </a:spcBef>
              <a:buClrTx/>
              <a:defRPr/>
            </a:pPr>
            <a:r>
              <a:rPr lang="en-US" sz="2800" dirty="0">
                <a:solidFill>
                  <a:schemeClr val="tx1"/>
                </a:solidFill>
                <a:latin typeface="Arial Narrow" charset="0"/>
              </a:rPr>
              <a:t>It doesn’t really care (or even know) how the front-ends arrived at the decision to send data up</a:t>
            </a:r>
          </a:p>
          <a:p>
            <a:pPr marL="4762" indent="0" eaLnBrk="1" hangingPunct="1">
              <a:spcBef>
                <a:spcPts val="763"/>
              </a:spcBef>
              <a:buClrTx/>
              <a:defRPr/>
            </a:pPr>
            <a:r>
              <a:rPr lang="en-US" sz="2800" dirty="0">
                <a:solidFill>
                  <a:schemeClr val="tx1"/>
                </a:solidFill>
                <a:latin typeface="Arial Narrow" charset="0"/>
              </a:rPr>
              <a:t>Triggered or streaming, no matter - when data arrive, they are getting stored</a:t>
            </a:r>
          </a:p>
          <a:p>
            <a:pPr marL="4762" indent="0" eaLnBrk="1" hangingPunct="1">
              <a:spcBef>
                <a:spcPts val="763"/>
              </a:spcBef>
              <a:buClrTx/>
              <a:defRPr/>
            </a:pPr>
            <a:r>
              <a:rPr lang="en-US" sz="2800" dirty="0">
                <a:solidFill>
                  <a:schemeClr val="tx1"/>
                </a:solidFill>
                <a:latin typeface="Arial Narrow" charset="0"/>
              </a:rPr>
              <a:t>All the magic lies in the RCDAQ plugins that teach RCDAQ how to read out a given kind of front-end electronics</a:t>
            </a:r>
          </a:p>
          <a:p>
            <a:pPr marL="4762" indent="0" eaLnBrk="1" hangingPunct="1">
              <a:spcBef>
                <a:spcPts val="763"/>
              </a:spcBef>
              <a:buClrTx/>
              <a:defRPr/>
            </a:pPr>
            <a:r>
              <a:rPr lang="en-US" sz="2800" dirty="0">
                <a:solidFill>
                  <a:schemeClr val="tx1"/>
                </a:solidFill>
                <a:latin typeface="Arial Narrow" charset="0"/>
              </a:rPr>
              <a:t>We use about 10 different plugins to read the different </a:t>
            </a:r>
            <a:r>
              <a:rPr lang="en-US" sz="2800" dirty="0" err="1">
                <a:solidFill>
                  <a:schemeClr val="tx1"/>
                </a:solidFill>
                <a:latin typeface="Arial Narrow" charset="0"/>
              </a:rPr>
              <a:t>sPHENIX</a:t>
            </a:r>
            <a:r>
              <a:rPr lang="en-US" sz="2800" dirty="0">
                <a:solidFill>
                  <a:schemeClr val="tx1"/>
                </a:solidFill>
                <a:latin typeface="Arial Narrow" charset="0"/>
              </a:rPr>
              <a:t> detectors </a:t>
            </a: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r>
              <a:rPr lang="en-US" sz="2800" dirty="0">
                <a:solidFill>
                  <a:schemeClr val="tx1"/>
                </a:solidFill>
                <a:latin typeface="Arial Narrow" charset="0"/>
              </a:rPr>
              <a:t>(There are </a:t>
            </a:r>
            <a:r>
              <a:rPr lang="en-US" sz="2800" i="1" dirty="0">
                <a:solidFill>
                  <a:schemeClr val="tx1"/>
                </a:solidFill>
                <a:latin typeface="Arial Narrow" charset="0"/>
              </a:rPr>
              <a:t>many</a:t>
            </a:r>
            <a:r>
              <a:rPr lang="en-US" sz="2800" dirty="0">
                <a:solidFill>
                  <a:schemeClr val="tx1"/>
                </a:solidFill>
                <a:latin typeface="Arial Narrow" charset="0"/>
              </a:rPr>
              <a:t> more to support readout hardware that you will find in your typical test beam – while I‘m here, I remotely support two test beam setups, one at CERN, one at </a:t>
            </a:r>
            <a:r>
              <a:rPr lang="en-US" sz="2800" dirty="0" err="1">
                <a:solidFill>
                  <a:schemeClr val="tx1"/>
                </a:solidFill>
                <a:latin typeface="Arial Narrow" charset="0"/>
              </a:rPr>
              <a:t>Jlab</a:t>
            </a:r>
            <a:r>
              <a:rPr lang="en-US" sz="2800" dirty="0">
                <a:solidFill>
                  <a:schemeClr val="tx1"/>
                </a:solidFill>
                <a:latin typeface="Arial Narrow" charset="0"/>
              </a:rPr>
              <a:t>)</a:t>
            </a:r>
          </a:p>
          <a:p>
            <a:pPr marL="4762" indent="0" eaLnBrk="1" hangingPunct="1">
              <a:spcBef>
                <a:spcPts val="763"/>
              </a:spcBef>
              <a:buClrTx/>
              <a:defRPr/>
            </a:pPr>
            <a:endParaRPr lang="en-US" sz="2800" dirty="0">
              <a:solidFill>
                <a:schemeClr val="tx1"/>
              </a:solidFill>
              <a:latin typeface="Arial Narrow" charset="0"/>
            </a:endParaRPr>
          </a:p>
        </p:txBody>
      </p:sp>
    </p:spTree>
    <p:extLst>
      <p:ext uri="{BB962C8B-B14F-4D97-AF65-F5344CB8AC3E}">
        <p14:creationId xmlns:p14="http://schemas.microsoft.com/office/powerpoint/2010/main" val="274209291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0706" y="456406"/>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Timing System holds it all together</a:t>
            </a:r>
          </a:p>
        </p:txBody>
      </p:sp>
      <p:sp>
        <p:nvSpPr>
          <p:cNvPr id="2" name="Slide Number Placeholder 1"/>
          <p:cNvSpPr>
            <a:spLocks noGrp="1"/>
          </p:cNvSpPr>
          <p:nvPr>
            <p:ph type="sldNum" sz="quarter" idx="4"/>
          </p:nvPr>
        </p:nvSpPr>
        <p:spPr/>
        <p:txBody>
          <a:bodyPr/>
          <a:lstStyle/>
          <a:p>
            <a:fld id="{7D854EC2-8F58-5C4F-8AEB-33CAAE66C4BD}" type="slidenum">
              <a:rPr lang="en-US" smtClean="0"/>
              <a:t>14</a:t>
            </a:fld>
            <a:endParaRPr lang="en-US" dirty="0"/>
          </a:p>
        </p:txBody>
      </p:sp>
      <p:sp>
        <p:nvSpPr>
          <p:cNvPr id="100" name="Text Box 2">
            <a:extLst>
              <a:ext uri="{FF2B5EF4-FFF2-40B4-BE49-F238E27FC236}">
                <a16:creationId xmlns:a16="http://schemas.microsoft.com/office/drawing/2014/main" id="{DA44B48D-8174-9EF0-42B3-02F21190A985}"/>
              </a:ext>
            </a:extLst>
          </p:cNvPr>
          <p:cNvSpPr txBox="1">
            <a:spLocks noChangeArrowheads="1"/>
          </p:cNvSpPr>
          <p:nvPr/>
        </p:nvSpPr>
        <p:spPr bwMode="auto">
          <a:xfrm>
            <a:off x="294378" y="1980406"/>
            <a:ext cx="12432507" cy="286504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eaLnBrk="1" hangingPunct="1">
              <a:spcBef>
                <a:spcPts val="763"/>
              </a:spcBef>
              <a:buClrTx/>
              <a:buFontTx/>
              <a:buNone/>
              <a:defRPr/>
            </a:pPr>
            <a:r>
              <a:rPr lang="en-US" sz="2600" dirty="0">
                <a:solidFill>
                  <a:srgbClr val="606060"/>
                </a:solidFill>
                <a:latin typeface="Arial Narrow" charset="0"/>
              </a:rPr>
              <a:t>We picked a convenient multiple of the beam crossing frequency (x6)</a:t>
            </a:r>
          </a:p>
          <a:p>
            <a:pPr marL="0" eaLnBrk="1" hangingPunct="1">
              <a:spcBef>
                <a:spcPts val="763"/>
              </a:spcBef>
              <a:buClrTx/>
              <a:buFontTx/>
              <a:buNone/>
              <a:defRPr/>
            </a:pPr>
            <a:r>
              <a:rPr lang="en-US" sz="2600" dirty="0">
                <a:solidFill>
                  <a:srgbClr val="606060"/>
                </a:solidFill>
                <a:latin typeface="Arial Narrow" charset="0"/>
              </a:rPr>
              <a:t>We have a global 64 bit master beam-crossing (BCO) counter, lasts &gt; 60,000 years </a:t>
            </a:r>
          </a:p>
          <a:p>
            <a:pPr marL="0" eaLnBrk="1" hangingPunct="1">
              <a:spcBef>
                <a:spcPts val="763"/>
              </a:spcBef>
              <a:buClrTx/>
              <a:buFontTx/>
              <a:buNone/>
              <a:defRPr/>
            </a:pPr>
            <a:r>
              <a:rPr lang="en-US" sz="2600" dirty="0">
                <a:solidFill>
                  <a:srgbClr val="606060"/>
                </a:solidFill>
                <a:latin typeface="Arial Narrow" charset="0"/>
              </a:rPr>
              <a:t>We transmit 40 of the 64 bits to the front-ends, those 40 bits go into the data stream</a:t>
            </a:r>
          </a:p>
          <a:p>
            <a:pPr marL="0" eaLnBrk="1" hangingPunct="1">
              <a:spcBef>
                <a:spcPts val="763"/>
              </a:spcBef>
              <a:buClrTx/>
              <a:buFontTx/>
              <a:buNone/>
              <a:defRPr/>
            </a:pPr>
            <a:r>
              <a:rPr lang="en-US" sz="2600" dirty="0">
                <a:solidFill>
                  <a:srgbClr val="606060"/>
                </a:solidFill>
                <a:latin typeface="Arial Narrow" charset="0"/>
              </a:rPr>
              <a:t>Some front-ends again pass 20 bits on to the FEEs for “micro-alignment” between FEEs</a:t>
            </a:r>
          </a:p>
          <a:p>
            <a:pPr marL="0" eaLnBrk="1" hangingPunct="1">
              <a:spcBef>
                <a:spcPts val="763"/>
              </a:spcBef>
              <a:buClrTx/>
              <a:buFontTx/>
              <a:buNone/>
              <a:defRPr/>
            </a:pPr>
            <a:r>
              <a:rPr lang="en-US" sz="2600" dirty="0">
                <a:solidFill>
                  <a:srgbClr val="606060"/>
                </a:solidFill>
                <a:latin typeface="Arial Narrow" charset="0"/>
              </a:rPr>
              <a:t>This data block (96 bits) is sent out for each RHIC beam crossing (every ~106 ns): </a:t>
            </a:r>
          </a:p>
        </p:txBody>
      </p:sp>
      <p:pic>
        <p:nvPicPr>
          <p:cNvPr id="4" name="Picture 3">
            <a:extLst>
              <a:ext uri="{FF2B5EF4-FFF2-40B4-BE49-F238E27FC236}">
                <a16:creationId xmlns:a16="http://schemas.microsoft.com/office/drawing/2014/main" id="{B0E97373-6989-A6BB-AD92-AC9205E7DC42}"/>
              </a:ext>
            </a:extLst>
          </p:cNvPr>
          <p:cNvPicPr>
            <a:picLocks noChangeAspect="1"/>
          </p:cNvPicPr>
          <p:nvPr/>
        </p:nvPicPr>
        <p:blipFill>
          <a:blip r:embed="rId3"/>
          <a:stretch>
            <a:fillRect/>
          </a:stretch>
        </p:blipFill>
        <p:spPr>
          <a:xfrm>
            <a:off x="253206" y="5333206"/>
            <a:ext cx="11175274" cy="4318794"/>
          </a:xfrm>
          <a:prstGeom prst="rect">
            <a:avLst/>
          </a:prstGeom>
        </p:spPr>
      </p:pic>
      <p:sp>
        <p:nvSpPr>
          <p:cNvPr id="7" name="Rounded Rectangle 6">
            <a:extLst>
              <a:ext uri="{FF2B5EF4-FFF2-40B4-BE49-F238E27FC236}">
                <a16:creationId xmlns:a16="http://schemas.microsoft.com/office/drawing/2014/main" id="{1511561F-CEAC-6717-3735-4B8CF737CD77}"/>
              </a:ext>
            </a:extLst>
          </p:cNvPr>
          <p:cNvSpPr/>
          <p:nvPr/>
        </p:nvSpPr>
        <p:spPr bwMode="auto">
          <a:xfrm>
            <a:off x="4431506" y="6188868"/>
            <a:ext cx="6838950" cy="685800"/>
          </a:xfrm>
          <a:prstGeom prst="roundRect">
            <a:avLst/>
          </a:prstGeom>
          <a:solidFill>
            <a:srgbClr val="00B8FF">
              <a:alpha val="45098"/>
            </a:srgbClr>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9" name="TextBox 8">
            <a:extLst>
              <a:ext uri="{FF2B5EF4-FFF2-40B4-BE49-F238E27FC236}">
                <a16:creationId xmlns:a16="http://schemas.microsoft.com/office/drawing/2014/main" id="{666796C6-FD3D-E2F6-8B97-357D465D8164}"/>
              </a:ext>
            </a:extLst>
          </p:cNvPr>
          <p:cNvSpPr txBox="1"/>
          <p:nvPr/>
        </p:nvSpPr>
        <p:spPr>
          <a:xfrm>
            <a:off x="11270456" y="6093135"/>
            <a:ext cx="2119997" cy="461665"/>
          </a:xfrm>
          <a:prstGeom prst="rect">
            <a:avLst/>
          </a:prstGeom>
          <a:noFill/>
        </p:spPr>
        <p:txBody>
          <a:bodyPr wrap="square" rtlCol="0">
            <a:spAutoFit/>
          </a:bodyPr>
          <a:lstStyle/>
          <a:p>
            <a:r>
              <a:rPr lang="en-US" sz="2400" b="1" dirty="0">
                <a:solidFill>
                  <a:srgbClr val="0070C0"/>
                </a:solidFill>
              </a:rPr>
              <a:t>40 bits BCO</a:t>
            </a:r>
          </a:p>
        </p:txBody>
      </p:sp>
      <p:cxnSp>
        <p:nvCxnSpPr>
          <p:cNvPr id="6" name="Straight Arrow Connector 5">
            <a:extLst>
              <a:ext uri="{FF2B5EF4-FFF2-40B4-BE49-F238E27FC236}">
                <a16:creationId xmlns:a16="http://schemas.microsoft.com/office/drawing/2014/main" id="{29494A74-6B86-AE2C-932D-CBA209C40B4D}"/>
              </a:ext>
            </a:extLst>
          </p:cNvPr>
          <p:cNvCxnSpPr/>
          <p:nvPr/>
        </p:nvCxnSpPr>
        <p:spPr bwMode="auto">
          <a:xfrm>
            <a:off x="3148806" y="5178574"/>
            <a:ext cx="8121650" cy="0"/>
          </a:xfrm>
          <a:prstGeom prst="straightConnector1">
            <a:avLst/>
          </a:prstGeom>
          <a:solidFill>
            <a:srgbClr val="00B8FF"/>
          </a:solidFill>
          <a:ln w="38100" cap="flat" cmpd="sng" algn="ctr">
            <a:solidFill>
              <a:srgbClr val="FF0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Box 11">
            <a:extLst>
              <a:ext uri="{FF2B5EF4-FFF2-40B4-BE49-F238E27FC236}">
                <a16:creationId xmlns:a16="http://schemas.microsoft.com/office/drawing/2014/main" id="{68CF3DD1-C17B-F394-A96F-20D7415F3D0B}"/>
              </a:ext>
            </a:extLst>
          </p:cNvPr>
          <p:cNvSpPr txBox="1"/>
          <p:nvPr/>
        </p:nvSpPr>
        <p:spPr>
          <a:xfrm>
            <a:off x="6001284" y="4947741"/>
            <a:ext cx="3167322" cy="461665"/>
          </a:xfrm>
          <a:prstGeom prst="rect">
            <a:avLst/>
          </a:prstGeom>
          <a:solidFill>
            <a:schemeClr val="bg1"/>
          </a:solidFill>
          <a:ln>
            <a:solidFill>
              <a:schemeClr val="bg1"/>
            </a:solidFill>
          </a:ln>
        </p:spPr>
        <p:txBody>
          <a:bodyPr wrap="square" rtlCol="0">
            <a:spAutoFit/>
          </a:bodyPr>
          <a:lstStyle/>
          <a:p>
            <a:r>
              <a:rPr lang="en-US" sz="2400" b="1" dirty="0">
                <a:solidFill>
                  <a:srgbClr val="0070C0"/>
                </a:solidFill>
              </a:rPr>
              <a:t>One beam crossing</a:t>
            </a:r>
          </a:p>
        </p:txBody>
      </p:sp>
      <p:pic>
        <p:nvPicPr>
          <p:cNvPr id="3" name="Picture 2">
            <a:extLst>
              <a:ext uri="{FF2B5EF4-FFF2-40B4-BE49-F238E27FC236}">
                <a16:creationId xmlns:a16="http://schemas.microsoft.com/office/drawing/2014/main" id="{219F85E6-3FF3-4E16-EA87-3C3A29F777AC}"/>
              </a:ext>
            </a:extLst>
          </p:cNvPr>
          <p:cNvPicPr>
            <a:picLocks noChangeAspect="1"/>
          </p:cNvPicPr>
          <p:nvPr/>
        </p:nvPicPr>
        <p:blipFill rotWithShape="1">
          <a:blip r:embed="rId4"/>
          <a:srcRect t="20887" b="23741"/>
          <a:stretch/>
        </p:blipFill>
        <p:spPr>
          <a:xfrm>
            <a:off x="8662448" y="409299"/>
            <a:ext cx="4316158" cy="1792435"/>
          </a:xfrm>
          <a:prstGeom prst="rect">
            <a:avLst/>
          </a:prstGeom>
        </p:spPr>
      </p:pic>
      <p:sp>
        <p:nvSpPr>
          <p:cNvPr id="8" name="TextBox 7">
            <a:extLst>
              <a:ext uri="{FF2B5EF4-FFF2-40B4-BE49-F238E27FC236}">
                <a16:creationId xmlns:a16="http://schemas.microsoft.com/office/drawing/2014/main" id="{0F4C260F-C613-A984-DBA2-249008AEB40B}"/>
              </a:ext>
            </a:extLst>
          </p:cNvPr>
          <p:cNvSpPr txBox="1"/>
          <p:nvPr/>
        </p:nvSpPr>
        <p:spPr>
          <a:xfrm>
            <a:off x="8940006" y="540941"/>
            <a:ext cx="3001411" cy="461665"/>
          </a:xfrm>
          <a:prstGeom prst="rect">
            <a:avLst/>
          </a:prstGeom>
          <a:noFill/>
        </p:spPr>
        <p:txBody>
          <a:bodyPr wrap="square">
            <a:spAutoFit/>
          </a:bodyPr>
          <a:lstStyle/>
          <a:p>
            <a:r>
              <a:rPr lang="en-US" sz="2400" dirty="0">
                <a:solidFill>
                  <a:srgbClr val="FFFF00"/>
                </a:solidFill>
                <a:latin typeface="Arial Narrow" charset="0"/>
              </a:rPr>
              <a:t>Trigger/Timing system</a:t>
            </a:r>
            <a:endParaRPr lang="en-US" sz="1600" dirty="0">
              <a:solidFill>
                <a:srgbClr val="FFFF00"/>
              </a:solidFill>
            </a:endParaRPr>
          </a:p>
        </p:txBody>
      </p:sp>
    </p:spTree>
    <p:extLst>
      <p:ext uri="{BB962C8B-B14F-4D97-AF65-F5344CB8AC3E}">
        <p14:creationId xmlns:p14="http://schemas.microsoft.com/office/powerpoint/2010/main" val="348827343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Example – INTT (Intermediate Tracker)</a:t>
            </a:r>
          </a:p>
        </p:txBody>
      </p:sp>
      <p:sp>
        <p:nvSpPr>
          <p:cNvPr id="2" name="Slide Number Placeholder 1"/>
          <p:cNvSpPr>
            <a:spLocks noGrp="1"/>
          </p:cNvSpPr>
          <p:nvPr>
            <p:ph type="sldNum" sz="quarter" idx="4"/>
          </p:nvPr>
        </p:nvSpPr>
        <p:spPr/>
        <p:txBody>
          <a:bodyPr/>
          <a:lstStyle/>
          <a:p>
            <a:fld id="{7D854EC2-8F58-5C4F-8AEB-33CAAE66C4BD}" type="slidenum">
              <a:rPr lang="en-US" smtClean="0"/>
              <a:t>15</a:t>
            </a:fld>
            <a:endParaRPr lang="en-US" dirty="0"/>
          </a:p>
        </p:txBody>
      </p:sp>
      <p:sp>
        <p:nvSpPr>
          <p:cNvPr id="8" name="Content Placeholder 2"/>
          <p:cNvSpPr txBox="1">
            <a:spLocks/>
          </p:cNvSpPr>
          <p:nvPr/>
        </p:nvSpPr>
        <p:spPr>
          <a:xfrm>
            <a:off x="641320" y="2132806"/>
            <a:ext cx="6774686" cy="5181600"/>
          </a:xfrm>
          <a:prstGeom prst="rect">
            <a:avLst/>
          </a:prstGeom>
        </p:spPr>
        <p:txBody>
          <a:bodyPr>
            <a:noAutofit/>
          </a:bodyPr>
          <a:lst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a:lstStyle>
          <a:p>
            <a:pPr marL="0" indent="0">
              <a:spcBef>
                <a:spcPts val="0"/>
              </a:spcBef>
              <a:spcAft>
                <a:spcPts val="1800"/>
              </a:spcAft>
            </a:pPr>
            <a:r>
              <a:rPr lang="en-US" sz="3000" dirty="0">
                <a:latin typeface="Arial Narrow"/>
                <a:cs typeface="Arial Narrow"/>
              </a:rPr>
              <a:t>The left column are BCO’s that were triggered on</a:t>
            </a:r>
          </a:p>
          <a:p>
            <a:pPr marL="0" indent="0">
              <a:spcBef>
                <a:spcPts val="0"/>
              </a:spcBef>
              <a:spcAft>
                <a:spcPts val="1800"/>
              </a:spcAft>
            </a:pPr>
            <a:r>
              <a:rPr lang="en-US" sz="3000" dirty="0">
                <a:latin typeface="Arial Narrow"/>
                <a:cs typeface="Arial Narrow"/>
              </a:rPr>
              <a:t>The right column shows the SRO data from (1/8</a:t>
            </a:r>
            <a:r>
              <a:rPr lang="en-US" sz="3000" baseline="30000" dirty="0">
                <a:latin typeface="Arial Narrow"/>
                <a:cs typeface="Arial Narrow"/>
              </a:rPr>
              <a:t>th</a:t>
            </a:r>
            <a:r>
              <a:rPr lang="en-US" sz="3000" dirty="0">
                <a:latin typeface="Arial Narrow"/>
                <a:cs typeface="Arial Narrow"/>
              </a:rPr>
              <a:t>) of the INTT (not all triggers have data in every portion)</a:t>
            </a:r>
          </a:p>
          <a:p>
            <a:pPr marL="0" indent="0">
              <a:spcBef>
                <a:spcPts val="0"/>
              </a:spcBef>
              <a:spcAft>
                <a:spcPts val="1800"/>
              </a:spcAft>
            </a:pPr>
            <a:r>
              <a:rPr lang="en-US" sz="3000" dirty="0">
                <a:latin typeface="Arial Narrow"/>
                <a:cs typeface="Arial Narrow"/>
              </a:rPr>
              <a:t>You can see the matching BCO numbers</a:t>
            </a:r>
          </a:p>
        </p:txBody>
      </p:sp>
      <p:pic>
        <p:nvPicPr>
          <p:cNvPr id="3" name="Picture 2">
            <a:extLst>
              <a:ext uri="{FF2B5EF4-FFF2-40B4-BE49-F238E27FC236}">
                <a16:creationId xmlns:a16="http://schemas.microsoft.com/office/drawing/2014/main" id="{AD432021-F304-8D0D-4384-B287007EFCBE}"/>
              </a:ext>
            </a:extLst>
          </p:cNvPr>
          <p:cNvPicPr>
            <a:picLocks noChangeAspect="1"/>
          </p:cNvPicPr>
          <p:nvPr/>
        </p:nvPicPr>
        <p:blipFill>
          <a:blip r:embed="rId3"/>
          <a:stretch>
            <a:fillRect/>
          </a:stretch>
        </p:blipFill>
        <p:spPr>
          <a:xfrm>
            <a:off x="7982243" y="2106214"/>
            <a:ext cx="4483100" cy="7112000"/>
          </a:xfrm>
          <a:prstGeom prst="rect">
            <a:avLst/>
          </a:prstGeom>
        </p:spPr>
      </p:pic>
      <p:pic>
        <p:nvPicPr>
          <p:cNvPr id="4" name="Picture 3">
            <a:extLst>
              <a:ext uri="{FF2B5EF4-FFF2-40B4-BE49-F238E27FC236}">
                <a16:creationId xmlns:a16="http://schemas.microsoft.com/office/drawing/2014/main" id="{16AFF0B8-B9E3-354C-DA78-A60FA740F6DE}"/>
              </a:ext>
            </a:extLst>
          </p:cNvPr>
          <p:cNvPicPr>
            <a:picLocks noChangeAspect="1"/>
          </p:cNvPicPr>
          <p:nvPr/>
        </p:nvPicPr>
        <p:blipFill rotWithShape="1">
          <a:blip r:embed="rId3"/>
          <a:srcRect l="-2274" t="34655" r="20396" b="54631"/>
          <a:stretch/>
        </p:blipFill>
        <p:spPr>
          <a:xfrm>
            <a:off x="405606" y="6639123"/>
            <a:ext cx="10644887" cy="2209801"/>
          </a:xfrm>
          <a:prstGeom prst="rect">
            <a:avLst/>
          </a:prstGeom>
        </p:spPr>
      </p:pic>
      <p:sp>
        <p:nvSpPr>
          <p:cNvPr id="5" name="Rounded Rectangle 4">
            <a:extLst>
              <a:ext uri="{FF2B5EF4-FFF2-40B4-BE49-F238E27FC236}">
                <a16:creationId xmlns:a16="http://schemas.microsoft.com/office/drawing/2014/main" id="{89BD2C63-3374-7497-BEF9-513A82495571}"/>
              </a:ext>
            </a:extLst>
          </p:cNvPr>
          <p:cNvSpPr/>
          <p:nvPr/>
        </p:nvSpPr>
        <p:spPr bwMode="auto">
          <a:xfrm>
            <a:off x="3910807" y="7314406"/>
            <a:ext cx="1905000" cy="1066800"/>
          </a:xfrm>
          <a:prstGeom prst="roundRect">
            <a:avLst/>
          </a:prstGeom>
          <a:noFill/>
          <a:ln w="38100" cap="flat" cmpd="sng" algn="ctr">
            <a:solidFill>
              <a:schemeClr val="accent1">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cxnSp>
        <p:nvCxnSpPr>
          <p:cNvPr id="7" name="Straight Arrow Connector 6">
            <a:extLst>
              <a:ext uri="{FF2B5EF4-FFF2-40B4-BE49-F238E27FC236}">
                <a16:creationId xmlns:a16="http://schemas.microsoft.com/office/drawing/2014/main" id="{AA5F543E-0C05-F460-D583-CE079836E9A4}"/>
              </a:ext>
            </a:extLst>
          </p:cNvPr>
          <p:cNvCxnSpPr/>
          <p:nvPr/>
        </p:nvCxnSpPr>
        <p:spPr bwMode="auto">
          <a:xfrm flipH="1">
            <a:off x="6044406" y="5028406"/>
            <a:ext cx="2286000" cy="2133600"/>
          </a:xfrm>
          <a:prstGeom prst="straightConnector1">
            <a:avLst/>
          </a:prstGeom>
          <a:solidFill>
            <a:srgbClr val="00B8FF"/>
          </a:solidFill>
          <a:ln w="3810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0" name="TextBox 9">
            <a:extLst>
              <a:ext uri="{FF2B5EF4-FFF2-40B4-BE49-F238E27FC236}">
                <a16:creationId xmlns:a16="http://schemas.microsoft.com/office/drawing/2014/main" id="{A2BCAA28-6F43-7C2A-C9D3-955D3B063714}"/>
              </a:ext>
            </a:extLst>
          </p:cNvPr>
          <p:cNvSpPr txBox="1"/>
          <p:nvPr/>
        </p:nvSpPr>
        <p:spPr>
          <a:xfrm>
            <a:off x="4926807" y="9223345"/>
            <a:ext cx="889000" cy="400110"/>
          </a:xfrm>
          <a:prstGeom prst="rect">
            <a:avLst/>
          </a:prstGeom>
          <a:noFill/>
        </p:spPr>
        <p:txBody>
          <a:bodyPr wrap="square">
            <a:spAutoFit/>
          </a:bodyPr>
          <a:lstStyle/>
          <a:p>
            <a:r>
              <a:rPr lang="en-US" sz="2000" dirty="0">
                <a:solidFill>
                  <a:schemeClr val="tx1"/>
                </a:solidFill>
                <a:latin typeface="Arial Narrow"/>
                <a:cs typeface="Arial Narrow"/>
              </a:rPr>
              <a:t>40 bits</a:t>
            </a:r>
            <a:endParaRPr lang="en-US" sz="2000" dirty="0">
              <a:solidFill>
                <a:schemeClr val="tx1"/>
              </a:solidFill>
            </a:endParaRPr>
          </a:p>
        </p:txBody>
      </p:sp>
      <p:cxnSp>
        <p:nvCxnSpPr>
          <p:cNvPr id="11" name="Straight Arrow Connector 10">
            <a:extLst>
              <a:ext uri="{FF2B5EF4-FFF2-40B4-BE49-F238E27FC236}">
                <a16:creationId xmlns:a16="http://schemas.microsoft.com/office/drawing/2014/main" id="{6C678E7A-692A-650C-A03E-00CD37943982}"/>
              </a:ext>
            </a:extLst>
          </p:cNvPr>
          <p:cNvCxnSpPr>
            <a:cxnSpLocks/>
          </p:cNvCxnSpPr>
          <p:nvPr/>
        </p:nvCxnSpPr>
        <p:spPr bwMode="auto">
          <a:xfrm flipH="1" flipV="1">
            <a:off x="5070224" y="8403433"/>
            <a:ext cx="310008" cy="895348"/>
          </a:xfrm>
          <a:prstGeom prst="straightConnector1">
            <a:avLst/>
          </a:prstGeom>
          <a:solidFill>
            <a:srgbClr val="00B8FF"/>
          </a:solidFill>
          <a:ln w="38100" cap="flat" cmpd="sng" algn="ctr">
            <a:solidFill>
              <a:schemeClr val="accent1">
                <a:lumMod val="75000"/>
              </a:schemeClr>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43889871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What’s in it for us?</a:t>
            </a:r>
          </a:p>
        </p:txBody>
      </p:sp>
      <p:sp>
        <p:nvSpPr>
          <p:cNvPr id="2" name="Slide Number Placeholder 1"/>
          <p:cNvSpPr>
            <a:spLocks noGrp="1"/>
          </p:cNvSpPr>
          <p:nvPr>
            <p:ph type="sldNum" sz="quarter" idx="4"/>
          </p:nvPr>
        </p:nvSpPr>
        <p:spPr/>
        <p:txBody>
          <a:bodyPr/>
          <a:lstStyle/>
          <a:p>
            <a:fld id="{7D854EC2-8F58-5C4F-8AEB-33CAAE66C4BD}" type="slidenum">
              <a:rPr lang="en-US" smtClean="0"/>
              <a:t>16</a:t>
            </a:fld>
            <a:endParaRPr lang="en-US" dirty="0"/>
          </a:p>
        </p:txBody>
      </p:sp>
      <p:sp>
        <p:nvSpPr>
          <p:cNvPr id="10" name="Text Box 2">
            <a:extLst>
              <a:ext uri="{FF2B5EF4-FFF2-40B4-BE49-F238E27FC236}">
                <a16:creationId xmlns:a16="http://schemas.microsoft.com/office/drawing/2014/main" id="{1529A52A-59B1-34D5-89B3-0E5F12D4D8FC}"/>
              </a:ext>
            </a:extLst>
          </p:cNvPr>
          <p:cNvSpPr txBox="1">
            <a:spLocks noChangeArrowheads="1"/>
          </p:cNvSpPr>
          <p:nvPr/>
        </p:nvSpPr>
        <p:spPr bwMode="auto">
          <a:xfrm>
            <a:off x="488553" y="2056606"/>
            <a:ext cx="12185253" cy="5867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Our calorimeter systems are triggered. Full stop. Can’t be changed. </a:t>
            </a:r>
          </a:p>
          <a:p>
            <a:pPr marL="4762" indent="0" eaLnBrk="1" hangingPunct="1">
              <a:spcBef>
                <a:spcPts val="763"/>
              </a:spcBef>
              <a:buClrTx/>
              <a:defRPr/>
            </a:pPr>
            <a:r>
              <a:rPr lang="en-US" sz="2800" dirty="0">
                <a:solidFill>
                  <a:schemeClr val="tx1"/>
                </a:solidFill>
                <a:latin typeface="Arial Narrow" charset="0"/>
              </a:rPr>
              <a:t>But: There’s </a:t>
            </a:r>
            <a:r>
              <a:rPr lang="en-US" sz="2800" i="1" dirty="0">
                <a:solidFill>
                  <a:schemeClr val="tx1"/>
                </a:solidFill>
                <a:latin typeface="Arial Narrow" charset="0"/>
              </a:rPr>
              <a:t>a lot</a:t>
            </a:r>
            <a:r>
              <a:rPr lang="en-US" sz="2800" dirty="0">
                <a:solidFill>
                  <a:schemeClr val="tx1"/>
                </a:solidFill>
                <a:latin typeface="Arial Narrow" charset="0"/>
              </a:rPr>
              <a:t> of physics just with the tracking system! Get whatever we can get...</a:t>
            </a:r>
          </a:p>
          <a:p>
            <a:pPr marL="4762" indent="0" eaLnBrk="1" hangingPunct="1">
              <a:spcBef>
                <a:spcPts val="763"/>
              </a:spcBef>
              <a:buClrTx/>
              <a:defRPr/>
            </a:pPr>
            <a:r>
              <a:rPr lang="en-US" sz="2800" dirty="0">
                <a:solidFill>
                  <a:schemeClr val="tx1"/>
                </a:solidFill>
                <a:latin typeface="Arial Narrow" charset="0"/>
              </a:rPr>
              <a:t>When we trigger the calorimeters, we need to make sure that the tracking systems covers that triggered-on crossing. </a:t>
            </a:r>
          </a:p>
          <a:p>
            <a:pPr marL="4762" indent="0" eaLnBrk="1" hangingPunct="1">
              <a:spcBef>
                <a:spcPts val="763"/>
              </a:spcBef>
              <a:buClrTx/>
              <a:defRPr/>
            </a:pPr>
            <a:r>
              <a:rPr lang="en-US" sz="2800" dirty="0">
                <a:solidFill>
                  <a:schemeClr val="tx1"/>
                </a:solidFill>
                <a:latin typeface="Arial Narrow" charset="0"/>
              </a:rPr>
              <a:t>Our TPC, for example, has a drift time of about 13 </a:t>
            </a:r>
            <a:r>
              <a:rPr lang="en-US" sz="2800" dirty="0" err="1">
                <a:solidFill>
                  <a:schemeClr val="tx1"/>
                </a:solidFill>
                <a:latin typeface="Symbol" pitchFamily="2" charset="2"/>
              </a:rPr>
              <a:t>m</a:t>
            </a:r>
            <a:r>
              <a:rPr lang="en-US" sz="2800" dirty="0" err="1">
                <a:solidFill>
                  <a:schemeClr val="tx1"/>
                </a:solidFill>
                <a:latin typeface="Arial Narrow" charset="0"/>
              </a:rPr>
              <a:t>s</a:t>
            </a:r>
            <a:r>
              <a:rPr lang="en-US" sz="2800" dirty="0">
                <a:solidFill>
                  <a:schemeClr val="tx1"/>
                </a:solidFill>
                <a:latin typeface="Arial Narrow" charset="0"/>
              </a:rPr>
              <a:t>, call it 120 RHIC beam crossings</a:t>
            </a:r>
          </a:p>
          <a:p>
            <a:pPr marL="4762" indent="0" eaLnBrk="1" hangingPunct="1">
              <a:spcBef>
                <a:spcPts val="763"/>
              </a:spcBef>
              <a:buClrTx/>
              <a:defRPr/>
            </a:pPr>
            <a:r>
              <a:rPr lang="en-US" sz="2800" dirty="0">
                <a:solidFill>
                  <a:schemeClr val="tx1"/>
                </a:solidFill>
                <a:latin typeface="Arial Narrow" charset="0"/>
              </a:rPr>
              <a:t>If you read out just those 120 crossings, then you have covered exactly that trigger crossing.</a:t>
            </a:r>
          </a:p>
          <a:p>
            <a:pPr marL="4762" indent="0" eaLnBrk="1" hangingPunct="1">
              <a:spcBef>
                <a:spcPts val="763"/>
              </a:spcBef>
              <a:buClrTx/>
              <a:defRPr/>
            </a:pPr>
            <a:r>
              <a:rPr lang="en-US" sz="2800" dirty="0">
                <a:solidFill>
                  <a:schemeClr val="tx1"/>
                </a:solidFill>
                <a:latin typeface="Arial Narrow" charset="0"/>
              </a:rPr>
              <a:t>But add just one more (121), then you have also covered the one after the trigger</a:t>
            </a:r>
          </a:p>
          <a:p>
            <a:pPr marL="4762" indent="0" eaLnBrk="1" hangingPunct="1">
              <a:spcBef>
                <a:spcPts val="763"/>
              </a:spcBef>
              <a:buClrTx/>
              <a:defRPr/>
            </a:pPr>
            <a:r>
              <a:rPr lang="en-US" sz="2800" dirty="0">
                <a:solidFill>
                  <a:schemeClr val="tx1"/>
                </a:solidFill>
                <a:latin typeface="Arial Narrow" charset="0"/>
              </a:rPr>
              <a:t>Add 2, cover 2 more crossings… you get the picture</a:t>
            </a:r>
          </a:p>
          <a:p>
            <a:pPr marL="4762" indent="0" eaLnBrk="1" hangingPunct="1">
              <a:spcBef>
                <a:spcPts val="763"/>
              </a:spcBef>
              <a:buClrTx/>
              <a:defRPr/>
            </a:pPr>
            <a:r>
              <a:rPr lang="en-US" sz="2800" dirty="0">
                <a:solidFill>
                  <a:schemeClr val="tx1"/>
                </a:solidFill>
                <a:latin typeface="Arial Narrow" charset="0"/>
              </a:rPr>
              <a:t>We were able to stream </a:t>
            </a:r>
            <a:r>
              <a:rPr lang="en-US" sz="2800" i="1" dirty="0">
                <a:solidFill>
                  <a:schemeClr val="tx1"/>
                </a:solidFill>
                <a:latin typeface="Arial Narrow" charset="0"/>
              </a:rPr>
              <a:t>1000</a:t>
            </a:r>
            <a:r>
              <a:rPr lang="en-US" sz="2800" dirty="0">
                <a:solidFill>
                  <a:schemeClr val="tx1"/>
                </a:solidFill>
                <a:latin typeface="Arial Narrow" charset="0"/>
              </a:rPr>
              <a:t> crossings after a trigger – cover ~880 more crossings</a:t>
            </a:r>
          </a:p>
          <a:p>
            <a:pPr marL="4762" indent="0" eaLnBrk="1" hangingPunct="1">
              <a:spcBef>
                <a:spcPts val="763"/>
              </a:spcBef>
              <a:buClrTx/>
              <a:defRPr/>
            </a:pPr>
            <a:r>
              <a:rPr lang="en-US" sz="2800" dirty="0">
                <a:solidFill>
                  <a:schemeClr val="tx1"/>
                </a:solidFill>
                <a:latin typeface="Arial Narrow" charset="0"/>
              </a:rPr>
              <a:t>If a new trigger arrives during that period, reset the count and start the 1000 again</a:t>
            </a:r>
          </a:p>
          <a:p>
            <a:pPr marL="4762" indent="0" eaLnBrk="1" hangingPunct="1">
              <a:spcBef>
                <a:spcPts val="763"/>
              </a:spcBef>
              <a:buClrTx/>
              <a:defRPr/>
            </a:pPr>
            <a:r>
              <a:rPr lang="en-US" sz="2800" dirty="0">
                <a:solidFill>
                  <a:schemeClr val="tx1"/>
                </a:solidFill>
                <a:latin typeface="Arial Narrow" charset="0"/>
              </a:rPr>
              <a:t>With high luminosity and a high rate of collisions, you get to </a:t>
            </a:r>
            <a:r>
              <a:rPr lang="en-US" sz="2800" i="1" dirty="0">
                <a:solidFill>
                  <a:schemeClr val="tx1"/>
                </a:solidFill>
                <a:latin typeface="Arial Narrow" charset="0"/>
              </a:rPr>
              <a:t>continuous streaming</a:t>
            </a:r>
            <a:r>
              <a:rPr lang="en-US" sz="2800" dirty="0">
                <a:solidFill>
                  <a:schemeClr val="tx1"/>
                </a:solidFill>
                <a:latin typeface="Arial Narrow" charset="0"/>
              </a:rPr>
              <a:t>. </a:t>
            </a:r>
          </a:p>
          <a:p>
            <a:pPr marL="4762" indent="0" eaLnBrk="1" hangingPunct="1">
              <a:spcBef>
                <a:spcPts val="763"/>
              </a:spcBef>
              <a:buClrTx/>
              <a:defRPr/>
            </a:pPr>
            <a:r>
              <a:rPr lang="en-US" sz="2800" dirty="0">
                <a:solidFill>
                  <a:schemeClr val="tx1"/>
                </a:solidFill>
                <a:latin typeface="Arial Narrow" charset="0"/>
              </a:rPr>
              <a:t>Adjust the coverage window to what your bandwidth allows. </a:t>
            </a: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p:txBody>
      </p:sp>
    </p:spTree>
    <p:extLst>
      <p:ext uri="{BB962C8B-B14F-4D97-AF65-F5344CB8AC3E}">
        <p14:creationId xmlns:p14="http://schemas.microsoft.com/office/powerpoint/2010/main" val="50491460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Multi-threaded Data compression</a:t>
            </a:r>
          </a:p>
        </p:txBody>
      </p:sp>
      <p:sp>
        <p:nvSpPr>
          <p:cNvPr id="2" name="Slide Number Placeholder 1"/>
          <p:cNvSpPr>
            <a:spLocks noGrp="1"/>
          </p:cNvSpPr>
          <p:nvPr>
            <p:ph type="sldNum" sz="quarter" idx="4"/>
          </p:nvPr>
        </p:nvSpPr>
        <p:spPr/>
        <p:txBody>
          <a:bodyPr/>
          <a:lstStyle/>
          <a:p>
            <a:fld id="{7D854EC2-8F58-5C4F-8AEB-33CAAE66C4BD}" type="slidenum">
              <a:rPr lang="en-US" smtClean="0"/>
              <a:t>17</a:t>
            </a:fld>
            <a:endParaRPr lang="en-US" dirty="0"/>
          </a:p>
        </p:txBody>
      </p:sp>
      <p:sp>
        <p:nvSpPr>
          <p:cNvPr id="10" name="Text Box 2">
            <a:extLst>
              <a:ext uri="{FF2B5EF4-FFF2-40B4-BE49-F238E27FC236}">
                <a16:creationId xmlns:a16="http://schemas.microsoft.com/office/drawing/2014/main" id="{1529A52A-59B1-34D5-89B3-0E5F12D4D8FC}"/>
              </a:ext>
            </a:extLst>
          </p:cNvPr>
          <p:cNvSpPr txBox="1">
            <a:spLocks noChangeArrowheads="1"/>
          </p:cNvSpPr>
          <p:nvPr/>
        </p:nvSpPr>
        <p:spPr bwMode="auto">
          <a:xfrm>
            <a:off x="485047" y="2066839"/>
            <a:ext cx="12282688" cy="6248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After all data </a:t>
            </a:r>
            <a:r>
              <a:rPr lang="en-US" sz="2800" i="1" dirty="0">
                <a:solidFill>
                  <a:schemeClr val="tx1"/>
                </a:solidFill>
                <a:latin typeface="Arial Narrow" charset="0"/>
              </a:rPr>
              <a:t>reduction</a:t>
            </a:r>
            <a:r>
              <a:rPr lang="en-US" sz="2800" dirty="0">
                <a:solidFill>
                  <a:schemeClr val="tx1"/>
                </a:solidFill>
                <a:latin typeface="Arial Narrow" charset="0"/>
              </a:rPr>
              <a:t> methods are applied, the data are still compressible (try </a:t>
            </a:r>
            <a:r>
              <a:rPr lang="en-US" sz="2800" dirty="0" err="1">
                <a:solidFill>
                  <a:schemeClr val="tx1"/>
                </a:solidFill>
                <a:latin typeface="Arial Narrow" charset="0"/>
              </a:rPr>
              <a:t>gzip</a:t>
            </a:r>
            <a:r>
              <a:rPr lang="en-US" sz="2800" dirty="0">
                <a:solidFill>
                  <a:schemeClr val="tx1"/>
                </a:solidFill>
                <a:latin typeface="Arial Narrow" charset="0"/>
              </a:rPr>
              <a:t> on your data file… you will be surprised…)</a:t>
            </a:r>
          </a:p>
          <a:p>
            <a:pPr marL="4762" indent="0" eaLnBrk="1" hangingPunct="1">
              <a:spcBef>
                <a:spcPts val="763"/>
              </a:spcBef>
              <a:buClrTx/>
              <a:defRPr/>
            </a:pPr>
            <a:r>
              <a:rPr lang="en-US" sz="2800" dirty="0">
                <a:solidFill>
                  <a:schemeClr val="tx1"/>
                </a:solidFill>
                <a:latin typeface="Arial Narrow" charset="0"/>
              </a:rPr>
              <a:t>Our raw data format supports a late-stage data compression that works on an I/O buffer:</a:t>
            </a: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r>
              <a:rPr lang="en-US" sz="2800" dirty="0">
                <a:solidFill>
                  <a:schemeClr val="tx1"/>
                </a:solidFill>
                <a:latin typeface="Arial Narrow" charset="0"/>
              </a:rPr>
              <a:t>Our DAQ readout machines all have 96 CPU cores</a:t>
            </a:r>
          </a:p>
          <a:p>
            <a:pPr marL="4762" indent="0" eaLnBrk="1" hangingPunct="1">
              <a:spcBef>
                <a:spcPts val="763"/>
              </a:spcBef>
              <a:buClrTx/>
              <a:defRPr/>
            </a:pPr>
            <a:r>
              <a:rPr lang="en-US" sz="2800" dirty="0">
                <a:solidFill>
                  <a:schemeClr val="tx1"/>
                </a:solidFill>
                <a:latin typeface="Arial Narrow" charset="0"/>
              </a:rPr>
              <a:t>We run a multi-threaded compression on the output buffers before writing</a:t>
            </a:r>
          </a:p>
          <a:p>
            <a:pPr marL="4762" indent="0" eaLnBrk="1" hangingPunct="1">
              <a:spcBef>
                <a:spcPts val="763"/>
              </a:spcBef>
              <a:buClrTx/>
              <a:defRPr/>
            </a:pPr>
            <a:r>
              <a:rPr lang="en-US" sz="2800" dirty="0">
                <a:solidFill>
                  <a:schemeClr val="tx1"/>
                </a:solidFill>
                <a:latin typeface="Arial Narrow" charset="0"/>
              </a:rPr>
              <a:t>4 different compression levels to choose from -  3 LZO algorithms, and ”bz2”</a:t>
            </a:r>
          </a:p>
          <a:p>
            <a:pPr marL="4762" indent="0" eaLnBrk="1" hangingPunct="1">
              <a:spcBef>
                <a:spcPts val="763"/>
              </a:spcBef>
              <a:buClrTx/>
              <a:defRPr/>
            </a:pPr>
            <a:r>
              <a:rPr lang="en-US" sz="2800" dirty="0">
                <a:solidFill>
                  <a:schemeClr val="tx1"/>
                </a:solidFill>
                <a:latin typeface="Arial Narrow" charset="0"/>
              </a:rPr>
              <a:t>We achieve compression yields around 60% - meaning 100GB become 60GB.</a:t>
            </a:r>
          </a:p>
          <a:p>
            <a:pPr marL="4762" indent="0" eaLnBrk="1" hangingPunct="1">
              <a:spcBef>
                <a:spcPts val="763"/>
              </a:spcBef>
              <a:buClrTx/>
              <a:defRPr/>
            </a:pPr>
            <a:r>
              <a:rPr lang="en-US" sz="2800" dirty="0">
                <a:solidFill>
                  <a:schemeClr val="tx1"/>
                </a:solidFill>
                <a:latin typeface="Arial Narrow" charset="0"/>
              </a:rPr>
              <a:t>Better use of disk storage and also network throughput. </a:t>
            </a: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p:txBody>
      </p:sp>
      <p:grpSp>
        <p:nvGrpSpPr>
          <p:cNvPr id="9" name="Group 8">
            <a:extLst>
              <a:ext uri="{FF2B5EF4-FFF2-40B4-BE49-F238E27FC236}">
                <a16:creationId xmlns:a16="http://schemas.microsoft.com/office/drawing/2014/main" id="{1D7BBF78-B7CA-EC17-B139-AD67B63DA415}"/>
              </a:ext>
            </a:extLst>
          </p:cNvPr>
          <p:cNvGrpSpPr/>
          <p:nvPr/>
        </p:nvGrpSpPr>
        <p:grpSpPr>
          <a:xfrm>
            <a:off x="634207" y="3733006"/>
            <a:ext cx="9677400" cy="2913438"/>
            <a:chOff x="786606" y="3529619"/>
            <a:chExt cx="9847707" cy="2964710"/>
          </a:xfrm>
        </p:grpSpPr>
        <p:sp>
          <p:nvSpPr>
            <p:cNvPr id="11" name="Text Box 46">
              <a:extLst>
                <a:ext uri="{FF2B5EF4-FFF2-40B4-BE49-F238E27FC236}">
                  <a16:creationId xmlns:a16="http://schemas.microsoft.com/office/drawing/2014/main" id="{DB1FAEF8-CCE8-73F3-95BB-3CC2DAFE5A99}"/>
                </a:ext>
              </a:extLst>
            </p:cNvPr>
            <p:cNvSpPr txBox="1">
              <a:spLocks noChangeArrowheads="1"/>
            </p:cNvSpPr>
            <p:nvPr/>
          </p:nvSpPr>
          <p:spPr bwMode="auto">
            <a:xfrm>
              <a:off x="3306035" y="5785269"/>
              <a:ext cx="1354289" cy="70906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980" tIns="66550" rIns="127980" bIns="6655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lnSpc>
                  <a:spcPct val="120000"/>
                </a:lnSpc>
                <a:buClrTx/>
                <a:buFontTx/>
                <a:buNone/>
              </a:pPr>
              <a:r>
                <a:rPr lang="en-GB" sz="1600" b="1" dirty="0">
                  <a:solidFill>
                    <a:srgbClr val="17375E"/>
                  </a:solidFill>
                  <a:latin typeface="Arial Narrow" charset="0"/>
                </a:rPr>
                <a:t>Un-compress</a:t>
              </a:r>
            </a:p>
            <a:p>
              <a:pPr algn="ctr">
                <a:lnSpc>
                  <a:spcPct val="120000"/>
                </a:lnSpc>
                <a:buClrTx/>
                <a:buFontTx/>
                <a:buNone/>
              </a:pPr>
              <a:r>
                <a:rPr lang="en-GB" sz="1600" b="1" dirty="0">
                  <a:solidFill>
                    <a:srgbClr val="17375E"/>
                  </a:solidFill>
                  <a:latin typeface="Arial Narrow" charset="0"/>
                </a:rPr>
                <a:t> </a:t>
              </a:r>
            </a:p>
          </p:txBody>
        </p:sp>
        <p:sp>
          <p:nvSpPr>
            <p:cNvPr id="12" name="Text Box 7">
              <a:extLst>
                <a:ext uri="{FF2B5EF4-FFF2-40B4-BE49-F238E27FC236}">
                  <a16:creationId xmlns:a16="http://schemas.microsoft.com/office/drawing/2014/main" id="{7DEE7797-6189-D618-DDF9-C024373841B3}"/>
                </a:ext>
              </a:extLst>
            </p:cNvPr>
            <p:cNvSpPr txBox="1">
              <a:spLocks noChangeArrowheads="1"/>
            </p:cNvSpPr>
            <p:nvPr/>
          </p:nvSpPr>
          <p:spPr bwMode="auto">
            <a:xfrm>
              <a:off x="7118952" y="4245825"/>
              <a:ext cx="3515361" cy="6378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27980" tIns="66550" rIns="127980" bIns="6655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600" b="1" dirty="0">
                  <a:solidFill>
                    <a:srgbClr val="C00000"/>
                  </a:solidFill>
                  <a:latin typeface="Arial Narrow" charset="0"/>
                </a:rPr>
                <a:t>New buffer with the compressed one as payload, header says so</a:t>
              </a:r>
            </a:p>
          </p:txBody>
        </p:sp>
        <p:sp>
          <p:nvSpPr>
            <p:cNvPr id="13" name="Rectangle 2">
              <a:extLst>
                <a:ext uri="{FF2B5EF4-FFF2-40B4-BE49-F238E27FC236}">
                  <a16:creationId xmlns:a16="http://schemas.microsoft.com/office/drawing/2014/main" id="{5F869438-9F9D-5ED9-D2F3-47E3458B89D1}"/>
                </a:ext>
              </a:extLst>
            </p:cNvPr>
            <p:cNvSpPr>
              <a:spLocks noChangeArrowheads="1"/>
            </p:cNvSpPr>
            <p:nvPr/>
          </p:nvSpPr>
          <p:spPr bwMode="auto">
            <a:xfrm>
              <a:off x="786606" y="4333025"/>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14" name="Rectangle 3">
              <a:extLst>
                <a:ext uri="{FF2B5EF4-FFF2-40B4-BE49-F238E27FC236}">
                  <a16:creationId xmlns:a16="http://schemas.microsoft.com/office/drawing/2014/main" id="{2019EC57-03D9-71C1-5A2C-49121DA15D3D}"/>
                </a:ext>
              </a:extLst>
            </p:cNvPr>
            <p:cNvSpPr>
              <a:spLocks noChangeArrowheads="1"/>
            </p:cNvSpPr>
            <p:nvPr/>
          </p:nvSpPr>
          <p:spPr bwMode="auto">
            <a:xfrm>
              <a:off x="875877" y="4333025"/>
              <a:ext cx="1428336" cy="535604"/>
            </a:xfrm>
            <a:prstGeom prst="rect">
              <a:avLst/>
            </a:prstGeom>
            <a:solidFill>
              <a:srgbClr val="000099"/>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15" name="Line 4">
              <a:extLst>
                <a:ext uri="{FF2B5EF4-FFF2-40B4-BE49-F238E27FC236}">
                  <a16:creationId xmlns:a16="http://schemas.microsoft.com/office/drawing/2014/main" id="{44848052-ECEE-A14C-A06B-34546D9CC842}"/>
                </a:ext>
              </a:extLst>
            </p:cNvPr>
            <p:cNvSpPr>
              <a:spLocks noChangeShapeType="1"/>
            </p:cNvSpPr>
            <p:nvPr/>
          </p:nvSpPr>
          <p:spPr bwMode="auto">
            <a:xfrm>
              <a:off x="2393484" y="4600827"/>
              <a:ext cx="1339065" cy="1860"/>
            </a:xfrm>
            <a:prstGeom prst="line">
              <a:avLst/>
            </a:prstGeom>
            <a:noFill/>
            <a:ln w="38160">
              <a:solidFill>
                <a:srgbClr val="0000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endParaRPr lang="en-US" sz="1000"/>
            </a:p>
          </p:txBody>
        </p:sp>
        <p:sp>
          <p:nvSpPr>
            <p:cNvPr id="16" name="Text Box 5">
              <a:extLst>
                <a:ext uri="{FF2B5EF4-FFF2-40B4-BE49-F238E27FC236}">
                  <a16:creationId xmlns:a16="http://schemas.microsoft.com/office/drawing/2014/main" id="{F9F739D6-FBCF-21A2-27EF-CE70FA251A3D}"/>
                </a:ext>
              </a:extLst>
            </p:cNvPr>
            <p:cNvSpPr txBox="1">
              <a:spLocks noChangeArrowheads="1"/>
            </p:cNvSpPr>
            <p:nvPr/>
          </p:nvSpPr>
          <p:spPr bwMode="auto">
            <a:xfrm>
              <a:off x="2376807" y="4216296"/>
              <a:ext cx="1324927" cy="70906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980" tIns="66550" rIns="127980" bIns="6655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lnSpc>
                  <a:spcPct val="120000"/>
                </a:lnSpc>
                <a:buClrTx/>
                <a:buFontTx/>
                <a:buNone/>
              </a:pPr>
              <a:r>
                <a:rPr lang="en-GB" sz="1600" b="1" dirty="0">
                  <a:solidFill>
                    <a:srgbClr val="17375E"/>
                  </a:solidFill>
                  <a:latin typeface="Arial Narrow" charset="0"/>
                </a:rPr>
                <a:t>compression</a:t>
              </a:r>
            </a:p>
            <a:p>
              <a:pPr algn="ctr">
                <a:lnSpc>
                  <a:spcPct val="120000"/>
                </a:lnSpc>
                <a:buClrTx/>
                <a:buFontTx/>
                <a:buNone/>
              </a:pPr>
              <a:r>
                <a:rPr lang="en-GB" sz="1600" b="1" dirty="0">
                  <a:solidFill>
                    <a:srgbClr val="17375E"/>
                  </a:solidFill>
                  <a:latin typeface="Arial Narrow" charset="0"/>
                </a:rPr>
                <a:t> algorithm</a:t>
              </a:r>
            </a:p>
          </p:txBody>
        </p:sp>
        <p:sp>
          <p:nvSpPr>
            <p:cNvPr id="17" name="Rectangle 6">
              <a:extLst>
                <a:ext uri="{FF2B5EF4-FFF2-40B4-BE49-F238E27FC236}">
                  <a16:creationId xmlns:a16="http://schemas.microsoft.com/office/drawing/2014/main" id="{2EAECB18-6E2C-3E35-2A31-1003BC6D8889}"/>
                </a:ext>
              </a:extLst>
            </p:cNvPr>
            <p:cNvSpPr>
              <a:spLocks noChangeArrowheads="1"/>
            </p:cNvSpPr>
            <p:nvPr/>
          </p:nvSpPr>
          <p:spPr bwMode="auto">
            <a:xfrm>
              <a:off x="3821819" y="4333025"/>
              <a:ext cx="714168" cy="535604"/>
            </a:xfrm>
            <a:prstGeom prst="rect">
              <a:avLst/>
            </a:prstGeom>
            <a:blipFill dpi="0" rotWithShape="0">
              <a:blip r:embed="rId3"/>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18" name="Rectangle 8">
              <a:extLst>
                <a:ext uri="{FF2B5EF4-FFF2-40B4-BE49-F238E27FC236}">
                  <a16:creationId xmlns:a16="http://schemas.microsoft.com/office/drawing/2014/main" id="{D20DBA43-75AF-7C10-5D4F-B487701DEECB}"/>
                </a:ext>
              </a:extLst>
            </p:cNvPr>
            <p:cNvSpPr>
              <a:spLocks noChangeArrowheads="1"/>
            </p:cNvSpPr>
            <p:nvPr/>
          </p:nvSpPr>
          <p:spPr bwMode="auto">
            <a:xfrm>
              <a:off x="6053594" y="4333025"/>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19" name="Rectangle 9">
              <a:extLst>
                <a:ext uri="{FF2B5EF4-FFF2-40B4-BE49-F238E27FC236}">
                  <a16:creationId xmlns:a16="http://schemas.microsoft.com/office/drawing/2014/main" id="{E34B1ED2-2B21-9991-414E-B136F9F29E90}"/>
                </a:ext>
              </a:extLst>
            </p:cNvPr>
            <p:cNvSpPr>
              <a:spLocks noChangeArrowheads="1"/>
            </p:cNvSpPr>
            <p:nvPr/>
          </p:nvSpPr>
          <p:spPr bwMode="auto">
            <a:xfrm>
              <a:off x="6142865" y="4333025"/>
              <a:ext cx="714168" cy="535604"/>
            </a:xfrm>
            <a:prstGeom prst="rect">
              <a:avLst/>
            </a:prstGeom>
            <a:blipFill dpi="0" rotWithShape="0">
              <a:blip r:embed="rId3"/>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0" name="Text Box 10">
              <a:extLst>
                <a:ext uri="{FF2B5EF4-FFF2-40B4-BE49-F238E27FC236}">
                  <a16:creationId xmlns:a16="http://schemas.microsoft.com/office/drawing/2014/main" id="{BAE5C9A9-039F-57FA-CCA7-B2969030ABFF}"/>
                </a:ext>
              </a:extLst>
            </p:cNvPr>
            <p:cNvSpPr txBox="1">
              <a:spLocks noChangeArrowheads="1"/>
            </p:cNvSpPr>
            <p:nvPr/>
          </p:nvSpPr>
          <p:spPr bwMode="auto">
            <a:xfrm>
              <a:off x="4750263" y="4216296"/>
              <a:ext cx="1070460" cy="70906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980" tIns="66550" rIns="127980" bIns="6655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lnSpc>
                  <a:spcPct val="120000"/>
                </a:lnSpc>
                <a:buClrTx/>
                <a:buFontTx/>
                <a:buNone/>
              </a:pPr>
              <a:r>
                <a:rPr lang="en-GB" sz="1600" b="1" dirty="0">
                  <a:solidFill>
                    <a:srgbClr val="17375E"/>
                  </a:solidFill>
                  <a:latin typeface="Arial Narrow" charset="0"/>
                </a:rPr>
                <a:t>Add new</a:t>
              </a:r>
            </a:p>
            <a:p>
              <a:pPr algn="ctr">
                <a:lnSpc>
                  <a:spcPct val="120000"/>
                </a:lnSpc>
                <a:buClrTx/>
                <a:buFontTx/>
                <a:buNone/>
              </a:pPr>
              <a:r>
                <a:rPr lang="en-GB" sz="1600" b="1" dirty="0">
                  <a:solidFill>
                    <a:srgbClr val="17375E"/>
                  </a:solidFill>
                  <a:latin typeface="Arial Narrow" charset="0"/>
                </a:rPr>
                <a:t>buffer </a:t>
              </a:r>
              <a:r>
                <a:rPr lang="en-GB" sz="1600" b="1" dirty="0" err="1">
                  <a:solidFill>
                    <a:srgbClr val="17375E"/>
                  </a:solidFill>
                  <a:latin typeface="Arial Narrow" charset="0"/>
                </a:rPr>
                <a:t>hdr</a:t>
              </a:r>
              <a:endParaRPr lang="en-GB" sz="1600" b="1" dirty="0">
                <a:solidFill>
                  <a:srgbClr val="17375E"/>
                </a:solidFill>
                <a:latin typeface="Arial Narrow" charset="0"/>
              </a:endParaRPr>
            </a:p>
          </p:txBody>
        </p:sp>
        <p:sp>
          <p:nvSpPr>
            <p:cNvPr id="21" name="Line 11">
              <a:extLst>
                <a:ext uri="{FF2B5EF4-FFF2-40B4-BE49-F238E27FC236}">
                  <a16:creationId xmlns:a16="http://schemas.microsoft.com/office/drawing/2014/main" id="{CD2FB609-6643-421D-4B32-572BFF89C385}"/>
                </a:ext>
              </a:extLst>
            </p:cNvPr>
            <p:cNvSpPr>
              <a:spLocks noChangeShapeType="1"/>
            </p:cNvSpPr>
            <p:nvPr/>
          </p:nvSpPr>
          <p:spPr bwMode="auto">
            <a:xfrm>
              <a:off x="4625258" y="4600827"/>
              <a:ext cx="1339065" cy="1860"/>
            </a:xfrm>
            <a:prstGeom prst="line">
              <a:avLst/>
            </a:prstGeom>
            <a:noFill/>
            <a:ln w="38160">
              <a:solidFill>
                <a:srgbClr val="0000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endParaRPr lang="en-US" sz="1000"/>
            </a:p>
          </p:txBody>
        </p:sp>
        <p:sp>
          <p:nvSpPr>
            <p:cNvPr id="22" name="Rectangle 12">
              <a:extLst>
                <a:ext uri="{FF2B5EF4-FFF2-40B4-BE49-F238E27FC236}">
                  <a16:creationId xmlns:a16="http://schemas.microsoft.com/office/drawing/2014/main" id="{BB4F9D84-9323-A79B-5804-670192E83355}"/>
                </a:ext>
              </a:extLst>
            </p:cNvPr>
            <p:cNvSpPr>
              <a:spLocks noChangeArrowheads="1"/>
            </p:cNvSpPr>
            <p:nvPr/>
          </p:nvSpPr>
          <p:spPr bwMode="auto">
            <a:xfrm>
              <a:off x="814503" y="5095518"/>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3" name="Rectangle 13">
              <a:extLst>
                <a:ext uri="{FF2B5EF4-FFF2-40B4-BE49-F238E27FC236}">
                  <a16:creationId xmlns:a16="http://schemas.microsoft.com/office/drawing/2014/main" id="{CBE2261E-4DF4-9DC7-8BAD-4D1EA074222C}"/>
                </a:ext>
              </a:extLst>
            </p:cNvPr>
            <p:cNvSpPr>
              <a:spLocks noChangeArrowheads="1"/>
            </p:cNvSpPr>
            <p:nvPr/>
          </p:nvSpPr>
          <p:spPr bwMode="auto">
            <a:xfrm>
              <a:off x="903774" y="5095518"/>
              <a:ext cx="714168" cy="535604"/>
            </a:xfrm>
            <a:prstGeom prst="rect">
              <a:avLst/>
            </a:prstGeom>
            <a:blipFill dpi="0" rotWithShape="0">
              <a:blip r:embed="rId3"/>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4" name="Rectangle 14">
              <a:extLst>
                <a:ext uri="{FF2B5EF4-FFF2-40B4-BE49-F238E27FC236}">
                  <a16:creationId xmlns:a16="http://schemas.microsoft.com/office/drawing/2014/main" id="{6CF0D1BE-E31D-0A33-36D8-8EEADBD5EE2D}"/>
                </a:ext>
              </a:extLst>
            </p:cNvPr>
            <p:cNvSpPr>
              <a:spLocks noChangeArrowheads="1"/>
            </p:cNvSpPr>
            <p:nvPr/>
          </p:nvSpPr>
          <p:spPr bwMode="auto">
            <a:xfrm>
              <a:off x="1617942" y="5095518"/>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5" name="Rectangle 15">
              <a:extLst>
                <a:ext uri="{FF2B5EF4-FFF2-40B4-BE49-F238E27FC236}">
                  <a16:creationId xmlns:a16="http://schemas.microsoft.com/office/drawing/2014/main" id="{13309049-9577-9037-61C7-3870E96B02D0}"/>
                </a:ext>
              </a:extLst>
            </p:cNvPr>
            <p:cNvSpPr>
              <a:spLocks noChangeArrowheads="1"/>
            </p:cNvSpPr>
            <p:nvPr/>
          </p:nvSpPr>
          <p:spPr bwMode="auto">
            <a:xfrm>
              <a:off x="1707213" y="5095518"/>
              <a:ext cx="714168" cy="535604"/>
            </a:xfrm>
            <a:prstGeom prst="rect">
              <a:avLst/>
            </a:prstGeom>
            <a:blipFill dpi="0" rotWithShape="0">
              <a:blip r:embed="rId4"/>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6" name="Rectangle 16">
              <a:extLst>
                <a:ext uri="{FF2B5EF4-FFF2-40B4-BE49-F238E27FC236}">
                  <a16:creationId xmlns:a16="http://schemas.microsoft.com/office/drawing/2014/main" id="{0E25582A-995A-DB23-DBB4-F066C9FEE53B}"/>
                </a:ext>
              </a:extLst>
            </p:cNvPr>
            <p:cNvSpPr>
              <a:spLocks noChangeArrowheads="1"/>
            </p:cNvSpPr>
            <p:nvPr/>
          </p:nvSpPr>
          <p:spPr bwMode="auto">
            <a:xfrm>
              <a:off x="2421381" y="5095518"/>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7" name="Rectangle 17">
              <a:extLst>
                <a:ext uri="{FF2B5EF4-FFF2-40B4-BE49-F238E27FC236}">
                  <a16:creationId xmlns:a16="http://schemas.microsoft.com/office/drawing/2014/main" id="{B79027E5-1E09-1C3E-3ADB-16422924E88E}"/>
                </a:ext>
              </a:extLst>
            </p:cNvPr>
            <p:cNvSpPr>
              <a:spLocks noChangeArrowheads="1"/>
            </p:cNvSpPr>
            <p:nvPr/>
          </p:nvSpPr>
          <p:spPr bwMode="auto">
            <a:xfrm>
              <a:off x="2510652" y="5095518"/>
              <a:ext cx="714168" cy="535604"/>
            </a:xfrm>
            <a:prstGeom prst="rect">
              <a:avLst/>
            </a:prstGeom>
            <a:blipFill dpi="0" rotWithShape="0">
              <a:blip r:embed="rId3"/>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8" name="Rectangle 18">
              <a:extLst>
                <a:ext uri="{FF2B5EF4-FFF2-40B4-BE49-F238E27FC236}">
                  <a16:creationId xmlns:a16="http://schemas.microsoft.com/office/drawing/2014/main" id="{2A6FA0CE-4CD9-EA3C-BC35-E5BBD32BE8CB}"/>
                </a:ext>
              </a:extLst>
            </p:cNvPr>
            <p:cNvSpPr>
              <a:spLocks noChangeArrowheads="1"/>
            </p:cNvSpPr>
            <p:nvPr/>
          </p:nvSpPr>
          <p:spPr bwMode="auto">
            <a:xfrm>
              <a:off x="3224820" y="5095518"/>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29" name="Rectangle 19">
              <a:extLst>
                <a:ext uri="{FF2B5EF4-FFF2-40B4-BE49-F238E27FC236}">
                  <a16:creationId xmlns:a16="http://schemas.microsoft.com/office/drawing/2014/main" id="{C46BB056-EDB5-288F-789B-D943AD898F68}"/>
                </a:ext>
              </a:extLst>
            </p:cNvPr>
            <p:cNvSpPr>
              <a:spLocks noChangeArrowheads="1"/>
            </p:cNvSpPr>
            <p:nvPr/>
          </p:nvSpPr>
          <p:spPr bwMode="auto">
            <a:xfrm>
              <a:off x="3314091" y="5095518"/>
              <a:ext cx="714168" cy="535604"/>
            </a:xfrm>
            <a:prstGeom prst="rect">
              <a:avLst/>
            </a:prstGeom>
            <a:blipFill dpi="0" rotWithShape="0">
              <a:blip r:embed="rId4"/>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30" name="Rectangle 20">
              <a:extLst>
                <a:ext uri="{FF2B5EF4-FFF2-40B4-BE49-F238E27FC236}">
                  <a16:creationId xmlns:a16="http://schemas.microsoft.com/office/drawing/2014/main" id="{9ECF2693-BA39-0422-7181-33688FB8A208}"/>
                </a:ext>
              </a:extLst>
            </p:cNvPr>
            <p:cNvSpPr>
              <a:spLocks noChangeArrowheads="1"/>
            </p:cNvSpPr>
            <p:nvPr/>
          </p:nvSpPr>
          <p:spPr bwMode="auto">
            <a:xfrm>
              <a:off x="4028258" y="5095518"/>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31" name="Rectangle 21">
              <a:extLst>
                <a:ext uri="{FF2B5EF4-FFF2-40B4-BE49-F238E27FC236}">
                  <a16:creationId xmlns:a16="http://schemas.microsoft.com/office/drawing/2014/main" id="{ABBA1167-A7A7-6E18-4589-18E987424856}"/>
                </a:ext>
              </a:extLst>
            </p:cNvPr>
            <p:cNvSpPr>
              <a:spLocks noChangeArrowheads="1"/>
            </p:cNvSpPr>
            <p:nvPr/>
          </p:nvSpPr>
          <p:spPr bwMode="auto">
            <a:xfrm>
              <a:off x="4117530" y="5095518"/>
              <a:ext cx="714168" cy="535604"/>
            </a:xfrm>
            <a:prstGeom prst="rect">
              <a:avLst/>
            </a:prstGeom>
            <a:blipFill dpi="0" rotWithShape="0">
              <a:blip r:embed="rId3"/>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32" name="Rectangle 22">
              <a:extLst>
                <a:ext uri="{FF2B5EF4-FFF2-40B4-BE49-F238E27FC236}">
                  <a16:creationId xmlns:a16="http://schemas.microsoft.com/office/drawing/2014/main" id="{FB9A250E-EFE4-24C3-972F-90D5796FB05C}"/>
                </a:ext>
              </a:extLst>
            </p:cNvPr>
            <p:cNvSpPr>
              <a:spLocks noChangeArrowheads="1"/>
            </p:cNvSpPr>
            <p:nvPr/>
          </p:nvSpPr>
          <p:spPr bwMode="auto">
            <a:xfrm>
              <a:off x="4831697" y="5095518"/>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33" name="Rectangle 23">
              <a:extLst>
                <a:ext uri="{FF2B5EF4-FFF2-40B4-BE49-F238E27FC236}">
                  <a16:creationId xmlns:a16="http://schemas.microsoft.com/office/drawing/2014/main" id="{911FF28B-7E40-2E20-D58C-87BBF7934890}"/>
                </a:ext>
              </a:extLst>
            </p:cNvPr>
            <p:cNvSpPr>
              <a:spLocks noChangeArrowheads="1"/>
            </p:cNvSpPr>
            <p:nvPr/>
          </p:nvSpPr>
          <p:spPr bwMode="auto">
            <a:xfrm>
              <a:off x="4920968" y="5095518"/>
              <a:ext cx="714168" cy="535604"/>
            </a:xfrm>
            <a:prstGeom prst="rect">
              <a:avLst/>
            </a:prstGeom>
            <a:blipFill dpi="0" rotWithShape="0">
              <a:blip r:embed="rId4"/>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34" name="Rectangle 25">
              <a:extLst>
                <a:ext uri="{FF2B5EF4-FFF2-40B4-BE49-F238E27FC236}">
                  <a16:creationId xmlns:a16="http://schemas.microsoft.com/office/drawing/2014/main" id="{6EE005A2-6A06-64BC-8C00-76895B052A20}"/>
                </a:ext>
              </a:extLst>
            </p:cNvPr>
            <p:cNvSpPr>
              <a:spLocks noChangeArrowheads="1"/>
            </p:cNvSpPr>
            <p:nvPr/>
          </p:nvSpPr>
          <p:spPr bwMode="auto">
            <a:xfrm>
              <a:off x="5339426" y="3529619"/>
              <a:ext cx="712308" cy="533746"/>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35" name="Rectangle 26">
              <a:extLst>
                <a:ext uri="{FF2B5EF4-FFF2-40B4-BE49-F238E27FC236}">
                  <a16:creationId xmlns:a16="http://schemas.microsoft.com/office/drawing/2014/main" id="{18A12616-7EB8-DFFA-A9F0-85FF97187412}"/>
                </a:ext>
              </a:extLst>
            </p:cNvPr>
            <p:cNvSpPr>
              <a:spLocks noChangeArrowheads="1"/>
            </p:cNvSpPr>
            <p:nvPr/>
          </p:nvSpPr>
          <p:spPr bwMode="auto">
            <a:xfrm>
              <a:off x="2304213" y="3529619"/>
              <a:ext cx="712308" cy="533746"/>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36" name="Rectangle 27">
              <a:extLst>
                <a:ext uri="{FF2B5EF4-FFF2-40B4-BE49-F238E27FC236}">
                  <a16:creationId xmlns:a16="http://schemas.microsoft.com/office/drawing/2014/main" id="{EBFBCD8C-0DAB-E411-821B-C2C47AA33C23}"/>
                </a:ext>
              </a:extLst>
            </p:cNvPr>
            <p:cNvSpPr>
              <a:spLocks noChangeArrowheads="1"/>
            </p:cNvSpPr>
            <p:nvPr/>
          </p:nvSpPr>
          <p:spPr bwMode="auto">
            <a:xfrm>
              <a:off x="3821820" y="3529619"/>
              <a:ext cx="712308" cy="533746"/>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37" name="Rectangle 28">
              <a:extLst>
                <a:ext uri="{FF2B5EF4-FFF2-40B4-BE49-F238E27FC236}">
                  <a16:creationId xmlns:a16="http://schemas.microsoft.com/office/drawing/2014/main" id="{B0739D51-5875-D32C-920B-2EAA9C5A92FC}"/>
                </a:ext>
              </a:extLst>
            </p:cNvPr>
            <p:cNvSpPr>
              <a:spLocks noChangeArrowheads="1"/>
            </p:cNvSpPr>
            <p:nvPr/>
          </p:nvSpPr>
          <p:spPr bwMode="auto">
            <a:xfrm>
              <a:off x="786606" y="3529619"/>
              <a:ext cx="712308" cy="533746"/>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38" name="Rectangle 29">
              <a:extLst>
                <a:ext uri="{FF2B5EF4-FFF2-40B4-BE49-F238E27FC236}">
                  <a16:creationId xmlns:a16="http://schemas.microsoft.com/office/drawing/2014/main" id="{03B40F42-0A66-D4D9-ECD6-0D7F916593BC}"/>
                </a:ext>
              </a:extLst>
            </p:cNvPr>
            <p:cNvSpPr>
              <a:spLocks noChangeArrowheads="1"/>
            </p:cNvSpPr>
            <p:nvPr/>
          </p:nvSpPr>
          <p:spPr bwMode="auto">
            <a:xfrm>
              <a:off x="875877" y="3529619"/>
              <a:ext cx="1426476" cy="533746"/>
            </a:xfrm>
            <a:prstGeom prst="rect">
              <a:avLst/>
            </a:prstGeom>
            <a:solidFill>
              <a:srgbClr val="000099"/>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39" name="Rectangle 30">
              <a:extLst>
                <a:ext uri="{FF2B5EF4-FFF2-40B4-BE49-F238E27FC236}">
                  <a16:creationId xmlns:a16="http://schemas.microsoft.com/office/drawing/2014/main" id="{C48A720F-070F-4AE1-517C-9180C6D56388}"/>
                </a:ext>
              </a:extLst>
            </p:cNvPr>
            <p:cNvSpPr>
              <a:spLocks noChangeArrowheads="1"/>
            </p:cNvSpPr>
            <p:nvPr/>
          </p:nvSpPr>
          <p:spPr bwMode="auto">
            <a:xfrm>
              <a:off x="2393484" y="3529619"/>
              <a:ext cx="1426476" cy="533746"/>
            </a:xfrm>
            <a:prstGeom prst="rect">
              <a:avLst/>
            </a:prstGeom>
            <a:solidFill>
              <a:srgbClr val="CCECFF"/>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40" name="Rectangle 31">
              <a:extLst>
                <a:ext uri="{FF2B5EF4-FFF2-40B4-BE49-F238E27FC236}">
                  <a16:creationId xmlns:a16="http://schemas.microsoft.com/office/drawing/2014/main" id="{162F0B55-497E-9879-E56C-B5BC87FF89E8}"/>
                </a:ext>
              </a:extLst>
            </p:cNvPr>
            <p:cNvSpPr>
              <a:spLocks noChangeArrowheads="1"/>
            </p:cNvSpPr>
            <p:nvPr/>
          </p:nvSpPr>
          <p:spPr bwMode="auto">
            <a:xfrm>
              <a:off x="3911091" y="3529619"/>
              <a:ext cx="1426476" cy="533746"/>
            </a:xfrm>
            <a:prstGeom prst="rect">
              <a:avLst/>
            </a:prstGeom>
            <a:solidFill>
              <a:srgbClr val="000099"/>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41" name="Rectangle 32">
              <a:extLst>
                <a:ext uri="{FF2B5EF4-FFF2-40B4-BE49-F238E27FC236}">
                  <a16:creationId xmlns:a16="http://schemas.microsoft.com/office/drawing/2014/main" id="{482276D9-624E-BEE9-FBF1-A7A082A3B42B}"/>
                </a:ext>
              </a:extLst>
            </p:cNvPr>
            <p:cNvSpPr>
              <a:spLocks noChangeArrowheads="1"/>
            </p:cNvSpPr>
            <p:nvPr/>
          </p:nvSpPr>
          <p:spPr bwMode="auto">
            <a:xfrm>
              <a:off x="5428697" y="3529619"/>
              <a:ext cx="1426476" cy="533746"/>
            </a:xfrm>
            <a:prstGeom prst="rect">
              <a:avLst/>
            </a:prstGeom>
            <a:solidFill>
              <a:srgbClr val="CCECFF"/>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42" name="Text Box 33">
              <a:extLst>
                <a:ext uri="{FF2B5EF4-FFF2-40B4-BE49-F238E27FC236}">
                  <a16:creationId xmlns:a16="http://schemas.microsoft.com/office/drawing/2014/main" id="{04FDD604-9C98-BB92-D246-78F48845E7CF}"/>
                </a:ext>
              </a:extLst>
            </p:cNvPr>
            <p:cNvSpPr txBox="1">
              <a:spLocks noChangeArrowheads="1"/>
            </p:cNvSpPr>
            <p:nvPr/>
          </p:nvSpPr>
          <p:spPr bwMode="auto">
            <a:xfrm>
              <a:off x="1056279" y="3618887"/>
              <a:ext cx="754903" cy="3780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800" dirty="0">
                  <a:solidFill>
                    <a:srgbClr val="FFFF00"/>
                  </a:solidFill>
                </a:rPr>
                <a:t>buffer</a:t>
              </a:r>
            </a:p>
          </p:txBody>
        </p:sp>
        <p:sp>
          <p:nvSpPr>
            <p:cNvPr id="43" name="Text Box 34">
              <a:extLst>
                <a:ext uri="{FF2B5EF4-FFF2-40B4-BE49-F238E27FC236}">
                  <a16:creationId xmlns:a16="http://schemas.microsoft.com/office/drawing/2014/main" id="{1647054E-E5C5-3728-C980-832907B3A18B}"/>
                </a:ext>
              </a:extLst>
            </p:cNvPr>
            <p:cNvSpPr txBox="1">
              <a:spLocks noChangeArrowheads="1"/>
            </p:cNvSpPr>
            <p:nvPr/>
          </p:nvSpPr>
          <p:spPr bwMode="auto">
            <a:xfrm>
              <a:off x="2663157" y="3618887"/>
              <a:ext cx="754903" cy="3780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800"/>
                <a:t>buffer</a:t>
              </a:r>
            </a:p>
          </p:txBody>
        </p:sp>
        <p:sp>
          <p:nvSpPr>
            <p:cNvPr id="44" name="Text Box 35">
              <a:extLst>
                <a:ext uri="{FF2B5EF4-FFF2-40B4-BE49-F238E27FC236}">
                  <a16:creationId xmlns:a16="http://schemas.microsoft.com/office/drawing/2014/main" id="{B79E3BE4-AABA-B1E5-3F94-BB705F79BD14}"/>
                </a:ext>
              </a:extLst>
            </p:cNvPr>
            <p:cNvSpPr txBox="1">
              <a:spLocks noChangeArrowheads="1"/>
            </p:cNvSpPr>
            <p:nvPr/>
          </p:nvSpPr>
          <p:spPr bwMode="auto">
            <a:xfrm>
              <a:off x="4180763" y="3618887"/>
              <a:ext cx="754903" cy="3780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800">
                  <a:solidFill>
                    <a:srgbClr val="FFFF00"/>
                  </a:solidFill>
                </a:rPr>
                <a:t>buffer</a:t>
              </a:r>
            </a:p>
          </p:txBody>
        </p:sp>
        <p:sp>
          <p:nvSpPr>
            <p:cNvPr id="45" name="Text Box 36">
              <a:extLst>
                <a:ext uri="{FF2B5EF4-FFF2-40B4-BE49-F238E27FC236}">
                  <a16:creationId xmlns:a16="http://schemas.microsoft.com/office/drawing/2014/main" id="{5FE3D7AF-5AE5-7639-6A41-AC04F1786281}"/>
                </a:ext>
              </a:extLst>
            </p:cNvPr>
            <p:cNvSpPr txBox="1">
              <a:spLocks noChangeArrowheads="1"/>
            </p:cNvSpPr>
            <p:nvPr/>
          </p:nvSpPr>
          <p:spPr bwMode="auto">
            <a:xfrm>
              <a:off x="5698370" y="3618887"/>
              <a:ext cx="754903" cy="3780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800"/>
                <a:t>buffer</a:t>
              </a:r>
            </a:p>
          </p:txBody>
        </p:sp>
        <p:sp>
          <p:nvSpPr>
            <p:cNvPr id="46" name="Rectangle 37">
              <a:extLst>
                <a:ext uri="{FF2B5EF4-FFF2-40B4-BE49-F238E27FC236}">
                  <a16:creationId xmlns:a16="http://schemas.microsoft.com/office/drawing/2014/main" id="{9B496F5F-F06E-07F1-EF78-2D3E838BAF7D}"/>
                </a:ext>
              </a:extLst>
            </p:cNvPr>
            <p:cNvSpPr>
              <a:spLocks noChangeArrowheads="1"/>
            </p:cNvSpPr>
            <p:nvPr/>
          </p:nvSpPr>
          <p:spPr bwMode="auto">
            <a:xfrm>
              <a:off x="8374640" y="3529619"/>
              <a:ext cx="712308" cy="533746"/>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47" name="Rectangle 38">
              <a:extLst>
                <a:ext uri="{FF2B5EF4-FFF2-40B4-BE49-F238E27FC236}">
                  <a16:creationId xmlns:a16="http://schemas.microsoft.com/office/drawing/2014/main" id="{61A6E23C-60B0-6F27-6C36-0606E35F147B}"/>
                </a:ext>
              </a:extLst>
            </p:cNvPr>
            <p:cNvSpPr>
              <a:spLocks noChangeArrowheads="1"/>
            </p:cNvSpPr>
            <p:nvPr/>
          </p:nvSpPr>
          <p:spPr bwMode="auto">
            <a:xfrm>
              <a:off x="6857033" y="3529619"/>
              <a:ext cx="712308" cy="533746"/>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48" name="Rectangle 39">
              <a:extLst>
                <a:ext uri="{FF2B5EF4-FFF2-40B4-BE49-F238E27FC236}">
                  <a16:creationId xmlns:a16="http://schemas.microsoft.com/office/drawing/2014/main" id="{5EE77A6A-054A-D4B6-222D-10EC6DE24C33}"/>
                </a:ext>
              </a:extLst>
            </p:cNvPr>
            <p:cNvSpPr>
              <a:spLocks noChangeArrowheads="1"/>
            </p:cNvSpPr>
            <p:nvPr/>
          </p:nvSpPr>
          <p:spPr bwMode="auto">
            <a:xfrm>
              <a:off x="6946304" y="3529619"/>
              <a:ext cx="1426476" cy="533746"/>
            </a:xfrm>
            <a:prstGeom prst="rect">
              <a:avLst/>
            </a:prstGeom>
            <a:solidFill>
              <a:srgbClr val="000099"/>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49" name="Rectangle 40">
              <a:extLst>
                <a:ext uri="{FF2B5EF4-FFF2-40B4-BE49-F238E27FC236}">
                  <a16:creationId xmlns:a16="http://schemas.microsoft.com/office/drawing/2014/main" id="{4D61A28A-D92F-04E3-EEE3-EE86E51E96D7}"/>
                </a:ext>
              </a:extLst>
            </p:cNvPr>
            <p:cNvSpPr>
              <a:spLocks noChangeArrowheads="1"/>
            </p:cNvSpPr>
            <p:nvPr/>
          </p:nvSpPr>
          <p:spPr bwMode="auto">
            <a:xfrm>
              <a:off x="8463911" y="3529619"/>
              <a:ext cx="1426476" cy="533746"/>
            </a:xfrm>
            <a:prstGeom prst="rect">
              <a:avLst/>
            </a:prstGeom>
            <a:solidFill>
              <a:srgbClr val="CCECFF"/>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1000"/>
            </a:p>
          </p:txBody>
        </p:sp>
        <p:sp>
          <p:nvSpPr>
            <p:cNvPr id="50" name="Text Box 41">
              <a:extLst>
                <a:ext uri="{FF2B5EF4-FFF2-40B4-BE49-F238E27FC236}">
                  <a16:creationId xmlns:a16="http://schemas.microsoft.com/office/drawing/2014/main" id="{283BB45D-6272-0FFA-99D9-41BEE71EED6A}"/>
                </a:ext>
              </a:extLst>
            </p:cNvPr>
            <p:cNvSpPr txBox="1">
              <a:spLocks noChangeArrowheads="1"/>
            </p:cNvSpPr>
            <p:nvPr/>
          </p:nvSpPr>
          <p:spPr bwMode="auto">
            <a:xfrm>
              <a:off x="7215976" y="3618887"/>
              <a:ext cx="754903" cy="3780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800">
                  <a:solidFill>
                    <a:srgbClr val="FFFF00"/>
                  </a:solidFill>
                </a:rPr>
                <a:t>buffer</a:t>
              </a:r>
            </a:p>
          </p:txBody>
        </p:sp>
        <p:sp>
          <p:nvSpPr>
            <p:cNvPr id="51" name="Text Box 42">
              <a:extLst>
                <a:ext uri="{FF2B5EF4-FFF2-40B4-BE49-F238E27FC236}">
                  <a16:creationId xmlns:a16="http://schemas.microsoft.com/office/drawing/2014/main" id="{1CDC8916-ADF0-8991-19C1-EB32DD9A7E41}"/>
                </a:ext>
              </a:extLst>
            </p:cNvPr>
            <p:cNvSpPr txBox="1">
              <a:spLocks noChangeArrowheads="1"/>
            </p:cNvSpPr>
            <p:nvPr/>
          </p:nvSpPr>
          <p:spPr bwMode="auto">
            <a:xfrm>
              <a:off x="8733583" y="3618887"/>
              <a:ext cx="754903" cy="37805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800"/>
                <a:t>buffer</a:t>
              </a:r>
            </a:p>
          </p:txBody>
        </p:sp>
        <p:sp>
          <p:nvSpPr>
            <p:cNvPr id="52" name="Rectangle 43">
              <a:extLst>
                <a:ext uri="{FF2B5EF4-FFF2-40B4-BE49-F238E27FC236}">
                  <a16:creationId xmlns:a16="http://schemas.microsoft.com/office/drawing/2014/main" id="{BC3858CC-B2AE-9715-A8A4-CBEF09E2CA47}"/>
                </a:ext>
              </a:extLst>
            </p:cNvPr>
            <p:cNvSpPr>
              <a:spLocks noChangeArrowheads="1"/>
            </p:cNvSpPr>
            <p:nvPr/>
          </p:nvSpPr>
          <p:spPr bwMode="auto">
            <a:xfrm>
              <a:off x="2455834" y="5907346"/>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53" name="Rectangle 44">
              <a:extLst>
                <a:ext uri="{FF2B5EF4-FFF2-40B4-BE49-F238E27FC236}">
                  <a16:creationId xmlns:a16="http://schemas.microsoft.com/office/drawing/2014/main" id="{1A1461F8-9AF5-A0A5-CB6C-4BDD675AEDE5}"/>
                </a:ext>
              </a:extLst>
            </p:cNvPr>
            <p:cNvSpPr>
              <a:spLocks noChangeArrowheads="1"/>
            </p:cNvSpPr>
            <p:nvPr/>
          </p:nvSpPr>
          <p:spPr bwMode="auto">
            <a:xfrm>
              <a:off x="2545105" y="5907348"/>
              <a:ext cx="714168" cy="535604"/>
            </a:xfrm>
            <a:prstGeom prst="rect">
              <a:avLst/>
            </a:prstGeom>
            <a:blipFill dpi="0" rotWithShape="0">
              <a:blip r:embed="rId3"/>
              <a:srcRect/>
              <a:tile tx="0" ty="0" sx="100000" sy="100000" flip="none" algn="tl"/>
            </a:blip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54" name="Line 45">
              <a:extLst>
                <a:ext uri="{FF2B5EF4-FFF2-40B4-BE49-F238E27FC236}">
                  <a16:creationId xmlns:a16="http://schemas.microsoft.com/office/drawing/2014/main" id="{B54A39DC-7732-0905-C78A-BBA2264706DC}"/>
                </a:ext>
              </a:extLst>
            </p:cNvPr>
            <p:cNvSpPr>
              <a:spLocks noChangeShapeType="1"/>
            </p:cNvSpPr>
            <p:nvPr/>
          </p:nvSpPr>
          <p:spPr bwMode="auto">
            <a:xfrm>
              <a:off x="3348544" y="6216063"/>
              <a:ext cx="1339065" cy="1860"/>
            </a:xfrm>
            <a:prstGeom prst="line">
              <a:avLst/>
            </a:prstGeom>
            <a:noFill/>
            <a:ln w="38160">
              <a:solidFill>
                <a:srgbClr val="0000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endParaRPr lang="en-US" sz="1000"/>
            </a:p>
          </p:txBody>
        </p:sp>
        <p:sp>
          <p:nvSpPr>
            <p:cNvPr id="55" name="Rectangle 47">
              <a:extLst>
                <a:ext uri="{FF2B5EF4-FFF2-40B4-BE49-F238E27FC236}">
                  <a16:creationId xmlns:a16="http://schemas.microsoft.com/office/drawing/2014/main" id="{FA10EA0C-A5EC-4F02-0C43-C1AD8A8D3698}"/>
                </a:ext>
              </a:extLst>
            </p:cNvPr>
            <p:cNvSpPr>
              <a:spLocks noChangeArrowheads="1"/>
            </p:cNvSpPr>
            <p:nvPr/>
          </p:nvSpPr>
          <p:spPr bwMode="auto">
            <a:xfrm>
              <a:off x="4776879" y="5907348"/>
              <a:ext cx="714168" cy="535604"/>
            </a:xfrm>
            <a:prstGeom prst="rect">
              <a:avLst/>
            </a:prstGeom>
            <a:solidFill>
              <a:srgbClr val="FFFF00"/>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56" name="Rectangle 48">
              <a:extLst>
                <a:ext uri="{FF2B5EF4-FFF2-40B4-BE49-F238E27FC236}">
                  <a16:creationId xmlns:a16="http://schemas.microsoft.com/office/drawing/2014/main" id="{AF1CF150-8D40-5D78-DE90-7721E96BC915}"/>
                </a:ext>
              </a:extLst>
            </p:cNvPr>
            <p:cNvSpPr>
              <a:spLocks noChangeArrowheads="1"/>
            </p:cNvSpPr>
            <p:nvPr/>
          </p:nvSpPr>
          <p:spPr bwMode="auto">
            <a:xfrm>
              <a:off x="4866150" y="5907348"/>
              <a:ext cx="1428336" cy="535604"/>
            </a:xfrm>
            <a:prstGeom prst="rect">
              <a:avLst/>
            </a:prstGeom>
            <a:solidFill>
              <a:srgbClr val="000099"/>
            </a:solidFill>
            <a:ln w="12600">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30028" tIns="65014" rIns="130028" bIns="65014" anchor="ctr"/>
            <a:lstStyle/>
            <a:p>
              <a:endParaRPr lang="en-US" sz="1000"/>
            </a:p>
          </p:txBody>
        </p:sp>
        <p:sp>
          <p:nvSpPr>
            <p:cNvPr id="57" name="Text Box 49">
              <a:extLst>
                <a:ext uri="{FF2B5EF4-FFF2-40B4-BE49-F238E27FC236}">
                  <a16:creationId xmlns:a16="http://schemas.microsoft.com/office/drawing/2014/main" id="{EE7054B2-A037-A35F-04BC-AE3DED7104E8}"/>
                </a:ext>
              </a:extLst>
            </p:cNvPr>
            <p:cNvSpPr txBox="1">
              <a:spLocks noChangeArrowheads="1"/>
            </p:cNvSpPr>
            <p:nvPr/>
          </p:nvSpPr>
          <p:spPr bwMode="auto">
            <a:xfrm>
              <a:off x="6383758" y="5963140"/>
              <a:ext cx="3432456" cy="38731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980" tIns="66550" rIns="127980" bIns="6655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600" b="1" dirty="0">
                  <a:solidFill>
                    <a:srgbClr val="17375E"/>
                  </a:solidFill>
                  <a:latin typeface="Arial Narrow" charset="0"/>
                </a:rPr>
                <a:t>Original uncompressed buffer restored</a:t>
              </a:r>
            </a:p>
          </p:txBody>
        </p:sp>
        <p:sp>
          <p:nvSpPr>
            <p:cNvPr id="58" name="Text Box 50">
              <a:extLst>
                <a:ext uri="{FF2B5EF4-FFF2-40B4-BE49-F238E27FC236}">
                  <a16:creationId xmlns:a16="http://schemas.microsoft.com/office/drawing/2014/main" id="{AB921476-2408-9EFE-BA44-9CD018C48BA9}"/>
                </a:ext>
              </a:extLst>
            </p:cNvPr>
            <p:cNvSpPr txBox="1">
              <a:spLocks noChangeArrowheads="1"/>
            </p:cNvSpPr>
            <p:nvPr/>
          </p:nvSpPr>
          <p:spPr bwMode="auto">
            <a:xfrm>
              <a:off x="5724407" y="5240577"/>
              <a:ext cx="2907205" cy="38731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980" tIns="66550" rIns="127980" bIns="6655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600" b="1" dirty="0">
                  <a:solidFill>
                    <a:srgbClr val="17375E"/>
                  </a:solidFill>
                  <a:latin typeface="Arial Narrow" charset="0"/>
                </a:rPr>
                <a:t>This is what a file then looks like</a:t>
              </a:r>
            </a:p>
          </p:txBody>
        </p:sp>
        <p:sp>
          <p:nvSpPr>
            <p:cNvPr id="59" name="Text Box 51">
              <a:extLst>
                <a:ext uri="{FF2B5EF4-FFF2-40B4-BE49-F238E27FC236}">
                  <a16:creationId xmlns:a16="http://schemas.microsoft.com/office/drawing/2014/main" id="{33B209DA-C8EC-9B14-8AC1-D794314EBD77}"/>
                </a:ext>
              </a:extLst>
            </p:cNvPr>
            <p:cNvSpPr txBox="1">
              <a:spLocks noChangeArrowheads="1"/>
            </p:cNvSpPr>
            <p:nvPr/>
          </p:nvSpPr>
          <p:spPr bwMode="auto">
            <a:xfrm>
              <a:off x="864018" y="5951075"/>
              <a:ext cx="1354290" cy="38731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980" tIns="66550" rIns="127980" bIns="6655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nSpc>
                  <a:spcPct val="100000"/>
                </a:lnSpc>
                <a:buClrTx/>
                <a:buFontTx/>
                <a:buNone/>
              </a:pPr>
              <a:r>
                <a:rPr lang="en-GB" sz="1600" b="1" dirty="0">
                  <a:solidFill>
                    <a:schemeClr val="tx1"/>
                  </a:solidFill>
                  <a:latin typeface="Arial Narrow" charset="0"/>
                </a:rPr>
                <a:t>On readback:</a:t>
              </a:r>
            </a:p>
          </p:txBody>
        </p:sp>
      </p:grpSp>
    </p:spTree>
    <p:extLst>
      <p:ext uri="{BB962C8B-B14F-4D97-AF65-F5344CB8AC3E}">
        <p14:creationId xmlns:p14="http://schemas.microsoft.com/office/powerpoint/2010/main" val="64048303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442338"/>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Compression Yields</a:t>
            </a:r>
          </a:p>
        </p:txBody>
      </p:sp>
      <p:sp>
        <p:nvSpPr>
          <p:cNvPr id="2" name="Slide Number Placeholder 1"/>
          <p:cNvSpPr>
            <a:spLocks noGrp="1"/>
          </p:cNvSpPr>
          <p:nvPr>
            <p:ph type="sldNum" sz="quarter" idx="4"/>
          </p:nvPr>
        </p:nvSpPr>
        <p:spPr/>
        <p:txBody>
          <a:bodyPr/>
          <a:lstStyle/>
          <a:p>
            <a:fld id="{7D854EC2-8F58-5C4F-8AEB-33CAAE66C4BD}" type="slidenum">
              <a:rPr lang="en-US" smtClean="0"/>
              <a:t>18</a:t>
            </a:fld>
            <a:endParaRPr lang="en-US" dirty="0"/>
          </a:p>
        </p:txBody>
      </p:sp>
      <p:sp>
        <p:nvSpPr>
          <p:cNvPr id="4" name="TextBox 3">
            <a:extLst>
              <a:ext uri="{FF2B5EF4-FFF2-40B4-BE49-F238E27FC236}">
                <a16:creationId xmlns:a16="http://schemas.microsoft.com/office/drawing/2014/main" id="{4EF76ECC-1174-B3EC-17AD-D0D96C0D5BCE}"/>
              </a:ext>
            </a:extLst>
          </p:cNvPr>
          <p:cNvSpPr txBox="1"/>
          <p:nvPr/>
        </p:nvSpPr>
        <p:spPr>
          <a:xfrm>
            <a:off x="390417" y="2217692"/>
            <a:ext cx="12222378" cy="7663636"/>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For everything but the TPC, we have the CPU muscle to run the “bz2” compression, sort of the Holy Grail of compression</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The original size of the buffer is in the header, to allocate enough memory at </a:t>
            </a:r>
            <a:r>
              <a:rPr lang="en-US" sz="2800" dirty="0" err="1">
                <a:solidFill>
                  <a:schemeClr val="tx1"/>
                </a:solidFill>
                <a:latin typeface="Arial Narrow" panose="020B0604020202020204" pitchFamily="34" charset="0"/>
                <a:cs typeface="Arial Narrow" panose="020B0604020202020204" pitchFamily="34" charset="0"/>
              </a:rPr>
              <a:t>uncompression</a:t>
            </a:r>
            <a:r>
              <a:rPr lang="en-US" sz="2800" dirty="0">
                <a:solidFill>
                  <a:schemeClr val="tx1"/>
                </a:solidFill>
                <a:latin typeface="Arial Narrow" panose="020B0604020202020204" pitchFamily="34" charset="0"/>
                <a:cs typeface="Arial Narrow" panose="020B0604020202020204" pitchFamily="34" charset="0"/>
              </a:rPr>
              <a:t> time… that makes it easy to see the compression yields:</a:t>
            </a: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The TPC has too much data to keep up; we can “only” run “LZO” here. It is also denser to begin with:</a:t>
            </a: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Overall we get a reduction to about 60% of the original size. </a:t>
            </a: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p:txBody>
      </p:sp>
      <p:sp>
        <p:nvSpPr>
          <p:cNvPr id="5" name="TextBox 4">
            <a:extLst>
              <a:ext uri="{FF2B5EF4-FFF2-40B4-BE49-F238E27FC236}">
                <a16:creationId xmlns:a16="http://schemas.microsoft.com/office/drawing/2014/main" id="{C280823C-FF41-04A0-FC1F-91FF6EFB4533}"/>
              </a:ext>
            </a:extLst>
          </p:cNvPr>
          <p:cNvSpPr txBox="1"/>
          <p:nvPr/>
        </p:nvSpPr>
        <p:spPr>
          <a:xfrm>
            <a:off x="214856" y="4266406"/>
            <a:ext cx="12222378" cy="1600438"/>
          </a:xfrm>
          <a:prstGeom prst="rect">
            <a:avLst/>
          </a:prstGeom>
          <a:solidFill>
            <a:srgbClr val="F9FFE4"/>
          </a:solidFill>
        </p:spPr>
        <p:txBody>
          <a:bodyPr wrap="square">
            <a:spAutoFit/>
          </a:bodyPr>
          <a:lstStyle/>
          <a:p>
            <a:r>
              <a:rPr lang="en-US" sz="1400" b="1" dirty="0">
                <a:solidFill>
                  <a:srgbClr val="C00000"/>
                </a:solidFill>
                <a:latin typeface="Courier New" panose="02070309020205020404" pitchFamily="49" charset="0"/>
                <a:cs typeface="Courier New" panose="02070309020205020404" pitchFamily="49" charset="0"/>
              </a:rPr>
              <a:t>$ </a:t>
            </a:r>
            <a:r>
              <a:rPr lang="en-US" sz="1400" b="1" dirty="0" err="1">
                <a:solidFill>
                  <a:srgbClr val="C00000"/>
                </a:solidFill>
                <a:latin typeface="Courier New" panose="02070309020205020404" pitchFamily="49" charset="0"/>
                <a:cs typeface="Courier New" panose="02070309020205020404" pitchFamily="49" charset="0"/>
              </a:rPr>
              <a:t>prdfcheck</a:t>
            </a:r>
            <a:r>
              <a:rPr lang="en-US" sz="1400" b="1" dirty="0">
                <a:solidFill>
                  <a:srgbClr val="C00000"/>
                </a:solidFill>
                <a:latin typeface="Courier New" panose="02070309020205020404" pitchFamily="49" charset="0"/>
                <a:cs typeface="Courier New" panose="02070309020205020404" pitchFamily="49" charset="0"/>
              </a:rPr>
              <a:t> physics_seb10-00068999-0000.prdf | more</a:t>
            </a:r>
          </a:p>
          <a:p>
            <a:r>
              <a:rPr lang="en-US" sz="1400" b="1" dirty="0">
                <a:solidFill>
                  <a:srgbClr val="C00000"/>
                </a:solidFill>
                <a:latin typeface="Courier New" panose="02070309020205020404" pitchFamily="49" charset="0"/>
                <a:cs typeface="Courier New" panose="02070309020205020404" pitchFamily="49" charset="0"/>
              </a:rPr>
              <a:t>buffer     1 at record    0 length = 32575780  3977 marker = </a:t>
            </a:r>
            <a:r>
              <a:rPr lang="en-US" sz="1400" b="1" dirty="0" err="1">
                <a:solidFill>
                  <a:srgbClr val="C00000"/>
                </a:solidFill>
                <a:latin typeface="Courier New" panose="02070309020205020404" pitchFamily="49" charset="0"/>
                <a:cs typeface="Courier New" panose="02070309020205020404" pitchFamily="49" charset="0"/>
              </a:rPr>
              <a:t>ffffbefa</a:t>
            </a:r>
            <a:r>
              <a:rPr lang="en-US" sz="1400" b="1" dirty="0">
                <a:solidFill>
                  <a:srgbClr val="C00000"/>
                </a:solidFill>
                <a:latin typeface="Courier New" panose="02070309020205020404" pitchFamily="49" charset="0"/>
                <a:cs typeface="Courier New" panose="02070309020205020404" pitchFamily="49" charset="0"/>
              </a:rPr>
              <a:t>  BZ2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67058744   48.578%</a:t>
            </a:r>
          </a:p>
          <a:p>
            <a:r>
              <a:rPr lang="en-US" sz="1400" b="1" dirty="0">
                <a:solidFill>
                  <a:srgbClr val="C00000"/>
                </a:solidFill>
                <a:latin typeface="Courier New" panose="02070309020205020404" pitchFamily="49" charset="0"/>
                <a:cs typeface="Courier New" panose="02070309020205020404" pitchFamily="49" charset="0"/>
              </a:rPr>
              <a:t>buffer     2 at record 3977 length = 32606651  3981 marker = </a:t>
            </a:r>
            <a:r>
              <a:rPr lang="en-US" sz="1400" b="1" dirty="0" err="1">
                <a:solidFill>
                  <a:srgbClr val="C00000"/>
                </a:solidFill>
                <a:latin typeface="Courier New" panose="02070309020205020404" pitchFamily="49" charset="0"/>
                <a:cs typeface="Courier New" panose="02070309020205020404" pitchFamily="49" charset="0"/>
              </a:rPr>
              <a:t>ffffbefa</a:t>
            </a:r>
            <a:r>
              <a:rPr lang="en-US" sz="1400" b="1" dirty="0">
                <a:solidFill>
                  <a:srgbClr val="C00000"/>
                </a:solidFill>
                <a:latin typeface="Courier New" panose="02070309020205020404" pitchFamily="49" charset="0"/>
                <a:cs typeface="Courier New" panose="02070309020205020404" pitchFamily="49" charset="0"/>
              </a:rPr>
              <a:t>  BZ2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67066472   48.6184%</a:t>
            </a:r>
          </a:p>
          <a:p>
            <a:r>
              <a:rPr lang="en-US" sz="1400" b="1" dirty="0">
                <a:solidFill>
                  <a:srgbClr val="C00000"/>
                </a:solidFill>
                <a:latin typeface="Courier New" panose="02070309020205020404" pitchFamily="49" charset="0"/>
                <a:cs typeface="Courier New" panose="02070309020205020404" pitchFamily="49" charset="0"/>
              </a:rPr>
              <a:t>buffer     3 at record 7958 length = 32602595  3980 marker = </a:t>
            </a:r>
            <a:r>
              <a:rPr lang="en-US" sz="1400" b="1" dirty="0" err="1">
                <a:solidFill>
                  <a:srgbClr val="C00000"/>
                </a:solidFill>
                <a:latin typeface="Courier New" panose="02070309020205020404" pitchFamily="49" charset="0"/>
                <a:cs typeface="Courier New" panose="02070309020205020404" pitchFamily="49" charset="0"/>
              </a:rPr>
              <a:t>ffffbefa</a:t>
            </a:r>
            <a:r>
              <a:rPr lang="en-US" sz="1400" b="1" dirty="0">
                <a:solidFill>
                  <a:srgbClr val="C00000"/>
                </a:solidFill>
                <a:latin typeface="Courier New" panose="02070309020205020404" pitchFamily="49" charset="0"/>
                <a:cs typeface="Courier New" panose="02070309020205020404" pitchFamily="49" charset="0"/>
              </a:rPr>
              <a:t>  BZ2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67066084   48.6126%</a:t>
            </a:r>
          </a:p>
          <a:p>
            <a:r>
              <a:rPr lang="en-US" sz="1400" b="1" dirty="0">
                <a:solidFill>
                  <a:srgbClr val="C00000"/>
                </a:solidFill>
                <a:latin typeface="Courier New" panose="02070309020205020404" pitchFamily="49" charset="0"/>
                <a:cs typeface="Courier New" panose="02070309020205020404" pitchFamily="49" charset="0"/>
              </a:rPr>
              <a:t>buffer     4 at record 11938 length = 32591621  3979 marker = </a:t>
            </a:r>
            <a:r>
              <a:rPr lang="en-US" sz="1400" b="1" dirty="0" err="1">
                <a:solidFill>
                  <a:srgbClr val="C00000"/>
                </a:solidFill>
                <a:latin typeface="Courier New" panose="02070309020205020404" pitchFamily="49" charset="0"/>
                <a:cs typeface="Courier New" panose="02070309020205020404" pitchFamily="49" charset="0"/>
              </a:rPr>
              <a:t>ffffbefa</a:t>
            </a:r>
            <a:r>
              <a:rPr lang="en-US" sz="1400" b="1" dirty="0">
                <a:solidFill>
                  <a:srgbClr val="C00000"/>
                </a:solidFill>
                <a:latin typeface="Courier New" panose="02070309020205020404" pitchFamily="49" charset="0"/>
                <a:cs typeface="Courier New" panose="02070309020205020404" pitchFamily="49" charset="0"/>
              </a:rPr>
              <a:t>  BZ2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67065432  48.5968%</a:t>
            </a:r>
          </a:p>
          <a:p>
            <a:r>
              <a:rPr lang="en-US" sz="1400" b="1" dirty="0">
                <a:solidFill>
                  <a:srgbClr val="C00000"/>
                </a:solidFill>
                <a:latin typeface="Courier New" panose="02070309020205020404" pitchFamily="49" charset="0"/>
                <a:cs typeface="Courier New" panose="02070309020205020404" pitchFamily="49" charset="0"/>
              </a:rPr>
              <a:t>buffer     5 at record 15917 length = 32596554  3980 marker = </a:t>
            </a:r>
            <a:r>
              <a:rPr lang="en-US" sz="1400" b="1" dirty="0" err="1">
                <a:solidFill>
                  <a:srgbClr val="C00000"/>
                </a:solidFill>
                <a:latin typeface="Courier New" panose="02070309020205020404" pitchFamily="49" charset="0"/>
                <a:cs typeface="Courier New" panose="02070309020205020404" pitchFamily="49" charset="0"/>
              </a:rPr>
              <a:t>ffffbefa</a:t>
            </a:r>
            <a:r>
              <a:rPr lang="en-US" sz="1400" b="1" dirty="0">
                <a:solidFill>
                  <a:srgbClr val="C00000"/>
                </a:solidFill>
                <a:latin typeface="Courier New" panose="02070309020205020404" pitchFamily="49" charset="0"/>
                <a:cs typeface="Courier New" panose="02070309020205020404" pitchFamily="49" charset="0"/>
              </a:rPr>
              <a:t>  BZ2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67063228  48.6057%</a:t>
            </a:r>
          </a:p>
          <a:p>
            <a:r>
              <a:rPr lang="en-US" sz="1400" b="1" dirty="0">
                <a:solidFill>
                  <a:srgbClr val="C00000"/>
                </a:solidFill>
                <a:latin typeface="Courier New" panose="02070309020205020404" pitchFamily="49" charset="0"/>
                <a:cs typeface="Courier New" panose="02070309020205020404" pitchFamily="49" charset="0"/>
              </a:rPr>
              <a:t>buffer     6 at record 19897 length = 32603688  3980 marker = </a:t>
            </a:r>
            <a:r>
              <a:rPr lang="en-US" sz="1400" b="1" dirty="0" err="1">
                <a:solidFill>
                  <a:srgbClr val="C00000"/>
                </a:solidFill>
                <a:latin typeface="Courier New" panose="02070309020205020404" pitchFamily="49" charset="0"/>
                <a:cs typeface="Courier New" panose="02070309020205020404" pitchFamily="49" charset="0"/>
              </a:rPr>
              <a:t>ffffbefa</a:t>
            </a:r>
            <a:r>
              <a:rPr lang="en-US" sz="1400" b="1" dirty="0">
                <a:solidFill>
                  <a:srgbClr val="C00000"/>
                </a:solidFill>
                <a:latin typeface="Courier New" panose="02070309020205020404" pitchFamily="49" charset="0"/>
                <a:cs typeface="Courier New" panose="02070309020205020404" pitchFamily="49" charset="0"/>
              </a:rPr>
              <a:t>  BZ2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67070792  48.6109%</a:t>
            </a:r>
          </a:p>
        </p:txBody>
      </p:sp>
      <p:sp>
        <p:nvSpPr>
          <p:cNvPr id="6" name="TextBox 5">
            <a:extLst>
              <a:ext uri="{FF2B5EF4-FFF2-40B4-BE49-F238E27FC236}">
                <a16:creationId xmlns:a16="http://schemas.microsoft.com/office/drawing/2014/main" id="{866107B1-F4E0-BAF2-D5AA-917102F4FBB7}"/>
              </a:ext>
            </a:extLst>
          </p:cNvPr>
          <p:cNvSpPr txBox="1"/>
          <p:nvPr/>
        </p:nvSpPr>
        <p:spPr>
          <a:xfrm>
            <a:off x="74543" y="7007296"/>
            <a:ext cx="12854126" cy="1600438"/>
          </a:xfrm>
          <a:prstGeom prst="rect">
            <a:avLst/>
          </a:prstGeom>
          <a:solidFill>
            <a:srgbClr val="F9FFE4"/>
          </a:solidFill>
        </p:spPr>
        <p:txBody>
          <a:bodyPr wrap="square">
            <a:spAutoFit/>
          </a:bodyPr>
          <a:lstStyle/>
          <a:p>
            <a:r>
              <a:rPr lang="en-US" sz="1400" b="1" dirty="0">
                <a:solidFill>
                  <a:srgbClr val="C00000"/>
                </a:solidFill>
                <a:latin typeface="Courier New" panose="02070309020205020404" pitchFamily="49" charset="0"/>
                <a:cs typeface="Courier New" panose="02070309020205020404" pitchFamily="49" charset="0"/>
              </a:rPr>
              <a:t>$ </a:t>
            </a:r>
            <a:r>
              <a:rPr lang="en-US" sz="1400" b="1" dirty="0" err="1">
                <a:solidFill>
                  <a:srgbClr val="C00000"/>
                </a:solidFill>
                <a:latin typeface="Courier New" panose="02070309020205020404" pitchFamily="49" charset="0"/>
                <a:cs typeface="Courier New" panose="02070309020205020404" pitchFamily="49" charset="0"/>
              </a:rPr>
              <a:t>prdfcheck</a:t>
            </a:r>
            <a:r>
              <a:rPr lang="en-US" sz="1400" b="1" dirty="0">
                <a:solidFill>
                  <a:srgbClr val="C00000"/>
                </a:solidFill>
                <a:latin typeface="Courier New" panose="02070309020205020404" pitchFamily="49" charset="0"/>
                <a:cs typeface="Courier New" panose="02070309020205020404" pitchFamily="49" charset="0"/>
              </a:rPr>
              <a:t> TPC_ebdc16_0_physics-00077980-0000.evt | more</a:t>
            </a:r>
          </a:p>
          <a:p>
            <a:r>
              <a:rPr lang="en-US" sz="1400" b="1" dirty="0">
                <a:solidFill>
                  <a:srgbClr val="C00000"/>
                </a:solidFill>
                <a:latin typeface="Courier New" panose="02070309020205020404" pitchFamily="49" charset="0"/>
                <a:cs typeface="Courier New" panose="02070309020205020404" pitchFamily="49" charset="0"/>
              </a:rPr>
              <a:t>buffer     1 at record    0 length =    7997  1 marker = </a:t>
            </a:r>
            <a:r>
              <a:rPr lang="en-US" sz="1400" b="1" dirty="0" err="1">
                <a:solidFill>
                  <a:srgbClr val="C00000"/>
                </a:solidFill>
                <a:latin typeface="Courier New" panose="02070309020205020404" pitchFamily="49" charset="0"/>
                <a:cs typeface="Courier New" panose="02070309020205020404" pitchFamily="49" charset="0"/>
              </a:rPr>
              <a:t>ffffbcfe</a:t>
            </a:r>
            <a:r>
              <a:rPr lang="en-US" sz="1400" b="1" dirty="0">
                <a:solidFill>
                  <a:srgbClr val="C00000"/>
                </a:solidFill>
                <a:latin typeface="Courier New" panose="02070309020205020404" pitchFamily="49" charset="0"/>
                <a:cs typeface="Courier New" panose="02070309020205020404" pitchFamily="49" charset="0"/>
              </a:rPr>
              <a:t>  LZO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17640  45.3345%</a:t>
            </a:r>
          </a:p>
          <a:p>
            <a:r>
              <a:rPr lang="en-US" sz="1400" b="1" dirty="0">
                <a:solidFill>
                  <a:srgbClr val="C00000"/>
                </a:solidFill>
                <a:latin typeface="Courier New" panose="02070309020205020404" pitchFamily="49" charset="0"/>
                <a:cs typeface="Courier New" panose="02070309020205020404" pitchFamily="49" charset="0"/>
              </a:rPr>
              <a:t>buffer     2 at record    1 length = 361533375  44133 marker = </a:t>
            </a:r>
            <a:r>
              <a:rPr lang="en-US" sz="1400" b="1" dirty="0" err="1">
                <a:solidFill>
                  <a:srgbClr val="C00000"/>
                </a:solidFill>
                <a:latin typeface="Courier New" panose="02070309020205020404" pitchFamily="49" charset="0"/>
                <a:cs typeface="Courier New" panose="02070309020205020404" pitchFamily="49" charset="0"/>
              </a:rPr>
              <a:t>ffffbcfe</a:t>
            </a:r>
            <a:r>
              <a:rPr lang="en-US" sz="1400" b="1" dirty="0">
                <a:solidFill>
                  <a:srgbClr val="C00000"/>
                </a:solidFill>
                <a:latin typeface="Courier New" panose="02070309020205020404" pitchFamily="49" charset="0"/>
                <a:cs typeface="Courier New" panose="02070309020205020404" pitchFamily="49" charset="0"/>
              </a:rPr>
              <a:t>  LZO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520119368    69.5097%</a:t>
            </a:r>
          </a:p>
          <a:p>
            <a:r>
              <a:rPr lang="en-US" sz="1400" b="1" dirty="0">
                <a:solidFill>
                  <a:srgbClr val="C00000"/>
                </a:solidFill>
                <a:latin typeface="Courier New" panose="02070309020205020404" pitchFamily="49" charset="0"/>
                <a:cs typeface="Courier New" panose="02070309020205020404" pitchFamily="49" charset="0"/>
              </a:rPr>
              <a:t>buffer     3 at record 44134 length = 363089288  44323 marker = </a:t>
            </a:r>
            <a:r>
              <a:rPr lang="en-US" sz="1400" b="1" dirty="0" err="1">
                <a:solidFill>
                  <a:srgbClr val="C00000"/>
                </a:solidFill>
                <a:latin typeface="Courier New" panose="02070309020205020404" pitchFamily="49" charset="0"/>
                <a:cs typeface="Courier New" panose="02070309020205020404" pitchFamily="49" charset="0"/>
              </a:rPr>
              <a:t>ffffbcfe</a:t>
            </a:r>
            <a:r>
              <a:rPr lang="en-US" sz="1400" b="1" dirty="0">
                <a:solidFill>
                  <a:srgbClr val="C00000"/>
                </a:solidFill>
                <a:latin typeface="Courier New" panose="02070309020205020404" pitchFamily="49" charset="0"/>
                <a:cs typeface="Courier New" panose="02070309020205020404" pitchFamily="49" charset="0"/>
              </a:rPr>
              <a:t>  LZO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520112984   69.8097%</a:t>
            </a:r>
          </a:p>
          <a:p>
            <a:r>
              <a:rPr lang="en-US" sz="1400" b="1" dirty="0">
                <a:solidFill>
                  <a:srgbClr val="C00000"/>
                </a:solidFill>
                <a:latin typeface="Courier New" panose="02070309020205020404" pitchFamily="49" charset="0"/>
                <a:cs typeface="Courier New" panose="02070309020205020404" pitchFamily="49" charset="0"/>
              </a:rPr>
              <a:t>buffer     4 at record 88457 length = 363165726  44332 marker = </a:t>
            </a:r>
            <a:r>
              <a:rPr lang="en-US" sz="1400" b="1" dirty="0" err="1">
                <a:solidFill>
                  <a:srgbClr val="C00000"/>
                </a:solidFill>
                <a:latin typeface="Courier New" panose="02070309020205020404" pitchFamily="49" charset="0"/>
                <a:cs typeface="Courier New" panose="02070309020205020404" pitchFamily="49" charset="0"/>
              </a:rPr>
              <a:t>ffffbcfe</a:t>
            </a:r>
            <a:r>
              <a:rPr lang="en-US" sz="1400" b="1" dirty="0">
                <a:solidFill>
                  <a:srgbClr val="C00000"/>
                </a:solidFill>
                <a:latin typeface="Courier New" panose="02070309020205020404" pitchFamily="49" charset="0"/>
                <a:cs typeface="Courier New" panose="02070309020205020404" pitchFamily="49" charset="0"/>
              </a:rPr>
              <a:t>  LZO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520110952   69.8247%</a:t>
            </a:r>
          </a:p>
          <a:p>
            <a:r>
              <a:rPr lang="en-US" sz="1400" b="1" dirty="0">
                <a:solidFill>
                  <a:srgbClr val="C00000"/>
                </a:solidFill>
                <a:latin typeface="Courier New" panose="02070309020205020404" pitchFamily="49" charset="0"/>
                <a:cs typeface="Courier New" panose="02070309020205020404" pitchFamily="49" charset="0"/>
              </a:rPr>
              <a:t>buffer     5 at record 132789 length = 362751108  44282 marker = </a:t>
            </a:r>
            <a:r>
              <a:rPr lang="en-US" sz="1400" b="1" dirty="0" err="1">
                <a:solidFill>
                  <a:srgbClr val="C00000"/>
                </a:solidFill>
                <a:latin typeface="Courier New" panose="02070309020205020404" pitchFamily="49" charset="0"/>
                <a:cs typeface="Courier New" panose="02070309020205020404" pitchFamily="49" charset="0"/>
              </a:rPr>
              <a:t>ffffbcfe</a:t>
            </a:r>
            <a:r>
              <a:rPr lang="en-US" sz="1400" b="1" dirty="0">
                <a:solidFill>
                  <a:srgbClr val="C00000"/>
                </a:solidFill>
                <a:latin typeface="Courier New" panose="02070309020205020404" pitchFamily="49" charset="0"/>
                <a:cs typeface="Courier New" panose="02070309020205020404" pitchFamily="49" charset="0"/>
              </a:rPr>
              <a:t>  LZO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520100040  69.7464%</a:t>
            </a:r>
          </a:p>
          <a:p>
            <a:r>
              <a:rPr lang="en-US" sz="1400" b="1" dirty="0">
                <a:solidFill>
                  <a:srgbClr val="C00000"/>
                </a:solidFill>
                <a:latin typeface="Courier New" panose="02070309020205020404" pitchFamily="49" charset="0"/>
                <a:cs typeface="Courier New" panose="02070309020205020404" pitchFamily="49" charset="0"/>
              </a:rPr>
              <a:t>buffer     6 at record 177071 length = 362783445  44286 marker = </a:t>
            </a:r>
            <a:r>
              <a:rPr lang="en-US" sz="1400" b="1" dirty="0" err="1">
                <a:solidFill>
                  <a:srgbClr val="C00000"/>
                </a:solidFill>
                <a:latin typeface="Courier New" panose="02070309020205020404" pitchFamily="49" charset="0"/>
                <a:cs typeface="Courier New" panose="02070309020205020404" pitchFamily="49" charset="0"/>
              </a:rPr>
              <a:t>ffffbcfe</a:t>
            </a:r>
            <a:r>
              <a:rPr lang="en-US" sz="1400" b="1" dirty="0">
                <a:solidFill>
                  <a:srgbClr val="C00000"/>
                </a:solidFill>
                <a:latin typeface="Courier New" panose="02070309020205020404" pitchFamily="49" charset="0"/>
                <a:cs typeface="Courier New" panose="02070309020205020404" pitchFamily="49" charset="0"/>
              </a:rPr>
              <a:t>  LZO Marker  </a:t>
            </a:r>
            <a:r>
              <a:rPr lang="en-US" sz="1400" b="1" dirty="0" err="1">
                <a:solidFill>
                  <a:srgbClr val="C00000"/>
                </a:solidFill>
                <a:latin typeface="Courier New" panose="02070309020205020404" pitchFamily="49" charset="0"/>
                <a:cs typeface="Courier New" panose="02070309020205020404" pitchFamily="49" charset="0"/>
              </a:rPr>
              <a:t>Or.length</a:t>
            </a:r>
            <a:r>
              <a:rPr lang="en-US" sz="1400" b="1" dirty="0">
                <a:solidFill>
                  <a:srgbClr val="C00000"/>
                </a:solidFill>
                <a:latin typeface="Courier New" panose="02070309020205020404" pitchFamily="49" charset="0"/>
                <a:cs typeface="Courier New" panose="02070309020205020404" pitchFamily="49" charset="0"/>
              </a:rPr>
              <a:t>: 520112680  69.7509%</a:t>
            </a:r>
          </a:p>
        </p:txBody>
      </p:sp>
      <p:sp>
        <p:nvSpPr>
          <p:cNvPr id="7" name="Rounded Rectangle 6">
            <a:extLst>
              <a:ext uri="{FF2B5EF4-FFF2-40B4-BE49-F238E27FC236}">
                <a16:creationId xmlns:a16="http://schemas.microsoft.com/office/drawing/2014/main" id="{2F2EFAAE-3644-8AE6-21CF-71312A8EF755}"/>
              </a:ext>
            </a:extLst>
          </p:cNvPr>
          <p:cNvSpPr/>
          <p:nvPr/>
        </p:nvSpPr>
        <p:spPr bwMode="auto">
          <a:xfrm>
            <a:off x="11226006" y="4342606"/>
            <a:ext cx="1386789" cy="1524238"/>
          </a:xfrm>
          <a:prstGeom prst="roundRect">
            <a:avLst/>
          </a:prstGeom>
          <a:no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8" name="Rounded Rectangle 7">
            <a:extLst>
              <a:ext uri="{FF2B5EF4-FFF2-40B4-BE49-F238E27FC236}">
                <a16:creationId xmlns:a16="http://schemas.microsoft.com/office/drawing/2014/main" id="{F1181986-1FAC-52B9-C2F0-08C9F0B4B43B}"/>
              </a:ext>
            </a:extLst>
          </p:cNvPr>
          <p:cNvSpPr/>
          <p:nvPr/>
        </p:nvSpPr>
        <p:spPr bwMode="auto">
          <a:xfrm>
            <a:off x="11541880" y="7237968"/>
            <a:ext cx="1386789" cy="1524238"/>
          </a:xfrm>
          <a:prstGeom prst="roundRect">
            <a:avLst/>
          </a:prstGeom>
          <a:no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Tree>
    <p:extLst>
      <p:ext uri="{BB962C8B-B14F-4D97-AF65-F5344CB8AC3E}">
        <p14:creationId xmlns:p14="http://schemas.microsoft.com/office/powerpoint/2010/main" val="51207497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FE6B3-1056-2D6A-2948-F663E8A86B58}"/>
            </a:ext>
          </a:extLst>
        </p:cNvPr>
        <p:cNvGrpSpPr/>
        <p:nvPr/>
      </p:nvGrpSpPr>
      <p:grpSpPr>
        <a:xfrm>
          <a:off x="0" y="0"/>
          <a:ext cx="0" cy="0"/>
          <a:chOff x="0" y="0"/>
          <a:chExt cx="0" cy="0"/>
        </a:xfrm>
      </p:grpSpPr>
      <p:sp>
        <p:nvSpPr>
          <p:cNvPr id="37889" name="Text Box 1">
            <a:extLst>
              <a:ext uri="{FF2B5EF4-FFF2-40B4-BE49-F238E27FC236}">
                <a16:creationId xmlns:a16="http://schemas.microsoft.com/office/drawing/2014/main" id="{C7DE8D76-5D21-23B9-0EE4-3ACC66F7872F}"/>
              </a:ext>
            </a:extLst>
          </p:cNvPr>
          <p:cNvSpPr txBox="1">
            <a:spLocks noChangeArrowheads="1"/>
          </p:cNvSpPr>
          <p:nvPr/>
        </p:nvSpPr>
        <p:spPr bwMode="auto">
          <a:xfrm>
            <a:off x="570706" y="442338"/>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But what can the DAQ </a:t>
            </a:r>
            <a:r>
              <a:rPr lang="en-US" sz="4200" i="1" dirty="0">
                <a:solidFill>
                  <a:srgbClr val="000000"/>
                </a:solidFill>
                <a:latin typeface="Arial Narrow" charset="0"/>
              </a:rPr>
              <a:t>really</a:t>
            </a:r>
            <a:r>
              <a:rPr lang="en-US" sz="4200" dirty="0">
                <a:solidFill>
                  <a:srgbClr val="000000"/>
                </a:solidFill>
                <a:latin typeface="Arial Narrow" charset="0"/>
              </a:rPr>
              <a:t> do?</a:t>
            </a:r>
          </a:p>
        </p:txBody>
      </p:sp>
      <p:sp>
        <p:nvSpPr>
          <p:cNvPr id="2" name="Slide Number Placeholder 1">
            <a:extLst>
              <a:ext uri="{FF2B5EF4-FFF2-40B4-BE49-F238E27FC236}">
                <a16:creationId xmlns:a16="http://schemas.microsoft.com/office/drawing/2014/main" id="{A8275AC9-6067-DF0B-EAE7-E8FFF798BFA5}"/>
              </a:ext>
            </a:extLst>
          </p:cNvPr>
          <p:cNvSpPr>
            <a:spLocks noGrp="1"/>
          </p:cNvSpPr>
          <p:nvPr>
            <p:ph type="sldNum" sz="quarter" idx="4"/>
          </p:nvPr>
        </p:nvSpPr>
        <p:spPr/>
        <p:txBody>
          <a:bodyPr/>
          <a:lstStyle/>
          <a:p>
            <a:fld id="{7D854EC2-8F58-5C4F-8AEB-33CAAE66C4BD}" type="slidenum">
              <a:rPr lang="en-US" smtClean="0"/>
              <a:t>19</a:t>
            </a:fld>
            <a:endParaRPr lang="en-US" dirty="0"/>
          </a:p>
        </p:txBody>
      </p:sp>
      <p:sp>
        <p:nvSpPr>
          <p:cNvPr id="4" name="TextBox 3">
            <a:extLst>
              <a:ext uri="{FF2B5EF4-FFF2-40B4-BE49-F238E27FC236}">
                <a16:creationId xmlns:a16="http://schemas.microsoft.com/office/drawing/2014/main" id="{87808DCC-9BA3-17FC-7019-A5783F72D265}"/>
              </a:ext>
            </a:extLst>
          </p:cNvPr>
          <p:cNvSpPr txBox="1"/>
          <p:nvPr/>
        </p:nvSpPr>
        <p:spPr>
          <a:xfrm>
            <a:off x="390417" y="2056606"/>
            <a:ext cx="12222378" cy="2923877"/>
          </a:xfrm>
          <a:prstGeom prst="rect">
            <a:avLst/>
          </a:prstGeom>
          <a:noFill/>
        </p:spPr>
        <p:txBody>
          <a:bodyPr wrap="square" rtlCol="0">
            <a:spAutoFit/>
          </a:bodyPr>
          <a:lstStyle/>
          <a:p>
            <a:pPr>
              <a:spcAft>
                <a:spcPts val="1200"/>
              </a:spcAft>
            </a:pPr>
            <a:r>
              <a:rPr lang="en-US" sz="2400" dirty="0">
                <a:solidFill>
                  <a:schemeClr val="tx1"/>
                </a:solidFill>
                <a:latin typeface="Arial Narrow" panose="020B0604020202020204" pitchFamily="34" charset="0"/>
                <a:cs typeface="Arial Narrow" panose="020B0604020202020204" pitchFamily="34" charset="0"/>
              </a:rPr>
              <a:t>The numbers I showed so far are constrained what the accelerator and the front-ends deliver</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I wanted to know what the DAQ can really do without those constraints…</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Post-beam, with all detectors in top shape, I took some “break-the-DAQ” type runs</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Switched off or turned down zero-suppression and generated the highest data rate the front-end can deliver (DAQ goes 100% busy, but we don’t care here)</a:t>
            </a: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p:txBody>
      </p:sp>
      <p:pic>
        <p:nvPicPr>
          <p:cNvPr id="13" name="Picture 12" descr="Chart&#10;&#10;AI-generated content may be incorrect.">
            <a:extLst>
              <a:ext uri="{FF2B5EF4-FFF2-40B4-BE49-F238E27FC236}">
                <a16:creationId xmlns:a16="http://schemas.microsoft.com/office/drawing/2014/main" id="{BAA8806D-3CBC-FE1B-E428-717E06D45DDC}"/>
              </a:ext>
            </a:extLst>
          </p:cNvPr>
          <p:cNvPicPr>
            <a:picLocks noChangeAspect="1"/>
          </p:cNvPicPr>
          <p:nvPr/>
        </p:nvPicPr>
        <p:blipFill>
          <a:blip r:embed="rId3"/>
          <a:stretch>
            <a:fillRect/>
          </a:stretch>
        </p:blipFill>
        <p:spPr>
          <a:xfrm>
            <a:off x="2965909" y="4537872"/>
            <a:ext cx="9555497" cy="5138734"/>
          </a:xfrm>
          <a:prstGeom prst="rect">
            <a:avLst/>
          </a:prstGeom>
        </p:spPr>
      </p:pic>
      <p:cxnSp>
        <p:nvCxnSpPr>
          <p:cNvPr id="17" name="Straight Connector 16">
            <a:extLst>
              <a:ext uri="{FF2B5EF4-FFF2-40B4-BE49-F238E27FC236}">
                <a16:creationId xmlns:a16="http://schemas.microsoft.com/office/drawing/2014/main" id="{8B02FA59-860C-8BFE-2FC2-46756B2F9DAE}"/>
              </a:ext>
            </a:extLst>
          </p:cNvPr>
          <p:cNvCxnSpPr>
            <a:cxnSpLocks/>
          </p:cNvCxnSpPr>
          <p:nvPr/>
        </p:nvCxnSpPr>
        <p:spPr bwMode="auto">
          <a:xfrm>
            <a:off x="3606006" y="5379750"/>
            <a:ext cx="8746332" cy="0"/>
          </a:xfrm>
          <a:prstGeom prst="line">
            <a:avLst/>
          </a:prstGeom>
          <a:solidFill>
            <a:srgbClr val="00B8FF"/>
          </a:solidFill>
          <a:ln w="28575" cap="flat" cmpd="sng" algn="ctr">
            <a:solidFill>
              <a:srgbClr val="FFFF00"/>
            </a:solidFill>
            <a:prstDash val="dash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8" name="TextBox 17">
            <a:extLst>
              <a:ext uri="{FF2B5EF4-FFF2-40B4-BE49-F238E27FC236}">
                <a16:creationId xmlns:a16="http://schemas.microsoft.com/office/drawing/2014/main" id="{09070EF8-DEA6-4533-01FA-1F1E934F1835}"/>
              </a:ext>
            </a:extLst>
          </p:cNvPr>
          <p:cNvSpPr txBox="1"/>
          <p:nvPr/>
        </p:nvSpPr>
        <p:spPr>
          <a:xfrm>
            <a:off x="131303" y="5695096"/>
            <a:ext cx="2705057" cy="2862322"/>
          </a:xfrm>
          <a:prstGeom prst="rect">
            <a:avLst/>
          </a:prstGeom>
          <a:noFill/>
        </p:spPr>
        <p:txBody>
          <a:bodyPr wrap="square" rtlCol="0">
            <a:spAutoFit/>
          </a:bodyPr>
          <a:lstStyle/>
          <a:p>
            <a:pPr>
              <a:spcAft>
                <a:spcPts val="1200"/>
              </a:spcAft>
            </a:pPr>
            <a:r>
              <a:rPr lang="en-US" sz="2000" dirty="0">
                <a:solidFill>
                  <a:schemeClr val="tx1"/>
                </a:solidFill>
                <a:latin typeface="Arial Narrow" panose="020B0604020202020204" pitchFamily="34" charset="0"/>
                <a:cs typeface="Arial Narrow" panose="020B0604020202020204" pitchFamily="34" charset="0"/>
              </a:rPr>
              <a:t>70 </a:t>
            </a:r>
            <a:r>
              <a:rPr lang="en-US" sz="2000" dirty="0" err="1">
                <a:solidFill>
                  <a:schemeClr val="tx1"/>
                </a:solidFill>
                <a:latin typeface="Arial Narrow" panose="020B0604020202020204" pitchFamily="34" charset="0"/>
                <a:cs typeface="Arial Narrow" panose="020B0604020202020204" pitchFamily="34" charset="0"/>
              </a:rPr>
              <a:t>Gbyte</a:t>
            </a:r>
            <a:r>
              <a:rPr lang="en-US" sz="2000" dirty="0">
                <a:solidFill>
                  <a:schemeClr val="tx1"/>
                </a:solidFill>
                <a:latin typeface="Arial Narrow" panose="020B0604020202020204" pitchFamily="34" charset="0"/>
                <a:cs typeface="Arial Narrow" panose="020B0604020202020204" pitchFamily="34" charset="0"/>
              </a:rPr>
              <a:t>/s</a:t>
            </a:r>
          </a:p>
          <a:p>
            <a:pPr>
              <a:spcAft>
                <a:spcPts val="1200"/>
              </a:spcAft>
            </a:pPr>
            <a:r>
              <a:rPr lang="en-US" sz="2000" dirty="0">
                <a:solidFill>
                  <a:schemeClr val="tx1"/>
                </a:solidFill>
                <a:latin typeface="Arial Narrow" panose="020B0604020202020204" pitchFamily="34" charset="0"/>
                <a:cs typeface="Arial Narrow" panose="020B0604020202020204" pitchFamily="34" charset="0"/>
              </a:rPr>
              <a:t>72GB/s or ~580Gbs average over a day or so</a:t>
            </a:r>
          </a:p>
          <a:p>
            <a:pPr>
              <a:spcAft>
                <a:spcPts val="1200"/>
              </a:spcAft>
            </a:pPr>
            <a:r>
              <a:rPr lang="en-US" sz="2000" dirty="0">
                <a:solidFill>
                  <a:schemeClr val="tx1"/>
                </a:solidFill>
                <a:latin typeface="Arial Narrow" panose="020B0604020202020204" pitchFamily="34" charset="0"/>
                <a:cs typeface="Arial Narrow" panose="020B0604020202020204" pitchFamily="34" charset="0"/>
              </a:rPr>
              <a:t>Remember, that’s to disk</a:t>
            </a:r>
          </a:p>
          <a:p>
            <a:pPr>
              <a:spcAft>
                <a:spcPts val="1200"/>
              </a:spcAft>
            </a:pPr>
            <a:r>
              <a:rPr lang="en-US" sz="2000" dirty="0">
                <a:solidFill>
                  <a:schemeClr val="tx1"/>
                </a:solidFill>
                <a:latin typeface="Arial Narrow" panose="020B0604020202020204" pitchFamily="34" charset="0"/>
                <a:cs typeface="Arial Narrow" panose="020B0604020202020204" pitchFamily="34" charset="0"/>
              </a:rPr>
              <a:t>That gives almost 6PB/day</a:t>
            </a:r>
          </a:p>
          <a:p>
            <a:pPr>
              <a:spcAft>
                <a:spcPts val="1200"/>
              </a:spcAft>
            </a:pPr>
            <a:r>
              <a:rPr lang="en-US" sz="2000" dirty="0">
                <a:solidFill>
                  <a:schemeClr val="tx1"/>
                </a:solidFill>
                <a:latin typeface="Arial Narrow" panose="020B0604020202020204" pitchFamily="34" charset="0"/>
                <a:cs typeface="Arial Narrow" panose="020B0604020202020204" pitchFamily="34" charset="0"/>
              </a:rPr>
              <a:t>No issues, it kept running and running…</a:t>
            </a:r>
          </a:p>
        </p:txBody>
      </p:sp>
      <p:cxnSp>
        <p:nvCxnSpPr>
          <p:cNvPr id="20" name="Straight Arrow Connector 19">
            <a:extLst>
              <a:ext uri="{FF2B5EF4-FFF2-40B4-BE49-F238E27FC236}">
                <a16:creationId xmlns:a16="http://schemas.microsoft.com/office/drawing/2014/main" id="{0575F666-5249-C82A-AF50-F873DC59D4F0}"/>
              </a:ext>
            </a:extLst>
          </p:cNvPr>
          <p:cNvCxnSpPr>
            <a:cxnSpLocks/>
          </p:cNvCxnSpPr>
          <p:nvPr/>
        </p:nvCxnSpPr>
        <p:spPr bwMode="auto">
          <a:xfrm flipV="1">
            <a:off x="1396206" y="5379750"/>
            <a:ext cx="2209800" cy="515400"/>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1" name="TextBox 20">
            <a:extLst>
              <a:ext uri="{FF2B5EF4-FFF2-40B4-BE49-F238E27FC236}">
                <a16:creationId xmlns:a16="http://schemas.microsoft.com/office/drawing/2014/main" id="{7C13353A-0F20-919F-D64C-2648FECE3566}"/>
              </a:ext>
            </a:extLst>
          </p:cNvPr>
          <p:cNvSpPr txBox="1"/>
          <p:nvPr/>
        </p:nvSpPr>
        <p:spPr>
          <a:xfrm>
            <a:off x="6090160" y="6535725"/>
            <a:ext cx="1539189" cy="400110"/>
          </a:xfrm>
          <a:prstGeom prst="rect">
            <a:avLst/>
          </a:prstGeom>
          <a:noFill/>
        </p:spPr>
        <p:txBody>
          <a:bodyPr wrap="square" rtlCol="0">
            <a:spAutoFit/>
          </a:bodyPr>
          <a:lstStyle/>
          <a:p>
            <a:pPr>
              <a:spcAft>
                <a:spcPts val="1200"/>
              </a:spcAft>
            </a:pPr>
            <a:r>
              <a:rPr lang="en-US" sz="2000" dirty="0">
                <a:solidFill>
                  <a:srgbClr val="FFFF00"/>
                </a:solidFill>
                <a:latin typeface="Arial Narrow" panose="020B0604020202020204" pitchFamily="34" charset="0"/>
                <a:cs typeface="Arial Narrow" panose="020B0604020202020204" pitchFamily="34" charset="0"/>
              </a:rPr>
              <a:t>1-Hour runs</a:t>
            </a:r>
          </a:p>
        </p:txBody>
      </p:sp>
      <p:cxnSp>
        <p:nvCxnSpPr>
          <p:cNvPr id="22" name="Straight Arrow Connector 21">
            <a:extLst>
              <a:ext uri="{FF2B5EF4-FFF2-40B4-BE49-F238E27FC236}">
                <a16:creationId xmlns:a16="http://schemas.microsoft.com/office/drawing/2014/main" id="{497B5ED9-3F57-FC2D-1158-F4FBBAFE2731}"/>
              </a:ext>
            </a:extLst>
          </p:cNvPr>
          <p:cNvCxnSpPr>
            <a:cxnSpLocks/>
          </p:cNvCxnSpPr>
          <p:nvPr/>
        </p:nvCxnSpPr>
        <p:spPr bwMode="auto">
          <a:xfrm>
            <a:off x="5844936" y="6395808"/>
            <a:ext cx="885270" cy="0"/>
          </a:xfrm>
          <a:prstGeom prst="straightConnector1">
            <a:avLst/>
          </a:prstGeom>
          <a:solidFill>
            <a:srgbClr val="00B8FF"/>
          </a:solidFill>
          <a:ln w="28575" cap="flat" cmpd="sng" algn="ctr">
            <a:solidFill>
              <a:srgbClr val="FFC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4" name="Straight Arrow Connector 23">
            <a:extLst>
              <a:ext uri="{FF2B5EF4-FFF2-40B4-BE49-F238E27FC236}">
                <a16:creationId xmlns:a16="http://schemas.microsoft.com/office/drawing/2014/main" id="{C6355FCB-61A5-8997-30E7-6FFAF0E556CE}"/>
              </a:ext>
            </a:extLst>
          </p:cNvPr>
          <p:cNvCxnSpPr>
            <a:cxnSpLocks/>
          </p:cNvCxnSpPr>
          <p:nvPr/>
        </p:nvCxnSpPr>
        <p:spPr bwMode="auto">
          <a:xfrm>
            <a:off x="6859755" y="6395808"/>
            <a:ext cx="861051" cy="0"/>
          </a:xfrm>
          <a:prstGeom prst="straightConnector1">
            <a:avLst/>
          </a:prstGeom>
          <a:solidFill>
            <a:srgbClr val="00B8FF"/>
          </a:solidFill>
          <a:ln w="28575" cap="flat" cmpd="sng" algn="ctr">
            <a:solidFill>
              <a:srgbClr val="FFC000"/>
            </a:solidFill>
            <a:prstDash val="solid"/>
            <a:round/>
            <a:headEnd type="triangle" w="med" len="med"/>
            <a:tailEnd type="triangl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4121650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defRPr/>
            </a:pPr>
            <a:r>
              <a:rPr lang="en-US" sz="4200" dirty="0">
                <a:solidFill>
                  <a:srgbClr val="000000"/>
                </a:solidFill>
                <a:latin typeface="Arial Narrow" charset="0"/>
              </a:rPr>
              <a:t>The </a:t>
            </a:r>
            <a:r>
              <a:rPr lang="en-US" sz="4200" dirty="0" err="1">
                <a:solidFill>
                  <a:srgbClr val="000000"/>
                </a:solidFill>
                <a:latin typeface="Arial Narrow" charset="0"/>
              </a:rPr>
              <a:t>sPHENIX</a:t>
            </a:r>
            <a:r>
              <a:rPr lang="en-US" sz="4200" dirty="0">
                <a:solidFill>
                  <a:srgbClr val="000000"/>
                </a:solidFill>
                <a:latin typeface="Arial Narrow" charset="0"/>
              </a:rPr>
              <a:t> Detector</a:t>
            </a:r>
          </a:p>
        </p:txBody>
      </p:sp>
      <p:sp>
        <p:nvSpPr>
          <p:cNvPr id="3" name="Rectangle 2"/>
          <p:cNvSpPr/>
          <p:nvPr/>
        </p:nvSpPr>
        <p:spPr>
          <a:xfrm>
            <a:off x="7644606" y="3083050"/>
            <a:ext cx="5486400" cy="5324535"/>
          </a:xfrm>
          <a:prstGeom prst="rect">
            <a:avLst/>
          </a:prstGeom>
        </p:spPr>
        <p:txBody>
          <a:bodyPr wrap="square">
            <a:spAutoFit/>
          </a:bodyPr>
          <a:lstStyle/>
          <a:p>
            <a:pPr eaLnBrk="1" hangingPunct="1">
              <a:spcBef>
                <a:spcPts val="763"/>
              </a:spcBef>
              <a:buClrTx/>
              <a:buFontTx/>
              <a:buNone/>
              <a:defRPr/>
            </a:pPr>
            <a:r>
              <a:rPr lang="en-US" sz="2800" dirty="0">
                <a:solidFill>
                  <a:srgbClr val="800000"/>
                </a:solidFill>
                <a:latin typeface="Arial Narrow Bold"/>
                <a:cs typeface="Arial Narrow Bold"/>
              </a:rPr>
              <a:t>Hadronic Calorimeters</a:t>
            </a:r>
          </a:p>
          <a:p>
            <a:pPr eaLnBrk="1" hangingPunct="1">
              <a:spcBef>
                <a:spcPts val="763"/>
              </a:spcBef>
              <a:buClrTx/>
              <a:buFontTx/>
              <a:buNone/>
              <a:defRPr/>
            </a:pPr>
            <a:r>
              <a:rPr lang="en-US" sz="2800" dirty="0">
                <a:solidFill>
                  <a:srgbClr val="800000"/>
                </a:solidFill>
                <a:latin typeface="Arial Narrow Bold"/>
                <a:cs typeface="Arial Narrow Bold"/>
              </a:rPr>
              <a:t>Electromagnetic Calorimeter</a:t>
            </a:r>
          </a:p>
          <a:p>
            <a:pPr eaLnBrk="1" hangingPunct="1">
              <a:spcBef>
                <a:spcPts val="763"/>
              </a:spcBef>
              <a:buClrTx/>
              <a:buFontTx/>
              <a:buNone/>
              <a:defRPr/>
            </a:pPr>
            <a:r>
              <a:rPr lang="en-US" sz="2800" dirty="0">
                <a:solidFill>
                  <a:srgbClr val="800000"/>
                </a:solidFill>
                <a:latin typeface="Arial Narrow Bold"/>
                <a:cs typeface="Arial Narrow Bold"/>
              </a:rPr>
              <a:t>Time Projection Chamber (TPC)</a:t>
            </a:r>
          </a:p>
          <a:p>
            <a:pPr eaLnBrk="1" hangingPunct="1">
              <a:spcBef>
                <a:spcPts val="763"/>
              </a:spcBef>
              <a:buClrTx/>
              <a:buFontTx/>
              <a:buNone/>
              <a:defRPr/>
            </a:pPr>
            <a:r>
              <a:rPr lang="en-US" sz="2800" dirty="0">
                <a:solidFill>
                  <a:srgbClr val="800000"/>
                </a:solidFill>
                <a:latin typeface="Arial Narrow Bold"/>
                <a:cs typeface="Arial Narrow Bold"/>
              </a:rPr>
              <a:t>Minimum Bias Detector (MBD)</a:t>
            </a:r>
          </a:p>
          <a:p>
            <a:pPr eaLnBrk="1" hangingPunct="1">
              <a:spcBef>
                <a:spcPts val="763"/>
              </a:spcBef>
              <a:buClrTx/>
              <a:buFontTx/>
              <a:buNone/>
              <a:defRPr/>
            </a:pPr>
            <a:endParaRPr lang="en-US" sz="2800" dirty="0">
              <a:solidFill>
                <a:srgbClr val="800000"/>
              </a:solidFill>
              <a:latin typeface="Arial Narrow Bold"/>
              <a:cs typeface="Arial Narrow Bold"/>
            </a:endParaRPr>
          </a:p>
          <a:p>
            <a:pPr eaLnBrk="1" hangingPunct="1">
              <a:spcBef>
                <a:spcPts val="763"/>
              </a:spcBef>
              <a:buClrTx/>
              <a:buFontTx/>
              <a:buNone/>
              <a:defRPr/>
            </a:pPr>
            <a:endParaRPr lang="en-US" sz="2800" dirty="0">
              <a:solidFill>
                <a:srgbClr val="800000"/>
              </a:solidFill>
              <a:latin typeface="Arial Narrow Bold"/>
              <a:cs typeface="Arial Narrow Bold"/>
            </a:endParaRPr>
          </a:p>
          <a:p>
            <a:pPr eaLnBrk="1" hangingPunct="1">
              <a:spcBef>
                <a:spcPts val="763"/>
              </a:spcBef>
              <a:buClrTx/>
              <a:buFontTx/>
              <a:buNone/>
              <a:defRPr/>
            </a:pPr>
            <a:endParaRPr lang="en-US" sz="2800" dirty="0">
              <a:solidFill>
                <a:srgbClr val="800000"/>
              </a:solidFill>
              <a:latin typeface="Arial Narrow Bold"/>
              <a:cs typeface="Arial Narrow Bold"/>
            </a:endParaRPr>
          </a:p>
          <a:p>
            <a:pPr eaLnBrk="1" hangingPunct="1">
              <a:spcBef>
                <a:spcPts val="763"/>
              </a:spcBef>
              <a:buClrTx/>
              <a:buFontTx/>
              <a:buNone/>
              <a:defRPr/>
            </a:pPr>
            <a:r>
              <a:rPr lang="en-US" sz="2800" dirty="0">
                <a:solidFill>
                  <a:srgbClr val="800000"/>
                </a:solidFill>
                <a:latin typeface="Arial Narrow Bold"/>
                <a:cs typeface="Arial Narrow Bold"/>
              </a:rPr>
              <a:t>Intermediate Tracker (INTT)</a:t>
            </a:r>
          </a:p>
          <a:p>
            <a:pPr eaLnBrk="1" hangingPunct="1">
              <a:spcBef>
                <a:spcPts val="763"/>
              </a:spcBef>
              <a:buClrTx/>
              <a:buFontTx/>
              <a:buNone/>
              <a:defRPr/>
            </a:pPr>
            <a:endParaRPr lang="en-US" sz="2800" dirty="0">
              <a:solidFill>
                <a:srgbClr val="800000"/>
              </a:solidFill>
              <a:latin typeface="Arial Narrow Bold"/>
              <a:cs typeface="Arial Narrow Bold"/>
            </a:endParaRPr>
          </a:p>
          <a:p>
            <a:pPr eaLnBrk="1" hangingPunct="1">
              <a:spcBef>
                <a:spcPts val="763"/>
              </a:spcBef>
              <a:buClrTx/>
              <a:buFontTx/>
              <a:buNone/>
              <a:defRPr/>
            </a:pPr>
            <a:r>
              <a:rPr lang="en-US" sz="2800" dirty="0">
                <a:solidFill>
                  <a:srgbClr val="800000"/>
                </a:solidFill>
                <a:latin typeface="Arial Narrow Bold"/>
                <a:cs typeface="Arial Narrow Bold"/>
              </a:rPr>
              <a:t>Vertex Detector (MVTX)</a:t>
            </a:r>
          </a:p>
        </p:txBody>
      </p:sp>
      <p:sp>
        <p:nvSpPr>
          <p:cNvPr id="2" name="Slide Number Placeholder 1"/>
          <p:cNvSpPr>
            <a:spLocks noGrp="1"/>
          </p:cNvSpPr>
          <p:nvPr>
            <p:ph type="sldNum" sz="quarter" idx="4"/>
          </p:nvPr>
        </p:nvSpPr>
        <p:spPr/>
        <p:txBody>
          <a:bodyPr/>
          <a:lstStyle/>
          <a:p>
            <a:fld id="{7D854EC2-8F58-5C4F-8AEB-33CAAE66C4BD}" type="slidenum">
              <a:rPr lang="en-US" smtClean="0"/>
              <a:t>2</a:t>
            </a:fld>
            <a:endParaRPr lang="en-US" dirty="0"/>
          </a:p>
        </p:txBody>
      </p:sp>
      <p:pic>
        <p:nvPicPr>
          <p:cNvPr id="10" name="Picture 2">
            <a:extLst>
              <a:ext uri="{FF2B5EF4-FFF2-40B4-BE49-F238E27FC236}">
                <a16:creationId xmlns:a16="http://schemas.microsoft.com/office/drawing/2014/main" id="{F993FD6B-562B-684E-8E69-190B4B7EA5B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572" t="614" r="27512" b="1843"/>
          <a:stretch/>
        </p:blipFill>
        <p:spPr bwMode="auto">
          <a:xfrm>
            <a:off x="977347" y="2056606"/>
            <a:ext cx="6019318" cy="72147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5" name="Straight Arrow Connector 4">
            <a:extLst>
              <a:ext uri="{FF2B5EF4-FFF2-40B4-BE49-F238E27FC236}">
                <a16:creationId xmlns:a16="http://schemas.microsoft.com/office/drawing/2014/main" id="{FCB27230-2EC1-9745-8E0D-2F1B51D830BA}"/>
              </a:ext>
            </a:extLst>
          </p:cNvPr>
          <p:cNvCxnSpPr>
            <a:cxnSpLocks/>
          </p:cNvCxnSpPr>
          <p:nvPr/>
        </p:nvCxnSpPr>
        <p:spPr bwMode="auto">
          <a:xfrm flipH="1">
            <a:off x="4749006" y="3454188"/>
            <a:ext cx="2819400" cy="1143000"/>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 name="Straight Arrow Connector 13">
            <a:extLst>
              <a:ext uri="{FF2B5EF4-FFF2-40B4-BE49-F238E27FC236}">
                <a16:creationId xmlns:a16="http://schemas.microsoft.com/office/drawing/2014/main" id="{55CFCAA5-344D-E942-A018-6BCB274DA0E6}"/>
              </a:ext>
            </a:extLst>
          </p:cNvPr>
          <p:cNvCxnSpPr>
            <a:cxnSpLocks/>
          </p:cNvCxnSpPr>
          <p:nvPr/>
        </p:nvCxnSpPr>
        <p:spPr bwMode="auto">
          <a:xfrm flipH="1">
            <a:off x="4139406" y="3911388"/>
            <a:ext cx="3429000" cy="1257095"/>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 name="Straight Arrow Connector 15">
            <a:extLst>
              <a:ext uri="{FF2B5EF4-FFF2-40B4-BE49-F238E27FC236}">
                <a16:creationId xmlns:a16="http://schemas.microsoft.com/office/drawing/2014/main" id="{61C9E3BA-B1F6-0E47-A135-BCE08C7F35F7}"/>
              </a:ext>
            </a:extLst>
          </p:cNvPr>
          <p:cNvCxnSpPr>
            <a:cxnSpLocks/>
          </p:cNvCxnSpPr>
          <p:nvPr/>
        </p:nvCxnSpPr>
        <p:spPr bwMode="auto">
          <a:xfrm flipH="1">
            <a:off x="4063206" y="4406893"/>
            <a:ext cx="3429000" cy="1257095"/>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 name="Straight Arrow Connector 16">
            <a:extLst>
              <a:ext uri="{FF2B5EF4-FFF2-40B4-BE49-F238E27FC236}">
                <a16:creationId xmlns:a16="http://schemas.microsoft.com/office/drawing/2014/main" id="{2CC677CF-46D9-2A47-87CE-1C76C26128A3}"/>
              </a:ext>
            </a:extLst>
          </p:cNvPr>
          <p:cNvCxnSpPr>
            <a:cxnSpLocks/>
          </p:cNvCxnSpPr>
          <p:nvPr/>
        </p:nvCxnSpPr>
        <p:spPr bwMode="auto">
          <a:xfrm flipH="1" flipV="1">
            <a:off x="3529806" y="5625683"/>
            <a:ext cx="4038600" cy="1522160"/>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0" name="Straight Arrow Connector 19">
            <a:extLst>
              <a:ext uri="{FF2B5EF4-FFF2-40B4-BE49-F238E27FC236}">
                <a16:creationId xmlns:a16="http://schemas.microsoft.com/office/drawing/2014/main" id="{D993F727-9193-6147-8A23-788C0D25B142}"/>
              </a:ext>
            </a:extLst>
          </p:cNvPr>
          <p:cNvCxnSpPr>
            <a:cxnSpLocks/>
          </p:cNvCxnSpPr>
          <p:nvPr/>
        </p:nvCxnSpPr>
        <p:spPr bwMode="auto">
          <a:xfrm flipH="1" flipV="1">
            <a:off x="3529806" y="5625684"/>
            <a:ext cx="4038600" cy="2476704"/>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2" name="Straight Arrow Connector 21">
            <a:extLst>
              <a:ext uri="{FF2B5EF4-FFF2-40B4-BE49-F238E27FC236}">
                <a16:creationId xmlns:a16="http://schemas.microsoft.com/office/drawing/2014/main" id="{0433612F-1A83-6B43-9ACB-DA538E82F9C0}"/>
              </a:ext>
            </a:extLst>
          </p:cNvPr>
          <p:cNvCxnSpPr>
            <a:cxnSpLocks/>
          </p:cNvCxnSpPr>
          <p:nvPr/>
        </p:nvCxnSpPr>
        <p:spPr bwMode="auto">
          <a:xfrm flipH="1">
            <a:off x="4901406" y="4940293"/>
            <a:ext cx="2667000" cy="1054477"/>
          </a:xfrm>
          <a:prstGeom prst="straightConnector1">
            <a:avLst/>
          </a:prstGeom>
          <a:solidFill>
            <a:srgbClr val="00B8FF"/>
          </a:solidFill>
          <a:ln w="1905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5" name="Rectangle 14">
            <a:extLst>
              <a:ext uri="{FF2B5EF4-FFF2-40B4-BE49-F238E27FC236}">
                <a16:creationId xmlns:a16="http://schemas.microsoft.com/office/drawing/2014/main" id="{294170DF-397E-A941-8ECE-9B40017CE6C5}"/>
              </a:ext>
            </a:extLst>
          </p:cNvPr>
          <p:cNvSpPr/>
          <p:nvPr/>
        </p:nvSpPr>
        <p:spPr>
          <a:xfrm>
            <a:off x="1243806" y="8777615"/>
            <a:ext cx="4267200" cy="707886"/>
          </a:xfrm>
          <a:prstGeom prst="rect">
            <a:avLst/>
          </a:prstGeom>
        </p:spPr>
        <p:txBody>
          <a:bodyPr wrap="square">
            <a:spAutoFit/>
          </a:bodyPr>
          <a:lstStyle/>
          <a:p>
            <a:pPr eaLnBrk="1" hangingPunct="1">
              <a:spcBef>
                <a:spcPts val="763"/>
              </a:spcBef>
              <a:buClrTx/>
              <a:buFontTx/>
              <a:buNone/>
              <a:defRPr/>
            </a:pPr>
            <a:r>
              <a:rPr lang="en-US" sz="2000" dirty="0">
                <a:solidFill>
                  <a:srgbClr val="800000"/>
                </a:solidFill>
                <a:latin typeface="Arial Narrow Bold"/>
                <a:cs typeface="Arial Narrow Bold"/>
              </a:rPr>
              <a:t>Not shown: an event plane detector and a small timing detector</a:t>
            </a:r>
          </a:p>
        </p:txBody>
      </p:sp>
      <p:pic>
        <p:nvPicPr>
          <p:cNvPr id="4" name="Picture 3">
            <a:extLst>
              <a:ext uri="{FF2B5EF4-FFF2-40B4-BE49-F238E27FC236}">
                <a16:creationId xmlns:a16="http://schemas.microsoft.com/office/drawing/2014/main" id="{3D1B07C6-1F25-1762-424D-B9240A0E6C93}"/>
              </a:ext>
            </a:extLst>
          </p:cNvPr>
          <p:cNvPicPr>
            <a:picLocks noChangeAspect="1"/>
          </p:cNvPicPr>
          <p:nvPr/>
        </p:nvPicPr>
        <p:blipFill>
          <a:blip r:embed="rId4"/>
          <a:stretch>
            <a:fillRect/>
          </a:stretch>
        </p:blipFill>
        <p:spPr>
          <a:xfrm>
            <a:off x="253206" y="1811755"/>
            <a:ext cx="7974829" cy="7214764"/>
          </a:xfrm>
          <a:prstGeom prst="rect">
            <a:avLst/>
          </a:prstGeom>
        </p:spPr>
      </p:pic>
    </p:spTree>
    <p:extLst>
      <p:ext uri="{BB962C8B-B14F-4D97-AF65-F5344CB8AC3E}">
        <p14:creationId xmlns:p14="http://schemas.microsoft.com/office/powerpoint/2010/main" val="23992833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442338"/>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How we did in terms of our goals</a:t>
            </a:r>
          </a:p>
        </p:txBody>
      </p:sp>
      <p:sp>
        <p:nvSpPr>
          <p:cNvPr id="2" name="Slide Number Placeholder 1"/>
          <p:cNvSpPr>
            <a:spLocks noGrp="1"/>
          </p:cNvSpPr>
          <p:nvPr>
            <p:ph type="sldNum" sz="quarter" idx="4"/>
          </p:nvPr>
        </p:nvSpPr>
        <p:spPr/>
        <p:txBody>
          <a:bodyPr/>
          <a:lstStyle/>
          <a:p>
            <a:fld id="{7D854EC2-8F58-5C4F-8AEB-33CAAE66C4BD}" type="slidenum">
              <a:rPr lang="en-US" smtClean="0"/>
              <a:t>20</a:t>
            </a:fld>
            <a:endParaRPr lang="en-US" dirty="0"/>
          </a:p>
        </p:txBody>
      </p:sp>
      <p:sp>
        <p:nvSpPr>
          <p:cNvPr id="4" name="TextBox 3">
            <a:extLst>
              <a:ext uri="{FF2B5EF4-FFF2-40B4-BE49-F238E27FC236}">
                <a16:creationId xmlns:a16="http://schemas.microsoft.com/office/drawing/2014/main" id="{4EF76ECC-1174-B3EC-17AD-D0D96C0D5BCE}"/>
              </a:ext>
            </a:extLst>
          </p:cNvPr>
          <p:cNvSpPr txBox="1"/>
          <p:nvPr/>
        </p:nvSpPr>
        <p:spPr>
          <a:xfrm>
            <a:off x="451428" y="2076220"/>
            <a:ext cx="12222378" cy="2277547"/>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182 days of </a:t>
            </a:r>
            <a:r>
              <a:rPr lang="en-US" sz="2800" dirty="0" err="1">
                <a:solidFill>
                  <a:schemeClr val="tx1"/>
                </a:solidFill>
                <a:latin typeface="Arial Narrow" panose="020B0604020202020204" pitchFamily="34" charset="0"/>
                <a:cs typeface="Arial Narrow" panose="020B0604020202020204" pitchFamily="34" charset="0"/>
              </a:rPr>
              <a:t>Au+Au</a:t>
            </a:r>
            <a:r>
              <a:rPr lang="en-US" sz="2800" dirty="0">
                <a:solidFill>
                  <a:schemeClr val="tx1"/>
                </a:solidFill>
                <a:latin typeface="Arial Narrow" panose="020B0604020202020204" pitchFamily="34" charset="0"/>
                <a:cs typeface="Arial Narrow" panose="020B0604020202020204" pitchFamily="34" charset="0"/>
              </a:rPr>
              <a:t>, 6.6/</a:t>
            </a:r>
            <a:r>
              <a:rPr lang="en-US" sz="2800" dirty="0" err="1">
                <a:solidFill>
                  <a:schemeClr val="tx1"/>
                </a:solidFill>
                <a:latin typeface="Arial Narrow" panose="020B0604020202020204" pitchFamily="34" charset="0"/>
                <a:cs typeface="Arial Narrow" panose="020B0604020202020204" pitchFamily="34" charset="0"/>
              </a:rPr>
              <a:t>nb</a:t>
            </a:r>
            <a:r>
              <a:rPr lang="en-US" sz="2800" dirty="0">
                <a:solidFill>
                  <a:schemeClr val="tx1"/>
                </a:solidFill>
                <a:latin typeface="Arial Narrow" panose="020B0604020202020204" pitchFamily="34" charset="0"/>
                <a:cs typeface="Arial Narrow" panose="020B0604020202020204" pitchFamily="34" charset="0"/>
              </a:rPr>
              <a:t>, 94% of goal</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41 days of </a:t>
            </a:r>
            <a:r>
              <a:rPr lang="en-US" sz="2800" dirty="0" err="1">
                <a:solidFill>
                  <a:schemeClr val="tx1"/>
                </a:solidFill>
                <a:latin typeface="Arial Narrow" panose="020B0604020202020204" pitchFamily="34" charset="0"/>
                <a:cs typeface="Arial Narrow" panose="020B0604020202020204" pitchFamily="34" charset="0"/>
              </a:rPr>
              <a:t>p+p</a:t>
            </a:r>
            <a:r>
              <a:rPr lang="en-US" sz="2800" dirty="0">
                <a:solidFill>
                  <a:schemeClr val="tx1"/>
                </a:solidFill>
                <a:latin typeface="Arial Narrow" panose="020B0604020202020204" pitchFamily="34" charset="0"/>
                <a:cs typeface="Arial Narrow" panose="020B0604020202020204" pitchFamily="34" charset="0"/>
              </a:rPr>
              <a:t>, 16.7/pb, 130% of goal</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5.3 days of O+O, 23.6/</a:t>
            </a:r>
            <a:r>
              <a:rPr lang="en-US" sz="2800" dirty="0" err="1">
                <a:solidFill>
                  <a:schemeClr val="tx1"/>
                </a:solidFill>
                <a:latin typeface="Arial Narrow" panose="020B0604020202020204" pitchFamily="34" charset="0"/>
                <a:cs typeface="Arial Narrow" panose="020B0604020202020204" pitchFamily="34" charset="0"/>
              </a:rPr>
              <a:t>nb</a:t>
            </a:r>
            <a:r>
              <a:rPr lang="en-US" sz="2800" dirty="0">
                <a:solidFill>
                  <a:schemeClr val="tx1"/>
                </a:solidFill>
                <a:latin typeface="Arial Narrow" panose="020B0604020202020204" pitchFamily="34" charset="0"/>
                <a:cs typeface="Arial Narrow" panose="020B0604020202020204" pitchFamily="34" charset="0"/>
              </a:rPr>
              <a:t>, 182% of goal</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 </a:t>
            </a:r>
            <a:endParaRPr lang="en-US" sz="2800" dirty="0">
              <a:solidFill>
                <a:srgbClr val="C00000"/>
              </a:solidFill>
              <a:latin typeface="Arial Narrow" panose="020B0604020202020204" pitchFamily="34" charset="0"/>
              <a:cs typeface="Arial Narrow" panose="020B0604020202020204" pitchFamily="34" charset="0"/>
            </a:endParaRPr>
          </a:p>
        </p:txBody>
      </p:sp>
      <p:pic>
        <p:nvPicPr>
          <p:cNvPr id="6" name="Picture 5">
            <a:extLst>
              <a:ext uri="{FF2B5EF4-FFF2-40B4-BE49-F238E27FC236}">
                <a16:creationId xmlns:a16="http://schemas.microsoft.com/office/drawing/2014/main" id="{A8DD7492-1B76-E4D2-9826-FB703EE69D1D}"/>
              </a:ext>
            </a:extLst>
          </p:cNvPr>
          <p:cNvPicPr>
            <a:picLocks noChangeAspect="1"/>
          </p:cNvPicPr>
          <p:nvPr/>
        </p:nvPicPr>
        <p:blipFill>
          <a:blip r:embed="rId3"/>
          <a:stretch>
            <a:fillRect/>
          </a:stretch>
        </p:blipFill>
        <p:spPr>
          <a:xfrm>
            <a:off x="570706" y="4037805"/>
            <a:ext cx="9436100" cy="5366099"/>
          </a:xfrm>
          <a:prstGeom prst="rect">
            <a:avLst/>
          </a:prstGeom>
        </p:spPr>
      </p:pic>
      <p:sp>
        <p:nvSpPr>
          <p:cNvPr id="7" name="TextBox 6">
            <a:extLst>
              <a:ext uri="{FF2B5EF4-FFF2-40B4-BE49-F238E27FC236}">
                <a16:creationId xmlns:a16="http://schemas.microsoft.com/office/drawing/2014/main" id="{52AFFE5C-5D7C-7E4D-2C2A-4D01BD34A047}"/>
              </a:ext>
            </a:extLst>
          </p:cNvPr>
          <p:cNvSpPr txBox="1"/>
          <p:nvPr/>
        </p:nvSpPr>
        <p:spPr>
          <a:xfrm>
            <a:off x="4139407" y="7537292"/>
            <a:ext cx="1600200" cy="1323439"/>
          </a:xfrm>
          <a:prstGeom prst="rect">
            <a:avLst/>
          </a:prstGeom>
          <a:noFill/>
        </p:spPr>
        <p:txBody>
          <a:bodyPr wrap="square" rtlCol="0">
            <a:spAutoFit/>
          </a:bodyPr>
          <a:lstStyle/>
          <a:p>
            <a:r>
              <a:rPr lang="en-US" sz="2000" dirty="0">
                <a:solidFill>
                  <a:srgbClr val="FFFF00"/>
                </a:solidFill>
                <a:latin typeface="Arial" panose="020B0604020202020204" pitchFamily="34" charset="0"/>
                <a:cs typeface="Arial" panose="020B0604020202020204" pitchFamily="34" charset="0"/>
              </a:rPr>
              <a:t>Squirrel Incident and 69KV Line repair</a:t>
            </a:r>
          </a:p>
        </p:txBody>
      </p:sp>
      <p:sp>
        <p:nvSpPr>
          <p:cNvPr id="8" name="TextBox 7">
            <a:extLst>
              <a:ext uri="{FF2B5EF4-FFF2-40B4-BE49-F238E27FC236}">
                <a16:creationId xmlns:a16="http://schemas.microsoft.com/office/drawing/2014/main" id="{42506A39-9157-AA15-9B20-5D836839D0FD}"/>
              </a:ext>
            </a:extLst>
          </p:cNvPr>
          <p:cNvSpPr txBox="1"/>
          <p:nvPr/>
        </p:nvSpPr>
        <p:spPr>
          <a:xfrm>
            <a:off x="6273006" y="7183349"/>
            <a:ext cx="1219199" cy="707886"/>
          </a:xfrm>
          <a:prstGeom prst="rect">
            <a:avLst/>
          </a:prstGeom>
          <a:noFill/>
        </p:spPr>
        <p:txBody>
          <a:bodyPr wrap="square" rtlCol="0">
            <a:spAutoFit/>
          </a:bodyPr>
          <a:lstStyle/>
          <a:p>
            <a:r>
              <a:rPr lang="en-US" sz="2000" dirty="0">
                <a:solidFill>
                  <a:srgbClr val="FFFF00"/>
                </a:solidFill>
                <a:latin typeface="Arial" panose="020B0604020202020204" pitchFamily="34" charset="0"/>
                <a:cs typeface="Arial" panose="020B0604020202020204" pitchFamily="34" charset="0"/>
              </a:rPr>
              <a:t>Pre-Fire incident</a:t>
            </a:r>
          </a:p>
        </p:txBody>
      </p:sp>
      <p:cxnSp>
        <p:nvCxnSpPr>
          <p:cNvPr id="9" name="Straight Arrow Connector 8">
            <a:extLst>
              <a:ext uri="{FF2B5EF4-FFF2-40B4-BE49-F238E27FC236}">
                <a16:creationId xmlns:a16="http://schemas.microsoft.com/office/drawing/2014/main" id="{F9727F89-8E6D-3CA8-4196-01599C1BB159}"/>
              </a:ext>
            </a:extLst>
          </p:cNvPr>
          <p:cNvCxnSpPr>
            <a:cxnSpLocks/>
          </p:cNvCxnSpPr>
          <p:nvPr/>
        </p:nvCxnSpPr>
        <p:spPr bwMode="auto">
          <a:xfrm flipV="1">
            <a:off x="4672805" y="7183349"/>
            <a:ext cx="0" cy="360966"/>
          </a:xfrm>
          <a:prstGeom prst="straightConnector1">
            <a:avLst/>
          </a:prstGeom>
          <a:solidFill>
            <a:srgbClr val="00B8FF"/>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1" name="Straight Arrow Connector 10">
            <a:extLst>
              <a:ext uri="{FF2B5EF4-FFF2-40B4-BE49-F238E27FC236}">
                <a16:creationId xmlns:a16="http://schemas.microsoft.com/office/drawing/2014/main" id="{66E7F301-703E-BF8A-206F-F85786C17245}"/>
              </a:ext>
            </a:extLst>
          </p:cNvPr>
          <p:cNvCxnSpPr>
            <a:cxnSpLocks/>
          </p:cNvCxnSpPr>
          <p:nvPr/>
        </p:nvCxnSpPr>
        <p:spPr bwMode="auto">
          <a:xfrm flipH="1" flipV="1">
            <a:off x="5902324" y="6720854"/>
            <a:ext cx="370682" cy="462495"/>
          </a:xfrm>
          <a:prstGeom prst="straightConnector1">
            <a:avLst/>
          </a:prstGeom>
          <a:solidFill>
            <a:srgbClr val="00B8FF"/>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55834074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FC5D9-6DB6-3BC6-9C8F-A3287780D9C2}"/>
            </a:ext>
          </a:extLst>
        </p:cNvPr>
        <p:cNvGrpSpPr/>
        <p:nvPr/>
      </p:nvGrpSpPr>
      <p:grpSpPr>
        <a:xfrm>
          <a:off x="0" y="0"/>
          <a:ext cx="0" cy="0"/>
          <a:chOff x="0" y="0"/>
          <a:chExt cx="0" cy="0"/>
        </a:xfrm>
      </p:grpSpPr>
      <p:sp>
        <p:nvSpPr>
          <p:cNvPr id="37889" name="Text Box 1">
            <a:extLst>
              <a:ext uri="{FF2B5EF4-FFF2-40B4-BE49-F238E27FC236}">
                <a16:creationId xmlns:a16="http://schemas.microsoft.com/office/drawing/2014/main" id="{24D20677-8DC5-A49E-691F-A29E5C64D162}"/>
              </a:ext>
            </a:extLst>
          </p:cNvPr>
          <p:cNvSpPr txBox="1">
            <a:spLocks noChangeArrowheads="1"/>
          </p:cNvSpPr>
          <p:nvPr/>
        </p:nvSpPr>
        <p:spPr bwMode="auto">
          <a:xfrm>
            <a:off x="570706" y="442338"/>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 bit of </a:t>
            </a:r>
            <a:r>
              <a:rPr lang="en-US" sz="4200" dirty="0" err="1">
                <a:solidFill>
                  <a:srgbClr val="000000"/>
                </a:solidFill>
                <a:latin typeface="Arial Narrow" charset="0"/>
              </a:rPr>
              <a:t>sPHENIX</a:t>
            </a:r>
            <a:r>
              <a:rPr lang="en-US" sz="4200" dirty="0">
                <a:solidFill>
                  <a:srgbClr val="000000"/>
                </a:solidFill>
                <a:latin typeface="Arial Narrow" charset="0"/>
              </a:rPr>
              <a:t> fun (with a serious background…)</a:t>
            </a:r>
          </a:p>
        </p:txBody>
      </p:sp>
      <p:sp>
        <p:nvSpPr>
          <p:cNvPr id="2" name="Slide Number Placeholder 1">
            <a:extLst>
              <a:ext uri="{FF2B5EF4-FFF2-40B4-BE49-F238E27FC236}">
                <a16:creationId xmlns:a16="http://schemas.microsoft.com/office/drawing/2014/main" id="{32A2289A-B4ED-F64C-2B85-2B1A5994AF41}"/>
              </a:ext>
            </a:extLst>
          </p:cNvPr>
          <p:cNvSpPr>
            <a:spLocks noGrp="1"/>
          </p:cNvSpPr>
          <p:nvPr>
            <p:ph type="sldNum" sz="quarter" idx="4"/>
          </p:nvPr>
        </p:nvSpPr>
        <p:spPr/>
        <p:txBody>
          <a:bodyPr/>
          <a:lstStyle/>
          <a:p>
            <a:fld id="{7D854EC2-8F58-5C4F-8AEB-33CAAE66C4BD}" type="slidenum">
              <a:rPr lang="en-US" smtClean="0"/>
              <a:t>21</a:t>
            </a:fld>
            <a:endParaRPr lang="en-US" dirty="0"/>
          </a:p>
        </p:txBody>
      </p:sp>
      <p:sp>
        <p:nvSpPr>
          <p:cNvPr id="4" name="TextBox 3">
            <a:extLst>
              <a:ext uri="{FF2B5EF4-FFF2-40B4-BE49-F238E27FC236}">
                <a16:creationId xmlns:a16="http://schemas.microsoft.com/office/drawing/2014/main" id="{F503C18F-CF4A-CD06-F826-0B27EAD3DA21}"/>
              </a:ext>
            </a:extLst>
          </p:cNvPr>
          <p:cNvSpPr txBox="1"/>
          <p:nvPr/>
        </p:nvSpPr>
        <p:spPr>
          <a:xfrm>
            <a:off x="253206" y="2076220"/>
            <a:ext cx="12222378" cy="830997"/>
          </a:xfrm>
          <a:prstGeom prst="rect">
            <a:avLst/>
          </a:prstGeom>
          <a:noFill/>
        </p:spPr>
        <p:txBody>
          <a:bodyPr wrap="square" rtlCol="0">
            <a:spAutoFit/>
          </a:bodyPr>
          <a:lstStyle/>
          <a:p>
            <a:pPr>
              <a:spcAft>
                <a:spcPts val="1200"/>
              </a:spcAft>
            </a:pPr>
            <a:r>
              <a:rPr lang="en-US" sz="2400" dirty="0">
                <a:solidFill>
                  <a:schemeClr val="tx1"/>
                </a:solidFill>
                <a:latin typeface="Arial Narrow" panose="020B0604020202020204" pitchFamily="34" charset="0"/>
                <a:cs typeface="Arial Narrow" panose="020B0604020202020204" pitchFamily="34" charset="0"/>
              </a:rPr>
              <a:t>My personal metrics of when an experiment has reached maturity: The experts have a bit of time on their hands for some playfulness…</a:t>
            </a:r>
            <a:endParaRPr lang="en-US" sz="2400" dirty="0">
              <a:solidFill>
                <a:srgbClr val="C00000"/>
              </a:solidFill>
              <a:latin typeface="Arial Narrow" panose="020B0604020202020204" pitchFamily="34" charset="0"/>
              <a:cs typeface="Arial Narrow" panose="020B0604020202020204" pitchFamily="34" charset="0"/>
            </a:endParaRPr>
          </a:p>
        </p:txBody>
      </p:sp>
      <p:sp>
        <p:nvSpPr>
          <p:cNvPr id="3" name="TextBox 2">
            <a:extLst>
              <a:ext uri="{FF2B5EF4-FFF2-40B4-BE49-F238E27FC236}">
                <a16:creationId xmlns:a16="http://schemas.microsoft.com/office/drawing/2014/main" id="{5DB3BE63-2CAD-5780-9FF1-3E5102B9822F}"/>
              </a:ext>
            </a:extLst>
          </p:cNvPr>
          <p:cNvSpPr txBox="1"/>
          <p:nvPr/>
        </p:nvSpPr>
        <p:spPr>
          <a:xfrm>
            <a:off x="253206" y="2975927"/>
            <a:ext cx="12222378" cy="907941"/>
          </a:xfrm>
          <a:prstGeom prst="rect">
            <a:avLst/>
          </a:prstGeom>
          <a:noFill/>
        </p:spPr>
        <p:txBody>
          <a:bodyPr wrap="square" rtlCol="0">
            <a:spAutoFit/>
          </a:bodyPr>
          <a:lstStyle/>
          <a:p>
            <a:pPr>
              <a:spcAft>
                <a:spcPts val="600"/>
              </a:spcAft>
            </a:pPr>
            <a:r>
              <a:rPr lang="en-US" sz="2400" dirty="0">
                <a:solidFill>
                  <a:schemeClr val="tx1"/>
                </a:solidFill>
                <a:latin typeface="Arial Narrow" panose="020B0604020202020204" pitchFamily="34" charset="0"/>
                <a:cs typeface="Arial Narrow" panose="020B0604020202020204" pitchFamily="34" charset="0"/>
              </a:rPr>
              <a:t>In the last weeks of the run, the </a:t>
            </a:r>
            <a:r>
              <a:rPr lang="en-US" sz="2400" dirty="0" err="1">
                <a:solidFill>
                  <a:schemeClr val="tx1"/>
                </a:solidFill>
                <a:latin typeface="Arial Narrow" panose="020B0604020202020204" pitchFamily="34" charset="0"/>
                <a:cs typeface="Arial Narrow" panose="020B0604020202020204" pitchFamily="34" charset="0"/>
              </a:rPr>
              <a:t>EMCal</a:t>
            </a:r>
            <a:r>
              <a:rPr lang="en-US" sz="2400" dirty="0">
                <a:solidFill>
                  <a:schemeClr val="tx1"/>
                </a:solidFill>
                <a:latin typeface="Arial Narrow" panose="020B0604020202020204" pitchFamily="34" charset="0"/>
                <a:cs typeface="Arial Narrow" panose="020B0604020202020204" pitchFamily="34" charset="0"/>
              </a:rPr>
              <a:t> glycol cooling loop developed a small leak, inaccessible…</a:t>
            </a:r>
          </a:p>
          <a:p>
            <a:pPr>
              <a:spcAft>
                <a:spcPts val="600"/>
              </a:spcAft>
            </a:pPr>
            <a:r>
              <a:rPr lang="en-US" sz="2400" dirty="0">
                <a:solidFill>
                  <a:schemeClr val="tx1"/>
                </a:solidFill>
                <a:latin typeface="Arial Narrow" panose="020B0604020202020204" pitchFamily="34" charset="0"/>
                <a:cs typeface="Arial Narrow" panose="020B0604020202020204" pitchFamily="34" charset="0"/>
              </a:rPr>
              <a:t>We used a rather low-tech bucket to capture the glycol seeping out from the low point of the </a:t>
            </a:r>
            <a:r>
              <a:rPr lang="en-US" sz="2400" dirty="0" err="1">
                <a:solidFill>
                  <a:schemeClr val="tx1"/>
                </a:solidFill>
                <a:latin typeface="Arial Narrow" panose="020B0604020202020204" pitchFamily="34" charset="0"/>
                <a:cs typeface="Arial Narrow" panose="020B0604020202020204" pitchFamily="34" charset="0"/>
              </a:rPr>
              <a:t>HCal</a:t>
            </a:r>
            <a:r>
              <a:rPr lang="en-US" sz="2400" dirty="0">
                <a:solidFill>
                  <a:schemeClr val="tx1"/>
                </a:solidFill>
                <a:latin typeface="Arial Narrow" panose="020B0604020202020204" pitchFamily="34" charset="0"/>
                <a:cs typeface="Arial Narrow" panose="020B0604020202020204" pitchFamily="34" charset="0"/>
              </a:rPr>
              <a:t> barrel</a:t>
            </a:r>
          </a:p>
        </p:txBody>
      </p:sp>
      <p:sp>
        <p:nvSpPr>
          <p:cNvPr id="16" name="TextBox 15">
            <a:extLst>
              <a:ext uri="{FF2B5EF4-FFF2-40B4-BE49-F238E27FC236}">
                <a16:creationId xmlns:a16="http://schemas.microsoft.com/office/drawing/2014/main" id="{66F09035-5850-2FFD-0CEC-A5F5A95177BF}"/>
              </a:ext>
            </a:extLst>
          </p:cNvPr>
          <p:cNvSpPr txBox="1"/>
          <p:nvPr/>
        </p:nvSpPr>
        <p:spPr>
          <a:xfrm>
            <a:off x="253206" y="3971079"/>
            <a:ext cx="8183778" cy="830997"/>
          </a:xfrm>
          <a:prstGeom prst="rect">
            <a:avLst/>
          </a:prstGeom>
          <a:noFill/>
        </p:spPr>
        <p:txBody>
          <a:bodyPr wrap="square" rtlCol="0">
            <a:spAutoFit/>
          </a:bodyPr>
          <a:lstStyle/>
          <a:p>
            <a:pPr>
              <a:spcAft>
                <a:spcPts val="600"/>
              </a:spcAft>
            </a:pPr>
            <a:r>
              <a:rPr lang="en-US" sz="2400" dirty="0">
                <a:solidFill>
                  <a:schemeClr val="tx1"/>
                </a:solidFill>
                <a:latin typeface="Arial Narrow" panose="020B0604020202020204" pitchFamily="34" charset="0"/>
                <a:cs typeface="Arial Narrow" panose="020B0604020202020204" pitchFamily="34" charset="0"/>
              </a:rPr>
              <a:t>Rather than making a daily access to check on the level (leak might get worse), we promoted the BUCKET to the “13</a:t>
            </a:r>
            <a:r>
              <a:rPr lang="en-US" sz="2400" baseline="30000" dirty="0">
                <a:solidFill>
                  <a:schemeClr val="tx1"/>
                </a:solidFill>
                <a:latin typeface="Arial Narrow" panose="020B0604020202020204" pitchFamily="34" charset="0"/>
                <a:cs typeface="Arial Narrow" panose="020B0604020202020204" pitchFamily="34" charset="0"/>
              </a:rPr>
              <a:t>th</a:t>
            </a:r>
            <a:r>
              <a:rPr lang="en-US" sz="2400" dirty="0">
                <a:solidFill>
                  <a:schemeClr val="tx1"/>
                </a:solidFill>
                <a:latin typeface="Arial Narrow" panose="020B0604020202020204" pitchFamily="34" charset="0"/>
                <a:cs typeface="Arial Narrow" panose="020B0604020202020204" pitchFamily="34" charset="0"/>
              </a:rPr>
              <a:t> </a:t>
            </a:r>
            <a:r>
              <a:rPr lang="en-US" sz="2400" dirty="0" err="1">
                <a:solidFill>
                  <a:schemeClr val="tx1"/>
                </a:solidFill>
                <a:latin typeface="Arial Narrow" panose="020B0604020202020204" pitchFamily="34" charset="0"/>
                <a:cs typeface="Arial Narrow" panose="020B0604020202020204" pitchFamily="34" charset="0"/>
              </a:rPr>
              <a:t>sPHENIX</a:t>
            </a:r>
            <a:r>
              <a:rPr lang="en-US" sz="2400" dirty="0">
                <a:solidFill>
                  <a:schemeClr val="tx1"/>
                </a:solidFill>
                <a:latin typeface="Arial Narrow" panose="020B0604020202020204" pitchFamily="34" charset="0"/>
                <a:cs typeface="Arial Narrow" panose="020B0604020202020204" pitchFamily="34" charset="0"/>
              </a:rPr>
              <a:t> subsystem”</a:t>
            </a:r>
          </a:p>
        </p:txBody>
      </p:sp>
      <p:grpSp>
        <p:nvGrpSpPr>
          <p:cNvPr id="19" name="Group 18">
            <a:extLst>
              <a:ext uri="{FF2B5EF4-FFF2-40B4-BE49-F238E27FC236}">
                <a16:creationId xmlns:a16="http://schemas.microsoft.com/office/drawing/2014/main" id="{E7A6B779-A6E9-7495-71CE-674909B8DC46}"/>
              </a:ext>
            </a:extLst>
          </p:cNvPr>
          <p:cNvGrpSpPr/>
          <p:nvPr/>
        </p:nvGrpSpPr>
        <p:grpSpPr>
          <a:xfrm>
            <a:off x="293703" y="5927685"/>
            <a:ext cx="6248400" cy="3585597"/>
            <a:chOff x="293703" y="5927685"/>
            <a:chExt cx="6248400" cy="3585597"/>
          </a:xfrm>
        </p:grpSpPr>
        <p:pic>
          <p:nvPicPr>
            <p:cNvPr id="9" name="Picture 8">
              <a:extLst>
                <a:ext uri="{FF2B5EF4-FFF2-40B4-BE49-F238E27FC236}">
                  <a16:creationId xmlns:a16="http://schemas.microsoft.com/office/drawing/2014/main" id="{D789C05A-3DB3-D147-B114-9326DC050E22}"/>
                </a:ext>
              </a:extLst>
            </p:cNvPr>
            <p:cNvPicPr>
              <a:picLocks noChangeAspect="1"/>
            </p:cNvPicPr>
            <p:nvPr/>
          </p:nvPicPr>
          <p:blipFill>
            <a:blip r:embed="rId3"/>
            <a:stretch>
              <a:fillRect/>
            </a:stretch>
          </p:blipFill>
          <p:spPr>
            <a:xfrm>
              <a:off x="329407" y="6394100"/>
              <a:ext cx="6125402" cy="2444306"/>
            </a:xfrm>
            <a:prstGeom prst="rect">
              <a:avLst/>
            </a:prstGeom>
          </p:spPr>
        </p:pic>
        <p:sp>
          <p:nvSpPr>
            <p:cNvPr id="17" name="TextBox 16">
              <a:extLst>
                <a:ext uri="{FF2B5EF4-FFF2-40B4-BE49-F238E27FC236}">
                  <a16:creationId xmlns:a16="http://schemas.microsoft.com/office/drawing/2014/main" id="{98023B3B-D035-88B7-CC27-09937F8030C8}"/>
                </a:ext>
              </a:extLst>
            </p:cNvPr>
            <p:cNvSpPr txBox="1"/>
            <p:nvPr/>
          </p:nvSpPr>
          <p:spPr>
            <a:xfrm>
              <a:off x="293703" y="5927685"/>
              <a:ext cx="6248400" cy="3585597"/>
            </a:xfrm>
            <a:prstGeom prst="rect">
              <a:avLst/>
            </a:prstGeom>
            <a:noFill/>
          </p:spPr>
          <p:txBody>
            <a:bodyPr wrap="square" rtlCol="0">
              <a:spAutoFit/>
            </a:bodyPr>
            <a:lstStyle/>
            <a:p>
              <a:pPr>
                <a:spcAft>
                  <a:spcPts val="600"/>
                </a:spcAft>
              </a:pPr>
              <a:r>
                <a:rPr lang="en-US" sz="2400" dirty="0">
                  <a:solidFill>
                    <a:schemeClr val="tx1"/>
                  </a:solidFill>
                  <a:latin typeface="Arial Narrow" panose="020B0604020202020204" pitchFamily="34" charset="0"/>
                  <a:cs typeface="Arial Narrow" panose="020B0604020202020204" pitchFamily="34" charset="0"/>
                </a:rPr>
                <a:t>We made a Grafana page…</a:t>
              </a:r>
            </a:p>
            <a:p>
              <a:pPr>
                <a:spcAft>
                  <a:spcPts val="6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6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6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6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6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6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600"/>
                </a:spcAft>
              </a:pPr>
              <a:r>
                <a:rPr lang="en-US" sz="2400" dirty="0">
                  <a:solidFill>
                    <a:schemeClr val="tx1"/>
                  </a:solidFill>
                  <a:latin typeface="Arial Narrow" panose="020B0604020202020204" pitchFamily="34" charset="0"/>
                  <a:cs typeface="Arial Narrow" panose="020B0604020202020204" pitchFamily="34" charset="0"/>
                </a:rPr>
                <a:t>… that allowed us to skip the level-check accesses</a:t>
              </a:r>
            </a:p>
          </p:txBody>
        </p:sp>
      </p:grpSp>
      <p:grpSp>
        <p:nvGrpSpPr>
          <p:cNvPr id="27" name="Group 26">
            <a:extLst>
              <a:ext uri="{FF2B5EF4-FFF2-40B4-BE49-F238E27FC236}">
                <a16:creationId xmlns:a16="http://schemas.microsoft.com/office/drawing/2014/main" id="{DCC7B6CB-BBD4-341E-BDC1-CCB7F2995C8C}"/>
              </a:ext>
            </a:extLst>
          </p:cNvPr>
          <p:cNvGrpSpPr/>
          <p:nvPr/>
        </p:nvGrpSpPr>
        <p:grpSpPr>
          <a:xfrm>
            <a:off x="253206" y="4037806"/>
            <a:ext cx="12698843" cy="3632200"/>
            <a:chOff x="253206" y="4037806"/>
            <a:chExt cx="12698843" cy="3632200"/>
          </a:xfrm>
        </p:grpSpPr>
        <p:pic>
          <p:nvPicPr>
            <p:cNvPr id="24" name="Picture 23" descr="A picture containing indoor, blue&#10;&#10;AI-generated content may be incorrect.">
              <a:extLst>
                <a:ext uri="{FF2B5EF4-FFF2-40B4-BE49-F238E27FC236}">
                  <a16:creationId xmlns:a16="http://schemas.microsoft.com/office/drawing/2014/main" id="{27A199CF-1FBA-6885-0607-8FE6F0441A8B}"/>
                </a:ext>
              </a:extLst>
            </p:cNvPr>
            <p:cNvPicPr>
              <a:picLocks noChangeAspect="1"/>
            </p:cNvPicPr>
            <p:nvPr/>
          </p:nvPicPr>
          <p:blipFill>
            <a:blip r:embed="rId4"/>
            <a:srcRect r="16607"/>
            <a:stretch>
              <a:fillRect/>
            </a:stretch>
          </p:blipFill>
          <p:spPr>
            <a:xfrm>
              <a:off x="9016206" y="4037806"/>
              <a:ext cx="3935843" cy="3539728"/>
            </a:xfrm>
            <a:prstGeom prst="rect">
              <a:avLst/>
            </a:prstGeom>
          </p:spPr>
        </p:pic>
        <p:sp>
          <p:nvSpPr>
            <p:cNvPr id="14" name="TextBox 13">
              <a:extLst>
                <a:ext uri="{FF2B5EF4-FFF2-40B4-BE49-F238E27FC236}">
                  <a16:creationId xmlns:a16="http://schemas.microsoft.com/office/drawing/2014/main" id="{EB0F6E29-1375-BBCC-780E-41A71078C790}"/>
                </a:ext>
              </a:extLst>
            </p:cNvPr>
            <p:cNvSpPr txBox="1"/>
            <p:nvPr/>
          </p:nvSpPr>
          <p:spPr>
            <a:xfrm>
              <a:off x="253206" y="4876006"/>
              <a:ext cx="6248400" cy="830997"/>
            </a:xfrm>
            <a:prstGeom prst="rect">
              <a:avLst/>
            </a:prstGeom>
            <a:noFill/>
          </p:spPr>
          <p:txBody>
            <a:bodyPr wrap="square" rtlCol="0">
              <a:spAutoFit/>
            </a:bodyPr>
            <a:lstStyle/>
            <a:p>
              <a:pPr>
                <a:spcAft>
                  <a:spcPts val="600"/>
                </a:spcAft>
              </a:pPr>
              <a:r>
                <a:rPr lang="en-US" sz="2400" dirty="0">
                  <a:solidFill>
                    <a:schemeClr val="tx1"/>
                  </a:solidFill>
                  <a:latin typeface="Arial Narrow" panose="020B0604020202020204" pitchFamily="34" charset="0"/>
                  <a:cs typeface="Arial Narrow" panose="020B0604020202020204" pitchFamily="34" charset="0"/>
                </a:rPr>
                <a:t>I devised an ultrasound system to continuously monitor the glycol level in the bucket, also a camera</a:t>
              </a:r>
            </a:p>
          </p:txBody>
        </p:sp>
        <p:pic>
          <p:nvPicPr>
            <p:cNvPr id="8" name="Picture 7">
              <a:extLst>
                <a:ext uri="{FF2B5EF4-FFF2-40B4-BE49-F238E27FC236}">
                  <a16:creationId xmlns:a16="http://schemas.microsoft.com/office/drawing/2014/main" id="{B286CF4F-F122-B17C-E6B4-58FE72365917}"/>
                </a:ext>
              </a:extLst>
            </p:cNvPr>
            <p:cNvPicPr>
              <a:picLocks noChangeAspect="1"/>
            </p:cNvPicPr>
            <p:nvPr/>
          </p:nvPicPr>
          <p:blipFill>
            <a:blip r:embed="rId5"/>
            <a:srcRect r="19207"/>
            <a:stretch>
              <a:fillRect/>
            </a:stretch>
          </p:blipFill>
          <p:spPr>
            <a:xfrm>
              <a:off x="6501606" y="5638006"/>
              <a:ext cx="3139764" cy="2032000"/>
            </a:xfrm>
            <a:prstGeom prst="rect">
              <a:avLst/>
            </a:prstGeom>
          </p:spPr>
        </p:pic>
        <p:cxnSp>
          <p:nvCxnSpPr>
            <p:cNvPr id="21" name="Straight Arrow Connector 20">
              <a:extLst>
                <a:ext uri="{FF2B5EF4-FFF2-40B4-BE49-F238E27FC236}">
                  <a16:creationId xmlns:a16="http://schemas.microsoft.com/office/drawing/2014/main" id="{239BBA10-5619-D90E-FD0A-5E88A2CBCB57}"/>
                </a:ext>
              </a:extLst>
            </p:cNvPr>
            <p:cNvCxnSpPr>
              <a:cxnSpLocks/>
            </p:cNvCxnSpPr>
            <p:nvPr/>
          </p:nvCxnSpPr>
          <p:spPr bwMode="auto">
            <a:xfrm flipV="1">
              <a:off x="7492206" y="4949937"/>
              <a:ext cx="2971800" cy="1145269"/>
            </a:xfrm>
            <a:prstGeom prst="straightConnector1">
              <a:avLst/>
            </a:prstGeom>
            <a:solidFill>
              <a:srgbClr val="00B8FF"/>
            </a:solidFill>
            <a:ln w="381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2" name="Group 11">
            <a:extLst>
              <a:ext uri="{FF2B5EF4-FFF2-40B4-BE49-F238E27FC236}">
                <a16:creationId xmlns:a16="http://schemas.microsoft.com/office/drawing/2014/main" id="{1A58ED15-3766-B619-2CDD-D8C7D72DB5C8}"/>
              </a:ext>
            </a:extLst>
          </p:cNvPr>
          <p:cNvGrpSpPr/>
          <p:nvPr/>
        </p:nvGrpSpPr>
        <p:grpSpPr>
          <a:xfrm>
            <a:off x="5483225" y="4964252"/>
            <a:ext cx="6894936" cy="4377377"/>
            <a:chOff x="6255227" y="6074366"/>
            <a:chExt cx="6059804" cy="3847178"/>
          </a:xfrm>
        </p:grpSpPr>
        <p:pic>
          <p:nvPicPr>
            <p:cNvPr id="10" name="Picture 9">
              <a:extLst>
                <a:ext uri="{FF2B5EF4-FFF2-40B4-BE49-F238E27FC236}">
                  <a16:creationId xmlns:a16="http://schemas.microsoft.com/office/drawing/2014/main" id="{952BBCC1-B830-8C6F-7E3D-204B5D4C2C45}"/>
                </a:ext>
              </a:extLst>
            </p:cNvPr>
            <p:cNvPicPr>
              <a:picLocks noChangeAspect="1"/>
            </p:cNvPicPr>
            <p:nvPr/>
          </p:nvPicPr>
          <p:blipFill>
            <a:blip r:embed="rId6"/>
            <a:stretch>
              <a:fillRect/>
            </a:stretch>
          </p:blipFill>
          <p:spPr>
            <a:xfrm>
              <a:off x="6255227" y="6074366"/>
              <a:ext cx="6059804" cy="3847178"/>
            </a:xfrm>
            <a:prstGeom prst="rect">
              <a:avLst/>
            </a:prstGeom>
          </p:spPr>
        </p:pic>
        <p:sp>
          <p:nvSpPr>
            <p:cNvPr id="11" name="TextBox 10">
              <a:extLst>
                <a:ext uri="{FF2B5EF4-FFF2-40B4-BE49-F238E27FC236}">
                  <a16:creationId xmlns:a16="http://schemas.microsoft.com/office/drawing/2014/main" id="{5FE07609-E1CD-E438-9054-38472981E426}"/>
                </a:ext>
              </a:extLst>
            </p:cNvPr>
            <p:cNvSpPr txBox="1"/>
            <p:nvPr/>
          </p:nvSpPr>
          <p:spPr>
            <a:xfrm>
              <a:off x="8798781" y="6641306"/>
              <a:ext cx="2983616" cy="811494"/>
            </a:xfrm>
            <a:prstGeom prst="rect">
              <a:avLst/>
            </a:prstGeom>
            <a:noFill/>
          </p:spPr>
          <p:txBody>
            <a:bodyPr wrap="square" rtlCol="0">
              <a:spAutoFit/>
            </a:bodyPr>
            <a:lstStyle/>
            <a:p>
              <a:r>
                <a:rPr lang="en-US" sz="1800" dirty="0">
                  <a:solidFill>
                    <a:srgbClr val="FFFF00"/>
                  </a:solidFill>
                  <a:latin typeface="Arial" panose="020B0604020202020204" pitchFamily="34" charset="0"/>
                  <a:cs typeface="Arial" panose="020B0604020202020204" pitchFamily="34" charset="0"/>
                </a:rPr>
                <a:t>Someone found the time to make a movie of the periodic still images</a:t>
              </a:r>
            </a:p>
          </p:txBody>
        </p:sp>
      </p:grpSp>
    </p:spTree>
    <p:extLst>
      <p:ext uri="{BB962C8B-B14F-4D97-AF65-F5344CB8AC3E}">
        <p14:creationId xmlns:p14="http://schemas.microsoft.com/office/powerpoint/2010/main" val="2011823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0F6C37-4A01-A355-39A9-BD36CC4F7DDA}"/>
            </a:ext>
          </a:extLst>
        </p:cNvPr>
        <p:cNvGrpSpPr/>
        <p:nvPr/>
      </p:nvGrpSpPr>
      <p:grpSpPr>
        <a:xfrm>
          <a:off x="0" y="0"/>
          <a:ext cx="0" cy="0"/>
          <a:chOff x="0" y="0"/>
          <a:chExt cx="0" cy="0"/>
        </a:xfrm>
      </p:grpSpPr>
      <p:sp>
        <p:nvSpPr>
          <p:cNvPr id="37889" name="Text Box 1">
            <a:extLst>
              <a:ext uri="{FF2B5EF4-FFF2-40B4-BE49-F238E27FC236}">
                <a16:creationId xmlns:a16="http://schemas.microsoft.com/office/drawing/2014/main" id="{603F4D5C-67AF-D7A6-D2E8-4DB078CB085F}"/>
              </a:ext>
            </a:extLst>
          </p:cNvPr>
          <p:cNvSpPr txBox="1">
            <a:spLocks noChangeArrowheads="1"/>
          </p:cNvSpPr>
          <p:nvPr/>
        </p:nvSpPr>
        <p:spPr bwMode="auto">
          <a:xfrm>
            <a:off x="570706" y="442338"/>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sPHENIX</a:t>
            </a:r>
            <a:r>
              <a:rPr lang="en-US" sz="4200" dirty="0">
                <a:solidFill>
                  <a:srgbClr val="000000"/>
                </a:solidFill>
                <a:latin typeface="Arial Narrow" charset="0"/>
              </a:rPr>
              <a:t> Approaching the End</a:t>
            </a:r>
          </a:p>
        </p:txBody>
      </p:sp>
      <p:sp>
        <p:nvSpPr>
          <p:cNvPr id="2" name="Slide Number Placeholder 1">
            <a:extLst>
              <a:ext uri="{FF2B5EF4-FFF2-40B4-BE49-F238E27FC236}">
                <a16:creationId xmlns:a16="http://schemas.microsoft.com/office/drawing/2014/main" id="{7DA45FE0-FE00-4C45-2681-59B98690A48B}"/>
              </a:ext>
            </a:extLst>
          </p:cNvPr>
          <p:cNvSpPr>
            <a:spLocks noGrp="1"/>
          </p:cNvSpPr>
          <p:nvPr>
            <p:ph type="sldNum" sz="quarter" idx="4"/>
          </p:nvPr>
        </p:nvSpPr>
        <p:spPr/>
        <p:txBody>
          <a:bodyPr/>
          <a:lstStyle/>
          <a:p>
            <a:fld id="{7D854EC2-8F58-5C4F-8AEB-33CAAE66C4BD}" type="slidenum">
              <a:rPr lang="en-US" smtClean="0"/>
              <a:t>22</a:t>
            </a:fld>
            <a:endParaRPr lang="en-US" dirty="0"/>
          </a:p>
        </p:txBody>
      </p:sp>
      <p:sp>
        <p:nvSpPr>
          <p:cNvPr id="4" name="TextBox 3">
            <a:extLst>
              <a:ext uri="{FF2B5EF4-FFF2-40B4-BE49-F238E27FC236}">
                <a16:creationId xmlns:a16="http://schemas.microsoft.com/office/drawing/2014/main" id="{C04FAD73-B63B-94D9-1176-910A760B679B}"/>
              </a:ext>
            </a:extLst>
          </p:cNvPr>
          <p:cNvSpPr txBox="1"/>
          <p:nvPr/>
        </p:nvSpPr>
        <p:spPr>
          <a:xfrm>
            <a:off x="390417" y="2056606"/>
            <a:ext cx="12222378" cy="3447098"/>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Last collisions ever on Friday, February 6, 9:08</a:t>
            </a: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Post-collisions work until Feb 21 Midnight</a:t>
            </a:r>
          </a:p>
        </p:txBody>
      </p:sp>
      <p:pic>
        <p:nvPicPr>
          <p:cNvPr id="6" name="Picture 5" descr="A screenshot of a computer&#10;&#10;AI-generated content may be incorrect.">
            <a:extLst>
              <a:ext uri="{FF2B5EF4-FFF2-40B4-BE49-F238E27FC236}">
                <a16:creationId xmlns:a16="http://schemas.microsoft.com/office/drawing/2014/main" id="{CA564790-B995-7D44-40D6-2D17B52A8540}"/>
              </a:ext>
            </a:extLst>
          </p:cNvPr>
          <p:cNvPicPr>
            <a:picLocks noChangeAspect="1"/>
          </p:cNvPicPr>
          <p:nvPr/>
        </p:nvPicPr>
        <p:blipFill>
          <a:blip r:embed="rId3"/>
          <a:srcRect t="12494" b="61490"/>
          <a:stretch>
            <a:fillRect/>
          </a:stretch>
        </p:blipFill>
        <p:spPr>
          <a:xfrm>
            <a:off x="7583051" y="442338"/>
            <a:ext cx="5166955" cy="2985868"/>
          </a:xfrm>
          <a:prstGeom prst="rect">
            <a:avLst/>
          </a:prstGeom>
        </p:spPr>
      </p:pic>
      <p:sp>
        <p:nvSpPr>
          <p:cNvPr id="7" name="Oval 6">
            <a:extLst>
              <a:ext uri="{FF2B5EF4-FFF2-40B4-BE49-F238E27FC236}">
                <a16:creationId xmlns:a16="http://schemas.microsoft.com/office/drawing/2014/main" id="{03C33492-5BD7-ECEB-C077-556EA8E92C33}"/>
              </a:ext>
            </a:extLst>
          </p:cNvPr>
          <p:cNvSpPr/>
          <p:nvPr/>
        </p:nvSpPr>
        <p:spPr bwMode="auto">
          <a:xfrm rot="21251537">
            <a:off x="11088251" y="1140838"/>
            <a:ext cx="762000" cy="1900653"/>
          </a:xfrm>
          <a:prstGeom prst="ellipse">
            <a:avLst/>
          </a:prstGeom>
          <a:no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pic>
        <p:nvPicPr>
          <p:cNvPr id="8" name="Picture 7">
            <a:extLst>
              <a:ext uri="{FF2B5EF4-FFF2-40B4-BE49-F238E27FC236}">
                <a16:creationId xmlns:a16="http://schemas.microsoft.com/office/drawing/2014/main" id="{B251070B-2234-E5BB-3214-6613A887E9DA}"/>
              </a:ext>
            </a:extLst>
          </p:cNvPr>
          <p:cNvPicPr>
            <a:picLocks noChangeAspect="1"/>
          </p:cNvPicPr>
          <p:nvPr/>
        </p:nvPicPr>
        <p:blipFill>
          <a:blip r:embed="rId4"/>
          <a:stretch>
            <a:fillRect/>
          </a:stretch>
        </p:blipFill>
        <p:spPr>
          <a:xfrm>
            <a:off x="6717233" y="3069610"/>
            <a:ext cx="5270773" cy="2506705"/>
          </a:xfrm>
          <a:prstGeom prst="rect">
            <a:avLst/>
          </a:prstGeom>
        </p:spPr>
      </p:pic>
      <p:pic>
        <p:nvPicPr>
          <p:cNvPr id="10" name="Picture 9">
            <a:extLst>
              <a:ext uri="{FF2B5EF4-FFF2-40B4-BE49-F238E27FC236}">
                <a16:creationId xmlns:a16="http://schemas.microsoft.com/office/drawing/2014/main" id="{F77D721C-BA0D-0EE4-B3CC-BC04C9BF8351}"/>
              </a:ext>
            </a:extLst>
          </p:cNvPr>
          <p:cNvPicPr>
            <a:picLocks noChangeAspect="1"/>
          </p:cNvPicPr>
          <p:nvPr/>
        </p:nvPicPr>
        <p:blipFill>
          <a:blip r:embed="rId5"/>
          <a:stretch>
            <a:fillRect/>
          </a:stretch>
        </p:blipFill>
        <p:spPr>
          <a:xfrm>
            <a:off x="570706" y="6224714"/>
            <a:ext cx="4662870" cy="2941385"/>
          </a:xfrm>
          <a:prstGeom prst="rect">
            <a:avLst/>
          </a:prstGeom>
        </p:spPr>
      </p:pic>
      <p:pic>
        <p:nvPicPr>
          <p:cNvPr id="11" name="Picture 10">
            <a:extLst>
              <a:ext uri="{FF2B5EF4-FFF2-40B4-BE49-F238E27FC236}">
                <a16:creationId xmlns:a16="http://schemas.microsoft.com/office/drawing/2014/main" id="{8CEC5063-EDBF-18C7-E5F9-FF9E49FF6E3C}"/>
              </a:ext>
            </a:extLst>
          </p:cNvPr>
          <p:cNvPicPr>
            <a:picLocks noChangeAspect="1"/>
          </p:cNvPicPr>
          <p:nvPr/>
        </p:nvPicPr>
        <p:blipFill>
          <a:blip r:embed="rId6"/>
          <a:stretch>
            <a:fillRect/>
          </a:stretch>
        </p:blipFill>
        <p:spPr>
          <a:xfrm>
            <a:off x="7199002" y="6616952"/>
            <a:ext cx="4103204" cy="2941385"/>
          </a:xfrm>
          <a:prstGeom prst="rect">
            <a:avLst/>
          </a:prstGeom>
        </p:spPr>
      </p:pic>
      <p:sp>
        <p:nvSpPr>
          <p:cNvPr id="12" name="TextBox 11">
            <a:extLst>
              <a:ext uri="{FF2B5EF4-FFF2-40B4-BE49-F238E27FC236}">
                <a16:creationId xmlns:a16="http://schemas.microsoft.com/office/drawing/2014/main" id="{7166CE78-E6F4-7A0F-824D-63435A2DBB77}"/>
              </a:ext>
            </a:extLst>
          </p:cNvPr>
          <p:cNvSpPr txBox="1"/>
          <p:nvPr/>
        </p:nvSpPr>
        <p:spPr>
          <a:xfrm>
            <a:off x="527628" y="5571986"/>
            <a:ext cx="2621178" cy="523220"/>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Last shift crew</a:t>
            </a:r>
          </a:p>
        </p:txBody>
      </p:sp>
      <p:sp>
        <p:nvSpPr>
          <p:cNvPr id="14" name="TextBox 13">
            <a:extLst>
              <a:ext uri="{FF2B5EF4-FFF2-40B4-BE49-F238E27FC236}">
                <a16:creationId xmlns:a16="http://schemas.microsoft.com/office/drawing/2014/main" id="{B6ECF3C2-65DC-9E3A-598B-710C5617AAC6}"/>
              </a:ext>
            </a:extLst>
          </p:cNvPr>
          <p:cNvSpPr txBox="1"/>
          <p:nvPr/>
        </p:nvSpPr>
        <p:spPr>
          <a:xfrm>
            <a:off x="7191430" y="6042877"/>
            <a:ext cx="5105106" cy="523220"/>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I was the one to turn the lights off…</a:t>
            </a:r>
          </a:p>
        </p:txBody>
      </p:sp>
    </p:spTree>
    <p:extLst>
      <p:ext uri="{BB962C8B-B14F-4D97-AF65-F5344CB8AC3E}">
        <p14:creationId xmlns:p14="http://schemas.microsoft.com/office/powerpoint/2010/main" val="202670209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BC98D-423F-62F6-F98A-78B7CE13915A}"/>
            </a:ext>
          </a:extLst>
        </p:cNvPr>
        <p:cNvGrpSpPr/>
        <p:nvPr/>
      </p:nvGrpSpPr>
      <p:grpSpPr>
        <a:xfrm>
          <a:off x="0" y="0"/>
          <a:ext cx="0" cy="0"/>
          <a:chOff x="0" y="0"/>
          <a:chExt cx="0" cy="0"/>
        </a:xfrm>
      </p:grpSpPr>
      <p:sp>
        <p:nvSpPr>
          <p:cNvPr id="37889" name="Text Box 1">
            <a:extLst>
              <a:ext uri="{FF2B5EF4-FFF2-40B4-BE49-F238E27FC236}">
                <a16:creationId xmlns:a16="http://schemas.microsoft.com/office/drawing/2014/main" id="{D219B9AB-A544-6C55-E36C-731683BA0F15}"/>
              </a:ext>
            </a:extLst>
          </p:cNvPr>
          <p:cNvSpPr txBox="1">
            <a:spLocks noChangeArrowheads="1"/>
          </p:cNvSpPr>
          <p:nvPr/>
        </p:nvSpPr>
        <p:spPr bwMode="auto">
          <a:xfrm>
            <a:off x="570706" y="442338"/>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Summary</a:t>
            </a:r>
          </a:p>
        </p:txBody>
      </p:sp>
      <p:sp>
        <p:nvSpPr>
          <p:cNvPr id="2" name="Slide Number Placeholder 1">
            <a:extLst>
              <a:ext uri="{FF2B5EF4-FFF2-40B4-BE49-F238E27FC236}">
                <a16:creationId xmlns:a16="http://schemas.microsoft.com/office/drawing/2014/main" id="{5D2C71D8-0705-A893-C062-69F35A6BEB08}"/>
              </a:ext>
            </a:extLst>
          </p:cNvPr>
          <p:cNvSpPr>
            <a:spLocks noGrp="1"/>
          </p:cNvSpPr>
          <p:nvPr>
            <p:ph type="sldNum" sz="quarter" idx="4"/>
          </p:nvPr>
        </p:nvSpPr>
        <p:spPr/>
        <p:txBody>
          <a:bodyPr/>
          <a:lstStyle/>
          <a:p>
            <a:fld id="{7D854EC2-8F58-5C4F-8AEB-33CAAE66C4BD}" type="slidenum">
              <a:rPr lang="en-US" smtClean="0"/>
              <a:t>23</a:t>
            </a:fld>
            <a:endParaRPr lang="en-US" dirty="0"/>
          </a:p>
        </p:txBody>
      </p:sp>
      <p:sp>
        <p:nvSpPr>
          <p:cNvPr id="4" name="TextBox 3">
            <a:extLst>
              <a:ext uri="{FF2B5EF4-FFF2-40B4-BE49-F238E27FC236}">
                <a16:creationId xmlns:a16="http://schemas.microsoft.com/office/drawing/2014/main" id="{C05E68F7-C293-D72E-A030-108B15662E6A}"/>
              </a:ext>
            </a:extLst>
          </p:cNvPr>
          <p:cNvSpPr txBox="1"/>
          <p:nvPr/>
        </p:nvSpPr>
        <p:spPr>
          <a:xfrm>
            <a:off x="451428" y="2076220"/>
            <a:ext cx="12222378" cy="5201424"/>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We had good runs 2024 and 2025/26!</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We got 300PB of data</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The DAQ as designed and built can sustain 72GB/s (that’s </a:t>
            </a:r>
            <a:r>
              <a:rPr lang="en-US" sz="2800" dirty="0" err="1">
                <a:solidFill>
                  <a:schemeClr val="tx1"/>
                </a:solidFill>
                <a:latin typeface="Arial Narrow" panose="020B0604020202020204" pitchFamily="34" charset="0"/>
                <a:cs typeface="Arial Narrow" panose="020B0604020202020204" pitchFamily="34" charset="0"/>
              </a:rPr>
              <a:t>G</a:t>
            </a:r>
            <a:r>
              <a:rPr lang="en-US" sz="2800" b="1" dirty="0" err="1">
                <a:solidFill>
                  <a:schemeClr val="tx1"/>
                </a:solidFill>
                <a:latin typeface="Arial Narrow" panose="020B0604020202020204" pitchFamily="34" charset="0"/>
                <a:cs typeface="Arial Narrow" panose="020B0604020202020204" pitchFamily="34" charset="0"/>
              </a:rPr>
              <a:t>Byte</a:t>
            </a:r>
            <a:r>
              <a:rPr lang="en-US" sz="2800" dirty="0">
                <a:solidFill>
                  <a:schemeClr val="tx1"/>
                </a:solidFill>
                <a:latin typeface="Arial Narrow" panose="020B0604020202020204" pitchFamily="34" charset="0"/>
                <a:cs typeface="Arial Narrow" panose="020B0604020202020204" pitchFamily="34" charset="0"/>
              </a:rPr>
              <a:t>/s) of data</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The Streaming Readout was a success story beyond our wildest dreams</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Buying more hardware to double the DAQ bandwidth for 2025 was a great investment</a:t>
            </a:r>
          </a:p>
          <a:p>
            <a:pPr>
              <a:spcAft>
                <a:spcPts val="1200"/>
              </a:spcAft>
            </a:pPr>
            <a:r>
              <a:rPr lang="en-US" sz="2800" dirty="0">
                <a:solidFill>
                  <a:srgbClr val="C00000"/>
                </a:solidFill>
                <a:latin typeface="Arial Narrow" panose="020B0604020202020204" pitchFamily="34" charset="0"/>
                <a:cs typeface="Arial Narrow" panose="020B0604020202020204" pitchFamily="34" charset="0"/>
              </a:rPr>
              <a:t>I personally saw the first RHIC collisions in 2000, and was there for the last </a:t>
            </a:r>
          </a:p>
          <a:p>
            <a:pPr>
              <a:spcAft>
                <a:spcPts val="1200"/>
              </a:spcAft>
            </a:pPr>
            <a:r>
              <a:rPr lang="en-US" sz="2800" dirty="0">
                <a:solidFill>
                  <a:srgbClr val="C00000"/>
                </a:solidFill>
                <a:latin typeface="Arial Narrow" panose="020B0604020202020204" pitchFamily="34" charset="0"/>
                <a:cs typeface="Arial Narrow" panose="020B0604020202020204" pitchFamily="34" charset="0"/>
              </a:rPr>
              <a:t>And was the very last shift leader and turned the lights off…</a:t>
            </a:r>
          </a:p>
          <a:p>
            <a:pPr>
              <a:spcAft>
                <a:spcPts val="1200"/>
              </a:spcAft>
            </a:pPr>
            <a:r>
              <a:rPr lang="en-US" sz="2800" dirty="0">
                <a:solidFill>
                  <a:srgbClr val="C00000"/>
                </a:solidFill>
                <a:latin typeface="Arial Narrow" panose="020B0604020202020204" pitchFamily="34" charset="0"/>
                <a:cs typeface="Arial Narrow" panose="020B0604020202020204" pitchFamily="34" charset="0"/>
              </a:rPr>
              <a:t>A bit of melancholy, but… </a:t>
            </a:r>
          </a:p>
          <a:p>
            <a:pPr>
              <a:spcAft>
                <a:spcPts val="1200"/>
              </a:spcAft>
            </a:pPr>
            <a:r>
              <a:rPr lang="en-US" sz="2800" dirty="0">
                <a:solidFill>
                  <a:srgbClr val="C00000"/>
                </a:solidFill>
                <a:latin typeface="Arial Narrow" panose="020B0604020202020204" pitchFamily="34" charset="0"/>
                <a:cs typeface="Arial Narrow" panose="020B0604020202020204" pitchFamily="34" charset="0"/>
              </a:rPr>
              <a:t>Looking forward to the Electron-Ion Collider!</a:t>
            </a:r>
          </a:p>
        </p:txBody>
      </p:sp>
      <p:sp>
        <p:nvSpPr>
          <p:cNvPr id="3" name="TextBox 2">
            <a:extLst>
              <a:ext uri="{FF2B5EF4-FFF2-40B4-BE49-F238E27FC236}">
                <a16:creationId xmlns:a16="http://schemas.microsoft.com/office/drawing/2014/main" id="{CD0F3358-CA00-6484-CED1-C8DC2BAC13F4}"/>
              </a:ext>
            </a:extLst>
          </p:cNvPr>
          <p:cNvSpPr txBox="1"/>
          <p:nvPr/>
        </p:nvSpPr>
        <p:spPr>
          <a:xfrm rot="20363805">
            <a:off x="4823093" y="7167961"/>
            <a:ext cx="5653989" cy="1015663"/>
          </a:xfrm>
          <a:prstGeom prst="rect">
            <a:avLst/>
          </a:prstGeom>
          <a:solidFill>
            <a:srgbClr val="FFC000"/>
          </a:solidFill>
        </p:spPr>
        <p:txBody>
          <a:bodyPr wrap="square" rtlCol="0">
            <a:spAutoFit/>
          </a:bodyPr>
          <a:lstStyle/>
          <a:p>
            <a:pPr>
              <a:spcAft>
                <a:spcPts val="1200"/>
              </a:spcAft>
            </a:pPr>
            <a:r>
              <a:rPr lang="en-US" sz="6000" dirty="0" err="1">
                <a:solidFill>
                  <a:schemeClr val="tx1"/>
                </a:solidFill>
                <a:latin typeface="Arial Narrow" panose="020B0604020202020204" pitchFamily="34" charset="0"/>
                <a:cs typeface="Arial Narrow" panose="020B0604020202020204" pitchFamily="34" charset="0"/>
              </a:rPr>
              <a:t>sPHENIX</a:t>
            </a:r>
            <a:r>
              <a:rPr lang="en-US" sz="6000" dirty="0">
                <a:solidFill>
                  <a:schemeClr val="tx1"/>
                </a:solidFill>
                <a:latin typeface="Arial Narrow" panose="020B0604020202020204" pitchFamily="34" charset="0"/>
                <a:cs typeface="Arial Narrow" panose="020B0604020202020204" pitchFamily="34" charset="0"/>
              </a:rPr>
              <a:t> sign-off</a:t>
            </a:r>
          </a:p>
        </p:txBody>
      </p:sp>
    </p:spTree>
    <p:extLst>
      <p:ext uri="{BB962C8B-B14F-4D97-AF65-F5344CB8AC3E}">
        <p14:creationId xmlns:p14="http://schemas.microsoft.com/office/powerpoint/2010/main" val="33038841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442338"/>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End</a:t>
            </a:r>
          </a:p>
        </p:txBody>
      </p:sp>
      <p:sp>
        <p:nvSpPr>
          <p:cNvPr id="2" name="Slide Number Placeholder 1"/>
          <p:cNvSpPr>
            <a:spLocks noGrp="1"/>
          </p:cNvSpPr>
          <p:nvPr>
            <p:ph type="sldNum" sz="quarter" idx="4"/>
          </p:nvPr>
        </p:nvSpPr>
        <p:spPr/>
        <p:txBody>
          <a:bodyPr/>
          <a:lstStyle/>
          <a:p>
            <a:fld id="{7D854EC2-8F58-5C4F-8AEB-33CAAE66C4BD}" type="slidenum">
              <a:rPr lang="en-US" smtClean="0"/>
              <a:t>24</a:t>
            </a:fld>
            <a:endParaRPr lang="en-US" dirty="0"/>
          </a:p>
        </p:txBody>
      </p:sp>
    </p:spTree>
    <p:extLst>
      <p:ext uri="{BB962C8B-B14F-4D97-AF65-F5344CB8AC3E}">
        <p14:creationId xmlns:p14="http://schemas.microsoft.com/office/powerpoint/2010/main" val="282607081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Performance p-p</a:t>
            </a:r>
          </a:p>
        </p:txBody>
      </p:sp>
      <p:sp>
        <p:nvSpPr>
          <p:cNvPr id="2" name="Slide Number Placeholder 1"/>
          <p:cNvSpPr>
            <a:spLocks noGrp="1"/>
          </p:cNvSpPr>
          <p:nvPr>
            <p:ph type="sldNum" sz="quarter" idx="4"/>
          </p:nvPr>
        </p:nvSpPr>
        <p:spPr/>
        <p:txBody>
          <a:bodyPr/>
          <a:lstStyle/>
          <a:p>
            <a:fld id="{7D854EC2-8F58-5C4F-8AEB-33CAAE66C4BD}" type="slidenum">
              <a:rPr lang="en-US" smtClean="0"/>
              <a:t>25</a:t>
            </a:fld>
            <a:endParaRPr lang="en-US" dirty="0"/>
          </a:p>
        </p:txBody>
      </p:sp>
      <p:pic>
        <p:nvPicPr>
          <p:cNvPr id="3" name="Picture 2">
            <a:extLst>
              <a:ext uri="{FF2B5EF4-FFF2-40B4-BE49-F238E27FC236}">
                <a16:creationId xmlns:a16="http://schemas.microsoft.com/office/drawing/2014/main" id="{23E74935-C079-D8A8-2655-517C396FEC32}"/>
              </a:ext>
            </a:extLst>
          </p:cNvPr>
          <p:cNvPicPr>
            <a:picLocks noChangeAspect="1"/>
          </p:cNvPicPr>
          <p:nvPr/>
        </p:nvPicPr>
        <p:blipFill>
          <a:blip r:embed="rId3"/>
          <a:stretch>
            <a:fillRect/>
          </a:stretch>
        </p:blipFill>
        <p:spPr>
          <a:xfrm>
            <a:off x="586581" y="2703938"/>
            <a:ext cx="7772400" cy="4344136"/>
          </a:xfrm>
          <a:prstGeom prst="rect">
            <a:avLst/>
          </a:prstGeom>
        </p:spPr>
      </p:pic>
    </p:spTree>
    <p:extLst>
      <p:ext uri="{BB962C8B-B14F-4D97-AF65-F5344CB8AC3E}">
        <p14:creationId xmlns:p14="http://schemas.microsoft.com/office/powerpoint/2010/main" val="209374025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8D59B-13DA-1DCA-853A-AD638AE6A484}"/>
            </a:ext>
          </a:extLst>
        </p:cNvPr>
        <p:cNvGrpSpPr/>
        <p:nvPr/>
      </p:nvGrpSpPr>
      <p:grpSpPr>
        <a:xfrm>
          <a:off x="0" y="0"/>
          <a:ext cx="0" cy="0"/>
          <a:chOff x="0" y="0"/>
          <a:chExt cx="0" cy="0"/>
        </a:xfrm>
      </p:grpSpPr>
      <p:sp>
        <p:nvSpPr>
          <p:cNvPr id="31745" name="Text Box 1">
            <a:extLst>
              <a:ext uri="{FF2B5EF4-FFF2-40B4-BE49-F238E27FC236}">
                <a16:creationId xmlns:a16="http://schemas.microsoft.com/office/drawing/2014/main" id="{D50B34CC-DEFE-470D-3024-0F35F7159923}"/>
              </a:ext>
            </a:extLst>
          </p:cNvPr>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Performance O-O</a:t>
            </a:r>
          </a:p>
        </p:txBody>
      </p:sp>
      <p:sp>
        <p:nvSpPr>
          <p:cNvPr id="2" name="Slide Number Placeholder 1">
            <a:extLst>
              <a:ext uri="{FF2B5EF4-FFF2-40B4-BE49-F238E27FC236}">
                <a16:creationId xmlns:a16="http://schemas.microsoft.com/office/drawing/2014/main" id="{BE1F6765-9CAD-5052-9A98-D23641D51302}"/>
              </a:ext>
            </a:extLst>
          </p:cNvPr>
          <p:cNvSpPr>
            <a:spLocks noGrp="1"/>
          </p:cNvSpPr>
          <p:nvPr>
            <p:ph type="sldNum" sz="quarter" idx="4"/>
          </p:nvPr>
        </p:nvSpPr>
        <p:spPr/>
        <p:txBody>
          <a:bodyPr/>
          <a:lstStyle/>
          <a:p>
            <a:fld id="{7D854EC2-8F58-5C4F-8AEB-33CAAE66C4BD}" type="slidenum">
              <a:rPr lang="en-US" smtClean="0"/>
              <a:t>26</a:t>
            </a:fld>
            <a:endParaRPr lang="en-US" dirty="0"/>
          </a:p>
        </p:txBody>
      </p:sp>
      <p:pic>
        <p:nvPicPr>
          <p:cNvPr id="4" name="Picture 3">
            <a:extLst>
              <a:ext uri="{FF2B5EF4-FFF2-40B4-BE49-F238E27FC236}">
                <a16:creationId xmlns:a16="http://schemas.microsoft.com/office/drawing/2014/main" id="{4C1B060D-023E-BD36-D2D9-A524F36E5A6D}"/>
              </a:ext>
            </a:extLst>
          </p:cNvPr>
          <p:cNvPicPr>
            <a:picLocks noChangeAspect="1"/>
          </p:cNvPicPr>
          <p:nvPr/>
        </p:nvPicPr>
        <p:blipFill>
          <a:blip r:embed="rId3"/>
          <a:stretch>
            <a:fillRect/>
          </a:stretch>
        </p:blipFill>
        <p:spPr>
          <a:xfrm>
            <a:off x="1015206" y="2590006"/>
            <a:ext cx="7772400" cy="4272344"/>
          </a:xfrm>
          <a:prstGeom prst="rect">
            <a:avLst/>
          </a:prstGeom>
        </p:spPr>
      </p:pic>
    </p:spTree>
    <p:extLst>
      <p:ext uri="{BB962C8B-B14F-4D97-AF65-F5344CB8AC3E}">
        <p14:creationId xmlns:p14="http://schemas.microsoft.com/office/powerpoint/2010/main" val="402617497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1C54A-5759-0F4C-89BB-AF2596721359}"/>
              </a:ext>
            </a:extLst>
          </p:cNvPr>
          <p:cNvSpPr>
            <a:spLocks noGrp="1"/>
          </p:cNvSpPr>
          <p:nvPr>
            <p:ph type="title"/>
          </p:nvPr>
        </p:nvSpPr>
        <p:spPr/>
        <p:txBody>
          <a:bodyPr/>
          <a:lstStyle/>
          <a:p>
            <a:r>
              <a:rPr lang="en-US" sz="3982" dirty="0"/>
              <a:t>Generic Setup script example (TPC)</a:t>
            </a:r>
          </a:p>
        </p:txBody>
      </p:sp>
      <p:sp>
        <p:nvSpPr>
          <p:cNvPr id="5" name="TextBox 4">
            <a:extLst>
              <a:ext uri="{FF2B5EF4-FFF2-40B4-BE49-F238E27FC236}">
                <a16:creationId xmlns:a16="http://schemas.microsoft.com/office/drawing/2014/main" id="{BA8D3DB0-3422-F6C0-37A5-CC77DD22816B}"/>
              </a:ext>
            </a:extLst>
          </p:cNvPr>
          <p:cNvSpPr txBox="1"/>
          <p:nvPr/>
        </p:nvSpPr>
        <p:spPr>
          <a:xfrm>
            <a:off x="329406" y="3150493"/>
            <a:ext cx="12292807" cy="5078313"/>
          </a:xfrm>
          <a:prstGeom prst="rect">
            <a:avLst/>
          </a:prstGeom>
          <a:solidFill>
            <a:srgbClr val="FAFFB7"/>
          </a:solidFill>
        </p:spPr>
        <p:txBody>
          <a:bodyPr wrap="square">
            <a:spAutoFit/>
          </a:bodyPr>
          <a:lstStyle/>
          <a:p>
            <a:r>
              <a:rPr lang="en-US" sz="1800" b="1" dirty="0">
                <a:solidFill>
                  <a:srgbClr val="C00000"/>
                </a:solidFill>
                <a:latin typeface="Courier New" panose="02070309020205020404" pitchFamily="49" charset="0"/>
                <a:cs typeface="Courier New" panose="02070309020205020404" pitchFamily="49" charset="0"/>
              </a:rPr>
              <a:t>#!/bin/bash</a:t>
            </a:r>
          </a:p>
          <a:p>
            <a:endParaRPr lang="en-US" sz="1800" b="1" dirty="0">
              <a:solidFill>
                <a:srgbClr val="C00000"/>
              </a:solidFill>
              <a:latin typeface="Courier New" panose="02070309020205020404" pitchFamily="49" charset="0"/>
              <a:cs typeface="Courier New" panose="02070309020205020404" pitchFamily="49" charset="0"/>
            </a:endParaRPr>
          </a:p>
          <a:p>
            <a:r>
              <a:rPr lang="en-US" sz="1800" b="1" dirty="0">
                <a:solidFill>
                  <a:srgbClr val="C00000"/>
                </a:solidFill>
                <a:latin typeface="Courier New" panose="02070309020205020404" pitchFamily="49" charset="0"/>
                <a:cs typeface="Courier New" panose="02070309020205020404" pitchFamily="49" charset="0"/>
              </a:rPr>
              <a:t>H=$RCDAQHOST</a:t>
            </a:r>
          </a:p>
          <a:p>
            <a:r>
              <a:rPr lang="en-US" sz="1800" b="1" dirty="0">
                <a:solidFill>
                  <a:srgbClr val="C00000"/>
                </a:solidFill>
                <a:latin typeface="Courier New" panose="02070309020205020404" pitchFamily="49" charset="0"/>
                <a:cs typeface="Courier New" panose="02070309020205020404" pitchFamily="49" charset="0"/>
              </a:rPr>
              <a:t>[ -z "$H" ] &amp;&amp;  H=$(hostname)</a:t>
            </a:r>
          </a:p>
          <a:p>
            <a:r>
              <a:rPr lang="en-US" sz="1800" b="1" dirty="0">
                <a:solidFill>
                  <a:srgbClr val="C00000"/>
                </a:solidFill>
                <a:latin typeface="Courier New" panose="02070309020205020404" pitchFamily="49" charset="0"/>
                <a:cs typeface="Courier New" panose="02070309020205020404" pitchFamily="49" charset="0"/>
              </a:rPr>
              <a:t>MYSELF=$(</a:t>
            </a:r>
            <a:r>
              <a:rPr lang="en-US" sz="1800" b="1" dirty="0" err="1">
                <a:solidFill>
                  <a:srgbClr val="C00000"/>
                </a:solidFill>
                <a:latin typeface="Courier New" panose="02070309020205020404" pitchFamily="49" charset="0"/>
                <a:cs typeface="Courier New" panose="02070309020205020404" pitchFamily="49" charset="0"/>
              </a:rPr>
              <a:t>readlink</a:t>
            </a:r>
            <a:r>
              <a:rPr lang="en-US" sz="1800" b="1" dirty="0">
                <a:solidFill>
                  <a:srgbClr val="C00000"/>
                </a:solidFill>
                <a:latin typeface="Courier New" panose="02070309020205020404" pitchFamily="49" charset="0"/>
                <a:cs typeface="Courier New" panose="02070309020205020404" pitchFamily="49" charset="0"/>
              </a:rPr>
              <a:t> -f $0)</a:t>
            </a:r>
          </a:p>
          <a:p>
            <a:endParaRPr lang="en-US" sz="1800" b="1" dirty="0">
              <a:solidFill>
                <a:srgbClr val="C00000"/>
              </a:solidFill>
              <a:latin typeface="Courier New" panose="02070309020205020404" pitchFamily="49" charset="0"/>
              <a:cs typeface="Courier New" panose="02070309020205020404" pitchFamily="49" charset="0"/>
            </a:endParaRPr>
          </a:p>
          <a:p>
            <a:r>
              <a:rPr lang="en-US" sz="1800" b="1" dirty="0" err="1">
                <a:solidFill>
                  <a:srgbClr val="C00000"/>
                </a:solidFill>
                <a:latin typeface="Courier New" panose="02070309020205020404" pitchFamily="49" charset="0"/>
                <a:cs typeface="Courier New" panose="02070309020205020404" pitchFamily="49" charset="0"/>
              </a:rPr>
              <a:t>rcdaq_client</a:t>
            </a:r>
            <a:r>
              <a:rPr lang="en-US" sz="1800" b="1" dirty="0">
                <a:solidFill>
                  <a:srgbClr val="C00000"/>
                </a:solidFill>
                <a:latin typeface="Courier New" panose="02070309020205020404" pitchFamily="49" charset="0"/>
                <a:cs typeface="Courier New" panose="02070309020205020404" pitchFamily="49" charset="0"/>
              </a:rPr>
              <a:t> </a:t>
            </a:r>
            <a:r>
              <a:rPr lang="en-US" sz="1800" b="1" dirty="0" err="1">
                <a:solidFill>
                  <a:srgbClr val="C00000"/>
                </a:solidFill>
                <a:latin typeface="Courier New" panose="02070309020205020404" pitchFamily="49" charset="0"/>
                <a:cs typeface="Courier New" panose="02070309020205020404" pitchFamily="49" charset="0"/>
              </a:rPr>
              <a:t>daq_clear_readlist</a:t>
            </a:r>
            <a:endParaRPr lang="en-US" sz="1800" b="1" dirty="0">
              <a:solidFill>
                <a:srgbClr val="C00000"/>
              </a:solidFill>
              <a:latin typeface="Courier New" panose="02070309020205020404" pitchFamily="49" charset="0"/>
              <a:cs typeface="Courier New" panose="02070309020205020404" pitchFamily="49" charset="0"/>
            </a:endParaRPr>
          </a:p>
          <a:p>
            <a:r>
              <a:rPr lang="en-US" sz="1800" b="1" dirty="0" err="1">
                <a:solidFill>
                  <a:srgbClr val="C00000"/>
                </a:solidFill>
                <a:latin typeface="Courier New" panose="02070309020205020404" pitchFamily="49" charset="0"/>
                <a:cs typeface="Courier New" panose="02070309020205020404" pitchFamily="49" charset="0"/>
              </a:rPr>
              <a:t>rcdaq_client</a:t>
            </a:r>
            <a:r>
              <a:rPr lang="en-US" sz="1800" b="1" dirty="0">
                <a:solidFill>
                  <a:srgbClr val="C00000"/>
                </a:solidFill>
                <a:latin typeface="Courier New" panose="02070309020205020404" pitchFamily="49" charset="0"/>
                <a:cs typeface="Courier New" panose="02070309020205020404" pitchFamily="49" charset="0"/>
              </a:rPr>
              <a:t> </a:t>
            </a:r>
            <a:r>
              <a:rPr lang="en-US" sz="1800" b="1" dirty="0" err="1">
                <a:solidFill>
                  <a:srgbClr val="C00000"/>
                </a:solidFill>
                <a:latin typeface="Courier New" panose="02070309020205020404" pitchFamily="49" charset="0"/>
                <a:cs typeface="Courier New" panose="02070309020205020404" pitchFamily="49" charset="0"/>
              </a:rPr>
              <a:t>daq_set_eventformat</a:t>
            </a:r>
            <a:r>
              <a:rPr lang="en-US" sz="1800" b="1" dirty="0">
                <a:solidFill>
                  <a:srgbClr val="C00000"/>
                </a:solidFill>
                <a:latin typeface="Courier New" panose="02070309020205020404" pitchFamily="49" charset="0"/>
                <a:cs typeface="Courier New" panose="02070309020205020404" pitchFamily="49" charset="0"/>
              </a:rPr>
              <a:t> 0</a:t>
            </a:r>
          </a:p>
          <a:p>
            <a:endParaRPr lang="en-US" sz="1800" b="1" dirty="0">
              <a:solidFill>
                <a:srgbClr val="C00000"/>
              </a:solidFill>
              <a:latin typeface="Courier New" panose="02070309020205020404" pitchFamily="49" charset="0"/>
              <a:cs typeface="Courier New" panose="02070309020205020404" pitchFamily="49" charset="0"/>
            </a:endParaRPr>
          </a:p>
          <a:p>
            <a:endParaRPr lang="en-US" sz="1800" b="1" dirty="0">
              <a:solidFill>
                <a:srgbClr val="C00000"/>
              </a:solidFill>
              <a:latin typeface="Courier New" panose="02070309020205020404" pitchFamily="49" charset="0"/>
              <a:cs typeface="Courier New" panose="02070309020205020404" pitchFamily="49" charset="0"/>
            </a:endParaRPr>
          </a:p>
          <a:p>
            <a:r>
              <a:rPr lang="en-US" sz="1800" b="1" dirty="0">
                <a:solidFill>
                  <a:srgbClr val="C00000"/>
                </a:solidFill>
                <a:latin typeface="Courier New" panose="02070309020205020404" pitchFamily="49" charset="0"/>
                <a:cs typeface="Courier New" panose="02070309020205020404" pitchFamily="49" charset="0"/>
              </a:rPr>
              <a:t># we add this very file to the begin-run event</a:t>
            </a:r>
          </a:p>
          <a:p>
            <a:r>
              <a:rPr lang="en-US" sz="1800" b="1" dirty="0" err="1">
                <a:solidFill>
                  <a:srgbClr val="C00000"/>
                </a:solidFill>
                <a:latin typeface="Courier New" panose="02070309020205020404" pitchFamily="49" charset="0"/>
                <a:cs typeface="Courier New" panose="02070309020205020404" pitchFamily="49" charset="0"/>
              </a:rPr>
              <a:t>rcdaq_client</a:t>
            </a:r>
            <a:r>
              <a:rPr lang="en-US" sz="1800" b="1" dirty="0">
                <a:solidFill>
                  <a:srgbClr val="C00000"/>
                </a:solidFill>
                <a:latin typeface="Courier New" panose="02070309020205020404" pitchFamily="49" charset="0"/>
                <a:cs typeface="Courier New" panose="02070309020205020404" pitchFamily="49" charset="0"/>
              </a:rPr>
              <a:t> </a:t>
            </a:r>
            <a:r>
              <a:rPr lang="en-US" sz="1800" b="1" dirty="0" err="1">
                <a:solidFill>
                  <a:srgbClr val="C00000"/>
                </a:solidFill>
                <a:latin typeface="Courier New" panose="02070309020205020404" pitchFamily="49" charset="0"/>
                <a:cs typeface="Courier New" panose="02070309020205020404" pitchFamily="49" charset="0"/>
              </a:rPr>
              <a:t>create_device</a:t>
            </a:r>
            <a:r>
              <a:rPr lang="en-US" sz="1800" b="1" dirty="0">
                <a:solidFill>
                  <a:srgbClr val="C00000"/>
                </a:solidFill>
                <a:latin typeface="Courier New" panose="02070309020205020404" pitchFamily="49" charset="0"/>
                <a:cs typeface="Courier New" panose="02070309020205020404" pitchFamily="49" charset="0"/>
              </a:rPr>
              <a:t> </a:t>
            </a:r>
            <a:r>
              <a:rPr lang="en-US" sz="1800" b="1" dirty="0" err="1">
                <a:solidFill>
                  <a:srgbClr val="C00000"/>
                </a:solidFill>
                <a:latin typeface="Courier New" panose="02070309020205020404" pitchFamily="49" charset="0"/>
                <a:cs typeface="Courier New" panose="02070309020205020404" pitchFamily="49" charset="0"/>
              </a:rPr>
              <a:t>device_file</a:t>
            </a:r>
            <a:r>
              <a:rPr lang="en-US" sz="1800" b="1" dirty="0">
                <a:solidFill>
                  <a:srgbClr val="C00000"/>
                </a:solidFill>
                <a:latin typeface="Courier New" panose="02070309020205020404" pitchFamily="49" charset="0"/>
                <a:cs typeface="Courier New" panose="02070309020205020404" pitchFamily="49" charset="0"/>
              </a:rPr>
              <a:t> 9 900 "$MYSELF"</a:t>
            </a:r>
          </a:p>
          <a:p>
            <a:endParaRPr lang="en-US" sz="1800" b="1" dirty="0">
              <a:solidFill>
                <a:srgbClr val="C00000"/>
              </a:solidFill>
              <a:latin typeface="Courier New" panose="02070309020205020404" pitchFamily="49" charset="0"/>
              <a:cs typeface="Courier New" panose="02070309020205020404" pitchFamily="49" charset="0"/>
            </a:endParaRPr>
          </a:p>
          <a:p>
            <a:r>
              <a:rPr lang="en-US" sz="1800" b="1" dirty="0" err="1">
                <a:solidFill>
                  <a:srgbClr val="0070C0"/>
                </a:solidFill>
                <a:latin typeface="Courier New" panose="02070309020205020404" pitchFamily="49" charset="0"/>
                <a:cs typeface="Courier New" panose="02070309020205020404" pitchFamily="49" charset="0"/>
              </a:rPr>
              <a:t>rcdaq_client</a:t>
            </a:r>
            <a:r>
              <a:rPr lang="en-US" sz="1800" b="1" dirty="0">
                <a:solidFill>
                  <a:srgbClr val="0070C0"/>
                </a:solidFill>
                <a:latin typeface="Courier New" panose="02070309020205020404" pitchFamily="49" charset="0"/>
                <a:cs typeface="Courier New" panose="02070309020205020404" pitchFamily="49" charset="0"/>
              </a:rPr>
              <a:t> load </a:t>
            </a:r>
            <a:r>
              <a:rPr lang="en-US" sz="1800" b="1" dirty="0" err="1">
                <a:solidFill>
                  <a:srgbClr val="0070C0"/>
                </a:solidFill>
                <a:latin typeface="Courier New" panose="02070309020205020404" pitchFamily="49" charset="0"/>
                <a:cs typeface="Courier New" panose="02070309020205020404" pitchFamily="49" charset="0"/>
              </a:rPr>
              <a:t>librcdaqplugin_dam.so</a:t>
            </a:r>
            <a:endParaRPr lang="en-US" sz="1800" b="1" dirty="0">
              <a:solidFill>
                <a:srgbClr val="0070C0"/>
              </a:solidFill>
              <a:latin typeface="Courier New" panose="02070309020205020404" pitchFamily="49" charset="0"/>
              <a:cs typeface="Courier New" panose="02070309020205020404" pitchFamily="49" charset="0"/>
            </a:endParaRPr>
          </a:p>
          <a:p>
            <a:endParaRPr lang="en-US" sz="1800" b="1" dirty="0">
              <a:solidFill>
                <a:srgbClr val="0070C0"/>
              </a:solidFill>
              <a:latin typeface="Courier New" panose="02070309020205020404" pitchFamily="49" charset="0"/>
              <a:cs typeface="Courier New" panose="02070309020205020404" pitchFamily="49" charset="0"/>
            </a:endParaRPr>
          </a:p>
          <a:p>
            <a:r>
              <a:rPr lang="en-US" sz="1800" b="1" dirty="0" err="1">
                <a:solidFill>
                  <a:srgbClr val="0070C0"/>
                </a:solidFill>
                <a:latin typeface="Courier New" panose="02070309020205020404" pitchFamily="49" charset="0"/>
                <a:cs typeface="Courier New" panose="02070309020205020404" pitchFamily="49" charset="0"/>
              </a:rPr>
              <a:t>rcdaq_client</a:t>
            </a:r>
            <a:r>
              <a:rPr lang="en-US" sz="1800" b="1" dirty="0">
                <a:solidFill>
                  <a:srgbClr val="0070C0"/>
                </a:solidFill>
                <a:latin typeface="Courier New" panose="02070309020205020404" pitchFamily="49" charset="0"/>
                <a:cs typeface="Courier New" panose="02070309020205020404" pitchFamily="49" charset="0"/>
              </a:rPr>
              <a:t> </a:t>
            </a:r>
            <a:r>
              <a:rPr lang="en-US" sz="1800" b="1" dirty="0" err="1">
                <a:solidFill>
                  <a:srgbClr val="0070C0"/>
                </a:solidFill>
                <a:latin typeface="Courier New" panose="02070309020205020404" pitchFamily="49" charset="0"/>
                <a:cs typeface="Courier New" panose="02070309020205020404" pitchFamily="49" charset="0"/>
              </a:rPr>
              <a:t>create_device</a:t>
            </a:r>
            <a:r>
              <a:rPr lang="en-US" sz="1800" b="1" dirty="0">
                <a:solidFill>
                  <a:srgbClr val="0070C0"/>
                </a:solidFill>
                <a:latin typeface="Courier New" panose="02070309020205020404" pitchFamily="49" charset="0"/>
                <a:cs typeface="Courier New" panose="02070309020205020404" pitchFamily="49" charset="0"/>
              </a:rPr>
              <a:t> </a:t>
            </a:r>
            <a:r>
              <a:rPr lang="en-US" sz="1800" b="1" dirty="0" err="1">
                <a:solidFill>
                  <a:srgbClr val="0070C0"/>
                </a:solidFill>
                <a:latin typeface="Courier New" panose="02070309020205020404" pitchFamily="49" charset="0"/>
                <a:cs typeface="Courier New" panose="02070309020205020404" pitchFamily="49" charset="0"/>
              </a:rPr>
              <a:t>device_dam</a:t>
            </a:r>
            <a:r>
              <a:rPr lang="en-US" sz="1800" b="1" dirty="0">
                <a:solidFill>
                  <a:srgbClr val="0070C0"/>
                </a:solidFill>
                <a:latin typeface="Courier New" panose="02070309020205020404" pitchFamily="49" charset="0"/>
                <a:cs typeface="Courier New" panose="02070309020205020404" pitchFamily="49" charset="0"/>
              </a:rPr>
              <a:t> 1 4${H:4:2}0 1 $</a:t>
            </a:r>
            <a:r>
              <a:rPr lang="en-US" sz="1800" b="1" dirty="0" err="1">
                <a:solidFill>
                  <a:srgbClr val="0070C0"/>
                </a:solidFill>
                <a:latin typeface="Courier New" panose="02070309020205020404" pitchFamily="49" charset="0"/>
                <a:cs typeface="Courier New" panose="02070309020205020404" pitchFamily="49" charset="0"/>
              </a:rPr>
              <a:t>NUnit</a:t>
            </a:r>
            <a:r>
              <a:rPr lang="en-US" sz="1800" b="1" dirty="0">
                <a:solidFill>
                  <a:srgbClr val="0070C0"/>
                </a:solidFill>
                <a:latin typeface="Courier New" panose="02070309020205020404" pitchFamily="49" charset="0"/>
                <a:cs typeface="Courier New" panose="02070309020205020404" pitchFamily="49" charset="0"/>
              </a:rPr>
              <a:t> 1 /dev/dam0</a:t>
            </a:r>
          </a:p>
          <a:p>
            <a:r>
              <a:rPr lang="en-US" sz="1800" b="1" dirty="0" err="1">
                <a:solidFill>
                  <a:srgbClr val="0070C0"/>
                </a:solidFill>
                <a:latin typeface="Courier New" panose="02070309020205020404" pitchFamily="49" charset="0"/>
                <a:cs typeface="Courier New" panose="02070309020205020404" pitchFamily="49" charset="0"/>
              </a:rPr>
              <a:t>rcdaq_client</a:t>
            </a:r>
            <a:r>
              <a:rPr lang="en-US" sz="1800" b="1" dirty="0">
                <a:solidFill>
                  <a:srgbClr val="0070C0"/>
                </a:solidFill>
                <a:latin typeface="Courier New" panose="02070309020205020404" pitchFamily="49" charset="0"/>
                <a:cs typeface="Courier New" panose="02070309020205020404" pitchFamily="49" charset="0"/>
              </a:rPr>
              <a:t> </a:t>
            </a:r>
            <a:r>
              <a:rPr lang="en-US" sz="1800" b="1" dirty="0" err="1">
                <a:solidFill>
                  <a:srgbClr val="0070C0"/>
                </a:solidFill>
                <a:latin typeface="Courier New" panose="02070309020205020404" pitchFamily="49" charset="0"/>
                <a:cs typeface="Courier New" panose="02070309020205020404" pitchFamily="49" charset="0"/>
              </a:rPr>
              <a:t>create_device</a:t>
            </a:r>
            <a:r>
              <a:rPr lang="en-US" sz="1800" b="1" dirty="0">
                <a:solidFill>
                  <a:srgbClr val="0070C0"/>
                </a:solidFill>
                <a:latin typeface="Courier New" panose="02070309020205020404" pitchFamily="49" charset="0"/>
                <a:cs typeface="Courier New" panose="02070309020205020404" pitchFamily="49" charset="0"/>
              </a:rPr>
              <a:t> </a:t>
            </a:r>
            <a:r>
              <a:rPr lang="en-US" sz="1800" b="1" dirty="0" err="1">
                <a:solidFill>
                  <a:srgbClr val="0070C0"/>
                </a:solidFill>
                <a:latin typeface="Courier New" panose="02070309020205020404" pitchFamily="49" charset="0"/>
                <a:cs typeface="Courier New" panose="02070309020205020404" pitchFamily="49" charset="0"/>
              </a:rPr>
              <a:t>device_dam</a:t>
            </a:r>
            <a:r>
              <a:rPr lang="en-US" sz="1800" b="1" dirty="0">
                <a:solidFill>
                  <a:srgbClr val="0070C0"/>
                </a:solidFill>
                <a:latin typeface="Courier New" panose="02070309020205020404" pitchFamily="49" charset="0"/>
                <a:cs typeface="Courier New" panose="02070309020205020404" pitchFamily="49" charset="0"/>
              </a:rPr>
              <a:t> 1 4${H:4:2}1 1 $</a:t>
            </a:r>
            <a:r>
              <a:rPr lang="en-US" sz="1800" b="1" dirty="0" err="1">
                <a:solidFill>
                  <a:srgbClr val="0070C0"/>
                </a:solidFill>
                <a:latin typeface="Courier New" panose="02070309020205020404" pitchFamily="49" charset="0"/>
                <a:cs typeface="Courier New" panose="02070309020205020404" pitchFamily="49" charset="0"/>
              </a:rPr>
              <a:t>NUnit</a:t>
            </a:r>
            <a:r>
              <a:rPr lang="en-US" sz="1800" b="1" dirty="0">
                <a:solidFill>
                  <a:srgbClr val="0070C0"/>
                </a:solidFill>
                <a:latin typeface="Courier New" panose="02070309020205020404" pitchFamily="49" charset="0"/>
                <a:cs typeface="Courier New" panose="02070309020205020404" pitchFamily="49" charset="0"/>
              </a:rPr>
              <a:t> 1 /dev/dam1</a:t>
            </a:r>
          </a:p>
          <a:p>
            <a:endParaRPr lang="en-US" sz="1800" b="1" dirty="0">
              <a:solidFill>
                <a:srgbClr val="C00000"/>
              </a:solidFill>
              <a:latin typeface="Courier New" panose="02070309020205020404" pitchFamily="49" charset="0"/>
              <a:cs typeface="Courier New" panose="02070309020205020404" pitchFamily="49" charset="0"/>
            </a:endParaRPr>
          </a:p>
        </p:txBody>
      </p:sp>
      <p:sp>
        <p:nvSpPr>
          <p:cNvPr id="3" name="Text Box 2">
            <a:extLst>
              <a:ext uri="{FF2B5EF4-FFF2-40B4-BE49-F238E27FC236}">
                <a16:creationId xmlns:a16="http://schemas.microsoft.com/office/drawing/2014/main" id="{FE42462C-AE63-7902-4958-1DF3EC035907}"/>
              </a:ext>
            </a:extLst>
          </p:cNvPr>
          <p:cNvSpPr txBox="1">
            <a:spLocks noChangeArrowheads="1"/>
          </p:cNvSpPr>
          <p:nvPr/>
        </p:nvSpPr>
        <p:spPr bwMode="auto">
          <a:xfrm>
            <a:off x="445690" y="2056606"/>
            <a:ext cx="12102306" cy="9906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This is a heavily abridged setup script for our TPC (for one of 24 sectors) read out with </a:t>
            </a:r>
            <a:r>
              <a:rPr lang="en-US" sz="2800" dirty="0" err="1">
                <a:solidFill>
                  <a:schemeClr val="tx1"/>
                </a:solidFill>
                <a:latin typeface="Arial Narrow" charset="0"/>
              </a:rPr>
              <a:t>ann</a:t>
            </a:r>
            <a:r>
              <a:rPr lang="en-US" sz="2800" dirty="0">
                <a:solidFill>
                  <a:schemeClr val="tx1"/>
                </a:solidFill>
                <a:latin typeface="Arial Narrow" charset="0"/>
              </a:rPr>
              <a:t> ATLAS FELIX card</a:t>
            </a: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endParaRPr lang="en-US" sz="2800" dirty="0">
              <a:solidFill>
                <a:schemeClr val="tx1"/>
              </a:solidFill>
              <a:latin typeface="Arial Narrow" charset="0"/>
            </a:endParaRPr>
          </a:p>
          <a:p>
            <a:pPr marL="4762" indent="0" eaLnBrk="1" hangingPunct="1">
              <a:spcBef>
                <a:spcPts val="763"/>
              </a:spcBef>
              <a:buClrTx/>
              <a:defRPr/>
            </a:pPr>
            <a:r>
              <a:rPr lang="en-US" sz="2800" dirty="0">
                <a:solidFill>
                  <a:schemeClr val="tx1"/>
                </a:solidFill>
                <a:latin typeface="Arial Narrow" charset="0"/>
              </a:rPr>
              <a:t>Many more settings, rules to create file names, DB whereabouts, compression and file rollover setting, and more </a:t>
            </a:r>
          </a:p>
          <a:p>
            <a:pPr marL="4762" indent="0" eaLnBrk="1" hangingPunct="1">
              <a:spcBef>
                <a:spcPts val="763"/>
              </a:spcBef>
              <a:buClrTx/>
              <a:defRPr/>
            </a:pPr>
            <a:endParaRPr lang="en-US" sz="2800" dirty="0">
              <a:solidFill>
                <a:schemeClr val="tx1"/>
              </a:solidFill>
              <a:latin typeface="Arial Narrow" charset="0"/>
            </a:endParaRPr>
          </a:p>
        </p:txBody>
      </p:sp>
    </p:spTree>
    <p:extLst>
      <p:ext uri="{BB962C8B-B14F-4D97-AF65-F5344CB8AC3E}">
        <p14:creationId xmlns:p14="http://schemas.microsoft.com/office/powerpoint/2010/main" val="517807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Let me show a wonderful event display…</a:t>
            </a:r>
          </a:p>
        </p:txBody>
      </p:sp>
      <p:sp>
        <p:nvSpPr>
          <p:cNvPr id="2" name="Slide Number Placeholder 1"/>
          <p:cNvSpPr>
            <a:spLocks noGrp="1"/>
          </p:cNvSpPr>
          <p:nvPr>
            <p:ph type="sldNum" sz="quarter" idx="4"/>
          </p:nvPr>
        </p:nvSpPr>
        <p:spPr/>
        <p:txBody>
          <a:bodyPr/>
          <a:lstStyle/>
          <a:p>
            <a:fld id="{7D854EC2-8F58-5C4F-8AEB-33CAAE66C4BD}" type="slidenum">
              <a:rPr lang="en-US" smtClean="0"/>
              <a:t>28</a:t>
            </a:fld>
            <a:endParaRPr lang="en-US" dirty="0"/>
          </a:p>
        </p:txBody>
      </p:sp>
      <p:sp>
        <p:nvSpPr>
          <p:cNvPr id="10" name="Text Box 2">
            <a:extLst>
              <a:ext uri="{FF2B5EF4-FFF2-40B4-BE49-F238E27FC236}">
                <a16:creationId xmlns:a16="http://schemas.microsoft.com/office/drawing/2014/main" id="{1529A52A-59B1-34D5-89B3-0E5F12D4D8FC}"/>
              </a:ext>
            </a:extLst>
          </p:cNvPr>
          <p:cNvSpPr txBox="1">
            <a:spLocks noChangeArrowheads="1"/>
          </p:cNvSpPr>
          <p:nvPr/>
        </p:nvSpPr>
        <p:spPr bwMode="auto">
          <a:xfrm>
            <a:off x="571500" y="2209006"/>
            <a:ext cx="12026106" cy="266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endParaRPr lang="en-US" sz="2800" dirty="0">
              <a:solidFill>
                <a:schemeClr val="tx1"/>
              </a:solidFill>
              <a:latin typeface="Arial Narrow" charset="0"/>
            </a:endParaRPr>
          </a:p>
        </p:txBody>
      </p:sp>
      <p:pic>
        <p:nvPicPr>
          <p:cNvPr id="1028" name="Picture 4">
            <a:extLst>
              <a:ext uri="{FF2B5EF4-FFF2-40B4-BE49-F238E27FC236}">
                <a16:creationId xmlns:a16="http://schemas.microsoft.com/office/drawing/2014/main" id="{F40B07F1-59B1-DD69-4956-64462CB99E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674" y="2196020"/>
            <a:ext cx="8787607" cy="599608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2">
            <a:extLst>
              <a:ext uri="{FF2B5EF4-FFF2-40B4-BE49-F238E27FC236}">
                <a16:creationId xmlns:a16="http://schemas.microsoft.com/office/drawing/2014/main" id="{77FE934C-375F-949A-922F-D71776AD6F29}"/>
              </a:ext>
            </a:extLst>
          </p:cNvPr>
          <p:cNvSpPr txBox="1">
            <a:spLocks noChangeArrowheads="1"/>
          </p:cNvSpPr>
          <p:nvPr/>
        </p:nvSpPr>
        <p:spPr bwMode="auto">
          <a:xfrm>
            <a:off x="443209" y="8305007"/>
            <a:ext cx="12282688" cy="125333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There are many more at </a:t>
            </a:r>
            <a:r>
              <a:rPr lang="en-US" sz="2800" dirty="0">
                <a:solidFill>
                  <a:schemeClr val="tx1"/>
                </a:solidFill>
                <a:latin typeface="Arial Narrow" charset="0"/>
                <a:hlinkClick r:id="rId4"/>
              </a:rPr>
              <a:t>https://www.sphenix.bnl.gov/EventDisplays</a:t>
            </a:r>
            <a:r>
              <a:rPr lang="en-US" sz="2800" dirty="0">
                <a:solidFill>
                  <a:schemeClr val="tx1"/>
                </a:solidFill>
                <a:latin typeface="Arial Narrow" charset="0"/>
              </a:rPr>
              <a:t> </a:t>
            </a:r>
          </a:p>
        </p:txBody>
      </p:sp>
    </p:spTree>
    <p:extLst>
      <p:ext uri="{BB962C8B-B14F-4D97-AF65-F5344CB8AC3E}">
        <p14:creationId xmlns:p14="http://schemas.microsoft.com/office/powerpoint/2010/main" val="306402881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938956-7AB0-2746-9FED-2AC71ADBC792}"/>
              </a:ext>
            </a:extLst>
          </p:cNvPr>
          <p:cNvSpPr>
            <a:spLocks noGrp="1"/>
          </p:cNvSpPr>
          <p:nvPr>
            <p:ph type="sldNum" sz="quarter" idx="4"/>
          </p:nvPr>
        </p:nvSpPr>
        <p:spPr/>
        <p:txBody>
          <a:bodyPr/>
          <a:lstStyle/>
          <a:p>
            <a:fld id="{7D854EC2-8F58-5C4F-8AEB-33CAAE66C4BD}" type="slidenum">
              <a:rPr lang="en-US" smtClean="0"/>
              <a:t>29</a:t>
            </a:fld>
            <a:endParaRPr lang="en-US" dirty="0"/>
          </a:p>
        </p:txBody>
      </p:sp>
      <p:sp>
        <p:nvSpPr>
          <p:cNvPr id="3" name="Text Box 1">
            <a:extLst>
              <a:ext uri="{FF2B5EF4-FFF2-40B4-BE49-F238E27FC236}">
                <a16:creationId xmlns:a16="http://schemas.microsoft.com/office/drawing/2014/main" id="{C4FF8A33-E629-7543-A30D-FFC02F0764D7}"/>
              </a:ext>
            </a:extLst>
          </p:cNvPr>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Bunch number</a:t>
            </a:r>
          </a:p>
        </p:txBody>
      </p:sp>
      <p:sp>
        <p:nvSpPr>
          <p:cNvPr id="4" name="Content Placeholder 1">
            <a:extLst>
              <a:ext uri="{FF2B5EF4-FFF2-40B4-BE49-F238E27FC236}">
                <a16:creationId xmlns:a16="http://schemas.microsoft.com/office/drawing/2014/main" id="{E12E4A22-7C5B-4A48-8AC2-45AF91953F43}"/>
              </a:ext>
            </a:extLst>
          </p:cNvPr>
          <p:cNvSpPr txBox="1">
            <a:spLocks/>
          </p:cNvSpPr>
          <p:nvPr/>
        </p:nvSpPr>
        <p:spPr>
          <a:xfrm>
            <a:off x="862806" y="2056606"/>
            <a:ext cx="11145336" cy="3023178"/>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000" b="1"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itchFamily="34" charset="0"/>
              <a:buChar char="•"/>
              <a:defRPr sz="1800" b="1"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itchFamily="34" charset="0"/>
              <a:buChar char="–"/>
              <a:defRPr sz="1600" b="1"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itchFamily="34" charset="0"/>
              <a:buChar char="»"/>
              <a:defRPr sz="1400" b="1"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1200"/>
              </a:spcAft>
              <a:buNone/>
            </a:pPr>
            <a:r>
              <a:rPr lang="en-US" dirty="0"/>
              <a:t>Our Trigger/Timing system needs to be aware of the “RHIC rotation”</a:t>
            </a:r>
          </a:p>
          <a:p>
            <a:pPr marL="0" indent="0">
              <a:spcBef>
                <a:spcPts val="0"/>
              </a:spcBef>
              <a:spcAft>
                <a:spcPts val="1200"/>
              </a:spcAft>
              <a:buNone/>
            </a:pPr>
            <a:r>
              <a:rPr lang="en-US" dirty="0"/>
              <a:t>Each collider needs to have an ”abort gap”, empty bunches where we can flip a switch and “derail” the beam to a beam dump</a:t>
            </a:r>
          </a:p>
          <a:p>
            <a:pPr marL="0" indent="0">
              <a:spcBef>
                <a:spcPts val="0"/>
              </a:spcBef>
              <a:spcAft>
                <a:spcPts val="1200"/>
              </a:spcAft>
              <a:buNone/>
            </a:pPr>
            <a:r>
              <a:rPr lang="en-US" sz="2400" dirty="0">
                <a:latin typeface="Helvetica Neue" panose="02000503000000020004" pitchFamily="2" charset="0"/>
              </a:rPr>
              <a:t>The abort gap defines the “front of the bunch train” where we can flip a switch and divert the beam to the beam dump when done</a:t>
            </a:r>
            <a:endParaRPr lang="en-US" dirty="0"/>
          </a:p>
          <a:p>
            <a:pPr marL="0" indent="0">
              <a:spcBef>
                <a:spcPts val="0"/>
              </a:spcBef>
              <a:spcAft>
                <a:spcPts val="1200"/>
              </a:spcAft>
              <a:buNone/>
            </a:pPr>
            <a:endParaRPr lang="en-US" dirty="0"/>
          </a:p>
        </p:txBody>
      </p:sp>
      <p:grpSp>
        <p:nvGrpSpPr>
          <p:cNvPr id="5" name="Group 4">
            <a:extLst>
              <a:ext uri="{FF2B5EF4-FFF2-40B4-BE49-F238E27FC236}">
                <a16:creationId xmlns:a16="http://schemas.microsoft.com/office/drawing/2014/main" id="{7F2B9E0C-6C30-4E47-0D0A-BE11E37B72D3}"/>
              </a:ext>
            </a:extLst>
          </p:cNvPr>
          <p:cNvGrpSpPr/>
          <p:nvPr/>
        </p:nvGrpSpPr>
        <p:grpSpPr>
          <a:xfrm>
            <a:off x="2691606" y="4973262"/>
            <a:ext cx="8915400" cy="3372521"/>
            <a:chOff x="3225006" y="5011999"/>
            <a:chExt cx="8915400" cy="3372521"/>
          </a:xfrm>
        </p:grpSpPr>
        <p:grpSp>
          <p:nvGrpSpPr>
            <p:cNvPr id="8" name="Group 7">
              <a:extLst>
                <a:ext uri="{FF2B5EF4-FFF2-40B4-BE49-F238E27FC236}">
                  <a16:creationId xmlns:a16="http://schemas.microsoft.com/office/drawing/2014/main" id="{61A0B5C4-AEE6-CDA3-227E-9419D291E1D1}"/>
                </a:ext>
              </a:extLst>
            </p:cNvPr>
            <p:cNvGrpSpPr/>
            <p:nvPr/>
          </p:nvGrpSpPr>
          <p:grpSpPr>
            <a:xfrm>
              <a:off x="3225006" y="6019006"/>
              <a:ext cx="4656181" cy="2365514"/>
              <a:chOff x="7111206" y="5382732"/>
              <a:chExt cx="4656181" cy="2365514"/>
            </a:xfrm>
          </p:grpSpPr>
          <p:sp>
            <p:nvSpPr>
              <p:cNvPr id="18" name="Oval 17">
                <a:extLst>
                  <a:ext uri="{FF2B5EF4-FFF2-40B4-BE49-F238E27FC236}">
                    <a16:creationId xmlns:a16="http://schemas.microsoft.com/office/drawing/2014/main" id="{8A2DC912-B1BC-8ED7-143E-F4CFC9087073}"/>
                  </a:ext>
                </a:extLst>
              </p:cNvPr>
              <p:cNvSpPr/>
              <p:nvPr/>
            </p:nvSpPr>
            <p:spPr bwMode="auto">
              <a:xfrm>
                <a:off x="7119187" y="5382732"/>
                <a:ext cx="4648200" cy="2362200"/>
              </a:xfrm>
              <a:prstGeom prst="ellipse">
                <a:avLst/>
              </a:prstGeom>
              <a:noFill/>
              <a:ln w="57150" cap="flat" cmpd="sng" algn="ctr">
                <a:solidFill>
                  <a:srgbClr val="00B0F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9" name="Pie 18">
                <a:extLst>
                  <a:ext uri="{FF2B5EF4-FFF2-40B4-BE49-F238E27FC236}">
                    <a16:creationId xmlns:a16="http://schemas.microsoft.com/office/drawing/2014/main" id="{8E65F760-3E0B-F041-F18C-B36F3192C593}"/>
                  </a:ext>
                </a:extLst>
              </p:cNvPr>
              <p:cNvSpPr/>
              <p:nvPr/>
            </p:nvSpPr>
            <p:spPr bwMode="auto">
              <a:xfrm>
                <a:off x="7111206" y="5386047"/>
                <a:ext cx="4648200" cy="2362199"/>
              </a:xfrm>
              <a:prstGeom prst="pie">
                <a:avLst>
                  <a:gd name="adj1" fmla="val 21076823"/>
                  <a:gd name="adj2" fmla="val 19764769"/>
                </a:avLst>
              </a:prstGeom>
              <a:noFill/>
              <a:ln w="7620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dirty="0">
                  <a:ln>
                    <a:noFill/>
                  </a:ln>
                  <a:solidFill>
                    <a:srgbClr val="FF0000"/>
                  </a:solidFill>
                  <a:effectLst/>
                  <a:latin typeface="Helvetica Neue Light" charset="0"/>
                  <a:ea typeface="ヒラギノ角ゴ ProN W3" charset="0"/>
                  <a:cs typeface="ヒラギノ角ゴ ProN W3" charset="0"/>
                </a:endParaRPr>
              </a:p>
            </p:txBody>
          </p:sp>
          <p:sp>
            <p:nvSpPr>
              <p:cNvPr id="20" name="Oval 19">
                <a:extLst>
                  <a:ext uri="{FF2B5EF4-FFF2-40B4-BE49-F238E27FC236}">
                    <a16:creationId xmlns:a16="http://schemas.microsoft.com/office/drawing/2014/main" id="{C925777E-D4B6-8543-DA49-43812E1E2C74}"/>
                  </a:ext>
                </a:extLst>
              </p:cNvPr>
              <p:cNvSpPr/>
              <p:nvPr/>
            </p:nvSpPr>
            <p:spPr bwMode="auto">
              <a:xfrm>
                <a:off x="7187406" y="5424771"/>
                <a:ext cx="4495800" cy="2284751"/>
              </a:xfrm>
              <a:prstGeom prst="ellipse">
                <a:avLst/>
              </a:prstGeom>
              <a:solidFill>
                <a:schemeClr val="bg1"/>
              </a:solidFill>
              <a:ln w="5715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sp>
          <p:nvSpPr>
            <p:cNvPr id="9" name="Block Arc 8">
              <a:extLst>
                <a:ext uri="{FF2B5EF4-FFF2-40B4-BE49-F238E27FC236}">
                  <a16:creationId xmlns:a16="http://schemas.microsoft.com/office/drawing/2014/main" id="{3D041340-4C34-A284-59EF-A25EB8FAB022}"/>
                </a:ext>
              </a:extLst>
            </p:cNvPr>
            <p:cNvSpPr/>
            <p:nvPr/>
          </p:nvSpPr>
          <p:spPr bwMode="auto">
            <a:xfrm>
              <a:off x="7111206" y="5257006"/>
              <a:ext cx="1371600" cy="1371600"/>
            </a:xfrm>
            <a:prstGeom prst="blockArc">
              <a:avLst>
                <a:gd name="adj1" fmla="val 7728894"/>
                <a:gd name="adj2" fmla="val 15149185"/>
                <a:gd name="adj3" fmla="val 1907"/>
              </a:avLst>
            </a:prstGeom>
            <a:solidFill>
              <a:srgbClr val="00B8FF"/>
            </a:solidFill>
            <a:ln w="9525" cap="flat" cmpd="sng" algn="ctr">
              <a:solidFill>
                <a:srgbClr val="00B8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 name="Cube 11">
              <a:extLst>
                <a:ext uri="{FF2B5EF4-FFF2-40B4-BE49-F238E27FC236}">
                  <a16:creationId xmlns:a16="http://schemas.microsoft.com/office/drawing/2014/main" id="{5938556B-5B33-9B36-B16E-D132A2CF3384}"/>
                </a:ext>
              </a:extLst>
            </p:cNvPr>
            <p:cNvSpPr/>
            <p:nvPr/>
          </p:nvSpPr>
          <p:spPr bwMode="auto">
            <a:xfrm rot="21278566">
              <a:off x="7583719" y="5011999"/>
              <a:ext cx="979654" cy="373853"/>
            </a:xfrm>
            <a:prstGeom prst="cub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4" name="TextBox 13">
              <a:extLst>
                <a:ext uri="{FF2B5EF4-FFF2-40B4-BE49-F238E27FC236}">
                  <a16:creationId xmlns:a16="http://schemas.microsoft.com/office/drawing/2014/main" id="{B59B0FD3-CFFA-8C86-7703-8890A3D62033}"/>
                </a:ext>
              </a:extLst>
            </p:cNvPr>
            <p:cNvSpPr txBox="1"/>
            <p:nvPr/>
          </p:nvSpPr>
          <p:spPr>
            <a:xfrm rot="21401853">
              <a:off x="7603249" y="5474191"/>
              <a:ext cx="1802606" cy="369332"/>
            </a:xfrm>
            <a:prstGeom prst="rect">
              <a:avLst/>
            </a:prstGeom>
            <a:noFill/>
          </p:spPr>
          <p:txBody>
            <a:bodyPr wrap="square">
              <a:spAutoFit/>
            </a:bodyPr>
            <a:lstStyle/>
            <a:p>
              <a:r>
                <a:rPr lang="en-US" sz="1800" dirty="0">
                  <a:solidFill>
                    <a:schemeClr val="tx1"/>
                  </a:solidFill>
                  <a:latin typeface="Helvetica Neue" panose="02000503000000020004" pitchFamily="2" charset="0"/>
                </a:rPr>
                <a:t>Beam Dump</a:t>
              </a:r>
              <a:endParaRPr lang="en-US" sz="1800" dirty="0">
                <a:solidFill>
                  <a:schemeClr val="tx1"/>
                </a:solidFill>
              </a:endParaRPr>
            </a:p>
          </p:txBody>
        </p:sp>
        <p:sp>
          <p:nvSpPr>
            <p:cNvPr id="16" name="TextBox 15">
              <a:extLst>
                <a:ext uri="{FF2B5EF4-FFF2-40B4-BE49-F238E27FC236}">
                  <a16:creationId xmlns:a16="http://schemas.microsoft.com/office/drawing/2014/main" id="{29A2E08D-4C3D-4DF5-4CF2-3FFAFDB61E53}"/>
                </a:ext>
              </a:extLst>
            </p:cNvPr>
            <p:cNvSpPr txBox="1"/>
            <p:nvPr/>
          </p:nvSpPr>
          <p:spPr>
            <a:xfrm>
              <a:off x="8578685" y="6341077"/>
              <a:ext cx="3561721" cy="1200329"/>
            </a:xfrm>
            <a:prstGeom prst="rect">
              <a:avLst/>
            </a:prstGeom>
            <a:noFill/>
          </p:spPr>
          <p:txBody>
            <a:bodyPr wrap="square">
              <a:spAutoFit/>
            </a:bodyPr>
            <a:lstStyle/>
            <a:p>
              <a:r>
                <a:rPr lang="en-US" sz="1800" dirty="0">
                  <a:solidFill>
                    <a:schemeClr val="tx1"/>
                  </a:solidFill>
                  <a:latin typeface="Helvetica Neue" panose="02000503000000020004" pitchFamily="2" charset="0"/>
                </a:rPr>
                <a:t>Abort Gap </a:t>
              </a:r>
              <a:br>
                <a:rPr lang="en-US" sz="1800" dirty="0">
                  <a:solidFill>
                    <a:schemeClr val="tx1"/>
                  </a:solidFill>
                  <a:latin typeface="Helvetica Neue" panose="02000503000000020004" pitchFamily="2" charset="0"/>
                </a:rPr>
              </a:br>
              <a:r>
                <a:rPr lang="en-US" sz="1800" dirty="0">
                  <a:solidFill>
                    <a:schemeClr val="tx1"/>
                  </a:solidFill>
                  <a:latin typeface="Helvetica Neue" panose="02000503000000020004" pitchFamily="2" charset="0"/>
                </a:rPr>
                <a:t>RHIC: 9 of 120 bunches </a:t>
              </a:r>
            </a:p>
            <a:p>
              <a:endParaRPr lang="en-US" sz="1800" dirty="0">
                <a:solidFill>
                  <a:schemeClr val="tx1"/>
                </a:solidFill>
                <a:latin typeface="Helvetica Neue" panose="02000503000000020004" pitchFamily="2" charset="0"/>
              </a:endParaRPr>
            </a:p>
            <a:p>
              <a:r>
                <a:rPr lang="en-US" sz="1800" dirty="0">
                  <a:solidFill>
                    <a:schemeClr val="tx1"/>
                  </a:solidFill>
                  <a:latin typeface="Helvetica Neue" panose="02000503000000020004" pitchFamily="2" charset="0"/>
                </a:rPr>
                <a:t>(LHC: 756 out of 3564 bunches)</a:t>
              </a:r>
              <a:endParaRPr lang="en-US" sz="1800" dirty="0">
                <a:solidFill>
                  <a:schemeClr val="tx1"/>
                </a:solidFill>
              </a:endParaRPr>
            </a:p>
          </p:txBody>
        </p:sp>
        <p:cxnSp>
          <p:nvCxnSpPr>
            <p:cNvPr id="17" name="Straight Arrow Connector 16">
              <a:extLst>
                <a:ext uri="{FF2B5EF4-FFF2-40B4-BE49-F238E27FC236}">
                  <a16:creationId xmlns:a16="http://schemas.microsoft.com/office/drawing/2014/main" id="{79703C9A-4299-B54E-CF42-62BE1BBED26E}"/>
                </a:ext>
              </a:extLst>
            </p:cNvPr>
            <p:cNvCxnSpPr>
              <a:cxnSpLocks/>
            </p:cNvCxnSpPr>
            <p:nvPr/>
          </p:nvCxnSpPr>
          <p:spPr bwMode="auto">
            <a:xfrm flipH="1">
              <a:off x="7594107" y="6552406"/>
              <a:ext cx="984579" cy="0"/>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685432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346114"/>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sPHENIX</a:t>
            </a:r>
            <a:r>
              <a:rPr lang="en-US" sz="4200" dirty="0">
                <a:solidFill>
                  <a:srgbClr val="000000"/>
                </a:solidFill>
                <a:latin typeface="Arial Narrow" charset="0"/>
              </a:rPr>
              <a:t> Runs</a:t>
            </a:r>
          </a:p>
        </p:txBody>
      </p:sp>
      <p:sp>
        <p:nvSpPr>
          <p:cNvPr id="2" name="Slide Number Placeholder 1"/>
          <p:cNvSpPr>
            <a:spLocks noGrp="1"/>
          </p:cNvSpPr>
          <p:nvPr>
            <p:ph type="sldNum" sz="quarter" idx="4"/>
          </p:nvPr>
        </p:nvSpPr>
        <p:spPr/>
        <p:txBody>
          <a:bodyPr/>
          <a:lstStyle/>
          <a:p>
            <a:fld id="{7D854EC2-8F58-5C4F-8AEB-33CAAE66C4BD}" type="slidenum">
              <a:rPr lang="en-US" smtClean="0"/>
              <a:t>3</a:t>
            </a:fld>
            <a:endParaRPr lang="en-US" dirty="0"/>
          </a:p>
        </p:txBody>
      </p:sp>
      <p:sp>
        <p:nvSpPr>
          <p:cNvPr id="5" name="TextBox 4">
            <a:extLst>
              <a:ext uri="{FF2B5EF4-FFF2-40B4-BE49-F238E27FC236}">
                <a16:creationId xmlns:a16="http://schemas.microsoft.com/office/drawing/2014/main" id="{2DA6C7B2-0E9E-C4D1-1369-BE8E500575E6}"/>
              </a:ext>
            </a:extLst>
          </p:cNvPr>
          <p:cNvSpPr txBox="1"/>
          <p:nvPr/>
        </p:nvSpPr>
        <p:spPr>
          <a:xfrm>
            <a:off x="329406" y="2401926"/>
            <a:ext cx="11861800" cy="5478423"/>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The plan had been for 3 years of running (2023, 2024, 2025)</a:t>
            </a:r>
          </a:p>
          <a:p>
            <a:pPr>
              <a:spcAft>
                <a:spcPts val="1200"/>
              </a:spcAft>
            </a:pPr>
            <a:endParaRPr lang="en-US" sz="2800" dirty="0">
              <a:solidFill>
                <a:schemeClr val="tx1"/>
              </a:solidFill>
              <a:latin typeface="Arial Narrow" panose="020B0604020202020204" pitchFamily="34" charset="0"/>
              <a:cs typeface="Arial Narrow" panose="020B0604020202020204" pitchFamily="34" charset="0"/>
            </a:endParaRPr>
          </a:p>
          <a:p>
            <a:pPr marL="457200" indent="-457200">
              <a:spcAft>
                <a:spcPts val="1200"/>
              </a:spcAft>
              <a:buFont typeface="Arial" panose="020B0604020202020204" pitchFamily="34" charset="0"/>
              <a:buChar char="•"/>
            </a:pPr>
            <a:r>
              <a:rPr lang="en-US" sz="2800" dirty="0">
                <a:solidFill>
                  <a:schemeClr val="tx1"/>
                </a:solidFill>
                <a:latin typeface="Arial Narrow" panose="020B0604020202020204" pitchFamily="34" charset="0"/>
                <a:cs typeface="Arial Narrow" panose="020B0604020202020204" pitchFamily="34" charset="0"/>
              </a:rPr>
              <a:t>During the 2023 RHIC Run, on August 1, the accelerator developed a Helium leak that ended the 2023 run prematurely before we ever got to “physics” running</a:t>
            </a:r>
          </a:p>
          <a:p>
            <a:pPr marL="457200" indent="-457200">
              <a:spcAft>
                <a:spcPts val="1200"/>
              </a:spcAft>
              <a:buFont typeface="Arial" panose="020B0604020202020204" pitchFamily="34" charset="0"/>
              <a:buChar char="•"/>
            </a:pPr>
            <a:r>
              <a:rPr lang="en-US" sz="2800" dirty="0">
                <a:solidFill>
                  <a:schemeClr val="tx1"/>
                </a:solidFill>
                <a:latin typeface="Arial Narrow" charset="0"/>
              </a:rPr>
              <a:t>2024 was the polarized p-p run (with 3 weeks of </a:t>
            </a:r>
            <a:r>
              <a:rPr lang="en-US" sz="2800" dirty="0" err="1">
                <a:solidFill>
                  <a:schemeClr val="tx1"/>
                </a:solidFill>
                <a:latin typeface="Arial Narrow" charset="0"/>
              </a:rPr>
              <a:t>Au+Au</a:t>
            </a:r>
            <a:r>
              <a:rPr lang="en-US" sz="2800" dirty="0">
                <a:solidFill>
                  <a:schemeClr val="tx1"/>
                </a:solidFill>
                <a:latin typeface="Arial Narrow" charset="0"/>
              </a:rPr>
              <a:t> at the end, mostly commissioning)</a:t>
            </a:r>
          </a:p>
          <a:p>
            <a:pPr marL="457200" indent="-457200">
              <a:spcAft>
                <a:spcPts val="1200"/>
              </a:spcAft>
              <a:buFont typeface="Arial" panose="020B0604020202020204" pitchFamily="34" charset="0"/>
              <a:buChar char="•"/>
            </a:pPr>
            <a:r>
              <a:rPr lang="en-US" sz="2800" dirty="0">
                <a:solidFill>
                  <a:schemeClr val="tx1"/>
                </a:solidFill>
                <a:latin typeface="Arial Narrow" charset="0"/>
              </a:rPr>
              <a:t>2025/26 has been the long </a:t>
            </a:r>
            <a:r>
              <a:rPr lang="en-US" sz="2800" dirty="0" err="1">
                <a:solidFill>
                  <a:schemeClr val="tx1"/>
                </a:solidFill>
                <a:latin typeface="Arial Narrow" charset="0"/>
              </a:rPr>
              <a:t>Au+Au</a:t>
            </a:r>
            <a:r>
              <a:rPr lang="en-US" sz="2800" dirty="0">
                <a:solidFill>
                  <a:schemeClr val="tx1"/>
                </a:solidFill>
                <a:latin typeface="Arial Narrow" charset="0"/>
              </a:rPr>
              <a:t> run, </a:t>
            </a:r>
            <a:r>
              <a:rPr lang="en-US" sz="2800" dirty="0" err="1">
                <a:solidFill>
                  <a:schemeClr val="tx1"/>
                </a:solidFill>
                <a:latin typeface="Arial Narrow" charset="0"/>
              </a:rPr>
              <a:t>p+p</a:t>
            </a:r>
            <a:r>
              <a:rPr lang="en-US" sz="2800" dirty="0">
                <a:solidFill>
                  <a:schemeClr val="tx1"/>
                </a:solidFill>
                <a:latin typeface="Arial Narrow" charset="0"/>
              </a:rPr>
              <a:t>, and a few days of O+O</a:t>
            </a:r>
          </a:p>
          <a:p>
            <a:pPr>
              <a:spcAft>
                <a:spcPts val="1200"/>
              </a:spcAft>
            </a:pPr>
            <a:r>
              <a:rPr lang="en-US" sz="2800" dirty="0">
                <a:solidFill>
                  <a:schemeClr val="tx1"/>
                </a:solidFill>
                <a:latin typeface="Arial Narrow" charset="0"/>
              </a:rPr>
              <a:t>Both 2024 and 2025 runs have been a great success, despite some challenges</a:t>
            </a:r>
          </a:p>
          <a:p>
            <a:pPr>
              <a:spcAft>
                <a:spcPts val="1200"/>
              </a:spcAft>
            </a:pPr>
            <a:r>
              <a:rPr lang="en-US" sz="2800" dirty="0">
                <a:solidFill>
                  <a:schemeClr val="tx1"/>
                </a:solidFill>
                <a:latin typeface="Arial Narrow" charset="0"/>
              </a:rPr>
              <a:t>Our Streaming Readout played an outsized role in achieving our luminosity goals. </a:t>
            </a:r>
          </a:p>
          <a:p>
            <a:pPr>
              <a:spcAft>
                <a:spcPts val="1200"/>
              </a:spcAft>
            </a:pPr>
            <a:endParaRPr lang="en-US" sz="2800" dirty="0">
              <a:solidFill>
                <a:schemeClr val="tx1"/>
              </a:solidFill>
              <a:latin typeface="Arial Narrow" charset="0"/>
            </a:endParaRPr>
          </a:p>
        </p:txBody>
      </p:sp>
    </p:spTree>
    <p:extLst>
      <p:ext uri="{BB962C8B-B14F-4D97-AF65-F5344CB8AC3E}">
        <p14:creationId xmlns:p14="http://schemas.microsoft.com/office/powerpoint/2010/main" val="2288087815"/>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938956-7AB0-2746-9FED-2AC71ADBC792}"/>
              </a:ext>
            </a:extLst>
          </p:cNvPr>
          <p:cNvSpPr>
            <a:spLocks noGrp="1"/>
          </p:cNvSpPr>
          <p:nvPr>
            <p:ph type="sldNum" sz="quarter" idx="4"/>
          </p:nvPr>
        </p:nvSpPr>
        <p:spPr/>
        <p:txBody>
          <a:bodyPr/>
          <a:lstStyle/>
          <a:p>
            <a:fld id="{7D854EC2-8F58-5C4F-8AEB-33CAAE66C4BD}" type="slidenum">
              <a:rPr lang="en-US" smtClean="0"/>
              <a:t>30</a:t>
            </a:fld>
            <a:endParaRPr lang="en-US" dirty="0"/>
          </a:p>
        </p:txBody>
      </p:sp>
      <p:sp>
        <p:nvSpPr>
          <p:cNvPr id="3" name="Text Box 1">
            <a:extLst>
              <a:ext uri="{FF2B5EF4-FFF2-40B4-BE49-F238E27FC236}">
                <a16:creationId xmlns:a16="http://schemas.microsoft.com/office/drawing/2014/main" id="{C4FF8A33-E629-7543-A30D-FFC02F0764D7}"/>
              </a:ext>
            </a:extLst>
          </p:cNvPr>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Bunch number</a:t>
            </a:r>
          </a:p>
        </p:txBody>
      </p:sp>
      <p:sp>
        <p:nvSpPr>
          <p:cNvPr id="4" name="Content Placeholder 1">
            <a:extLst>
              <a:ext uri="{FF2B5EF4-FFF2-40B4-BE49-F238E27FC236}">
                <a16:creationId xmlns:a16="http://schemas.microsoft.com/office/drawing/2014/main" id="{E12E4A22-7C5B-4A48-8AC2-45AF91953F43}"/>
              </a:ext>
            </a:extLst>
          </p:cNvPr>
          <p:cNvSpPr txBox="1">
            <a:spLocks/>
          </p:cNvSpPr>
          <p:nvPr/>
        </p:nvSpPr>
        <p:spPr>
          <a:xfrm>
            <a:off x="862806" y="2056606"/>
            <a:ext cx="11145336" cy="3503096"/>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000" b="1"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itchFamily="34" charset="0"/>
              <a:buChar char="•"/>
              <a:defRPr sz="1800" b="1"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itchFamily="34" charset="0"/>
              <a:buChar char="–"/>
              <a:defRPr sz="1600" b="1"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itchFamily="34" charset="0"/>
              <a:buChar char="»"/>
              <a:defRPr sz="1400" b="1"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1200"/>
              </a:spcAft>
              <a:buNone/>
            </a:pPr>
            <a:r>
              <a:rPr lang="en-US" dirty="0"/>
              <a:t>For us, the abort gap provides the opportunity to schedule calibration events where no collisions happen</a:t>
            </a:r>
          </a:p>
          <a:p>
            <a:pPr marL="0" indent="0">
              <a:spcBef>
                <a:spcPts val="0"/>
              </a:spcBef>
              <a:spcAft>
                <a:spcPts val="1200"/>
              </a:spcAft>
              <a:buNone/>
            </a:pPr>
            <a:r>
              <a:rPr lang="en-US" dirty="0"/>
              <a:t>For next year’s polarized-proton running we </a:t>
            </a:r>
            <a:r>
              <a:rPr lang="en-US" i="1" dirty="0"/>
              <a:t>must</a:t>
            </a:r>
            <a:r>
              <a:rPr lang="en-US" dirty="0"/>
              <a:t> have the bunch number right – each bunch is special with polarization and number of protons</a:t>
            </a:r>
          </a:p>
          <a:p>
            <a:pPr marL="0" indent="0">
              <a:spcBef>
                <a:spcPts val="0"/>
              </a:spcBef>
              <a:spcAft>
                <a:spcPts val="1200"/>
              </a:spcAft>
              <a:buNone/>
            </a:pPr>
            <a:r>
              <a:rPr lang="en-US" dirty="0"/>
              <a:t>This shows that we are </a:t>
            </a:r>
            <a:r>
              <a:rPr lang="en-US" dirty="0" err="1"/>
              <a:t>sync’ed</a:t>
            </a:r>
            <a:r>
              <a:rPr lang="en-US" dirty="0"/>
              <a:t> up with the rotation! </a:t>
            </a:r>
          </a:p>
          <a:p>
            <a:pPr marL="0" indent="0">
              <a:spcBef>
                <a:spcPts val="0"/>
              </a:spcBef>
              <a:spcAft>
                <a:spcPts val="1200"/>
              </a:spcAft>
              <a:buNone/>
            </a:pPr>
            <a:endParaRPr lang="en-US" dirty="0"/>
          </a:p>
        </p:txBody>
      </p:sp>
      <p:pic>
        <p:nvPicPr>
          <p:cNvPr id="5" name="Picture 4">
            <a:extLst>
              <a:ext uri="{FF2B5EF4-FFF2-40B4-BE49-F238E27FC236}">
                <a16:creationId xmlns:a16="http://schemas.microsoft.com/office/drawing/2014/main" id="{83883CDB-F4F9-453C-1893-1C1F442CB537}"/>
              </a:ext>
            </a:extLst>
          </p:cNvPr>
          <p:cNvPicPr>
            <a:picLocks noChangeAspect="1"/>
          </p:cNvPicPr>
          <p:nvPr/>
        </p:nvPicPr>
        <p:blipFill>
          <a:blip r:embed="rId2"/>
          <a:stretch>
            <a:fillRect/>
          </a:stretch>
        </p:blipFill>
        <p:spPr>
          <a:xfrm>
            <a:off x="5403055" y="4527625"/>
            <a:ext cx="6813552" cy="4503479"/>
          </a:xfrm>
          <a:prstGeom prst="rect">
            <a:avLst/>
          </a:prstGeom>
        </p:spPr>
      </p:pic>
      <p:sp>
        <p:nvSpPr>
          <p:cNvPr id="9" name="Text Box 2">
            <a:extLst>
              <a:ext uri="{FF2B5EF4-FFF2-40B4-BE49-F238E27FC236}">
                <a16:creationId xmlns:a16="http://schemas.microsoft.com/office/drawing/2014/main" id="{3C1FE4B3-5743-7634-7889-9390DCC98176}"/>
              </a:ext>
            </a:extLst>
          </p:cNvPr>
          <p:cNvSpPr txBox="1">
            <a:spLocks noChangeArrowheads="1"/>
          </p:cNvSpPr>
          <p:nvPr/>
        </p:nvSpPr>
        <p:spPr bwMode="auto">
          <a:xfrm>
            <a:off x="437357" y="5472290"/>
            <a:ext cx="4540249" cy="22697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400" dirty="0">
                <a:solidFill>
                  <a:schemeClr val="tx1"/>
                </a:solidFill>
                <a:latin typeface="Arial Narrow" charset="0"/>
              </a:rPr>
              <a:t>We meticulously check (online monitoring plot here) that the abort gap is in the right place, meaning that the accelerator interface told us the truth</a:t>
            </a:r>
          </a:p>
          <a:p>
            <a:pPr marL="4762" indent="0" eaLnBrk="1" hangingPunct="1">
              <a:spcBef>
                <a:spcPts val="1363"/>
              </a:spcBef>
              <a:buClrTx/>
              <a:defRPr/>
            </a:pPr>
            <a:endParaRPr lang="en-US" sz="2400" dirty="0">
              <a:solidFill>
                <a:schemeClr val="tx1"/>
              </a:solidFill>
              <a:latin typeface="Arial Narrow" charset="0"/>
            </a:endParaRPr>
          </a:p>
        </p:txBody>
      </p:sp>
    </p:spTree>
    <p:extLst>
      <p:ext uri="{BB962C8B-B14F-4D97-AF65-F5344CB8AC3E}">
        <p14:creationId xmlns:p14="http://schemas.microsoft.com/office/powerpoint/2010/main" val="7563084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Accelerator rotation / “</a:t>
            </a:r>
            <a:r>
              <a:rPr lang="en-US" sz="4200" dirty="0" err="1">
                <a:solidFill>
                  <a:srgbClr val="000000"/>
                </a:solidFill>
                <a:latin typeface="Arial Narrow" charset="0"/>
              </a:rPr>
              <a:t>modebits</a:t>
            </a:r>
            <a:r>
              <a:rPr lang="en-US" sz="4200" dirty="0">
                <a:solidFill>
                  <a:srgbClr val="000000"/>
                </a:solidFill>
                <a:latin typeface="Arial Narrow" charset="0"/>
              </a:rPr>
              <a:t>”</a:t>
            </a:r>
          </a:p>
        </p:txBody>
      </p:sp>
      <p:sp>
        <p:nvSpPr>
          <p:cNvPr id="31746" name="Text Box 2"/>
          <p:cNvSpPr txBox="1">
            <a:spLocks noChangeArrowheads="1"/>
          </p:cNvSpPr>
          <p:nvPr/>
        </p:nvSpPr>
        <p:spPr bwMode="auto">
          <a:xfrm>
            <a:off x="710406" y="2437606"/>
            <a:ext cx="11963399" cy="6248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RHIC has 120 bunch “buckets” –  one full rotation of about 12us</a:t>
            </a:r>
          </a:p>
          <a:p>
            <a:pPr marL="4762" indent="0" eaLnBrk="1" hangingPunct="1">
              <a:spcBef>
                <a:spcPts val="1363"/>
              </a:spcBef>
              <a:buClrTx/>
              <a:defRPr/>
            </a:pPr>
            <a:r>
              <a:rPr lang="en-US" sz="2800" dirty="0">
                <a:solidFill>
                  <a:schemeClr val="tx1"/>
                </a:solidFill>
                <a:latin typeface="Arial Narrow" charset="0"/>
              </a:rPr>
              <a:t>The </a:t>
            </a:r>
            <a:r>
              <a:rPr lang="en-US" sz="2800" dirty="0" err="1">
                <a:solidFill>
                  <a:schemeClr val="tx1"/>
                </a:solidFill>
                <a:latin typeface="Arial Narrow" charset="0"/>
              </a:rPr>
              <a:t>vGTMs</a:t>
            </a:r>
            <a:r>
              <a:rPr lang="en-US" sz="2800" dirty="0">
                <a:solidFill>
                  <a:schemeClr val="tx1"/>
                </a:solidFill>
                <a:latin typeface="Arial Narrow" charset="0"/>
              </a:rPr>
              <a:t> know (from the v124) when “bunch 0” is passing buy</a:t>
            </a:r>
          </a:p>
          <a:p>
            <a:pPr marL="4762" indent="0" eaLnBrk="1" hangingPunct="1">
              <a:spcBef>
                <a:spcPts val="1363"/>
              </a:spcBef>
              <a:buClrTx/>
              <a:defRPr/>
            </a:pPr>
            <a:r>
              <a:rPr lang="en-US" sz="2800" dirty="0">
                <a:solidFill>
                  <a:schemeClr val="tx1"/>
                </a:solidFill>
                <a:latin typeface="Arial Narrow" charset="0"/>
              </a:rPr>
              <a:t>Each </a:t>
            </a:r>
            <a:r>
              <a:rPr lang="en-US" sz="2800" dirty="0" err="1">
                <a:solidFill>
                  <a:schemeClr val="tx1"/>
                </a:solidFill>
                <a:latin typeface="Arial Narrow" charset="0"/>
              </a:rPr>
              <a:t>vGTM</a:t>
            </a:r>
            <a:r>
              <a:rPr lang="en-US" sz="2800" dirty="0">
                <a:solidFill>
                  <a:schemeClr val="tx1"/>
                </a:solidFill>
                <a:latin typeface="Arial Narrow" charset="0"/>
              </a:rPr>
              <a:t> has 32 “banks” with information for 120 individual bunch crossings each</a:t>
            </a:r>
          </a:p>
          <a:p>
            <a:pPr marL="4762" indent="0" eaLnBrk="1" hangingPunct="1">
              <a:spcBef>
                <a:spcPts val="1363"/>
              </a:spcBef>
              <a:buClrTx/>
              <a:defRPr/>
            </a:pPr>
            <a:r>
              <a:rPr lang="en-US" sz="2800" dirty="0">
                <a:solidFill>
                  <a:schemeClr val="tx1"/>
                </a:solidFill>
                <a:latin typeface="Arial Narrow" charset="0"/>
              </a:rPr>
              <a:t>We can store detector instructions (“</a:t>
            </a:r>
            <a:r>
              <a:rPr lang="en-US" sz="2800" dirty="0" err="1">
                <a:solidFill>
                  <a:schemeClr val="tx1"/>
                </a:solidFill>
                <a:latin typeface="Arial Narrow" charset="0"/>
              </a:rPr>
              <a:t>modebits</a:t>
            </a:r>
            <a:r>
              <a:rPr lang="en-US" sz="2800" dirty="0">
                <a:solidFill>
                  <a:schemeClr val="tx1"/>
                </a:solidFill>
                <a:latin typeface="Arial Narrow" charset="0"/>
              </a:rPr>
              <a:t>”) for any crossing and per </a:t>
            </a:r>
            <a:r>
              <a:rPr lang="en-US" sz="2800" dirty="0" err="1">
                <a:solidFill>
                  <a:schemeClr val="tx1"/>
                </a:solidFill>
                <a:latin typeface="Arial Narrow" charset="0"/>
              </a:rPr>
              <a:t>vGTM</a:t>
            </a:r>
            <a:endParaRPr lang="en-US" sz="2800" dirty="0">
              <a:solidFill>
                <a:schemeClr val="tx1"/>
              </a:solidFill>
              <a:latin typeface="Arial Narrow" charset="0"/>
            </a:endParaRPr>
          </a:p>
          <a:p>
            <a:pPr marL="4762" indent="0" eaLnBrk="1" hangingPunct="1">
              <a:spcBef>
                <a:spcPts val="1363"/>
              </a:spcBef>
              <a:buClrTx/>
              <a:defRPr/>
            </a:pPr>
            <a:r>
              <a:rPr lang="en-US" sz="2800" dirty="0">
                <a:solidFill>
                  <a:schemeClr val="tx1"/>
                </a:solidFill>
                <a:latin typeface="Arial Narrow" charset="0"/>
              </a:rPr>
              <a:t>(so you can send different instructions to, say, the TPC and the </a:t>
            </a:r>
            <a:r>
              <a:rPr lang="en-US" sz="2800" dirty="0" err="1">
                <a:solidFill>
                  <a:schemeClr val="tx1"/>
                </a:solidFill>
                <a:latin typeface="Arial Narrow" charset="0"/>
              </a:rPr>
              <a:t>EmCal</a:t>
            </a:r>
            <a:r>
              <a:rPr lang="en-US" sz="2800" dirty="0">
                <a:solidFill>
                  <a:schemeClr val="tx1"/>
                </a:solidFill>
                <a:latin typeface="Arial Narrow" charset="0"/>
              </a:rPr>
              <a:t>)</a:t>
            </a:r>
          </a:p>
          <a:p>
            <a:pPr marL="4762" indent="0" eaLnBrk="1" hangingPunct="1">
              <a:spcBef>
                <a:spcPts val="1363"/>
              </a:spcBef>
              <a:buClrTx/>
              <a:defRPr/>
            </a:pPr>
            <a:r>
              <a:rPr lang="en-US" sz="2800" dirty="0">
                <a:solidFill>
                  <a:schemeClr val="tx1"/>
                </a:solidFill>
                <a:latin typeface="Arial Narrow" charset="0"/>
              </a:rPr>
              <a:t>That is the way to make a frond-end do things exactly when we need it to </a:t>
            </a:r>
          </a:p>
          <a:p>
            <a:pPr marL="4762" indent="0" eaLnBrk="1" hangingPunct="1">
              <a:spcBef>
                <a:spcPts val="1363"/>
              </a:spcBef>
              <a:buClrTx/>
              <a:defRPr/>
            </a:pPr>
            <a:r>
              <a:rPr lang="en-US" sz="2800" dirty="0">
                <a:solidFill>
                  <a:schemeClr val="tx1"/>
                </a:solidFill>
                <a:latin typeface="Arial Narrow" charset="0"/>
              </a:rPr>
              <a:t>They are detector-specific special instructions such as “reset all your internal counters”, “prime yourself for taking data”, “start”, </a:t>
            </a:r>
            <a:r>
              <a:rPr lang="en-US" sz="2800" dirty="0" err="1">
                <a:solidFill>
                  <a:schemeClr val="tx1"/>
                </a:solidFill>
                <a:latin typeface="Arial Narrow" charset="0"/>
              </a:rPr>
              <a:t>etc</a:t>
            </a:r>
            <a:r>
              <a:rPr lang="en-US" sz="2800" dirty="0">
                <a:solidFill>
                  <a:schemeClr val="tx1"/>
                </a:solidFill>
                <a:latin typeface="Arial Narrow" charset="0"/>
              </a:rPr>
              <a:t> </a:t>
            </a:r>
          </a:p>
          <a:p>
            <a:pPr marL="4762" indent="0" eaLnBrk="1" hangingPunct="1">
              <a:spcBef>
                <a:spcPts val="1363"/>
              </a:spcBef>
              <a:buClrTx/>
              <a:defRPr/>
            </a:pPr>
            <a:r>
              <a:rPr lang="en-US" sz="2800" dirty="0">
                <a:solidFill>
                  <a:schemeClr val="tx1"/>
                </a:solidFill>
                <a:latin typeface="Arial Narrow" charset="0"/>
              </a:rPr>
              <a:t>All </a:t>
            </a:r>
            <a:r>
              <a:rPr lang="en-US" sz="2800" dirty="0" err="1">
                <a:solidFill>
                  <a:schemeClr val="tx1"/>
                </a:solidFill>
                <a:latin typeface="Arial Narrow" charset="0"/>
              </a:rPr>
              <a:t>modebits</a:t>
            </a:r>
            <a:r>
              <a:rPr lang="en-US" sz="2800" dirty="0">
                <a:solidFill>
                  <a:schemeClr val="tx1"/>
                </a:solidFill>
                <a:latin typeface="Arial Narrow" charset="0"/>
              </a:rPr>
              <a:t> but a tiny handful are empty  - “just the clock and nothing else”</a:t>
            </a:r>
          </a:p>
          <a:p>
            <a:pPr marL="4762" indent="0" eaLnBrk="1" hangingPunct="1">
              <a:spcBef>
                <a:spcPts val="1363"/>
              </a:spcBef>
              <a:buClrTx/>
              <a:defRPr/>
            </a:pPr>
            <a:r>
              <a:rPr lang="en-US" sz="2800" dirty="0">
                <a:solidFill>
                  <a:schemeClr val="tx1"/>
                </a:solidFill>
                <a:latin typeface="Arial Narrow" charset="0"/>
              </a:rPr>
              <a:t>Better explained with an example…</a:t>
            </a:r>
          </a:p>
          <a:p>
            <a:pPr marL="4762" indent="0" eaLnBrk="1" hangingPunct="1">
              <a:spcBef>
                <a:spcPts val="1363"/>
              </a:spcBef>
              <a:buClrTx/>
              <a:defRPr/>
            </a:pPr>
            <a:endParaRPr lang="en-US" sz="2800" dirty="0">
              <a:solidFill>
                <a:schemeClr val="tx1"/>
              </a:solidFill>
              <a:latin typeface="Arial Narrow" charset="0"/>
            </a:endParaRPr>
          </a:p>
        </p:txBody>
      </p:sp>
      <p:sp>
        <p:nvSpPr>
          <p:cNvPr id="2" name="Slide Number Placeholder 1"/>
          <p:cNvSpPr>
            <a:spLocks noGrp="1"/>
          </p:cNvSpPr>
          <p:nvPr>
            <p:ph type="sldNum" sz="quarter" idx="4"/>
          </p:nvPr>
        </p:nvSpPr>
        <p:spPr/>
        <p:txBody>
          <a:bodyPr/>
          <a:lstStyle/>
          <a:p>
            <a:fld id="{7D854EC2-8F58-5C4F-8AEB-33CAAE66C4BD}" type="slidenum">
              <a:rPr lang="en-US" smtClean="0"/>
              <a:t>31</a:t>
            </a:fld>
            <a:endParaRPr lang="en-US" dirty="0"/>
          </a:p>
        </p:txBody>
      </p:sp>
    </p:spTree>
    <p:extLst>
      <p:ext uri="{BB962C8B-B14F-4D97-AF65-F5344CB8AC3E}">
        <p14:creationId xmlns:p14="http://schemas.microsoft.com/office/powerpoint/2010/main" val="212443304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456406"/>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Modebits</a:t>
            </a:r>
            <a:endParaRPr lang="en-US" sz="4200" dirty="0">
              <a:solidFill>
                <a:srgbClr val="000000"/>
              </a:solidFill>
              <a:latin typeface="Arial Narrow" charset="0"/>
            </a:endParaRPr>
          </a:p>
        </p:txBody>
      </p:sp>
      <p:sp>
        <p:nvSpPr>
          <p:cNvPr id="31746" name="Text Box 2"/>
          <p:cNvSpPr txBox="1">
            <a:spLocks noChangeArrowheads="1"/>
          </p:cNvSpPr>
          <p:nvPr/>
        </p:nvSpPr>
        <p:spPr bwMode="auto">
          <a:xfrm>
            <a:off x="469901" y="2072809"/>
            <a:ext cx="11963399" cy="226979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Here is the (really simple) setup for our calorimeters using 5 such 120-slot banks</a:t>
            </a:r>
          </a:p>
          <a:p>
            <a:pPr marL="4762" indent="0" eaLnBrk="1" hangingPunct="1">
              <a:spcBef>
                <a:spcPts val="1363"/>
              </a:spcBef>
              <a:buClrTx/>
              <a:defRPr/>
            </a:pPr>
            <a:r>
              <a:rPr lang="en-US" sz="2800" dirty="0">
                <a:solidFill>
                  <a:schemeClr val="tx1"/>
                </a:solidFill>
                <a:latin typeface="Arial Narrow" charset="0"/>
              </a:rPr>
              <a:t>(remember each bank represents one RHIC turn, about 12us)</a:t>
            </a:r>
          </a:p>
          <a:p>
            <a:pPr marL="4762" indent="0" eaLnBrk="1" hangingPunct="1">
              <a:spcBef>
                <a:spcPts val="1363"/>
              </a:spcBef>
              <a:buClrTx/>
              <a:defRPr/>
            </a:pPr>
            <a:r>
              <a:rPr lang="en-US" sz="2800" dirty="0">
                <a:solidFill>
                  <a:schemeClr val="tx1"/>
                </a:solidFill>
                <a:latin typeface="Arial Narrow" charset="0"/>
              </a:rPr>
              <a:t>When we start, we issue a “run” </a:t>
            </a:r>
            <a:r>
              <a:rPr lang="en-US" sz="2800" dirty="0" err="1">
                <a:solidFill>
                  <a:schemeClr val="tx1"/>
                </a:solidFill>
                <a:latin typeface="Arial Narrow" charset="0"/>
              </a:rPr>
              <a:t>modebit</a:t>
            </a:r>
            <a:r>
              <a:rPr lang="en-US" sz="2800" dirty="0">
                <a:solidFill>
                  <a:schemeClr val="tx1"/>
                </a:solidFill>
                <a:latin typeface="Arial Narrow" charset="0"/>
              </a:rPr>
              <a:t>, more accurately “prime yourself” </a:t>
            </a:r>
          </a:p>
          <a:p>
            <a:pPr marL="4762" indent="0" eaLnBrk="1" hangingPunct="1">
              <a:spcBef>
                <a:spcPts val="1363"/>
              </a:spcBef>
              <a:buClrTx/>
              <a:defRPr/>
            </a:pPr>
            <a:r>
              <a:rPr lang="en-US" sz="2800" dirty="0">
                <a:solidFill>
                  <a:schemeClr val="tx1"/>
                </a:solidFill>
                <a:latin typeface="Arial Narrow" charset="0"/>
              </a:rPr>
              <a:t>Later we issue a “reset” </a:t>
            </a:r>
            <a:r>
              <a:rPr lang="en-US" sz="2800" dirty="0" err="1">
                <a:solidFill>
                  <a:schemeClr val="tx1"/>
                </a:solidFill>
                <a:latin typeface="Arial Narrow" charset="0"/>
              </a:rPr>
              <a:t>modebit</a:t>
            </a:r>
            <a:r>
              <a:rPr lang="en-US" sz="2800" dirty="0">
                <a:solidFill>
                  <a:schemeClr val="tx1"/>
                </a:solidFill>
                <a:latin typeface="Arial Narrow" charset="0"/>
              </a:rPr>
              <a:t>, clearing all internal counters - now we are ready to go </a:t>
            </a: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br>
              <a:rPr lang="en-US" sz="2800" dirty="0">
                <a:solidFill>
                  <a:schemeClr val="tx1"/>
                </a:solidFill>
                <a:latin typeface="Arial Narrow" charset="0"/>
              </a:rPr>
            </a:b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r>
              <a:rPr lang="en-US" sz="2800" dirty="0">
                <a:solidFill>
                  <a:schemeClr val="tx1"/>
                </a:solidFill>
                <a:latin typeface="Arial Narrow" charset="0"/>
              </a:rPr>
              <a:t>What you see here is a one-shot </a:t>
            </a:r>
            <a:r>
              <a:rPr lang="en-US" sz="2800" dirty="0" err="1">
                <a:solidFill>
                  <a:schemeClr val="tx1"/>
                </a:solidFill>
                <a:latin typeface="Arial Narrow" charset="0"/>
              </a:rPr>
              <a:t>init</a:t>
            </a:r>
            <a:r>
              <a:rPr lang="en-US" sz="2800" dirty="0">
                <a:solidFill>
                  <a:schemeClr val="tx1"/>
                </a:solidFill>
                <a:latin typeface="Arial Narrow" charset="0"/>
              </a:rPr>
              <a:t> section in banks 0..3, followed by sending ”nothing” indefinitely (until we say “stop”)</a:t>
            </a: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p:txBody>
      </p:sp>
      <p:sp>
        <p:nvSpPr>
          <p:cNvPr id="2" name="Slide Number Placeholder 1"/>
          <p:cNvSpPr>
            <a:spLocks noGrp="1"/>
          </p:cNvSpPr>
          <p:nvPr>
            <p:ph type="sldNum" sz="quarter" idx="4"/>
          </p:nvPr>
        </p:nvSpPr>
        <p:spPr/>
        <p:txBody>
          <a:bodyPr/>
          <a:lstStyle/>
          <a:p>
            <a:fld id="{7D854EC2-8F58-5C4F-8AEB-33CAAE66C4BD}" type="slidenum">
              <a:rPr lang="en-US" smtClean="0"/>
              <a:t>32</a:t>
            </a:fld>
            <a:endParaRPr lang="en-US" dirty="0"/>
          </a:p>
        </p:txBody>
      </p:sp>
      <p:sp>
        <p:nvSpPr>
          <p:cNvPr id="5" name="Text Box 2">
            <a:extLst>
              <a:ext uri="{FF2B5EF4-FFF2-40B4-BE49-F238E27FC236}">
                <a16:creationId xmlns:a16="http://schemas.microsoft.com/office/drawing/2014/main" id="{A7BF1415-BC08-3199-37AA-728D9DEF40EB}"/>
              </a:ext>
            </a:extLst>
          </p:cNvPr>
          <p:cNvSpPr txBox="1">
            <a:spLocks noChangeArrowheads="1"/>
          </p:cNvSpPr>
          <p:nvPr/>
        </p:nvSpPr>
        <p:spPr bwMode="auto">
          <a:xfrm>
            <a:off x="7111206" y="4628546"/>
            <a:ext cx="5322094" cy="226979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0 – we make 100 turns doing nothing</a:t>
            </a:r>
          </a:p>
          <a:p>
            <a:pPr marL="4762" indent="0" eaLnBrk="1" hangingPunct="1">
              <a:spcBef>
                <a:spcPts val="1363"/>
              </a:spcBef>
              <a:buClrTx/>
              <a:defRPr/>
            </a:pPr>
            <a:r>
              <a:rPr lang="en-US" sz="2800" dirty="0">
                <a:solidFill>
                  <a:schemeClr val="tx1"/>
                </a:solidFill>
                <a:latin typeface="Arial Narrow" charset="0"/>
              </a:rPr>
              <a:t>1 – in bucket 9 we issue “run”</a:t>
            </a:r>
          </a:p>
          <a:p>
            <a:pPr marL="4762" indent="0" eaLnBrk="1" hangingPunct="1">
              <a:spcBef>
                <a:spcPts val="1363"/>
              </a:spcBef>
              <a:buClrTx/>
              <a:defRPr/>
            </a:pPr>
            <a:r>
              <a:rPr lang="en-US" sz="2800" dirty="0">
                <a:solidFill>
                  <a:schemeClr val="tx1"/>
                </a:solidFill>
                <a:latin typeface="Arial Narrow" charset="0"/>
              </a:rPr>
              <a:t>2 – 100 turns / 1.2ms nothing </a:t>
            </a:r>
          </a:p>
          <a:p>
            <a:pPr marL="4762" indent="0" eaLnBrk="1" hangingPunct="1">
              <a:spcBef>
                <a:spcPts val="1363"/>
              </a:spcBef>
              <a:buClrTx/>
              <a:defRPr/>
            </a:pPr>
            <a:r>
              <a:rPr lang="en-US" sz="2800" dirty="0">
                <a:solidFill>
                  <a:schemeClr val="tx1"/>
                </a:solidFill>
                <a:latin typeface="Arial Narrow" charset="0"/>
              </a:rPr>
              <a:t>3 – bucket 9 sends “reset”</a:t>
            </a:r>
          </a:p>
          <a:p>
            <a:pPr marL="4762" indent="0" eaLnBrk="1" hangingPunct="1">
              <a:spcBef>
                <a:spcPts val="1363"/>
              </a:spcBef>
              <a:buClrTx/>
              <a:defRPr/>
            </a:pPr>
            <a:r>
              <a:rPr lang="en-US" sz="2800" dirty="0">
                <a:solidFill>
                  <a:schemeClr val="tx1"/>
                </a:solidFill>
                <a:latin typeface="Arial Narrow" charset="0"/>
              </a:rPr>
              <a:t>4 – 120,000 turns of nothing, followed by a jump to bank 4 again, going on forever</a:t>
            </a:r>
          </a:p>
          <a:p>
            <a:pPr marL="4762" indent="0" eaLnBrk="1" hangingPunct="1">
              <a:spcBef>
                <a:spcPts val="1363"/>
              </a:spcBef>
              <a:buClrTx/>
              <a:defRPr/>
            </a:pPr>
            <a:endParaRPr lang="en-US" sz="2800" dirty="0">
              <a:solidFill>
                <a:schemeClr val="tx1"/>
              </a:solidFill>
              <a:latin typeface="Arial Narrow" charset="0"/>
            </a:endParaRPr>
          </a:p>
        </p:txBody>
      </p:sp>
      <p:sp>
        <p:nvSpPr>
          <p:cNvPr id="3" name="TextBox 2">
            <a:extLst>
              <a:ext uri="{FF2B5EF4-FFF2-40B4-BE49-F238E27FC236}">
                <a16:creationId xmlns:a16="http://schemas.microsoft.com/office/drawing/2014/main" id="{6EFCBCA3-B5CD-705F-FE17-FFEC40F300CB}"/>
              </a:ext>
            </a:extLst>
          </p:cNvPr>
          <p:cNvSpPr txBox="1"/>
          <p:nvPr/>
        </p:nvSpPr>
        <p:spPr>
          <a:xfrm>
            <a:off x="100806" y="5104606"/>
            <a:ext cx="6858000" cy="2308324"/>
          </a:xfrm>
          <a:prstGeom prst="rect">
            <a:avLst/>
          </a:prstGeom>
          <a:solidFill>
            <a:srgbClr val="C6F2EE"/>
          </a:solidFill>
        </p:spPr>
        <p:txBody>
          <a:bodyPr wrap="square">
            <a:spAutoFit/>
          </a:bodyPr>
          <a:lstStyle/>
          <a:p>
            <a:r>
              <a:rPr lang="en-US" sz="2400" b="1" dirty="0">
                <a:solidFill>
                  <a:srgbClr val="C00000"/>
                </a:solidFill>
                <a:latin typeface="Courier New" panose="02070309020205020404" pitchFamily="49" charset="0"/>
                <a:cs typeface="Courier New" panose="02070309020205020404" pitchFamily="49" charset="0"/>
              </a:rPr>
              <a:t># </a:t>
            </a:r>
            <a:r>
              <a:rPr lang="en-US" sz="2400" b="1" dirty="0" err="1">
                <a:solidFill>
                  <a:srgbClr val="C00000"/>
                </a:solidFill>
                <a:latin typeface="Courier New" panose="02070309020205020404" pitchFamily="49" charset="0"/>
                <a:cs typeface="Courier New" panose="02070309020205020404" pitchFamily="49" charset="0"/>
              </a:rPr>
              <a:t>modegrp</a:t>
            </a:r>
            <a:r>
              <a:rPr lang="en-US" sz="2400" b="1" dirty="0">
                <a:solidFill>
                  <a:srgbClr val="C00000"/>
                </a:solidFill>
                <a:latin typeface="Courier New" panose="02070309020205020404" pitchFamily="49" charset="0"/>
                <a:cs typeface="Courier New" panose="02070309020205020404" pitchFamily="49" charset="0"/>
              </a:rPr>
              <a:t> repeat jump target values </a:t>
            </a:r>
          </a:p>
          <a:p>
            <a:r>
              <a:rPr lang="en-US" sz="2400" b="1" dirty="0">
                <a:solidFill>
                  <a:srgbClr val="C00000"/>
                </a:solidFill>
                <a:latin typeface="Courier New" panose="02070309020205020404" pitchFamily="49" charset="0"/>
                <a:cs typeface="Courier New" panose="02070309020205020404" pitchFamily="49" charset="0"/>
              </a:rPr>
              <a:t> 0       100   0   0</a:t>
            </a:r>
          </a:p>
          <a:p>
            <a:r>
              <a:rPr lang="en-US" sz="2400" b="1" dirty="0">
                <a:solidFill>
                  <a:srgbClr val="C00000"/>
                </a:solidFill>
                <a:latin typeface="Courier New" panose="02070309020205020404" pitchFamily="49" charset="0"/>
                <a:cs typeface="Courier New" panose="02070309020205020404" pitchFamily="49" charset="0"/>
              </a:rPr>
              <a:t> 1         0   0   0     9:RUN;</a:t>
            </a:r>
          </a:p>
          <a:p>
            <a:r>
              <a:rPr lang="en-US" sz="2400" b="1" dirty="0">
                <a:solidFill>
                  <a:srgbClr val="C00000"/>
                </a:solidFill>
                <a:latin typeface="Courier New" panose="02070309020205020404" pitchFamily="49" charset="0"/>
                <a:cs typeface="Courier New" panose="02070309020205020404" pitchFamily="49" charset="0"/>
              </a:rPr>
              <a:t> 2       100   0   0</a:t>
            </a:r>
          </a:p>
          <a:p>
            <a:r>
              <a:rPr lang="en-US" sz="2400" b="1" dirty="0">
                <a:solidFill>
                  <a:srgbClr val="C00000"/>
                </a:solidFill>
                <a:latin typeface="Courier New" panose="02070309020205020404" pitchFamily="49" charset="0"/>
                <a:cs typeface="Courier New" panose="02070309020205020404" pitchFamily="49" charset="0"/>
              </a:rPr>
              <a:t> 3         0   0   0     9:RESET;</a:t>
            </a:r>
          </a:p>
          <a:p>
            <a:r>
              <a:rPr lang="en-US" sz="2400" b="1" dirty="0">
                <a:solidFill>
                  <a:srgbClr val="C00000"/>
                </a:solidFill>
                <a:latin typeface="Courier New" panose="02070309020205020404" pitchFamily="49" charset="0"/>
                <a:cs typeface="Courier New" panose="02070309020205020404" pitchFamily="49" charset="0"/>
              </a:rPr>
              <a:t> 4    120000   1   4</a:t>
            </a:r>
          </a:p>
        </p:txBody>
      </p:sp>
    </p:spTree>
    <p:extLst>
      <p:ext uri="{BB962C8B-B14F-4D97-AF65-F5344CB8AC3E}">
        <p14:creationId xmlns:p14="http://schemas.microsoft.com/office/powerpoint/2010/main" val="203027082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LED </a:t>
            </a:r>
            <a:r>
              <a:rPr lang="en-US" sz="4200" dirty="0" err="1">
                <a:solidFill>
                  <a:srgbClr val="000000"/>
                </a:solidFill>
                <a:latin typeface="Arial Narrow" charset="0"/>
              </a:rPr>
              <a:t>etc</a:t>
            </a:r>
            <a:r>
              <a:rPr lang="en-US" sz="4200" dirty="0">
                <a:solidFill>
                  <a:srgbClr val="000000"/>
                </a:solidFill>
                <a:latin typeface="Arial Narrow" charset="0"/>
              </a:rPr>
              <a:t> </a:t>
            </a:r>
            <a:r>
              <a:rPr lang="en-US" sz="4200" dirty="0" err="1">
                <a:solidFill>
                  <a:srgbClr val="000000"/>
                </a:solidFill>
                <a:latin typeface="Arial Narrow" charset="0"/>
              </a:rPr>
              <a:t>calibs</a:t>
            </a:r>
            <a:endParaRPr lang="en-US" sz="4200" dirty="0">
              <a:solidFill>
                <a:srgbClr val="000000"/>
              </a:solidFill>
              <a:latin typeface="Arial Narrow" charset="0"/>
            </a:endParaRPr>
          </a:p>
        </p:txBody>
      </p:sp>
      <p:sp>
        <p:nvSpPr>
          <p:cNvPr id="31746" name="Text Box 2"/>
          <p:cNvSpPr txBox="1">
            <a:spLocks noChangeArrowheads="1"/>
          </p:cNvSpPr>
          <p:nvPr/>
        </p:nvSpPr>
        <p:spPr bwMode="auto">
          <a:xfrm>
            <a:off x="469901" y="2072809"/>
            <a:ext cx="11963399" cy="22697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Now it’s easy to see how calibration events are triggered, and the readout is started.</a:t>
            </a:r>
          </a:p>
          <a:p>
            <a:pPr marL="4762" indent="0" eaLnBrk="1" hangingPunct="1">
              <a:spcBef>
                <a:spcPts val="1363"/>
              </a:spcBef>
              <a:buClrTx/>
              <a:defRPr/>
            </a:pPr>
            <a:r>
              <a:rPr lang="en-US" sz="2800" dirty="0">
                <a:solidFill>
                  <a:schemeClr val="tx1"/>
                </a:solidFill>
                <a:latin typeface="Arial Narrow" charset="0"/>
              </a:rPr>
              <a:t>We place the LED firing into the abort gap, where the detector is quiet</a:t>
            </a:r>
          </a:p>
          <a:p>
            <a:pPr marL="4762" indent="0" eaLnBrk="1" hangingPunct="1">
              <a:spcBef>
                <a:spcPts val="1363"/>
              </a:spcBef>
              <a:buClrTx/>
              <a:defRPr/>
            </a:pPr>
            <a:r>
              <a:rPr lang="en-US" sz="2800" dirty="0">
                <a:solidFill>
                  <a:schemeClr val="tx1"/>
                </a:solidFill>
                <a:latin typeface="Arial Narrow" charset="0"/>
              </a:rPr>
              <a:t>From there it’s a calibrated propagation latency until we need to trigger the  ADC readout (here: 29 buckets)</a:t>
            </a: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r>
              <a:rPr lang="en-US" sz="2800" dirty="0">
                <a:solidFill>
                  <a:schemeClr val="tx1"/>
                </a:solidFill>
                <a:latin typeface="Arial Narrow" charset="0"/>
              </a:rPr>
              <a:t>… again until we say “stop”</a:t>
            </a:r>
          </a:p>
          <a:p>
            <a:pPr marL="4762" indent="0" eaLnBrk="1" hangingPunct="1">
              <a:spcBef>
                <a:spcPts val="1363"/>
              </a:spcBef>
              <a:buClrTx/>
              <a:defRPr/>
            </a:pPr>
            <a:endParaRPr lang="en-US" sz="2800" dirty="0">
              <a:solidFill>
                <a:schemeClr val="tx1"/>
              </a:solidFill>
              <a:latin typeface="Arial Narrow" charset="0"/>
            </a:endParaRPr>
          </a:p>
        </p:txBody>
      </p:sp>
      <p:sp>
        <p:nvSpPr>
          <p:cNvPr id="2" name="Slide Number Placeholder 1"/>
          <p:cNvSpPr>
            <a:spLocks noGrp="1"/>
          </p:cNvSpPr>
          <p:nvPr>
            <p:ph type="sldNum" sz="quarter" idx="4"/>
          </p:nvPr>
        </p:nvSpPr>
        <p:spPr/>
        <p:txBody>
          <a:bodyPr/>
          <a:lstStyle/>
          <a:p>
            <a:fld id="{7D854EC2-8F58-5C4F-8AEB-33CAAE66C4BD}" type="slidenum">
              <a:rPr lang="en-US" smtClean="0"/>
              <a:t>33</a:t>
            </a:fld>
            <a:endParaRPr lang="en-US" dirty="0"/>
          </a:p>
        </p:txBody>
      </p:sp>
      <p:sp>
        <p:nvSpPr>
          <p:cNvPr id="4" name="TextBox 3">
            <a:extLst>
              <a:ext uri="{FF2B5EF4-FFF2-40B4-BE49-F238E27FC236}">
                <a16:creationId xmlns:a16="http://schemas.microsoft.com/office/drawing/2014/main" id="{68E9EA29-766B-390A-3940-13DC70822C9A}"/>
              </a:ext>
            </a:extLst>
          </p:cNvPr>
          <p:cNvSpPr txBox="1"/>
          <p:nvPr/>
        </p:nvSpPr>
        <p:spPr>
          <a:xfrm>
            <a:off x="253206" y="4431486"/>
            <a:ext cx="7315200" cy="3416320"/>
          </a:xfrm>
          <a:prstGeom prst="rect">
            <a:avLst/>
          </a:prstGeom>
          <a:solidFill>
            <a:srgbClr val="C6F2EE"/>
          </a:solidFill>
        </p:spPr>
        <p:txBody>
          <a:bodyPr wrap="square">
            <a:spAutoFit/>
          </a:bodyPr>
          <a:lstStyle/>
          <a:p>
            <a:r>
              <a:rPr lang="en-US" sz="2400" b="1" dirty="0">
                <a:solidFill>
                  <a:srgbClr val="C00000"/>
                </a:solidFill>
                <a:latin typeface="Courier New" panose="02070309020205020404" pitchFamily="49" charset="0"/>
                <a:cs typeface="Courier New" panose="02070309020205020404" pitchFamily="49" charset="0"/>
              </a:rPr>
              <a:t># </a:t>
            </a:r>
            <a:r>
              <a:rPr lang="en-US" sz="2400" b="1" dirty="0" err="1">
                <a:solidFill>
                  <a:srgbClr val="C00000"/>
                </a:solidFill>
                <a:latin typeface="Courier New" panose="02070309020205020404" pitchFamily="49" charset="0"/>
                <a:cs typeface="Courier New" panose="02070309020205020404" pitchFamily="49" charset="0"/>
              </a:rPr>
              <a:t>modegrp</a:t>
            </a:r>
            <a:r>
              <a:rPr lang="en-US" sz="2400" b="1" dirty="0">
                <a:solidFill>
                  <a:srgbClr val="C00000"/>
                </a:solidFill>
                <a:latin typeface="Courier New" panose="02070309020205020404" pitchFamily="49" charset="0"/>
                <a:cs typeface="Courier New" panose="02070309020205020404" pitchFamily="49" charset="0"/>
              </a:rPr>
              <a:t> repeat jump target values</a:t>
            </a:r>
          </a:p>
          <a:p>
            <a:r>
              <a:rPr lang="en-US" sz="2400" b="1" dirty="0">
                <a:solidFill>
                  <a:srgbClr val="C00000"/>
                </a:solidFill>
                <a:latin typeface="Courier New" panose="02070309020205020404" pitchFamily="49" charset="0"/>
                <a:cs typeface="Courier New" panose="02070309020205020404" pitchFamily="49" charset="0"/>
              </a:rPr>
              <a:t>  0        100    0    0</a:t>
            </a:r>
          </a:p>
          <a:p>
            <a:r>
              <a:rPr lang="en-US" sz="2400" b="1" dirty="0">
                <a:solidFill>
                  <a:srgbClr val="C00000"/>
                </a:solidFill>
                <a:latin typeface="Courier New" panose="02070309020205020404" pitchFamily="49" charset="0"/>
                <a:cs typeface="Courier New" panose="02070309020205020404" pitchFamily="49" charset="0"/>
              </a:rPr>
              <a:t>  1          0    0    0     9:RUN</a:t>
            </a:r>
          </a:p>
          <a:p>
            <a:r>
              <a:rPr lang="en-US" sz="2400" b="1" dirty="0">
                <a:solidFill>
                  <a:srgbClr val="C00000"/>
                </a:solidFill>
                <a:latin typeface="Courier New" panose="02070309020205020404" pitchFamily="49" charset="0"/>
                <a:cs typeface="Courier New" panose="02070309020205020404" pitchFamily="49" charset="0"/>
              </a:rPr>
              <a:t>  2        100    0    0</a:t>
            </a:r>
          </a:p>
          <a:p>
            <a:r>
              <a:rPr lang="en-US" sz="2400" b="1" dirty="0">
                <a:solidFill>
                  <a:srgbClr val="C00000"/>
                </a:solidFill>
                <a:latin typeface="Courier New" panose="02070309020205020404" pitchFamily="49" charset="0"/>
                <a:cs typeface="Courier New" panose="02070309020205020404" pitchFamily="49" charset="0"/>
              </a:rPr>
              <a:t>  3          0    0    0     0:RESET</a:t>
            </a:r>
          </a:p>
          <a:p>
            <a:r>
              <a:rPr lang="en-US" sz="2400" b="1" dirty="0">
                <a:solidFill>
                  <a:srgbClr val="C00000"/>
                </a:solidFill>
                <a:latin typeface="Courier New" panose="02070309020205020404" pitchFamily="49" charset="0"/>
                <a:cs typeface="Courier New" panose="02070309020205020404" pitchFamily="49" charset="0"/>
              </a:rPr>
              <a:t>#  757 is about 10ms</a:t>
            </a:r>
          </a:p>
          <a:p>
            <a:r>
              <a:rPr lang="en-US" sz="2400" b="1" dirty="0">
                <a:solidFill>
                  <a:srgbClr val="C00000"/>
                </a:solidFill>
                <a:latin typeface="Courier New" panose="02070309020205020404" pitchFamily="49" charset="0"/>
                <a:cs typeface="Courier New" panose="02070309020205020404" pitchFamily="49" charset="0"/>
              </a:rPr>
              <a:t>  4        757     0     0</a:t>
            </a:r>
          </a:p>
          <a:p>
            <a:r>
              <a:rPr lang="en-US" sz="2400" b="1" dirty="0">
                <a:solidFill>
                  <a:srgbClr val="C00000"/>
                </a:solidFill>
                <a:latin typeface="Courier New" panose="02070309020205020404" pitchFamily="49" charset="0"/>
                <a:cs typeface="Courier New" panose="02070309020205020404" pitchFamily="49" charset="0"/>
              </a:rPr>
              <a:t>  5          0     0     0   119:PULSE</a:t>
            </a:r>
          </a:p>
          <a:p>
            <a:r>
              <a:rPr lang="en-US" sz="2400" b="1" dirty="0">
                <a:solidFill>
                  <a:srgbClr val="C00000"/>
                </a:solidFill>
                <a:latin typeface="Courier New" panose="02070309020205020404" pitchFamily="49" charset="0"/>
                <a:cs typeface="Courier New" panose="02070309020205020404" pitchFamily="49" charset="0"/>
              </a:rPr>
              <a:t>  6          0     1     4    28:FA</a:t>
            </a:r>
          </a:p>
        </p:txBody>
      </p:sp>
      <p:sp>
        <p:nvSpPr>
          <p:cNvPr id="5" name="Text Box 2">
            <a:extLst>
              <a:ext uri="{FF2B5EF4-FFF2-40B4-BE49-F238E27FC236}">
                <a16:creationId xmlns:a16="http://schemas.microsoft.com/office/drawing/2014/main" id="{A7BF1415-BC08-3199-37AA-728D9DEF40EB}"/>
              </a:ext>
            </a:extLst>
          </p:cNvPr>
          <p:cNvSpPr txBox="1">
            <a:spLocks noChangeArrowheads="1"/>
          </p:cNvSpPr>
          <p:nvPr/>
        </p:nvSpPr>
        <p:spPr bwMode="auto">
          <a:xfrm>
            <a:off x="7785101" y="4152435"/>
            <a:ext cx="5366544" cy="22697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0…3 you already know</a:t>
            </a:r>
          </a:p>
          <a:p>
            <a:pPr marL="4762" indent="0" eaLnBrk="1" hangingPunct="1">
              <a:spcBef>
                <a:spcPts val="1363"/>
              </a:spcBef>
              <a:buClrTx/>
              <a:defRPr/>
            </a:pPr>
            <a:r>
              <a:rPr lang="en-US" sz="2800" dirty="0">
                <a:solidFill>
                  <a:schemeClr val="tx1"/>
                </a:solidFill>
                <a:latin typeface="Arial Narrow" charset="0"/>
              </a:rPr>
              <a:t>4 – we wait 757 turns - ~10ms</a:t>
            </a:r>
          </a:p>
          <a:p>
            <a:pPr marL="4762" indent="0" eaLnBrk="1" hangingPunct="1">
              <a:spcBef>
                <a:spcPts val="1363"/>
              </a:spcBef>
              <a:buClrTx/>
              <a:defRPr/>
            </a:pPr>
            <a:r>
              <a:rPr lang="en-US" sz="2800" dirty="0">
                <a:solidFill>
                  <a:schemeClr val="tx1"/>
                </a:solidFill>
                <a:latin typeface="Arial Narrow" charset="0"/>
              </a:rPr>
              <a:t>5 – “PULSE” fires the LEDs in bucket 119 (last bucket in abort gap)</a:t>
            </a:r>
          </a:p>
          <a:p>
            <a:pPr marL="4762" indent="0" eaLnBrk="1" hangingPunct="1">
              <a:spcBef>
                <a:spcPts val="1363"/>
              </a:spcBef>
              <a:buClrTx/>
              <a:defRPr/>
            </a:pPr>
            <a:r>
              <a:rPr lang="en-US" sz="2800" dirty="0">
                <a:solidFill>
                  <a:schemeClr val="tx1"/>
                </a:solidFill>
                <a:latin typeface="Arial Narrow" charset="0"/>
              </a:rPr>
              <a:t>6 – 29 beam crossings after we start the readout (FA = “Forced Accept”)</a:t>
            </a:r>
          </a:p>
          <a:p>
            <a:pPr marL="4762" indent="0" eaLnBrk="1" hangingPunct="1">
              <a:spcBef>
                <a:spcPts val="1363"/>
              </a:spcBef>
              <a:buClrTx/>
              <a:defRPr/>
            </a:pPr>
            <a:r>
              <a:rPr lang="en-US" sz="2800" dirty="0">
                <a:solidFill>
                  <a:schemeClr val="tx1"/>
                </a:solidFill>
                <a:latin typeface="Arial Narrow" charset="0"/>
              </a:rPr>
              <a:t>… and we jump back to 4, so we get ~100Hz of LED events. </a:t>
            </a:r>
          </a:p>
          <a:p>
            <a:pPr marL="4762" indent="0" eaLnBrk="1" hangingPunct="1">
              <a:spcBef>
                <a:spcPts val="1363"/>
              </a:spcBef>
              <a:buClrTx/>
              <a:defRPr/>
            </a:pPr>
            <a:endParaRPr lang="en-US" sz="2800" dirty="0">
              <a:solidFill>
                <a:schemeClr val="tx1"/>
              </a:solidFill>
              <a:latin typeface="Arial Narrow" charset="0"/>
            </a:endParaRPr>
          </a:p>
        </p:txBody>
      </p:sp>
    </p:spTree>
    <p:extLst>
      <p:ext uri="{BB962C8B-B14F-4D97-AF65-F5344CB8AC3E}">
        <p14:creationId xmlns:p14="http://schemas.microsoft.com/office/powerpoint/2010/main" val="316501386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And you can see what this does</a:t>
            </a:r>
          </a:p>
        </p:txBody>
      </p:sp>
      <p:sp>
        <p:nvSpPr>
          <p:cNvPr id="2" name="Slide Number Placeholder 1"/>
          <p:cNvSpPr>
            <a:spLocks noGrp="1"/>
          </p:cNvSpPr>
          <p:nvPr>
            <p:ph type="sldNum" sz="quarter" idx="4"/>
          </p:nvPr>
        </p:nvSpPr>
        <p:spPr/>
        <p:txBody>
          <a:bodyPr/>
          <a:lstStyle/>
          <a:p>
            <a:fld id="{7D854EC2-8F58-5C4F-8AEB-33CAAE66C4BD}" type="slidenum">
              <a:rPr lang="en-US" smtClean="0"/>
              <a:t>34</a:t>
            </a:fld>
            <a:endParaRPr lang="en-US" dirty="0"/>
          </a:p>
        </p:txBody>
      </p:sp>
      <p:sp>
        <p:nvSpPr>
          <p:cNvPr id="4" name="TextBox 3">
            <a:extLst>
              <a:ext uri="{FF2B5EF4-FFF2-40B4-BE49-F238E27FC236}">
                <a16:creationId xmlns:a16="http://schemas.microsoft.com/office/drawing/2014/main" id="{68E9EA29-766B-390A-3940-13DC70822C9A}"/>
              </a:ext>
            </a:extLst>
          </p:cNvPr>
          <p:cNvSpPr txBox="1"/>
          <p:nvPr/>
        </p:nvSpPr>
        <p:spPr>
          <a:xfrm>
            <a:off x="329407" y="3352643"/>
            <a:ext cx="7315200" cy="3416320"/>
          </a:xfrm>
          <a:prstGeom prst="rect">
            <a:avLst/>
          </a:prstGeom>
          <a:solidFill>
            <a:srgbClr val="C6F2EE"/>
          </a:solidFill>
          <a:ln>
            <a:solidFill>
              <a:schemeClr val="tx1"/>
            </a:solidFill>
          </a:ln>
        </p:spPr>
        <p:txBody>
          <a:bodyPr wrap="square">
            <a:spAutoFit/>
          </a:bodyPr>
          <a:lstStyle/>
          <a:p>
            <a:r>
              <a:rPr lang="en-US" sz="2400" b="1" dirty="0">
                <a:solidFill>
                  <a:srgbClr val="C00000"/>
                </a:solidFill>
                <a:latin typeface="Courier New" panose="02070309020205020404" pitchFamily="49" charset="0"/>
                <a:cs typeface="Courier New" panose="02070309020205020404" pitchFamily="49" charset="0"/>
              </a:rPr>
              <a:t># </a:t>
            </a:r>
            <a:r>
              <a:rPr lang="en-US" sz="2400" b="1" dirty="0" err="1">
                <a:solidFill>
                  <a:srgbClr val="C00000"/>
                </a:solidFill>
                <a:latin typeface="Courier New" panose="02070309020205020404" pitchFamily="49" charset="0"/>
                <a:cs typeface="Courier New" panose="02070309020205020404" pitchFamily="49" charset="0"/>
              </a:rPr>
              <a:t>modegrp</a:t>
            </a:r>
            <a:r>
              <a:rPr lang="en-US" sz="2400" b="1" dirty="0">
                <a:solidFill>
                  <a:srgbClr val="C00000"/>
                </a:solidFill>
                <a:latin typeface="Courier New" panose="02070309020205020404" pitchFamily="49" charset="0"/>
                <a:cs typeface="Courier New" panose="02070309020205020404" pitchFamily="49" charset="0"/>
              </a:rPr>
              <a:t> repeat jump target values</a:t>
            </a:r>
          </a:p>
          <a:p>
            <a:r>
              <a:rPr lang="en-US" sz="2400" b="1" dirty="0">
                <a:solidFill>
                  <a:srgbClr val="C00000"/>
                </a:solidFill>
                <a:latin typeface="Courier New" panose="02070309020205020404" pitchFamily="49" charset="0"/>
                <a:cs typeface="Courier New" panose="02070309020205020404" pitchFamily="49" charset="0"/>
              </a:rPr>
              <a:t>  0        100    0    0</a:t>
            </a:r>
          </a:p>
          <a:p>
            <a:r>
              <a:rPr lang="en-US" sz="2400" b="1" dirty="0">
                <a:solidFill>
                  <a:srgbClr val="C00000"/>
                </a:solidFill>
                <a:latin typeface="Courier New" panose="02070309020205020404" pitchFamily="49" charset="0"/>
                <a:cs typeface="Courier New" panose="02070309020205020404" pitchFamily="49" charset="0"/>
              </a:rPr>
              <a:t>  1          0    0    0     9:RUN</a:t>
            </a:r>
          </a:p>
          <a:p>
            <a:r>
              <a:rPr lang="en-US" sz="2400" b="1" dirty="0">
                <a:solidFill>
                  <a:srgbClr val="C00000"/>
                </a:solidFill>
                <a:latin typeface="Courier New" panose="02070309020205020404" pitchFamily="49" charset="0"/>
                <a:cs typeface="Courier New" panose="02070309020205020404" pitchFamily="49" charset="0"/>
              </a:rPr>
              <a:t>  2        100    0    0</a:t>
            </a:r>
          </a:p>
          <a:p>
            <a:r>
              <a:rPr lang="en-US" sz="2400" b="1" dirty="0">
                <a:solidFill>
                  <a:srgbClr val="C00000"/>
                </a:solidFill>
                <a:latin typeface="Courier New" panose="02070309020205020404" pitchFamily="49" charset="0"/>
                <a:cs typeface="Courier New" panose="02070309020205020404" pitchFamily="49" charset="0"/>
              </a:rPr>
              <a:t>  3          0    0    0     0:RESET</a:t>
            </a:r>
          </a:p>
          <a:p>
            <a:r>
              <a:rPr lang="en-US" sz="2400" b="1" dirty="0">
                <a:solidFill>
                  <a:srgbClr val="C00000"/>
                </a:solidFill>
                <a:latin typeface="Courier New" panose="02070309020205020404" pitchFamily="49" charset="0"/>
                <a:cs typeface="Courier New" panose="02070309020205020404" pitchFamily="49" charset="0"/>
              </a:rPr>
              <a:t>#  757 is about 10ms</a:t>
            </a:r>
          </a:p>
          <a:p>
            <a:r>
              <a:rPr lang="en-US" sz="2400" b="1" dirty="0">
                <a:solidFill>
                  <a:srgbClr val="C00000"/>
                </a:solidFill>
                <a:latin typeface="Courier New" panose="02070309020205020404" pitchFamily="49" charset="0"/>
                <a:cs typeface="Courier New" panose="02070309020205020404" pitchFamily="49" charset="0"/>
              </a:rPr>
              <a:t>  4        757     0     0</a:t>
            </a:r>
          </a:p>
          <a:p>
            <a:r>
              <a:rPr lang="en-US" sz="2400" b="1" dirty="0">
                <a:solidFill>
                  <a:srgbClr val="C00000"/>
                </a:solidFill>
                <a:latin typeface="Courier New" panose="02070309020205020404" pitchFamily="49" charset="0"/>
                <a:cs typeface="Courier New" panose="02070309020205020404" pitchFamily="49" charset="0"/>
              </a:rPr>
              <a:t>  </a:t>
            </a:r>
            <a:r>
              <a:rPr lang="en-US" sz="2400" b="1" dirty="0">
                <a:solidFill>
                  <a:srgbClr val="002060"/>
                </a:solidFill>
                <a:latin typeface="Courier New" panose="02070309020205020404" pitchFamily="49" charset="0"/>
                <a:cs typeface="Courier New" panose="02070309020205020404" pitchFamily="49" charset="0"/>
              </a:rPr>
              <a:t>5          0     0     0   119:PULSE</a:t>
            </a:r>
          </a:p>
          <a:p>
            <a:r>
              <a:rPr lang="en-US" sz="2400" b="1" dirty="0">
                <a:solidFill>
                  <a:srgbClr val="C00000"/>
                </a:solidFill>
                <a:latin typeface="Courier New" panose="02070309020205020404" pitchFamily="49" charset="0"/>
                <a:cs typeface="Courier New" panose="02070309020205020404" pitchFamily="49" charset="0"/>
              </a:rPr>
              <a:t>  6          0     1     4    28:FA</a:t>
            </a:r>
          </a:p>
        </p:txBody>
      </p:sp>
      <p:sp>
        <p:nvSpPr>
          <p:cNvPr id="5" name="Text Box 2">
            <a:extLst>
              <a:ext uri="{FF2B5EF4-FFF2-40B4-BE49-F238E27FC236}">
                <a16:creationId xmlns:a16="http://schemas.microsoft.com/office/drawing/2014/main" id="{A7BF1415-BC08-3199-37AA-728D9DEF40EB}"/>
              </a:ext>
            </a:extLst>
          </p:cNvPr>
          <p:cNvSpPr txBox="1">
            <a:spLocks noChangeArrowheads="1"/>
          </p:cNvSpPr>
          <p:nvPr/>
        </p:nvSpPr>
        <p:spPr bwMode="auto">
          <a:xfrm>
            <a:off x="1853406" y="7163819"/>
            <a:ext cx="10014743" cy="9137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This is the setup for a pedestal run, everything as before, just no LED firing</a:t>
            </a:r>
          </a:p>
          <a:p>
            <a:pPr marL="4762" indent="0" eaLnBrk="1" hangingPunct="1">
              <a:spcBef>
                <a:spcPts val="1363"/>
              </a:spcBef>
              <a:buClrTx/>
              <a:defRPr/>
            </a:pPr>
            <a:endParaRPr lang="en-US" sz="2800" dirty="0">
              <a:solidFill>
                <a:schemeClr val="tx1"/>
              </a:solidFill>
              <a:latin typeface="Arial Narrow" charset="0"/>
            </a:endParaRPr>
          </a:p>
        </p:txBody>
      </p:sp>
      <p:sp>
        <p:nvSpPr>
          <p:cNvPr id="3" name="TextBox 2">
            <a:extLst>
              <a:ext uri="{FF2B5EF4-FFF2-40B4-BE49-F238E27FC236}">
                <a16:creationId xmlns:a16="http://schemas.microsoft.com/office/drawing/2014/main" id="{4D70A1D2-9321-3825-C203-55FDDAA1D07A}"/>
              </a:ext>
            </a:extLst>
          </p:cNvPr>
          <p:cNvSpPr txBox="1"/>
          <p:nvPr/>
        </p:nvSpPr>
        <p:spPr>
          <a:xfrm>
            <a:off x="5358606" y="2069286"/>
            <a:ext cx="7315200" cy="3416320"/>
          </a:xfrm>
          <a:prstGeom prst="rect">
            <a:avLst/>
          </a:prstGeom>
          <a:solidFill>
            <a:srgbClr val="C6F2EE"/>
          </a:solidFill>
          <a:ln>
            <a:solidFill>
              <a:schemeClr val="tx1"/>
            </a:solidFill>
          </a:ln>
        </p:spPr>
        <p:txBody>
          <a:bodyPr wrap="square">
            <a:spAutoFit/>
          </a:bodyPr>
          <a:lstStyle/>
          <a:p>
            <a:r>
              <a:rPr lang="en-US" sz="2400" b="1" dirty="0">
                <a:solidFill>
                  <a:srgbClr val="C00000"/>
                </a:solidFill>
                <a:latin typeface="Courier New" panose="02070309020205020404" pitchFamily="49" charset="0"/>
                <a:cs typeface="Courier New" panose="02070309020205020404" pitchFamily="49" charset="0"/>
              </a:rPr>
              <a:t># </a:t>
            </a:r>
            <a:r>
              <a:rPr lang="en-US" sz="2400" b="1" dirty="0" err="1">
                <a:solidFill>
                  <a:srgbClr val="C00000"/>
                </a:solidFill>
                <a:latin typeface="Courier New" panose="02070309020205020404" pitchFamily="49" charset="0"/>
                <a:cs typeface="Courier New" panose="02070309020205020404" pitchFamily="49" charset="0"/>
              </a:rPr>
              <a:t>modegrp</a:t>
            </a:r>
            <a:r>
              <a:rPr lang="en-US" sz="2400" b="1" dirty="0">
                <a:solidFill>
                  <a:srgbClr val="C00000"/>
                </a:solidFill>
                <a:latin typeface="Courier New" panose="02070309020205020404" pitchFamily="49" charset="0"/>
                <a:cs typeface="Courier New" panose="02070309020205020404" pitchFamily="49" charset="0"/>
              </a:rPr>
              <a:t> repeat jump target values</a:t>
            </a:r>
          </a:p>
          <a:p>
            <a:r>
              <a:rPr lang="en-US" sz="2400" b="1" dirty="0">
                <a:solidFill>
                  <a:srgbClr val="C00000"/>
                </a:solidFill>
                <a:latin typeface="Courier New" panose="02070309020205020404" pitchFamily="49" charset="0"/>
                <a:cs typeface="Courier New" panose="02070309020205020404" pitchFamily="49" charset="0"/>
              </a:rPr>
              <a:t>  0        100    0    0</a:t>
            </a:r>
          </a:p>
          <a:p>
            <a:r>
              <a:rPr lang="en-US" sz="2400" b="1" dirty="0">
                <a:solidFill>
                  <a:srgbClr val="C00000"/>
                </a:solidFill>
                <a:latin typeface="Courier New" panose="02070309020205020404" pitchFamily="49" charset="0"/>
                <a:cs typeface="Courier New" panose="02070309020205020404" pitchFamily="49" charset="0"/>
              </a:rPr>
              <a:t>  1          0    0    0     9:RUN</a:t>
            </a:r>
          </a:p>
          <a:p>
            <a:r>
              <a:rPr lang="en-US" sz="2400" b="1" dirty="0">
                <a:solidFill>
                  <a:srgbClr val="C00000"/>
                </a:solidFill>
                <a:latin typeface="Courier New" panose="02070309020205020404" pitchFamily="49" charset="0"/>
                <a:cs typeface="Courier New" panose="02070309020205020404" pitchFamily="49" charset="0"/>
              </a:rPr>
              <a:t>  2        100    0    0</a:t>
            </a:r>
          </a:p>
          <a:p>
            <a:r>
              <a:rPr lang="en-US" sz="2400" b="1" dirty="0">
                <a:solidFill>
                  <a:srgbClr val="C00000"/>
                </a:solidFill>
                <a:latin typeface="Courier New" panose="02070309020205020404" pitchFamily="49" charset="0"/>
                <a:cs typeface="Courier New" panose="02070309020205020404" pitchFamily="49" charset="0"/>
              </a:rPr>
              <a:t>  3          0    0    0     0:RESET</a:t>
            </a:r>
          </a:p>
          <a:p>
            <a:r>
              <a:rPr lang="en-US" sz="2400" b="1" dirty="0">
                <a:solidFill>
                  <a:srgbClr val="C00000"/>
                </a:solidFill>
                <a:latin typeface="Courier New" panose="02070309020205020404" pitchFamily="49" charset="0"/>
                <a:cs typeface="Courier New" panose="02070309020205020404" pitchFamily="49" charset="0"/>
              </a:rPr>
              <a:t>#  757 is about 10ms</a:t>
            </a:r>
          </a:p>
          <a:p>
            <a:r>
              <a:rPr lang="en-US" sz="2400" b="1" dirty="0">
                <a:solidFill>
                  <a:srgbClr val="C00000"/>
                </a:solidFill>
                <a:latin typeface="Courier New" panose="02070309020205020404" pitchFamily="49" charset="0"/>
                <a:cs typeface="Courier New" panose="02070309020205020404" pitchFamily="49" charset="0"/>
              </a:rPr>
              <a:t>  4        757     0     0</a:t>
            </a:r>
          </a:p>
          <a:p>
            <a:r>
              <a:rPr lang="en-US" sz="2400" b="1" dirty="0">
                <a:solidFill>
                  <a:srgbClr val="C00000"/>
                </a:solidFill>
                <a:latin typeface="Courier New" panose="02070309020205020404" pitchFamily="49" charset="0"/>
                <a:cs typeface="Courier New" panose="02070309020205020404" pitchFamily="49" charset="0"/>
              </a:rPr>
              <a:t>  </a:t>
            </a:r>
            <a:r>
              <a:rPr lang="en-US" sz="2400" b="1" dirty="0">
                <a:solidFill>
                  <a:srgbClr val="002060"/>
                </a:solidFill>
                <a:latin typeface="Courier New" panose="02070309020205020404" pitchFamily="49" charset="0"/>
                <a:cs typeface="Courier New" panose="02070309020205020404" pitchFamily="49" charset="0"/>
              </a:rPr>
              <a:t>5          0     0     0</a:t>
            </a:r>
          </a:p>
          <a:p>
            <a:r>
              <a:rPr lang="en-US" sz="2400" b="1" dirty="0">
                <a:solidFill>
                  <a:srgbClr val="C00000"/>
                </a:solidFill>
                <a:latin typeface="Courier New" panose="02070309020205020404" pitchFamily="49" charset="0"/>
                <a:cs typeface="Courier New" panose="02070309020205020404" pitchFamily="49" charset="0"/>
              </a:rPr>
              <a:t>  6          0     1     4    28:FA</a:t>
            </a:r>
          </a:p>
        </p:txBody>
      </p:sp>
      <p:cxnSp>
        <p:nvCxnSpPr>
          <p:cNvPr id="7" name="Straight Arrow Connector 6">
            <a:extLst>
              <a:ext uri="{FF2B5EF4-FFF2-40B4-BE49-F238E27FC236}">
                <a16:creationId xmlns:a16="http://schemas.microsoft.com/office/drawing/2014/main" id="{B7BC5932-582D-FE85-8925-971F1828F0B7}"/>
              </a:ext>
            </a:extLst>
          </p:cNvPr>
          <p:cNvCxnSpPr>
            <a:cxnSpLocks/>
          </p:cNvCxnSpPr>
          <p:nvPr/>
        </p:nvCxnSpPr>
        <p:spPr bwMode="auto">
          <a:xfrm flipV="1">
            <a:off x="6501606" y="4925033"/>
            <a:ext cx="1143001" cy="955429"/>
          </a:xfrm>
          <a:prstGeom prst="straightConnector1">
            <a:avLst/>
          </a:prstGeom>
          <a:solidFill>
            <a:srgbClr val="00B8FF"/>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992736689"/>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Summary</a:t>
            </a:r>
          </a:p>
        </p:txBody>
      </p:sp>
      <p:sp>
        <p:nvSpPr>
          <p:cNvPr id="31746" name="Text Box 2"/>
          <p:cNvSpPr txBox="1">
            <a:spLocks noChangeArrowheads="1"/>
          </p:cNvSpPr>
          <p:nvPr/>
        </p:nvSpPr>
        <p:spPr bwMode="auto">
          <a:xfrm>
            <a:off x="469901" y="1980406"/>
            <a:ext cx="12356305" cy="425099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The GL1 core, and by extension the </a:t>
            </a:r>
            <a:r>
              <a:rPr lang="en-US" sz="2800" dirty="0" err="1">
                <a:solidFill>
                  <a:schemeClr val="tx1"/>
                </a:solidFill>
                <a:latin typeface="Arial Narrow" charset="0"/>
              </a:rPr>
              <a:t>vGTMs</a:t>
            </a:r>
            <a:r>
              <a:rPr lang="en-US" sz="2800" dirty="0">
                <a:solidFill>
                  <a:schemeClr val="tx1"/>
                </a:solidFill>
                <a:latin typeface="Arial Narrow" charset="0"/>
              </a:rPr>
              <a:t> know the “bunch number” that is currently flying by</a:t>
            </a:r>
          </a:p>
          <a:p>
            <a:pPr marL="4762" indent="0" eaLnBrk="1" hangingPunct="1">
              <a:spcBef>
                <a:spcPts val="1363"/>
              </a:spcBef>
              <a:buClrTx/>
              <a:defRPr/>
            </a:pPr>
            <a:r>
              <a:rPr lang="en-US" sz="2800" dirty="0">
                <a:solidFill>
                  <a:schemeClr val="tx1"/>
                </a:solidFill>
                <a:latin typeface="Arial Narrow" charset="0"/>
              </a:rPr>
              <a:t>They count bunches 0…119, 0…119, and so on</a:t>
            </a:r>
          </a:p>
          <a:p>
            <a:pPr marL="4762" indent="0" eaLnBrk="1" hangingPunct="1">
              <a:spcBef>
                <a:spcPts val="1363"/>
              </a:spcBef>
              <a:buClrTx/>
              <a:defRPr/>
            </a:pPr>
            <a:r>
              <a:rPr lang="en-US" sz="2800" dirty="0">
                <a:solidFill>
                  <a:schemeClr val="tx1"/>
                </a:solidFill>
                <a:latin typeface="Arial Narrow" charset="0"/>
              </a:rPr>
              <a:t>That allows us to place special actions such as the LEDs firing into the abort gap when the detector is quiet, and schedule the detector readout at the right moment after</a:t>
            </a:r>
          </a:p>
          <a:p>
            <a:pPr marL="4762" indent="0" eaLnBrk="1" hangingPunct="1">
              <a:spcBef>
                <a:spcPts val="1363"/>
              </a:spcBef>
              <a:buClrTx/>
              <a:defRPr/>
            </a:pPr>
            <a:r>
              <a:rPr lang="en-US" sz="2800" dirty="0">
                <a:solidFill>
                  <a:schemeClr val="tx1"/>
                </a:solidFill>
                <a:latin typeface="Arial Narrow" charset="0"/>
              </a:rPr>
              <a:t>We can do that on a per-detector basis (latency of the </a:t>
            </a:r>
            <a:r>
              <a:rPr lang="en-US" sz="2800" dirty="0" err="1">
                <a:solidFill>
                  <a:schemeClr val="tx1"/>
                </a:solidFill>
                <a:latin typeface="Arial Narrow" charset="0"/>
              </a:rPr>
              <a:t>HCal</a:t>
            </a:r>
            <a:r>
              <a:rPr lang="en-US" sz="2800" dirty="0">
                <a:solidFill>
                  <a:schemeClr val="tx1"/>
                </a:solidFill>
                <a:latin typeface="Arial Narrow" charset="0"/>
              </a:rPr>
              <a:t> LED-&gt;signal is different from the </a:t>
            </a:r>
            <a:r>
              <a:rPr lang="en-US" sz="2800" dirty="0" err="1">
                <a:solidFill>
                  <a:schemeClr val="tx1"/>
                </a:solidFill>
                <a:latin typeface="Arial Narrow" charset="0"/>
              </a:rPr>
              <a:t>emcal</a:t>
            </a:r>
            <a:r>
              <a:rPr lang="en-US" sz="2800" dirty="0">
                <a:solidFill>
                  <a:schemeClr val="tx1"/>
                </a:solidFill>
                <a:latin typeface="Arial Narrow" charset="0"/>
              </a:rPr>
              <a:t>)</a:t>
            </a:r>
          </a:p>
          <a:p>
            <a:pPr marL="4762" indent="0" eaLnBrk="1" hangingPunct="1">
              <a:spcBef>
                <a:spcPts val="1363"/>
              </a:spcBef>
              <a:buClrTx/>
              <a:defRPr/>
            </a:pPr>
            <a:r>
              <a:rPr lang="en-US" sz="2800" dirty="0">
                <a:solidFill>
                  <a:schemeClr val="tx1"/>
                </a:solidFill>
                <a:latin typeface="Arial Narrow" charset="0"/>
              </a:rPr>
              <a:t>Important b/c even though we take dedicated LED runs, we need to do this with beam in the machine.</a:t>
            </a: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a:p>
            <a:pPr marL="4762" indent="0" eaLnBrk="1" hangingPunct="1">
              <a:spcBef>
                <a:spcPts val="1363"/>
              </a:spcBef>
              <a:buClrTx/>
              <a:defRPr/>
            </a:pPr>
            <a:endParaRPr lang="en-US" sz="2800" dirty="0">
              <a:solidFill>
                <a:schemeClr val="tx1"/>
              </a:solidFill>
              <a:latin typeface="Arial Narrow" charset="0"/>
            </a:endParaRPr>
          </a:p>
        </p:txBody>
      </p:sp>
      <p:sp>
        <p:nvSpPr>
          <p:cNvPr id="2" name="Slide Number Placeholder 1"/>
          <p:cNvSpPr>
            <a:spLocks noGrp="1"/>
          </p:cNvSpPr>
          <p:nvPr>
            <p:ph type="sldNum" sz="quarter" idx="4"/>
          </p:nvPr>
        </p:nvSpPr>
        <p:spPr/>
        <p:txBody>
          <a:bodyPr/>
          <a:lstStyle/>
          <a:p>
            <a:fld id="{7D854EC2-8F58-5C4F-8AEB-33CAAE66C4BD}" type="slidenum">
              <a:rPr lang="en-US" smtClean="0"/>
              <a:t>35</a:t>
            </a:fld>
            <a:endParaRPr lang="en-US" dirty="0"/>
          </a:p>
        </p:txBody>
      </p:sp>
      <p:sp>
        <p:nvSpPr>
          <p:cNvPr id="3" name="AutoShape 2">
            <a:extLst>
              <a:ext uri="{FF2B5EF4-FFF2-40B4-BE49-F238E27FC236}">
                <a16:creationId xmlns:a16="http://schemas.microsoft.com/office/drawing/2014/main" id="{73124DF0-D773-1961-D6D0-4AA5509A4608}"/>
              </a:ext>
            </a:extLst>
          </p:cNvPr>
          <p:cNvSpPr>
            <a:spLocks noChangeAspect="1" noChangeArrowheads="1"/>
          </p:cNvSpPr>
          <p:nvPr/>
        </p:nvSpPr>
        <p:spPr bwMode="auto">
          <a:xfrm>
            <a:off x="1370013" y="557213"/>
            <a:ext cx="10261600" cy="8636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A5D689C8-28AD-7AF8-016C-1A91A08E2AE3}"/>
              </a:ext>
            </a:extLst>
          </p:cNvPr>
          <p:cNvPicPr>
            <a:picLocks noChangeAspect="1"/>
          </p:cNvPicPr>
          <p:nvPr/>
        </p:nvPicPr>
        <p:blipFill>
          <a:blip r:embed="rId3"/>
          <a:stretch>
            <a:fillRect/>
          </a:stretch>
        </p:blipFill>
        <p:spPr>
          <a:xfrm>
            <a:off x="6501607" y="5824763"/>
            <a:ext cx="5715000" cy="3777381"/>
          </a:xfrm>
          <a:prstGeom prst="rect">
            <a:avLst/>
          </a:prstGeom>
        </p:spPr>
      </p:pic>
      <p:sp>
        <p:nvSpPr>
          <p:cNvPr id="7" name="Text Box 2">
            <a:extLst>
              <a:ext uri="{FF2B5EF4-FFF2-40B4-BE49-F238E27FC236}">
                <a16:creationId xmlns:a16="http://schemas.microsoft.com/office/drawing/2014/main" id="{409522BE-D717-4F7C-9183-67B8A29E3DFA}"/>
              </a:ext>
            </a:extLst>
          </p:cNvPr>
          <p:cNvSpPr txBox="1">
            <a:spLocks noChangeArrowheads="1"/>
          </p:cNvSpPr>
          <p:nvPr/>
        </p:nvSpPr>
        <p:spPr bwMode="auto">
          <a:xfrm>
            <a:off x="437357" y="6769428"/>
            <a:ext cx="5633242" cy="22697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1363"/>
              </a:spcBef>
              <a:buClrTx/>
              <a:defRPr/>
            </a:pPr>
            <a:r>
              <a:rPr lang="en-US" sz="2800" dirty="0">
                <a:solidFill>
                  <a:schemeClr val="tx1"/>
                </a:solidFill>
                <a:latin typeface="Arial Narrow" charset="0"/>
              </a:rPr>
              <a:t>We meticulously check (online monitoring plot here) that the abort gap is in the right place, meaning that the V124 told us the truth</a:t>
            </a:r>
          </a:p>
          <a:p>
            <a:pPr marL="4762" indent="0" eaLnBrk="1" hangingPunct="1">
              <a:spcBef>
                <a:spcPts val="1363"/>
              </a:spcBef>
              <a:buClrTx/>
              <a:defRPr/>
            </a:pPr>
            <a:endParaRPr lang="en-US" sz="2800" dirty="0">
              <a:solidFill>
                <a:schemeClr val="tx1"/>
              </a:solidFill>
              <a:latin typeface="Arial Narrow" charset="0"/>
            </a:endParaRPr>
          </a:p>
        </p:txBody>
      </p:sp>
    </p:spTree>
    <p:extLst>
      <p:ext uri="{BB962C8B-B14F-4D97-AF65-F5344CB8AC3E}">
        <p14:creationId xmlns:p14="http://schemas.microsoft.com/office/powerpoint/2010/main" val="177004127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Let me show you</a:t>
            </a:r>
          </a:p>
        </p:txBody>
      </p:sp>
      <p:sp>
        <p:nvSpPr>
          <p:cNvPr id="2" name="Slide Number Placeholder 1"/>
          <p:cNvSpPr>
            <a:spLocks noGrp="1"/>
          </p:cNvSpPr>
          <p:nvPr>
            <p:ph type="sldNum" sz="quarter" idx="4"/>
          </p:nvPr>
        </p:nvSpPr>
        <p:spPr/>
        <p:txBody>
          <a:bodyPr/>
          <a:lstStyle/>
          <a:p>
            <a:fld id="{7D854EC2-8F58-5C4F-8AEB-33CAAE66C4BD}" type="slidenum">
              <a:rPr lang="en-US" smtClean="0"/>
              <a:t>36</a:t>
            </a:fld>
            <a:endParaRPr lang="en-US" dirty="0"/>
          </a:p>
        </p:txBody>
      </p:sp>
      <p:sp>
        <p:nvSpPr>
          <p:cNvPr id="10" name="Text Box 2">
            <a:extLst>
              <a:ext uri="{FF2B5EF4-FFF2-40B4-BE49-F238E27FC236}">
                <a16:creationId xmlns:a16="http://schemas.microsoft.com/office/drawing/2014/main" id="{1529A52A-59B1-34D5-89B3-0E5F12D4D8FC}"/>
              </a:ext>
            </a:extLst>
          </p:cNvPr>
          <p:cNvSpPr txBox="1">
            <a:spLocks noChangeArrowheads="1"/>
          </p:cNvSpPr>
          <p:nvPr/>
        </p:nvSpPr>
        <p:spPr bwMode="auto">
          <a:xfrm>
            <a:off x="488553" y="2056606"/>
            <a:ext cx="11944747" cy="390548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We initially assumed that we could add another 50-100 crossings that way</a:t>
            </a:r>
          </a:p>
          <a:p>
            <a:pPr marL="4762" indent="0" eaLnBrk="1" hangingPunct="1">
              <a:spcBef>
                <a:spcPts val="763"/>
              </a:spcBef>
              <a:buClrTx/>
              <a:defRPr/>
            </a:pPr>
            <a:r>
              <a:rPr lang="en-US" sz="2800" dirty="0">
                <a:solidFill>
                  <a:schemeClr val="tx1"/>
                </a:solidFill>
                <a:latin typeface="Arial Narrow" charset="0"/>
              </a:rPr>
              <a:t>  </a:t>
            </a:r>
          </a:p>
          <a:p>
            <a:pPr marL="4762" indent="0" eaLnBrk="1" hangingPunct="1">
              <a:spcBef>
                <a:spcPts val="763"/>
              </a:spcBef>
              <a:buClrTx/>
              <a:defRPr/>
            </a:pPr>
            <a:endParaRPr lang="en-US" sz="2800" dirty="0">
              <a:solidFill>
                <a:schemeClr val="tx1"/>
              </a:solidFill>
              <a:latin typeface="Arial Narrow" charset="0"/>
            </a:endParaRPr>
          </a:p>
        </p:txBody>
      </p:sp>
      <p:grpSp>
        <p:nvGrpSpPr>
          <p:cNvPr id="36" name="Group 35">
            <a:extLst>
              <a:ext uri="{FF2B5EF4-FFF2-40B4-BE49-F238E27FC236}">
                <a16:creationId xmlns:a16="http://schemas.microsoft.com/office/drawing/2014/main" id="{AA1A0566-4704-5768-7113-4A4EB066AF50}"/>
              </a:ext>
            </a:extLst>
          </p:cNvPr>
          <p:cNvGrpSpPr/>
          <p:nvPr/>
        </p:nvGrpSpPr>
        <p:grpSpPr>
          <a:xfrm>
            <a:off x="536712" y="2602377"/>
            <a:ext cx="10690624" cy="4020200"/>
            <a:chOff x="288923" y="2209006"/>
            <a:chExt cx="12765883" cy="4800600"/>
          </a:xfrm>
        </p:grpSpPr>
        <p:pic>
          <p:nvPicPr>
            <p:cNvPr id="37" name="Picture 36">
              <a:extLst>
                <a:ext uri="{FF2B5EF4-FFF2-40B4-BE49-F238E27FC236}">
                  <a16:creationId xmlns:a16="http://schemas.microsoft.com/office/drawing/2014/main" id="{9CCAA3D7-9FAB-1028-DD5A-09859C9F1F07}"/>
                </a:ext>
              </a:extLst>
            </p:cNvPr>
            <p:cNvPicPr>
              <a:picLocks noChangeAspect="1"/>
            </p:cNvPicPr>
            <p:nvPr/>
          </p:nvPicPr>
          <p:blipFill rotWithShape="1">
            <a:blip r:embed="rId3"/>
            <a:srcRect l="7808" t="46880" r="6049"/>
            <a:stretch/>
          </p:blipFill>
          <p:spPr>
            <a:xfrm>
              <a:off x="288923" y="2209006"/>
              <a:ext cx="12735256" cy="2613351"/>
            </a:xfrm>
            <a:prstGeom prst="rect">
              <a:avLst/>
            </a:prstGeom>
          </p:spPr>
        </p:pic>
        <p:pic>
          <p:nvPicPr>
            <p:cNvPr id="38" name="Picture 37">
              <a:extLst>
                <a:ext uri="{FF2B5EF4-FFF2-40B4-BE49-F238E27FC236}">
                  <a16:creationId xmlns:a16="http://schemas.microsoft.com/office/drawing/2014/main" id="{73BC8D76-996B-4D1D-CF29-3201AA04EF38}"/>
                </a:ext>
              </a:extLst>
            </p:cNvPr>
            <p:cNvPicPr>
              <a:picLocks noChangeAspect="1"/>
            </p:cNvPicPr>
            <p:nvPr/>
          </p:nvPicPr>
          <p:blipFill rotWithShape="1">
            <a:blip r:embed="rId3"/>
            <a:srcRect l="7808" t="46880" r="6049"/>
            <a:stretch/>
          </p:blipFill>
          <p:spPr>
            <a:xfrm>
              <a:off x="319550" y="4396257"/>
              <a:ext cx="12735256" cy="2613349"/>
            </a:xfrm>
            <a:prstGeom prst="rect">
              <a:avLst/>
            </a:prstGeom>
          </p:spPr>
        </p:pic>
        <p:cxnSp>
          <p:nvCxnSpPr>
            <p:cNvPr id="39" name="Straight Connector 38">
              <a:extLst>
                <a:ext uri="{FF2B5EF4-FFF2-40B4-BE49-F238E27FC236}">
                  <a16:creationId xmlns:a16="http://schemas.microsoft.com/office/drawing/2014/main" id="{BB79F692-290D-04AC-EBFD-55E0E1B28BB3}"/>
                </a:ext>
              </a:extLst>
            </p:cNvPr>
            <p:cNvCxnSpPr>
              <a:cxnSpLocks/>
            </p:cNvCxnSpPr>
            <p:nvPr/>
          </p:nvCxnSpPr>
          <p:spPr bwMode="auto">
            <a:xfrm flipV="1">
              <a:off x="2078290" y="5431285"/>
              <a:ext cx="0" cy="715769"/>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0" name="Rectangle 39">
              <a:extLst>
                <a:ext uri="{FF2B5EF4-FFF2-40B4-BE49-F238E27FC236}">
                  <a16:creationId xmlns:a16="http://schemas.microsoft.com/office/drawing/2014/main" id="{E85B74C0-907D-B969-3EB2-DBC906EAF9F6}"/>
                </a:ext>
              </a:extLst>
            </p:cNvPr>
            <p:cNvSpPr/>
            <p:nvPr/>
          </p:nvSpPr>
          <p:spPr>
            <a:xfrm>
              <a:off x="7938484" y="2759002"/>
              <a:ext cx="2909450" cy="1212823"/>
            </a:xfrm>
            <a:prstGeom prst="rect">
              <a:avLst/>
            </a:prstGeom>
          </p:spPr>
          <p:txBody>
            <a:bodyPr wrap="square">
              <a:spAutoFit/>
            </a:bodyPr>
            <a:lstStyle/>
            <a:p>
              <a:r>
                <a:rPr lang="en-US" sz="2000" dirty="0">
                  <a:solidFill>
                    <a:srgbClr val="0070C0"/>
                  </a:solidFill>
                  <a:latin typeface="Helvetica Neue" panose="02000503000000020004" pitchFamily="2" charset="0"/>
                </a:rPr>
                <a:t>must-have (triggered-on crossings)</a:t>
              </a:r>
              <a:endParaRPr lang="en-US" sz="4000" dirty="0">
                <a:solidFill>
                  <a:srgbClr val="0070C0"/>
                </a:solidFill>
                <a:latin typeface="Helvetica Neue" panose="02000503000000020004" pitchFamily="2" charset="0"/>
              </a:endParaRPr>
            </a:p>
          </p:txBody>
        </p:sp>
        <p:sp>
          <p:nvSpPr>
            <p:cNvPr id="41" name="Rectangle 40">
              <a:extLst>
                <a:ext uri="{FF2B5EF4-FFF2-40B4-BE49-F238E27FC236}">
                  <a16:creationId xmlns:a16="http://schemas.microsoft.com/office/drawing/2014/main" id="{20F8C7A4-A0DC-EDEB-943F-A0B51CCBB1E0}"/>
                </a:ext>
              </a:extLst>
            </p:cNvPr>
            <p:cNvSpPr/>
            <p:nvPr/>
          </p:nvSpPr>
          <p:spPr>
            <a:xfrm>
              <a:off x="8246233" y="5200552"/>
              <a:ext cx="1596808" cy="477779"/>
            </a:xfrm>
            <a:prstGeom prst="rect">
              <a:avLst/>
            </a:prstGeom>
          </p:spPr>
          <p:txBody>
            <a:bodyPr wrap="none">
              <a:spAutoFit/>
            </a:bodyPr>
            <a:lstStyle/>
            <a:p>
              <a:r>
                <a:rPr lang="en-US" sz="2000" dirty="0">
                  <a:solidFill>
                    <a:srgbClr val="00B050"/>
                  </a:solidFill>
                  <a:latin typeface="Helvetica Neue" panose="02000503000000020004" pitchFamily="2" charset="0"/>
                </a:rPr>
                <a:t>Additional</a:t>
              </a:r>
              <a:endParaRPr lang="en-US" sz="4000" dirty="0">
                <a:solidFill>
                  <a:srgbClr val="00B050"/>
                </a:solidFill>
                <a:latin typeface="Helvetica Neue" panose="02000503000000020004" pitchFamily="2" charset="0"/>
              </a:endParaRPr>
            </a:p>
          </p:txBody>
        </p:sp>
        <p:cxnSp>
          <p:nvCxnSpPr>
            <p:cNvPr id="42" name="Straight Connector 41">
              <a:extLst>
                <a:ext uri="{FF2B5EF4-FFF2-40B4-BE49-F238E27FC236}">
                  <a16:creationId xmlns:a16="http://schemas.microsoft.com/office/drawing/2014/main" id="{7E4BF243-D3DC-E650-7A69-D2BCA4605F7E}"/>
                </a:ext>
              </a:extLst>
            </p:cNvPr>
            <p:cNvCxnSpPr>
              <a:cxnSpLocks/>
            </p:cNvCxnSpPr>
            <p:nvPr/>
          </p:nvCxnSpPr>
          <p:spPr bwMode="auto">
            <a:xfrm flipV="1">
              <a:off x="2407164" y="5431285"/>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3" name="Straight Connector 42">
              <a:extLst>
                <a:ext uri="{FF2B5EF4-FFF2-40B4-BE49-F238E27FC236}">
                  <a16:creationId xmlns:a16="http://schemas.microsoft.com/office/drawing/2014/main" id="{BF9B6EE0-0DFE-CD2C-71F9-A6F4CF454855}"/>
                </a:ext>
              </a:extLst>
            </p:cNvPr>
            <p:cNvCxnSpPr>
              <a:cxnSpLocks/>
            </p:cNvCxnSpPr>
            <p:nvPr/>
          </p:nvCxnSpPr>
          <p:spPr bwMode="auto">
            <a:xfrm flipV="1">
              <a:off x="3226092" y="5378951"/>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4" name="Straight Connector 43">
              <a:extLst>
                <a:ext uri="{FF2B5EF4-FFF2-40B4-BE49-F238E27FC236}">
                  <a16:creationId xmlns:a16="http://schemas.microsoft.com/office/drawing/2014/main" id="{7DA25C17-2467-CE16-00DB-004196EED75F}"/>
                </a:ext>
              </a:extLst>
            </p:cNvPr>
            <p:cNvCxnSpPr>
              <a:cxnSpLocks/>
            </p:cNvCxnSpPr>
            <p:nvPr/>
          </p:nvCxnSpPr>
          <p:spPr bwMode="auto">
            <a:xfrm flipV="1">
              <a:off x="5409897" y="5431285"/>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5" name="Straight Connector 44">
              <a:extLst>
                <a:ext uri="{FF2B5EF4-FFF2-40B4-BE49-F238E27FC236}">
                  <a16:creationId xmlns:a16="http://schemas.microsoft.com/office/drawing/2014/main" id="{18124258-7C28-1EDB-B3A4-F8E2FBD505E2}"/>
                </a:ext>
              </a:extLst>
            </p:cNvPr>
            <p:cNvCxnSpPr>
              <a:cxnSpLocks/>
            </p:cNvCxnSpPr>
            <p:nvPr/>
          </p:nvCxnSpPr>
          <p:spPr bwMode="auto">
            <a:xfrm flipV="1">
              <a:off x="6046841" y="5431285"/>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6" name="Straight Connector 45">
              <a:extLst>
                <a:ext uri="{FF2B5EF4-FFF2-40B4-BE49-F238E27FC236}">
                  <a16:creationId xmlns:a16="http://schemas.microsoft.com/office/drawing/2014/main" id="{CBA6F67F-6FF0-517D-B491-2F68714E2408}"/>
                </a:ext>
              </a:extLst>
            </p:cNvPr>
            <p:cNvCxnSpPr>
              <a:cxnSpLocks/>
            </p:cNvCxnSpPr>
            <p:nvPr/>
          </p:nvCxnSpPr>
          <p:spPr bwMode="auto">
            <a:xfrm flipV="1">
              <a:off x="7866679" y="5431285"/>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7" name="Straight Connector 46">
              <a:extLst>
                <a:ext uri="{FF2B5EF4-FFF2-40B4-BE49-F238E27FC236}">
                  <a16:creationId xmlns:a16="http://schemas.microsoft.com/office/drawing/2014/main" id="{EF38C60C-F211-C480-9223-4E27B0869C78}"/>
                </a:ext>
              </a:extLst>
            </p:cNvPr>
            <p:cNvCxnSpPr>
              <a:cxnSpLocks/>
            </p:cNvCxnSpPr>
            <p:nvPr/>
          </p:nvCxnSpPr>
          <p:spPr bwMode="auto">
            <a:xfrm flipV="1">
              <a:off x="7560164" y="5431285"/>
              <a:ext cx="0" cy="715769"/>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8" name="Straight Connector 47">
              <a:extLst>
                <a:ext uri="{FF2B5EF4-FFF2-40B4-BE49-F238E27FC236}">
                  <a16:creationId xmlns:a16="http://schemas.microsoft.com/office/drawing/2014/main" id="{75783C15-0F99-E245-944C-C3029B673351}"/>
                </a:ext>
              </a:extLst>
            </p:cNvPr>
            <p:cNvCxnSpPr>
              <a:cxnSpLocks/>
            </p:cNvCxnSpPr>
            <p:nvPr/>
          </p:nvCxnSpPr>
          <p:spPr bwMode="auto">
            <a:xfrm flipV="1">
              <a:off x="7149568" y="5431285"/>
              <a:ext cx="0" cy="715769"/>
            </a:xfrm>
            <a:prstGeom prst="line">
              <a:avLst/>
            </a:prstGeom>
            <a:solidFill>
              <a:srgbClr val="00B8FF"/>
            </a:solidFill>
            <a:ln w="190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9" name="Straight Connector 48">
              <a:extLst>
                <a:ext uri="{FF2B5EF4-FFF2-40B4-BE49-F238E27FC236}">
                  <a16:creationId xmlns:a16="http://schemas.microsoft.com/office/drawing/2014/main" id="{087B38DF-6F8C-8D63-5037-42727B1C9202}"/>
                </a:ext>
              </a:extLst>
            </p:cNvPr>
            <p:cNvCxnSpPr>
              <a:cxnSpLocks/>
            </p:cNvCxnSpPr>
            <p:nvPr/>
          </p:nvCxnSpPr>
          <p:spPr bwMode="auto">
            <a:xfrm flipV="1">
              <a:off x="7341659" y="5431285"/>
              <a:ext cx="0" cy="715769"/>
            </a:xfrm>
            <a:prstGeom prst="line">
              <a:avLst/>
            </a:prstGeom>
            <a:solidFill>
              <a:srgbClr val="00B8FF"/>
            </a:solidFill>
            <a:ln w="3810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0" name="Straight Connector 49">
              <a:extLst>
                <a:ext uri="{FF2B5EF4-FFF2-40B4-BE49-F238E27FC236}">
                  <a16:creationId xmlns:a16="http://schemas.microsoft.com/office/drawing/2014/main" id="{CF9E6ED4-5145-9210-8B21-7D614B42B0AA}"/>
                </a:ext>
              </a:extLst>
            </p:cNvPr>
            <p:cNvCxnSpPr>
              <a:cxnSpLocks/>
            </p:cNvCxnSpPr>
            <p:nvPr/>
          </p:nvCxnSpPr>
          <p:spPr bwMode="auto">
            <a:xfrm flipV="1">
              <a:off x="3999228" y="5431285"/>
              <a:ext cx="0" cy="715769"/>
            </a:xfrm>
            <a:prstGeom prst="line">
              <a:avLst/>
            </a:prstGeom>
            <a:solidFill>
              <a:srgbClr val="00B8FF"/>
            </a:solidFill>
            <a:ln w="3810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1" name="Straight Connector 50">
              <a:extLst>
                <a:ext uri="{FF2B5EF4-FFF2-40B4-BE49-F238E27FC236}">
                  <a16:creationId xmlns:a16="http://schemas.microsoft.com/office/drawing/2014/main" id="{76D7374D-F5A9-E7DE-C954-A12D3A814698}"/>
                </a:ext>
              </a:extLst>
            </p:cNvPr>
            <p:cNvCxnSpPr>
              <a:cxnSpLocks/>
            </p:cNvCxnSpPr>
            <p:nvPr/>
          </p:nvCxnSpPr>
          <p:spPr bwMode="auto">
            <a:xfrm flipV="1">
              <a:off x="4205729" y="5431285"/>
              <a:ext cx="0" cy="715769"/>
            </a:xfrm>
            <a:prstGeom prst="line">
              <a:avLst/>
            </a:prstGeom>
            <a:solidFill>
              <a:srgbClr val="00B8FF"/>
            </a:solidFill>
            <a:ln w="3810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2" name="Straight Connector 51">
              <a:extLst>
                <a:ext uri="{FF2B5EF4-FFF2-40B4-BE49-F238E27FC236}">
                  <a16:creationId xmlns:a16="http://schemas.microsoft.com/office/drawing/2014/main" id="{A9BFB983-DC16-6D63-7693-14535E9F2F3E}"/>
                </a:ext>
              </a:extLst>
            </p:cNvPr>
            <p:cNvCxnSpPr>
              <a:cxnSpLocks/>
            </p:cNvCxnSpPr>
            <p:nvPr/>
          </p:nvCxnSpPr>
          <p:spPr bwMode="auto">
            <a:xfrm flipV="1">
              <a:off x="10837011" y="5413124"/>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3" name="Straight Connector 52">
              <a:extLst>
                <a:ext uri="{FF2B5EF4-FFF2-40B4-BE49-F238E27FC236}">
                  <a16:creationId xmlns:a16="http://schemas.microsoft.com/office/drawing/2014/main" id="{DA1BC964-BDA0-138E-152F-7797E0D7DE82}"/>
                </a:ext>
              </a:extLst>
            </p:cNvPr>
            <p:cNvCxnSpPr>
              <a:cxnSpLocks/>
            </p:cNvCxnSpPr>
            <p:nvPr/>
          </p:nvCxnSpPr>
          <p:spPr bwMode="auto">
            <a:xfrm flipV="1">
              <a:off x="11597347" y="5413124"/>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4" name="Straight Connector 53">
              <a:extLst>
                <a:ext uri="{FF2B5EF4-FFF2-40B4-BE49-F238E27FC236}">
                  <a16:creationId xmlns:a16="http://schemas.microsoft.com/office/drawing/2014/main" id="{16806BE2-50DB-051B-6667-8FDC58E77FE2}"/>
                </a:ext>
              </a:extLst>
            </p:cNvPr>
            <p:cNvCxnSpPr>
              <a:cxnSpLocks/>
            </p:cNvCxnSpPr>
            <p:nvPr/>
          </p:nvCxnSpPr>
          <p:spPr bwMode="auto">
            <a:xfrm flipV="1">
              <a:off x="12486664" y="5431285"/>
              <a:ext cx="0" cy="715769"/>
            </a:xfrm>
            <a:prstGeom prst="line">
              <a:avLst/>
            </a:prstGeom>
            <a:solidFill>
              <a:srgbClr val="00B8FF"/>
            </a:solidFill>
            <a:ln w="3810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5" name="Straight Connector 54">
              <a:extLst>
                <a:ext uri="{FF2B5EF4-FFF2-40B4-BE49-F238E27FC236}">
                  <a16:creationId xmlns:a16="http://schemas.microsoft.com/office/drawing/2014/main" id="{EBF55658-4EA9-76B0-963F-24AF7404DD49}"/>
                </a:ext>
              </a:extLst>
            </p:cNvPr>
            <p:cNvCxnSpPr>
              <a:cxnSpLocks/>
            </p:cNvCxnSpPr>
            <p:nvPr/>
          </p:nvCxnSpPr>
          <p:spPr bwMode="auto">
            <a:xfrm flipV="1">
              <a:off x="2860250" y="5413125"/>
              <a:ext cx="0" cy="715768"/>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6" name="Straight Connector 55">
              <a:extLst>
                <a:ext uri="{FF2B5EF4-FFF2-40B4-BE49-F238E27FC236}">
                  <a16:creationId xmlns:a16="http://schemas.microsoft.com/office/drawing/2014/main" id="{537AAE6B-EFE9-14D0-391E-01361A83DFFF}"/>
                </a:ext>
              </a:extLst>
            </p:cNvPr>
            <p:cNvCxnSpPr>
              <a:cxnSpLocks/>
            </p:cNvCxnSpPr>
            <p:nvPr/>
          </p:nvCxnSpPr>
          <p:spPr bwMode="auto">
            <a:xfrm flipV="1">
              <a:off x="4459277" y="5413125"/>
              <a:ext cx="0" cy="715769"/>
            </a:xfrm>
            <a:prstGeom prst="line">
              <a:avLst/>
            </a:prstGeom>
            <a:solidFill>
              <a:srgbClr val="00B8FF"/>
            </a:solidFill>
            <a:ln w="571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 name="Group 3">
            <a:extLst>
              <a:ext uri="{FF2B5EF4-FFF2-40B4-BE49-F238E27FC236}">
                <a16:creationId xmlns:a16="http://schemas.microsoft.com/office/drawing/2014/main" id="{862DCD6C-4727-29F3-9E54-2207D6FA083E}"/>
              </a:ext>
            </a:extLst>
          </p:cNvPr>
          <p:cNvGrpSpPr/>
          <p:nvPr/>
        </p:nvGrpSpPr>
        <p:grpSpPr>
          <a:xfrm>
            <a:off x="634206" y="6726091"/>
            <a:ext cx="10664976" cy="2188515"/>
            <a:chOff x="634206" y="6649891"/>
            <a:chExt cx="10664976" cy="2188515"/>
          </a:xfrm>
        </p:grpSpPr>
        <p:pic>
          <p:nvPicPr>
            <p:cNvPr id="31759" name="Picture 31758">
              <a:extLst>
                <a:ext uri="{FF2B5EF4-FFF2-40B4-BE49-F238E27FC236}">
                  <a16:creationId xmlns:a16="http://schemas.microsoft.com/office/drawing/2014/main" id="{E7676ED3-9811-16FB-76F4-0BF391484AFD}"/>
                </a:ext>
              </a:extLst>
            </p:cNvPr>
            <p:cNvPicPr>
              <a:picLocks noChangeAspect="1"/>
            </p:cNvPicPr>
            <p:nvPr/>
          </p:nvPicPr>
          <p:blipFill rotWithShape="1">
            <a:blip r:embed="rId3"/>
            <a:srcRect l="7808" t="46880" r="6049"/>
            <a:stretch/>
          </p:blipFill>
          <p:spPr>
            <a:xfrm>
              <a:off x="634206" y="6649891"/>
              <a:ext cx="10664976" cy="2188515"/>
            </a:xfrm>
            <a:prstGeom prst="rect">
              <a:avLst/>
            </a:prstGeom>
          </p:spPr>
        </p:pic>
        <p:sp>
          <p:nvSpPr>
            <p:cNvPr id="26" name="Rectangle 25">
              <a:extLst>
                <a:ext uri="{FF2B5EF4-FFF2-40B4-BE49-F238E27FC236}">
                  <a16:creationId xmlns:a16="http://schemas.microsoft.com/office/drawing/2014/main" id="{617AE081-601F-0458-16D6-1283AF86C95F}"/>
                </a:ext>
              </a:extLst>
            </p:cNvPr>
            <p:cNvSpPr/>
            <p:nvPr/>
          </p:nvSpPr>
          <p:spPr bwMode="auto">
            <a:xfrm>
              <a:off x="6948830" y="7695407"/>
              <a:ext cx="610428"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7" name="Rectangle 26">
              <a:extLst>
                <a:ext uri="{FF2B5EF4-FFF2-40B4-BE49-F238E27FC236}">
                  <a16:creationId xmlns:a16="http://schemas.microsoft.com/office/drawing/2014/main" id="{D3DA737A-E11A-CECC-30E3-BC3B0A39A731}"/>
                </a:ext>
              </a:extLst>
            </p:cNvPr>
            <p:cNvSpPr/>
            <p:nvPr/>
          </p:nvSpPr>
          <p:spPr bwMode="auto">
            <a:xfrm>
              <a:off x="9396378" y="7695407"/>
              <a:ext cx="610428"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8" name="Rectangle 27">
              <a:extLst>
                <a:ext uri="{FF2B5EF4-FFF2-40B4-BE49-F238E27FC236}">
                  <a16:creationId xmlns:a16="http://schemas.microsoft.com/office/drawing/2014/main" id="{F9ADC78A-E6C4-263F-5992-113F1F486231}"/>
                </a:ext>
              </a:extLst>
            </p:cNvPr>
            <p:cNvSpPr/>
            <p:nvPr/>
          </p:nvSpPr>
          <p:spPr bwMode="auto">
            <a:xfrm>
              <a:off x="10005978" y="7695407"/>
              <a:ext cx="610428"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9" name="Rectangle 28">
              <a:extLst>
                <a:ext uri="{FF2B5EF4-FFF2-40B4-BE49-F238E27FC236}">
                  <a16:creationId xmlns:a16="http://schemas.microsoft.com/office/drawing/2014/main" id="{1ADD5720-A5A0-4ACA-217A-45B6DE82D8E5}"/>
                </a:ext>
              </a:extLst>
            </p:cNvPr>
            <p:cNvSpPr/>
            <p:nvPr/>
          </p:nvSpPr>
          <p:spPr bwMode="auto">
            <a:xfrm>
              <a:off x="2085188" y="7695407"/>
              <a:ext cx="453590"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sp>
          <p:nvSpPr>
            <p:cNvPr id="30" name="Rectangle 29">
              <a:extLst>
                <a:ext uri="{FF2B5EF4-FFF2-40B4-BE49-F238E27FC236}">
                  <a16:creationId xmlns:a16="http://schemas.microsoft.com/office/drawing/2014/main" id="{18217BCD-6BBD-F44C-196B-F8BBAF08129A}"/>
                </a:ext>
              </a:extLst>
            </p:cNvPr>
            <p:cNvSpPr/>
            <p:nvPr/>
          </p:nvSpPr>
          <p:spPr bwMode="auto">
            <a:xfrm>
              <a:off x="2508737" y="7695407"/>
              <a:ext cx="1166389"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1" name="Rectangle 30">
              <a:extLst>
                <a:ext uri="{FF2B5EF4-FFF2-40B4-BE49-F238E27FC236}">
                  <a16:creationId xmlns:a16="http://schemas.microsoft.com/office/drawing/2014/main" id="{F3DF43E1-228E-814D-CE8E-D65368ECD311}"/>
                </a:ext>
              </a:extLst>
            </p:cNvPr>
            <p:cNvSpPr/>
            <p:nvPr/>
          </p:nvSpPr>
          <p:spPr bwMode="auto">
            <a:xfrm>
              <a:off x="3690931" y="7695407"/>
              <a:ext cx="1166389"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3" name="Rectangle 32">
              <a:extLst>
                <a:ext uri="{FF2B5EF4-FFF2-40B4-BE49-F238E27FC236}">
                  <a16:creationId xmlns:a16="http://schemas.microsoft.com/office/drawing/2014/main" id="{5633EAF7-714B-5EE2-DAB4-049A788BB09C}"/>
                </a:ext>
              </a:extLst>
            </p:cNvPr>
            <p:cNvSpPr/>
            <p:nvPr/>
          </p:nvSpPr>
          <p:spPr bwMode="auto">
            <a:xfrm>
              <a:off x="4859162" y="7695407"/>
              <a:ext cx="610428"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4" name="Rectangle 33">
              <a:extLst>
                <a:ext uri="{FF2B5EF4-FFF2-40B4-BE49-F238E27FC236}">
                  <a16:creationId xmlns:a16="http://schemas.microsoft.com/office/drawing/2014/main" id="{135F0E15-0B7C-6A3F-51B4-0C0196C06D5D}"/>
                </a:ext>
              </a:extLst>
            </p:cNvPr>
            <p:cNvSpPr/>
            <p:nvPr/>
          </p:nvSpPr>
          <p:spPr bwMode="auto">
            <a:xfrm>
              <a:off x="5413763" y="7695407"/>
              <a:ext cx="610428"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5" name="Rectangle 34">
              <a:extLst>
                <a:ext uri="{FF2B5EF4-FFF2-40B4-BE49-F238E27FC236}">
                  <a16:creationId xmlns:a16="http://schemas.microsoft.com/office/drawing/2014/main" id="{58DAA145-13E7-EA0F-4FD2-5A0C8158A785}"/>
                </a:ext>
              </a:extLst>
            </p:cNvPr>
            <p:cNvSpPr/>
            <p:nvPr/>
          </p:nvSpPr>
          <p:spPr bwMode="auto">
            <a:xfrm>
              <a:off x="6181965" y="7695407"/>
              <a:ext cx="804628" cy="406373"/>
            </a:xfrm>
            <a:prstGeom prst="rect">
              <a:avLst/>
            </a:prstGeom>
            <a:solidFill>
              <a:srgbClr val="FFC000"/>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1761" name="TextBox 31760">
              <a:extLst>
                <a:ext uri="{FF2B5EF4-FFF2-40B4-BE49-F238E27FC236}">
                  <a16:creationId xmlns:a16="http://schemas.microsoft.com/office/drawing/2014/main" id="{629F3CBE-CD90-0FCD-B3C2-7F284C16ECE5}"/>
                </a:ext>
              </a:extLst>
            </p:cNvPr>
            <p:cNvSpPr txBox="1"/>
            <p:nvPr/>
          </p:nvSpPr>
          <p:spPr>
            <a:xfrm>
              <a:off x="5101476" y="7218878"/>
              <a:ext cx="2282997" cy="338554"/>
            </a:xfrm>
            <a:prstGeom prst="rect">
              <a:avLst/>
            </a:prstGeom>
            <a:solidFill>
              <a:schemeClr val="bg1"/>
            </a:solidFill>
          </p:spPr>
          <p:txBody>
            <a:bodyPr wrap="none" rtlCol="0">
              <a:spAutoFit/>
            </a:bodyPr>
            <a:lstStyle/>
            <a:p>
              <a:r>
                <a:rPr lang="en-US" sz="1600" dirty="0">
                  <a:solidFill>
                    <a:schemeClr val="accent1">
                      <a:lumMod val="50000"/>
                    </a:schemeClr>
                  </a:solidFill>
                </a:rPr>
                <a:t>What we we able to do </a:t>
              </a:r>
            </a:p>
          </p:txBody>
        </p:sp>
      </p:grpSp>
    </p:spTree>
    <p:extLst>
      <p:ext uri="{BB962C8B-B14F-4D97-AF65-F5344CB8AC3E}">
        <p14:creationId xmlns:p14="http://schemas.microsoft.com/office/powerpoint/2010/main" val="223944292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6B194DF0-E2A7-7C0E-1530-47619B98D7E9}"/>
              </a:ext>
            </a:extLst>
          </p:cNvPr>
          <p:cNvSpPr/>
          <p:nvPr/>
        </p:nvSpPr>
        <p:spPr bwMode="auto">
          <a:xfrm>
            <a:off x="4825206" y="2971006"/>
            <a:ext cx="2286000" cy="485587"/>
          </a:xfrm>
          <a:prstGeom prst="roundRect">
            <a:avLst/>
          </a:prstGeom>
          <a:solidFill>
            <a:srgbClr val="00B8FF">
              <a:alpha val="45098"/>
            </a:srgbClr>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 name="Slide Number Placeholder 1">
            <a:extLst>
              <a:ext uri="{FF2B5EF4-FFF2-40B4-BE49-F238E27FC236}">
                <a16:creationId xmlns:a16="http://schemas.microsoft.com/office/drawing/2014/main" id="{A4938956-7AB0-2746-9FED-2AC71ADBC792}"/>
              </a:ext>
            </a:extLst>
          </p:cNvPr>
          <p:cNvSpPr>
            <a:spLocks noGrp="1"/>
          </p:cNvSpPr>
          <p:nvPr>
            <p:ph type="sldNum" sz="quarter" idx="4"/>
          </p:nvPr>
        </p:nvSpPr>
        <p:spPr/>
        <p:txBody>
          <a:bodyPr/>
          <a:lstStyle/>
          <a:p>
            <a:fld id="{7D854EC2-8F58-5C4F-8AEB-33CAAE66C4BD}" type="slidenum">
              <a:rPr lang="en-US" smtClean="0"/>
              <a:t>37</a:t>
            </a:fld>
            <a:endParaRPr lang="en-US" dirty="0"/>
          </a:p>
        </p:txBody>
      </p:sp>
      <p:sp>
        <p:nvSpPr>
          <p:cNvPr id="3" name="Text Box 1">
            <a:extLst>
              <a:ext uri="{FF2B5EF4-FFF2-40B4-BE49-F238E27FC236}">
                <a16:creationId xmlns:a16="http://schemas.microsoft.com/office/drawing/2014/main" id="{C4FF8A33-E629-7543-A30D-FFC02F0764D7}"/>
              </a:ext>
            </a:extLst>
          </p:cNvPr>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Example: (older – 2021) </a:t>
            </a:r>
            <a:r>
              <a:rPr lang="en-US" sz="4200" dirty="0" err="1">
                <a:solidFill>
                  <a:srgbClr val="000000"/>
                </a:solidFill>
                <a:latin typeface="Arial Narrow" charset="0"/>
              </a:rPr>
              <a:t>sPHENIX</a:t>
            </a:r>
            <a:r>
              <a:rPr lang="en-US" sz="4200" dirty="0">
                <a:solidFill>
                  <a:srgbClr val="000000"/>
                </a:solidFill>
                <a:latin typeface="Arial Narrow" charset="0"/>
              </a:rPr>
              <a:t> TPC data</a:t>
            </a:r>
          </a:p>
        </p:txBody>
      </p:sp>
      <p:sp>
        <p:nvSpPr>
          <p:cNvPr id="4" name="Content Placeholder 1">
            <a:extLst>
              <a:ext uri="{FF2B5EF4-FFF2-40B4-BE49-F238E27FC236}">
                <a16:creationId xmlns:a16="http://schemas.microsoft.com/office/drawing/2014/main" id="{E12E4A22-7C5B-4A48-8AC2-45AF91953F43}"/>
              </a:ext>
            </a:extLst>
          </p:cNvPr>
          <p:cNvSpPr txBox="1">
            <a:spLocks/>
          </p:cNvSpPr>
          <p:nvPr/>
        </p:nvSpPr>
        <p:spPr>
          <a:xfrm>
            <a:off x="177006" y="2285206"/>
            <a:ext cx="11861799" cy="4495800"/>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000" b="1"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itchFamily="34" charset="0"/>
              <a:buChar char="•"/>
              <a:defRPr sz="1800" b="1"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itchFamily="34" charset="0"/>
              <a:buChar char="–"/>
              <a:defRPr sz="1600" b="1"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itchFamily="34" charset="0"/>
              <a:buChar char="»"/>
              <a:defRPr sz="1400" b="1"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1200"/>
              </a:spcAft>
              <a:buNone/>
            </a:pPr>
            <a:r>
              <a:rPr lang="en-US" dirty="0"/>
              <a:t>Clock values embedded in FEE data</a:t>
            </a:r>
          </a:p>
          <a:p>
            <a:pPr marL="0" indent="0">
              <a:spcBef>
                <a:spcPts val="0"/>
              </a:spcBef>
              <a:spcAft>
                <a:spcPts val="1200"/>
              </a:spcAft>
              <a:buNone/>
            </a:pPr>
            <a:endParaRPr lang="en-US" dirty="0"/>
          </a:p>
          <a:p>
            <a:pPr marL="0" indent="0">
              <a:spcBef>
                <a:spcPts val="0"/>
              </a:spcBef>
              <a:spcAft>
                <a:spcPts val="1200"/>
              </a:spcAft>
              <a:buNone/>
            </a:pPr>
            <a:endParaRPr lang="en-US" dirty="0"/>
          </a:p>
        </p:txBody>
      </p:sp>
      <p:sp>
        <p:nvSpPr>
          <p:cNvPr id="6" name="TextBox 5">
            <a:extLst>
              <a:ext uri="{FF2B5EF4-FFF2-40B4-BE49-F238E27FC236}">
                <a16:creationId xmlns:a16="http://schemas.microsoft.com/office/drawing/2014/main" id="{931CCCF2-B8A9-4D4F-A9BC-E9C037E96616}"/>
              </a:ext>
            </a:extLst>
          </p:cNvPr>
          <p:cNvSpPr txBox="1"/>
          <p:nvPr/>
        </p:nvSpPr>
        <p:spPr>
          <a:xfrm>
            <a:off x="220820" y="2971006"/>
            <a:ext cx="9052054" cy="4524315"/>
          </a:xfrm>
          <a:prstGeom prst="rect">
            <a:avLst/>
          </a:prstGeom>
          <a:noFill/>
        </p:spPr>
        <p:txBody>
          <a:bodyPr wrap="square">
            <a:spAutoFit/>
          </a:bodyPr>
          <a:lstStyle/>
          <a:p>
            <a:r>
              <a:rPr lang="en-US" sz="2400" b="1" dirty="0">
                <a:solidFill>
                  <a:srgbClr val="00B050"/>
                </a:solidFill>
                <a:latin typeface="Courier New" panose="02070309020205020404" pitchFamily="49" charset="0"/>
                <a:cs typeface="Courier New" panose="02070309020205020404" pitchFamily="49" charset="0"/>
              </a:rPr>
              <a:t>0000000 </a:t>
            </a:r>
            <a:r>
              <a:rPr lang="en-US" sz="2400" b="1" dirty="0" err="1">
                <a:solidFill>
                  <a:srgbClr val="00B050"/>
                </a:solidFill>
                <a:latin typeface="Courier New" panose="02070309020205020404" pitchFamily="49" charset="0"/>
                <a:cs typeface="Courier New" panose="02070309020205020404" pitchFamily="49" charset="0"/>
              </a:rPr>
              <a:t>feee</a:t>
            </a:r>
            <a:r>
              <a:rPr lang="en-US" sz="2400" b="1" dirty="0">
                <a:solidFill>
                  <a:srgbClr val="00B050"/>
                </a:solidFill>
                <a:latin typeface="Courier New" panose="02070309020205020404" pitchFamily="49" charset="0"/>
                <a:cs typeface="Courier New" panose="02070309020205020404" pitchFamily="49" charset="0"/>
              </a:rPr>
              <a:t> ba5e 0ff1 00</a:t>
            </a:r>
            <a:r>
              <a:rPr lang="en-US" sz="2400" b="1" dirty="0">
                <a:solidFill>
                  <a:schemeClr val="accent2">
                    <a:lumMod val="75000"/>
                  </a:schemeClr>
                </a:solidFill>
                <a:latin typeface="Courier New" panose="02070309020205020404" pitchFamily="49" charset="0"/>
                <a:cs typeface="Courier New" panose="02070309020205020404" pitchFamily="49" charset="0"/>
              </a:rPr>
              <a:t>01 7229 f7a0 </a:t>
            </a:r>
            <a:r>
              <a:rPr lang="en-US" sz="2400" b="1" dirty="0">
                <a:solidFill>
                  <a:srgbClr val="00B050"/>
                </a:solidFill>
                <a:latin typeface="Courier New" panose="02070309020205020404" pitchFamily="49" charset="0"/>
                <a:cs typeface="Courier New" panose="02070309020205020404" pitchFamily="49" charset="0"/>
              </a:rPr>
              <a:t>0088 0004</a:t>
            </a:r>
          </a:p>
          <a:p>
            <a:r>
              <a:rPr lang="en-US" sz="2400" b="1" dirty="0">
                <a:solidFill>
                  <a:srgbClr val="00B050"/>
                </a:solidFill>
                <a:latin typeface="Courier New" panose="02070309020205020404" pitchFamily="49" charset="0"/>
                <a:cs typeface="Courier New" panose="02070309020205020404" pitchFamily="49" charset="0"/>
              </a:rPr>
              <a:t>0000020 002f 8782 0004 </a:t>
            </a:r>
            <a:r>
              <a:rPr lang="en-US" sz="2400" b="1" dirty="0" err="1">
                <a:solidFill>
                  <a:srgbClr val="00B050"/>
                </a:solidFill>
                <a:latin typeface="Courier New" panose="02070309020205020404" pitchFamily="49" charset="0"/>
                <a:cs typeface="Courier New" panose="02070309020205020404" pitchFamily="49" charset="0"/>
              </a:rPr>
              <a:t>ffff</a:t>
            </a:r>
            <a:r>
              <a:rPr lang="en-US" sz="2400" b="1" dirty="0">
                <a:solidFill>
                  <a:srgbClr val="00B050"/>
                </a:solidFill>
                <a:latin typeface="Courier New" panose="02070309020205020404" pitchFamily="49" charset="0"/>
                <a:cs typeface="Courier New" panose="02070309020205020404" pitchFamily="49" charset="0"/>
              </a:rPr>
              <a:t> 0081 0000 0050 0050</a:t>
            </a:r>
          </a:p>
          <a:p>
            <a:r>
              <a:rPr lang="en-US" sz="2400" b="1" dirty="0">
                <a:solidFill>
                  <a:srgbClr val="C00000"/>
                </a:solidFill>
                <a:latin typeface="Courier New" panose="02070309020205020404" pitchFamily="49" charset="0"/>
                <a:cs typeface="Courier New" panose="02070309020205020404" pitchFamily="49" charset="0"/>
              </a:rPr>
              <a:t>…</a:t>
            </a:r>
          </a:p>
          <a:p>
            <a:r>
              <a:rPr lang="en-US" sz="2400" b="1" dirty="0">
                <a:solidFill>
                  <a:srgbClr val="C00000"/>
                </a:solidFill>
                <a:latin typeface="Courier New" panose="02070309020205020404" pitchFamily="49" charset="0"/>
                <a:cs typeface="Courier New" panose="02070309020205020404" pitchFamily="49" charset="0"/>
              </a:rPr>
              <a:t>0001020 d72c 0081 feed 0000 0088 3e2b 0004 feed</a:t>
            </a:r>
          </a:p>
          <a:p>
            <a:r>
              <a:rPr lang="en-US" sz="2400" b="1" dirty="0">
                <a:solidFill>
                  <a:srgbClr val="C00000"/>
                </a:solidFill>
                <a:latin typeface="Courier New" panose="02070309020205020404" pitchFamily="49" charset="0"/>
                <a:cs typeface="Courier New" panose="02070309020205020404" pitchFamily="49" charset="0"/>
              </a:rPr>
              <a:t>0001040 000f 0088 </a:t>
            </a:r>
            <a:r>
              <a:rPr lang="en-US" sz="2400" b="1" dirty="0">
                <a:solidFill>
                  <a:srgbClr val="0070C0"/>
                </a:solidFill>
                <a:latin typeface="Courier New" panose="02070309020205020404" pitchFamily="49" charset="0"/>
                <a:cs typeface="Courier New" panose="02070309020205020404" pitchFamily="49" charset="0"/>
              </a:rPr>
              <a:t>9f7a </a:t>
            </a:r>
            <a:r>
              <a:rPr lang="en-US" sz="2400" b="1" dirty="0">
                <a:solidFill>
                  <a:srgbClr val="C00000"/>
                </a:solidFill>
                <a:latin typeface="Courier New" panose="02070309020205020404" pitchFamily="49" charset="0"/>
                <a:cs typeface="Courier New" panose="02070309020205020404" pitchFamily="49" charset="0"/>
              </a:rPr>
              <a:t>000</a:t>
            </a:r>
            <a:r>
              <a:rPr lang="en-US" sz="2400" b="1" dirty="0">
                <a:solidFill>
                  <a:srgbClr val="0070C0"/>
                </a:solidFill>
                <a:latin typeface="Courier New" panose="02070309020205020404" pitchFamily="49" charset="0"/>
                <a:cs typeface="Courier New" panose="02070309020205020404" pitchFamily="49" charset="0"/>
              </a:rPr>
              <a:t>0 </a:t>
            </a:r>
            <a:r>
              <a:rPr lang="en-US" sz="2400" b="1" dirty="0">
                <a:solidFill>
                  <a:srgbClr val="C00000"/>
                </a:solidFill>
                <a:latin typeface="Courier New" panose="02070309020205020404" pitchFamily="49" charset="0"/>
                <a:cs typeface="Courier New" panose="02070309020205020404" pitchFamily="49" charset="0"/>
              </a:rPr>
              <a:t>0000 0007 </a:t>
            </a:r>
            <a:r>
              <a:rPr lang="en-US" sz="2400" b="1" dirty="0" err="1">
                <a:solidFill>
                  <a:srgbClr val="C00000"/>
                </a:solidFill>
                <a:latin typeface="Courier New" panose="02070309020205020404" pitchFamily="49" charset="0"/>
                <a:cs typeface="Courier New" panose="02070309020205020404" pitchFamily="49" charset="0"/>
              </a:rPr>
              <a:t>ffff</a:t>
            </a:r>
            <a:r>
              <a:rPr lang="en-US" sz="2400" b="1" dirty="0">
                <a:solidFill>
                  <a:srgbClr val="C00000"/>
                </a:solidFill>
                <a:latin typeface="Courier New" panose="02070309020205020404" pitchFamily="49" charset="0"/>
                <a:cs typeface="Courier New" panose="02070309020205020404" pitchFamily="49" charset="0"/>
              </a:rPr>
              <a:t> 58af</a:t>
            </a:r>
          </a:p>
          <a:p>
            <a:r>
              <a:rPr lang="en-US" sz="2400" b="1" dirty="0">
                <a:solidFill>
                  <a:srgbClr val="C00000"/>
                </a:solidFill>
                <a:latin typeface="Courier New" panose="02070309020205020404" pitchFamily="49" charset="0"/>
                <a:cs typeface="Courier New" panose="02070309020205020404" pitchFamily="49" charset="0"/>
              </a:rPr>
              <a:t>…</a:t>
            </a:r>
          </a:p>
          <a:p>
            <a:r>
              <a:rPr lang="en-US" sz="2400" b="1" dirty="0">
                <a:solidFill>
                  <a:srgbClr val="C00000"/>
                </a:solidFill>
                <a:latin typeface="Courier New" panose="02070309020205020404" pitchFamily="49" charset="0"/>
                <a:cs typeface="Courier New" panose="02070309020205020404" pitchFamily="49" charset="0"/>
              </a:rPr>
              <a:t>0002100 0088 ad79 0004 feed 0017 0088 </a:t>
            </a:r>
            <a:r>
              <a:rPr lang="en-US" sz="2400" b="1" dirty="0">
                <a:solidFill>
                  <a:srgbClr val="0070C0"/>
                </a:solidFill>
                <a:latin typeface="Courier New" panose="02070309020205020404" pitchFamily="49" charset="0"/>
                <a:cs typeface="Courier New" panose="02070309020205020404" pitchFamily="49" charset="0"/>
              </a:rPr>
              <a:t>9f7a </a:t>
            </a:r>
            <a:r>
              <a:rPr lang="en-US" sz="2400" b="1" dirty="0">
                <a:solidFill>
                  <a:srgbClr val="C00000"/>
                </a:solidFill>
                <a:latin typeface="Courier New" panose="02070309020205020404" pitchFamily="49" charset="0"/>
                <a:cs typeface="Courier New" panose="02070309020205020404" pitchFamily="49" charset="0"/>
              </a:rPr>
              <a:t>000</a:t>
            </a:r>
            <a:r>
              <a:rPr lang="en-US" sz="2400" b="1" dirty="0">
                <a:solidFill>
                  <a:srgbClr val="0070C0"/>
                </a:solidFill>
                <a:latin typeface="Courier New" panose="02070309020205020404" pitchFamily="49" charset="0"/>
                <a:cs typeface="Courier New" panose="02070309020205020404" pitchFamily="49" charset="0"/>
              </a:rPr>
              <a:t>0</a:t>
            </a:r>
          </a:p>
          <a:p>
            <a:r>
              <a:rPr lang="en-US" sz="2400" b="1" dirty="0">
                <a:solidFill>
                  <a:srgbClr val="C00000"/>
                </a:solidFill>
                <a:latin typeface="Courier New" panose="02070309020205020404" pitchFamily="49" charset="0"/>
                <a:cs typeface="Courier New" panose="02070309020205020404" pitchFamily="49" charset="0"/>
              </a:rPr>
              <a:t>0002120 0000 000f </a:t>
            </a:r>
            <a:r>
              <a:rPr lang="en-US" sz="2400" b="1" dirty="0" err="1">
                <a:solidFill>
                  <a:srgbClr val="C00000"/>
                </a:solidFill>
                <a:latin typeface="Courier New" panose="02070309020205020404" pitchFamily="49" charset="0"/>
                <a:cs typeface="Courier New" panose="02070309020205020404" pitchFamily="49" charset="0"/>
              </a:rPr>
              <a:t>ffff</a:t>
            </a:r>
            <a:r>
              <a:rPr lang="en-US" sz="2400" b="1" dirty="0">
                <a:solidFill>
                  <a:srgbClr val="C00000"/>
                </a:solidFill>
                <a:latin typeface="Courier New" panose="02070309020205020404" pitchFamily="49" charset="0"/>
                <a:cs typeface="Courier New" panose="02070309020205020404" pitchFamily="49" charset="0"/>
              </a:rPr>
              <a:t> 58af 0081 0008 0000 </a:t>
            </a:r>
            <a:r>
              <a:rPr lang="en-US" sz="2400" b="1" dirty="0" err="1">
                <a:solidFill>
                  <a:srgbClr val="C00000"/>
                </a:solidFill>
                <a:latin typeface="Courier New" panose="02070309020205020404" pitchFamily="49" charset="0"/>
                <a:cs typeface="Courier New" panose="02070309020205020404" pitchFamily="49" charset="0"/>
              </a:rPr>
              <a:t>ffff</a:t>
            </a:r>
            <a:endParaRPr lang="en-US" sz="2400" b="1" dirty="0">
              <a:solidFill>
                <a:srgbClr val="C00000"/>
              </a:solidFill>
              <a:latin typeface="Courier New" panose="02070309020205020404" pitchFamily="49" charset="0"/>
              <a:cs typeface="Courier New" panose="02070309020205020404" pitchFamily="49" charset="0"/>
            </a:endParaRPr>
          </a:p>
          <a:p>
            <a:r>
              <a:rPr lang="en-US" sz="2400" b="1" dirty="0">
                <a:solidFill>
                  <a:srgbClr val="C00000"/>
                </a:solidFill>
                <a:latin typeface="Courier New" panose="02070309020205020404" pitchFamily="49" charset="0"/>
                <a:cs typeface="Courier New" panose="02070309020205020404" pitchFamily="49" charset="0"/>
              </a:rPr>
              <a:t>…</a:t>
            </a:r>
          </a:p>
          <a:p>
            <a:r>
              <a:rPr lang="en-US" sz="2400" b="1" dirty="0">
                <a:solidFill>
                  <a:srgbClr val="C00000"/>
                </a:solidFill>
                <a:latin typeface="Courier New" panose="02070309020205020404" pitchFamily="49" charset="0"/>
                <a:cs typeface="Courier New" panose="02070309020205020404" pitchFamily="49" charset="0"/>
              </a:rPr>
              <a:t>0004740 0004 feed 0027 0047 0088 </a:t>
            </a:r>
            <a:r>
              <a:rPr lang="en-US" sz="2400" b="1" dirty="0">
                <a:solidFill>
                  <a:srgbClr val="0070C0"/>
                </a:solidFill>
                <a:latin typeface="Courier New" panose="02070309020205020404" pitchFamily="49" charset="0"/>
                <a:cs typeface="Courier New" panose="02070309020205020404" pitchFamily="49" charset="0"/>
              </a:rPr>
              <a:t>9f7a </a:t>
            </a:r>
            <a:r>
              <a:rPr lang="en-US" sz="2400" b="1" dirty="0">
                <a:solidFill>
                  <a:srgbClr val="C00000"/>
                </a:solidFill>
                <a:latin typeface="Courier New" panose="02070309020205020404" pitchFamily="49" charset="0"/>
                <a:cs typeface="Courier New" panose="02070309020205020404" pitchFamily="49" charset="0"/>
              </a:rPr>
              <a:t>000</a:t>
            </a:r>
            <a:r>
              <a:rPr lang="en-US" sz="2400" b="1" dirty="0">
                <a:solidFill>
                  <a:srgbClr val="0070C0"/>
                </a:solidFill>
                <a:latin typeface="Courier New" panose="02070309020205020404" pitchFamily="49" charset="0"/>
                <a:cs typeface="Courier New" panose="02070309020205020404" pitchFamily="49" charset="0"/>
              </a:rPr>
              <a:t>0 </a:t>
            </a:r>
            <a:r>
              <a:rPr lang="en-US" sz="2400" b="1" dirty="0">
                <a:solidFill>
                  <a:srgbClr val="C00000"/>
                </a:solidFill>
                <a:latin typeface="Courier New" panose="02070309020205020404" pitchFamily="49" charset="0"/>
                <a:cs typeface="Courier New" panose="02070309020205020404" pitchFamily="49" charset="0"/>
              </a:rPr>
              <a:t>8782</a:t>
            </a:r>
          </a:p>
          <a:p>
            <a:r>
              <a:rPr lang="en-US" sz="2400" b="1" dirty="0">
                <a:solidFill>
                  <a:srgbClr val="C00000"/>
                </a:solidFill>
                <a:latin typeface="Courier New" panose="02070309020205020404" pitchFamily="49" charset="0"/>
                <a:cs typeface="Courier New" panose="02070309020205020404" pitchFamily="49" charset="0"/>
              </a:rPr>
              <a:t>0004760 0000 0004 001f </a:t>
            </a:r>
            <a:r>
              <a:rPr lang="en-US" sz="2400" b="1" dirty="0" err="1">
                <a:solidFill>
                  <a:srgbClr val="C00000"/>
                </a:solidFill>
                <a:latin typeface="Courier New" panose="02070309020205020404" pitchFamily="49" charset="0"/>
                <a:cs typeface="Courier New" panose="02070309020205020404" pitchFamily="49" charset="0"/>
              </a:rPr>
              <a:t>ffff</a:t>
            </a:r>
            <a:r>
              <a:rPr lang="en-US" sz="2400" b="1" dirty="0">
                <a:solidFill>
                  <a:srgbClr val="C00000"/>
                </a:solidFill>
                <a:latin typeface="Courier New" panose="02070309020205020404" pitchFamily="49" charset="0"/>
                <a:cs typeface="Courier New" panose="02070309020205020404" pitchFamily="49" charset="0"/>
              </a:rPr>
              <a:t> </a:t>
            </a:r>
            <a:r>
              <a:rPr lang="en-US" sz="2400" b="1" dirty="0" err="1">
                <a:solidFill>
                  <a:srgbClr val="C00000"/>
                </a:solidFill>
                <a:latin typeface="Courier New" panose="02070309020205020404" pitchFamily="49" charset="0"/>
                <a:cs typeface="Courier New" panose="02070309020205020404" pitchFamily="49" charset="0"/>
              </a:rPr>
              <a:t>ffff</a:t>
            </a:r>
            <a:r>
              <a:rPr lang="en-US" sz="2400" b="1" dirty="0">
                <a:solidFill>
                  <a:srgbClr val="C00000"/>
                </a:solidFill>
                <a:latin typeface="Courier New" panose="02070309020205020404" pitchFamily="49" charset="0"/>
                <a:cs typeface="Courier New" panose="02070309020205020404" pitchFamily="49" charset="0"/>
              </a:rPr>
              <a:t> 58af 0000 0000</a:t>
            </a:r>
          </a:p>
          <a:p>
            <a:endParaRPr lang="en-US" sz="2400" b="1" dirty="0">
              <a:solidFill>
                <a:srgbClr val="C00000"/>
              </a:solidFill>
              <a:latin typeface="Courier New" panose="02070309020205020404" pitchFamily="49" charset="0"/>
              <a:cs typeface="Courier New" panose="02070309020205020404" pitchFamily="49" charset="0"/>
            </a:endParaRPr>
          </a:p>
        </p:txBody>
      </p:sp>
      <p:sp>
        <p:nvSpPr>
          <p:cNvPr id="7" name="TextBox 6">
            <a:extLst>
              <a:ext uri="{FF2B5EF4-FFF2-40B4-BE49-F238E27FC236}">
                <a16:creationId xmlns:a16="http://schemas.microsoft.com/office/drawing/2014/main" id="{36BC54D5-1B73-A14E-8ADC-9B35D89B7C97}"/>
              </a:ext>
            </a:extLst>
          </p:cNvPr>
          <p:cNvSpPr txBox="1"/>
          <p:nvPr/>
        </p:nvSpPr>
        <p:spPr>
          <a:xfrm>
            <a:off x="9895567" y="2994928"/>
            <a:ext cx="2119997" cy="461665"/>
          </a:xfrm>
          <a:prstGeom prst="rect">
            <a:avLst/>
          </a:prstGeom>
          <a:noFill/>
        </p:spPr>
        <p:txBody>
          <a:bodyPr wrap="square" rtlCol="0">
            <a:spAutoFit/>
          </a:bodyPr>
          <a:lstStyle/>
          <a:p>
            <a:r>
              <a:rPr lang="en-US" sz="2400" b="1" dirty="0">
                <a:solidFill>
                  <a:srgbClr val="00AD00"/>
                </a:solidFill>
              </a:rPr>
              <a:t>FELIX </a:t>
            </a:r>
            <a:r>
              <a:rPr lang="en-US" sz="2400" b="1" dirty="0" err="1">
                <a:solidFill>
                  <a:srgbClr val="00AD00"/>
                </a:solidFill>
              </a:rPr>
              <a:t>Hdr</a:t>
            </a:r>
            <a:endParaRPr lang="en-US" sz="2400" b="1" dirty="0">
              <a:solidFill>
                <a:srgbClr val="00AD00"/>
              </a:solidFill>
            </a:endParaRPr>
          </a:p>
        </p:txBody>
      </p:sp>
      <p:sp>
        <p:nvSpPr>
          <p:cNvPr id="8" name="TextBox 7">
            <a:extLst>
              <a:ext uri="{FF2B5EF4-FFF2-40B4-BE49-F238E27FC236}">
                <a16:creationId xmlns:a16="http://schemas.microsoft.com/office/drawing/2014/main" id="{6C825E04-6246-074F-82F7-9883CB1A5958}"/>
              </a:ext>
            </a:extLst>
          </p:cNvPr>
          <p:cNvSpPr txBox="1"/>
          <p:nvPr/>
        </p:nvSpPr>
        <p:spPr>
          <a:xfrm>
            <a:off x="9895566" y="4124037"/>
            <a:ext cx="2119997" cy="461665"/>
          </a:xfrm>
          <a:prstGeom prst="rect">
            <a:avLst/>
          </a:prstGeom>
          <a:noFill/>
        </p:spPr>
        <p:txBody>
          <a:bodyPr wrap="square" rtlCol="0">
            <a:spAutoFit/>
          </a:bodyPr>
          <a:lstStyle/>
          <a:p>
            <a:r>
              <a:rPr lang="en-US" sz="2400" b="1" dirty="0">
                <a:solidFill>
                  <a:srgbClr val="C00000"/>
                </a:solidFill>
              </a:rPr>
              <a:t>FEE structures</a:t>
            </a:r>
          </a:p>
        </p:txBody>
      </p:sp>
      <p:sp>
        <p:nvSpPr>
          <p:cNvPr id="9" name="TextBox 8">
            <a:extLst>
              <a:ext uri="{FF2B5EF4-FFF2-40B4-BE49-F238E27FC236}">
                <a16:creationId xmlns:a16="http://schemas.microsoft.com/office/drawing/2014/main" id="{4D164D13-68F4-3B40-9F53-10BD324ED579}"/>
              </a:ext>
            </a:extLst>
          </p:cNvPr>
          <p:cNvSpPr txBox="1"/>
          <p:nvPr/>
        </p:nvSpPr>
        <p:spPr>
          <a:xfrm>
            <a:off x="10249009" y="5714812"/>
            <a:ext cx="2119997" cy="461665"/>
          </a:xfrm>
          <a:prstGeom prst="rect">
            <a:avLst/>
          </a:prstGeom>
          <a:noFill/>
        </p:spPr>
        <p:txBody>
          <a:bodyPr wrap="square" rtlCol="0">
            <a:spAutoFit/>
          </a:bodyPr>
          <a:lstStyle/>
          <a:p>
            <a:r>
              <a:rPr lang="en-US" sz="2400" b="1" dirty="0">
                <a:solidFill>
                  <a:srgbClr val="00B8FF"/>
                </a:solidFill>
              </a:rPr>
              <a:t>Clock values</a:t>
            </a:r>
          </a:p>
        </p:txBody>
      </p:sp>
      <p:cxnSp>
        <p:nvCxnSpPr>
          <p:cNvPr id="10" name="Straight Arrow Connector 9">
            <a:extLst>
              <a:ext uri="{FF2B5EF4-FFF2-40B4-BE49-F238E27FC236}">
                <a16:creationId xmlns:a16="http://schemas.microsoft.com/office/drawing/2014/main" id="{BFEB00B4-8434-D145-AC59-9AD39AF67008}"/>
              </a:ext>
            </a:extLst>
          </p:cNvPr>
          <p:cNvCxnSpPr>
            <a:cxnSpLocks/>
          </p:cNvCxnSpPr>
          <p:nvPr/>
        </p:nvCxnSpPr>
        <p:spPr bwMode="auto">
          <a:xfrm flipH="1">
            <a:off x="9272874" y="4354869"/>
            <a:ext cx="599450" cy="0"/>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Arrow Connector 11">
            <a:extLst>
              <a:ext uri="{FF2B5EF4-FFF2-40B4-BE49-F238E27FC236}">
                <a16:creationId xmlns:a16="http://schemas.microsoft.com/office/drawing/2014/main" id="{7F6EAABA-8E28-5347-A113-06688AF35408}"/>
              </a:ext>
            </a:extLst>
          </p:cNvPr>
          <p:cNvCxnSpPr>
            <a:cxnSpLocks/>
          </p:cNvCxnSpPr>
          <p:nvPr/>
        </p:nvCxnSpPr>
        <p:spPr bwMode="auto">
          <a:xfrm flipH="1">
            <a:off x="9092406" y="4507269"/>
            <a:ext cx="932318" cy="1207543"/>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 name="Straight Arrow Connector 13">
            <a:extLst>
              <a:ext uri="{FF2B5EF4-FFF2-40B4-BE49-F238E27FC236}">
                <a16:creationId xmlns:a16="http://schemas.microsoft.com/office/drawing/2014/main" id="{CC6641D7-FAE2-AD49-B67E-B45240E297D3}"/>
              </a:ext>
            </a:extLst>
          </p:cNvPr>
          <p:cNvCxnSpPr>
            <a:cxnSpLocks/>
          </p:cNvCxnSpPr>
          <p:nvPr/>
        </p:nvCxnSpPr>
        <p:spPr bwMode="auto">
          <a:xfrm flipH="1">
            <a:off x="9074488" y="4876006"/>
            <a:ext cx="1133362" cy="1586117"/>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 name="Straight Arrow Connector 15">
            <a:extLst>
              <a:ext uri="{FF2B5EF4-FFF2-40B4-BE49-F238E27FC236}">
                <a16:creationId xmlns:a16="http://schemas.microsoft.com/office/drawing/2014/main" id="{42197C19-A42D-154E-85E2-8C3434C4BC81}"/>
              </a:ext>
            </a:extLst>
          </p:cNvPr>
          <p:cNvCxnSpPr>
            <a:cxnSpLocks/>
          </p:cNvCxnSpPr>
          <p:nvPr/>
        </p:nvCxnSpPr>
        <p:spPr bwMode="auto">
          <a:xfrm flipH="1">
            <a:off x="9254956" y="3261723"/>
            <a:ext cx="599450" cy="0"/>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8" name="TextBox 17">
            <a:extLst>
              <a:ext uri="{FF2B5EF4-FFF2-40B4-BE49-F238E27FC236}">
                <a16:creationId xmlns:a16="http://schemas.microsoft.com/office/drawing/2014/main" id="{43FB9299-36F7-1E45-B6D9-865360257468}"/>
              </a:ext>
            </a:extLst>
          </p:cNvPr>
          <p:cNvSpPr txBox="1"/>
          <p:nvPr/>
        </p:nvSpPr>
        <p:spPr>
          <a:xfrm>
            <a:off x="10207850" y="6750885"/>
            <a:ext cx="2110920" cy="1938992"/>
          </a:xfrm>
          <a:prstGeom prst="rect">
            <a:avLst/>
          </a:prstGeom>
          <a:solidFill>
            <a:srgbClr val="FAFFB7"/>
          </a:solidFill>
        </p:spPr>
        <p:txBody>
          <a:bodyPr wrap="square">
            <a:spAutoFit/>
          </a:bodyPr>
          <a:lstStyle/>
          <a:p>
            <a:r>
              <a:rPr lang="en-US" sz="2400" b="1" dirty="0">
                <a:solidFill>
                  <a:srgbClr val="00B8FF"/>
                </a:solidFill>
                <a:latin typeface="Courier New" panose="02070309020205020404" pitchFamily="49" charset="0"/>
                <a:cs typeface="Courier New" panose="02070309020205020404" pitchFamily="49" charset="0"/>
              </a:rPr>
              <a:t> bx 9f7a0</a:t>
            </a:r>
          </a:p>
          <a:p>
            <a:r>
              <a:rPr lang="en-US" sz="2400" b="1" dirty="0">
                <a:solidFill>
                  <a:srgbClr val="00B8FF"/>
                </a:solidFill>
                <a:latin typeface="Courier New" panose="02070309020205020404" pitchFamily="49" charset="0"/>
                <a:cs typeface="Courier New" panose="02070309020205020404" pitchFamily="49" charset="0"/>
              </a:rPr>
              <a:t> bx 9f7a0</a:t>
            </a:r>
          </a:p>
          <a:p>
            <a:r>
              <a:rPr lang="en-US" sz="2400" b="1" dirty="0">
                <a:solidFill>
                  <a:srgbClr val="00B8FF"/>
                </a:solidFill>
                <a:latin typeface="Courier New" panose="02070309020205020404" pitchFamily="49" charset="0"/>
                <a:cs typeface="Courier New" panose="02070309020205020404" pitchFamily="49" charset="0"/>
              </a:rPr>
              <a:t> bx 9f7a0</a:t>
            </a:r>
          </a:p>
          <a:p>
            <a:r>
              <a:rPr lang="en-US" sz="2400" b="1" dirty="0">
                <a:solidFill>
                  <a:srgbClr val="00B8FF"/>
                </a:solidFill>
                <a:latin typeface="Courier New" panose="02070309020205020404" pitchFamily="49" charset="0"/>
                <a:cs typeface="Courier New" panose="02070309020205020404" pitchFamily="49" charset="0"/>
              </a:rPr>
              <a:t> bx 9f7a0</a:t>
            </a:r>
          </a:p>
          <a:p>
            <a:r>
              <a:rPr lang="en-US" sz="2400" b="1" dirty="0">
                <a:solidFill>
                  <a:srgbClr val="00B8FF"/>
                </a:solidFill>
                <a:latin typeface="Courier New" panose="02070309020205020404" pitchFamily="49" charset="0"/>
                <a:cs typeface="Courier New" panose="02070309020205020404" pitchFamily="49" charset="0"/>
              </a:rPr>
              <a:t>…  </a:t>
            </a:r>
          </a:p>
        </p:txBody>
      </p:sp>
      <p:cxnSp>
        <p:nvCxnSpPr>
          <p:cNvPr id="15" name="Straight Arrow Connector 14">
            <a:extLst>
              <a:ext uri="{FF2B5EF4-FFF2-40B4-BE49-F238E27FC236}">
                <a16:creationId xmlns:a16="http://schemas.microsoft.com/office/drawing/2014/main" id="{A864A94A-03BB-0AE7-E0F4-38C72B5A4393}"/>
              </a:ext>
            </a:extLst>
          </p:cNvPr>
          <p:cNvCxnSpPr>
            <a:cxnSpLocks/>
            <a:stCxn id="17" idx="1"/>
          </p:cNvCxnSpPr>
          <p:nvPr/>
        </p:nvCxnSpPr>
        <p:spPr bwMode="auto">
          <a:xfrm flipH="1">
            <a:off x="6206410" y="2393058"/>
            <a:ext cx="550971" cy="425548"/>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7" name="TextBox 16">
            <a:extLst>
              <a:ext uri="{FF2B5EF4-FFF2-40B4-BE49-F238E27FC236}">
                <a16:creationId xmlns:a16="http://schemas.microsoft.com/office/drawing/2014/main" id="{552A1936-DF6B-9BDD-67A0-8EB1F83BF75F}"/>
              </a:ext>
            </a:extLst>
          </p:cNvPr>
          <p:cNvSpPr txBox="1"/>
          <p:nvPr/>
        </p:nvSpPr>
        <p:spPr>
          <a:xfrm>
            <a:off x="6757381" y="2162225"/>
            <a:ext cx="2119997" cy="461665"/>
          </a:xfrm>
          <a:prstGeom prst="rect">
            <a:avLst/>
          </a:prstGeom>
          <a:noFill/>
        </p:spPr>
        <p:txBody>
          <a:bodyPr wrap="square" rtlCol="0">
            <a:spAutoFit/>
          </a:bodyPr>
          <a:lstStyle/>
          <a:p>
            <a:r>
              <a:rPr lang="en-US" sz="2400" b="1" dirty="0">
                <a:solidFill>
                  <a:srgbClr val="00AD00"/>
                </a:solidFill>
              </a:rPr>
              <a:t>40 bits BCO</a:t>
            </a:r>
          </a:p>
        </p:txBody>
      </p:sp>
      <p:sp>
        <p:nvSpPr>
          <p:cNvPr id="19" name="Content Placeholder 1">
            <a:extLst>
              <a:ext uri="{FF2B5EF4-FFF2-40B4-BE49-F238E27FC236}">
                <a16:creationId xmlns:a16="http://schemas.microsoft.com/office/drawing/2014/main" id="{20C65B8D-84B3-FEAF-67B4-460109B0B392}"/>
              </a:ext>
            </a:extLst>
          </p:cNvPr>
          <p:cNvSpPr txBox="1">
            <a:spLocks/>
          </p:cNvSpPr>
          <p:nvPr/>
        </p:nvSpPr>
        <p:spPr>
          <a:xfrm>
            <a:off x="222235" y="7598621"/>
            <a:ext cx="9632171" cy="1726250"/>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000" b="1"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itchFamily="34" charset="0"/>
              <a:buChar char="•"/>
              <a:defRPr sz="1800" b="1"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itchFamily="34" charset="0"/>
              <a:buChar char="–"/>
              <a:defRPr sz="1600" b="1"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itchFamily="34" charset="0"/>
              <a:buChar char="»"/>
              <a:defRPr sz="1400" b="1"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spcAft>
                <a:spcPts val="1200"/>
              </a:spcAft>
              <a:buNone/>
            </a:pPr>
            <a:r>
              <a:rPr lang="en-US" sz="2800" dirty="0"/>
              <a:t>In this way you can verify the integrity of the internal data  structures, and sort the data by “time”</a:t>
            </a:r>
          </a:p>
          <a:p>
            <a:pPr marL="0" indent="0">
              <a:spcBef>
                <a:spcPts val="0"/>
              </a:spcBef>
              <a:spcAft>
                <a:spcPts val="1200"/>
              </a:spcAft>
              <a:buNone/>
            </a:pPr>
            <a:r>
              <a:rPr lang="en-US" sz="2800" dirty="0"/>
              <a:t>I’m showing an older version here since it’s easier to see</a:t>
            </a:r>
          </a:p>
        </p:txBody>
      </p:sp>
    </p:spTree>
    <p:extLst>
      <p:ext uri="{BB962C8B-B14F-4D97-AF65-F5344CB8AC3E}">
        <p14:creationId xmlns:p14="http://schemas.microsoft.com/office/powerpoint/2010/main" val="13361878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Streaming Readout and Packets</a:t>
            </a:r>
          </a:p>
        </p:txBody>
      </p:sp>
      <p:sp>
        <p:nvSpPr>
          <p:cNvPr id="4" name="Slide Number Placeholder 5">
            <a:extLst>
              <a:ext uri="{FF2B5EF4-FFF2-40B4-BE49-F238E27FC236}">
                <a16:creationId xmlns:a16="http://schemas.microsoft.com/office/drawing/2014/main" id="{D7F1D0DB-1570-DA47-83FF-473C4050DB9C}"/>
              </a:ext>
            </a:extLst>
          </p:cNvPr>
          <p:cNvSpPr txBox="1">
            <a:spLocks/>
          </p:cNvSpPr>
          <p:nvPr/>
        </p:nvSpPr>
        <p:spPr bwMode="auto">
          <a:xfrm>
            <a:off x="9969130" y="9232810"/>
            <a:ext cx="3034083" cy="51920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lIns="130028" tIns="65014" rIns="130028" bIns="65014" rtlCol="0" anchor="ctr"/>
          <a:lstStyle>
            <a:defPPr>
              <a:defRPr lang="en-GB"/>
            </a:defPPr>
            <a:lvl1pPr algn="r" defTabSz="358775" rtl="0" eaLnBrk="0" fontAlgn="base" hangingPunct="0">
              <a:spcBef>
                <a:spcPct val="0"/>
              </a:spcBef>
              <a:spcAft>
                <a:spcPct val="0"/>
              </a:spcAft>
              <a:buClr>
                <a:srgbClr val="000000"/>
              </a:buClr>
              <a:buSzPct val="100000"/>
              <a:buFont typeface="Times New Roman" charset="0"/>
              <a:defRPr sz="3400" kern="1200">
                <a:solidFill>
                  <a:schemeClr val="tx1"/>
                </a:solidFill>
                <a:latin typeface="Calibri" charset="0"/>
                <a:ea typeface="ＭＳ Ｐゴシック" charset="0"/>
                <a:cs typeface="ＭＳ Ｐゴシック" charset="0"/>
              </a:defRPr>
            </a:lvl1pPr>
            <a:lvl2pPr marL="1056475" indent="-406337" algn="l" defTabSz="358775" rtl="0" eaLnBrk="0" fontAlgn="base" hangingPunct="0">
              <a:spcBef>
                <a:spcPct val="0"/>
              </a:spcBef>
              <a:spcAft>
                <a:spcPct val="0"/>
              </a:spcAft>
              <a:buClr>
                <a:srgbClr val="000000"/>
              </a:buClr>
              <a:buSzPct val="100000"/>
              <a:buFont typeface="Times New Roman" charset="0"/>
              <a:defRPr sz="3400" kern="1200">
                <a:solidFill>
                  <a:schemeClr val="tx1"/>
                </a:solidFill>
                <a:latin typeface="Calibri" charset="0"/>
                <a:ea typeface="ＭＳ Ｐゴシック" charset="0"/>
                <a:cs typeface="ヒラギノ角ゴ ProN W3" charset="0"/>
              </a:defRPr>
            </a:lvl2pPr>
            <a:lvl3pPr marL="1625346" indent="-325069" algn="l" defTabSz="358775" rtl="0" eaLnBrk="0" fontAlgn="base" hangingPunct="0">
              <a:spcBef>
                <a:spcPct val="0"/>
              </a:spcBef>
              <a:spcAft>
                <a:spcPct val="0"/>
              </a:spcAft>
              <a:buClr>
                <a:srgbClr val="000000"/>
              </a:buClr>
              <a:buSzPct val="100000"/>
              <a:buFont typeface="Times New Roman" charset="0"/>
              <a:defRPr sz="3400" kern="1200">
                <a:solidFill>
                  <a:schemeClr val="tx1"/>
                </a:solidFill>
                <a:latin typeface="Calibri" charset="0"/>
                <a:ea typeface="ＭＳ Ｐゴシック" charset="0"/>
                <a:cs typeface="ヒラギノ角ゴ ProN W3" charset="0"/>
              </a:defRPr>
            </a:lvl3pPr>
            <a:lvl4pPr marL="2275484" indent="-325069" algn="l" defTabSz="358775" rtl="0" eaLnBrk="0" fontAlgn="base" hangingPunct="0">
              <a:spcBef>
                <a:spcPct val="0"/>
              </a:spcBef>
              <a:spcAft>
                <a:spcPct val="0"/>
              </a:spcAft>
              <a:buClr>
                <a:srgbClr val="000000"/>
              </a:buClr>
              <a:buSzPct val="100000"/>
              <a:buFont typeface="Times New Roman" charset="0"/>
              <a:defRPr sz="3400" kern="1200">
                <a:solidFill>
                  <a:schemeClr val="tx1"/>
                </a:solidFill>
                <a:latin typeface="Calibri" charset="0"/>
                <a:ea typeface="ＭＳ Ｐゴシック" charset="0"/>
                <a:cs typeface="ヒラギノ角ゴ ProN W3" charset="0"/>
              </a:defRPr>
            </a:lvl4pPr>
            <a:lvl5pPr marL="2925623" indent="-325069" algn="l" defTabSz="358775" rtl="0" eaLnBrk="0" fontAlgn="base" hangingPunct="0">
              <a:spcBef>
                <a:spcPct val="0"/>
              </a:spcBef>
              <a:spcAft>
                <a:spcPct val="0"/>
              </a:spcAft>
              <a:buClr>
                <a:srgbClr val="000000"/>
              </a:buClr>
              <a:buSzPct val="100000"/>
              <a:buFont typeface="Times New Roman" charset="0"/>
              <a:defRPr sz="3400" kern="1200">
                <a:solidFill>
                  <a:schemeClr val="tx1"/>
                </a:solidFill>
                <a:latin typeface="Calibri" charset="0"/>
                <a:ea typeface="ＭＳ Ｐゴシック" charset="0"/>
                <a:cs typeface="ヒラギノ角ゴ ProN W3" charset="0"/>
              </a:defRPr>
            </a:lvl5pPr>
            <a:lvl6pPr marL="3575761" indent="-325069" algn="l" defTabSz="457200" rtl="0" eaLnBrk="0" fontAlgn="base" latinLnBrk="0" hangingPunct="0">
              <a:spcBef>
                <a:spcPct val="0"/>
              </a:spcBef>
              <a:spcAft>
                <a:spcPct val="0"/>
              </a:spcAft>
              <a:defRPr sz="3400" kern="1200">
                <a:solidFill>
                  <a:schemeClr val="tx1"/>
                </a:solidFill>
                <a:latin typeface="Calibri" charset="0"/>
                <a:ea typeface="ＭＳ Ｐゴシック" charset="0"/>
                <a:cs typeface="ヒラギノ角ゴ ProN W3" charset="0"/>
              </a:defRPr>
            </a:lvl6pPr>
            <a:lvl7pPr marL="4225900" indent="-325069" algn="l" defTabSz="457200" rtl="0" eaLnBrk="0" fontAlgn="base" latinLnBrk="0" hangingPunct="0">
              <a:spcBef>
                <a:spcPct val="0"/>
              </a:spcBef>
              <a:spcAft>
                <a:spcPct val="0"/>
              </a:spcAft>
              <a:defRPr sz="3400" kern="1200">
                <a:solidFill>
                  <a:schemeClr val="tx1"/>
                </a:solidFill>
                <a:latin typeface="Calibri" charset="0"/>
                <a:ea typeface="ＭＳ Ｐゴシック" charset="0"/>
                <a:cs typeface="ヒラギノ角ゴ ProN W3" charset="0"/>
              </a:defRPr>
            </a:lvl7pPr>
            <a:lvl8pPr marL="4876038" indent="-325069" algn="l" defTabSz="457200" rtl="0" eaLnBrk="0" fontAlgn="base" latinLnBrk="0" hangingPunct="0">
              <a:spcBef>
                <a:spcPct val="0"/>
              </a:spcBef>
              <a:spcAft>
                <a:spcPct val="0"/>
              </a:spcAft>
              <a:defRPr sz="3400" kern="1200">
                <a:solidFill>
                  <a:schemeClr val="tx1"/>
                </a:solidFill>
                <a:latin typeface="Calibri" charset="0"/>
                <a:ea typeface="ＭＳ Ｐゴシック" charset="0"/>
                <a:cs typeface="ヒラギノ角ゴ ProN W3" charset="0"/>
              </a:defRPr>
            </a:lvl8pPr>
            <a:lvl9pPr marL="5526176" indent="-325069" algn="l" defTabSz="457200" rtl="0" eaLnBrk="0" fontAlgn="base" latinLnBrk="0" hangingPunct="0">
              <a:spcBef>
                <a:spcPct val="0"/>
              </a:spcBef>
              <a:spcAft>
                <a:spcPct val="0"/>
              </a:spcAft>
              <a:defRPr sz="3400" kern="1200">
                <a:solidFill>
                  <a:schemeClr val="tx1"/>
                </a:solidFill>
                <a:latin typeface="Calibri" charset="0"/>
                <a:ea typeface="ＭＳ Ｐゴシック" charset="0"/>
                <a:cs typeface="ヒラギノ角ゴ ProN W3" charset="0"/>
              </a:defRPr>
            </a:lvl9pPr>
          </a:lstStyle>
          <a:p>
            <a:pPr eaLnBrk="1" hangingPunct="1"/>
            <a:fld id="{F72F3C57-7C2B-4E40-942C-28F30333B40D}" type="slidenum">
              <a:rPr lang="en-US" sz="1700" smtClean="0">
                <a:solidFill>
                  <a:srgbClr val="898989"/>
                </a:solidFill>
                <a:ea typeface="MS PGothic" charset="0"/>
                <a:cs typeface="MS PGothic" charset="0"/>
              </a:rPr>
              <a:pPr eaLnBrk="1" hangingPunct="1"/>
              <a:t>38</a:t>
            </a:fld>
            <a:endParaRPr lang="en-US" sz="1700" dirty="0">
              <a:solidFill>
                <a:srgbClr val="898989"/>
              </a:solidFill>
              <a:ea typeface="MS PGothic" charset="0"/>
              <a:cs typeface="MS PGothic" charset="0"/>
            </a:endParaRPr>
          </a:p>
        </p:txBody>
      </p:sp>
      <p:sp>
        <p:nvSpPr>
          <p:cNvPr id="68" name="Rectangle 7">
            <a:extLst>
              <a:ext uri="{FF2B5EF4-FFF2-40B4-BE49-F238E27FC236}">
                <a16:creationId xmlns:a16="http://schemas.microsoft.com/office/drawing/2014/main" id="{7C0D0666-1AC1-1B41-84BB-700EBA06D539}"/>
              </a:ext>
            </a:extLst>
          </p:cNvPr>
          <p:cNvSpPr>
            <a:spLocks noChangeArrowheads="1"/>
          </p:cNvSpPr>
          <p:nvPr/>
        </p:nvSpPr>
        <p:spPr bwMode="auto">
          <a:xfrm>
            <a:off x="634206" y="2209006"/>
            <a:ext cx="11718132" cy="1131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0028" tIns="65014" rIns="130028" bIns="65014">
            <a:spAutoFit/>
          </a:bodyPr>
          <a:lstStyle/>
          <a:p>
            <a:pPr>
              <a:spcAft>
                <a:spcPts val="600"/>
              </a:spcAft>
              <a:tabLst>
                <a:tab pos="1302535" algn="l"/>
                <a:tab pos="1555367" algn="l"/>
                <a:tab pos="2765346" algn="l"/>
              </a:tabLst>
            </a:pPr>
            <a:r>
              <a:rPr lang="en-US" sz="2000" dirty="0">
                <a:solidFill>
                  <a:srgbClr val="000000"/>
                </a:solidFill>
                <a:latin typeface="Helvetica Neue" panose="02000503000000020004" pitchFamily="2" charset="0"/>
              </a:rPr>
              <a:t>For streaming data, the “Packet” paradigm changes its meaning a bit</a:t>
            </a:r>
          </a:p>
          <a:p>
            <a:pPr>
              <a:spcAft>
                <a:spcPts val="600"/>
              </a:spcAft>
              <a:tabLst>
                <a:tab pos="1302535" algn="l"/>
                <a:tab pos="1555367" algn="l"/>
                <a:tab pos="2765346" algn="l"/>
              </a:tabLst>
            </a:pPr>
            <a:r>
              <a:rPr lang="en-US" sz="2000" dirty="0">
                <a:solidFill>
                  <a:srgbClr val="000000"/>
                </a:solidFill>
                <a:latin typeface="Helvetica Neue" panose="02000503000000020004" pitchFamily="2" charset="0"/>
              </a:rPr>
              <a:t>It becomes like a packet in the Voice-Over-IP sense - VoIP is chopping an audio waveform into conveniently-sized chunks to transfer through a network</a:t>
            </a:r>
          </a:p>
        </p:txBody>
      </p:sp>
      <p:pic>
        <p:nvPicPr>
          <p:cNvPr id="6" name="Picture 5">
            <a:extLst>
              <a:ext uri="{FF2B5EF4-FFF2-40B4-BE49-F238E27FC236}">
                <a16:creationId xmlns:a16="http://schemas.microsoft.com/office/drawing/2014/main" id="{5E0D4B10-5D55-9649-8FD3-B984532B91F1}"/>
              </a:ext>
            </a:extLst>
          </p:cNvPr>
          <p:cNvPicPr>
            <a:picLocks noChangeAspect="1"/>
          </p:cNvPicPr>
          <p:nvPr/>
        </p:nvPicPr>
        <p:blipFill>
          <a:blip r:embed="rId2"/>
          <a:stretch>
            <a:fillRect/>
          </a:stretch>
        </p:blipFill>
        <p:spPr>
          <a:xfrm>
            <a:off x="938212" y="3656806"/>
            <a:ext cx="10020300" cy="1219200"/>
          </a:xfrm>
          <a:prstGeom prst="rect">
            <a:avLst/>
          </a:prstGeom>
        </p:spPr>
      </p:pic>
      <p:pic>
        <p:nvPicPr>
          <p:cNvPr id="87" name="Picture 86">
            <a:extLst>
              <a:ext uri="{FF2B5EF4-FFF2-40B4-BE49-F238E27FC236}">
                <a16:creationId xmlns:a16="http://schemas.microsoft.com/office/drawing/2014/main" id="{08233044-9F28-F846-9243-E5F916D39474}"/>
              </a:ext>
            </a:extLst>
          </p:cNvPr>
          <p:cNvPicPr>
            <a:picLocks noChangeAspect="1"/>
          </p:cNvPicPr>
          <p:nvPr/>
        </p:nvPicPr>
        <p:blipFill rotWithShape="1">
          <a:blip r:embed="rId2"/>
          <a:srcRect r="86336"/>
          <a:stretch/>
        </p:blipFill>
        <p:spPr>
          <a:xfrm>
            <a:off x="707231" y="5594350"/>
            <a:ext cx="1369219" cy="1219200"/>
          </a:xfrm>
          <a:prstGeom prst="rect">
            <a:avLst/>
          </a:prstGeom>
          <a:ln w="28575">
            <a:solidFill>
              <a:srgbClr val="FF0000"/>
            </a:solidFill>
          </a:ln>
        </p:spPr>
      </p:pic>
      <p:pic>
        <p:nvPicPr>
          <p:cNvPr id="88" name="Picture 87">
            <a:extLst>
              <a:ext uri="{FF2B5EF4-FFF2-40B4-BE49-F238E27FC236}">
                <a16:creationId xmlns:a16="http://schemas.microsoft.com/office/drawing/2014/main" id="{AA403098-F6CA-5F4B-AB61-19DBFD85D1E2}"/>
              </a:ext>
            </a:extLst>
          </p:cNvPr>
          <p:cNvPicPr>
            <a:picLocks noChangeAspect="1"/>
          </p:cNvPicPr>
          <p:nvPr/>
        </p:nvPicPr>
        <p:blipFill rotWithShape="1">
          <a:blip r:embed="rId2"/>
          <a:srcRect l="13403" r="72932"/>
          <a:stretch/>
        </p:blipFill>
        <p:spPr>
          <a:xfrm>
            <a:off x="2228850" y="5594350"/>
            <a:ext cx="1369219" cy="1219200"/>
          </a:xfrm>
          <a:prstGeom prst="rect">
            <a:avLst/>
          </a:prstGeom>
          <a:ln w="28575">
            <a:solidFill>
              <a:srgbClr val="FF0000"/>
            </a:solidFill>
          </a:ln>
        </p:spPr>
      </p:pic>
      <p:pic>
        <p:nvPicPr>
          <p:cNvPr id="89" name="Picture 88">
            <a:extLst>
              <a:ext uri="{FF2B5EF4-FFF2-40B4-BE49-F238E27FC236}">
                <a16:creationId xmlns:a16="http://schemas.microsoft.com/office/drawing/2014/main" id="{DF1C68F5-65D9-BD43-A566-545AE02DF0A5}"/>
              </a:ext>
            </a:extLst>
          </p:cNvPr>
          <p:cNvPicPr>
            <a:picLocks noChangeAspect="1"/>
          </p:cNvPicPr>
          <p:nvPr/>
        </p:nvPicPr>
        <p:blipFill rotWithShape="1">
          <a:blip r:embed="rId2"/>
          <a:srcRect l="26806" r="51117"/>
          <a:stretch/>
        </p:blipFill>
        <p:spPr>
          <a:xfrm>
            <a:off x="3752850" y="5594350"/>
            <a:ext cx="2212183" cy="1219200"/>
          </a:xfrm>
          <a:prstGeom prst="rect">
            <a:avLst/>
          </a:prstGeom>
          <a:ln w="28575">
            <a:solidFill>
              <a:srgbClr val="FF0000"/>
            </a:solidFill>
          </a:ln>
        </p:spPr>
      </p:pic>
      <p:pic>
        <p:nvPicPr>
          <p:cNvPr id="90" name="Picture 89">
            <a:extLst>
              <a:ext uri="{FF2B5EF4-FFF2-40B4-BE49-F238E27FC236}">
                <a16:creationId xmlns:a16="http://schemas.microsoft.com/office/drawing/2014/main" id="{AB1B8F62-62D1-434E-851D-12DBA6CF9059}"/>
              </a:ext>
            </a:extLst>
          </p:cNvPr>
          <p:cNvPicPr>
            <a:picLocks noChangeAspect="1"/>
          </p:cNvPicPr>
          <p:nvPr/>
        </p:nvPicPr>
        <p:blipFill rotWithShape="1">
          <a:blip r:embed="rId2"/>
          <a:srcRect l="48622" r="22156"/>
          <a:stretch/>
        </p:blipFill>
        <p:spPr>
          <a:xfrm>
            <a:off x="6115050" y="5594350"/>
            <a:ext cx="2928145" cy="1219200"/>
          </a:xfrm>
          <a:prstGeom prst="rect">
            <a:avLst/>
          </a:prstGeom>
          <a:ln w="28575">
            <a:solidFill>
              <a:srgbClr val="FF0000"/>
            </a:solidFill>
          </a:ln>
        </p:spPr>
      </p:pic>
      <p:pic>
        <p:nvPicPr>
          <p:cNvPr id="91" name="Picture 90">
            <a:extLst>
              <a:ext uri="{FF2B5EF4-FFF2-40B4-BE49-F238E27FC236}">
                <a16:creationId xmlns:a16="http://schemas.microsoft.com/office/drawing/2014/main" id="{C80DC8A1-9A81-1740-8611-B300A53750CA}"/>
              </a:ext>
            </a:extLst>
          </p:cNvPr>
          <p:cNvPicPr>
            <a:picLocks noChangeAspect="1"/>
          </p:cNvPicPr>
          <p:nvPr/>
        </p:nvPicPr>
        <p:blipFill rotWithShape="1">
          <a:blip r:embed="rId2"/>
          <a:srcRect l="77891"/>
          <a:stretch/>
        </p:blipFill>
        <p:spPr>
          <a:xfrm>
            <a:off x="9163050" y="5594350"/>
            <a:ext cx="2215356" cy="1219200"/>
          </a:xfrm>
          <a:prstGeom prst="rect">
            <a:avLst/>
          </a:prstGeom>
          <a:ln w="28575">
            <a:solidFill>
              <a:srgbClr val="FF0000"/>
            </a:solidFill>
          </a:ln>
        </p:spPr>
      </p:pic>
      <p:cxnSp>
        <p:nvCxnSpPr>
          <p:cNvPr id="93" name="Straight Arrow Connector 92">
            <a:extLst>
              <a:ext uri="{FF2B5EF4-FFF2-40B4-BE49-F238E27FC236}">
                <a16:creationId xmlns:a16="http://schemas.microsoft.com/office/drawing/2014/main" id="{7E799599-E8F4-3F42-899A-E058A3E94280}"/>
              </a:ext>
            </a:extLst>
          </p:cNvPr>
          <p:cNvCxnSpPr>
            <a:cxnSpLocks/>
          </p:cNvCxnSpPr>
          <p:nvPr/>
        </p:nvCxnSpPr>
        <p:spPr bwMode="auto">
          <a:xfrm>
            <a:off x="1621631" y="4930378"/>
            <a:ext cx="0" cy="663972"/>
          </a:xfrm>
          <a:prstGeom prst="straightConnector1">
            <a:avLst/>
          </a:prstGeom>
          <a:solidFill>
            <a:srgbClr val="00B8FF"/>
          </a:solidFill>
          <a:ln w="28575" cap="flat" cmpd="sng" algn="ctr">
            <a:solidFill>
              <a:srgbClr val="00B05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1" name="Straight Arrow Connector 100">
            <a:extLst>
              <a:ext uri="{FF2B5EF4-FFF2-40B4-BE49-F238E27FC236}">
                <a16:creationId xmlns:a16="http://schemas.microsoft.com/office/drawing/2014/main" id="{E2647FE2-997C-C941-8114-E07E434A090A}"/>
              </a:ext>
            </a:extLst>
          </p:cNvPr>
          <p:cNvCxnSpPr>
            <a:cxnSpLocks/>
          </p:cNvCxnSpPr>
          <p:nvPr/>
        </p:nvCxnSpPr>
        <p:spPr bwMode="auto">
          <a:xfrm>
            <a:off x="2917031" y="4930378"/>
            <a:ext cx="0" cy="663972"/>
          </a:xfrm>
          <a:prstGeom prst="straightConnector1">
            <a:avLst/>
          </a:prstGeom>
          <a:solidFill>
            <a:srgbClr val="00B8FF"/>
          </a:solidFill>
          <a:ln w="28575" cap="flat" cmpd="sng" algn="ctr">
            <a:solidFill>
              <a:srgbClr val="00B05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2" name="Straight Arrow Connector 101">
            <a:extLst>
              <a:ext uri="{FF2B5EF4-FFF2-40B4-BE49-F238E27FC236}">
                <a16:creationId xmlns:a16="http://schemas.microsoft.com/office/drawing/2014/main" id="{50DEC93D-E691-2B4D-AD82-B3585FFB8A2D}"/>
              </a:ext>
            </a:extLst>
          </p:cNvPr>
          <p:cNvCxnSpPr>
            <a:cxnSpLocks/>
          </p:cNvCxnSpPr>
          <p:nvPr/>
        </p:nvCxnSpPr>
        <p:spPr bwMode="auto">
          <a:xfrm>
            <a:off x="4822031" y="4930378"/>
            <a:ext cx="0" cy="663972"/>
          </a:xfrm>
          <a:prstGeom prst="straightConnector1">
            <a:avLst/>
          </a:prstGeom>
          <a:solidFill>
            <a:srgbClr val="00B8FF"/>
          </a:solidFill>
          <a:ln w="28575" cap="flat" cmpd="sng" algn="ctr">
            <a:solidFill>
              <a:srgbClr val="00B05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3" name="Straight Arrow Connector 102">
            <a:extLst>
              <a:ext uri="{FF2B5EF4-FFF2-40B4-BE49-F238E27FC236}">
                <a16:creationId xmlns:a16="http://schemas.microsoft.com/office/drawing/2014/main" id="{2E87CB87-8FE7-0249-B456-667281C05D3D}"/>
              </a:ext>
            </a:extLst>
          </p:cNvPr>
          <p:cNvCxnSpPr>
            <a:cxnSpLocks/>
          </p:cNvCxnSpPr>
          <p:nvPr/>
        </p:nvCxnSpPr>
        <p:spPr bwMode="auto">
          <a:xfrm>
            <a:off x="7412831" y="4930378"/>
            <a:ext cx="0" cy="663972"/>
          </a:xfrm>
          <a:prstGeom prst="straightConnector1">
            <a:avLst/>
          </a:prstGeom>
          <a:solidFill>
            <a:srgbClr val="00B8FF"/>
          </a:solidFill>
          <a:ln w="28575" cap="flat" cmpd="sng" algn="ctr">
            <a:solidFill>
              <a:srgbClr val="00B05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4" name="Straight Arrow Connector 103">
            <a:extLst>
              <a:ext uri="{FF2B5EF4-FFF2-40B4-BE49-F238E27FC236}">
                <a16:creationId xmlns:a16="http://schemas.microsoft.com/office/drawing/2014/main" id="{F053EE2D-4D2C-AE44-BF2F-030F440F5CFA}"/>
              </a:ext>
            </a:extLst>
          </p:cNvPr>
          <p:cNvCxnSpPr>
            <a:cxnSpLocks/>
          </p:cNvCxnSpPr>
          <p:nvPr/>
        </p:nvCxnSpPr>
        <p:spPr bwMode="auto">
          <a:xfrm>
            <a:off x="10156031" y="4930378"/>
            <a:ext cx="0" cy="663972"/>
          </a:xfrm>
          <a:prstGeom prst="straightConnector1">
            <a:avLst/>
          </a:prstGeom>
          <a:solidFill>
            <a:srgbClr val="00B8FF"/>
          </a:solidFill>
          <a:ln w="28575" cap="flat" cmpd="sng" algn="ctr">
            <a:solidFill>
              <a:srgbClr val="00B05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05" name="Rectangle 104">
            <a:extLst>
              <a:ext uri="{FF2B5EF4-FFF2-40B4-BE49-F238E27FC236}">
                <a16:creationId xmlns:a16="http://schemas.microsoft.com/office/drawing/2014/main" id="{897E51EE-1960-D140-B996-4B92F396AE0E}"/>
              </a:ext>
            </a:extLst>
          </p:cNvPr>
          <p:cNvSpPr/>
          <p:nvPr/>
        </p:nvSpPr>
        <p:spPr>
          <a:xfrm>
            <a:off x="1060659" y="6536551"/>
            <a:ext cx="662361" cy="276999"/>
          </a:xfrm>
          <a:prstGeom prst="rect">
            <a:avLst/>
          </a:prstGeom>
        </p:spPr>
        <p:txBody>
          <a:bodyPr wrap="none">
            <a:spAutoFit/>
          </a:bodyPr>
          <a:lstStyle/>
          <a:p>
            <a:r>
              <a:rPr lang="en-US" dirty="0">
                <a:solidFill>
                  <a:srgbClr val="000000"/>
                </a:solidFill>
                <a:latin typeface="Helvetica Neue" panose="02000503000000020004" pitchFamily="2" charset="0"/>
              </a:rPr>
              <a:t>Packet</a:t>
            </a:r>
            <a:endParaRPr lang="en-US" dirty="0"/>
          </a:p>
        </p:txBody>
      </p:sp>
      <p:sp>
        <p:nvSpPr>
          <p:cNvPr id="106" name="Rectangle 105">
            <a:extLst>
              <a:ext uri="{FF2B5EF4-FFF2-40B4-BE49-F238E27FC236}">
                <a16:creationId xmlns:a16="http://schemas.microsoft.com/office/drawing/2014/main" id="{0F44BFBC-CE00-A841-97B0-6157C7826B2B}"/>
              </a:ext>
            </a:extLst>
          </p:cNvPr>
          <p:cNvSpPr/>
          <p:nvPr/>
        </p:nvSpPr>
        <p:spPr>
          <a:xfrm>
            <a:off x="2615406" y="6552406"/>
            <a:ext cx="662361" cy="276999"/>
          </a:xfrm>
          <a:prstGeom prst="rect">
            <a:avLst/>
          </a:prstGeom>
        </p:spPr>
        <p:txBody>
          <a:bodyPr wrap="none">
            <a:spAutoFit/>
          </a:bodyPr>
          <a:lstStyle/>
          <a:p>
            <a:r>
              <a:rPr lang="en-US" dirty="0">
                <a:solidFill>
                  <a:srgbClr val="000000"/>
                </a:solidFill>
                <a:latin typeface="Helvetica Neue" panose="02000503000000020004" pitchFamily="2" charset="0"/>
              </a:rPr>
              <a:t>Packet</a:t>
            </a:r>
            <a:endParaRPr lang="en-US" dirty="0"/>
          </a:p>
        </p:txBody>
      </p:sp>
      <p:sp>
        <p:nvSpPr>
          <p:cNvPr id="107" name="Rectangle 106">
            <a:extLst>
              <a:ext uri="{FF2B5EF4-FFF2-40B4-BE49-F238E27FC236}">
                <a16:creationId xmlns:a16="http://schemas.microsoft.com/office/drawing/2014/main" id="{2A5BE538-3F9B-0445-B572-ADD224DF7CD1}"/>
              </a:ext>
            </a:extLst>
          </p:cNvPr>
          <p:cNvSpPr/>
          <p:nvPr/>
        </p:nvSpPr>
        <p:spPr>
          <a:xfrm>
            <a:off x="4467645" y="6568261"/>
            <a:ext cx="662361" cy="276999"/>
          </a:xfrm>
          <a:prstGeom prst="rect">
            <a:avLst/>
          </a:prstGeom>
        </p:spPr>
        <p:txBody>
          <a:bodyPr wrap="none">
            <a:spAutoFit/>
          </a:bodyPr>
          <a:lstStyle/>
          <a:p>
            <a:r>
              <a:rPr lang="en-US" dirty="0">
                <a:solidFill>
                  <a:srgbClr val="000000"/>
                </a:solidFill>
                <a:latin typeface="Helvetica Neue" panose="02000503000000020004" pitchFamily="2" charset="0"/>
              </a:rPr>
              <a:t>Packet</a:t>
            </a:r>
            <a:endParaRPr lang="en-US" dirty="0"/>
          </a:p>
        </p:txBody>
      </p:sp>
      <p:sp>
        <p:nvSpPr>
          <p:cNvPr id="108" name="Rectangle 107">
            <a:extLst>
              <a:ext uri="{FF2B5EF4-FFF2-40B4-BE49-F238E27FC236}">
                <a16:creationId xmlns:a16="http://schemas.microsoft.com/office/drawing/2014/main" id="{DD39CA00-F585-9541-830A-900A4140FA00}"/>
              </a:ext>
            </a:extLst>
          </p:cNvPr>
          <p:cNvSpPr/>
          <p:nvPr/>
        </p:nvSpPr>
        <p:spPr>
          <a:xfrm>
            <a:off x="7210845" y="6584116"/>
            <a:ext cx="662361" cy="276999"/>
          </a:xfrm>
          <a:prstGeom prst="rect">
            <a:avLst/>
          </a:prstGeom>
        </p:spPr>
        <p:txBody>
          <a:bodyPr wrap="none">
            <a:spAutoFit/>
          </a:bodyPr>
          <a:lstStyle/>
          <a:p>
            <a:r>
              <a:rPr lang="en-US" dirty="0">
                <a:solidFill>
                  <a:srgbClr val="000000"/>
                </a:solidFill>
                <a:latin typeface="Helvetica Neue" panose="02000503000000020004" pitchFamily="2" charset="0"/>
              </a:rPr>
              <a:t>Packet</a:t>
            </a:r>
            <a:endParaRPr lang="en-US" dirty="0"/>
          </a:p>
        </p:txBody>
      </p:sp>
      <p:sp>
        <p:nvSpPr>
          <p:cNvPr id="109" name="Rectangle 108">
            <a:extLst>
              <a:ext uri="{FF2B5EF4-FFF2-40B4-BE49-F238E27FC236}">
                <a16:creationId xmlns:a16="http://schemas.microsoft.com/office/drawing/2014/main" id="{91555DAA-71DE-B14C-82ED-27E924472015}"/>
              </a:ext>
            </a:extLst>
          </p:cNvPr>
          <p:cNvSpPr/>
          <p:nvPr/>
        </p:nvSpPr>
        <p:spPr>
          <a:xfrm>
            <a:off x="9954045" y="6599971"/>
            <a:ext cx="662361" cy="276999"/>
          </a:xfrm>
          <a:prstGeom prst="rect">
            <a:avLst/>
          </a:prstGeom>
        </p:spPr>
        <p:txBody>
          <a:bodyPr wrap="none">
            <a:spAutoFit/>
          </a:bodyPr>
          <a:lstStyle/>
          <a:p>
            <a:r>
              <a:rPr lang="en-US" dirty="0">
                <a:solidFill>
                  <a:srgbClr val="000000"/>
                </a:solidFill>
                <a:latin typeface="Helvetica Neue" panose="02000503000000020004" pitchFamily="2" charset="0"/>
              </a:rPr>
              <a:t>Packet</a:t>
            </a:r>
            <a:endParaRPr lang="en-US" dirty="0"/>
          </a:p>
        </p:txBody>
      </p:sp>
      <p:sp>
        <p:nvSpPr>
          <p:cNvPr id="110" name="Rectangle 7">
            <a:extLst>
              <a:ext uri="{FF2B5EF4-FFF2-40B4-BE49-F238E27FC236}">
                <a16:creationId xmlns:a16="http://schemas.microsoft.com/office/drawing/2014/main" id="{091F9004-EBAC-694B-97D0-1C270EBF0F8C}"/>
              </a:ext>
            </a:extLst>
          </p:cNvPr>
          <p:cNvSpPr>
            <a:spLocks noChangeArrowheads="1"/>
          </p:cNvSpPr>
          <p:nvPr/>
        </p:nvSpPr>
        <p:spPr bwMode="auto">
          <a:xfrm>
            <a:off x="671512" y="7168948"/>
            <a:ext cx="11718132" cy="8237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0028" tIns="65014" rIns="130028" bIns="65014">
            <a:spAutoFit/>
          </a:bodyPr>
          <a:lstStyle/>
          <a:p>
            <a:pPr>
              <a:spcAft>
                <a:spcPts val="600"/>
              </a:spcAft>
              <a:tabLst>
                <a:tab pos="1302535" algn="l"/>
                <a:tab pos="1555367" algn="l"/>
                <a:tab pos="2765346" algn="l"/>
              </a:tabLst>
            </a:pPr>
            <a:r>
              <a:rPr lang="en-US" sz="2000" dirty="0">
                <a:solidFill>
                  <a:srgbClr val="000000"/>
                </a:solidFill>
                <a:latin typeface="Helvetica Neue" panose="02000503000000020004" pitchFamily="2" charset="0"/>
              </a:rPr>
              <a:t>We are chopping the streaming detector data into conveniently-sized packets for storage</a:t>
            </a:r>
          </a:p>
          <a:p>
            <a:pPr>
              <a:spcAft>
                <a:spcPts val="600"/>
              </a:spcAft>
              <a:tabLst>
                <a:tab pos="1302535" algn="l"/>
                <a:tab pos="1555367" algn="l"/>
                <a:tab pos="2765346" algn="l"/>
              </a:tabLst>
            </a:pPr>
            <a:r>
              <a:rPr lang="en-US" sz="2000" dirty="0">
                <a:solidFill>
                  <a:srgbClr val="000000"/>
                </a:solidFill>
                <a:latin typeface="Helvetica Neue" panose="02000503000000020004" pitchFamily="2" charset="0"/>
              </a:rPr>
              <a:t>Here: Streaming </a:t>
            </a:r>
            <a:r>
              <a:rPr lang="en-US" sz="2000" dirty="0" err="1">
                <a:solidFill>
                  <a:srgbClr val="000000"/>
                </a:solidFill>
                <a:latin typeface="Helvetica Neue" panose="02000503000000020004" pitchFamily="2" charset="0"/>
              </a:rPr>
              <a:t>sPHENIX</a:t>
            </a:r>
            <a:r>
              <a:rPr lang="en-US" sz="2000" dirty="0">
                <a:solidFill>
                  <a:srgbClr val="000000"/>
                </a:solidFill>
                <a:latin typeface="Helvetica Neue" panose="02000503000000020004" pitchFamily="2" charset="0"/>
              </a:rPr>
              <a:t> TPC data (entire </a:t>
            </a:r>
            <a:r>
              <a:rPr lang="en-US" sz="2000" dirty="0" err="1">
                <a:solidFill>
                  <a:srgbClr val="000000"/>
                </a:solidFill>
                <a:latin typeface="Helvetica Neue" panose="02000503000000020004" pitchFamily="2" charset="0"/>
              </a:rPr>
              <a:t>sPHENIX</a:t>
            </a:r>
            <a:r>
              <a:rPr lang="en-US" sz="2000" dirty="0">
                <a:solidFill>
                  <a:srgbClr val="000000"/>
                </a:solidFill>
                <a:latin typeface="Helvetica Neue" panose="02000503000000020004" pitchFamily="2" charset="0"/>
              </a:rPr>
              <a:t> tracking system streams!)</a:t>
            </a:r>
          </a:p>
        </p:txBody>
      </p:sp>
      <p:sp>
        <p:nvSpPr>
          <p:cNvPr id="111" name="Rectangle 110">
            <a:extLst>
              <a:ext uri="{FF2B5EF4-FFF2-40B4-BE49-F238E27FC236}">
                <a16:creationId xmlns:a16="http://schemas.microsoft.com/office/drawing/2014/main" id="{9F8CB43D-4F11-D143-B746-340C780782B8}"/>
              </a:ext>
            </a:extLst>
          </p:cNvPr>
          <p:cNvSpPr/>
          <p:nvPr/>
        </p:nvSpPr>
        <p:spPr>
          <a:xfrm>
            <a:off x="1009650" y="8152606"/>
            <a:ext cx="10210800" cy="1077218"/>
          </a:xfrm>
          <a:prstGeom prst="rect">
            <a:avLst/>
          </a:prstGeom>
          <a:solidFill>
            <a:srgbClr val="FAFFB7"/>
          </a:solidFill>
        </p:spPr>
        <p:txBody>
          <a:bodyPr wrap="square">
            <a:spAutoFit/>
          </a:bodyPr>
          <a:lstStyle/>
          <a:p>
            <a:r>
              <a:rPr lang="en-US" sz="1600" b="1" dirty="0">
                <a:solidFill>
                  <a:srgbClr val="C00000"/>
                </a:solidFill>
                <a:latin typeface="Courier New" panose="02070309020205020404" pitchFamily="49" charset="0"/>
                <a:cs typeface="Courier New" panose="02070309020205020404" pitchFamily="49" charset="0"/>
              </a:rPr>
              <a:t>$ </a:t>
            </a:r>
            <a:r>
              <a:rPr lang="en-US" sz="1600" b="1" dirty="0" err="1">
                <a:solidFill>
                  <a:srgbClr val="C00000"/>
                </a:solidFill>
                <a:latin typeface="Courier New" panose="02070309020205020404" pitchFamily="49" charset="0"/>
                <a:cs typeface="Courier New" panose="02070309020205020404" pitchFamily="49" charset="0"/>
              </a:rPr>
              <a:t>dlist</a:t>
            </a:r>
            <a:r>
              <a:rPr lang="en-US" sz="1600" b="1" dirty="0">
                <a:solidFill>
                  <a:srgbClr val="C00000"/>
                </a:solidFill>
                <a:latin typeface="Courier New" panose="02070309020205020404" pitchFamily="49" charset="0"/>
                <a:cs typeface="Courier New" panose="02070309020205020404" pitchFamily="49" charset="0"/>
              </a:rPr>
              <a:t>  rcdaq-00002343-0000.evt -</a:t>
            </a:r>
            <a:r>
              <a:rPr lang="en-US" sz="1600" b="1" dirty="0" err="1">
                <a:solidFill>
                  <a:srgbClr val="C00000"/>
                </a:solidFill>
                <a:latin typeface="Courier New" panose="02070309020205020404" pitchFamily="49" charset="0"/>
                <a:cs typeface="Courier New" panose="02070309020205020404" pitchFamily="49" charset="0"/>
              </a:rPr>
              <a:t>i</a:t>
            </a:r>
            <a:endParaRPr lang="en-US" sz="1600" b="1" dirty="0">
              <a:solidFill>
                <a:srgbClr val="C00000"/>
              </a:solidFill>
              <a:latin typeface="Courier New" panose="02070309020205020404" pitchFamily="49" charset="0"/>
              <a:cs typeface="Courier New" panose="02070309020205020404" pitchFamily="49" charset="0"/>
            </a:endParaRPr>
          </a:p>
          <a:p>
            <a:r>
              <a:rPr lang="en-US" sz="1600" b="1" dirty="0">
                <a:solidFill>
                  <a:srgbClr val="C00000"/>
                </a:solidFill>
                <a:latin typeface="Courier New" panose="02070309020205020404" pitchFamily="49" charset="0"/>
                <a:cs typeface="Courier New" panose="02070309020205020404" pitchFamily="49" charset="0"/>
              </a:rPr>
              <a:t> -- Event     2 Run:  2343 length: 5242872 type:  2 (Streaming Data)  1550500750</a:t>
            </a:r>
          </a:p>
          <a:p>
            <a:r>
              <a:rPr lang="en-US" sz="1600" b="1" dirty="0">
                <a:solidFill>
                  <a:srgbClr val="C00000"/>
                </a:solidFill>
                <a:latin typeface="Courier New" panose="02070309020205020404" pitchFamily="49" charset="0"/>
                <a:cs typeface="Courier New" panose="02070309020205020404" pitchFamily="49" charset="0"/>
              </a:rPr>
              <a:t>Packet  3001 5242864 -1 (</a:t>
            </a:r>
            <a:r>
              <a:rPr lang="en-US" sz="1600" b="1" dirty="0" err="1">
                <a:solidFill>
                  <a:srgbClr val="C00000"/>
                </a:solidFill>
                <a:latin typeface="Courier New" panose="02070309020205020404" pitchFamily="49" charset="0"/>
                <a:cs typeface="Courier New" panose="02070309020205020404" pitchFamily="49" charset="0"/>
              </a:rPr>
              <a:t>sPHENIX</a:t>
            </a:r>
            <a:r>
              <a:rPr lang="en-US" sz="1600" b="1" dirty="0">
                <a:solidFill>
                  <a:srgbClr val="C00000"/>
                </a:solidFill>
                <a:latin typeface="Courier New" panose="02070309020205020404" pitchFamily="49" charset="0"/>
                <a:cs typeface="Courier New" panose="02070309020205020404" pitchFamily="49" charset="0"/>
              </a:rPr>
              <a:t> Packet)  99 (IDTPCFEEV2)</a:t>
            </a:r>
          </a:p>
          <a:p>
            <a:r>
              <a:rPr lang="en-US" sz="1600" b="1" dirty="0">
                <a:solidFill>
                  <a:srgbClr val="C00000"/>
                </a:solidFill>
                <a:latin typeface="Courier New" panose="02070309020205020404" pitchFamily="49" charset="0"/>
                <a:cs typeface="Courier New" panose="02070309020205020404" pitchFamily="49" charset="0"/>
              </a:rPr>
              <a:t>$</a:t>
            </a:r>
          </a:p>
        </p:txBody>
      </p:sp>
      <p:sp>
        <p:nvSpPr>
          <p:cNvPr id="3" name="Slide Number Placeholder 2">
            <a:extLst>
              <a:ext uri="{FF2B5EF4-FFF2-40B4-BE49-F238E27FC236}">
                <a16:creationId xmlns:a16="http://schemas.microsoft.com/office/drawing/2014/main" id="{CC416E5E-FB1F-F1D7-F425-D7F1364EBB2C}"/>
              </a:ext>
            </a:extLst>
          </p:cNvPr>
          <p:cNvSpPr>
            <a:spLocks noGrp="1"/>
          </p:cNvSpPr>
          <p:nvPr>
            <p:ph type="sldNum" sz="quarter" idx="4"/>
          </p:nvPr>
        </p:nvSpPr>
        <p:spPr/>
        <p:txBody>
          <a:bodyPr/>
          <a:lstStyle/>
          <a:p>
            <a:fld id="{7D854EC2-8F58-5C4F-8AEB-33CAAE66C4BD}" type="slidenum">
              <a:rPr lang="en-US" smtClean="0"/>
              <a:t>38</a:t>
            </a:fld>
            <a:endParaRPr lang="en-US" dirty="0"/>
          </a:p>
        </p:txBody>
      </p:sp>
    </p:spTree>
    <p:extLst>
      <p:ext uri="{BB962C8B-B14F-4D97-AF65-F5344CB8AC3E}">
        <p14:creationId xmlns:p14="http://schemas.microsoft.com/office/powerpoint/2010/main" val="655325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128" y="527738"/>
            <a:ext cx="12088924" cy="1300268"/>
          </a:xfrm>
        </p:spPr>
        <p:txBody>
          <a:bodyPr rtlCol="0">
            <a:normAutofit/>
          </a:bodyPr>
          <a:lstStyle/>
          <a:p>
            <a:pPr eaLnBrk="1" fontAlgn="auto" hangingPunct="1">
              <a:spcAft>
                <a:spcPts val="0"/>
              </a:spcAft>
              <a:defRPr/>
            </a:pPr>
            <a:r>
              <a:rPr lang="en-US" dirty="0">
                <a:latin typeface="+mn-lt"/>
                <a:ea typeface="+mj-ea"/>
                <a:cs typeface="+mj-cs"/>
              </a:rPr>
              <a:t> Why do we call those “</a:t>
            </a:r>
            <a:r>
              <a:rPr lang="en-US" dirty="0" err="1">
                <a:latin typeface="+mn-lt"/>
                <a:ea typeface="+mj-ea"/>
                <a:cs typeface="+mj-cs"/>
              </a:rPr>
              <a:t>BufferBoxes</a:t>
            </a:r>
            <a:r>
              <a:rPr lang="en-US" dirty="0">
                <a:latin typeface="+mn-lt"/>
                <a:ea typeface="+mj-ea"/>
                <a:cs typeface="+mj-cs"/>
              </a:rPr>
              <a:t>”?</a:t>
            </a:r>
            <a:endParaRPr lang="en-US" sz="6800" dirty="0">
              <a:latin typeface="+mn-lt"/>
            </a:endParaRPr>
          </a:p>
        </p:txBody>
      </p:sp>
      <p:sp>
        <p:nvSpPr>
          <p:cNvPr id="4" name="Date Placeholder 3"/>
          <p:cNvSpPr>
            <a:spLocks noGrp="1"/>
          </p:cNvSpPr>
          <p:nvPr>
            <p:ph type="dt" sz="quarter" idx="4294967295"/>
          </p:nvPr>
        </p:nvSpPr>
        <p:spPr>
          <a:xfrm>
            <a:off x="650161" y="9232810"/>
            <a:ext cx="3034083" cy="519204"/>
          </a:xfrm>
          <a:prstGeom prst="rect">
            <a:avLst/>
          </a:prstGeom>
        </p:spPr>
        <p:txBody>
          <a:bodyPr lIns="130028" tIns="65014" rIns="130028" bIns="65014" rtlCol="0"/>
          <a:lstStyle/>
          <a:p>
            <a:pPr fontAlgn="auto">
              <a:spcBef>
                <a:spcPts val="0"/>
              </a:spcBef>
              <a:spcAft>
                <a:spcPts val="0"/>
              </a:spcAft>
              <a:defRPr/>
            </a:pPr>
            <a:r>
              <a:rPr lang="en-US">
                <a:solidFill>
                  <a:schemeClr val="tx1">
                    <a:tint val="75000"/>
                  </a:schemeClr>
                </a:solidFill>
                <a:latin typeface="+mn-lt"/>
                <a:ea typeface="+mn-ea"/>
                <a:cs typeface="+mn-cs"/>
              </a:rPr>
              <a:t>10/21/2020</a:t>
            </a:r>
            <a:endParaRPr lang="en-US" dirty="0">
              <a:solidFill>
                <a:schemeClr val="tx1">
                  <a:tint val="75000"/>
                </a:schemeClr>
              </a:solidFill>
              <a:latin typeface="+mn-lt"/>
              <a:ea typeface="+mn-ea"/>
              <a:cs typeface="+mn-cs"/>
            </a:endParaRPr>
          </a:p>
        </p:txBody>
      </p:sp>
      <p:sp>
        <p:nvSpPr>
          <p:cNvPr id="23556" name="Slide Number Placeholder 5"/>
          <p:cNvSpPr>
            <a:spLocks noGrp="1"/>
          </p:cNvSpPr>
          <p:nvPr>
            <p:ph type="sldNum" sz="quarter" idx="4294967295"/>
          </p:nvPr>
        </p:nvSpPr>
        <p:spPr bwMode="auto">
          <a:xfrm>
            <a:off x="9778545" y="9036816"/>
            <a:ext cx="3034083" cy="51920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0028" tIns="65014" rIns="130028" bIns="65014"/>
          <a:lstStyle>
            <a:lvl1pPr eaLnBrk="0" hangingPunct="0">
              <a:defRPr sz="3400">
                <a:solidFill>
                  <a:schemeClr val="tx1"/>
                </a:solidFill>
                <a:latin typeface="Calibri" charset="0"/>
                <a:ea typeface="ＭＳ Ｐゴシック" charset="0"/>
                <a:cs typeface="ＭＳ Ｐゴシック" charset="0"/>
              </a:defRPr>
            </a:lvl1pPr>
            <a:lvl2pPr marL="1056475" indent="-406337" eaLnBrk="0" hangingPunct="0">
              <a:defRPr sz="3400">
                <a:solidFill>
                  <a:schemeClr val="tx1"/>
                </a:solidFill>
                <a:latin typeface="Calibri" charset="0"/>
                <a:ea typeface="ＭＳ Ｐゴシック" charset="0"/>
              </a:defRPr>
            </a:lvl2pPr>
            <a:lvl3pPr marL="1625346" indent="-325069" eaLnBrk="0" hangingPunct="0">
              <a:defRPr sz="3400">
                <a:solidFill>
                  <a:schemeClr val="tx1"/>
                </a:solidFill>
                <a:latin typeface="Calibri" charset="0"/>
                <a:ea typeface="ＭＳ Ｐゴシック" charset="0"/>
              </a:defRPr>
            </a:lvl3pPr>
            <a:lvl4pPr marL="2275484" indent="-325069" eaLnBrk="0" hangingPunct="0">
              <a:defRPr sz="3400">
                <a:solidFill>
                  <a:schemeClr val="tx1"/>
                </a:solidFill>
                <a:latin typeface="Calibri" charset="0"/>
                <a:ea typeface="ＭＳ Ｐゴシック" charset="0"/>
              </a:defRPr>
            </a:lvl4pPr>
            <a:lvl5pPr marL="2925623" indent="-325069" eaLnBrk="0" hangingPunct="0">
              <a:defRPr sz="3400">
                <a:solidFill>
                  <a:schemeClr val="tx1"/>
                </a:solidFill>
                <a:latin typeface="Calibri" charset="0"/>
                <a:ea typeface="ＭＳ Ｐゴシック" charset="0"/>
              </a:defRPr>
            </a:lvl5pPr>
            <a:lvl6pPr marL="3575761" indent="-325069" eaLnBrk="0" fontAlgn="base" hangingPunct="0">
              <a:spcBef>
                <a:spcPct val="0"/>
              </a:spcBef>
              <a:spcAft>
                <a:spcPct val="0"/>
              </a:spcAft>
              <a:defRPr sz="3400">
                <a:solidFill>
                  <a:schemeClr val="tx1"/>
                </a:solidFill>
                <a:latin typeface="Calibri" charset="0"/>
                <a:ea typeface="ＭＳ Ｐゴシック" charset="0"/>
              </a:defRPr>
            </a:lvl6pPr>
            <a:lvl7pPr marL="4225900" indent="-325069" eaLnBrk="0" fontAlgn="base" hangingPunct="0">
              <a:spcBef>
                <a:spcPct val="0"/>
              </a:spcBef>
              <a:spcAft>
                <a:spcPct val="0"/>
              </a:spcAft>
              <a:defRPr sz="3400">
                <a:solidFill>
                  <a:schemeClr val="tx1"/>
                </a:solidFill>
                <a:latin typeface="Calibri" charset="0"/>
                <a:ea typeface="ＭＳ Ｐゴシック" charset="0"/>
              </a:defRPr>
            </a:lvl7pPr>
            <a:lvl8pPr marL="4876038" indent="-325069" eaLnBrk="0" fontAlgn="base" hangingPunct="0">
              <a:spcBef>
                <a:spcPct val="0"/>
              </a:spcBef>
              <a:spcAft>
                <a:spcPct val="0"/>
              </a:spcAft>
              <a:defRPr sz="3400">
                <a:solidFill>
                  <a:schemeClr val="tx1"/>
                </a:solidFill>
                <a:latin typeface="Calibri" charset="0"/>
                <a:ea typeface="ＭＳ Ｐゴシック" charset="0"/>
              </a:defRPr>
            </a:lvl8pPr>
            <a:lvl9pPr marL="5526176" indent="-325069" eaLnBrk="0" fontAlgn="base" hangingPunct="0">
              <a:spcBef>
                <a:spcPct val="0"/>
              </a:spcBef>
              <a:spcAft>
                <a:spcPct val="0"/>
              </a:spcAft>
              <a:defRPr sz="3400">
                <a:solidFill>
                  <a:schemeClr val="tx1"/>
                </a:solidFill>
                <a:latin typeface="Calibri" charset="0"/>
                <a:ea typeface="ＭＳ Ｐゴシック" charset="0"/>
              </a:defRPr>
            </a:lvl9pPr>
          </a:lstStyle>
          <a:p>
            <a:pPr eaLnBrk="1" hangingPunct="1"/>
            <a:fld id="{F72F3C57-7C2B-4E40-942C-28F30333B40D}" type="slidenum">
              <a:rPr lang="en-US" sz="1700">
                <a:solidFill>
                  <a:srgbClr val="898989"/>
                </a:solidFill>
                <a:ea typeface="MS PGothic" charset="0"/>
                <a:cs typeface="MS PGothic" charset="0"/>
              </a:rPr>
              <a:pPr eaLnBrk="1" hangingPunct="1"/>
              <a:t>39</a:t>
            </a:fld>
            <a:endParaRPr lang="en-US" sz="1700" dirty="0">
              <a:solidFill>
                <a:srgbClr val="898989"/>
              </a:solidFill>
              <a:ea typeface="MS PGothic" charset="0"/>
              <a:cs typeface="MS PGothic" charset="0"/>
            </a:endParaRPr>
          </a:p>
        </p:txBody>
      </p:sp>
      <p:sp>
        <p:nvSpPr>
          <p:cNvPr id="121" name="Slide Number Placeholder 3">
            <a:extLst>
              <a:ext uri="{FF2B5EF4-FFF2-40B4-BE49-F238E27FC236}">
                <a16:creationId xmlns:a16="http://schemas.microsoft.com/office/drawing/2014/main" id="{031B5B3D-28B3-0E4B-859A-AD15A73FA99E}"/>
              </a:ext>
            </a:extLst>
          </p:cNvPr>
          <p:cNvSpPr txBox="1">
            <a:spLocks/>
          </p:cNvSpPr>
          <p:nvPr/>
        </p:nvSpPr>
        <p:spPr>
          <a:xfrm>
            <a:off x="9030012" y="5943051"/>
            <a:ext cx="273610" cy="264974"/>
          </a:xfrm>
          <a:prstGeom prst="rect">
            <a:avLst/>
          </a:prstGeom>
          <a:ln w="12700">
            <a:miter lim="400000"/>
          </a:ln>
        </p:spPr>
        <p:txBody>
          <a:bodyPr wrap="none" lIns="45719" rIns="45719"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lang="en-GB" sz="1800" b="0" i="0" u="none" strike="noStrike" cap="none" spc="0" normalizeH="0" baseline="0">
                <a:ln>
                  <a:noFill/>
                </a:ln>
                <a:solidFill>
                  <a:srgbClr val="000000"/>
                </a:solidFill>
                <a:effectLst/>
                <a:uFillTx/>
              </a:defRPr>
            </a:defPPr>
            <a:lvl1pPr marL="0" marR="0" indent="0" algn="r" defTabSz="914400" rtl="0" eaLnBrk="0" fontAlgn="auto" latinLnBrk="0" hangingPunct="0">
              <a:lnSpc>
                <a:spcPct val="100000"/>
              </a:lnSpc>
              <a:spcBef>
                <a:spcPts val="0"/>
              </a:spcBef>
              <a:spcAft>
                <a:spcPts val="0"/>
              </a:spcAft>
              <a:buClrTx/>
              <a:buSzTx/>
              <a:buFontTx/>
              <a:buNone/>
              <a:tabLst/>
              <a:defRPr kumimoji="0" sz="1200" b="0" i="0" u="none" strike="noStrike" kern="1200"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l" defTabSz="914400" rtl="0" eaLnBrk="0"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2pPr>
            <a:lvl3pPr marL="0" marR="0" indent="914400" algn="l" defTabSz="914400" rtl="0" eaLnBrk="0"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3pPr>
            <a:lvl4pPr marL="0" marR="0" indent="1371600" algn="l" defTabSz="914400" rtl="0" eaLnBrk="0"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4pPr>
            <a:lvl5pPr marL="0" marR="0" indent="1828800" algn="l" defTabSz="914400" rtl="0" eaLnBrk="0"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5pPr>
            <a:lvl6pPr marL="0" marR="0" indent="2286000" algn="l" defTabSz="914400" rtl="0" eaLnBrk="1"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6pPr>
            <a:lvl7pPr marL="0" marR="0" indent="2743200" algn="l" defTabSz="914400" rtl="0" eaLnBrk="1"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7pPr>
            <a:lvl8pPr marL="0" marR="0" indent="3200400" algn="l" defTabSz="914400" rtl="0" eaLnBrk="1"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8pPr>
            <a:lvl9pPr marL="0" marR="0" indent="3657600" algn="l" defTabSz="914400" rtl="0" eaLnBrk="1" fontAlgn="auto" latinLnBrk="0" hangingPunct="0">
              <a:lnSpc>
                <a:spcPct val="100000"/>
              </a:lnSpc>
              <a:spcBef>
                <a:spcPts val="0"/>
              </a:spcBef>
              <a:spcAft>
                <a:spcPts val="0"/>
              </a:spcAft>
              <a:buClrTx/>
              <a:buSzTx/>
              <a:buFontTx/>
              <a:buNone/>
              <a:tabLst/>
              <a:defRPr kumimoji="0" sz="1800" b="0" i="0" u="none" strike="noStrike" kern="1200" cap="none" spc="0" normalizeH="0" baseline="0">
                <a:ln>
                  <a:noFill/>
                </a:ln>
                <a:solidFill>
                  <a:srgbClr val="000000"/>
                </a:solidFill>
                <a:effectLst/>
                <a:uFillTx/>
                <a:latin typeface="+mn-lt"/>
                <a:ea typeface="+mn-ea"/>
                <a:cs typeface="+mn-cs"/>
                <a:sym typeface="Calibri"/>
              </a:defRPr>
            </a:lvl9pPr>
          </a:lstStyle>
          <a:p>
            <a:fld id="{4B932B3A-BA38-40C7-ADEE-2A1902CEB265}" type="slidenum">
              <a:rPr lang="en-US" altLang="en-US" smtClean="0"/>
              <a:pPr/>
              <a:t>39</a:t>
            </a:fld>
            <a:endParaRPr lang="en-US" altLang="en-US"/>
          </a:p>
        </p:txBody>
      </p:sp>
      <p:sp>
        <p:nvSpPr>
          <p:cNvPr id="122" name="Content Placeholder 2">
            <a:extLst>
              <a:ext uri="{FF2B5EF4-FFF2-40B4-BE49-F238E27FC236}">
                <a16:creationId xmlns:a16="http://schemas.microsoft.com/office/drawing/2014/main" id="{6F661947-44BD-6641-84E5-D7BE2A22E34B}"/>
              </a:ext>
            </a:extLst>
          </p:cNvPr>
          <p:cNvSpPr txBox="1">
            <a:spLocks/>
          </p:cNvSpPr>
          <p:nvPr/>
        </p:nvSpPr>
        <p:spPr>
          <a:xfrm>
            <a:off x="3910806" y="2243094"/>
            <a:ext cx="9092407" cy="2990383"/>
          </a:xfrm>
          <a:prstGeom prst="rect">
            <a:avLst/>
          </a:prstGeom>
        </p:spPr>
        <p:txBody>
          <a:bodyPr>
            <a:noAutofit/>
          </a:bodyPr>
          <a:lst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a:lstStyle>
          <a:p>
            <a:pPr>
              <a:spcBef>
                <a:spcPts val="1706"/>
              </a:spcBef>
            </a:pPr>
            <a:r>
              <a:rPr lang="en-US" sz="2400" dirty="0">
                <a:latin typeface="Helvetica Neue" panose="02000503000000020004" pitchFamily="2" charset="0"/>
              </a:rPr>
              <a:t>The data rate at a collider is “</a:t>
            </a:r>
            <a:r>
              <a:rPr lang="en-US" sz="2400" dirty="0" err="1">
                <a:latin typeface="Helvetica Neue" panose="02000503000000020004" pitchFamily="2" charset="0"/>
              </a:rPr>
              <a:t>bursty</a:t>
            </a:r>
            <a:r>
              <a:rPr lang="en-US" sz="2400" dirty="0">
                <a:latin typeface="Helvetica Neue" panose="02000503000000020004" pitchFamily="2" charset="0"/>
              </a:rPr>
              <a:t>” – high luminosity at the begin of a store, then ”burning off” – change of a factor of 2</a:t>
            </a:r>
          </a:p>
          <a:p>
            <a:pPr>
              <a:spcBef>
                <a:spcPts val="1706"/>
              </a:spcBef>
            </a:pPr>
            <a:r>
              <a:rPr lang="en-US" sz="2400" dirty="0">
                <a:latin typeface="Helvetica Neue" panose="02000503000000020004" pitchFamily="2" charset="0"/>
              </a:rPr>
              <a:t>Also gaps in data flowing with collider dump/fill, access, APEX, MD</a:t>
            </a:r>
          </a:p>
          <a:p>
            <a:pPr>
              <a:spcBef>
                <a:spcPts val="1706"/>
              </a:spcBef>
            </a:pPr>
            <a:r>
              <a:rPr lang="en-US" sz="2400" dirty="0">
                <a:latin typeface="Helvetica Neue" panose="02000503000000020004" pitchFamily="2" charset="0"/>
              </a:rPr>
              <a:t>This Buffer boxes allow us to send the average, rather than the peak rate through the WAN </a:t>
            </a:r>
          </a:p>
        </p:txBody>
      </p:sp>
      <p:sp>
        <p:nvSpPr>
          <p:cNvPr id="153" name="Content Placeholder 2">
            <a:extLst>
              <a:ext uri="{FF2B5EF4-FFF2-40B4-BE49-F238E27FC236}">
                <a16:creationId xmlns:a16="http://schemas.microsoft.com/office/drawing/2014/main" id="{BFCEA90D-65EE-474A-9BBC-9201A4DD92E2}"/>
              </a:ext>
            </a:extLst>
          </p:cNvPr>
          <p:cNvSpPr txBox="1">
            <a:spLocks/>
          </p:cNvSpPr>
          <p:nvPr/>
        </p:nvSpPr>
        <p:spPr>
          <a:xfrm>
            <a:off x="9948562" y="6422617"/>
            <a:ext cx="2801444" cy="1300268"/>
          </a:xfrm>
          <a:prstGeom prst="rect">
            <a:avLst/>
          </a:prstGeom>
        </p:spPr>
        <p:txBody>
          <a:bodyPr>
            <a:noAutofit/>
          </a:bodyPr>
          <a:lst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a:lstStyle>
          <a:p>
            <a:pPr marL="0">
              <a:spcBef>
                <a:spcPts val="1706"/>
              </a:spcBef>
            </a:pPr>
            <a:r>
              <a:rPr lang="en-US" sz="1991" dirty="0">
                <a:latin typeface="Helvetica Neue" panose="02000503000000020004" pitchFamily="2" charset="0"/>
              </a:rPr>
              <a:t>2016 (last PHENIX run) beam intensity over a week  </a:t>
            </a:r>
          </a:p>
          <a:p>
            <a:pPr marL="0">
              <a:spcBef>
                <a:spcPts val="1706"/>
              </a:spcBef>
            </a:pPr>
            <a:endParaRPr lang="en-US" sz="1991" dirty="0">
              <a:latin typeface="Helvetica Neue" panose="02000503000000020004" pitchFamily="2" charset="0"/>
            </a:endParaRPr>
          </a:p>
          <a:p>
            <a:pPr marL="0">
              <a:spcBef>
                <a:spcPts val="1706"/>
              </a:spcBef>
            </a:pPr>
            <a:r>
              <a:rPr lang="en-US" sz="1991" dirty="0">
                <a:latin typeface="Helvetica Neue" panose="02000503000000020004" pitchFamily="2" charset="0"/>
              </a:rPr>
              <a:t>Average</a:t>
            </a:r>
          </a:p>
        </p:txBody>
      </p:sp>
      <p:pic>
        <p:nvPicPr>
          <p:cNvPr id="154" name="Picture 153">
            <a:extLst>
              <a:ext uri="{FF2B5EF4-FFF2-40B4-BE49-F238E27FC236}">
                <a16:creationId xmlns:a16="http://schemas.microsoft.com/office/drawing/2014/main" id="{4762C067-ABA8-814D-812D-3F616D958AEE}"/>
              </a:ext>
            </a:extLst>
          </p:cNvPr>
          <p:cNvPicPr>
            <a:picLocks noChangeAspect="1"/>
          </p:cNvPicPr>
          <p:nvPr/>
        </p:nvPicPr>
        <p:blipFill>
          <a:blip r:embed="rId2"/>
          <a:stretch>
            <a:fillRect/>
          </a:stretch>
        </p:blipFill>
        <p:spPr>
          <a:xfrm>
            <a:off x="423563" y="6066810"/>
            <a:ext cx="9354643" cy="3381196"/>
          </a:xfrm>
          <a:prstGeom prst="rect">
            <a:avLst/>
          </a:prstGeom>
        </p:spPr>
      </p:pic>
      <p:cxnSp>
        <p:nvCxnSpPr>
          <p:cNvPr id="7" name="Straight Connector 6">
            <a:extLst>
              <a:ext uri="{FF2B5EF4-FFF2-40B4-BE49-F238E27FC236}">
                <a16:creationId xmlns:a16="http://schemas.microsoft.com/office/drawing/2014/main" id="{4A1EC2B2-9BE1-F04C-B443-7A41F520D8CC}"/>
              </a:ext>
            </a:extLst>
          </p:cNvPr>
          <p:cNvCxnSpPr/>
          <p:nvPr/>
        </p:nvCxnSpPr>
        <p:spPr bwMode="auto">
          <a:xfrm>
            <a:off x="1167606" y="7641817"/>
            <a:ext cx="8458200" cy="0"/>
          </a:xfrm>
          <a:prstGeom prst="line">
            <a:avLst/>
          </a:prstGeom>
          <a:solidFill>
            <a:srgbClr val="00B8FF"/>
          </a:solidFill>
          <a:ln w="19050" cap="flat" cmpd="sng" algn="ctr">
            <a:solidFill>
              <a:srgbClr val="FF0000"/>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Arrow Connector 8">
            <a:extLst>
              <a:ext uri="{FF2B5EF4-FFF2-40B4-BE49-F238E27FC236}">
                <a16:creationId xmlns:a16="http://schemas.microsoft.com/office/drawing/2014/main" id="{605DF0AE-A7BA-1846-A876-A0FC3E8B11C1}"/>
              </a:ext>
            </a:extLst>
          </p:cNvPr>
          <p:cNvCxnSpPr/>
          <p:nvPr/>
        </p:nvCxnSpPr>
        <p:spPr bwMode="auto">
          <a:xfrm flipH="1" flipV="1">
            <a:off x="9625806" y="7722885"/>
            <a:ext cx="533400" cy="376132"/>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33" name="Group 32">
            <a:extLst>
              <a:ext uri="{FF2B5EF4-FFF2-40B4-BE49-F238E27FC236}">
                <a16:creationId xmlns:a16="http://schemas.microsoft.com/office/drawing/2014/main" id="{C80EDDF1-41FF-A135-065F-1CC83D73768D}"/>
              </a:ext>
            </a:extLst>
          </p:cNvPr>
          <p:cNvGrpSpPr/>
          <p:nvPr/>
        </p:nvGrpSpPr>
        <p:grpSpPr>
          <a:xfrm>
            <a:off x="481806" y="2100459"/>
            <a:ext cx="2566490" cy="3842347"/>
            <a:chOff x="481806" y="2100459"/>
            <a:chExt cx="2566490" cy="3842347"/>
          </a:xfrm>
        </p:grpSpPr>
        <p:sp>
          <p:nvSpPr>
            <p:cNvPr id="3" name="Line 54">
              <a:extLst>
                <a:ext uri="{FF2B5EF4-FFF2-40B4-BE49-F238E27FC236}">
                  <a16:creationId xmlns:a16="http://schemas.microsoft.com/office/drawing/2014/main" id="{EECFB3FE-2BFF-7B5A-D945-B3D236CB3CE1}"/>
                </a:ext>
              </a:extLst>
            </p:cNvPr>
            <p:cNvSpPr>
              <a:spLocks noChangeShapeType="1"/>
            </p:cNvSpPr>
            <p:nvPr/>
          </p:nvSpPr>
          <p:spPr bwMode="auto">
            <a:xfrm>
              <a:off x="1834635" y="2261503"/>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5" name="Line 57">
              <a:extLst>
                <a:ext uri="{FF2B5EF4-FFF2-40B4-BE49-F238E27FC236}">
                  <a16:creationId xmlns:a16="http://schemas.microsoft.com/office/drawing/2014/main" id="{6E757D3D-82F0-A8EA-83E8-CADA0B15D9BC}"/>
                </a:ext>
              </a:extLst>
            </p:cNvPr>
            <p:cNvSpPr>
              <a:spLocks noChangeShapeType="1"/>
            </p:cNvSpPr>
            <p:nvPr/>
          </p:nvSpPr>
          <p:spPr bwMode="auto">
            <a:xfrm>
              <a:off x="1834635" y="2905685"/>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6" name="Line 54">
              <a:extLst>
                <a:ext uri="{FF2B5EF4-FFF2-40B4-BE49-F238E27FC236}">
                  <a16:creationId xmlns:a16="http://schemas.microsoft.com/office/drawing/2014/main" id="{F5A54141-0CD4-1BC0-CBEE-A106B3C50885}"/>
                </a:ext>
              </a:extLst>
            </p:cNvPr>
            <p:cNvSpPr>
              <a:spLocks noChangeShapeType="1"/>
            </p:cNvSpPr>
            <p:nvPr/>
          </p:nvSpPr>
          <p:spPr bwMode="auto">
            <a:xfrm>
              <a:off x="1834635" y="2583595"/>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8" name="Line 54">
              <a:extLst>
                <a:ext uri="{FF2B5EF4-FFF2-40B4-BE49-F238E27FC236}">
                  <a16:creationId xmlns:a16="http://schemas.microsoft.com/office/drawing/2014/main" id="{F12BE1AE-DAEC-ECCD-29D7-ABB5E007A42A}"/>
                </a:ext>
              </a:extLst>
            </p:cNvPr>
            <p:cNvSpPr>
              <a:spLocks noChangeShapeType="1"/>
            </p:cNvSpPr>
            <p:nvPr/>
          </p:nvSpPr>
          <p:spPr bwMode="auto">
            <a:xfrm>
              <a:off x="1834635" y="3227776"/>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0" name="Line 54">
              <a:extLst>
                <a:ext uri="{FF2B5EF4-FFF2-40B4-BE49-F238E27FC236}">
                  <a16:creationId xmlns:a16="http://schemas.microsoft.com/office/drawing/2014/main" id="{A8118B9A-4461-9F0F-DCF5-ECFA8D27ED4B}"/>
                </a:ext>
              </a:extLst>
            </p:cNvPr>
            <p:cNvSpPr>
              <a:spLocks noChangeShapeType="1"/>
            </p:cNvSpPr>
            <p:nvPr/>
          </p:nvSpPr>
          <p:spPr bwMode="auto">
            <a:xfrm>
              <a:off x="1834635" y="3549867"/>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1" name="Line 54">
              <a:extLst>
                <a:ext uri="{FF2B5EF4-FFF2-40B4-BE49-F238E27FC236}">
                  <a16:creationId xmlns:a16="http://schemas.microsoft.com/office/drawing/2014/main" id="{A4DCBF5B-10A2-E706-B53A-D33A9F35C44E}"/>
                </a:ext>
              </a:extLst>
            </p:cNvPr>
            <p:cNvSpPr>
              <a:spLocks noChangeShapeType="1"/>
            </p:cNvSpPr>
            <p:nvPr/>
          </p:nvSpPr>
          <p:spPr bwMode="auto">
            <a:xfrm>
              <a:off x="1834635" y="3871958"/>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2" name="Line 54">
              <a:extLst>
                <a:ext uri="{FF2B5EF4-FFF2-40B4-BE49-F238E27FC236}">
                  <a16:creationId xmlns:a16="http://schemas.microsoft.com/office/drawing/2014/main" id="{3A65EC12-5940-99AE-0F71-F0C1BBF2FCE3}"/>
                </a:ext>
              </a:extLst>
            </p:cNvPr>
            <p:cNvSpPr>
              <a:spLocks noChangeShapeType="1"/>
            </p:cNvSpPr>
            <p:nvPr/>
          </p:nvSpPr>
          <p:spPr bwMode="auto">
            <a:xfrm>
              <a:off x="1840455" y="4187327"/>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3" name="Line 57">
              <a:extLst>
                <a:ext uri="{FF2B5EF4-FFF2-40B4-BE49-F238E27FC236}">
                  <a16:creationId xmlns:a16="http://schemas.microsoft.com/office/drawing/2014/main" id="{DE2DEE6B-EC0A-1971-F2A8-1DC666F84CEC}"/>
                </a:ext>
              </a:extLst>
            </p:cNvPr>
            <p:cNvSpPr>
              <a:spLocks noChangeShapeType="1"/>
            </p:cNvSpPr>
            <p:nvPr/>
          </p:nvSpPr>
          <p:spPr bwMode="auto">
            <a:xfrm>
              <a:off x="1840455" y="4831510"/>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4" name="Line 54">
              <a:extLst>
                <a:ext uri="{FF2B5EF4-FFF2-40B4-BE49-F238E27FC236}">
                  <a16:creationId xmlns:a16="http://schemas.microsoft.com/office/drawing/2014/main" id="{BF98B4CB-7A99-572A-049F-E63C9FEDB890}"/>
                </a:ext>
              </a:extLst>
            </p:cNvPr>
            <p:cNvSpPr>
              <a:spLocks noChangeShapeType="1"/>
            </p:cNvSpPr>
            <p:nvPr/>
          </p:nvSpPr>
          <p:spPr bwMode="auto">
            <a:xfrm>
              <a:off x="1840455" y="4509419"/>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5" name="Line 54">
              <a:extLst>
                <a:ext uri="{FF2B5EF4-FFF2-40B4-BE49-F238E27FC236}">
                  <a16:creationId xmlns:a16="http://schemas.microsoft.com/office/drawing/2014/main" id="{D2B0AD1D-B596-C834-714D-8675540F33A8}"/>
                </a:ext>
              </a:extLst>
            </p:cNvPr>
            <p:cNvSpPr>
              <a:spLocks noChangeShapeType="1"/>
            </p:cNvSpPr>
            <p:nvPr/>
          </p:nvSpPr>
          <p:spPr bwMode="auto">
            <a:xfrm>
              <a:off x="1840455" y="5153600"/>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6" name="Line 54">
              <a:extLst>
                <a:ext uri="{FF2B5EF4-FFF2-40B4-BE49-F238E27FC236}">
                  <a16:creationId xmlns:a16="http://schemas.microsoft.com/office/drawing/2014/main" id="{F252D436-35D3-F94B-55F2-62911DAF8392}"/>
                </a:ext>
              </a:extLst>
            </p:cNvPr>
            <p:cNvSpPr>
              <a:spLocks noChangeShapeType="1"/>
            </p:cNvSpPr>
            <p:nvPr/>
          </p:nvSpPr>
          <p:spPr bwMode="auto">
            <a:xfrm>
              <a:off x="1840455" y="5475691"/>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7" name="Line 54">
              <a:extLst>
                <a:ext uri="{FF2B5EF4-FFF2-40B4-BE49-F238E27FC236}">
                  <a16:creationId xmlns:a16="http://schemas.microsoft.com/office/drawing/2014/main" id="{FCE90C08-480B-E582-87AE-EBA234D72251}"/>
                </a:ext>
              </a:extLst>
            </p:cNvPr>
            <p:cNvSpPr>
              <a:spLocks noChangeShapeType="1"/>
            </p:cNvSpPr>
            <p:nvPr/>
          </p:nvSpPr>
          <p:spPr bwMode="auto">
            <a:xfrm>
              <a:off x="1840455" y="5797783"/>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8" name="Rectangle 31">
              <a:extLst>
                <a:ext uri="{FF2B5EF4-FFF2-40B4-BE49-F238E27FC236}">
                  <a16:creationId xmlns:a16="http://schemas.microsoft.com/office/drawing/2014/main" id="{C515C32B-DAF5-9F4A-7FA6-18265BB19675}"/>
                </a:ext>
              </a:extLst>
            </p:cNvPr>
            <p:cNvSpPr>
              <a:spLocks noChangeArrowheads="1"/>
            </p:cNvSpPr>
            <p:nvPr/>
          </p:nvSpPr>
          <p:spPr bwMode="auto">
            <a:xfrm>
              <a:off x="481806" y="2178156"/>
              <a:ext cx="1420491" cy="3744377"/>
            </a:xfrm>
            <a:prstGeom prst="rect">
              <a:avLst/>
            </a:prstGeom>
            <a:solidFill>
              <a:srgbClr val="CCFF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100+ Gigabit</a:t>
              </a:r>
            </a:p>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Crossbar</a:t>
              </a:r>
            </a:p>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Switch</a:t>
              </a:r>
            </a:p>
          </p:txBody>
        </p:sp>
        <p:sp>
          <p:nvSpPr>
            <p:cNvPr id="19" name="Rectangle 64">
              <a:extLst>
                <a:ext uri="{FF2B5EF4-FFF2-40B4-BE49-F238E27FC236}">
                  <a16:creationId xmlns:a16="http://schemas.microsoft.com/office/drawing/2014/main" id="{9C9648EA-CA2B-7AD6-8A47-4B5EAA0CC1C2}"/>
                </a:ext>
              </a:extLst>
            </p:cNvPr>
            <p:cNvSpPr>
              <a:spLocks noChangeArrowheads="1"/>
            </p:cNvSpPr>
            <p:nvPr/>
          </p:nvSpPr>
          <p:spPr bwMode="auto">
            <a:xfrm>
              <a:off x="2317772" y="2100459"/>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0" name="Rectangle 67">
              <a:extLst>
                <a:ext uri="{FF2B5EF4-FFF2-40B4-BE49-F238E27FC236}">
                  <a16:creationId xmlns:a16="http://schemas.microsoft.com/office/drawing/2014/main" id="{B917A2FD-8054-25BE-03CF-2DC0B8048D63}"/>
                </a:ext>
              </a:extLst>
            </p:cNvPr>
            <p:cNvSpPr>
              <a:spLocks noChangeArrowheads="1"/>
            </p:cNvSpPr>
            <p:nvPr/>
          </p:nvSpPr>
          <p:spPr bwMode="auto">
            <a:xfrm>
              <a:off x="2317772" y="2422549"/>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1" name="Rectangle 70">
              <a:extLst>
                <a:ext uri="{FF2B5EF4-FFF2-40B4-BE49-F238E27FC236}">
                  <a16:creationId xmlns:a16="http://schemas.microsoft.com/office/drawing/2014/main" id="{1BB289A1-D7FD-1C9B-D6FA-5701465770F4}"/>
                </a:ext>
              </a:extLst>
            </p:cNvPr>
            <p:cNvSpPr>
              <a:spLocks noChangeArrowheads="1"/>
            </p:cNvSpPr>
            <p:nvPr/>
          </p:nvSpPr>
          <p:spPr bwMode="auto">
            <a:xfrm>
              <a:off x="2317772" y="2744640"/>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2" name="Rectangle 73">
              <a:extLst>
                <a:ext uri="{FF2B5EF4-FFF2-40B4-BE49-F238E27FC236}">
                  <a16:creationId xmlns:a16="http://schemas.microsoft.com/office/drawing/2014/main" id="{1A605171-745A-3050-23DE-C64DEB261C64}"/>
                </a:ext>
              </a:extLst>
            </p:cNvPr>
            <p:cNvSpPr>
              <a:spLocks noChangeArrowheads="1"/>
            </p:cNvSpPr>
            <p:nvPr/>
          </p:nvSpPr>
          <p:spPr bwMode="auto">
            <a:xfrm>
              <a:off x="2317772" y="3066732"/>
              <a:ext cx="724704" cy="307256"/>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3" name="Rectangle 76">
              <a:extLst>
                <a:ext uri="{FF2B5EF4-FFF2-40B4-BE49-F238E27FC236}">
                  <a16:creationId xmlns:a16="http://schemas.microsoft.com/office/drawing/2014/main" id="{9116D217-F364-DF3A-D626-D462F461241C}"/>
                </a:ext>
              </a:extLst>
            </p:cNvPr>
            <p:cNvSpPr>
              <a:spLocks noChangeArrowheads="1"/>
            </p:cNvSpPr>
            <p:nvPr/>
          </p:nvSpPr>
          <p:spPr bwMode="auto">
            <a:xfrm>
              <a:off x="2317772" y="3388821"/>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4" name="Rectangle 76">
              <a:extLst>
                <a:ext uri="{FF2B5EF4-FFF2-40B4-BE49-F238E27FC236}">
                  <a16:creationId xmlns:a16="http://schemas.microsoft.com/office/drawing/2014/main" id="{36EB7557-E0F3-714C-57F2-91AE79619A5F}"/>
                </a:ext>
              </a:extLst>
            </p:cNvPr>
            <p:cNvSpPr>
              <a:spLocks noChangeArrowheads="1"/>
            </p:cNvSpPr>
            <p:nvPr/>
          </p:nvSpPr>
          <p:spPr bwMode="auto">
            <a:xfrm>
              <a:off x="2317772" y="3710913"/>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5" name="Rectangle 64">
              <a:extLst>
                <a:ext uri="{FF2B5EF4-FFF2-40B4-BE49-F238E27FC236}">
                  <a16:creationId xmlns:a16="http://schemas.microsoft.com/office/drawing/2014/main" id="{C013FFDC-3B34-326E-4E4C-59D54B392E6B}"/>
                </a:ext>
              </a:extLst>
            </p:cNvPr>
            <p:cNvSpPr>
              <a:spLocks noChangeArrowheads="1"/>
            </p:cNvSpPr>
            <p:nvPr/>
          </p:nvSpPr>
          <p:spPr bwMode="auto">
            <a:xfrm>
              <a:off x="2323592" y="4026283"/>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6" name="Rectangle 67">
              <a:extLst>
                <a:ext uri="{FF2B5EF4-FFF2-40B4-BE49-F238E27FC236}">
                  <a16:creationId xmlns:a16="http://schemas.microsoft.com/office/drawing/2014/main" id="{A827AAFD-C6E9-8B16-800D-FCB193DA654D}"/>
                </a:ext>
              </a:extLst>
            </p:cNvPr>
            <p:cNvSpPr>
              <a:spLocks noChangeArrowheads="1"/>
            </p:cNvSpPr>
            <p:nvPr/>
          </p:nvSpPr>
          <p:spPr bwMode="auto">
            <a:xfrm>
              <a:off x="2323592" y="4348373"/>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7" name="Rectangle 70">
              <a:extLst>
                <a:ext uri="{FF2B5EF4-FFF2-40B4-BE49-F238E27FC236}">
                  <a16:creationId xmlns:a16="http://schemas.microsoft.com/office/drawing/2014/main" id="{238F1547-493E-2C13-4D44-3E0253636287}"/>
                </a:ext>
              </a:extLst>
            </p:cNvPr>
            <p:cNvSpPr>
              <a:spLocks noChangeArrowheads="1"/>
            </p:cNvSpPr>
            <p:nvPr/>
          </p:nvSpPr>
          <p:spPr bwMode="auto">
            <a:xfrm>
              <a:off x="2323592" y="4670464"/>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8" name="Rectangle 73">
              <a:extLst>
                <a:ext uri="{FF2B5EF4-FFF2-40B4-BE49-F238E27FC236}">
                  <a16:creationId xmlns:a16="http://schemas.microsoft.com/office/drawing/2014/main" id="{5836DB7E-0C82-3460-BDE2-CE9C15003087}"/>
                </a:ext>
              </a:extLst>
            </p:cNvPr>
            <p:cNvSpPr>
              <a:spLocks noChangeArrowheads="1"/>
            </p:cNvSpPr>
            <p:nvPr/>
          </p:nvSpPr>
          <p:spPr bwMode="auto">
            <a:xfrm>
              <a:off x="2323592" y="4992555"/>
              <a:ext cx="724704" cy="307256"/>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9" name="Rectangle 76">
              <a:extLst>
                <a:ext uri="{FF2B5EF4-FFF2-40B4-BE49-F238E27FC236}">
                  <a16:creationId xmlns:a16="http://schemas.microsoft.com/office/drawing/2014/main" id="{6A1FC888-DF84-7B74-5B4D-784FD978EDB0}"/>
                </a:ext>
              </a:extLst>
            </p:cNvPr>
            <p:cNvSpPr>
              <a:spLocks noChangeArrowheads="1"/>
            </p:cNvSpPr>
            <p:nvPr/>
          </p:nvSpPr>
          <p:spPr bwMode="auto">
            <a:xfrm>
              <a:off x="2323592" y="5314646"/>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30" name="Rectangle 76">
              <a:extLst>
                <a:ext uri="{FF2B5EF4-FFF2-40B4-BE49-F238E27FC236}">
                  <a16:creationId xmlns:a16="http://schemas.microsoft.com/office/drawing/2014/main" id="{EA0241B7-C9E5-E34A-57DE-592AC884CCB9}"/>
                </a:ext>
              </a:extLst>
            </p:cNvPr>
            <p:cNvSpPr>
              <a:spLocks noChangeArrowheads="1"/>
            </p:cNvSpPr>
            <p:nvPr/>
          </p:nvSpPr>
          <p:spPr bwMode="auto">
            <a:xfrm>
              <a:off x="2323592" y="5636736"/>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grpSp>
    </p:spTree>
    <p:extLst>
      <p:ext uri="{BB962C8B-B14F-4D97-AF65-F5344CB8AC3E}">
        <p14:creationId xmlns:p14="http://schemas.microsoft.com/office/powerpoint/2010/main" val="3894119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B7212-349C-CCBD-3E3D-3D778D8D6A17}"/>
            </a:ext>
          </a:extLst>
        </p:cNvPr>
        <p:cNvGrpSpPr/>
        <p:nvPr/>
      </p:nvGrpSpPr>
      <p:grpSpPr>
        <a:xfrm>
          <a:off x="0" y="0"/>
          <a:ext cx="0" cy="0"/>
          <a:chOff x="0" y="0"/>
          <a:chExt cx="0" cy="0"/>
        </a:xfrm>
      </p:grpSpPr>
      <p:sp>
        <p:nvSpPr>
          <p:cNvPr id="37889" name="Text Box 1">
            <a:extLst>
              <a:ext uri="{FF2B5EF4-FFF2-40B4-BE49-F238E27FC236}">
                <a16:creationId xmlns:a16="http://schemas.microsoft.com/office/drawing/2014/main" id="{F835C8BC-6B23-A8D5-21C0-235B5E87DF66}"/>
              </a:ext>
            </a:extLst>
          </p:cNvPr>
          <p:cNvSpPr txBox="1">
            <a:spLocks noChangeArrowheads="1"/>
          </p:cNvSpPr>
          <p:nvPr/>
        </p:nvSpPr>
        <p:spPr bwMode="auto">
          <a:xfrm>
            <a:off x="570706" y="346114"/>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To jump right into it…</a:t>
            </a:r>
          </a:p>
        </p:txBody>
      </p:sp>
      <p:sp>
        <p:nvSpPr>
          <p:cNvPr id="2" name="Slide Number Placeholder 1">
            <a:extLst>
              <a:ext uri="{FF2B5EF4-FFF2-40B4-BE49-F238E27FC236}">
                <a16:creationId xmlns:a16="http://schemas.microsoft.com/office/drawing/2014/main" id="{10B6ED62-85A7-05A7-DF78-39B18EA15BE2}"/>
              </a:ext>
            </a:extLst>
          </p:cNvPr>
          <p:cNvSpPr>
            <a:spLocks noGrp="1"/>
          </p:cNvSpPr>
          <p:nvPr>
            <p:ph type="sldNum" sz="quarter" idx="4"/>
          </p:nvPr>
        </p:nvSpPr>
        <p:spPr/>
        <p:txBody>
          <a:bodyPr/>
          <a:lstStyle/>
          <a:p>
            <a:fld id="{7D854EC2-8F58-5C4F-8AEB-33CAAE66C4BD}" type="slidenum">
              <a:rPr lang="en-US" smtClean="0"/>
              <a:t>4</a:t>
            </a:fld>
            <a:endParaRPr lang="en-US" dirty="0"/>
          </a:p>
        </p:txBody>
      </p:sp>
      <p:sp>
        <p:nvSpPr>
          <p:cNvPr id="5" name="TextBox 4">
            <a:extLst>
              <a:ext uri="{FF2B5EF4-FFF2-40B4-BE49-F238E27FC236}">
                <a16:creationId xmlns:a16="http://schemas.microsoft.com/office/drawing/2014/main" id="{AFAB332C-DC7B-A335-6257-DF9B0F843791}"/>
              </a:ext>
            </a:extLst>
          </p:cNvPr>
          <p:cNvSpPr txBox="1"/>
          <p:nvPr/>
        </p:nvSpPr>
        <p:spPr>
          <a:xfrm>
            <a:off x="329406" y="2209006"/>
            <a:ext cx="11861800" cy="1107996"/>
          </a:xfrm>
          <a:prstGeom prst="rect">
            <a:avLst/>
          </a:prstGeom>
          <a:noFill/>
        </p:spPr>
        <p:txBody>
          <a:bodyPr wrap="square" rtlCol="0">
            <a:spAutoFit/>
          </a:bodyPr>
          <a:lstStyle/>
          <a:p>
            <a:pPr>
              <a:spcAft>
                <a:spcPts val="1200"/>
              </a:spcAft>
            </a:pPr>
            <a:r>
              <a:rPr lang="en-US" sz="2800" dirty="0">
                <a:solidFill>
                  <a:schemeClr val="tx1"/>
                </a:solidFill>
                <a:latin typeface="Arial Narrow" panose="020B0604020202020204" pitchFamily="34" charset="0"/>
                <a:cs typeface="Arial Narrow" panose="020B0604020202020204" pitchFamily="34" charset="0"/>
              </a:rPr>
              <a:t>This is how we ended </a:t>
            </a:r>
            <a:r>
              <a:rPr lang="en-US" sz="2800" dirty="0" err="1">
                <a:solidFill>
                  <a:schemeClr val="tx1"/>
                </a:solidFill>
                <a:latin typeface="Arial Narrow" panose="020B0604020202020204" pitchFamily="34" charset="0"/>
                <a:cs typeface="Arial Narrow" panose="020B0604020202020204" pitchFamily="34" charset="0"/>
              </a:rPr>
              <a:t>sPHENIX</a:t>
            </a:r>
            <a:r>
              <a:rPr lang="en-US" sz="2800" dirty="0">
                <a:solidFill>
                  <a:schemeClr val="tx1"/>
                </a:solidFill>
                <a:latin typeface="Arial Narrow" panose="020B0604020202020204" pitchFamily="34" charset="0"/>
                <a:cs typeface="Arial Narrow" panose="020B0604020202020204" pitchFamily="34" charset="0"/>
              </a:rPr>
              <a:t>…  Beam operations ended with ~297PB</a:t>
            </a:r>
          </a:p>
          <a:p>
            <a:pPr>
              <a:spcAft>
                <a:spcPts val="1200"/>
              </a:spcAft>
            </a:pPr>
            <a:r>
              <a:rPr lang="en-US" sz="2800" dirty="0">
                <a:solidFill>
                  <a:schemeClr val="tx1"/>
                </a:solidFill>
                <a:latin typeface="Arial Narrow" panose="020B0604020202020204" pitchFamily="34" charset="0"/>
                <a:cs typeface="Arial Narrow" panose="020B0604020202020204" pitchFamily="34" charset="0"/>
              </a:rPr>
              <a:t>We crossed the 300PB threshold with the post-beam calibration runs</a:t>
            </a:r>
            <a:endParaRPr lang="en-US" sz="2800" dirty="0">
              <a:solidFill>
                <a:schemeClr val="tx1"/>
              </a:solidFill>
              <a:latin typeface="Arial Narrow" charset="0"/>
            </a:endParaRPr>
          </a:p>
        </p:txBody>
      </p:sp>
      <p:pic>
        <p:nvPicPr>
          <p:cNvPr id="4" name="Picture 3" descr="A screenshot of a video game&#10;&#10;AI-generated content may be incorrect.">
            <a:extLst>
              <a:ext uri="{FF2B5EF4-FFF2-40B4-BE49-F238E27FC236}">
                <a16:creationId xmlns:a16="http://schemas.microsoft.com/office/drawing/2014/main" id="{25DBA5E1-D75B-34A9-82D8-A9EBB5378150}"/>
              </a:ext>
            </a:extLst>
          </p:cNvPr>
          <p:cNvPicPr>
            <a:picLocks noChangeAspect="1"/>
          </p:cNvPicPr>
          <p:nvPr/>
        </p:nvPicPr>
        <p:blipFill>
          <a:blip r:embed="rId3"/>
          <a:stretch>
            <a:fillRect/>
          </a:stretch>
        </p:blipFill>
        <p:spPr>
          <a:xfrm>
            <a:off x="558006" y="3460058"/>
            <a:ext cx="10287000" cy="5947428"/>
          </a:xfrm>
          <a:prstGeom prst="rect">
            <a:avLst/>
          </a:prstGeom>
        </p:spPr>
      </p:pic>
      <p:sp>
        <p:nvSpPr>
          <p:cNvPr id="6" name="Rounded Rectangle 5">
            <a:extLst>
              <a:ext uri="{FF2B5EF4-FFF2-40B4-BE49-F238E27FC236}">
                <a16:creationId xmlns:a16="http://schemas.microsoft.com/office/drawing/2014/main" id="{74179FB5-5609-83BF-FFEF-BBCBE7B65723}"/>
              </a:ext>
            </a:extLst>
          </p:cNvPr>
          <p:cNvSpPr/>
          <p:nvPr/>
        </p:nvSpPr>
        <p:spPr bwMode="auto">
          <a:xfrm>
            <a:off x="8101807" y="4591805"/>
            <a:ext cx="2895600" cy="1158081"/>
          </a:xfrm>
          <a:prstGeom prst="roundRect">
            <a:avLst/>
          </a:prstGeom>
          <a:noFill/>
          <a:ln w="762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Tree>
    <p:extLst>
      <p:ext uri="{BB962C8B-B14F-4D97-AF65-F5344CB8AC3E}">
        <p14:creationId xmlns:p14="http://schemas.microsoft.com/office/powerpoint/2010/main" val="260208244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1F29340-7986-8204-44CE-E41BD6008458}"/>
              </a:ext>
            </a:extLst>
          </p:cNvPr>
          <p:cNvGrpSpPr/>
          <p:nvPr/>
        </p:nvGrpSpPr>
        <p:grpSpPr>
          <a:xfrm>
            <a:off x="5232875" y="183181"/>
            <a:ext cx="2566490" cy="3842347"/>
            <a:chOff x="481806" y="2100459"/>
            <a:chExt cx="2566490" cy="3842347"/>
          </a:xfrm>
        </p:grpSpPr>
        <p:sp>
          <p:nvSpPr>
            <p:cNvPr id="12" name="Line 54">
              <a:extLst>
                <a:ext uri="{FF2B5EF4-FFF2-40B4-BE49-F238E27FC236}">
                  <a16:creationId xmlns:a16="http://schemas.microsoft.com/office/drawing/2014/main" id="{006630C3-0603-6A0D-BA62-A3F14D57B794}"/>
                </a:ext>
              </a:extLst>
            </p:cNvPr>
            <p:cNvSpPr>
              <a:spLocks noChangeShapeType="1"/>
            </p:cNvSpPr>
            <p:nvPr/>
          </p:nvSpPr>
          <p:spPr bwMode="auto">
            <a:xfrm>
              <a:off x="1834635" y="2261503"/>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5" name="Line 57">
              <a:extLst>
                <a:ext uri="{FF2B5EF4-FFF2-40B4-BE49-F238E27FC236}">
                  <a16:creationId xmlns:a16="http://schemas.microsoft.com/office/drawing/2014/main" id="{7D936BF6-34D1-A992-7769-1E6C518BCD19}"/>
                </a:ext>
              </a:extLst>
            </p:cNvPr>
            <p:cNvSpPr>
              <a:spLocks noChangeShapeType="1"/>
            </p:cNvSpPr>
            <p:nvPr/>
          </p:nvSpPr>
          <p:spPr bwMode="auto">
            <a:xfrm>
              <a:off x="1834635" y="2905685"/>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36" name="Line 54">
              <a:extLst>
                <a:ext uri="{FF2B5EF4-FFF2-40B4-BE49-F238E27FC236}">
                  <a16:creationId xmlns:a16="http://schemas.microsoft.com/office/drawing/2014/main" id="{F3375712-A77E-7F10-99EE-FEA6273AFAE2}"/>
                </a:ext>
              </a:extLst>
            </p:cNvPr>
            <p:cNvSpPr>
              <a:spLocks noChangeShapeType="1"/>
            </p:cNvSpPr>
            <p:nvPr/>
          </p:nvSpPr>
          <p:spPr bwMode="auto">
            <a:xfrm>
              <a:off x="1834635" y="2583595"/>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37" name="Line 54">
              <a:extLst>
                <a:ext uri="{FF2B5EF4-FFF2-40B4-BE49-F238E27FC236}">
                  <a16:creationId xmlns:a16="http://schemas.microsoft.com/office/drawing/2014/main" id="{4EFEB8A9-2D14-B7C8-E77E-47EE155463DE}"/>
                </a:ext>
              </a:extLst>
            </p:cNvPr>
            <p:cNvSpPr>
              <a:spLocks noChangeShapeType="1"/>
            </p:cNvSpPr>
            <p:nvPr/>
          </p:nvSpPr>
          <p:spPr bwMode="auto">
            <a:xfrm>
              <a:off x="1834635" y="3227776"/>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39" name="Line 54">
              <a:extLst>
                <a:ext uri="{FF2B5EF4-FFF2-40B4-BE49-F238E27FC236}">
                  <a16:creationId xmlns:a16="http://schemas.microsoft.com/office/drawing/2014/main" id="{EDD8CE60-80A7-C546-CFBF-E4F79F367674}"/>
                </a:ext>
              </a:extLst>
            </p:cNvPr>
            <p:cNvSpPr>
              <a:spLocks noChangeShapeType="1"/>
            </p:cNvSpPr>
            <p:nvPr/>
          </p:nvSpPr>
          <p:spPr bwMode="auto">
            <a:xfrm>
              <a:off x="1834635" y="3549867"/>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1" name="Line 54">
              <a:extLst>
                <a:ext uri="{FF2B5EF4-FFF2-40B4-BE49-F238E27FC236}">
                  <a16:creationId xmlns:a16="http://schemas.microsoft.com/office/drawing/2014/main" id="{4D71886C-2118-3C5C-4EC9-D872D32B3A35}"/>
                </a:ext>
              </a:extLst>
            </p:cNvPr>
            <p:cNvSpPr>
              <a:spLocks noChangeShapeType="1"/>
            </p:cNvSpPr>
            <p:nvPr/>
          </p:nvSpPr>
          <p:spPr bwMode="auto">
            <a:xfrm>
              <a:off x="1834635" y="3871958"/>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2" name="Line 54">
              <a:extLst>
                <a:ext uri="{FF2B5EF4-FFF2-40B4-BE49-F238E27FC236}">
                  <a16:creationId xmlns:a16="http://schemas.microsoft.com/office/drawing/2014/main" id="{A81E77F6-F57C-307A-D9B7-B08CAF4E6E74}"/>
                </a:ext>
              </a:extLst>
            </p:cNvPr>
            <p:cNvSpPr>
              <a:spLocks noChangeShapeType="1"/>
            </p:cNvSpPr>
            <p:nvPr/>
          </p:nvSpPr>
          <p:spPr bwMode="auto">
            <a:xfrm>
              <a:off x="1840455" y="4187327"/>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3" name="Line 57">
              <a:extLst>
                <a:ext uri="{FF2B5EF4-FFF2-40B4-BE49-F238E27FC236}">
                  <a16:creationId xmlns:a16="http://schemas.microsoft.com/office/drawing/2014/main" id="{4068FC86-5A71-1123-AA62-6D31F25542E3}"/>
                </a:ext>
              </a:extLst>
            </p:cNvPr>
            <p:cNvSpPr>
              <a:spLocks noChangeShapeType="1"/>
            </p:cNvSpPr>
            <p:nvPr/>
          </p:nvSpPr>
          <p:spPr bwMode="auto">
            <a:xfrm>
              <a:off x="1840455" y="4831510"/>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4" name="Line 54">
              <a:extLst>
                <a:ext uri="{FF2B5EF4-FFF2-40B4-BE49-F238E27FC236}">
                  <a16:creationId xmlns:a16="http://schemas.microsoft.com/office/drawing/2014/main" id="{5A796C3A-F4FB-410C-9EFB-315AE18C89C4}"/>
                </a:ext>
              </a:extLst>
            </p:cNvPr>
            <p:cNvSpPr>
              <a:spLocks noChangeShapeType="1"/>
            </p:cNvSpPr>
            <p:nvPr/>
          </p:nvSpPr>
          <p:spPr bwMode="auto">
            <a:xfrm>
              <a:off x="1840455" y="4509419"/>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5" name="Line 54">
              <a:extLst>
                <a:ext uri="{FF2B5EF4-FFF2-40B4-BE49-F238E27FC236}">
                  <a16:creationId xmlns:a16="http://schemas.microsoft.com/office/drawing/2014/main" id="{227B7B56-5D1C-8263-3302-E591EDE56CA1}"/>
                </a:ext>
              </a:extLst>
            </p:cNvPr>
            <p:cNvSpPr>
              <a:spLocks noChangeShapeType="1"/>
            </p:cNvSpPr>
            <p:nvPr/>
          </p:nvSpPr>
          <p:spPr bwMode="auto">
            <a:xfrm>
              <a:off x="1840455" y="5153600"/>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6" name="Line 54">
              <a:extLst>
                <a:ext uri="{FF2B5EF4-FFF2-40B4-BE49-F238E27FC236}">
                  <a16:creationId xmlns:a16="http://schemas.microsoft.com/office/drawing/2014/main" id="{78572A48-128C-EEDF-F38C-68F83A89D321}"/>
                </a:ext>
              </a:extLst>
            </p:cNvPr>
            <p:cNvSpPr>
              <a:spLocks noChangeShapeType="1"/>
            </p:cNvSpPr>
            <p:nvPr/>
          </p:nvSpPr>
          <p:spPr bwMode="auto">
            <a:xfrm>
              <a:off x="1840455" y="5475691"/>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7" name="Line 54">
              <a:extLst>
                <a:ext uri="{FF2B5EF4-FFF2-40B4-BE49-F238E27FC236}">
                  <a16:creationId xmlns:a16="http://schemas.microsoft.com/office/drawing/2014/main" id="{C2DAF4BE-A53D-0C4C-E54D-56028B87E296}"/>
                </a:ext>
              </a:extLst>
            </p:cNvPr>
            <p:cNvSpPr>
              <a:spLocks noChangeShapeType="1"/>
            </p:cNvSpPr>
            <p:nvPr/>
          </p:nvSpPr>
          <p:spPr bwMode="auto">
            <a:xfrm>
              <a:off x="1840455" y="5797783"/>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8" name="Rectangle 31">
              <a:extLst>
                <a:ext uri="{FF2B5EF4-FFF2-40B4-BE49-F238E27FC236}">
                  <a16:creationId xmlns:a16="http://schemas.microsoft.com/office/drawing/2014/main" id="{3AE5951D-4A32-8244-1BF5-C717155DBCA3}"/>
                </a:ext>
              </a:extLst>
            </p:cNvPr>
            <p:cNvSpPr>
              <a:spLocks noChangeArrowheads="1"/>
            </p:cNvSpPr>
            <p:nvPr/>
          </p:nvSpPr>
          <p:spPr bwMode="auto">
            <a:xfrm>
              <a:off x="481806" y="2178156"/>
              <a:ext cx="1420491" cy="3744377"/>
            </a:xfrm>
            <a:prstGeom prst="rect">
              <a:avLst/>
            </a:prstGeom>
            <a:solidFill>
              <a:srgbClr val="CCFF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100+ Gigabit</a:t>
              </a:r>
            </a:p>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Crossbar</a:t>
              </a:r>
            </a:p>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Switch</a:t>
              </a:r>
            </a:p>
          </p:txBody>
        </p:sp>
        <p:sp>
          <p:nvSpPr>
            <p:cNvPr id="49" name="Rectangle 64">
              <a:extLst>
                <a:ext uri="{FF2B5EF4-FFF2-40B4-BE49-F238E27FC236}">
                  <a16:creationId xmlns:a16="http://schemas.microsoft.com/office/drawing/2014/main" id="{717C9B86-468B-8385-5DB7-D59A84F6C11F}"/>
                </a:ext>
              </a:extLst>
            </p:cNvPr>
            <p:cNvSpPr>
              <a:spLocks noChangeArrowheads="1"/>
            </p:cNvSpPr>
            <p:nvPr/>
          </p:nvSpPr>
          <p:spPr bwMode="auto">
            <a:xfrm>
              <a:off x="2317772" y="2100459"/>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0" name="Rectangle 67">
              <a:extLst>
                <a:ext uri="{FF2B5EF4-FFF2-40B4-BE49-F238E27FC236}">
                  <a16:creationId xmlns:a16="http://schemas.microsoft.com/office/drawing/2014/main" id="{BD8F8C2D-0266-FA0F-5CA4-E805800D939B}"/>
                </a:ext>
              </a:extLst>
            </p:cNvPr>
            <p:cNvSpPr>
              <a:spLocks noChangeArrowheads="1"/>
            </p:cNvSpPr>
            <p:nvPr/>
          </p:nvSpPr>
          <p:spPr bwMode="auto">
            <a:xfrm>
              <a:off x="2317772" y="2422549"/>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1" name="Rectangle 70">
              <a:extLst>
                <a:ext uri="{FF2B5EF4-FFF2-40B4-BE49-F238E27FC236}">
                  <a16:creationId xmlns:a16="http://schemas.microsoft.com/office/drawing/2014/main" id="{E9C28536-7A48-1FAE-A8D7-06B5C20430D2}"/>
                </a:ext>
              </a:extLst>
            </p:cNvPr>
            <p:cNvSpPr>
              <a:spLocks noChangeArrowheads="1"/>
            </p:cNvSpPr>
            <p:nvPr/>
          </p:nvSpPr>
          <p:spPr bwMode="auto">
            <a:xfrm>
              <a:off x="2317772" y="2744640"/>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2" name="Rectangle 73">
              <a:extLst>
                <a:ext uri="{FF2B5EF4-FFF2-40B4-BE49-F238E27FC236}">
                  <a16:creationId xmlns:a16="http://schemas.microsoft.com/office/drawing/2014/main" id="{568C2E39-5101-9A83-0BE7-97D94D24F043}"/>
                </a:ext>
              </a:extLst>
            </p:cNvPr>
            <p:cNvSpPr>
              <a:spLocks noChangeArrowheads="1"/>
            </p:cNvSpPr>
            <p:nvPr/>
          </p:nvSpPr>
          <p:spPr bwMode="auto">
            <a:xfrm>
              <a:off x="2317772" y="3066732"/>
              <a:ext cx="724704" cy="307256"/>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3" name="Rectangle 76">
              <a:extLst>
                <a:ext uri="{FF2B5EF4-FFF2-40B4-BE49-F238E27FC236}">
                  <a16:creationId xmlns:a16="http://schemas.microsoft.com/office/drawing/2014/main" id="{916CA905-AF13-29C8-DC0B-CF8325F799FE}"/>
                </a:ext>
              </a:extLst>
            </p:cNvPr>
            <p:cNvSpPr>
              <a:spLocks noChangeArrowheads="1"/>
            </p:cNvSpPr>
            <p:nvPr/>
          </p:nvSpPr>
          <p:spPr bwMode="auto">
            <a:xfrm>
              <a:off x="2317772" y="3388821"/>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4" name="Rectangle 76">
              <a:extLst>
                <a:ext uri="{FF2B5EF4-FFF2-40B4-BE49-F238E27FC236}">
                  <a16:creationId xmlns:a16="http://schemas.microsoft.com/office/drawing/2014/main" id="{9BDDB8B9-A29F-E702-A0D4-8EC0FFDEE2EC}"/>
                </a:ext>
              </a:extLst>
            </p:cNvPr>
            <p:cNvSpPr>
              <a:spLocks noChangeArrowheads="1"/>
            </p:cNvSpPr>
            <p:nvPr/>
          </p:nvSpPr>
          <p:spPr bwMode="auto">
            <a:xfrm>
              <a:off x="2317772" y="3710913"/>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5" name="Rectangle 64">
              <a:extLst>
                <a:ext uri="{FF2B5EF4-FFF2-40B4-BE49-F238E27FC236}">
                  <a16:creationId xmlns:a16="http://schemas.microsoft.com/office/drawing/2014/main" id="{10330287-2024-7C41-8DF0-68F7C4360980}"/>
                </a:ext>
              </a:extLst>
            </p:cNvPr>
            <p:cNvSpPr>
              <a:spLocks noChangeArrowheads="1"/>
            </p:cNvSpPr>
            <p:nvPr/>
          </p:nvSpPr>
          <p:spPr bwMode="auto">
            <a:xfrm>
              <a:off x="2323592" y="4026283"/>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6" name="Rectangle 67">
              <a:extLst>
                <a:ext uri="{FF2B5EF4-FFF2-40B4-BE49-F238E27FC236}">
                  <a16:creationId xmlns:a16="http://schemas.microsoft.com/office/drawing/2014/main" id="{B8797076-EE32-27B0-DFF5-92200D270843}"/>
                </a:ext>
              </a:extLst>
            </p:cNvPr>
            <p:cNvSpPr>
              <a:spLocks noChangeArrowheads="1"/>
            </p:cNvSpPr>
            <p:nvPr/>
          </p:nvSpPr>
          <p:spPr bwMode="auto">
            <a:xfrm>
              <a:off x="2323592" y="4348373"/>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7" name="Rectangle 70">
              <a:extLst>
                <a:ext uri="{FF2B5EF4-FFF2-40B4-BE49-F238E27FC236}">
                  <a16:creationId xmlns:a16="http://schemas.microsoft.com/office/drawing/2014/main" id="{A27F72CD-17F6-FB51-E3B6-D31175292BC8}"/>
                </a:ext>
              </a:extLst>
            </p:cNvPr>
            <p:cNvSpPr>
              <a:spLocks noChangeArrowheads="1"/>
            </p:cNvSpPr>
            <p:nvPr/>
          </p:nvSpPr>
          <p:spPr bwMode="auto">
            <a:xfrm>
              <a:off x="2323592" y="4670464"/>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8" name="Rectangle 73">
              <a:extLst>
                <a:ext uri="{FF2B5EF4-FFF2-40B4-BE49-F238E27FC236}">
                  <a16:creationId xmlns:a16="http://schemas.microsoft.com/office/drawing/2014/main" id="{BE2B7F53-F711-8CA9-A04B-18DB9E9FEAF7}"/>
                </a:ext>
              </a:extLst>
            </p:cNvPr>
            <p:cNvSpPr>
              <a:spLocks noChangeArrowheads="1"/>
            </p:cNvSpPr>
            <p:nvPr/>
          </p:nvSpPr>
          <p:spPr bwMode="auto">
            <a:xfrm>
              <a:off x="2323592" y="4992555"/>
              <a:ext cx="724704" cy="307256"/>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9" name="Rectangle 76">
              <a:extLst>
                <a:ext uri="{FF2B5EF4-FFF2-40B4-BE49-F238E27FC236}">
                  <a16:creationId xmlns:a16="http://schemas.microsoft.com/office/drawing/2014/main" id="{2E5CDF29-9508-AB0C-3307-656DF3647B13}"/>
                </a:ext>
              </a:extLst>
            </p:cNvPr>
            <p:cNvSpPr>
              <a:spLocks noChangeArrowheads="1"/>
            </p:cNvSpPr>
            <p:nvPr/>
          </p:nvSpPr>
          <p:spPr bwMode="auto">
            <a:xfrm>
              <a:off x="2323592" y="5314646"/>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60" name="Rectangle 76">
              <a:extLst>
                <a:ext uri="{FF2B5EF4-FFF2-40B4-BE49-F238E27FC236}">
                  <a16:creationId xmlns:a16="http://schemas.microsoft.com/office/drawing/2014/main" id="{7AFB4186-D98A-0264-1AE1-C6B33749FA58}"/>
                </a:ext>
              </a:extLst>
            </p:cNvPr>
            <p:cNvSpPr>
              <a:spLocks noChangeArrowheads="1"/>
            </p:cNvSpPr>
            <p:nvPr/>
          </p:nvSpPr>
          <p:spPr bwMode="auto">
            <a:xfrm>
              <a:off x="2323592" y="5636736"/>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grpSp>
      <p:sp>
        <p:nvSpPr>
          <p:cNvPr id="31745" name="Text Box 1"/>
          <p:cNvSpPr txBox="1">
            <a:spLocks noChangeArrowheads="1"/>
          </p:cNvSpPr>
          <p:nvPr/>
        </p:nvSpPr>
        <p:spPr bwMode="auto">
          <a:xfrm>
            <a:off x="585220" y="532606"/>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Some Pictures</a:t>
            </a:r>
          </a:p>
        </p:txBody>
      </p:sp>
      <p:sp>
        <p:nvSpPr>
          <p:cNvPr id="2" name="Slide Number Placeholder 1"/>
          <p:cNvSpPr>
            <a:spLocks noGrp="1"/>
          </p:cNvSpPr>
          <p:nvPr>
            <p:ph type="sldNum" sz="quarter" idx="4"/>
          </p:nvPr>
        </p:nvSpPr>
        <p:spPr/>
        <p:txBody>
          <a:bodyPr/>
          <a:lstStyle/>
          <a:p>
            <a:fld id="{7D854EC2-8F58-5C4F-8AEB-33CAAE66C4BD}" type="slidenum">
              <a:rPr lang="en-US" smtClean="0"/>
              <a:t>40</a:t>
            </a:fld>
            <a:endParaRPr lang="en-US" dirty="0"/>
          </a:p>
        </p:txBody>
      </p:sp>
      <p:grpSp>
        <p:nvGrpSpPr>
          <p:cNvPr id="14" name="Group 13">
            <a:extLst>
              <a:ext uri="{FF2B5EF4-FFF2-40B4-BE49-F238E27FC236}">
                <a16:creationId xmlns:a16="http://schemas.microsoft.com/office/drawing/2014/main" id="{C9CA9A8D-CA68-B28A-C592-C926A0A457E1}"/>
              </a:ext>
            </a:extLst>
          </p:cNvPr>
          <p:cNvGrpSpPr/>
          <p:nvPr/>
        </p:nvGrpSpPr>
        <p:grpSpPr>
          <a:xfrm>
            <a:off x="8601843" y="4589827"/>
            <a:ext cx="3913615" cy="4705779"/>
            <a:chOff x="9069501" y="4981200"/>
            <a:chExt cx="2599831" cy="3126069"/>
          </a:xfrm>
        </p:grpSpPr>
        <p:pic>
          <p:nvPicPr>
            <p:cNvPr id="6" name="Picture 5">
              <a:extLst>
                <a:ext uri="{FF2B5EF4-FFF2-40B4-BE49-F238E27FC236}">
                  <a16:creationId xmlns:a16="http://schemas.microsoft.com/office/drawing/2014/main" id="{78ED22FF-B6BD-47D8-89C7-EE98318A86CF}"/>
                </a:ext>
              </a:extLst>
            </p:cNvPr>
            <p:cNvPicPr>
              <a:picLocks noChangeAspect="1"/>
            </p:cNvPicPr>
            <p:nvPr/>
          </p:nvPicPr>
          <p:blipFill>
            <a:blip r:embed="rId3"/>
            <a:stretch>
              <a:fillRect/>
            </a:stretch>
          </p:blipFill>
          <p:spPr>
            <a:xfrm rot="5400000">
              <a:off x="8729935" y="5371958"/>
              <a:ext cx="3126069" cy="2344553"/>
            </a:xfrm>
            <a:prstGeom prst="rect">
              <a:avLst/>
            </a:prstGeom>
          </p:spPr>
        </p:pic>
        <p:sp>
          <p:nvSpPr>
            <p:cNvPr id="8" name="TextBox 7">
              <a:extLst>
                <a:ext uri="{FF2B5EF4-FFF2-40B4-BE49-F238E27FC236}">
                  <a16:creationId xmlns:a16="http://schemas.microsoft.com/office/drawing/2014/main" id="{FBDC8909-F03B-F138-BCD1-56D0C391C166}"/>
                </a:ext>
              </a:extLst>
            </p:cNvPr>
            <p:cNvSpPr txBox="1"/>
            <p:nvPr/>
          </p:nvSpPr>
          <p:spPr>
            <a:xfrm>
              <a:off x="9069501" y="5117857"/>
              <a:ext cx="2599831" cy="306686"/>
            </a:xfrm>
            <a:prstGeom prst="rect">
              <a:avLst/>
            </a:prstGeom>
            <a:noFill/>
          </p:spPr>
          <p:txBody>
            <a:bodyPr wrap="square">
              <a:spAutoFit/>
            </a:bodyPr>
            <a:lstStyle/>
            <a:p>
              <a:r>
                <a:rPr lang="en-US" sz="2400" dirty="0">
                  <a:solidFill>
                    <a:srgbClr val="FFFF00"/>
                  </a:solidFill>
                  <a:latin typeface="Arial Narrow" charset="0"/>
                </a:rPr>
                <a:t>Disk Enclosure (102 16TB disks)</a:t>
              </a:r>
              <a:endParaRPr lang="en-US" sz="2400" dirty="0">
                <a:solidFill>
                  <a:srgbClr val="FFFF00"/>
                </a:solidFill>
              </a:endParaRPr>
            </a:p>
          </p:txBody>
        </p:sp>
      </p:grpSp>
      <p:grpSp>
        <p:nvGrpSpPr>
          <p:cNvPr id="4" name="Group 3">
            <a:extLst>
              <a:ext uri="{FF2B5EF4-FFF2-40B4-BE49-F238E27FC236}">
                <a16:creationId xmlns:a16="http://schemas.microsoft.com/office/drawing/2014/main" id="{03D6E2AD-BB60-26DF-F3CB-ACBC54C284DF}"/>
              </a:ext>
            </a:extLst>
          </p:cNvPr>
          <p:cNvGrpSpPr/>
          <p:nvPr/>
        </p:nvGrpSpPr>
        <p:grpSpPr>
          <a:xfrm>
            <a:off x="828707" y="5102582"/>
            <a:ext cx="3086905" cy="1509261"/>
            <a:chOff x="5829701" y="5130933"/>
            <a:chExt cx="3086905" cy="1509261"/>
          </a:xfrm>
        </p:grpSpPr>
        <p:pic>
          <p:nvPicPr>
            <p:cNvPr id="10" name="Picture 9">
              <a:extLst>
                <a:ext uri="{FF2B5EF4-FFF2-40B4-BE49-F238E27FC236}">
                  <a16:creationId xmlns:a16="http://schemas.microsoft.com/office/drawing/2014/main" id="{F82D60B1-0658-4A13-4FF0-FDD35B5FD118}"/>
                </a:ext>
              </a:extLst>
            </p:cNvPr>
            <p:cNvPicPr>
              <a:picLocks noChangeAspect="1"/>
            </p:cNvPicPr>
            <p:nvPr/>
          </p:nvPicPr>
          <p:blipFill rotWithShape="1">
            <a:blip r:embed="rId4"/>
            <a:srcRect t="20157" b="16782"/>
            <a:stretch/>
          </p:blipFill>
          <p:spPr>
            <a:xfrm>
              <a:off x="5829701" y="5260630"/>
              <a:ext cx="2916901" cy="1379564"/>
            </a:xfrm>
            <a:prstGeom prst="rect">
              <a:avLst/>
            </a:prstGeom>
          </p:spPr>
        </p:pic>
        <p:sp>
          <p:nvSpPr>
            <p:cNvPr id="11" name="TextBox 10">
              <a:extLst>
                <a:ext uri="{FF2B5EF4-FFF2-40B4-BE49-F238E27FC236}">
                  <a16:creationId xmlns:a16="http://schemas.microsoft.com/office/drawing/2014/main" id="{89F38241-458C-D79D-9EEA-17097FA72AA9}"/>
                </a:ext>
              </a:extLst>
            </p:cNvPr>
            <p:cNvSpPr txBox="1"/>
            <p:nvPr/>
          </p:nvSpPr>
          <p:spPr>
            <a:xfrm>
              <a:off x="5938070" y="5130933"/>
              <a:ext cx="2978536" cy="584775"/>
            </a:xfrm>
            <a:prstGeom prst="rect">
              <a:avLst/>
            </a:prstGeom>
            <a:noFill/>
          </p:spPr>
          <p:txBody>
            <a:bodyPr wrap="square">
              <a:spAutoFit/>
            </a:bodyPr>
            <a:lstStyle/>
            <a:p>
              <a:r>
                <a:rPr lang="en-US" sz="3200" dirty="0">
                  <a:solidFill>
                    <a:srgbClr val="FFFF00"/>
                  </a:solidFill>
                  <a:latin typeface="Arial Narrow" charset="0"/>
                </a:rPr>
                <a:t>Network switch</a:t>
              </a:r>
              <a:endParaRPr lang="en-US" sz="2000" dirty="0">
                <a:solidFill>
                  <a:srgbClr val="FFFF00"/>
                </a:solidFill>
              </a:endParaRPr>
            </a:p>
          </p:txBody>
        </p:sp>
      </p:grpSp>
      <p:cxnSp>
        <p:nvCxnSpPr>
          <p:cNvPr id="38" name="Straight Arrow Connector 37">
            <a:extLst>
              <a:ext uri="{FF2B5EF4-FFF2-40B4-BE49-F238E27FC236}">
                <a16:creationId xmlns:a16="http://schemas.microsoft.com/office/drawing/2014/main" id="{B7F8C393-EA25-AC1C-F4D5-C110AEDE816E}"/>
              </a:ext>
            </a:extLst>
          </p:cNvPr>
          <p:cNvCxnSpPr>
            <a:cxnSpLocks/>
          </p:cNvCxnSpPr>
          <p:nvPr/>
        </p:nvCxnSpPr>
        <p:spPr bwMode="auto">
          <a:xfrm flipH="1">
            <a:off x="3225006" y="3314788"/>
            <a:ext cx="3069602" cy="2607273"/>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13" name="Group 12">
            <a:extLst>
              <a:ext uri="{FF2B5EF4-FFF2-40B4-BE49-F238E27FC236}">
                <a16:creationId xmlns:a16="http://schemas.microsoft.com/office/drawing/2014/main" id="{25674120-10D4-3189-3E7C-476485D13712}"/>
              </a:ext>
            </a:extLst>
          </p:cNvPr>
          <p:cNvGrpSpPr/>
          <p:nvPr/>
        </p:nvGrpSpPr>
        <p:grpSpPr>
          <a:xfrm>
            <a:off x="4240895" y="4290868"/>
            <a:ext cx="3913614" cy="4505013"/>
            <a:chOff x="8246137" y="913608"/>
            <a:chExt cx="3273459" cy="3768122"/>
          </a:xfrm>
        </p:grpSpPr>
        <p:pic>
          <p:nvPicPr>
            <p:cNvPr id="5" name="Picture 4">
              <a:extLst>
                <a:ext uri="{FF2B5EF4-FFF2-40B4-BE49-F238E27FC236}">
                  <a16:creationId xmlns:a16="http://schemas.microsoft.com/office/drawing/2014/main" id="{ED417AED-D6E1-7421-4508-98DC089CA0CD}"/>
                </a:ext>
              </a:extLst>
            </p:cNvPr>
            <p:cNvPicPr>
              <a:picLocks noChangeAspect="1"/>
            </p:cNvPicPr>
            <p:nvPr/>
          </p:nvPicPr>
          <p:blipFill rotWithShape="1">
            <a:blip r:embed="rId5"/>
            <a:srcRect r="13667"/>
            <a:stretch/>
          </p:blipFill>
          <p:spPr>
            <a:xfrm rot="5400000">
              <a:off x="7998806" y="1160939"/>
              <a:ext cx="3768122" cy="3273459"/>
            </a:xfrm>
            <a:prstGeom prst="rect">
              <a:avLst/>
            </a:prstGeom>
          </p:spPr>
        </p:pic>
        <p:sp>
          <p:nvSpPr>
            <p:cNvPr id="9" name="TextBox 8">
              <a:extLst>
                <a:ext uri="{FF2B5EF4-FFF2-40B4-BE49-F238E27FC236}">
                  <a16:creationId xmlns:a16="http://schemas.microsoft.com/office/drawing/2014/main" id="{2B0B9168-9008-8EAA-9CA2-70D103586C03}"/>
                </a:ext>
              </a:extLst>
            </p:cNvPr>
            <p:cNvSpPr txBox="1"/>
            <p:nvPr/>
          </p:nvSpPr>
          <p:spPr>
            <a:xfrm>
              <a:off x="8620299" y="3682852"/>
              <a:ext cx="2525132" cy="584775"/>
            </a:xfrm>
            <a:prstGeom prst="rect">
              <a:avLst/>
            </a:prstGeom>
            <a:noFill/>
          </p:spPr>
          <p:txBody>
            <a:bodyPr wrap="square">
              <a:spAutoFit/>
            </a:bodyPr>
            <a:lstStyle/>
            <a:p>
              <a:r>
                <a:rPr lang="en-US" sz="3200" dirty="0" err="1">
                  <a:solidFill>
                    <a:srgbClr val="FFFF00"/>
                  </a:solidFill>
                  <a:latin typeface="Arial Narrow" charset="0"/>
                </a:rPr>
                <a:t>BufferBoxes</a:t>
              </a:r>
              <a:endParaRPr lang="en-US" sz="2000" dirty="0">
                <a:solidFill>
                  <a:srgbClr val="FFFF00"/>
                </a:solidFill>
              </a:endParaRPr>
            </a:p>
          </p:txBody>
        </p:sp>
      </p:grpSp>
      <p:cxnSp>
        <p:nvCxnSpPr>
          <p:cNvPr id="7" name="Straight Arrow Connector 6">
            <a:extLst>
              <a:ext uri="{FF2B5EF4-FFF2-40B4-BE49-F238E27FC236}">
                <a16:creationId xmlns:a16="http://schemas.microsoft.com/office/drawing/2014/main" id="{908B5FFE-2A49-0D10-9EEF-06C82B9D845D}"/>
              </a:ext>
            </a:extLst>
          </p:cNvPr>
          <p:cNvCxnSpPr>
            <a:cxnSpLocks/>
          </p:cNvCxnSpPr>
          <p:nvPr/>
        </p:nvCxnSpPr>
        <p:spPr bwMode="auto">
          <a:xfrm flipH="1" flipV="1">
            <a:off x="7263606" y="6883082"/>
            <a:ext cx="2514600" cy="1068147"/>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0" name="Straight Arrow Connector 39">
            <a:extLst>
              <a:ext uri="{FF2B5EF4-FFF2-40B4-BE49-F238E27FC236}">
                <a16:creationId xmlns:a16="http://schemas.microsoft.com/office/drawing/2014/main" id="{09603162-6FC8-C139-4D6B-628DE04D9F70}"/>
              </a:ext>
            </a:extLst>
          </p:cNvPr>
          <p:cNvCxnSpPr>
            <a:cxnSpLocks/>
          </p:cNvCxnSpPr>
          <p:nvPr/>
        </p:nvCxnSpPr>
        <p:spPr bwMode="auto">
          <a:xfrm flipH="1">
            <a:off x="7109500" y="3773601"/>
            <a:ext cx="306506" cy="2210929"/>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02768959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85220" y="532606"/>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Lustre</a:t>
            </a:r>
            <a:r>
              <a:rPr lang="en-US" sz="4200" dirty="0">
                <a:solidFill>
                  <a:srgbClr val="000000"/>
                </a:solidFill>
                <a:latin typeface="Arial Narrow" charset="0"/>
              </a:rPr>
              <a:t> ( and </a:t>
            </a:r>
            <a:r>
              <a:rPr lang="en-US" sz="4200" dirty="0" err="1">
                <a:solidFill>
                  <a:srgbClr val="000000"/>
                </a:solidFill>
                <a:latin typeface="Arial Narrow" charset="0"/>
              </a:rPr>
              <a:t>Zeph</a:t>
            </a:r>
            <a:r>
              <a:rPr lang="en-US" sz="4200" dirty="0">
                <a:solidFill>
                  <a:srgbClr val="000000"/>
                </a:solidFill>
                <a:latin typeface="Arial Narrow" charset="0"/>
              </a:rPr>
              <a:t>)</a:t>
            </a:r>
          </a:p>
        </p:txBody>
      </p:sp>
      <p:sp>
        <p:nvSpPr>
          <p:cNvPr id="2" name="Slide Number Placeholder 1"/>
          <p:cNvSpPr>
            <a:spLocks noGrp="1"/>
          </p:cNvSpPr>
          <p:nvPr>
            <p:ph type="sldNum" sz="quarter" idx="4"/>
          </p:nvPr>
        </p:nvSpPr>
        <p:spPr/>
        <p:txBody>
          <a:bodyPr/>
          <a:lstStyle/>
          <a:p>
            <a:fld id="{7D854EC2-8F58-5C4F-8AEB-33CAAE66C4BD}" type="slidenum">
              <a:rPr lang="en-US" smtClean="0"/>
              <a:t>41</a:t>
            </a:fld>
            <a:endParaRPr lang="en-US" dirty="0"/>
          </a:p>
        </p:txBody>
      </p:sp>
      <p:sp>
        <p:nvSpPr>
          <p:cNvPr id="12" name="Text Box 2">
            <a:extLst>
              <a:ext uri="{FF2B5EF4-FFF2-40B4-BE49-F238E27FC236}">
                <a16:creationId xmlns:a16="http://schemas.microsoft.com/office/drawing/2014/main" id="{DDF43773-F959-F64B-B675-7BC1EC806883}"/>
              </a:ext>
            </a:extLst>
          </p:cNvPr>
          <p:cNvSpPr txBox="1">
            <a:spLocks noChangeArrowheads="1"/>
          </p:cNvSpPr>
          <p:nvPr/>
        </p:nvSpPr>
        <p:spPr bwMode="auto">
          <a:xfrm>
            <a:off x="600682" y="2284014"/>
            <a:ext cx="12011248" cy="64019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indent="0" eaLnBrk="1" hangingPunct="1">
              <a:spcBef>
                <a:spcPts val="0"/>
              </a:spcBef>
              <a:spcAft>
                <a:spcPts val="1200"/>
              </a:spcAft>
              <a:buClrTx/>
              <a:defRPr/>
            </a:pPr>
            <a:r>
              <a:rPr lang="en-US" sz="3200" dirty="0">
                <a:solidFill>
                  <a:schemeClr val="tx1"/>
                </a:solidFill>
                <a:latin typeface="Arial Narrow" charset="0"/>
              </a:rPr>
              <a:t>Remember, RAID allows you to “stripe” your I/O across multiple disks</a:t>
            </a:r>
          </a:p>
          <a:p>
            <a:pPr marL="0" indent="0" eaLnBrk="1" hangingPunct="1">
              <a:spcBef>
                <a:spcPts val="0"/>
              </a:spcBef>
              <a:spcAft>
                <a:spcPts val="1200"/>
              </a:spcAft>
              <a:buClrTx/>
              <a:defRPr/>
            </a:pPr>
            <a:r>
              <a:rPr lang="en-US" sz="3200" dirty="0">
                <a:solidFill>
                  <a:schemeClr val="tx1"/>
                </a:solidFill>
                <a:latin typeface="Arial Narrow" charset="0"/>
              </a:rPr>
              <a:t>You gain throughput (and data protection).</a:t>
            </a:r>
          </a:p>
          <a:p>
            <a:pPr marL="0" indent="0" eaLnBrk="1" hangingPunct="1">
              <a:spcBef>
                <a:spcPts val="0"/>
              </a:spcBef>
              <a:spcAft>
                <a:spcPts val="1200"/>
              </a:spcAft>
              <a:buClrTx/>
              <a:defRPr/>
            </a:pPr>
            <a:r>
              <a:rPr lang="en-US" sz="3200" dirty="0" err="1">
                <a:solidFill>
                  <a:schemeClr val="tx1"/>
                </a:solidFill>
                <a:latin typeface="Arial Narrow" charset="0"/>
              </a:rPr>
              <a:t>Lustre</a:t>
            </a:r>
            <a:r>
              <a:rPr lang="en-US" sz="3200" dirty="0">
                <a:solidFill>
                  <a:schemeClr val="tx1"/>
                </a:solidFill>
                <a:latin typeface="Arial Narrow" charset="0"/>
              </a:rPr>
              <a:t> takes this same concept to multiple file servers</a:t>
            </a:r>
          </a:p>
          <a:p>
            <a:pPr marL="0" indent="0" eaLnBrk="1" hangingPunct="1">
              <a:spcBef>
                <a:spcPts val="0"/>
              </a:spcBef>
              <a:spcAft>
                <a:spcPts val="1200"/>
              </a:spcAft>
              <a:buClrTx/>
              <a:defRPr/>
            </a:pPr>
            <a:r>
              <a:rPr lang="en-US" sz="3200" dirty="0">
                <a:solidFill>
                  <a:schemeClr val="tx1"/>
                </a:solidFill>
                <a:latin typeface="Arial Narrow" charset="0"/>
              </a:rPr>
              <a:t>Same idea, distribute I/O across multiple servers, gain I/O capacity and (additionally) network capacity</a:t>
            </a:r>
          </a:p>
          <a:p>
            <a:pPr marL="0" indent="0" eaLnBrk="1" hangingPunct="1">
              <a:spcBef>
                <a:spcPts val="0"/>
              </a:spcBef>
              <a:spcAft>
                <a:spcPts val="1200"/>
              </a:spcAft>
              <a:buClrTx/>
              <a:defRPr/>
            </a:pPr>
            <a:r>
              <a:rPr lang="en-US" sz="3200" dirty="0">
                <a:solidFill>
                  <a:schemeClr val="tx1"/>
                </a:solidFill>
                <a:latin typeface="Arial Narrow" charset="0"/>
              </a:rPr>
              <a:t>Else this works pretty much like RAID, break up files into chunks, distribute across file servers. </a:t>
            </a:r>
          </a:p>
          <a:p>
            <a:pPr marL="0" indent="0" eaLnBrk="1" hangingPunct="1">
              <a:spcBef>
                <a:spcPts val="0"/>
              </a:spcBef>
              <a:spcAft>
                <a:spcPts val="1200"/>
              </a:spcAft>
              <a:buClrTx/>
              <a:defRPr/>
            </a:pPr>
            <a:r>
              <a:rPr lang="en-US" sz="3200" dirty="0" err="1">
                <a:solidFill>
                  <a:schemeClr val="tx1"/>
                </a:solidFill>
                <a:latin typeface="Arial Narrow" charset="0"/>
              </a:rPr>
              <a:t>Lustre</a:t>
            </a:r>
            <a:r>
              <a:rPr lang="en-US" sz="3200" dirty="0">
                <a:solidFill>
                  <a:schemeClr val="tx1"/>
                </a:solidFill>
                <a:latin typeface="Arial Narrow" charset="0"/>
              </a:rPr>
              <a:t> is open-source, </a:t>
            </a:r>
            <a:r>
              <a:rPr lang="en-US" sz="3200" dirty="0" err="1">
                <a:solidFill>
                  <a:schemeClr val="tx1"/>
                </a:solidFill>
                <a:latin typeface="Arial Narrow" charset="0"/>
              </a:rPr>
              <a:t>Zeph</a:t>
            </a:r>
            <a:r>
              <a:rPr lang="en-US" sz="3200" dirty="0">
                <a:solidFill>
                  <a:schemeClr val="tx1"/>
                </a:solidFill>
                <a:latin typeface="Arial Narrow" charset="0"/>
              </a:rPr>
              <a:t> is fee-based from RedHat (pretty much the same concept)</a:t>
            </a:r>
          </a:p>
        </p:txBody>
      </p:sp>
    </p:spTree>
    <p:extLst>
      <p:ext uri="{BB962C8B-B14F-4D97-AF65-F5344CB8AC3E}">
        <p14:creationId xmlns:p14="http://schemas.microsoft.com/office/powerpoint/2010/main" val="13058173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83405" y="125480"/>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Lustre</a:t>
            </a:r>
            <a:endParaRPr lang="en-US" sz="4200" dirty="0">
              <a:solidFill>
                <a:srgbClr val="000000"/>
              </a:solidFill>
              <a:latin typeface="Arial Narrow" charset="0"/>
            </a:endParaRPr>
          </a:p>
        </p:txBody>
      </p:sp>
      <p:sp>
        <p:nvSpPr>
          <p:cNvPr id="2" name="Slide Number Placeholder 1"/>
          <p:cNvSpPr>
            <a:spLocks noGrp="1"/>
          </p:cNvSpPr>
          <p:nvPr>
            <p:ph type="sldNum" sz="quarter" idx="4"/>
          </p:nvPr>
        </p:nvSpPr>
        <p:spPr/>
        <p:txBody>
          <a:bodyPr/>
          <a:lstStyle/>
          <a:p>
            <a:fld id="{7D854EC2-8F58-5C4F-8AEB-33CAAE66C4BD}" type="slidenum">
              <a:rPr lang="en-US" smtClean="0"/>
              <a:t>42</a:t>
            </a:fld>
            <a:endParaRPr lang="en-US" dirty="0"/>
          </a:p>
        </p:txBody>
      </p:sp>
      <p:grpSp>
        <p:nvGrpSpPr>
          <p:cNvPr id="5" name="Group 4">
            <a:extLst>
              <a:ext uri="{FF2B5EF4-FFF2-40B4-BE49-F238E27FC236}">
                <a16:creationId xmlns:a16="http://schemas.microsoft.com/office/drawing/2014/main" id="{A9D431C0-85EF-01AF-0B75-E51096EDEFA3}"/>
              </a:ext>
            </a:extLst>
          </p:cNvPr>
          <p:cNvGrpSpPr/>
          <p:nvPr/>
        </p:nvGrpSpPr>
        <p:grpSpPr>
          <a:xfrm>
            <a:off x="634207" y="3769208"/>
            <a:ext cx="1524000" cy="4739640"/>
            <a:chOff x="786606" y="3291046"/>
            <a:chExt cx="1524000" cy="4861560"/>
          </a:xfrm>
        </p:grpSpPr>
        <p:sp>
          <p:nvSpPr>
            <p:cNvPr id="6" name="Rounded Rectangle 5">
              <a:extLst>
                <a:ext uri="{FF2B5EF4-FFF2-40B4-BE49-F238E27FC236}">
                  <a16:creationId xmlns:a16="http://schemas.microsoft.com/office/drawing/2014/main" id="{FA50E927-AAAD-8BAF-CBD9-6949423D6900}"/>
                </a:ext>
              </a:extLst>
            </p:cNvPr>
            <p:cNvSpPr/>
            <p:nvPr/>
          </p:nvSpPr>
          <p:spPr bwMode="auto">
            <a:xfrm>
              <a:off x="786606" y="3291046"/>
              <a:ext cx="1524000" cy="4861560"/>
            </a:xfrm>
            <a:prstGeom prst="roundRect">
              <a:avLst/>
            </a:prstGeom>
            <a:solidFill>
              <a:srgbClr val="FFC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r>
                <a:rPr lang="en-US" sz="2000" dirty="0"/>
                <a:t>   </a:t>
              </a:r>
              <a:r>
                <a:rPr lang="en-US" sz="2800" dirty="0"/>
                <a:t>b</a:t>
              </a:r>
              <a:r>
                <a:rPr kumimoji="0" lang="en-US" sz="2800" b="0" i="0" u="none" strike="noStrike" cap="none" normalizeH="0" baseline="0" dirty="0">
                  <a:ln>
                    <a:noFill/>
                  </a:ln>
                  <a:solidFill>
                    <a:schemeClr val="bg1"/>
                  </a:solidFill>
                  <a:effectLst/>
                  <a:latin typeface="Helvetica Neue Light" charset="0"/>
                  <a:ea typeface="ヒラギノ角ゴ ProN W3" charset="0"/>
                  <a:cs typeface="ヒラギノ角ゴ ProN W3" charset="0"/>
                </a:rPr>
                <a:t>box0</a:t>
              </a:r>
              <a:endParaRPr kumimoji="0" lang="en-US" sz="20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grpSp>
          <p:nvGrpSpPr>
            <p:cNvPr id="7" name="Group 6">
              <a:extLst>
                <a:ext uri="{FF2B5EF4-FFF2-40B4-BE49-F238E27FC236}">
                  <a16:creationId xmlns:a16="http://schemas.microsoft.com/office/drawing/2014/main" id="{CB4451F1-808D-1BF3-516A-D909117AEB7D}"/>
                </a:ext>
              </a:extLst>
            </p:cNvPr>
            <p:cNvGrpSpPr/>
            <p:nvPr/>
          </p:nvGrpSpPr>
          <p:grpSpPr>
            <a:xfrm>
              <a:off x="1167606" y="4266406"/>
              <a:ext cx="762000" cy="3596640"/>
              <a:chOff x="1167606" y="4266406"/>
              <a:chExt cx="762000" cy="4495800"/>
            </a:xfrm>
          </p:grpSpPr>
          <p:sp>
            <p:nvSpPr>
              <p:cNvPr id="8" name="Can 7">
                <a:extLst>
                  <a:ext uri="{FF2B5EF4-FFF2-40B4-BE49-F238E27FC236}">
                    <a16:creationId xmlns:a16="http://schemas.microsoft.com/office/drawing/2014/main" id="{63604BC3-B261-18F9-86F5-ADECAFD5B4CE}"/>
                  </a:ext>
                </a:extLst>
              </p:cNvPr>
              <p:cNvSpPr/>
              <p:nvPr/>
            </p:nvSpPr>
            <p:spPr bwMode="auto">
              <a:xfrm>
                <a:off x="1167606" y="4266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9" name="Can 8">
                <a:extLst>
                  <a:ext uri="{FF2B5EF4-FFF2-40B4-BE49-F238E27FC236}">
                    <a16:creationId xmlns:a16="http://schemas.microsoft.com/office/drawing/2014/main" id="{27DC013C-2A5D-53AB-826C-D4533AC78D89}"/>
                  </a:ext>
                </a:extLst>
              </p:cNvPr>
              <p:cNvSpPr/>
              <p:nvPr/>
            </p:nvSpPr>
            <p:spPr bwMode="auto">
              <a:xfrm>
                <a:off x="1167606" y="4723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0" name="Can 9">
                <a:extLst>
                  <a:ext uri="{FF2B5EF4-FFF2-40B4-BE49-F238E27FC236}">
                    <a16:creationId xmlns:a16="http://schemas.microsoft.com/office/drawing/2014/main" id="{0FC23943-1B20-9660-8B4E-B8F5DC5E9F20}"/>
                  </a:ext>
                </a:extLst>
              </p:cNvPr>
              <p:cNvSpPr/>
              <p:nvPr/>
            </p:nvSpPr>
            <p:spPr bwMode="auto">
              <a:xfrm>
                <a:off x="1167606" y="5180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 name="Can 10">
                <a:extLst>
                  <a:ext uri="{FF2B5EF4-FFF2-40B4-BE49-F238E27FC236}">
                    <a16:creationId xmlns:a16="http://schemas.microsoft.com/office/drawing/2014/main" id="{6A1253AE-7582-4313-C4B3-445205513272}"/>
                  </a:ext>
                </a:extLst>
              </p:cNvPr>
              <p:cNvSpPr/>
              <p:nvPr/>
            </p:nvSpPr>
            <p:spPr bwMode="auto">
              <a:xfrm>
                <a:off x="1167606" y="5638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3" name="Can 12">
                <a:extLst>
                  <a:ext uri="{FF2B5EF4-FFF2-40B4-BE49-F238E27FC236}">
                    <a16:creationId xmlns:a16="http://schemas.microsoft.com/office/drawing/2014/main" id="{AFFB393D-9542-A5CD-879B-3901F9AD049F}"/>
                  </a:ext>
                </a:extLst>
              </p:cNvPr>
              <p:cNvSpPr/>
              <p:nvPr/>
            </p:nvSpPr>
            <p:spPr bwMode="auto">
              <a:xfrm>
                <a:off x="1167606" y="6095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4" name="Can 13">
                <a:extLst>
                  <a:ext uri="{FF2B5EF4-FFF2-40B4-BE49-F238E27FC236}">
                    <a16:creationId xmlns:a16="http://schemas.microsoft.com/office/drawing/2014/main" id="{E6E1E4C8-90C4-6465-1009-7DD11E5E32A6}"/>
                  </a:ext>
                </a:extLst>
              </p:cNvPr>
              <p:cNvSpPr/>
              <p:nvPr/>
            </p:nvSpPr>
            <p:spPr bwMode="auto">
              <a:xfrm>
                <a:off x="1167606" y="6552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5" name="Can 14">
                <a:extLst>
                  <a:ext uri="{FF2B5EF4-FFF2-40B4-BE49-F238E27FC236}">
                    <a16:creationId xmlns:a16="http://schemas.microsoft.com/office/drawing/2014/main" id="{194109F5-5572-E4AE-D76C-615AE608FF83}"/>
                  </a:ext>
                </a:extLst>
              </p:cNvPr>
              <p:cNvSpPr/>
              <p:nvPr/>
            </p:nvSpPr>
            <p:spPr bwMode="auto">
              <a:xfrm>
                <a:off x="1167606" y="7009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6" name="Can 15">
                <a:extLst>
                  <a:ext uri="{FF2B5EF4-FFF2-40B4-BE49-F238E27FC236}">
                    <a16:creationId xmlns:a16="http://schemas.microsoft.com/office/drawing/2014/main" id="{49D449DB-A445-66E1-C641-4BC35487DB77}"/>
                  </a:ext>
                </a:extLst>
              </p:cNvPr>
              <p:cNvSpPr/>
              <p:nvPr/>
            </p:nvSpPr>
            <p:spPr bwMode="auto">
              <a:xfrm>
                <a:off x="1167606" y="7466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7" name="Can 16">
                <a:extLst>
                  <a:ext uri="{FF2B5EF4-FFF2-40B4-BE49-F238E27FC236}">
                    <a16:creationId xmlns:a16="http://schemas.microsoft.com/office/drawing/2014/main" id="{AA4503CD-5DC6-14B9-809C-94F736CC8810}"/>
                  </a:ext>
                </a:extLst>
              </p:cNvPr>
              <p:cNvSpPr/>
              <p:nvPr/>
            </p:nvSpPr>
            <p:spPr bwMode="auto">
              <a:xfrm>
                <a:off x="1167606" y="7924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8" name="Can 17">
                <a:extLst>
                  <a:ext uri="{FF2B5EF4-FFF2-40B4-BE49-F238E27FC236}">
                    <a16:creationId xmlns:a16="http://schemas.microsoft.com/office/drawing/2014/main" id="{7327E062-0200-2221-5DE3-B38BC5B78155}"/>
                  </a:ext>
                </a:extLst>
              </p:cNvPr>
              <p:cNvSpPr/>
              <p:nvPr/>
            </p:nvSpPr>
            <p:spPr bwMode="auto">
              <a:xfrm>
                <a:off x="1167606" y="8381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grpSp>
      <p:grpSp>
        <p:nvGrpSpPr>
          <p:cNvPr id="19" name="Group 18">
            <a:extLst>
              <a:ext uri="{FF2B5EF4-FFF2-40B4-BE49-F238E27FC236}">
                <a16:creationId xmlns:a16="http://schemas.microsoft.com/office/drawing/2014/main" id="{A346E1E8-7B78-0D3F-CFDB-9FF69F4D99A5}"/>
              </a:ext>
            </a:extLst>
          </p:cNvPr>
          <p:cNvGrpSpPr/>
          <p:nvPr/>
        </p:nvGrpSpPr>
        <p:grpSpPr>
          <a:xfrm>
            <a:off x="2386807" y="3753968"/>
            <a:ext cx="1524000" cy="4739640"/>
            <a:chOff x="786606" y="3291046"/>
            <a:chExt cx="1524000" cy="4861560"/>
          </a:xfrm>
        </p:grpSpPr>
        <p:sp>
          <p:nvSpPr>
            <p:cNvPr id="20" name="Rounded Rectangle 19">
              <a:extLst>
                <a:ext uri="{FF2B5EF4-FFF2-40B4-BE49-F238E27FC236}">
                  <a16:creationId xmlns:a16="http://schemas.microsoft.com/office/drawing/2014/main" id="{075C1572-C108-36E0-28E3-D76E21ADC20C}"/>
                </a:ext>
              </a:extLst>
            </p:cNvPr>
            <p:cNvSpPr/>
            <p:nvPr/>
          </p:nvSpPr>
          <p:spPr bwMode="auto">
            <a:xfrm>
              <a:off x="786606" y="3291046"/>
              <a:ext cx="1524000" cy="4861560"/>
            </a:xfrm>
            <a:prstGeom prst="roundRect">
              <a:avLst/>
            </a:prstGeom>
            <a:solidFill>
              <a:srgbClr val="FFC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r>
                <a:rPr lang="en-US" sz="2000" dirty="0"/>
                <a:t>   </a:t>
              </a:r>
              <a:r>
                <a:rPr lang="en-US" sz="2800" dirty="0"/>
                <a:t>b</a:t>
              </a:r>
              <a:r>
                <a:rPr kumimoji="0" lang="en-US" sz="2800" b="0" i="0" u="none" strike="noStrike" cap="none" normalizeH="0" baseline="0" dirty="0">
                  <a:ln>
                    <a:noFill/>
                  </a:ln>
                  <a:solidFill>
                    <a:schemeClr val="bg1"/>
                  </a:solidFill>
                  <a:effectLst/>
                  <a:latin typeface="Helvetica Neue Light" charset="0"/>
                  <a:ea typeface="ヒラギノ角ゴ ProN W3" charset="0"/>
                  <a:cs typeface="ヒラギノ角ゴ ProN W3" charset="0"/>
                </a:rPr>
                <a:t>box1</a:t>
              </a:r>
              <a:endParaRPr kumimoji="0" lang="en-US" sz="20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grpSp>
          <p:nvGrpSpPr>
            <p:cNvPr id="21" name="Group 20">
              <a:extLst>
                <a:ext uri="{FF2B5EF4-FFF2-40B4-BE49-F238E27FC236}">
                  <a16:creationId xmlns:a16="http://schemas.microsoft.com/office/drawing/2014/main" id="{608404E2-E44F-9D5E-B902-6B7F590D77C2}"/>
                </a:ext>
              </a:extLst>
            </p:cNvPr>
            <p:cNvGrpSpPr/>
            <p:nvPr/>
          </p:nvGrpSpPr>
          <p:grpSpPr>
            <a:xfrm>
              <a:off x="1167606" y="4266406"/>
              <a:ext cx="762000" cy="3596640"/>
              <a:chOff x="1167606" y="4266406"/>
              <a:chExt cx="762000" cy="4495800"/>
            </a:xfrm>
          </p:grpSpPr>
          <p:sp>
            <p:nvSpPr>
              <p:cNvPr id="22" name="Can 21">
                <a:extLst>
                  <a:ext uri="{FF2B5EF4-FFF2-40B4-BE49-F238E27FC236}">
                    <a16:creationId xmlns:a16="http://schemas.microsoft.com/office/drawing/2014/main" id="{AAFCC01E-19A8-7E76-C070-C79A5775AE89}"/>
                  </a:ext>
                </a:extLst>
              </p:cNvPr>
              <p:cNvSpPr/>
              <p:nvPr/>
            </p:nvSpPr>
            <p:spPr bwMode="auto">
              <a:xfrm>
                <a:off x="1167606" y="4266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3" name="Can 22">
                <a:extLst>
                  <a:ext uri="{FF2B5EF4-FFF2-40B4-BE49-F238E27FC236}">
                    <a16:creationId xmlns:a16="http://schemas.microsoft.com/office/drawing/2014/main" id="{7EBF792B-EB7F-3089-17B0-C34138C86DFF}"/>
                  </a:ext>
                </a:extLst>
              </p:cNvPr>
              <p:cNvSpPr/>
              <p:nvPr/>
            </p:nvSpPr>
            <p:spPr bwMode="auto">
              <a:xfrm>
                <a:off x="1167606" y="4723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4" name="Can 23">
                <a:extLst>
                  <a:ext uri="{FF2B5EF4-FFF2-40B4-BE49-F238E27FC236}">
                    <a16:creationId xmlns:a16="http://schemas.microsoft.com/office/drawing/2014/main" id="{0F6805D5-2DA3-479E-91DA-542EA80F3BAD}"/>
                  </a:ext>
                </a:extLst>
              </p:cNvPr>
              <p:cNvSpPr/>
              <p:nvPr/>
            </p:nvSpPr>
            <p:spPr bwMode="auto">
              <a:xfrm>
                <a:off x="1167606" y="5180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5" name="Can 24">
                <a:extLst>
                  <a:ext uri="{FF2B5EF4-FFF2-40B4-BE49-F238E27FC236}">
                    <a16:creationId xmlns:a16="http://schemas.microsoft.com/office/drawing/2014/main" id="{739A0526-91CF-FE35-6295-28B081210EA1}"/>
                  </a:ext>
                </a:extLst>
              </p:cNvPr>
              <p:cNvSpPr/>
              <p:nvPr/>
            </p:nvSpPr>
            <p:spPr bwMode="auto">
              <a:xfrm>
                <a:off x="1167606" y="5638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6" name="Can 25">
                <a:extLst>
                  <a:ext uri="{FF2B5EF4-FFF2-40B4-BE49-F238E27FC236}">
                    <a16:creationId xmlns:a16="http://schemas.microsoft.com/office/drawing/2014/main" id="{EDD52984-F30E-47FF-FB20-23698AE6BE15}"/>
                  </a:ext>
                </a:extLst>
              </p:cNvPr>
              <p:cNvSpPr/>
              <p:nvPr/>
            </p:nvSpPr>
            <p:spPr bwMode="auto">
              <a:xfrm>
                <a:off x="1167606" y="6095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7" name="Can 26">
                <a:extLst>
                  <a:ext uri="{FF2B5EF4-FFF2-40B4-BE49-F238E27FC236}">
                    <a16:creationId xmlns:a16="http://schemas.microsoft.com/office/drawing/2014/main" id="{B11A55A7-A303-DBF1-DD79-7C21BFB162A3}"/>
                  </a:ext>
                </a:extLst>
              </p:cNvPr>
              <p:cNvSpPr/>
              <p:nvPr/>
            </p:nvSpPr>
            <p:spPr bwMode="auto">
              <a:xfrm>
                <a:off x="1167606" y="6552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8" name="Can 27">
                <a:extLst>
                  <a:ext uri="{FF2B5EF4-FFF2-40B4-BE49-F238E27FC236}">
                    <a16:creationId xmlns:a16="http://schemas.microsoft.com/office/drawing/2014/main" id="{97D4051F-3A62-CE13-39C4-1648E082B29E}"/>
                  </a:ext>
                </a:extLst>
              </p:cNvPr>
              <p:cNvSpPr/>
              <p:nvPr/>
            </p:nvSpPr>
            <p:spPr bwMode="auto">
              <a:xfrm>
                <a:off x="1167606" y="7009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29" name="Can 28">
                <a:extLst>
                  <a:ext uri="{FF2B5EF4-FFF2-40B4-BE49-F238E27FC236}">
                    <a16:creationId xmlns:a16="http://schemas.microsoft.com/office/drawing/2014/main" id="{50C3C4D0-22E1-6F8C-F697-09811F26590C}"/>
                  </a:ext>
                </a:extLst>
              </p:cNvPr>
              <p:cNvSpPr/>
              <p:nvPr/>
            </p:nvSpPr>
            <p:spPr bwMode="auto">
              <a:xfrm>
                <a:off x="1167606" y="7466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0" name="Can 29">
                <a:extLst>
                  <a:ext uri="{FF2B5EF4-FFF2-40B4-BE49-F238E27FC236}">
                    <a16:creationId xmlns:a16="http://schemas.microsoft.com/office/drawing/2014/main" id="{145C6CA1-D79A-BFD7-A892-373C7D44E25D}"/>
                  </a:ext>
                </a:extLst>
              </p:cNvPr>
              <p:cNvSpPr/>
              <p:nvPr/>
            </p:nvSpPr>
            <p:spPr bwMode="auto">
              <a:xfrm>
                <a:off x="1167606" y="7924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1" name="Can 30">
                <a:extLst>
                  <a:ext uri="{FF2B5EF4-FFF2-40B4-BE49-F238E27FC236}">
                    <a16:creationId xmlns:a16="http://schemas.microsoft.com/office/drawing/2014/main" id="{9D407D3D-DD2F-670B-DDEB-3D92A7F921D4}"/>
                  </a:ext>
                </a:extLst>
              </p:cNvPr>
              <p:cNvSpPr/>
              <p:nvPr/>
            </p:nvSpPr>
            <p:spPr bwMode="auto">
              <a:xfrm>
                <a:off x="1167606" y="8381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grpSp>
      <p:grpSp>
        <p:nvGrpSpPr>
          <p:cNvPr id="32" name="Group 31">
            <a:extLst>
              <a:ext uri="{FF2B5EF4-FFF2-40B4-BE49-F238E27FC236}">
                <a16:creationId xmlns:a16="http://schemas.microsoft.com/office/drawing/2014/main" id="{3BB6F9BA-40E6-2082-E146-7FB2592324F4}"/>
              </a:ext>
            </a:extLst>
          </p:cNvPr>
          <p:cNvGrpSpPr/>
          <p:nvPr/>
        </p:nvGrpSpPr>
        <p:grpSpPr>
          <a:xfrm>
            <a:off x="4139407" y="3738728"/>
            <a:ext cx="1524000" cy="4739640"/>
            <a:chOff x="786606" y="3291046"/>
            <a:chExt cx="1524000" cy="4861560"/>
          </a:xfrm>
        </p:grpSpPr>
        <p:sp>
          <p:nvSpPr>
            <p:cNvPr id="33" name="Rounded Rectangle 32">
              <a:extLst>
                <a:ext uri="{FF2B5EF4-FFF2-40B4-BE49-F238E27FC236}">
                  <a16:creationId xmlns:a16="http://schemas.microsoft.com/office/drawing/2014/main" id="{E43EC0B1-9EC2-92C8-FAB7-E5E3809297C9}"/>
                </a:ext>
              </a:extLst>
            </p:cNvPr>
            <p:cNvSpPr/>
            <p:nvPr/>
          </p:nvSpPr>
          <p:spPr bwMode="auto">
            <a:xfrm>
              <a:off x="786606" y="3291046"/>
              <a:ext cx="1524000" cy="4861560"/>
            </a:xfrm>
            <a:prstGeom prst="roundRect">
              <a:avLst/>
            </a:prstGeom>
            <a:solidFill>
              <a:srgbClr val="FFC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r>
                <a:rPr lang="en-US" sz="2000" dirty="0"/>
                <a:t>   </a:t>
              </a:r>
              <a:r>
                <a:rPr lang="en-US" sz="2800" dirty="0"/>
                <a:t>b</a:t>
              </a:r>
              <a:r>
                <a:rPr kumimoji="0" lang="en-US" sz="2800" b="0" i="0" u="none" strike="noStrike" cap="none" normalizeH="0" baseline="0" dirty="0">
                  <a:ln>
                    <a:noFill/>
                  </a:ln>
                  <a:solidFill>
                    <a:schemeClr val="bg1"/>
                  </a:solidFill>
                  <a:effectLst/>
                  <a:latin typeface="Helvetica Neue Light" charset="0"/>
                  <a:ea typeface="ヒラギノ角ゴ ProN W3" charset="0"/>
                  <a:cs typeface="ヒラギノ角ゴ ProN W3" charset="0"/>
                </a:rPr>
                <a:t>box2</a:t>
              </a:r>
              <a:endParaRPr kumimoji="0" lang="en-US" sz="20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grpSp>
          <p:nvGrpSpPr>
            <p:cNvPr id="34" name="Group 33">
              <a:extLst>
                <a:ext uri="{FF2B5EF4-FFF2-40B4-BE49-F238E27FC236}">
                  <a16:creationId xmlns:a16="http://schemas.microsoft.com/office/drawing/2014/main" id="{D1A3A3BF-6B56-3547-CFB0-38FFFF7C6C49}"/>
                </a:ext>
              </a:extLst>
            </p:cNvPr>
            <p:cNvGrpSpPr/>
            <p:nvPr/>
          </p:nvGrpSpPr>
          <p:grpSpPr>
            <a:xfrm>
              <a:off x="1167606" y="4266406"/>
              <a:ext cx="762000" cy="3596640"/>
              <a:chOff x="1167606" y="4266406"/>
              <a:chExt cx="762000" cy="4495800"/>
            </a:xfrm>
          </p:grpSpPr>
          <p:sp>
            <p:nvSpPr>
              <p:cNvPr id="35" name="Can 34">
                <a:extLst>
                  <a:ext uri="{FF2B5EF4-FFF2-40B4-BE49-F238E27FC236}">
                    <a16:creationId xmlns:a16="http://schemas.microsoft.com/office/drawing/2014/main" id="{22967246-3455-EB15-D634-15730E78F4AD}"/>
                  </a:ext>
                </a:extLst>
              </p:cNvPr>
              <p:cNvSpPr/>
              <p:nvPr/>
            </p:nvSpPr>
            <p:spPr bwMode="auto">
              <a:xfrm>
                <a:off x="1167606" y="4266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6" name="Can 35">
                <a:extLst>
                  <a:ext uri="{FF2B5EF4-FFF2-40B4-BE49-F238E27FC236}">
                    <a16:creationId xmlns:a16="http://schemas.microsoft.com/office/drawing/2014/main" id="{9AC03096-2E72-2846-23D0-7A5BA8C610B2}"/>
                  </a:ext>
                </a:extLst>
              </p:cNvPr>
              <p:cNvSpPr/>
              <p:nvPr/>
            </p:nvSpPr>
            <p:spPr bwMode="auto">
              <a:xfrm>
                <a:off x="1167606" y="4723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7" name="Can 36">
                <a:extLst>
                  <a:ext uri="{FF2B5EF4-FFF2-40B4-BE49-F238E27FC236}">
                    <a16:creationId xmlns:a16="http://schemas.microsoft.com/office/drawing/2014/main" id="{75647C03-355E-C1E7-B08F-42F29BE50EF9}"/>
                  </a:ext>
                </a:extLst>
              </p:cNvPr>
              <p:cNvSpPr/>
              <p:nvPr/>
            </p:nvSpPr>
            <p:spPr bwMode="auto">
              <a:xfrm>
                <a:off x="1167606" y="5180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8" name="Can 37">
                <a:extLst>
                  <a:ext uri="{FF2B5EF4-FFF2-40B4-BE49-F238E27FC236}">
                    <a16:creationId xmlns:a16="http://schemas.microsoft.com/office/drawing/2014/main" id="{281EE5E2-5696-0F2A-23C7-2135F2FABAC6}"/>
                  </a:ext>
                </a:extLst>
              </p:cNvPr>
              <p:cNvSpPr/>
              <p:nvPr/>
            </p:nvSpPr>
            <p:spPr bwMode="auto">
              <a:xfrm>
                <a:off x="1167606" y="5638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39" name="Can 38">
                <a:extLst>
                  <a:ext uri="{FF2B5EF4-FFF2-40B4-BE49-F238E27FC236}">
                    <a16:creationId xmlns:a16="http://schemas.microsoft.com/office/drawing/2014/main" id="{6DE84F83-A763-652F-35EE-B1913F6E7585}"/>
                  </a:ext>
                </a:extLst>
              </p:cNvPr>
              <p:cNvSpPr/>
              <p:nvPr/>
            </p:nvSpPr>
            <p:spPr bwMode="auto">
              <a:xfrm>
                <a:off x="1167606" y="6095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0" name="Can 39">
                <a:extLst>
                  <a:ext uri="{FF2B5EF4-FFF2-40B4-BE49-F238E27FC236}">
                    <a16:creationId xmlns:a16="http://schemas.microsoft.com/office/drawing/2014/main" id="{608E3F21-FD37-41BC-48FD-5F1D73937C67}"/>
                  </a:ext>
                </a:extLst>
              </p:cNvPr>
              <p:cNvSpPr/>
              <p:nvPr/>
            </p:nvSpPr>
            <p:spPr bwMode="auto">
              <a:xfrm>
                <a:off x="1167606" y="6552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1" name="Can 40">
                <a:extLst>
                  <a:ext uri="{FF2B5EF4-FFF2-40B4-BE49-F238E27FC236}">
                    <a16:creationId xmlns:a16="http://schemas.microsoft.com/office/drawing/2014/main" id="{8C49A25A-648D-4674-B08A-FF24B17B187F}"/>
                  </a:ext>
                </a:extLst>
              </p:cNvPr>
              <p:cNvSpPr/>
              <p:nvPr/>
            </p:nvSpPr>
            <p:spPr bwMode="auto">
              <a:xfrm>
                <a:off x="1167606" y="7009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2" name="Can 41">
                <a:extLst>
                  <a:ext uri="{FF2B5EF4-FFF2-40B4-BE49-F238E27FC236}">
                    <a16:creationId xmlns:a16="http://schemas.microsoft.com/office/drawing/2014/main" id="{91B4CBCD-4A9D-2FF6-17C5-71C363B4F100}"/>
                  </a:ext>
                </a:extLst>
              </p:cNvPr>
              <p:cNvSpPr/>
              <p:nvPr/>
            </p:nvSpPr>
            <p:spPr bwMode="auto">
              <a:xfrm>
                <a:off x="1167606" y="7466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3" name="Can 42">
                <a:extLst>
                  <a:ext uri="{FF2B5EF4-FFF2-40B4-BE49-F238E27FC236}">
                    <a16:creationId xmlns:a16="http://schemas.microsoft.com/office/drawing/2014/main" id="{153CF081-1143-C1F1-B6ED-E5FB6F714341}"/>
                  </a:ext>
                </a:extLst>
              </p:cNvPr>
              <p:cNvSpPr/>
              <p:nvPr/>
            </p:nvSpPr>
            <p:spPr bwMode="auto">
              <a:xfrm>
                <a:off x="1167606" y="7924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4" name="Can 43">
                <a:extLst>
                  <a:ext uri="{FF2B5EF4-FFF2-40B4-BE49-F238E27FC236}">
                    <a16:creationId xmlns:a16="http://schemas.microsoft.com/office/drawing/2014/main" id="{27CC4859-CBA7-E3A5-1A25-5B5A0FF48E6C}"/>
                  </a:ext>
                </a:extLst>
              </p:cNvPr>
              <p:cNvSpPr/>
              <p:nvPr/>
            </p:nvSpPr>
            <p:spPr bwMode="auto">
              <a:xfrm>
                <a:off x="1167606" y="8381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grpSp>
      <p:grpSp>
        <p:nvGrpSpPr>
          <p:cNvPr id="45" name="Group 44">
            <a:extLst>
              <a:ext uri="{FF2B5EF4-FFF2-40B4-BE49-F238E27FC236}">
                <a16:creationId xmlns:a16="http://schemas.microsoft.com/office/drawing/2014/main" id="{AB3C7439-A5A0-72FC-64D3-239238AEC7D5}"/>
              </a:ext>
            </a:extLst>
          </p:cNvPr>
          <p:cNvGrpSpPr/>
          <p:nvPr/>
        </p:nvGrpSpPr>
        <p:grpSpPr>
          <a:xfrm>
            <a:off x="5892007" y="3723488"/>
            <a:ext cx="1524000" cy="4739640"/>
            <a:chOff x="786606" y="3291046"/>
            <a:chExt cx="1524000" cy="4861560"/>
          </a:xfrm>
        </p:grpSpPr>
        <p:sp>
          <p:nvSpPr>
            <p:cNvPr id="46" name="Rounded Rectangle 45">
              <a:extLst>
                <a:ext uri="{FF2B5EF4-FFF2-40B4-BE49-F238E27FC236}">
                  <a16:creationId xmlns:a16="http://schemas.microsoft.com/office/drawing/2014/main" id="{165877B7-4DB0-8B24-70EE-66D3C177F2BC}"/>
                </a:ext>
              </a:extLst>
            </p:cNvPr>
            <p:cNvSpPr/>
            <p:nvPr/>
          </p:nvSpPr>
          <p:spPr bwMode="auto">
            <a:xfrm>
              <a:off x="786606" y="3291046"/>
              <a:ext cx="1524000" cy="4861560"/>
            </a:xfrm>
            <a:prstGeom prst="roundRect">
              <a:avLst/>
            </a:prstGeom>
            <a:solidFill>
              <a:srgbClr val="FFC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r>
                <a:rPr lang="en-US" sz="2000" dirty="0"/>
                <a:t>   </a:t>
              </a:r>
              <a:r>
                <a:rPr lang="en-US" sz="2800" dirty="0"/>
                <a:t>b</a:t>
              </a:r>
              <a:r>
                <a:rPr kumimoji="0" lang="en-US" sz="2800" b="0" i="0" u="none" strike="noStrike" cap="none" normalizeH="0" baseline="0" dirty="0">
                  <a:ln>
                    <a:noFill/>
                  </a:ln>
                  <a:solidFill>
                    <a:schemeClr val="bg1"/>
                  </a:solidFill>
                  <a:effectLst/>
                  <a:latin typeface="Helvetica Neue Light" charset="0"/>
                  <a:ea typeface="ヒラギノ角ゴ ProN W3" charset="0"/>
                  <a:cs typeface="ヒラギノ角ゴ ProN W3" charset="0"/>
                </a:rPr>
                <a:t>box3</a:t>
              </a:r>
              <a:endParaRPr kumimoji="0" lang="en-US" sz="20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grpSp>
          <p:nvGrpSpPr>
            <p:cNvPr id="47" name="Group 46">
              <a:extLst>
                <a:ext uri="{FF2B5EF4-FFF2-40B4-BE49-F238E27FC236}">
                  <a16:creationId xmlns:a16="http://schemas.microsoft.com/office/drawing/2014/main" id="{1DE6C4FC-767E-92DE-B054-412EDC15B579}"/>
                </a:ext>
              </a:extLst>
            </p:cNvPr>
            <p:cNvGrpSpPr/>
            <p:nvPr/>
          </p:nvGrpSpPr>
          <p:grpSpPr>
            <a:xfrm>
              <a:off x="1167606" y="4266406"/>
              <a:ext cx="762000" cy="3596640"/>
              <a:chOff x="1167606" y="4266406"/>
              <a:chExt cx="762000" cy="4495800"/>
            </a:xfrm>
          </p:grpSpPr>
          <p:sp>
            <p:nvSpPr>
              <p:cNvPr id="48" name="Can 47">
                <a:extLst>
                  <a:ext uri="{FF2B5EF4-FFF2-40B4-BE49-F238E27FC236}">
                    <a16:creationId xmlns:a16="http://schemas.microsoft.com/office/drawing/2014/main" id="{82239DAC-D83E-688A-F407-2105FB8F60BF}"/>
                  </a:ext>
                </a:extLst>
              </p:cNvPr>
              <p:cNvSpPr/>
              <p:nvPr/>
            </p:nvSpPr>
            <p:spPr bwMode="auto">
              <a:xfrm>
                <a:off x="1167606" y="4266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9" name="Can 48">
                <a:extLst>
                  <a:ext uri="{FF2B5EF4-FFF2-40B4-BE49-F238E27FC236}">
                    <a16:creationId xmlns:a16="http://schemas.microsoft.com/office/drawing/2014/main" id="{174EC569-616B-FA23-AF70-A6CD14633CAC}"/>
                  </a:ext>
                </a:extLst>
              </p:cNvPr>
              <p:cNvSpPr/>
              <p:nvPr/>
            </p:nvSpPr>
            <p:spPr bwMode="auto">
              <a:xfrm>
                <a:off x="1167606" y="4723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0" name="Can 49">
                <a:extLst>
                  <a:ext uri="{FF2B5EF4-FFF2-40B4-BE49-F238E27FC236}">
                    <a16:creationId xmlns:a16="http://schemas.microsoft.com/office/drawing/2014/main" id="{60EE008D-6EF6-553C-95AB-C82849DB2EB5}"/>
                  </a:ext>
                </a:extLst>
              </p:cNvPr>
              <p:cNvSpPr/>
              <p:nvPr/>
            </p:nvSpPr>
            <p:spPr bwMode="auto">
              <a:xfrm>
                <a:off x="1167606" y="5180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1" name="Can 50">
                <a:extLst>
                  <a:ext uri="{FF2B5EF4-FFF2-40B4-BE49-F238E27FC236}">
                    <a16:creationId xmlns:a16="http://schemas.microsoft.com/office/drawing/2014/main" id="{73461EC2-E28A-99E0-9CE6-61F9C762B8F1}"/>
                  </a:ext>
                </a:extLst>
              </p:cNvPr>
              <p:cNvSpPr/>
              <p:nvPr/>
            </p:nvSpPr>
            <p:spPr bwMode="auto">
              <a:xfrm>
                <a:off x="1167606" y="5638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2" name="Can 51">
                <a:extLst>
                  <a:ext uri="{FF2B5EF4-FFF2-40B4-BE49-F238E27FC236}">
                    <a16:creationId xmlns:a16="http://schemas.microsoft.com/office/drawing/2014/main" id="{3FA0DCAF-AC01-B5ED-7F9D-1FB7E499EED6}"/>
                  </a:ext>
                </a:extLst>
              </p:cNvPr>
              <p:cNvSpPr/>
              <p:nvPr/>
            </p:nvSpPr>
            <p:spPr bwMode="auto">
              <a:xfrm>
                <a:off x="1167606" y="6095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3" name="Can 52">
                <a:extLst>
                  <a:ext uri="{FF2B5EF4-FFF2-40B4-BE49-F238E27FC236}">
                    <a16:creationId xmlns:a16="http://schemas.microsoft.com/office/drawing/2014/main" id="{953B5A01-DD5D-B869-3BE7-4F1FDCA138B0}"/>
                  </a:ext>
                </a:extLst>
              </p:cNvPr>
              <p:cNvSpPr/>
              <p:nvPr/>
            </p:nvSpPr>
            <p:spPr bwMode="auto">
              <a:xfrm>
                <a:off x="1167606" y="6552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4" name="Can 53">
                <a:extLst>
                  <a:ext uri="{FF2B5EF4-FFF2-40B4-BE49-F238E27FC236}">
                    <a16:creationId xmlns:a16="http://schemas.microsoft.com/office/drawing/2014/main" id="{579455A0-26B8-ABEE-7426-261705F918AE}"/>
                  </a:ext>
                </a:extLst>
              </p:cNvPr>
              <p:cNvSpPr/>
              <p:nvPr/>
            </p:nvSpPr>
            <p:spPr bwMode="auto">
              <a:xfrm>
                <a:off x="1167606" y="7009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5" name="Can 54">
                <a:extLst>
                  <a:ext uri="{FF2B5EF4-FFF2-40B4-BE49-F238E27FC236}">
                    <a16:creationId xmlns:a16="http://schemas.microsoft.com/office/drawing/2014/main" id="{3FDA87F7-B910-E051-35D2-9DF3EDA1BA1C}"/>
                  </a:ext>
                </a:extLst>
              </p:cNvPr>
              <p:cNvSpPr/>
              <p:nvPr/>
            </p:nvSpPr>
            <p:spPr bwMode="auto">
              <a:xfrm>
                <a:off x="1167606" y="7466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6" name="Can 55">
                <a:extLst>
                  <a:ext uri="{FF2B5EF4-FFF2-40B4-BE49-F238E27FC236}">
                    <a16:creationId xmlns:a16="http://schemas.microsoft.com/office/drawing/2014/main" id="{33B98D5C-2322-CA4D-32AF-5E61677D42A1}"/>
                  </a:ext>
                </a:extLst>
              </p:cNvPr>
              <p:cNvSpPr/>
              <p:nvPr/>
            </p:nvSpPr>
            <p:spPr bwMode="auto">
              <a:xfrm>
                <a:off x="1167606" y="7924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57" name="Can 56">
                <a:extLst>
                  <a:ext uri="{FF2B5EF4-FFF2-40B4-BE49-F238E27FC236}">
                    <a16:creationId xmlns:a16="http://schemas.microsoft.com/office/drawing/2014/main" id="{1FEAA8CF-C887-F7CE-24F1-4588B030C185}"/>
                  </a:ext>
                </a:extLst>
              </p:cNvPr>
              <p:cNvSpPr/>
              <p:nvPr/>
            </p:nvSpPr>
            <p:spPr bwMode="auto">
              <a:xfrm>
                <a:off x="1167606" y="8381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grpSp>
      <p:grpSp>
        <p:nvGrpSpPr>
          <p:cNvPr id="58" name="Group 57">
            <a:extLst>
              <a:ext uri="{FF2B5EF4-FFF2-40B4-BE49-F238E27FC236}">
                <a16:creationId xmlns:a16="http://schemas.microsoft.com/office/drawing/2014/main" id="{AE84446F-0E90-A097-71F0-E13D5551398A}"/>
              </a:ext>
            </a:extLst>
          </p:cNvPr>
          <p:cNvGrpSpPr/>
          <p:nvPr/>
        </p:nvGrpSpPr>
        <p:grpSpPr>
          <a:xfrm>
            <a:off x="7644607" y="3708248"/>
            <a:ext cx="1524000" cy="4739640"/>
            <a:chOff x="786606" y="3291046"/>
            <a:chExt cx="1524000" cy="4861560"/>
          </a:xfrm>
        </p:grpSpPr>
        <p:sp>
          <p:nvSpPr>
            <p:cNvPr id="59" name="Rounded Rectangle 58">
              <a:extLst>
                <a:ext uri="{FF2B5EF4-FFF2-40B4-BE49-F238E27FC236}">
                  <a16:creationId xmlns:a16="http://schemas.microsoft.com/office/drawing/2014/main" id="{BB87D3A3-43B6-7A8D-5DD5-50E73C3C1FD9}"/>
                </a:ext>
              </a:extLst>
            </p:cNvPr>
            <p:cNvSpPr/>
            <p:nvPr/>
          </p:nvSpPr>
          <p:spPr bwMode="auto">
            <a:xfrm>
              <a:off x="786606" y="3291046"/>
              <a:ext cx="1524000" cy="4861560"/>
            </a:xfrm>
            <a:prstGeom prst="roundRect">
              <a:avLst/>
            </a:prstGeom>
            <a:solidFill>
              <a:srgbClr val="FFC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r>
                <a:rPr lang="en-US" sz="2000" dirty="0"/>
                <a:t>   </a:t>
              </a:r>
              <a:r>
                <a:rPr lang="en-US" sz="2800" dirty="0"/>
                <a:t>b</a:t>
              </a:r>
              <a:r>
                <a:rPr kumimoji="0" lang="en-US" sz="2800" b="0" i="0" u="none" strike="noStrike" cap="none" normalizeH="0" baseline="0" dirty="0">
                  <a:ln>
                    <a:noFill/>
                  </a:ln>
                  <a:solidFill>
                    <a:schemeClr val="bg1"/>
                  </a:solidFill>
                  <a:effectLst/>
                  <a:latin typeface="Helvetica Neue Light" charset="0"/>
                  <a:ea typeface="ヒラギノ角ゴ ProN W3" charset="0"/>
                  <a:cs typeface="ヒラギノ角ゴ ProN W3" charset="0"/>
                </a:rPr>
                <a:t>box4</a:t>
              </a:r>
              <a:endParaRPr kumimoji="0" lang="en-US" sz="20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grpSp>
          <p:nvGrpSpPr>
            <p:cNvPr id="60" name="Group 59">
              <a:extLst>
                <a:ext uri="{FF2B5EF4-FFF2-40B4-BE49-F238E27FC236}">
                  <a16:creationId xmlns:a16="http://schemas.microsoft.com/office/drawing/2014/main" id="{8E9DD6EC-E3C4-10C2-0853-3CB07EF3CB84}"/>
                </a:ext>
              </a:extLst>
            </p:cNvPr>
            <p:cNvGrpSpPr/>
            <p:nvPr/>
          </p:nvGrpSpPr>
          <p:grpSpPr>
            <a:xfrm>
              <a:off x="1167606" y="4266406"/>
              <a:ext cx="762000" cy="3596640"/>
              <a:chOff x="1167606" y="4266406"/>
              <a:chExt cx="762000" cy="4495800"/>
            </a:xfrm>
          </p:grpSpPr>
          <p:sp>
            <p:nvSpPr>
              <p:cNvPr id="61" name="Can 60">
                <a:extLst>
                  <a:ext uri="{FF2B5EF4-FFF2-40B4-BE49-F238E27FC236}">
                    <a16:creationId xmlns:a16="http://schemas.microsoft.com/office/drawing/2014/main" id="{49EAEE2A-EE93-6F87-A8BD-733375229ED1}"/>
                  </a:ext>
                </a:extLst>
              </p:cNvPr>
              <p:cNvSpPr/>
              <p:nvPr/>
            </p:nvSpPr>
            <p:spPr bwMode="auto">
              <a:xfrm>
                <a:off x="1167606" y="4266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2" name="Can 61">
                <a:extLst>
                  <a:ext uri="{FF2B5EF4-FFF2-40B4-BE49-F238E27FC236}">
                    <a16:creationId xmlns:a16="http://schemas.microsoft.com/office/drawing/2014/main" id="{64247D8F-229E-2924-74F2-1B7EAD964642}"/>
                  </a:ext>
                </a:extLst>
              </p:cNvPr>
              <p:cNvSpPr/>
              <p:nvPr/>
            </p:nvSpPr>
            <p:spPr bwMode="auto">
              <a:xfrm>
                <a:off x="1167606" y="4723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3" name="Can 62">
                <a:extLst>
                  <a:ext uri="{FF2B5EF4-FFF2-40B4-BE49-F238E27FC236}">
                    <a16:creationId xmlns:a16="http://schemas.microsoft.com/office/drawing/2014/main" id="{48D4BDA5-526B-FB40-4112-49D5428388BD}"/>
                  </a:ext>
                </a:extLst>
              </p:cNvPr>
              <p:cNvSpPr/>
              <p:nvPr/>
            </p:nvSpPr>
            <p:spPr bwMode="auto">
              <a:xfrm>
                <a:off x="1167606" y="5180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4" name="Can 63">
                <a:extLst>
                  <a:ext uri="{FF2B5EF4-FFF2-40B4-BE49-F238E27FC236}">
                    <a16:creationId xmlns:a16="http://schemas.microsoft.com/office/drawing/2014/main" id="{C0DFBA3A-0EAC-E210-B52B-80169C982CAA}"/>
                  </a:ext>
                </a:extLst>
              </p:cNvPr>
              <p:cNvSpPr/>
              <p:nvPr/>
            </p:nvSpPr>
            <p:spPr bwMode="auto">
              <a:xfrm>
                <a:off x="1167606" y="5638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5" name="Can 64">
                <a:extLst>
                  <a:ext uri="{FF2B5EF4-FFF2-40B4-BE49-F238E27FC236}">
                    <a16:creationId xmlns:a16="http://schemas.microsoft.com/office/drawing/2014/main" id="{BD93B30B-7001-6796-ECDE-EAEABAF521C8}"/>
                  </a:ext>
                </a:extLst>
              </p:cNvPr>
              <p:cNvSpPr/>
              <p:nvPr/>
            </p:nvSpPr>
            <p:spPr bwMode="auto">
              <a:xfrm>
                <a:off x="1167606" y="6095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6" name="Can 65">
                <a:extLst>
                  <a:ext uri="{FF2B5EF4-FFF2-40B4-BE49-F238E27FC236}">
                    <a16:creationId xmlns:a16="http://schemas.microsoft.com/office/drawing/2014/main" id="{1C32BDA0-75C7-FCAE-9075-00C9A0387374}"/>
                  </a:ext>
                </a:extLst>
              </p:cNvPr>
              <p:cNvSpPr/>
              <p:nvPr/>
            </p:nvSpPr>
            <p:spPr bwMode="auto">
              <a:xfrm>
                <a:off x="1167606" y="6552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7" name="Can 66">
                <a:extLst>
                  <a:ext uri="{FF2B5EF4-FFF2-40B4-BE49-F238E27FC236}">
                    <a16:creationId xmlns:a16="http://schemas.microsoft.com/office/drawing/2014/main" id="{76DAB9F3-2160-014B-4A73-98A721D7184C}"/>
                  </a:ext>
                </a:extLst>
              </p:cNvPr>
              <p:cNvSpPr/>
              <p:nvPr/>
            </p:nvSpPr>
            <p:spPr bwMode="auto">
              <a:xfrm>
                <a:off x="1167606" y="7009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8" name="Can 67">
                <a:extLst>
                  <a:ext uri="{FF2B5EF4-FFF2-40B4-BE49-F238E27FC236}">
                    <a16:creationId xmlns:a16="http://schemas.microsoft.com/office/drawing/2014/main" id="{5B19DAC7-A08D-CC61-07C7-1339E51E0E2C}"/>
                  </a:ext>
                </a:extLst>
              </p:cNvPr>
              <p:cNvSpPr/>
              <p:nvPr/>
            </p:nvSpPr>
            <p:spPr bwMode="auto">
              <a:xfrm>
                <a:off x="1167606" y="7466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9" name="Can 68">
                <a:extLst>
                  <a:ext uri="{FF2B5EF4-FFF2-40B4-BE49-F238E27FC236}">
                    <a16:creationId xmlns:a16="http://schemas.microsoft.com/office/drawing/2014/main" id="{0E8BEEE0-08D5-A15E-9464-BF64DD4F6DFA}"/>
                  </a:ext>
                </a:extLst>
              </p:cNvPr>
              <p:cNvSpPr/>
              <p:nvPr/>
            </p:nvSpPr>
            <p:spPr bwMode="auto">
              <a:xfrm>
                <a:off x="1167606" y="7924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70" name="Can 69">
                <a:extLst>
                  <a:ext uri="{FF2B5EF4-FFF2-40B4-BE49-F238E27FC236}">
                    <a16:creationId xmlns:a16="http://schemas.microsoft.com/office/drawing/2014/main" id="{1F10461F-4556-9472-233B-3832BD137A72}"/>
                  </a:ext>
                </a:extLst>
              </p:cNvPr>
              <p:cNvSpPr/>
              <p:nvPr/>
            </p:nvSpPr>
            <p:spPr bwMode="auto">
              <a:xfrm>
                <a:off x="1167606" y="8381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grpSp>
      <p:grpSp>
        <p:nvGrpSpPr>
          <p:cNvPr id="71" name="Group 70">
            <a:extLst>
              <a:ext uri="{FF2B5EF4-FFF2-40B4-BE49-F238E27FC236}">
                <a16:creationId xmlns:a16="http://schemas.microsoft.com/office/drawing/2014/main" id="{0034EE84-3D9E-BC92-EC56-4FD0FC8F8A06}"/>
              </a:ext>
            </a:extLst>
          </p:cNvPr>
          <p:cNvGrpSpPr/>
          <p:nvPr/>
        </p:nvGrpSpPr>
        <p:grpSpPr>
          <a:xfrm>
            <a:off x="9397207" y="3693008"/>
            <a:ext cx="1524000" cy="4739640"/>
            <a:chOff x="786606" y="3291046"/>
            <a:chExt cx="1524000" cy="4861560"/>
          </a:xfrm>
        </p:grpSpPr>
        <p:sp>
          <p:nvSpPr>
            <p:cNvPr id="72" name="Rounded Rectangle 71">
              <a:extLst>
                <a:ext uri="{FF2B5EF4-FFF2-40B4-BE49-F238E27FC236}">
                  <a16:creationId xmlns:a16="http://schemas.microsoft.com/office/drawing/2014/main" id="{E1A51076-2AA8-BD19-4728-36755299D7C5}"/>
                </a:ext>
              </a:extLst>
            </p:cNvPr>
            <p:cNvSpPr/>
            <p:nvPr/>
          </p:nvSpPr>
          <p:spPr bwMode="auto">
            <a:xfrm>
              <a:off x="786606" y="3291046"/>
              <a:ext cx="1524000" cy="4861560"/>
            </a:xfrm>
            <a:prstGeom prst="roundRect">
              <a:avLst/>
            </a:prstGeom>
            <a:solidFill>
              <a:srgbClr val="FFC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r>
                <a:rPr lang="en-US" sz="2000" dirty="0"/>
                <a:t>   </a:t>
              </a:r>
              <a:r>
                <a:rPr lang="en-US" sz="2800" dirty="0"/>
                <a:t>b</a:t>
              </a:r>
              <a:r>
                <a:rPr kumimoji="0" lang="en-US" sz="2800" b="0" i="0" u="none" strike="noStrike" cap="none" normalizeH="0" baseline="0" dirty="0">
                  <a:ln>
                    <a:noFill/>
                  </a:ln>
                  <a:solidFill>
                    <a:schemeClr val="bg1"/>
                  </a:solidFill>
                  <a:effectLst/>
                  <a:latin typeface="Helvetica Neue Light" charset="0"/>
                  <a:ea typeface="ヒラギノ角ゴ ProN W3" charset="0"/>
                  <a:cs typeface="ヒラギノ角ゴ ProN W3" charset="0"/>
                </a:rPr>
                <a:t>box5</a:t>
              </a:r>
              <a:endParaRPr kumimoji="0" lang="en-US" sz="20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grpSp>
          <p:nvGrpSpPr>
            <p:cNvPr id="73" name="Group 72">
              <a:extLst>
                <a:ext uri="{FF2B5EF4-FFF2-40B4-BE49-F238E27FC236}">
                  <a16:creationId xmlns:a16="http://schemas.microsoft.com/office/drawing/2014/main" id="{F9E00340-BC77-A93C-6BD5-285B42CB5D12}"/>
                </a:ext>
              </a:extLst>
            </p:cNvPr>
            <p:cNvGrpSpPr/>
            <p:nvPr/>
          </p:nvGrpSpPr>
          <p:grpSpPr>
            <a:xfrm>
              <a:off x="1167606" y="4266406"/>
              <a:ext cx="762000" cy="3596640"/>
              <a:chOff x="1167606" y="4266406"/>
              <a:chExt cx="762000" cy="4495800"/>
            </a:xfrm>
          </p:grpSpPr>
          <p:sp>
            <p:nvSpPr>
              <p:cNvPr id="74" name="Can 73">
                <a:extLst>
                  <a:ext uri="{FF2B5EF4-FFF2-40B4-BE49-F238E27FC236}">
                    <a16:creationId xmlns:a16="http://schemas.microsoft.com/office/drawing/2014/main" id="{921CA665-C2FF-EDF3-332F-AC078C971A4B}"/>
                  </a:ext>
                </a:extLst>
              </p:cNvPr>
              <p:cNvSpPr/>
              <p:nvPr/>
            </p:nvSpPr>
            <p:spPr bwMode="auto">
              <a:xfrm>
                <a:off x="1167606" y="4266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75" name="Can 74">
                <a:extLst>
                  <a:ext uri="{FF2B5EF4-FFF2-40B4-BE49-F238E27FC236}">
                    <a16:creationId xmlns:a16="http://schemas.microsoft.com/office/drawing/2014/main" id="{1F5341A3-7B69-032F-E42A-4C18D57453D6}"/>
                  </a:ext>
                </a:extLst>
              </p:cNvPr>
              <p:cNvSpPr/>
              <p:nvPr/>
            </p:nvSpPr>
            <p:spPr bwMode="auto">
              <a:xfrm>
                <a:off x="1167606" y="4723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76" name="Can 75">
                <a:extLst>
                  <a:ext uri="{FF2B5EF4-FFF2-40B4-BE49-F238E27FC236}">
                    <a16:creationId xmlns:a16="http://schemas.microsoft.com/office/drawing/2014/main" id="{05DCCEF3-95C8-74D0-74C9-26BD1E9747E2}"/>
                  </a:ext>
                </a:extLst>
              </p:cNvPr>
              <p:cNvSpPr/>
              <p:nvPr/>
            </p:nvSpPr>
            <p:spPr bwMode="auto">
              <a:xfrm>
                <a:off x="1167606" y="5180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77" name="Can 76">
                <a:extLst>
                  <a:ext uri="{FF2B5EF4-FFF2-40B4-BE49-F238E27FC236}">
                    <a16:creationId xmlns:a16="http://schemas.microsoft.com/office/drawing/2014/main" id="{5B504F3E-5EA7-2DD2-51D8-ABDA9237D88C}"/>
                  </a:ext>
                </a:extLst>
              </p:cNvPr>
              <p:cNvSpPr/>
              <p:nvPr/>
            </p:nvSpPr>
            <p:spPr bwMode="auto">
              <a:xfrm>
                <a:off x="1167606" y="5638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78" name="Can 77">
                <a:extLst>
                  <a:ext uri="{FF2B5EF4-FFF2-40B4-BE49-F238E27FC236}">
                    <a16:creationId xmlns:a16="http://schemas.microsoft.com/office/drawing/2014/main" id="{65E4A22A-984F-41DC-535C-03C97DF5592A}"/>
                  </a:ext>
                </a:extLst>
              </p:cNvPr>
              <p:cNvSpPr/>
              <p:nvPr/>
            </p:nvSpPr>
            <p:spPr bwMode="auto">
              <a:xfrm>
                <a:off x="1167606" y="6095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79" name="Can 78">
                <a:extLst>
                  <a:ext uri="{FF2B5EF4-FFF2-40B4-BE49-F238E27FC236}">
                    <a16:creationId xmlns:a16="http://schemas.microsoft.com/office/drawing/2014/main" id="{61075591-553D-4890-234E-14F1DDAB00C6}"/>
                  </a:ext>
                </a:extLst>
              </p:cNvPr>
              <p:cNvSpPr/>
              <p:nvPr/>
            </p:nvSpPr>
            <p:spPr bwMode="auto">
              <a:xfrm>
                <a:off x="1167606" y="65524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80" name="Can 79">
                <a:extLst>
                  <a:ext uri="{FF2B5EF4-FFF2-40B4-BE49-F238E27FC236}">
                    <a16:creationId xmlns:a16="http://schemas.microsoft.com/office/drawing/2014/main" id="{B7E1BD30-2564-AAAD-8C4A-19B016230E71}"/>
                  </a:ext>
                </a:extLst>
              </p:cNvPr>
              <p:cNvSpPr/>
              <p:nvPr/>
            </p:nvSpPr>
            <p:spPr bwMode="auto">
              <a:xfrm>
                <a:off x="1167606" y="70096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81" name="Can 80">
                <a:extLst>
                  <a:ext uri="{FF2B5EF4-FFF2-40B4-BE49-F238E27FC236}">
                    <a16:creationId xmlns:a16="http://schemas.microsoft.com/office/drawing/2014/main" id="{B7763F8F-D2ED-5FD6-C63A-35C04EE6EB77}"/>
                  </a:ext>
                </a:extLst>
              </p:cNvPr>
              <p:cNvSpPr/>
              <p:nvPr/>
            </p:nvSpPr>
            <p:spPr bwMode="auto">
              <a:xfrm>
                <a:off x="1167606" y="74668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82" name="Can 81">
                <a:extLst>
                  <a:ext uri="{FF2B5EF4-FFF2-40B4-BE49-F238E27FC236}">
                    <a16:creationId xmlns:a16="http://schemas.microsoft.com/office/drawing/2014/main" id="{C259C62E-07E5-0D1C-CD5D-501315F2FA56}"/>
                  </a:ext>
                </a:extLst>
              </p:cNvPr>
              <p:cNvSpPr/>
              <p:nvPr/>
            </p:nvSpPr>
            <p:spPr bwMode="auto">
              <a:xfrm>
                <a:off x="1167606" y="79240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83" name="Can 82">
                <a:extLst>
                  <a:ext uri="{FF2B5EF4-FFF2-40B4-BE49-F238E27FC236}">
                    <a16:creationId xmlns:a16="http://schemas.microsoft.com/office/drawing/2014/main" id="{EC41EA49-C4B4-512F-B470-AD0E4C636536}"/>
                  </a:ext>
                </a:extLst>
              </p:cNvPr>
              <p:cNvSpPr/>
              <p:nvPr/>
            </p:nvSpPr>
            <p:spPr bwMode="auto">
              <a:xfrm>
                <a:off x="1167606" y="8381206"/>
                <a:ext cx="762000" cy="381000"/>
              </a:xfrm>
              <a:prstGeom prst="can">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grpSp>
      <p:cxnSp>
        <p:nvCxnSpPr>
          <p:cNvPr id="84" name="Straight Connector 83">
            <a:extLst>
              <a:ext uri="{FF2B5EF4-FFF2-40B4-BE49-F238E27FC236}">
                <a16:creationId xmlns:a16="http://schemas.microsoft.com/office/drawing/2014/main" id="{1A6975F5-851D-1651-1D87-B01F98E2E9AF}"/>
              </a:ext>
            </a:extLst>
          </p:cNvPr>
          <p:cNvCxnSpPr>
            <a:cxnSpLocks/>
          </p:cNvCxnSpPr>
          <p:nvPr/>
        </p:nvCxnSpPr>
        <p:spPr bwMode="auto">
          <a:xfrm flipV="1">
            <a:off x="1396207" y="3403448"/>
            <a:ext cx="0" cy="36576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85" name="Straight Connector 84">
            <a:extLst>
              <a:ext uri="{FF2B5EF4-FFF2-40B4-BE49-F238E27FC236}">
                <a16:creationId xmlns:a16="http://schemas.microsoft.com/office/drawing/2014/main" id="{798273EC-B2D3-B7B2-B0CF-ED1200044252}"/>
              </a:ext>
            </a:extLst>
          </p:cNvPr>
          <p:cNvCxnSpPr>
            <a:cxnSpLocks/>
          </p:cNvCxnSpPr>
          <p:nvPr/>
        </p:nvCxnSpPr>
        <p:spPr bwMode="auto">
          <a:xfrm flipV="1">
            <a:off x="3758407" y="2732888"/>
            <a:ext cx="0" cy="67056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86" name="Straight Connector 85">
            <a:extLst>
              <a:ext uri="{FF2B5EF4-FFF2-40B4-BE49-F238E27FC236}">
                <a16:creationId xmlns:a16="http://schemas.microsoft.com/office/drawing/2014/main" id="{CDBEFB76-C7AF-9430-A2BA-80819C46FDAF}"/>
              </a:ext>
            </a:extLst>
          </p:cNvPr>
          <p:cNvCxnSpPr>
            <a:cxnSpLocks/>
          </p:cNvCxnSpPr>
          <p:nvPr/>
        </p:nvCxnSpPr>
        <p:spPr bwMode="auto">
          <a:xfrm>
            <a:off x="1396207" y="3403448"/>
            <a:ext cx="8763000" cy="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87" name="Straight Connector 86">
            <a:extLst>
              <a:ext uri="{FF2B5EF4-FFF2-40B4-BE49-F238E27FC236}">
                <a16:creationId xmlns:a16="http://schemas.microsoft.com/office/drawing/2014/main" id="{B17C26A3-7D2C-5D61-0351-E01B3A4F624C}"/>
              </a:ext>
            </a:extLst>
          </p:cNvPr>
          <p:cNvCxnSpPr>
            <a:cxnSpLocks/>
          </p:cNvCxnSpPr>
          <p:nvPr/>
        </p:nvCxnSpPr>
        <p:spPr bwMode="auto">
          <a:xfrm flipV="1">
            <a:off x="3148807" y="3403448"/>
            <a:ext cx="0" cy="36576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88" name="Straight Connector 87">
            <a:extLst>
              <a:ext uri="{FF2B5EF4-FFF2-40B4-BE49-F238E27FC236}">
                <a16:creationId xmlns:a16="http://schemas.microsoft.com/office/drawing/2014/main" id="{C0EA81C8-F64D-AE94-01F2-914AD3D0A07B}"/>
              </a:ext>
            </a:extLst>
          </p:cNvPr>
          <p:cNvCxnSpPr>
            <a:cxnSpLocks/>
          </p:cNvCxnSpPr>
          <p:nvPr/>
        </p:nvCxnSpPr>
        <p:spPr bwMode="auto">
          <a:xfrm flipV="1">
            <a:off x="4901407" y="3388208"/>
            <a:ext cx="0" cy="36576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89" name="Straight Connector 88">
            <a:extLst>
              <a:ext uri="{FF2B5EF4-FFF2-40B4-BE49-F238E27FC236}">
                <a16:creationId xmlns:a16="http://schemas.microsoft.com/office/drawing/2014/main" id="{7D06BE9C-457C-A92F-BFD7-A5A9A41B6A08}"/>
              </a:ext>
            </a:extLst>
          </p:cNvPr>
          <p:cNvCxnSpPr>
            <a:cxnSpLocks/>
          </p:cNvCxnSpPr>
          <p:nvPr/>
        </p:nvCxnSpPr>
        <p:spPr bwMode="auto">
          <a:xfrm flipV="1">
            <a:off x="6654007" y="3372968"/>
            <a:ext cx="0" cy="36576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0" name="Straight Connector 89">
            <a:extLst>
              <a:ext uri="{FF2B5EF4-FFF2-40B4-BE49-F238E27FC236}">
                <a16:creationId xmlns:a16="http://schemas.microsoft.com/office/drawing/2014/main" id="{5E14D604-2D0B-3882-0C50-EA13777FF860}"/>
              </a:ext>
            </a:extLst>
          </p:cNvPr>
          <p:cNvCxnSpPr>
            <a:cxnSpLocks/>
          </p:cNvCxnSpPr>
          <p:nvPr/>
        </p:nvCxnSpPr>
        <p:spPr bwMode="auto">
          <a:xfrm flipV="1">
            <a:off x="8406607" y="3357728"/>
            <a:ext cx="0" cy="36576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91" name="Rounded Rectangle 90">
            <a:extLst>
              <a:ext uri="{FF2B5EF4-FFF2-40B4-BE49-F238E27FC236}">
                <a16:creationId xmlns:a16="http://schemas.microsoft.com/office/drawing/2014/main" id="{4D31CA10-7002-8B59-D71B-41ED301A779B}"/>
              </a:ext>
            </a:extLst>
          </p:cNvPr>
          <p:cNvSpPr/>
          <p:nvPr/>
        </p:nvSpPr>
        <p:spPr bwMode="auto">
          <a:xfrm>
            <a:off x="3021012" y="2349363"/>
            <a:ext cx="1651789" cy="670560"/>
          </a:xfrm>
          <a:prstGeom prst="roundRect">
            <a:avLst/>
          </a:prstGeom>
          <a:solidFill>
            <a:srgbClr val="92D05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r>
              <a:rPr lang="en-US" sz="2000" dirty="0"/>
              <a:t>   </a:t>
            </a:r>
            <a:r>
              <a:rPr lang="en-US" sz="2800" dirty="0"/>
              <a:t>mgs00</a:t>
            </a:r>
            <a:endParaRPr kumimoji="0" lang="en-US" sz="20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cxnSp>
        <p:nvCxnSpPr>
          <p:cNvPr id="92" name="Straight Connector 91">
            <a:extLst>
              <a:ext uri="{FF2B5EF4-FFF2-40B4-BE49-F238E27FC236}">
                <a16:creationId xmlns:a16="http://schemas.microsoft.com/office/drawing/2014/main" id="{79A1A73C-BDCE-6DEB-D0B2-9A6611470928}"/>
              </a:ext>
            </a:extLst>
          </p:cNvPr>
          <p:cNvCxnSpPr>
            <a:cxnSpLocks/>
          </p:cNvCxnSpPr>
          <p:nvPr/>
        </p:nvCxnSpPr>
        <p:spPr bwMode="auto">
          <a:xfrm flipV="1">
            <a:off x="10159207" y="3357728"/>
            <a:ext cx="0" cy="365760"/>
          </a:xfrm>
          <a:prstGeom prst="line">
            <a:avLst/>
          </a:prstGeom>
          <a:solidFill>
            <a:srgbClr val="00B8FF"/>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93" name="Group 92">
            <a:extLst>
              <a:ext uri="{FF2B5EF4-FFF2-40B4-BE49-F238E27FC236}">
                <a16:creationId xmlns:a16="http://schemas.microsoft.com/office/drawing/2014/main" id="{9DAAC389-A0F8-204D-BDFA-68140B01D3BE}"/>
              </a:ext>
            </a:extLst>
          </p:cNvPr>
          <p:cNvGrpSpPr/>
          <p:nvPr/>
        </p:nvGrpSpPr>
        <p:grpSpPr>
          <a:xfrm>
            <a:off x="11302206" y="7844497"/>
            <a:ext cx="1219200" cy="1187724"/>
            <a:chOff x="2996406" y="8488882"/>
            <a:chExt cx="1219200" cy="1187724"/>
          </a:xfrm>
        </p:grpSpPr>
        <p:sp>
          <p:nvSpPr>
            <p:cNvPr id="94" name="Rectangle 93">
              <a:extLst>
                <a:ext uri="{FF2B5EF4-FFF2-40B4-BE49-F238E27FC236}">
                  <a16:creationId xmlns:a16="http://schemas.microsoft.com/office/drawing/2014/main" id="{382CBA9F-FA14-9178-0B7F-302E87A231E2}"/>
                </a:ext>
              </a:extLst>
            </p:cNvPr>
            <p:cNvSpPr/>
            <p:nvPr/>
          </p:nvSpPr>
          <p:spPr bwMode="auto">
            <a:xfrm>
              <a:off x="2996406" y="8488882"/>
              <a:ext cx="1219200" cy="1187724"/>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95" name="Can 94">
              <a:extLst>
                <a:ext uri="{FF2B5EF4-FFF2-40B4-BE49-F238E27FC236}">
                  <a16:creationId xmlns:a16="http://schemas.microsoft.com/office/drawing/2014/main" id="{BAFDA32F-974D-AD46-0378-2E7278FE0B24}"/>
                </a:ext>
              </a:extLst>
            </p:cNvPr>
            <p:cNvSpPr/>
            <p:nvPr/>
          </p:nvSpPr>
          <p:spPr bwMode="auto">
            <a:xfrm>
              <a:off x="3072606" y="9336882"/>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96" name="Can 95">
              <a:extLst>
                <a:ext uri="{FF2B5EF4-FFF2-40B4-BE49-F238E27FC236}">
                  <a16:creationId xmlns:a16="http://schemas.microsoft.com/office/drawing/2014/main" id="{D98431A6-EC35-84F7-84FD-9971DE809B2A}"/>
                </a:ext>
              </a:extLst>
            </p:cNvPr>
            <p:cNvSpPr/>
            <p:nvPr/>
          </p:nvSpPr>
          <p:spPr bwMode="auto">
            <a:xfrm>
              <a:off x="3072606" y="9136063"/>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97" name="Can 96">
              <a:extLst>
                <a:ext uri="{FF2B5EF4-FFF2-40B4-BE49-F238E27FC236}">
                  <a16:creationId xmlns:a16="http://schemas.microsoft.com/office/drawing/2014/main" id="{18F30BF2-A594-6052-A54F-AA96FD23DCD0}"/>
                </a:ext>
              </a:extLst>
            </p:cNvPr>
            <p:cNvSpPr/>
            <p:nvPr/>
          </p:nvSpPr>
          <p:spPr bwMode="auto">
            <a:xfrm>
              <a:off x="3072606" y="8935244"/>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98" name="Can 97">
              <a:extLst>
                <a:ext uri="{FF2B5EF4-FFF2-40B4-BE49-F238E27FC236}">
                  <a16:creationId xmlns:a16="http://schemas.microsoft.com/office/drawing/2014/main" id="{8CB78CF4-6BF0-A8EF-4D79-EE2F863790B4}"/>
                </a:ext>
              </a:extLst>
            </p:cNvPr>
            <p:cNvSpPr/>
            <p:nvPr/>
          </p:nvSpPr>
          <p:spPr bwMode="auto">
            <a:xfrm>
              <a:off x="3072606" y="8734425"/>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99" name="Can 98">
              <a:extLst>
                <a:ext uri="{FF2B5EF4-FFF2-40B4-BE49-F238E27FC236}">
                  <a16:creationId xmlns:a16="http://schemas.microsoft.com/office/drawing/2014/main" id="{A6F6CC2A-AB5C-94E0-B663-86B11D337479}"/>
                </a:ext>
              </a:extLst>
            </p:cNvPr>
            <p:cNvSpPr/>
            <p:nvPr/>
          </p:nvSpPr>
          <p:spPr bwMode="auto">
            <a:xfrm>
              <a:off x="3072606" y="8533606"/>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00" name="Can 99">
              <a:extLst>
                <a:ext uri="{FF2B5EF4-FFF2-40B4-BE49-F238E27FC236}">
                  <a16:creationId xmlns:a16="http://schemas.microsoft.com/office/drawing/2014/main" id="{FA21B5EF-476B-A63F-EAC4-93EB39091248}"/>
                </a:ext>
              </a:extLst>
            </p:cNvPr>
            <p:cNvSpPr/>
            <p:nvPr/>
          </p:nvSpPr>
          <p:spPr bwMode="auto">
            <a:xfrm>
              <a:off x="3624444" y="9399587"/>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01" name="Can 100">
              <a:extLst>
                <a:ext uri="{FF2B5EF4-FFF2-40B4-BE49-F238E27FC236}">
                  <a16:creationId xmlns:a16="http://schemas.microsoft.com/office/drawing/2014/main" id="{63BE8384-5001-E524-1C7A-8D8687BE0691}"/>
                </a:ext>
              </a:extLst>
            </p:cNvPr>
            <p:cNvSpPr/>
            <p:nvPr/>
          </p:nvSpPr>
          <p:spPr bwMode="auto">
            <a:xfrm>
              <a:off x="3624444" y="9198768"/>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02" name="Can 101">
              <a:extLst>
                <a:ext uri="{FF2B5EF4-FFF2-40B4-BE49-F238E27FC236}">
                  <a16:creationId xmlns:a16="http://schemas.microsoft.com/office/drawing/2014/main" id="{C2D100FC-818B-0ADE-B0FF-4B776ACA027F}"/>
                </a:ext>
              </a:extLst>
            </p:cNvPr>
            <p:cNvSpPr/>
            <p:nvPr/>
          </p:nvSpPr>
          <p:spPr bwMode="auto">
            <a:xfrm>
              <a:off x="3624444" y="8997949"/>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03" name="Can 102">
              <a:extLst>
                <a:ext uri="{FF2B5EF4-FFF2-40B4-BE49-F238E27FC236}">
                  <a16:creationId xmlns:a16="http://schemas.microsoft.com/office/drawing/2014/main" id="{56E3DC33-ECD0-8432-38FF-2743CDD4B099}"/>
                </a:ext>
              </a:extLst>
            </p:cNvPr>
            <p:cNvSpPr/>
            <p:nvPr/>
          </p:nvSpPr>
          <p:spPr bwMode="auto">
            <a:xfrm>
              <a:off x="3624444" y="8797130"/>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04" name="Can 103">
              <a:extLst>
                <a:ext uri="{FF2B5EF4-FFF2-40B4-BE49-F238E27FC236}">
                  <a16:creationId xmlns:a16="http://schemas.microsoft.com/office/drawing/2014/main" id="{489B42E4-457C-5FC1-2812-BF2BE086BB53}"/>
                </a:ext>
              </a:extLst>
            </p:cNvPr>
            <p:cNvSpPr/>
            <p:nvPr/>
          </p:nvSpPr>
          <p:spPr bwMode="auto">
            <a:xfrm>
              <a:off x="3624444" y="8596311"/>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cxnSp>
        <p:nvCxnSpPr>
          <p:cNvPr id="105" name="Straight Arrow Connector 104">
            <a:extLst>
              <a:ext uri="{FF2B5EF4-FFF2-40B4-BE49-F238E27FC236}">
                <a16:creationId xmlns:a16="http://schemas.microsoft.com/office/drawing/2014/main" id="{0627491C-4533-3855-F226-95EA5E2933FC}"/>
              </a:ext>
            </a:extLst>
          </p:cNvPr>
          <p:cNvCxnSpPr>
            <a:endCxn id="94" idx="1"/>
          </p:cNvCxnSpPr>
          <p:nvPr/>
        </p:nvCxnSpPr>
        <p:spPr bwMode="auto">
          <a:xfrm>
            <a:off x="10311607" y="8077972"/>
            <a:ext cx="990599" cy="360387"/>
          </a:xfrm>
          <a:prstGeom prst="straightConnector1">
            <a:avLst/>
          </a:prstGeom>
          <a:solidFill>
            <a:srgbClr val="00B8FF"/>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06" name="Text Box 2">
            <a:extLst>
              <a:ext uri="{FF2B5EF4-FFF2-40B4-BE49-F238E27FC236}">
                <a16:creationId xmlns:a16="http://schemas.microsoft.com/office/drawing/2014/main" id="{595C13D8-0FBA-2EED-9FE4-5CC90898E837}"/>
              </a:ext>
            </a:extLst>
          </p:cNvPr>
          <p:cNvSpPr txBox="1">
            <a:spLocks noChangeArrowheads="1"/>
          </p:cNvSpPr>
          <p:nvPr/>
        </p:nvSpPr>
        <p:spPr bwMode="auto">
          <a:xfrm>
            <a:off x="634206" y="8798407"/>
            <a:ext cx="8153401" cy="5851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eaLnBrk="1" hangingPunct="1">
              <a:spcBef>
                <a:spcPts val="0"/>
              </a:spcBef>
              <a:spcAft>
                <a:spcPts val="1200"/>
              </a:spcAft>
              <a:buClrTx/>
              <a:defRPr/>
            </a:pPr>
            <a:r>
              <a:rPr lang="en-US" sz="2400" dirty="0">
                <a:solidFill>
                  <a:schemeClr val="tx1"/>
                </a:solidFill>
                <a:latin typeface="Arial Narrow" charset="0"/>
              </a:rPr>
              <a:t>1224 disks total, 120 10-disk ZFS raid-z1, 24 warm spares</a:t>
            </a:r>
          </a:p>
        </p:txBody>
      </p:sp>
      <p:grpSp>
        <p:nvGrpSpPr>
          <p:cNvPr id="109" name="Group 108">
            <a:extLst>
              <a:ext uri="{FF2B5EF4-FFF2-40B4-BE49-F238E27FC236}">
                <a16:creationId xmlns:a16="http://schemas.microsoft.com/office/drawing/2014/main" id="{1EFE35C4-2104-A304-367B-CA9099D8B9F5}"/>
              </a:ext>
            </a:extLst>
          </p:cNvPr>
          <p:cNvGrpSpPr/>
          <p:nvPr/>
        </p:nvGrpSpPr>
        <p:grpSpPr>
          <a:xfrm>
            <a:off x="10310107" y="404061"/>
            <a:ext cx="2273205" cy="2733330"/>
            <a:chOff x="9069501" y="4981200"/>
            <a:chExt cx="2599831" cy="3126069"/>
          </a:xfrm>
        </p:grpSpPr>
        <p:pic>
          <p:nvPicPr>
            <p:cNvPr id="110" name="Picture 109">
              <a:extLst>
                <a:ext uri="{FF2B5EF4-FFF2-40B4-BE49-F238E27FC236}">
                  <a16:creationId xmlns:a16="http://schemas.microsoft.com/office/drawing/2014/main" id="{6615BFBA-3AAC-227E-418E-3C8205FD295C}"/>
                </a:ext>
              </a:extLst>
            </p:cNvPr>
            <p:cNvPicPr>
              <a:picLocks noChangeAspect="1"/>
            </p:cNvPicPr>
            <p:nvPr/>
          </p:nvPicPr>
          <p:blipFill>
            <a:blip r:embed="rId3"/>
            <a:stretch>
              <a:fillRect/>
            </a:stretch>
          </p:blipFill>
          <p:spPr>
            <a:xfrm rot="5400000">
              <a:off x="8729935" y="5371958"/>
              <a:ext cx="3126069" cy="2344553"/>
            </a:xfrm>
            <a:prstGeom prst="rect">
              <a:avLst/>
            </a:prstGeom>
          </p:spPr>
        </p:pic>
        <p:sp>
          <p:nvSpPr>
            <p:cNvPr id="111" name="TextBox 110">
              <a:extLst>
                <a:ext uri="{FF2B5EF4-FFF2-40B4-BE49-F238E27FC236}">
                  <a16:creationId xmlns:a16="http://schemas.microsoft.com/office/drawing/2014/main" id="{FACC7D34-0BD4-EA1F-8FA2-989912FE0CAB}"/>
                </a:ext>
              </a:extLst>
            </p:cNvPr>
            <p:cNvSpPr txBox="1"/>
            <p:nvPr/>
          </p:nvSpPr>
          <p:spPr>
            <a:xfrm>
              <a:off x="9069501" y="5117857"/>
              <a:ext cx="2599831" cy="739199"/>
            </a:xfrm>
            <a:prstGeom prst="rect">
              <a:avLst/>
            </a:prstGeom>
            <a:noFill/>
          </p:spPr>
          <p:txBody>
            <a:bodyPr wrap="square">
              <a:spAutoFit/>
            </a:bodyPr>
            <a:lstStyle/>
            <a:p>
              <a:r>
                <a:rPr lang="en-US" sz="1800" dirty="0">
                  <a:solidFill>
                    <a:srgbClr val="FFFF00"/>
                  </a:solidFill>
                  <a:latin typeface="Arial Narrow" charset="0"/>
                </a:rPr>
                <a:t>Disk Enclosure (102 14TB disks)</a:t>
              </a:r>
              <a:endParaRPr lang="en-US" sz="1800" dirty="0">
                <a:solidFill>
                  <a:srgbClr val="FFFF00"/>
                </a:solidFill>
              </a:endParaRPr>
            </a:p>
          </p:txBody>
        </p:sp>
      </p:grpSp>
      <p:grpSp>
        <p:nvGrpSpPr>
          <p:cNvPr id="112" name="Group 111">
            <a:extLst>
              <a:ext uri="{FF2B5EF4-FFF2-40B4-BE49-F238E27FC236}">
                <a16:creationId xmlns:a16="http://schemas.microsoft.com/office/drawing/2014/main" id="{486EB5A4-2C68-A87F-47C4-59A04EEF5ABF}"/>
              </a:ext>
            </a:extLst>
          </p:cNvPr>
          <p:cNvGrpSpPr/>
          <p:nvPr/>
        </p:nvGrpSpPr>
        <p:grpSpPr>
          <a:xfrm>
            <a:off x="7709199" y="488623"/>
            <a:ext cx="2071075" cy="2359780"/>
            <a:chOff x="8246137" y="913608"/>
            <a:chExt cx="3307115" cy="3768122"/>
          </a:xfrm>
        </p:grpSpPr>
        <p:pic>
          <p:nvPicPr>
            <p:cNvPr id="113" name="Picture 112">
              <a:extLst>
                <a:ext uri="{FF2B5EF4-FFF2-40B4-BE49-F238E27FC236}">
                  <a16:creationId xmlns:a16="http://schemas.microsoft.com/office/drawing/2014/main" id="{A22EEEC7-6FC0-8A3D-FEC3-4FC1261B67E3}"/>
                </a:ext>
              </a:extLst>
            </p:cNvPr>
            <p:cNvPicPr>
              <a:picLocks noChangeAspect="1"/>
            </p:cNvPicPr>
            <p:nvPr/>
          </p:nvPicPr>
          <p:blipFill rotWithShape="1">
            <a:blip r:embed="rId4"/>
            <a:srcRect r="13667"/>
            <a:stretch/>
          </p:blipFill>
          <p:spPr>
            <a:xfrm rot="5400000">
              <a:off x="7998806" y="1160939"/>
              <a:ext cx="3768122" cy="3273459"/>
            </a:xfrm>
            <a:prstGeom prst="rect">
              <a:avLst/>
            </a:prstGeom>
          </p:spPr>
        </p:pic>
        <p:sp>
          <p:nvSpPr>
            <p:cNvPr id="114" name="TextBox 113">
              <a:extLst>
                <a:ext uri="{FF2B5EF4-FFF2-40B4-BE49-F238E27FC236}">
                  <a16:creationId xmlns:a16="http://schemas.microsoft.com/office/drawing/2014/main" id="{DD3F96E9-E84D-BD8B-48C9-23AC60A0C2CF}"/>
                </a:ext>
              </a:extLst>
            </p:cNvPr>
            <p:cNvSpPr txBox="1"/>
            <p:nvPr/>
          </p:nvSpPr>
          <p:spPr>
            <a:xfrm>
              <a:off x="8297864" y="3548756"/>
              <a:ext cx="3255388" cy="933775"/>
            </a:xfrm>
            <a:prstGeom prst="rect">
              <a:avLst/>
            </a:prstGeom>
            <a:noFill/>
          </p:spPr>
          <p:txBody>
            <a:bodyPr wrap="square">
              <a:spAutoFit/>
            </a:bodyPr>
            <a:lstStyle/>
            <a:p>
              <a:r>
                <a:rPr lang="en-US" sz="3200" dirty="0" err="1">
                  <a:solidFill>
                    <a:srgbClr val="FFFF00"/>
                  </a:solidFill>
                  <a:latin typeface="Arial Narrow" charset="0"/>
                </a:rPr>
                <a:t>BufferBoxes</a:t>
              </a:r>
              <a:endParaRPr lang="en-US" sz="2000" dirty="0">
                <a:solidFill>
                  <a:srgbClr val="FFFF00"/>
                </a:solidFill>
              </a:endParaRPr>
            </a:p>
          </p:txBody>
        </p:sp>
      </p:grpSp>
      <p:grpSp>
        <p:nvGrpSpPr>
          <p:cNvPr id="115" name="Group 114">
            <a:extLst>
              <a:ext uri="{FF2B5EF4-FFF2-40B4-BE49-F238E27FC236}">
                <a16:creationId xmlns:a16="http://schemas.microsoft.com/office/drawing/2014/main" id="{2F4D49BD-316D-BEE5-CBDC-A7BF20128F32}"/>
              </a:ext>
            </a:extLst>
          </p:cNvPr>
          <p:cNvGrpSpPr/>
          <p:nvPr/>
        </p:nvGrpSpPr>
        <p:grpSpPr>
          <a:xfrm>
            <a:off x="11302205" y="6400006"/>
            <a:ext cx="1219200" cy="1187724"/>
            <a:chOff x="2996406" y="8488882"/>
            <a:chExt cx="1219200" cy="1187724"/>
          </a:xfrm>
        </p:grpSpPr>
        <p:sp>
          <p:nvSpPr>
            <p:cNvPr id="116" name="Rectangle 115">
              <a:extLst>
                <a:ext uri="{FF2B5EF4-FFF2-40B4-BE49-F238E27FC236}">
                  <a16:creationId xmlns:a16="http://schemas.microsoft.com/office/drawing/2014/main" id="{75A1F0B1-676F-1991-1D81-7D6E5B82F187}"/>
                </a:ext>
              </a:extLst>
            </p:cNvPr>
            <p:cNvSpPr/>
            <p:nvPr/>
          </p:nvSpPr>
          <p:spPr bwMode="auto">
            <a:xfrm>
              <a:off x="2996406" y="8488882"/>
              <a:ext cx="1219200" cy="1187724"/>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7" name="Can 116">
              <a:extLst>
                <a:ext uri="{FF2B5EF4-FFF2-40B4-BE49-F238E27FC236}">
                  <a16:creationId xmlns:a16="http://schemas.microsoft.com/office/drawing/2014/main" id="{C0810A73-7EBD-EF33-B323-247E785E5C0A}"/>
                </a:ext>
              </a:extLst>
            </p:cNvPr>
            <p:cNvSpPr/>
            <p:nvPr/>
          </p:nvSpPr>
          <p:spPr bwMode="auto">
            <a:xfrm>
              <a:off x="3072606" y="9336882"/>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8" name="Can 117">
              <a:extLst>
                <a:ext uri="{FF2B5EF4-FFF2-40B4-BE49-F238E27FC236}">
                  <a16:creationId xmlns:a16="http://schemas.microsoft.com/office/drawing/2014/main" id="{F5D11CAB-BB5E-74DD-27DC-C550C0AEB293}"/>
                </a:ext>
              </a:extLst>
            </p:cNvPr>
            <p:cNvSpPr/>
            <p:nvPr/>
          </p:nvSpPr>
          <p:spPr bwMode="auto">
            <a:xfrm>
              <a:off x="3072606" y="9136063"/>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9" name="Can 118">
              <a:extLst>
                <a:ext uri="{FF2B5EF4-FFF2-40B4-BE49-F238E27FC236}">
                  <a16:creationId xmlns:a16="http://schemas.microsoft.com/office/drawing/2014/main" id="{D720B592-2BC6-B3B6-785D-3CCCA9059ECF}"/>
                </a:ext>
              </a:extLst>
            </p:cNvPr>
            <p:cNvSpPr/>
            <p:nvPr/>
          </p:nvSpPr>
          <p:spPr bwMode="auto">
            <a:xfrm>
              <a:off x="3072606" y="8935244"/>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0" name="Can 119">
              <a:extLst>
                <a:ext uri="{FF2B5EF4-FFF2-40B4-BE49-F238E27FC236}">
                  <a16:creationId xmlns:a16="http://schemas.microsoft.com/office/drawing/2014/main" id="{98A36411-07F9-2D4B-F061-57033DDCD1B5}"/>
                </a:ext>
              </a:extLst>
            </p:cNvPr>
            <p:cNvSpPr/>
            <p:nvPr/>
          </p:nvSpPr>
          <p:spPr bwMode="auto">
            <a:xfrm>
              <a:off x="3072606" y="8734425"/>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1" name="Can 120">
              <a:extLst>
                <a:ext uri="{FF2B5EF4-FFF2-40B4-BE49-F238E27FC236}">
                  <a16:creationId xmlns:a16="http://schemas.microsoft.com/office/drawing/2014/main" id="{3011FDF3-351C-4C85-B9E3-210EB9CF75D1}"/>
                </a:ext>
              </a:extLst>
            </p:cNvPr>
            <p:cNvSpPr/>
            <p:nvPr/>
          </p:nvSpPr>
          <p:spPr bwMode="auto">
            <a:xfrm>
              <a:off x="3072606" y="8533606"/>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2" name="Can 121">
              <a:extLst>
                <a:ext uri="{FF2B5EF4-FFF2-40B4-BE49-F238E27FC236}">
                  <a16:creationId xmlns:a16="http://schemas.microsoft.com/office/drawing/2014/main" id="{D6544C0F-D53F-1AB5-5DF5-212BB371BCB3}"/>
                </a:ext>
              </a:extLst>
            </p:cNvPr>
            <p:cNvSpPr/>
            <p:nvPr/>
          </p:nvSpPr>
          <p:spPr bwMode="auto">
            <a:xfrm>
              <a:off x="3624444" y="9399587"/>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3" name="Can 122">
              <a:extLst>
                <a:ext uri="{FF2B5EF4-FFF2-40B4-BE49-F238E27FC236}">
                  <a16:creationId xmlns:a16="http://schemas.microsoft.com/office/drawing/2014/main" id="{5412B6C1-46CF-7B1D-3BB0-D2A3625B728E}"/>
                </a:ext>
              </a:extLst>
            </p:cNvPr>
            <p:cNvSpPr/>
            <p:nvPr/>
          </p:nvSpPr>
          <p:spPr bwMode="auto">
            <a:xfrm>
              <a:off x="3624444" y="9198768"/>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4" name="Can 123">
              <a:extLst>
                <a:ext uri="{FF2B5EF4-FFF2-40B4-BE49-F238E27FC236}">
                  <a16:creationId xmlns:a16="http://schemas.microsoft.com/office/drawing/2014/main" id="{B89E24C2-5FCC-8906-FC55-7CF9C23BD78A}"/>
                </a:ext>
              </a:extLst>
            </p:cNvPr>
            <p:cNvSpPr/>
            <p:nvPr/>
          </p:nvSpPr>
          <p:spPr bwMode="auto">
            <a:xfrm>
              <a:off x="3624444" y="8997949"/>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5" name="Can 124">
              <a:extLst>
                <a:ext uri="{FF2B5EF4-FFF2-40B4-BE49-F238E27FC236}">
                  <a16:creationId xmlns:a16="http://schemas.microsoft.com/office/drawing/2014/main" id="{A27B6F92-778A-AFE0-0BC4-F686852B54EE}"/>
                </a:ext>
              </a:extLst>
            </p:cNvPr>
            <p:cNvSpPr/>
            <p:nvPr/>
          </p:nvSpPr>
          <p:spPr bwMode="auto">
            <a:xfrm>
              <a:off x="3624444" y="8797130"/>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6" name="Can 125">
              <a:extLst>
                <a:ext uri="{FF2B5EF4-FFF2-40B4-BE49-F238E27FC236}">
                  <a16:creationId xmlns:a16="http://schemas.microsoft.com/office/drawing/2014/main" id="{427D89B4-7919-F3D5-041F-4F5E2DD68441}"/>
                </a:ext>
              </a:extLst>
            </p:cNvPr>
            <p:cNvSpPr/>
            <p:nvPr/>
          </p:nvSpPr>
          <p:spPr bwMode="auto">
            <a:xfrm>
              <a:off x="3624444" y="8596311"/>
              <a:ext cx="514962" cy="200819"/>
            </a:xfrm>
            <a:prstGeom prst="can">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cxnSp>
        <p:nvCxnSpPr>
          <p:cNvPr id="127" name="Straight Arrow Connector 126">
            <a:extLst>
              <a:ext uri="{FF2B5EF4-FFF2-40B4-BE49-F238E27FC236}">
                <a16:creationId xmlns:a16="http://schemas.microsoft.com/office/drawing/2014/main" id="{F496BF3C-B9BC-983F-B5D3-BA71AA6535EF}"/>
              </a:ext>
            </a:extLst>
          </p:cNvPr>
          <p:cNvCxnSpPr>
            <a:endCxn id="116" idx="1"/>
          </p:cNvCxnSpPr>
          <p:nvPr/>
        </p:nvCxnSpPr>
        <p:spPr bwMode="auto">
          <a:xfrm>
            <a:off x="10311606" y="6633481"/>
            <a:ext cx="990599" cy="360387"/>
          </a:xfrm>
          <a:prstGeom prst="straightConnector1">
            <a:avLst/>
          </a:prstGeom>
          <a:solidFill>
            <a:srgbClr val="00B8FF"/>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8" name="Text Box 2">
            <a:extLst>
              <a:ext uri="{FF2B5EF4-FFF2-40B4-BE49-F238E27FC236}">
                <a16:creationId xmlns:a16="http://schemas.microsoft.com/office/drawing/2014/main" id="{4F29FE30-573D-AE3C-7E54-78048803619A}"/>
              </a:ext>
            </a:extLst>
          </p:cNvPr>
          <p:cNvSpPr txBox="1">
            <a:spLocks noChangeArrowheads="1"/>
          </p:cNvSpPr>
          <p:nvPr/>
        </p:nvSpPr>
        <p:spPr bwMode="auto">
          <a:xfrm>
            <a:off x="11149807" y="5868070"/>
            <a:ext cx="1981200" cy="5731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eaLnBrk="1" hangingPunct="1">
              <a:spcBef>
                <a:spcPts val="0"/>
              </a:spcBef>
              <a:spcAft>
                <a:spcPts val="1200"/>
              </a:spcAft>
              <a:buClrTx/>
              <a:defRPr/>
            </a:pPr>
            <a:r>
              <a:rPr lang="en-US" sz="2400" dirty="0">
                <a:solidFill>
                  <a:schemeClr val="tx1"/>
                </a:solidFill>
                <a:latin typeface="Arial Narrow" charset="0"/>
              </a:rPr>
              <a:t>10-disk RAID</a:t>
            </a:r>
          </a:p>
        </p:txBody>
      </p:sp>
      <p:sp>
        <p:nvSpPr>
          <p:cNvPr id="3" name="TextBox 2">
            <a:extLst>
              <a:ext uri="{FF2B5EF4-FFF2-40B4-BE49-F238E27FC236}">
                <a16:creationId xmlns:a16="http://schemas.microsoft.com/office/drawing/2014/main" id="{7C99C778-7A41-7F52-56CB-2D9325F8846D}"/>
              </a:ext>
            </a:extLst>
          </p:cNvPr>
          <p:cNvSpPr txBox="1"/>
          <p:nvPr/>
        </p:nvSpPr>
        <p:spPr>
          <a:xfrm>
            <a:off x="10909510" y="4221495"/>
            <a:ext cx="1031051" cy="1107996"/>
          </a:xfrm>
          <a:prstGeom prst="rect">
            <a:avLst/>
          </a:prstGeom>
          <a:noFill/>
        </p:spPr>
        <p:txBody>
          <a:bodyPr wrap="none" rtlCol="0">
            <a:spAutoFit/>
          </a:bodyPr>
          <a:lstStyle/>
          <a:p>
            <a:r>
              <a:rPr lang="en-US" sz="6600" dirty="0">
                <a:solidFill>
                  <a:schemeClr val="tx1"/>
                </a:solidFill>
              </a:rPr>
              <a:t>…</a:t>
            </a:r>
          </a:p>
        </p:txBody>
      </p:sp>
    </p:spTree>
    <p:extLst>
      <p:ext uri="{BB962C8B-B14F-4D97-AF65-F5344CB8AC3E}">
        <p14:creationId xmlns:p14="http://schemas.microsoft.com/office/powerpoint/2010/main" val="329693488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C7C4B-9F36-B7FD-7922-A66EABC0A727}"/>
            </a:ext>
          </a:extLst>
        </p:cNvPr>
        <p:cNvGrpSpPr/>
        <p:nvPr/>
      </p:nvGrpSpPr>
      <p:grpSpPr>
        <a:xfrm>
          <a:off x="0" y="0"/>
          <a:ext cx="0" cy="0"/>
          <a:chOff x="0" y="0"/>
          <a:chExt cx="0" cy="0"/>
        </a:xfrm>
      </p:grpSpPr>
      <p:sp>
        <p:nvSpPr>
          <p:cNvPr id="31745" name="Text Box 1">
            <a:extLst>
              <a:ext uri="{FF2B5EF4-FFF2-40B4-BE49-F238E27FC236}">
                <a16:creationId xmlns:a16="http://schemas.microsoft.com/office/drawing/2014/main" id="{86212019-D9CA-F0BC-A361-8331CE175217}"/>
              </a:ext>
            </a:extLst>
          </p:cNvPr>
          <p:cNvSpPr txBox="1">
            <a:spLocks noChangeArrowheads="1"/>
          </p:cNvSpPr>
          <p:nvPr/>
        </p:nvSpPr>
        <p:spPr bwMode="auto">
          <a:xfrm>
            <a:off x="585220" y="532606"/>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Test beams</a:t>
            </a:r>
          </a:p>
        </p:txBody>
      </p:sp>
      <p:sp>
        <p:nvSpPr>
          <p:cNvPr id="2" name="Slide Number Placeholder 1">
            <a:extLst>
              <a:ext uri="{FF2B5EF4-FFF2-40B4-BE49-F238E27FC236}">
                <a16:creationId xmlns:a16="http://schemas.microsoft.com/office/drawing/2014/main" id="{FC2456F8-2E47-05AD-840C-98E7D9854DC0}"/>
              </a:ext>
            </a:extLst>
          </p:cNvPr>
          <p:cNvSpPr>
            <a:spLocks noGrp="1"/>
          </p:cNvSpPr>
          <p:nvPr>
            <p:ph type="sldNum" sz="quarter" idx="4"/>
          </p:nvPr>
        </p:nvSpPr>
        <p:spPr/>
        <p:txBody>
          <a:bodyPr/>
          <a:lstStyle/>
          <a:p>
            <a:fld id="{7D854EC2-8F58-5C4F-8AEB-33CAAE66C4BD}" type="slidenum">
              <a:rPr lang="en-US" smtClean="0"/>
              <a:t>43</a:t>
            </a:fld>
            <a:endParaRPr lang="en-US" dirty="0"/>
          </a:p>
        </p:txBody>
      </p:sp>
      <p:sp>
        <p:nvSpPr>
          <p:cNvPr id="12" name="Text Box 2">
            <a:extLst>
              <a:ext uri="{FF2B5EF4-FFF2-40B4-BE49-F238E27FC236}">
                <a16:creationId xmlns:a16="http://schemas.microsoft.com/office/drawing/2014/main" id="{1266ADA5-47DF-61E9-62C4-3994E2A21067}"/>
              </a:ext>
            </a:extLst>
          </p:cNvPr>
          <p:cNvSpPr txBox="1">
            <a:spLocks noChangeArrowheads="1"/>
          </p:cNvSpPr>
          <p:nvPr/>
        </p:nvSpPr>
        <p:spPr bwMode="auto">
          <a:xfrm>
            <a:off x="600682" y="2284014"/>
            <a:ext cx="12011248" cy="64019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indent="0" eaLnBrk="1" hangingPunct="1">
              <a:spcBef>
                <a:spcPts val="0"/>
              </a:spcBef>
              <a:spcAft>
                <a:spcPts val="1200"/>
              </a:spcAft>
              <a:buClrTx/>
              <a:defRPr/>
            </a:pPr>
            <a:r>
              <a:rPr lang="en-US" sz="3200" dirty="0">
                <a:solidFill>
                  <a:schemeClr val="tx1"/>
                </a:solidFill>
                <a:latin typeface="Arial Narrow" charset="0"/>
              </a:rPr>
              <a:t>Remember, RAID allows you to “stripe” your I/O across multiple disks</a:t>
            </a:r>
          </a:p>
        </p:txBody>
      </p:sp>
      <p:pic>
        <p:nvPicPr>
          <p:cNvPr id="3" name="Picture 2">
            <a:extLst>
              <a:ext uri="{FF2B5EF4-FFF2-40B4-BE49-F238E27FC236}">
                <a16:creationId xmlns:a16="http://schemas.microsoft.com/office/drawing/2014/main" id="{1FB023BC-1D9D-B57A-2DF9-063E700337FB}"/>
              </a:ext>
            </a:extLst>
          </p:cNvPr>
          <p:cNvPicPr>
            <a:picLocks noChangeAspect="1"/>
          </p:cNvPicPr>
          <p:nvPr/>
        </p:nvPicPr>
        <p:blipFill>
          <a:blip r:embed="rId3"/>
          <a:stretch>
            <a:fillRect/>
          </a:stretch>
        </p:blipFill>
        <p:spPr>
          <a:xfrm>
            <a:off x="331453" y="3150392"/>
            <a:ext cx="8978440" cy="3581400"/>
          </a:xfrm>
          <a:prstGeom prst="rect">
            <a:avLst/>
          </a:prstGeom>
          <a:effectLst>
            <a:outerShdw blurRad="88900" dist="76200" dir="2700000" algn="tl" rotWithShape="0">
              <a:prstClr val="black">
                <a:alpha val="40000"/>
              </a:prstClr>
            </a:outerShdw>
          </a:effectLst>
        </p:spPr>
      </p:pic>
      <p:sp>
        <p:nvSpPr>
          <p:cNvPr id="4" name="Text Box 2">
            <a:extLst>
              <a:ext uri="{FF2B5EF4-FFF2-40B4-BE49-F238E27FC236}">
                <a16:creationId xmlns:a16="http://schemas.microsoft.com/office/drawing/2014/main" id="{3F0CC70B-75B3-5B40-873D-8C356ABC869A}"/>
              </a:ext>
            </a:extLst>
          </p:cNvPr>
          <p:cNvSpPr txBox="1">
            <a:spLocks noChangeArrowheads="1"/>
          </p:cNvSpPr>
          <p:nvPr/>
        </p:nvSpPr>
        <p:spPr bwMode="auto">
          <a:xfrm>
            <a:off x="862806" y="7283049"/>
            <a:ext cx="4483894" cy="133905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400" dirty="0">
                <a:solidFill>
                  <a:schemeClr val="tx1"/>
                </a:solidFill>
                <a:latin typeface="Arial Narrow" charset="0"/>
              </a:rPr>
              <a:t>A small collage of the most important test beam setups over the years</a:t>
            </a:r>
          </a:p>
        </p:txBody>
      </p:sp>
    </p:spTree>
    <p:extLst>
      <p:ext uri="{BB962C8B-B14F-4D97-AF65-F5344CB8AC3E}">
        <p14:creationId xmlns:p14="http://schemas.microsoft.com/office/powerpoint/2010/main" val="357367182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346114"/>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2025 challenges (many smaller ones, too)</a:t>
            </a:r>
          </a:p>
        </p:txBody>
      </p:sp>
      <p:sp>
        <p:nvSpPr>
          <p:cNvPr id="2" name="Slide Number Placeholder 1"/>
          <p:cNvSpPr>
            <a:spLocks noGrp="1"/>
          </p:cNvSpPr>
          <p:nvPr>
            <p:ph type="sldNum" sz="quarter" idx="4"/>
          </p:nvPr>
        </p:nvSpPr>
        <p:spPr/>
        <p:txBody>
          <a:bodyPr/>
          <a:lstStyle/>
          <a:p>
            <a:fld id="{7D854EC2-8F58-5C4F-8AEB-33CAAE66C4BD}" type="slidenum">
              <a:rPr lang="en-US" smtClean="0"/>
              <a:t>5</a:t>
            </a:fld>
            <a:endParaRPr lang="en-US" dirty="0"/>
          </a:p>
        </p:txBody>
      </p:sp>
      <p:sp>
        <p:nvSpPr>
          <p:cNvPr id="5" name="TextBox 4">
            <a:extLst>
              <a:ext uri="{FF2B5EF4-FFF2-40B4-BE49-F238E27FC236}">
                <a16:creationId xmlns:a16="http://schemas.microsoft.com/office/drawing/2014/main" id="{2DA6C7B2-0E9E-C4D1-1369-BE8E500575E6}"/>
              </a:ext>
            </a:extLst>
          </p:cNvPr>
          <p:cNvSpPr txBox="1"/>
          <p:nvPr/>
        </p:nvSpPr>
        <p:spPr>
          <a:xfrm>
            <a:off x="177006" y="2178754"/>
            <a:ext cx="3962400" cy="3662541"/>
          </a:xfrm>
          <a:prstGeom prst="rect">
            <a:avLst/>
          </a:prstGeom>
          <a:noFill/>
        </p:spPr>
        <p:txBody>
          <a:bodyPr wrap="square" rtlCol="0">
            <a:spAutoFit/>
          </a:bodyPr>
          <a:lstStyle/>
          <a:p>
            <a:pPr>
              <a:spcAft>
                <a:spcPts val="1200"/>
              </a:spcAft>
            </a:pPr>
            <a:r>
              <a:rPr lang="en-US" sz="2400" dirty="0">
                <a:solidFill>
                  <a:schemeClr val="tx1"/>
                </a:solidFill>
                <a:latin typeface="Arial Narrow" panose="020B0604020202020204" pitchFamily="34" charset="0"/>
                <a:cs typeface="Arial Narrow" panose="020B0604020202020204" pitchFamily="34" charset="0"/>
              </a:rPr>
              <a:t>We had a few tense moments</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A squirrel “visiting” a power bus </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The main RHIC power feed broke an arm</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An abort kicker pre-fire sent the beam to the vacuum pipe wall and drilled a hole, exposed to air</a:t>
            </a:r>
            <a:endParaRPr lang="en-US" sz="2400" dirty="0">
              <a:solidFill>
                <a:schemeClr val="tx1"/>
              </a:solidFill>
              <a:latin typeface="Arial Narrow" charset="0"/>
            </a:endParaRPr>
          </a:p>
          <a:p>
            <a:pPr>
              <a:spcAft>
                <a:spcPts val="1200"/>
              </a:spcAft>
            </a:pPr>
            <a:endParaRPr lang="en-US" sz="2400" dirty="0">
              <a:solidFill>
                <a:schemeClr val="tx1"/>
              </a:solidFill>
              <a:latin typeface="Arial Narrow" charset="0"/>
            </a:endParaRPr>
          </a:p>
        </p:txBody>
      </p:sp>
      <p:pic>
        <p:nvPicPr>
          <p:cNvPr id="3" name="Picture 2">
            <a:extLst>
              <a:ext uri="{FF2B5EF4-FFF2-40B4-BE49-F238E27FC236}">
                <a16:creationId xmlns:a16="http://schemas.microsoft.com/office/drawing/2014/main" id="{358F21C2-764E-A6F7-D33A-7517ED2EDDAC}"/>
              </a:ext>
            </a:extLst>
          </p:cNvPr>
          <p:cNvPicPr>
            <a:picLocks noChangeAspect="1"/>
          </p:cNvPicPr>
          <p:nvPr/>
        </p:nvPicPr>
        <p:blipFill>
          <a:blip r:embed="rId3"/>
          <a:stretch>
            <a:fillRect/>
          </a:stretch>
        </p:blipFill>
        <p:spPr>
          <a:xfrm>
            <a:off x="8166439" y="2873901"/>
            <a:ext cx="4827079" cy="6398686"/>
          </a:xfrm>
          <a:prstGeom prst="rect">
            <a:avLst/>
          </a:prstGeom>
        </p:spPr>
      </p:pic>
      <p:pic>
        <p:nvPicPr>
          <p:cNvPr id="4" name="Picture 3">
            <a:extLst>
              <a:ext uri="{FF2B5EF4-FFF2-40B4-BE49-F238E27FC236}">
                <a16:creationId xmlns:a16="http://schemas.microsoft.com/office/drawing/2014/main" id="{E31D129F-9969-0B8D-40A1-75BD5EE91889}"/>
              </a:ext>
            </a:extLst>
          </p:cNvPr>
          <p:cNvPicPr>
            <a:picLocks noChangeAspect="1"/>
          </p:cNvPicPr>
          <p:nvPr/>
        </p:nvPicPr>
        <p:blipFill>
          <a:blip r:embed="rId4"/>
          <a:stretch>
            <a:fillRect/>
          </a:stretch>
        </p:blipFill>
        <p:spPr>
          <a:xfrm>
            <a:off x="299583" y="5741987"/>
            <a:ext cx="4991100" cy="3530600"/>
          </a:xfrm>
          <a:prstGeom prst="rect">
            <a:avLst/>
          </a:prstGeom>
        </p:spPr>
      </p:pic>
      <p:pic>
        <p:nvPicPr>
          <p:cNvPr id="6" name="Picture 5">
            <a:extLst>
              <a:ext uri="{FF2B5EF4-FFF2-40B4-BE49-F238E27FC236}">
                <a16:creationId xmlns:a16="http://schemas.microsoft.com/office/drawing/2014/main" id="{0A59417F-3550-7BF2-2029-6C92C35F7CA9}"/>
              </a:ext>
            </a:extLst>
          </p:cNvPr>
          <p:cNvPicPr>
            <a:picLocks noChangeAspect="1"/>
          </p:cNvPicPr>
          <p:nvPr/>
        </p:nvPicPr>
        <p:blipFill>
          <a:blip r:embed="rId5"/>
          <a:stretch>
            <a:fillRect/>
          </a:stretch>
        </p:blipFill>
        <p:spPr>
          <a:xfrm>
            <a:off x="4418700" y="1898442"/>
            <a:ext cx="3747739" cy="3759200"/>
          </a:xfrm>
          <a:prstGeom prst="rect">
            <a:avLst/>
          </a:prstGeom>
        </p:spPr>
      </p:pic>
    </p:spTree>
    <p:extLst>
      <p:ext uri="{BB962C8B-B14F-4D97-AF65-F5344CB8AC3E}">
        <p14:creationId xmlns:p14="http://schemas.microsoft.com/office/powerpoint/2010/main" val="369756385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ine 54">
            <a:extLst>
              <a:ext uri="{FF2B5EF4-FFF2-40B4-BE49-F238E27FC236}">
                <a16:creationId xmlns:a16="http://schemas.microsoft.com/office/drawing/2014/main" id="{C9BE10D4-0DD5-4B19-9CC4-A10EB429FA87}"/>
              </a:ext>
            </a:extLst>
          </p:cNvPr>
          <p:cNvSpPr>
            <a:spLocks noChangeShapeType="1"/>
          </p:cNvSpPr>
          <p:nvPr/>
        </p:nvSpPr>
        <p:spPr bwMode="auto">
          <a:xfrm>
            <a:off x="7526769" y="2660498"/>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4" name="Line 57">
            <a:extLst>
              <a:ext uri="{FF2B5EF4-FFF2-40B4-BE49-F238E27FC236}">
                <a16:creationId xmlns:a16="http://schemas.microsoft.com/office/drawing/2014/main" id="{C104F4FA-946E-3148-9812-A1B6B60D7629}"/>
              </a:ext>
            </a:extLst>
          </p:cNvPr>
          <p:cNvSpPr>
            <a:spLocks noChangeShapeType="1"/>
          </p:cNvSpPr>
          <p:nvPr/>
        </p:nvSpPr>
        <p:spPr bwMode="auto">
          <a:xfrm>
            <a:off x="7526769" y="3304680"/>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5" name="Line 54">
            <a:extLst>
              <a:ext uri="{FF2B5EF4-FFF2-40B4-BE49-F238E27FC236}">
                <a16:creationId xmlns:a16="http://schemas.microsoft.com/office/drawing/2014/main" id="{4562F2C6-E891-21EB-FE8E-05990DFA122C}"/>
              </a:ext>
            </a:extLst>
          </p:cNvPr>
          <p:cNvSpPr>
            <a:spLocks noChangeShapeType="1"/>
          </p:cNvSpPr>
          <p:nvPr/>
        </p:nvSpPr>
        <p:spPr bwMode="auto">
          <a:xfrm>
            <a:off x="7526769" y="2982590"/>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6" name="Line 54">
            <a:extLst>
              <a:ext uri="{FF2B5EF4-FFF2-40B4-BE49-F238E27FC236}">
                <a16:creationId xmlns:a16="http://schemas.microsoft.com/office/drawing/2014/main" id="{79294593-C29A-7BC8-2999-E4DF7898F35E}"/>
              </a:ext>
            </a:extLst>
          </p:cNvPr>
          <p:cNvSpPr>
            <a:spLocks noChangeShapeType="1"/>
          </p:cNvSpPr>
          <p:nvPr/>
        </p:nvSpPr>
        <p:spPr bwMode="auto">
          <a:xfrm>
            <a:off x="7526769" y="3626771"/>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7" name="Line 54">
            <a:extLst>
              <a:ext uri="{FF2B5EF4-FFF2-40B4-BE49-F238E27FC236}">
                <a16:creationId xmlns:a16="http://schemas.microsoft.com/office/drawing/2014/main" id="{A40B8F5F-6879-0C9B-AD79-F4E5644C280F}"/>
              </a:ext>
            </a:extLst>
          </p:cNvPr>
          <p:cNvSpPr>
            <a:spLocks noChangeShapeType="1"/>
          </p:cNvSpPr>
          <p:nvPr/>
        </p:nvSpPr>
        <p:spPr bwMode="auto">
          <a:xfrm>
            <a:off x="7526769" y="3948862"/>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18" name="Line 54">
            <a:extLst>
              <a:ext uri="{FF2B5EF4-FFF2-40B4-BE49-F238E27FC236}">
                <a16:creationId xmlns:a16="http://schemas.microsoft.com/office/drawing/2014/main" id="{89E089E4-E2C6-D396-A559-F99E3F794199}"/>
              </a:ext>
            </a:extLst>
          </p:cNvPr>
          <p:cNvSpPr>
            <a:spLocks noChangeShapeType="1"/>
          </p:cNvSpPr>
          <p:nvPr/>
        </p:nvSpPr>
        <p:spPr bwMode="auto">
          <a:xfrm>
            <a:off x="7526769" y="4270953"/>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38" name="Line 54">
            <a:extLst>
              <a:ext uri="{FF2B5EF4-FFF2-40B4-BE49-F238E27FC236}">
                <a16:creationId xmlns:a16="http://schemas.microsoft.com/office/drawing/2014/main" id="{A1BF1A36-D7A4-8D3B-5D7F-DCFF0F70872C}"/>
              </a:ext>
            </a:extLst>
          </p:cNvPr>
          <p:cNvSpPr>
            <a:spLocks noChangeShapeType="1"/>
          </p:cNvSpPr>
          <p:nvPr/>
        </p:nvSpPr>
        <p:spPr bwMode="auto">
          <a:xfrm>
            <a:off x="7532589" y="4586322"/>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39" name="Line 57">
            <a:extLst>
              <a:ext uri="{FF2B5EF4-FFF2-40B4-BE49-F238E27FC236}">
                <a16:creationId xmlns:a16="http://schemas.microsoft.com/office/drawing/2014/main" id="{C77C5598-08BC-1E6A-0C3F-D8D41B1A57B3}"/>
              </a:ext>
            </a:extLst>
          </p:cNvPr>
          <p:cNvSpPr>
            <a:spLocks noChangeShapeType="1"/>
          </p:cNvSpPr>
          <p:nvPr/>
        </p:nvSpPr>
        <p:spPr bwMode="auto">
          <a:xfrm>
            <a:off x="7532589" y="5230505"/>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0" name="Line 54">
            <a:extLst>
              <a:ext uri="{FF2B5EF4-FFF2-40B4-BE49-F238E27FC236}">
                <a16:creationId xmlns:a16="http://schemas.microsoft.com/office/drawing/2014/main" id="{F32446C7-16C8-E6A2-EB4A-0E7F235DB4D4}"/>
              </a:ext>
            </a:extLst>
          </p:cNvPr>
          <p:cNvSpPr>
            <a:spLocks noChangeShapeType="1"/>
          </p:cNvSpPr>
          <p:nvPr/>
        </p:nvSpPr>
        <p:spPr bwMode="auto">
          <a:xfrm>
            <a:off x="7532589" y="4908414"/>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1" name="Line 54">
            <a:extLst>
              <a:ext uri="{FF2B5EF4-FFF2-40B4-BE49-F238E27FC236}">
                <a16:creationId xmlns:a16="http://schemas.microsoft.com/office/drawing/2014/main" id="{FAE59B7D-A5E0-3547-068F-BE0872B86E9A}"/>
              </a:ext>
            </a:extLst>
          </p:cNvPr>
          <p:cNvSpPr>
            <a:spLocks noChangeShapeType="1"/>
          </p:cNvSpPr>
          <p:nvPr/>
        </p:nvSpPr>
        <p:spPr bwMode="auto">
          <a:xfrm>
            <a:off x="7532589" y="5552595"/>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2" name="Line 54">
            <a:extLst>
              <a:ext uri="{FF2B5EF4-FFF2-40B4-BE49-F238E27FC236}">
                <a16:creationId xmlns:a16="http://schemas.microsoft.com/office/drawing/2014/main" id="{7A7CF0A3-B71C-2630-8481-8DBF2E96E452}"/>
              </a:ext>
            </a:extLst>
          </p:cNvPr>
          <p:cNvSpPr>
            <a:spLocks noChangeShapeType="1"/>
          </p:cNvSpPr>
          <p:nvPr/>
        </p:nvSpPr>
        <p:spPr bwMode="auto">
          <a:xfrm>
            <a:off x="7532589" y="5874686"/>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43" name="Line 54">
            <a:extLst>
              <a:ext uri="{FF2B5EF4-FFF2-40B4-BE49-F238E27FC236}">
                <a16:creationId xmlns:a16="http://schemas.microsoft.com/office/drawing/2014/main" id="{A0524F96-6819-95D6-C826-C8ADA5721C1F}"/>
              </a:ext>
            </a:extLst>
          </p:cNvPr>
          <p:cNvSpPr>
            <a:spLocks noChangeShapeType="1"/>
          </p:cNvSpPr>
          <p:nvPr/>
        </p:nvSpPr>
        <p:spPr bwMode="auto">
          <a:xfrm>
            <a:off x="7532589" y="6196778"/>
            <a:ext cx="514862" cy="1185"/>
          </a:xfrm>
          <a:prstGeom prst="line">
            <a:avLst/>
          </a:prstGeom>
          <a:noFill/>
          <a:ln w="5715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84" dirty="0">
              <a:cs typeface="Arial" charset="0"/>
            </a:endParaRPr>
          </a:p>
        </p:txBody>
      </p:sp>
      <p:sp>
        <p:nvSpPr>
          <p:cNvPr id="2" name="Title 1"/>
          <p:cNvSpPr>
            <a:spLocks noGrp="1"/>
          </p:cNvSpPr>
          <p:nvPr>
            <p:ph type="title"/>
          </p:nvPr>
        </p:nvSpPr>
        <p:spPr>
          <a:xfrm>
            <a:off x="264128" y="527738"/>
            <a:ext cx="12088924" cy="1300268"/>
          </a:xfrm>
        </p:spPr>
        <p:txBody>
          <a:bodyPr rtlCol="0">
            <a:normAutofit/>
          </a:bodyPr>
          <a:lstStyle/>
          <a:p>
            <a:pPr eaLnBrk="1" fontAlgn="auto" hangingPunct="1">
              <a:spcAft>
                <a:spcPts val="0"/>
              </a:spcAft>
              <a:defRPr/>
            </a:pPr>
            <a:r>
              <a:rPr lang="en-US" dirty="0">
                <a:latin typeface="+mn-lt"/>
                <a:ea typeface="+mj-ea"/>
                <a:cs typeface="+mj-cs"/>
              </a:rPr>
              <a:t> </a:t>
            </a:r>
            <a:r>
              <a:rPr lang="en-US" dirty="0" err="1">
                <a:latin typeface="+mn-lt"/>
                <a:ea typeface="+mj-ea"/>
                <a:cs typeface="+mj-cs"/>
              </a:rPr>
              <a:t>sPHENIX</a:t>
            </a:r>
            <a:r>
              <a:rPr lang="en-US" dirty="0">
                <a:latin typeface="+mn-lt"/>
                <a:ea typeface="+mj-ea"/>
                <a:cs typeface="+mj-cs"/>
              </a:rPr>
              <a:t> DAQ Birds-Eye </a:t>
            </a:r>
            <a:r>
              <a:rPr lang="en-US" dirty="0">
                <a:latin typeface="+mn-lt"/>
              </a:rPr>
              <a:t>V</a:t>
            </a:r>
            <a:r>
              <a:rPr lang="en-US" dirty="0">
                <a:latin typeface="+mn-lt"/>
                <a:ea typeface="+mj-ea"/>
                <a:cs typeface="+mj-cs"/>
              </a:rPr>
              <a:t>iew (2025)</a:t>
            </a:r>
            <a:endParaRPr lang="en-US" sz="6800" dirty="0">
              <a:latin typeface="+mn-lt"/>
            </a:endParaRPr>
          </a:p>
        </p:txBody>
      </p:sp>
      <p:sp>
        <p:nvSpPr>
          <p:cNvPr id="4" name="Date Placeholder 3"/>
          <p:cNvSpPr>
            <a:spLocks noGrp="1"/>
          </p:cNvSpPr>
          <p:nvPr>
            <p:ph type="dt" sz="quarter" idx="4294967295"/>
          </p:nvPr>
        </p:nvSpPr>
        <p:spPr>
          <a:xfrm>
            <a:off x="650161" y="9232810"/>
            <a:ext cx="3034083" cy="519204"/>
          </a:xfrm>
          <a:prstGeom prst="rect">
            <a:avLst/>
          </a:prstGeom>
        </p:spPr>
        <p:txBody>
          <a:bodyPr lIns="130028" tIns="65014" rIns="130028" bIns="65014" rtlCol="0"/>
          <a:lstStyle/>
          <a:p>
            <a:pPr fontAlgn="auto">
              <a:spcBef>
                <a:spcPts val="0"/>
              </a:spcBef>
              <a:spcAft>
                <a:spcPts val="0"/>
              </a:spcAft>
              <a:defRPr/>
            </a:pPr>
            <a:r>
              <a:rPr lang="en-US">
                <a:solidFill>
                  <a:schemeClr val="tx1">
                    <a:tint val="75000"/>
                  </a:schemeClr>
                </a:solidFill>
                <a:latin typeface="+mn-lt"/>
                <a:ea typeface="+mn-ea"/>
                <a:cs typeface="+mn-cs"/>
              </a:rPr>
              <a:t>10/21/2020</a:t>
            </a:r>
            <a:endParaRPr lang="en-US" dirty="0">
              <a:solidFill>
                <a:schemeClr val="tx1">
                  <a:tint val="75000"/>
                </a:schemeClr>
              </a:solidFill>
              <a:latin typeface="+mn-lt"/>
              <a:ea typeface="+mn-ea"/>
              <a:cs typeface="+mn-cs"/>
            </a:endParaRPr>
          </a:p>
        </p:txBody>
      </p:sp>
      <p:sp>
        <p:nvSpPr>
          <p:cNvPr id="23556" name="Slide Number Placeholder 5"/>
          <p:cNvSpPr>
            <a:spLocks noGrp="1"/>
          </p:cNvSpPr>
          <p:nvPr>
            <p:ph type="sldNum" sz="quarter" idx="4294967295"/>
          </p:nvPr>
        </p:nvSpPr>
        <p:spPr bwMode="auto">
          <a:xfrm>
            <a:off x="9969130" y="9232810"/>
            <a:ext cx="3034083" cy="51920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0028" tIns="65014" rIns="130028" bIns="65014"/>
          <a:lstStyle>
            <a:lvl1pPr eaLnBrk="0" hangingPunct="0">
              <a:defRPr sz="3400">
                <a:solidFill>
                  <a:schemeClr val="tx1"/>
                </a:solidFill>
                <a:latin typeface="Calibri" charset="0"/>
                <a:ea typeface="ＭＳ Ｐゴシック" charset="0"/>
                <a:cs typeface="ＭＳ Ｐゴシック" charset="0"/>
              </a:defRPr>
            </a:lvl1pPr>
            <a:lvl2pPr marL="1056475" indent="-406337" eaLnBrk="0" hangingPunct="0">
              <a:defRPr sz="3400">
                <a:solidFill>
                  <a:schemeClr val="tx1"/>
                </a:solidFill>
                <a:latin typeface="Calibri" charset="0"/>
                <a:ea typeface="ＭＳ Ｐゴシック" charset="0"/>
              </a:defRPr>
            </a:lvl2pPr>
            <a:lvl3pPr marL="1625346" indent="-325069" eaLnBrk="0" hangingPunct="0">
              <a:defRPr sz="3400">
                <a:solidFill>
                  <a:schemeClr val="tx1"/>
                </a:solidFill>
                <a:latin typeface="Calibri" charset="0"/>
                <a:ea typeface="ＭＳ Ｐゴシック" charset="0"/>
              </a:defRPr>
            </a:lvl3pPr>
            <a:lvl4pPr marL="2275484" indent="-325069" eaLnBrk="0" hangingPunct="0">
              <a:defRPr sz="3400">
                <a:solidFill>
                  <a:schemeClr val="tx1"/>
                </a:solidFill>
                <a:latin typeface="Calibri" charset="0"/>
                <a:ea typeface="ＭＳ Ｐゴシック" charset="0"/>
              </a:defRPr>
            </a:lvl4pPr>
            <a:lvl5pPr marL="2925623" indent="-325069" eaLnBrk="0" hangingPunct="0">
              <a:defRPr sz="3400">
                <a:solidFill>
                  <a:schemeClr val="tx1"/>
                </a:solidFill>
                <a:latin typeface="Calibri" charset="0"/>
                <a:ea typeface="ＭＳ Ｐゴシック" charset="0"/>
              </a:defRPr>
            </a:lvl5pPr>
            <a:lvl6pPr marL="3575761" indent="-325069" eaLnBrk="0" fontAlgn="base" hangingPunct="0">
              <a:spcBef>
                <a:spcPct val="0"/>
              </a:spcBef>
              <a:spcAft>
                <a:spcPct val="0"/>
              </a:spcAft>
              <a:defRPr sz="3400">
                <a:solidFill>
                  <a:schemeClr val="tx1"/>
                </a:solidFill>
                <a:latin typeface="Calibri" charset="0"/>
                <a:ea typeface="ＭＳ Ｐゴシック" charset="0"/>
              </a:defRPr>
            </a:lvl6pPr>
            <a:lvl7pPr marL="4225900" indent="-325069" eaLnBrk="0" fontAlgn="base" hangingPunct="0">
              <a:spcBef>
                <a:spcPct val="0"/>
              </a:spcBef>
              <a:spcAft>
                <a:spcPct val="0"/>
              </a:spcAft>
              <a:defRPr sz="3400">
                <a:solidFill>
                  <a:schemeClr val="tx1"/>
                </a:solidFill>
                <a:latin typeface="Calibri" charset="0"/>
                <a:ea typeface="ＭＳ Ｐゴシック" charset="0"/>
              </a:defRPr>
            </a:lvl7pPr>
            <a:lvl8pPr marL="4876038" indent="-325069" eaLnBrk="0" fontAlgn="base" hangingPunct="0">
              <a:spcBef>
                <a:spcPct val="0"/>
              </a:spcBef>
              <a:spcAft>
                <a:spcPct val="0"/>
              </a:spcAft>
              <a:defRPr sz="3400">
                <a:solidFill>
                  <a:schemeClr val="tx1"/>
                </a:solidFill>
                <a:latin typeface="Calibri" charset="0"/>
                <a:ea typeface="ＭＳ Ｐゴシック" charset="0"/>
              </a:defRPr>
            </a:lvl8pPr>
            <a:lvl9pPr marL="5526176" indent="-325069" eaLnBrk="0" fontAlgn="base" hangingPunct="0">
              <a:spcBef>
                <a:spcPct val="0"/>
              </a:spcBef>
              <a:spcAft>
                <a:spcPct val="0"/>
              </a:spcAft>
              <a:defRPr sz="3400">
                <a:solidFill>
                  <a:schemeClr val="tx1"/>
                </a:solidFill>
                <a:latin typeface="Calibri" charset="0"/>
                <a:ea typeface="ＭＳ Ｐゴシック" charset="0"/>
              </a:defRPr>
            </a:lvl9pPr>
          </a:lstStyle>
          <a:p>
            <a:pPr eaLnBrk="1" hangingPunct="1"/>
            <a:fld id="{F72F3C57-7C2B-4E40-942C-28F30333B40D}" type="slidenum">
              <a:rPr lang="en-US" sz="1700">
                <a:solidFill>
                  <a:srgbClr val="898989"/>
                </a:solidFill>
                <a:ea typeface="MS PGothic" charset="0"/>
                <a:cs typeface="MS PGothic" charset="0"/>
              </a:rPr>
              <a:pPr eaLnBrk="1" hangingPunct="1"/>
              <a:t>6</a:t>
            </a:fld>
            <a:endParaRPr lang="en-US" sz="1700" dirty="0">
              <a:solidFill>
                <a:srgbClr val="898989"/>
              </a:solidFill>
              <a:ea typeface="MS PGothic" charset="0"/>
              <a:cs typeface="MS PGothic" charset="0"/>
            </a:endParaRPr>
          </a:p>
        </p:txBody>
      </p:sp>
      <p:sp>
        <p:nvSpPr>
          <p:cNvPr id="23558" name="Rectangle 7"/>
          <p:cNvSpPr>
            <a:spLocks noChangeArrowheads="1"/>
          </p:cNvSpPr>
          <p:nvPr/>
        </p:nvSpPr>
        <p:spPr bwMode="auto">
          <a:xfrm>
            <a:off x="476787" y="7617114"/>
            <a:ext cx="9239797" cy="1362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30028" tIns="65014" rIns="130028" bIns="65014">
            <a:spAutoFit/>
          </a:bodyPr>
          <a:lstStyle/>
          <a:p>
            <a:pPr marL="406337" indent="-406337">
              <a:buFont typeface="Arial" charset="0"/>
              <a:buChar char="•"/>
              <a:tabLst>
                <a:tab pos="1302535" algn="l"/>
                <a:tab pos="1555367" algn="l"/>
                <a:tab pos="2765346" algn="l"/>
              </a:tabLst>
            </a:pPr>
            <a:r>
              <a:rPr lang="en-US" sz="2000" dirty="0">
                <a:solidFill>
                  <a:srgbClr val="000000"/>
                </a:solidFill>
              </a:rPr>
              <a:t>DCM-2	      receives data from digitizer, zero-suppresses and packages</a:t>
            </a:r>
          </a:p>
          <a:p>
            <a:pPr marL="406337" indent="-406337">
              <a:buFont typeface="Arial" charset="0"/>
              <a:buChar char="•"/>
              <a:tabLst>
                <a:tab pos="1302535" algn="l"/>
                <a:tab pos="1555367" algn="l"/>
                <a:tab pos="2765346" algn="l"/>
              </a:tabLst>
            </a:pPr>
            <a:r>
              <a:rPr lang="en-US" sz="2000" dirty="0">
                <a:solidFill>
                  <a:srgbClr val="000000"/>
                </a:solidFill>
              </a:rPr>
              <a:t>SEB	      collects data from a DCM group (~20)</a:t>
            </a:r>
          </a:p>
          <a:p>
            <a:pPr marL="406337" indent="-406337">
              <a:buFont typeface="Arial" charset="0"/>
              <a:buChar char="•"/>
              <a:tabLst>
                <a:tab pos="1302535" algn="l"/>
                <a:tab pos="1555367" algn="l"/>
                <a:tab pos="2765346" algn="l"/>
              </a:tabLst>
            </a:pPr>
            <a:r>
              <a:rPr lang="en-US" sz="2000" dirty="0">
                <a:solidFill>
                  <a:srgbClr val="000000"/>
                </a:solidFill>
              </a:rPr>
              <a:t>EBDC	      (</a:t>
            </a:r>
            <a:r>
              <a:rPr lang="en-US" sz="2000" b="1" dirty="0">
                <a:solidFill>
                  <a:srgbClr val="000000"/>
                </a:solidFill>
              </a:rPr>
              <a:t>FELIX</a:t>
            </a:r>
            <a:r>
              <a:rPr lang="en-US" sz="2000" dirty="0">
                <a:solidFill>
                  <a:srgbClr val="000000"/>
                </a:solidFill>
              </a:rPr>
              <a:t>) Event Buffer and Data Compressor (~40)</a:t>
            </a:r>
          </a:p>
          <a:p>
            <a:pPr marL="406337" indent="-406337">
              <a:buFont typeface="Arial" charset="0"/>
              <a:buChar char="•"/>
              <a:tabLst>
                <a:tab pos="1302535" algn="l"/>
                <a:tab pos="1555367" algn="l"/>
                <a:tab pos="2765346" algn="l"/>
              </a:tabLst>
            </a:pPr>
            <a:r>
              <a:rPr lang="en-US" sz="2000" dirty="0">
                <a:solidFill>
                  <a:srgbClr val="000000"/>
                </a:solidFill>
              </a:rPr>
              <a:t>Buffer Box  data interim storage before sending to the computing center (6) </a:t>
            </a:r>
          </a:p>
        </p:txBody>
      </p:sp>
      <p:sp>
        <p:nvSpPr>
          <p:cNvPr id="111" name="Text Box 103"/>
          <p:cNvSpPr txBox="1">
            <a:spLocks noChangeArrowheads="1"/>
          </p:cNvSpPr>
          <p:nvPr/>
        </p:nvSpPr>
        <p:spPr bwMode="auto">
          <a:xfrm>
            <a:off x="4377298" y="6476206"/>
            <a:ext cx="3171790" cy="47405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2300" b="1" dirty="0">
                <a:solidFill>
                  <a:srgbClr val="FFFFFF"/>
                </a:solidFill>
                <a:latin typeface="Arial Narrow" charset="0"/>
              </a:rPr>
              <a:t>Data Concentration</a:t>
            </a:r>
          </a:p>
        </p:txBody>
      </p:sp>
      <p:sp>
        <p:nvSpPr>
          <p:cNvPr id="117" name="Line 110"/>
          <p:cNvSpPr>
            <a:spLocks noChangeShapeType="1"/>
          </p:cNvSpPr>
          <p:nvPr/>
        </p:nvSpPr>
        <p:spPr bwMode="auto">
          <a:xfrm>
            <a:off x="3451348" y="2642059"/>
            <a:ext cx="2258" cy="5201074"/>
          </a:xfrm>
          <a:prstGeom prst="line">
            <a:avLst/>
          </a:prstGeom>
          <a:noFill/>
          <a:ln w="9360">
            <a:solidFill>
              <a:srgbClr val="00000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a:cs typeface="Arial" charset="0"/>
            </a:endParaRPr>
          </a:p>
        </p:txBody>
      </p:sp>
      <p:sp>
        <p:nvSpPr>
          <p:cNvPr id="118" name="Text Box 112"/>
          <p:cNvSpPr txBox="1">
            <a:spLocks noChangeArrowheads="1"/>
          </p:cNvSpPr>
          <p:nvPr/>
        </p:nvSpPr>
        <p:spPr bwMode="auto">
          <a:xfrm>
            <a:off x="3242809" y="7090222"/>
            <a:ext cx="1862439" cy="47405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2300" b="1">
                <a:solidFill>
                  <a:srgbClr val="FFFFFF"/>
                </a:solidFill>
                <a:latin typeface="Arial Narrow" charset="0"/>
              </a:rPr>
              <a:t>Rack Room</a:t>
            </a:r>
          </a:p>
        </p:txBody>
      </p:sp>
      <p:sp>
        <p:nvSpPr>
          <p:cNvPr id="119" name="Line 113"/>
          <p:cNvSpPr>
            <a:spLocks noChangeShapeType="1"/>
          </p:cNvSpPr>
          <p:nvPr/>
        </p:nvSpPr>
        <p:spPr bwMode="auto">
          <a:xfrm>
            <a:off x="2844006" y="7363367"/>
            <a:ext cx="650161" cy="2258"/>
          </a:xfrm>
          <a:prstGeom prst="line">
            <a:avLst/>
          </a:prstGeom>
          <a:noFill/>
          <a:ln w="936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a:cs typeface="Arial" charset="0"/>
            </a:endParaRPr>
          </a:p>
        </p:txBody>
      </p:sp>
      <p:sp>
        <p:nvSpPr>
          <p:cNvPr id="120" name="Line 114"/>
          <p:cNvSpPr>
            <a:spLocks noChangeShapeType="1"/>
          </p:cNvSpPr>
          <p:nvPr/>
        </p:nvSpPr>
        <p:spPr bwMode="auto">
          <a:xfrm flipH="1">
            <a:off x="3487395" y="7363367"/>
            <a:ext cx="663706" cy="2258"/>
          </a:xfrm>
          <a:prstGeom prst="line">
            <a:avLst/>
          </a:prstGeom>
          <a:noFill/>
          <a:ln w="9360">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a:cs typeface="Arial" charset="0"/>
            </a:endParaRPr>
          </a:p>
        </p:txBody>
      </p:sp>
      <p:sp>
        <p:nvSpPr>
          <p:cNvPr id="201" name="Text Box 111"/>
          <p:cNvSpPr txBox="1">
            <a:spLocks noChangeArrowheads="1"/>
          </p:cNvSpPr>
          <p:nvPr/>
        </p:nvSpPr>
        <p:spPr bwMode="auto">
          <a:xfrm>
            <a:off x="1396206" y="6699689"/>
            <a:ext cx="1862439" cy="82169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2300" b="1" dirty="0">
                <a:solidFill>
                  <a:srgbClr val="0000FF"/>
                </a:solidFill>
                <a:latin typeface="Arial Narrow" charset="0"/>
              </a:rPr>
              <a:t>On Detector</a:t>
            </a:r>
          </a:p>
        </p:txBody>
      </p:sp>
      <p:sp>
        <p:nvSpPr>
          <p:cNvPr id="202" name="Text Box 112"/>
          <p:cNvSpPr txBox="1">
            <a:spLocks noChangeArrowheads="1"/>
          </p:cNvSpPr>
          <p:nvPr/>
        </p:nvSpPr>
        <p:spPr bwMode="auto">
          <a:xfrm>
            <a:off x="3908805" y="6687950"/>
            <a:ext cx="1862440" cy="47405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2300" b="1" dirty="0">
                <a:solidFill>
                  <a:srgbClr val="0000FF"/>
                </a:solidFill>
                <a:latin typeface="Arial Narrow" charset="0"/>
              </a:rPr>
              <a:t>Rack Room</a:t>
            </a:r>
          </a:p>
        </p:txBody>
      </p:sp>
      <p:sp>
        <p:nvSpPr>
          <p:cNvPr id="207" name="Text Box 112"/>
          <p:cNvSpPr txBox="1">
            <a:spLocks noChangeArrowheads="1"/>
          </p:cNvSpPr>
          <p:nvPr/>
        </p:nvSpPr>
        <p:spPr bwMode="auto">
          <a:xfrm>
            <a:off x="7111206" y="6687950"/>
            <a:ext cx="1862439" cy="47405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2300" b="1" dirty="0">
                <a:solidFill>
                  <a:srgbClr val="0000FF"/>
                </a:solidFill>
                <a:latin typeface="Arial Narrow" charset="0"/>
              </a:rPr>
              <a:t>Rack Room</a:t>
            </a:r>
          </a:p>
        </p:txBody>
      </p:sp>
      <p:pic>
        <p:nvPicPr>
          <p:cNvPr id="330" name="Picture 329">
            <a:extLst>
              <a:ext uri="{FF2B5EF4-FFF2-40B4-BE49-F238E27FC236}">
                <a16:creationId xmlns:a16="http://schemas.microsoft.com/office/drawing/2014/main" id="{35E9085C-5EE9-984A-996F-56715F8BAA2C}"/>
              </a:ext>
            </a:extLst>
          </p:cNvPr>
          <p:cNvPicPr>
            <a:picLocks noChangeAspect="1"/>
          </p:cNvPicPr>
          <p:nvPr/>
        </p:nvPicPr>
        <p:blipFill rotWithShape="1">
          <a:blip r:embed="rId2"/>
          <a:srcRect b="1060"/>
          <a:stretch/>
        </p:blipFill>
        <p:spPr>
          <a:xfrm>
            <a:off x="225924" y="5250383"/>
            <a:ext cx="1548606" cy="997223"/>
          </a:xfrm>
          <a:prstGeom prst="rect">
            <a:avLst/>
          </a:prstGeom>
        </p:spPr>
      </p:pic>
      <p:pic>
        <p:nvPicPr>
          <p:cNvPr id="331" name="Picture 330" descr="calorimeter_schematic.pdf">
            <a:extLst>
              <a:ext uri="{FF2B5EF4-FFF2-40B4-BE49-F238E27FC236}">
                <a16:creationId xmlns:a16="http://schemas.microsoft.com/office/drawing/2014/main" id="{AC934A97-E526-7F4C-BEBA-C512553363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206" y="2552641"/>
            <a:ext cx="1500919" cy="1942365"/>
          </a:xfrm>
          <a:prstGeom prst="rect">
            <a:avLst/>
          </a:prstGeom>
        </p:spPr>
      </p:pic>
      <p:sp>
        <p:nvSpPr>
          <p:cNvPr id="366" name="Line 36">
            <a:extLst>
              <a:ext uri="{FF2B5EF4-FFF2-40B4-BE49-F238E27FC236}">
                <a16:creationId xmlns:a16="http://schemas.microsoft.com/office/drawing/2014/main" id="{6C0D2CF4-6DB8-894C-96F3-3A10A108FB8D}"/>
              </a:ext>
            </a:extLst>
          </p:cNvPr>
          <p:cNvSpPr>
            <a:spLocks noChangeShapeType="1"/>
          </p:cNvSpPr>
          <p:nvPr/>
        </p:nvSpPr>
        <p:spPr bwMode="auto">
          <a:xfrm flipV="1">
            <a:off x="5680435" y="5023101"/>
            <a:ext cx="1092296" cy="0"/>
          </a:xfrm>
          <a:prstGeom prst="line">
            <a:avLst/>
          </a:prstGeom>
          <a:noFill/>
          <a:ln w="3816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1400" dirty="0">
              <a:latin typeface="+mn-lt"/>
              <a:cs typeface="Arial" charset="0"/>
            </a:endParaRPr>
          </a:p>
        </p:txBody>
      </p:sp>
      <p:sp>
        <p:nvSpPr>
          <p:cNvPr id="367" name="Line 84">
            <a:extLst>
              <a:ext uri="{FF2B5EF4-FFF2-40B4-BE49-F238E27FC236}">
                <a16:creationId xmlns:a16="http://schemas.microsoft.com/office/drawing/2014/main" id="{EEF6B131-D95D-1F49-9833-6C526C9AE133}"/>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grpSp>
        <p:nvGrpSpPr>
          <p:cNvPr id="368" name="Group 126">
            <a:extLst>
              <a:ext uri="{FF2B5EF4-FFF2-40B4-BE49-F238E27FC236}">
                <a16:creationId xmlns:a16="http://schemas.microsoft.com/office/drawing/2014/main" id="{5FC5576E-78D9-D242-AFC3-EA103BE749F7}"/>
              </a:ext>
            </a:extLst>
          </p:cNvPr>
          <p:cNvGrpSpPr>
            <a:grpSpLocks/>
          </p:cNvGrpSpPr>
          <p:nvPr/>
        </p:nvGrpSpPr>
        <p:grpSpPr bwMode="auto">
          <a:xfrm>
            <a:off x="3678723" y="2632967"/>
            <a:ext cx="1000930" cy="722366"/>
            <a:chOff x="1236" y="3274"/>
            <a:chExt cx="521" cy="376"/>
          </a:xfrm>
        </p:grpSpPr>
        <p:sp>
          <p:nvSpPr>
            <p:cNvPr id="454" name="Rectangle 127">
              <a:extLst>
                <a:ext uri="{FF2B5EF4-FFF2-40B4-BE49-F238E27FC236}">
                  <a16:creationId xmlns:a16="http://schemas.microsoft.com/office/drawing/2014/main" id="{5370DD0B-FDE7-A844-92F6-45C29727267D}"/>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55" name="Rectangle 128">
              <a:extLst>
                <a:ext uri="{FF2B5EF4-FFF2-40B4-BE49-F238E27FC236}">
                  <a16:creationId xmlns:a16="http://schemas.microsoft.com/office/drawing/2014/main" id="{2DEDEF21-1E00-FC45-B3DF-721E11DE5C28}"/>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56" name="Rectangle 129">
              <a:extLst>
                <a:ext uri="{FF2B5EF4-FFF2-40B4-BE49-F238E27FC236}">
                  <a16:creationId xmlns:a16="http://schemas.microsoft.com/office/drawing/2014/main" id="{770ABD1C-A6F8-4049-B471-4993E006C368}"/>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57" name="Rectangle 130">
              <a:extLst>
                <a:ext uri="{FF2B5EF4-FFF2-40B4-BE49-F238E27FC236}">
                  <a16:creationId xmlns:a16="http://schemas.microsoft.com/office/drawing/2014/main" id="{15EC4172-6175-794F-84A1-4C4E20C8C052}"/>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DCM2</a:t>
              </a:r>
            </a:p>
          </p:txBody>
        </p:sp>
      </p:grpSp>
      <p:sp>
        <p:nvSpPr>
          <p:cNvPr id="369" name="Line 90">
            <a:extLst>
              <a:ext uri="{FF2B5EF4-FFF2-40B4-BE49-F238E27FC236}">
                <a16:creationId xmlns:a16="http://schemas.microsoft.com/office/drawing/2014/main" id="{3A3E4906-759E-E04A-A4DA-4E289831476B}"/>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sp>
        <p:nvSpPr>
          <p:cNvPr id="370" name="Rectangle 26">
            <a:extLst>
              <a:ext uri="{FF2B5EF4-FFF2-40B4-BE49-F238E27FC236}">
                <a16:creationId xmlns:a16="http://schemas.microsoft.com/office/drawing/2014/main" id="{8C043A8F-302A-7542-BC58-B609080072D5}"/>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SEB</a:t>
            </a:r>
          </a:p>
        </p:txBody>
      </p:sp>
      <p:sp>
        <p:nvSpPr>
          <p:cNvPr id="371" name="Rectangle 28">
            <a:extLst>
              <a:ext uri="{FF2B5EF4-FFF2-40B4-BE49-F238E27FC236}">
                <a16:creationId xmlns:a16="http://schemas.microsoft.com/office/drawing/2014/main" id="{FE676F6A-DC94-C34B-A3C8-2DBDBA2CBD47}"/>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SEB</a:t>
            </a:r>
          </a:p>
        </p:txBody>
      </p:sp>
      <p:sp>
        <p:nvSpPr>
          <p:cNvPr id="372" name="Line 36">
            <a:extLst>
              <a:ext uri="{FF2B5EF4-FFF2-40B4-BE49-F238E27FC236}">
                <a16:creationId xmlns:a16="http://schemas.microsoft.com/office/drawing/2014/main" id="{08E14990-0529-B842-81EA-DDC9E96B12BE}"/>
              </a:ext>
            </a:extLst>
          </p:cNvPr>
          <p:cNvSpPr>
            <a:spLocks noChangeShapeType="1"/>
          </p:cNvSpPr>
          <p:nvPr/>
        </p:nvSpPr>
        <p:spPr bwMode="auto">
          <a:xfrm>
            <a:off x="5719277" y="3226509"/>
            <a:ext cx="833791" cy="1922"/>
          </a:xfrm>
          <a:prstGeom prst="line">
            <a:avLst/>
          </a:prstGeom>
          <a:noFill/>
          <a:ln w="3816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sp>
        <p:nvSpPr>
          <p:cNvPr id="373" name="Line 37">
            <a:extLst>
              <a:ext uri="{FF2B5EF4-FFF2-40B4-BE49-F238E27FC236}">
                <a16:creationId xmlns:a16="http://schemas.microsoft.com/office/drawing/2014/main" id="{25DD466F-BAFF-CC45-8FAD-41FE2DBDFFBD}"/>
              </a:ext>
            </a:extLst>
          </p:cNvPr>
          <p:cNvSpPr>
            <a:spLocks noChangeShapeType="1"/>
          </p:cNvSpPr>
          <p:nvPr/>
        </p:nvSpPr>
        <p:spPr bwMode="auto">
          <a:xfrm>
            <a:off x="5719277" y="3738435"/>
            <a:ext cx="833791" cy="1920"/>
          </a:xfrm>
          <a:prstGeom prst="line">
            <a:avLst/>
          </a:prstGeom>
          <a:noFill/>
          <a:ln w="3816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sp>
        <p:nvSpPr>
          <p:cNvPr id="381" name="Line 90">
            <a:extLst>
              <a:ext uri="{FF2B5EF4-FFF2-40B4-BE49-F238E27FC236}">
                <a16:creationId xmlns:a16="http://schemas.microsoft.com/office/drawing/2014/main" id="{810DDEC7-B0C3-C445-9593-46531DE67822}"/>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sp>
        <p:nvSpPr>
          <p:cNvPr id="382" name="Line 105">
            <a:extLst>
              <a:ext uri="{FF2B5EF4-FFF2-40B4-BE49-F238E27FC236}">
                <a16:creationId xmlns:a16="http://schemas.microsoft.com/office/drawing/2014/main" id="{803769C4-5B56-AF4F-B688-EFF4BE848C33}"/>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sp>
        <p:nvSpPr>
          <p:cNvPr id="383" name="Line 106">
            <a:extLst>
              <a:ext uri="{FF2B5EF4-FFF2-40B4-BE49-F238E27FC236}">
                <a16:creationId xmlns:a16="http://schemas.microsoft.com/office/drawing/2014/main" id="{5C4329B4-EB51-9C4F-9AFF-26523EFC9512}"/>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sp>
        <p:nvSpPr>
          <p:cNvPr id="384" name="Line 107">
            <a:extLst>
              <a:ext uri="{FF2B5EF4-FFF2-40B4-BE49-F238E27FC236}">
                <a16:creationId xmlns:a16="http://schemas.microsoft.com/office/drawing/2014/main" id="{81E9B957-1845-C544-B421-225FDD07E729}"/>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grpSp>
        <p:nvGrpSpPr>
          <p:cNvPr id="385" name="Group 126">
            <a:extLst>
              <a:ext uri="{FF2B5EF4-FFF2-40B4-BE49-F238E27FC236}">
                <a16:creationId xmlns:a16="http://schemas.microsoft.com/office/drawing/2014/main" id="{C753A53D-805D-B84E-8CA3-696C8755FAD7}"/>
              </a:ext>
            </a:extLst>
          </p:cNvPr>
          <p:cNvGrpSpPr>
            <a:grpSpLocks/>
          </p:cNvGrpSpPr>
          <p:nvPr/>
        </p:nvGrpSpPr>
        <p:grpSpPr bwMode="auto">
          <a:xfrm>
            <a:off x="3675138" y="3238057"/>
            <a:ext cx="1000930" cy="722366"/>
            <a:chOff x="1236" y="3274"/>
            <a:chExt cx="521" cy="376"/>
          </a:xfrm>
        </p:grpSpPr>
        <p:sp>
          <p:nvSpPr>
            <p:cNvPr id="450" name="Rectangle 127">
              <a:extLst>
                <a:ext uri="{FF2B5EF4-FFF2-40B4-BE49-F238E27FC236}">
                  <a16:creationId xmlns:a16="http://schemas.microsoft.com/office/drawing/2014/main" id="{9515743D-FB73-D746-BF82-4167EB528948}"/>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51" name="Rectangle 128">
              <a:extLst>
                <a:ext uri="{FF2B5EF4-FFF2-40B4-BE49-F238E27FC236}">
                  <a16:creationId xmlns:a16="http://schemas.microsoft.com/office/drawing/2014/main" id="{F779B2C2-E7B5-424D-AA21-F17B143743C7}"/>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52" name="Rectangle 129">
              <a:extLst>
                <a:ext uri="{FF2B5EF4-FFF2-40B4-BE49-F238E27FC236}">
                  <a16:creationId xmlns:a16="http://schemas.microsoft.com/office/drawing/2014/main" id="{890B7FEC-FE96-4748-9003-41511C5B8536}"/>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53" name="Rectangle 130">
              <a:extLst>
                <a:ext uri="{FF2B5EF4-FFF2-40B4-BE49-F238E27FC236}">
                  <a16:creationId xmlns:a16="http://schemas.microsoft.com/office/drawing/2014/main" id="{921487C2-BDA5-E242-BF81-2D4A9B2AA567}"/>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DCM2</a:t>
              </a:r>
            </a:p>
          </p:txBody>
        </p:sp>
      </p:grpSp>
      <p:grpSp>
        <p:nvGrpSpPr>
          <p:cNvPr id="386" name="Group 126">
            <a:extLst>
              <a:ext uri="{FF2B5EF4-FFF2-40B4-BE49-F238E27FC236}">
                <a16:creationId xmlns:a16="http://schemas.microsoft.com/office/drawing/2014/main" id="{6AFB1E45-90B3-1247-8110-EE0730493DB5}"/>
              </a:ext>
            </a:extLst>
          </p:cNvPr>
          <p:cNvGrpSpPr>
            <a:grpSpLocks/>
          </p:cNvGrpSpPr>
          <p:nvPr/>
        </p:nvGrpSpPr>
        <p:grpSpPr bwMode="auto">
          <a:xfrm>
            <a:off x="3675138" y="3898943"/>
            <a:ext cx="1000930" cy="722366"/>
            <a:chOff x="1236" y="3274"/>
            <a:chExt cx="521" cy="376"/>
          </a:xfrm>
        </p:grpSpPr>
        <p:sp>
          <p:nvSpPr>
            <p:cNvPr id="446" name="Rectangle 127">
              <a:extLst>
                <a:ext uri="{FF2B5EF4-FFF2-40B4-BE49-F238E27FC236}">
                  <a16:creationId xmlns:a16="http://schemas.microsoft.com/office/drawing/2014/main" id="{1C56D10F-8E1C-EA4B-BDC1-8743EDCDF7D5}"/>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7" name="Rectangle 128">
              <a:extLst>
                <a:ext uri="{FF2B5EF4-FFF2-40B4-BE49-F238E27FC236}">
                  <a16:creationId xmlns:a16="http://schemas.microsoft.com/office/drawing/2014/main" id="{76DF453E-A0A8-9646-823A-D960950D010B}"/>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8" name="Rectangle 129">
              <a:extLst>
                <a:ext uri="{FF2B5EF4-FFF2-40B4-BE49-F238E27FC236}">
                  <a16:creationId xmlns:a16="http://schemas.microsoft.com/office/drawing/2014/main" id="{C42CF283-1AB9-2E40-AEBC-85635F37CD6D}"/>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9" name="Rectangle 130">
              <a:extLst>
                <a:ext uri="{FF2B5EF4-FFF2-40B4-BE49-F238E27FC236}">
                  <a16:creationId xmlns:a16="http://schemas.microsoft.com/office/drawing/2014/main" id="{3037DC71-E466-5043-BFC4-D401DE3EB804}"/>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DCM2</a:t>
              </a:r>
            </a:p>
          </p:txBody>
        </p:sp>
      </p:grpSp>
      <p:grpSp>
        <p:nvGrpSpPr>
          <p:cNvPr id="387" name="Group 126">
            <a:extLst>
              <a:ext uri="{FF2B5EF4-FFF2-40B4-BE49-F238E27FC236}">
                <a16:creationId xmlns:a16="http://schemas.microsoft.com/office/drawing/2014/main" id="{FCB4F0A9-9B44-D74F-B48F-76EAABAD3986}"/>
              </a:ext>
            </a:extLst>
          </p:cNvPr>
          <p:cNvGrpSpPr>
            <a:grpSpLocks/>
          </p:cNvGrpSpPr>
          <p:nvPr/>
        </p:nvGrpSpPr>
        <p:grpSpPr bwMode="auto">
          <a:xfrm>
            <a:off x="2289980" y="2500325"/>
            <a:ext cx="1000937" cy="722366"/>
            <a:chOff x="1236" y="3274"/>
            <a:chExt cx="521" cy="376"/>
          </a:xfrm>
          <a:solidFill>
            <a:srgbClr val="008000"/>
          </a:solidFill>
        </p:grpSpPr>
        <p:sp>
          <p:nvSpPr>
            <p:cNvPr id="442" name="Rectangle 127">
              <a:extLst>
                <a:ext uri="{FF2B5EF4-FFF2-40B4-BE49-F238E27FC236}">
                  <a16:creationId xmlns:a16="http://schemas.microsoft.com/office/drawing/2014/main" id="{ABC434E0-2BE0-C342-A95D-C992365F144F}"/>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3" name="Rectangle 128">
              <a:extLst>
                <a:ext uri="{FF2B5EF4-FFF2-40B4-BE49-F238E27FC236}">
                  <a16:creationId xmlns:a16="http://schemas.microsoft.com/office/drawing/2014/main" id="{B8622949-B2EF-3743-8DEF-3FF1DA2A985E}"/>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4" name="Rectangle 129">
              <a:extLst>
                <a:ext uri="{FF2B5EF4-FFF2-40B4-BE49-F238E27FC236}">
                  <a16:creationId xmlns:a16="http://schemas.microsoft.com/office/drawing/2014/main" id="{2CC46ABD-E278-B940-90F1-D4B0BF823EAE}"/>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5" name="Rectangle 130">
              <a:extLst>
                <a:ext uri="{FF2B5EF4-FFF2-40B4-BE49-F238E27FC236}">
                  <a16:creationId xmlns:a16="http://schemas.microsoft.com/office/drawing/2014/main" id="{A1461AEC-EAD7-914D-A20C-616AC72BC078}"/>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FEE</a:t>
              </a:r>
            </a:p>
          </p:txBody>
        </p:sp>
      </p:grpSp>
      <p:grpSp>
        <p:nvGrpSpPr>
          <p:cNvPr id="388" name="Group 126">
            <a:extLst>
              <a:ext uri="{FF2B5EF4-FFF2-40B4-BE49-F238E27FC236}">
                <a16:creationId xmlns:a16="http://schemas.microsoft.com/office/drawing/2014/main" id="{C05C672E-0AD3-8F4B-9530-84DEC1ACCB96}"/>
              </a:ext>
            </a:extLst>
          </p:cNvPr>
          <p:cNvGrpSpPr>
            <a:grpSpLocks/>
          </p:cNvGrpSpPr>
          <p:nvPr/>
        </p:nvGrpSpPr>
        <p:grpSpPr bwMode="auto">
          <a:xfrm>
            <a:off x="2289980" y="3038254"/>
            <a:ext cx="1000937" cy="722366"/>
            <a:chOff x="1236" y="3274"/>
            <a:chExt cx="521" cy="376"/>
          </a:xfrm>
          <a:solidFill>
            <a:srgbClr val="008000"/>
          </a:solidFill>
        </p:grpSpPr>
        <p:sp>
          <p:nvSpPr>
            <p:cNvPr id="438" name="Rectangle 127">
              <a:extLst>
                <a:ext uri="{FF2B5EF4-FFF2-40B4-BE49-F238E27FC236}">
                  <a16:creationId xmlns:a16="http://schemas.microsoft.com/office/drawing/2014/main" id="{B6852CE7-227A-C945-9408-9F01AC41B1B5}"/>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39" name="Rectangle 128">
              <a:extLst>
                <a:ext uri="{FF2B5EF4-FFF2-40B4-BE49-F238E27FC236}">
                  <a16:creationId xmlns:a16="http://schemas.microsoft.com/office/drawing/2014/main" id="{63E76B42-7615-904F-9956-10810F72FC51}"/>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0" name="Rectangle 129">
              <a:extLst>
                <a:ext uri="{FF2B5EF4-FFF2-40B4-BE49-F238E27FC236}">
                  <a16:creationId xmlns:a16="http://schemas.microsoft.com/office/drawing/2014/main" id="{272818C8-0445-6A4F-BC40-7BC10B1829B4}"/>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41" name="Rectangle 130">
              <a:extLst>
                <a:ext uri="{FF2B5EF4-FFF2-40B4-BE49-F238E27FC236}">
                  <a16:creationId xmlns:a16="http://schemas.microsoft.com/office/drawing/2014/main" id="{02D7CEA0-AEB6-F84F-BB0E-0C0417E882D2}"/>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FEE</a:t>
              </a:r>
            </a:p>
          </p:txBody>
        </p:sp>
      </p:grpSp>
      <p:grpSp>
        <p:nvGrpSpPr>
          <p:cNvPr id="389" name="Group 126">
            <a:extLst>
              <a:ext uri="{FF2B5EF4-FFF2-40B4-BE49-F238E27FC236}">
                <a16:creationId xmlns:a16="http://schemas.microsoft.com/office/drawing/2014/main" id="{8808D07B-F3DE-1740-993E-9CED082F0E37}"/>
              </a:ext>
            </a:extLst>
          </p:cNvPr>
          <p:cNvGrpSpPr>
            <a:grpSpLocks/>
          </p:cNvGrpSpPr>
          <p:nvPr/>
        </p:nvGrpSpPr>
        <p:grpSpPr bwMode="auto">
          <a:xfrm>
            <a:off x="2289980" y="3576185"/>
            <a:ext cx="1000937" cy="722366"/>
            <a:chOff x="1236" y="3274"/>
            <a:chExt cx="521" cy="376"/>
          </a:xfrm>
          <a:solidFill>
            <a:srgbClr val="008000"/>
          </a:solidFill>
        </p:grpSpPr>
        <p:sp>
          <p:nvSpPr>
            <p:cNvPr id="434" name="Rectangle 127">
              <a:extLst>
                <a:ext uri="{FF2B5EF4-FFF2-40B4-BE49-F238E27FC236}">
                  <a16:creationId xmlns:a16="http://schemas.microsoft.com/office/drawing/2014/main" id="{8C344793-8F2B-7840-8CAB-849BF5185EF5}"/>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35" name="Rectangle 128">
              <a:extLst>
                <a:ext uri="{FF2B5EF4-FFF2-40B4-BE49-F238E27FC236}">
                  <a16:creationId xmlns:a16="http://schemas.microsoft.com/office/drawing/2014/main" id="{F9223F08-DBE9-994F-AFEE-8FE1E95FB383}"/>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36" name="Rectangle 129">
              <a:extLst>
                <a:ext uri="{FF2B5EF4-FFF2-40B4-BE49-F238E27FC236}">
                  <a16:creationId xmlns:a16="http://schemas.microsoft.com/office/drawing/2014/main" id="{8D2CFF8A-B66E-2A4D-A153-EE374E55EEF5}"/>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37" name="Rectangle 130">
              <a:extLst>
                <a:ext uri="{FF2B5EF4-FFF2-40B4-BE49-F238E27FC236}">
                  <a16:creationId xmlns:a16="http://schemas.microsoft.com/office/drawing/2014/main" id="{D1FE1651-A4EC-AD49-B5C3-F1C1512EF37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FEE</a:t>
              </a:r>
            </a:p>
          </p:txBody>
        </p:sp>
      </p:grpSp>
      <p:sp>
        <p:nvSpPr>
          <p:cNvPr id="390" name="Line 37">
            <a:extLst>
              <a:ext uri="{FF2B5EF4-FFF2-40B4-BE49-F238E27FC236}">
                <a16:creationId xmlns:a16="http://schemas.microsoft.com/office/drawing/2014/main" id="{960E6B10-5A99-CA42-86CC-AEE950B81A5D}"/>
              </a:ext>
            </a:extLst>
          </p:cNvPr>
          <p:cNvSpPr>
            <a:spLocks noChangeShapeType="1"/>
          </p:cNvSpPr>
          <p:nvPr/>
        </p:nvSpPr>
        <p:spPr bwMode="auto">
          <a:xfrm>
            <a:off x="5720170" y="4277672"/>
            <a:ext cx="833791" cy="1920"/>
          </a:xfrm>
          <a:prstGeom prst="line">
            <a:avLst/>
          </a:prstGeom>
          <a:noFill/>
          <a:ln w="3816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1400" dirty="0">
              <a:latin typeface="+mn-lt"/>
              <a:cs typeface="Arial" charset="0"/>
            </a:endParaRPr>
          </a:p>
        </p:txBody>
      </p:sp>
      <p:sp>
        <p:nvSpPr>
          <p:cNvPr id="391" name="Rectangle 27">
            <a:extLst>
              <a:ext uri="{FF2B5EF4-FFF2-40B4-BE49-F238E27FC236}">
                <a16:creationId xmlns:a16="http://schemas.microsoft.com/office/drawing/2014/main" id="{31C0C910-3D7B-C14C-9541-1EE8B8A77AF2}"/>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SEB</a:t>
            </a:r>
          </a:p>
        </p:txBody>
      </p:sp>
      <p:sp>
        <p:nvSpPr>
          <p:cNvPr id="392" name="Line 133">
            <a:extLst>
              <a:ext uri="{FF2B5EF4-FFF2-40B4-BE49-F238E27FC236}">
                <a16:creationId xmlns:a16="http://schemas.microsoft.com/office/drawing/2014/main" id="{8B430C6C-58FE-6B49-AD22-5927FEA1F17C}"/>
              </a:ext>
            </a:extLst>
          </p:cNvPr>
          <p:cNvSpPr>
            <a:spLocks noChangeShapeType="1"/>
          </p:cNvSpPr>
          <p:nvPr/>
        </p:nvSpPr>
        <p:spPr bwMode="auto">
          <a:xfrm flipH="1">
            <a:off x="3307072" y="4946770"/>
            <a:ext cx="963593"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1400" dirty="0">
              <a:latin typeface="+mn-lt"/>
              <a:cs typeface="Arial" charset="0"/>
            </a:endParaRPr>
          </a:p>
        </p:txBody>
      </p:sp>
      <p:grpSp>
        <p:nvGrpSpPr>
          <p:cNvPr id="393" name="Group 392">
            <a:extLst>
              <a:ext uri="{FF2B5EF4-FFF2-40B4-BE49-F238E27FC236}">
                <a16:creationId xmlns:a16="http://schemas.microsoft.com/office/drawing/2014/main" id="{5F7FB6F5-F9BF-2444-A2B6-909F61E2767D}"/>
              </a:ext>
            </a:extLst>
          </p:cNvPr>
          <p:cNvGrpSpPr/>
          <p:nvPr/>
        </p:nvGrpSpPr>
        <p:grpSpPr>
          <a:xfrm>
            <a:off x="4280313" y="4726950"/>
            <a:ext cx="1352511" cy="461083"/>
            <a:chOff x="3232149" y="4995863"/>
            <a:chExt cx="1117602" cy="381000"/>
          </a:xfrm>
        </p:grpSpPr>
        <p:sp>
          <p:nvSpPr>
            <p:cNvPr id="432" name="Rectangle 28">
              <a:extLst>
                <a:ext uri="{FF2B5EF4-FFF2-40B4-BE49-F238E27FC236}">
                  <a16:creationId xmlns:a16="http://schemas.microsoft.com/office/drawing/2014/main" id="{AD7E9AED-B717-F44A-A377-6FA04C712D7A}"/>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EBDC</a:t>
              </a:r>
            </a:p>
          </p:txBody>
        </p:sp>
        <p:sp>
          <p:nvSpPr>
            <p:cNvPr id="433" name="Rectangle 28">
              <a:extLst>
                <a:ext uri="{FF2B5EF4-FFF2-40B4-BE49-F238E27FC236}">
                  <a16:creationId xmlns:a16="http://schemas.microsoft.com/office/drawing/2014/main" id="{56C601A6-9148-5E44-AF92-49040CE694ED}"/>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chemeClr val="bg1">
                      <a:lumMod val="95000"/>
                    </a:schemeClr>
                  </a:solidFill>
                  <a:latin typeface="+mn-lt"/>
                  <a:cs typeface="Arial" charset="0"/>
                </a:rPr>
                <a:t>FELIX</a:t>
              </a:r>
            </a:p>
          </p:txBody>
        </p:sp>
      </p:grpSp>
      <p:sp>
        <p:nvSpPr>
          <p:cNvPr id="394" name="Line 36">
            <a:extLst>
              <a:ext uri="{FF2B5EF4-FFF2-40B4-BE49-F238E27FC236}">
                <a16:creationId xmlns:a16="http://schemas.microsoft.com/office/drawing/2014/main" id="{42C93E31-B70B-0A4F-B35B-070F3C876962}"/>
              </a:ext>
            </a:extLst>
          </p:cNvPr>
          <p:cNvSpPr>
            <a:spLocks noChangeShapeType="1"/>
          </p:cNvSpPr>
          <p:nvPr/>
        </p:nvSpPr>
        <p:spPr bwMode="auto">
          <a:xfrm flipV="1">
            <a:off x="5531855" y="5487413"/>
            <a:ext cx="1092296" cy="0"/>
          </a:xfrm>
          <a:prstGeom prst="line">
            <a:avLst/>
          </a:prstGeom>
          <a:noFill/>
          <a:ln w="3816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1400" dirty="0">
              <a:latin typeface="+mn-lt"/>
              <a:cs typeface="Arial" charset="0"/>
            </a:endParaRPr>
          </a:p>
        </p:txBody>
      </p:sp>
      <p:sp>
        <p:nvSpPr>
          <p:cNvPr id="395" name="Line 133">
            <a:extLst>
              <a:ext uri="{FF2B5EF4-FFF2-40B4-BE49-F238E27FC236}">
                <a16:creationId xmlns:a16="http://schemas.microsoft.com/office/drawing/2014/main" id="{56DE4EDC-980E-8645-96CF-1EFD0B55C7C0}"/>
              </a:ext>
            </a:extLst>
          </p:cNvPr>
          <p:cNvSpPr>
            <a:spLocks noChangeShapeType="1"/>
          </p:cNvSpPr>
          <p:nvPr/>
        </p:nvSpPr>
        <p:spPr bwMode="auto">
          <a:xfrm flipH="1">
            <a:off x="3307072" y="5484699"/>
            <a:ext cx="963593"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1400" dirty="0">
              <a:latin typeface="+mn-lt"/>
              <a:cs typeface="Arial" charset="0"/>
            </a:endParaRPr>
          </a:p>
        </p:txBody>
      </p:sp>
      <p:grpSp>
        <p:nvGrpSpPr>
          <p:cNvPr id="396" name="Group 395">
            <a:extLst>
              <a:ext uri="{FF2B5EF4-FFF2-40B4-BE49-F238E27FC236}">
                <a16:creationId xmlns:a16="http://schemas.microsoft.com/office/drawing/2014/main" id="{1A6E1AAC-7E97-0D43-9E40-245916E646B5}"/>
              </a:ext>
            </a:extLst>
          </p:cNvPr>
          <p:cNvGrpSpPr/>
          <p:nvPr/>
        </p:nvGrpSpPr>
        <p:grpSpPr>
          <a:xfrm>
            <a:off x="4280313" y="5264881"/>
            <a:ext cx="1352511" cy="461083"/>
            <a:chOff x="3232149" y="4995863"/>
            <a:chExt cx="1117602" cy="381000"/>
          </a:xfrm>
        </p:grpSpPr>
        <p:sp>
          <p:nvSpPr>
            <p:cNvPr id="430" name="Rectangle 28">
              <a:extLst>
                <a:ext uri="{FF2B5EF4-FFF2-40B4-BE49-F238E27FC236}">
                  <a16:creationId xmlns:a16="http://schemas.microsoft.com/office/drawing/2014/main" id="{2458E659-9A8F-6F4A-99BA-1F2024F7AAB5}"/>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EBDC</a:t>
              </a:r>
            </a:p>
          </p:txBody>
        </p:sp>
        <p:sp>
          <p:nvSpPr>
            <p:cNvPr id="431" name="Rectangle 28">
              <a:extLst>
                <a:ext uri="{FF2B5EF4-FFF2-40B4-BE49-F238E27FC236}">
                  <a16:creationId xmlns:a16="http://schemas.microsoft.com/office/drawing/2014/main" id="{B1325D50-FED5-8240-BAD2-4FC74F2DD2E2}"/>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chemeClr val="bg1">
                      <a:lumMod val="95000"/>
                    </a:schemeClr>
                  </a:solidFill>
                  <a:latin typeface="+mn-lt"/>
                  <a:cs typeface="Arial" charset="0"/>
                </a:rPr>
                <a:t>FELIX</a:t>
              </a:r>
            </a:p>
          </p:txBody>
        </p:sp>
      </p:grpSp>
      <p:sp>
        <p:nvSpPr>
          <p:cNvPr id="397" name="Line 36">
            <a:extLst>
              <a:ext uri="{FF2B5EF4-FFF2-40B4-BE49-F238E27FC236}">
                <a16:creationId xmlns:a16="http://schemas.microsoft.com/office/drawing/2014/main" id="{6F7A2969-E27C-4449-B61D-93228E206EA6}"/>
              </a:ext>
            </a:extLst>
          </p:cNvPr>
          <p:cNvSpPr>
            <a:spLocks noChangeShapeType="1"/>
          </p:cNvSpPr>
          <p:nvPr/>
        </p:nvSpPr>
        <p:spPr bwMode="auto">
          <a:xfrm flipV="1">
            <a:off x="5531855" y="6035590"/>
            <a:ext cx="1092296" cy="0"/>
          </a:xfrm>
          <a:prstGeom prst="line">
            <a:avLst/>
          </a:prstGeom>
          <a:noFill/>
          <a:ln w="3816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1400" dirty="0">
              <a:latin typeface="+mn-lt"/>
              <a:cs typeface="Arial" charset="0"/>
            </a:endParaRPr>
          </a:p>
        </p:txBody>
      </p:sp>
      <p:sp>
        <p:nvSpPr>
          <p:cNvPr id="398" name="Line 133">
            <a:extLst>
              <a:ext uri="{FF2B5EF4-FFF2-40B4-BE49-F238E27FC236}">
                <a16:creationId xmlns:a16="http://schemas.microsoft.com/office/drawing/2014/main" id="{354A08FE-9AAB-5542-AC6E-BD6621462030}"/>
              </a:ext>
            </a:extLst>
          </p:cNvPr>
          <p:cNvSpPr>
            <a:spLocks noChangeShapeType="1"/>
          </p:cNvSpPr>
          <p:nvPr/>
        </p:nvSpPr>
        <p:spPr bwMode="auto">
          <a:xfrm flipH="1">
            <a:off x="3307072" y="6032876"/>
            <a:ext cx="963593"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1400" dirty="0">
              <a:latin typeface="+mn-lt"/>
              <a:cs typeface="Arial" charset="0"/>
            </a:endParaRPr>
          </a:p>
        </p:txBody>
      </p:sp>
      <p:grpSp>
        <p:nvGrpSpPr>
          <p:cNvPr id="399" name="Group 398">
            <a:extLst>
              <a:ext uri="{FF2B5EF4-FFF2-40B4-BE49-F238E27FC236}">
                <a16:creationId xmlns:a16="http://schemas.microsoft.com/office/drawing/2014/main" id="{040DEA50-FC90-794A-BF1D-C52EDC1341EB}"/>
              </a:ext>
            </a:extLst>
          </p:cNvPr>
          <p:cNvGrpSpPr/>
          <p:nvPr/>
        </p:nvGrpSpPr>
        <p:grpSpPr>
          <a:xfrm>
            <a:off x="4280313" y="5813057"/>
            <a:ext cx="1352511" cy="461083"/>
            <a:chOff x="3232149" y="4995863"/>
            <a:chExt cx="1117602" cy="381000"/>
          </a:xfrm>
        </p:grpSpPr>
        <p:sp>
          <p:nvSpPr>
            <p:cNvPr id="428" name="Rectangle 28">
              <a:extLst>
                <a:ext uri="{FF2B5EF4-FFF2-40B4-BE49-F238E27FC236}">
                  <a16:creationId xmlns:a16="http://schemas.microsoft.com/office/drawing/2014/main" id="{3188DE55-0045-4A4E-8696-39A0D12F4055}"/>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EBDC</a:t>
              </a:r>
            </a:p>
          </p:txBody>
        </p:sp>
        <p:sp>
          <p:nvSpPr>
            <p:cNvPr id="429" name="Rectangle 28">
              <a:extLst>
                <a:ext uri="{FF2B5EF4-FFF2-40B4-BE49-F238E27FC236}">
                  <a16:creationId xmlns:a16="http://schemas.microsoft.com/office/drawing/2014/main" id="{58B0FA37-F987-8A44-A1B5-C8F0603A3F6A}"/>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chemeClr val="bg1">
                      <a:lumMod val="95000"/>
                    </a:schemeClr>
                  </a:solidFill>
                  <a:latin typeface="+mn-lt"/>
                  <a:cs typeface="Arial" charset="0"/>
                </a:rPr>
                <a:t>FELIX</a:t>
              </a:r>
            </a:p>
          </p:txBody>
        </p:sp>
      </p:grpSp>
      <p:grpSp>
        <p:nvGrpSpPr>
          <p:cNvPr id="401" name="Group 126">
            <a:extLst>
              <a:ext uri="{FF2B5EF4-FFF2-40B4-BE49-F238E27FC236}">
                <a16:creationId xmlns:a16="http://schemas.microsoft.com/office/drawing/2014/main" id="{0A0605A5-A024-5945-9F7D-5D0289BCC2FC}"/>
              </a:ext>
            </a:extLst>
          </p:cNvPr>
          <p:cNvGrpSpPr>
            <a:grpSpLocks/>
          </p:cNvGrpSpPr>
          <p:nvPr/>
        </p:nvGrpSpPr>
        <p:grpSpPr bwMode="auto">
          <a:xfrm>
            <a:off x="2310466" y="4518873"/>
            <a:ext cx="1000937" cy="722366"/>
            <a:chOff x="1236" y="3274"/>
            <a:chExt cx="521" cy="376"/>
          </a:xfrm>
          <a:solidFill>
            <a:srgbClr val="008000"/>
          </a:solidFill>
        </p:grpSpPr>
        <p:sp>
          <p:nvSpPr>
            <p:cNvPr id="424" name="Rectangle 127">
              <a:extLst>
                <a:ext uri="{FF2B5EF4-FFF2-40B4-BE49-F238E27FC236}">
                  <a16:creationId xmlns:a16="http://schemas.microsoft.com/office/drawing/2014/main" id="{4B9469B4-E4C3-6441-A40E-FB9BED3A7A2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25" name="Rectangle 128">
              <a:extLst>
                <a:ext uri="{FF2B5EF4-FFF2-40B4-BE49-F238E27FC236}">
                  <a16:creationId xmlns:a16="http://schemas.microsoft.com/office/drawing/2014/main" id="{BCC8F3B6-5FEC-794B-8E3A-245E2F7AA09F}"/>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26" name="Rectangle 129">
              <a:extLst>
                <a:ext uri="{FF2B5EF4-FFF2-40B4-BE49-F238E27FC236}">
                  <a16:creationId xmlns:a16="http://schemas.microsoft.com/office/drawing/2014/main" id="{71E356D7-1778-0E47-A692-34E284DA360A}"/>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27" name="Rectangle 130">
              <a:extLst>
                <a:ext uri="{FF2B5EF4-FFF2-40B4-BE49-F238E27FC236}">
                  <a16:creationId xmlns:a16="http://schemas.microsoft.com/office/drawing/2014/main" id="{4E8D3C0B-4E15-0B4B-80F9-D08DBBACD47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FEE</a:t>
              </a:r>
            </a:p>
          </p:txBody>
        </p:sp>
      </p:grpSp>
      <p:grpSp>
        <p:nvGrpSpPr>
          <p:cNvPr id="402" name="Group 126">
            <a:extLst>
              <a:ext uri="{FF2B5EF4-FFF2-40B4-BE49-F238E27FC236}">
                <a16:creationId xmlns:a16="http://schemas.microsoft.com/office/drawing/2014/main" id="{B1E7CAA3-965F-7347-A217-FE161339635A}"/>
              </a:ext>
            </a:extLst>
          </p:cNvPr>
          <p:cNvGrpSpPr>
            <a:grpSpLocks/>
          </p:cNvGrpSpPr>
          <p:nvPr/>
        </p:nvGrpSpPr>
        <p:grpSpPr bwMode="auto">
          <a:xfrm>
            <a:off x="2310466" y="5082432"/>
            <a:ext cx="1000937" cy="722366"/>
            <a:chOff x="1236" y="3274"/>
            <a:chExt cx="521" cy="376"/>
          </a:xfrm>
          <a:solidFill>
            <a:srgbClr val="008000"/>
          </a:solidFill>
        </p:grpSpPr>
        <p:sp>
          <p:nvSpPr>
            <p:cNvPr id="420" name="Rectangle 127">
              <a:extLst>
                <a:ext uri="{FF2B5EF4-FFF2-40B4-BE49-F238E27FC236}">
                  <a16:creationId xmlns:a16="http://schemas.microsoft.com/office/drawing/2014/main" id="{BE9B272B-DD7A-5F47-9B20-09707F32ABD4}"/>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21" name="Rectangle 128">
              <a:extLst>
                <a:ext uri="{FF2B5EF4-FFF2-40B4-BE49-F238E27FC236}">
                  <a16:creationId xmlns:a16="http://schemas.microsoft.com/office/drawing/2014/main" id="{37D7FA15-0E4F-C34F-B818-05BFD2BA5B4C}"/>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22" name="Rectangle 129">
              <a:extLst>
                <a:ext uri="{FF2B5EF4-FFF2-40B4-BE49-F238E27FC236}">
                  <a16:creationId xmlns:a16="http://schemas.microsoft.com/office/drawing/2014/main" id="{5BECEFF3-BE26-6D4D-BEDA-F81D7477948C}"/>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23" name="Rectangle 130">
              <a:extLst>
                <a:ext uri="{FF2B5EF4-FFF2-40B4-BE49-F238E27FC236}">
                  <a16:creationId xmlns:a16="http://schemas.microsoft.com/office/drawing/2014/main" id="{D62EE189-8285-9548-BB35-44E3DD304EF7}"/>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FEE</a:t>
              </a:r>
            </a:p>
          </p:txBody>
        </p:sp>
      </p:grpSp>
      <p:grpSp>
        <p:nvGrpSpPr>
          <p:cNvPr id="403" name="Group 126">
            <a:extLst>
              <a:ext uri="{FF2B5EF4-FFF2-40B4-BE49-F238E27FC236}">
                <a16:creationId xmlns:a16="http://schemas.microsoft.com/office/drawing/2014/main" id="{D8D0AC0E-4364-5744-AE8D-97E17291B722}"/>
              </a:ext>
            </a:extLst>
          </p:cNvPr>
          <p:cNvGrpSpPr>
            <a:grpSpLocks/>
          </p:cNvGrpSpPr>
          <p:nvPr/>
        </p:nvGrpSpPr>
        <p:grpSpPr bwMode="auto">
          <a:xfrm>
            <a:off x="2310466" y="5645994"/>
            <a:ext cx="1000937" cy="722366"/>
            <a:chOff x="1236" y="3274"/>
            <a:chExt cx="521" cy="376"/>
          </a:xfrm>
          <a:solidFill>
            <a:srgbClr val="008000"/>
          </a:solidFill>
        </p:grpSpPr>
        <p:sp>
          <p:nvSpPr>
            <p:cNvPr id="416" name="Rectangle 127">
              <a:extLst>
                <a:ext uri="{FF2B5EF4-FFF2-40B4-BE49-F238E27FC236}">
                  <a16:creationId xmlns:a16="http://schemas.microsoft.com/office/drawing/2014/main" id="{C26046FC-6320-FA42-A1BB-51DB0CA099A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17" name="Rectangle 128">
              <a:extLst>
                <a:ext uri="{FF2B5EF4-FFF2-40B4-BE49-F238E27FC236}">
                  <a16:creationId xmlns:a16="http://schemas.microsoft.com/office/drawing/2014/main" id="{62302FB1-9F2D-7A4D-B7F2-1398EAF69CE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18" name="Rectangle 129">
              <a:extLst>
                <a:ext uri="{FF2B5EF4-FFF2-40B4-BE49-F238E27FC236}">
                  <a16:creationId xmlns:a16="http://schemas.microsoft.com/office/drawing/2014/main" id="{155FA068-0AA9-0F4E-817E-648BFB6F896C}"/>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DCM</a:t>
              </a:r>
            </a:p>
          </p:txBody>
        </p:sp>
        <p:sp>
          <p:nvSpPr>
            <p:cNvPr id="419" name="Rectangle 130">
              <a:extLst>
                <a:ext uri="{FF2B5EF4-FFF2-40B4-BE49-F238E27FC236}">
                  <a16:creationId xmlns:a16="http://schemas.microsoft.com/office/drawing/2014/main" id="{E7AAB5A4-5472-5541-84D9-6C2C28F453E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FFFFFF"/>
                  </a:solidFill>
                  <a:latin typeface="+mn-lt"/>
                  <a:cs typeface="Arial" charset="0"/>
                </a:rPr>
                <a:t>FEE</a:t>
              </a:r>
            </a:p>
          </p:txBody>
        </p:sp>
      </p:grpSp>
      <p:sp>
        <p:nvSpPr>
          <p:cNvPr id="415" name="Rectangle 31">
            <a:extLst>
              <a:ext uri="{FF2B5EF4-FFF2-40B4-BE49-F238E27FC236}">
                <a16:creationId xmlns:a16="http://schemas.microsoft.com/office/drawing/2014/main" id="{AF2BA6E7-F2A5-AC48-96C6-ABBE8FA95080}"/>
              </a:ext>
            </a:extLst>
          </p:cNvPr>
          <p:cNvSpPr>
            <a:spLocks noChangeArrowheads="1"/>
          </p:cNvSpPr>
          <p:nvPr/>
        </p:nvSpPr>
        <p:spPr bwMode="auto">
          <a:xfrm>
            <a:off x="6173940" y="2577151"/>
            <a:ext cx="1420491" cy="3744377"/>
          </a:xfrm>
          <a:prstGeom prst="rect">
            <a:avLst/>
          </a:prstGeom>
          <a:solidFill>
            <a:srgbClr val="CCFF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100+ Gigabit</a:t>
            </a:r>
          </a:p>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Crossbar</a:t>
            </a:r>
          </a:p>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400" dirty="0">
                <a:solidFill>
                  <a:srgbClr val="000000"/>
                </a:solidFill>
                <a:latin typeface="+mn-lt"/>
                <a:cs typeface="Arial" charset="0"/>
              </a:rPr>
              <a:t>Switch</a:t>
            </a:r>
          </a:p>
        </p:txBody>
      </p:sp>
      <p:sp>
        <p:nvSpPr>
          <p:cNvPr id="5" name="Text Box 2">
            <a:extLst>
              <a:ext uri="{FF2B5EF4-FFF2-40B4-BE49-F238E27FC236}">
                <a16:creationId xmlns:a16="http://schemas.microsoft.com/office/drawing/2014/main" id="{8BCBB527-31EF-537B-9F2D-759653706D61}"/>
              </a:ext>
            </a:extLst>
          </p:cNvPr>
          <p:cNvSpPr txBox="1">
            <a:spLocks noChangeArrowheads="1"/>
          </p:cNvSpPr>
          <p:nvPr/>
        </p:nvSpPr>
        <p:spPr bwMode="auto">
          <a:xfrm>
            <a:off x="9895825" y="2572712"/>
            <a:ext cx="842909" cy="30209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35696" tIns="35696" rIns="35696" bIns="35696"/>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a:spcAft>
                <a:spcPts val="1266"/>
              </a:spcAft>
              <a:defRPr/>
            </a:pPr>
            <a:r>
              <a:rPr lang="en-US" sz="1688" b="1" dirty="0">
                <a:solidFill>
                  <a:srgbClr val="FF0000"/>
                </a:solidFill>
                <a:latin typeface="Calibri" panose="020F0502020204030204" pitchFamily="34" charset="0"/>
                <a:cs typeface="Calibri" panose="020F0502020204030204" pitchFamily="34" charset="0"/>
              </a:rPr>
              <a:t>To HPSS</a:t>
            </a:r>
          </a:p>
        </p:txBody>
      </p:sp>
      <p:pic>
        <p:nvPicPr>
          <p:cNvPr id="6" name="Picture 5">
            <a:extLst>
              <a:ext uri="{FF2B5EF4-FFF2-40B4-BE49-F238E27FC236}">
                <a16:creationId xmlns:a16="http://schemas.microsoft.com/office/drawing/2014/main" id="{77AB908D-162F-E2FB-14FE-93E9921C18D1}"/>
              </a:ext>
            </a:extLst>
          </p:cNvPr>
          <p:cNvPicPr>
            <a:picLocks noChangeAspect="1"/>
          </p:cNvPicPr>
          <p:nvPr/>
        </p:nvPicPr>
        <p:blipFill>
          <a:blip r:embed="rId4"/>
          <a:stretch>
            <a:fillRect/>
          </a:stretch>
        </p:blipFill>
        <p:spPr>
          <a:xfrm>
            <a:off x="11039735" y="4763028"/>
            <a:ext cx="1329271" cy="1651205"/>
          </a:xfrm>
          <a:prstGeom prst="rect">
            <a:avLst/>
          </a:prstGeom>
        </p:spPr>
      </p:pic>
      <p:sp>
        <p:nvSpPr>
          <p:cNvPr id="7" name="Line 71">
            <a:extLst>
              <a:ext uri="{FF2B5EF4-FFF2-40B4-BE49-F238E27FC236}">
                <a16:creationId xmlns:a16="http://schemas.microsoft.com/office/drawing/2014/main" id="{D777ABF5-94B9-8CC3-7977-A3B42CE85D41}"/>
              </a:ext>
            </a:extLst>
          </p:cNvPr>
          <p:cNvSpPr>
            <a:spLocks noChangeShapeType="1"/>
          </p:cNvSpPr>
          <p:nvPr/>
        </p:nvSpPr>
        <p:spPr bwMode="auto">
          <a:xfrm flipH="1" flipV="1">
            <a:off x="9146534" y="2472203"/>
            <a:ext cx="22346" cy="3692881"/>
          </a:xfrm>
          <a:prstGeom prst="line">
            <a:avLst/>
          </a:prstGeom>
          <a:noFill/>
          <a:ln w="76200">
            <a:solidFill>
              <a:srgbClr val="FF0000"/>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8" name="Line 71">
            <a:extLst>
              <a:ext uri="{FF2B5EF4-FFF2-40B4-BE49-F238E27FC236}">
                <a16:creationId xmlns:a16="http://schemas.microsoft.com/office/drawing/2014/main" id="{2CA8C698-CB1A-1B77-FE6A-0A51C383D3C7}"/>
              </a:ext>
            </a:extLst>
          </p:cNvPr>
          <p:cNvSpPr>
            <a:spLocks noChangeShapeType="1"/>
          </p:cNvSpPr>
          <p:nvPr/>
        </p:nvSpPr>
        <p:spPr bwMode="auto">
          <a:xfrm>
            <a:off x="9461831" y="6304367"/>
            <a:ext cx="1579667" cy="19439"/>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9" name="Line 71">
            <a:extLst>
              <a:ext uri="{FF2B5EF4-FFF2-40B4-BE49-F238E27FC236}">
                <a16:creationId xmlns:a16="http://schemas.microsoft.com/office/drawing/2014/main" id="{F5CAD64E-3D16-D4F1-B05E-5E9C027C2334}"/>
              </a:ext>
            </a:extLst>
          </p:cNvPr>
          <p:cNvSpPr>
            <a:spLocks noChangeShapeType="1"/>
          </p:cNvSpPr>
          <p:nvPr/>
        </p:nvSpPr>
        <p:spPr bwMode="auto">
          <a:xfrm flipH="1" flipV="1">
            <a:off x="9472780" y="2683611"/>
            <a:ext cx="21918" cy="3622073"/>
          </a:xfrm>
          <a:prstGeom prst="line">
            <a:avLst/>
          </a:prstGeom>
          <a:noFill/>
          <a:ln w="57150">
            <a:solidFill>
              <a:srgbClr val="0070C0"/>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10" name="Line 71">
            <a:extLst>
              <a:ext uri="{FF2B5EF4-FFF2-40B4-BE49-F238E27FC236}">
                <a16:creationId xmlns:a16="http://schemas.microsoft.com/office/drawing/2014/main" id="{DF9430E0-33EF-1DE7-9610-841ECDA5E8FF}"/>
              </a:ext>
            </a:extLst>
          </p:cNvPr>
          <p:cNvSpPr>
            <a:spLocks noChangeShapeType="1"/>
          </p:cNvSpPr>
          <p:nvPr/>
        </p:nvSpPr>
        <p:spPr bwMode="auto">
          <a:xfrm>
            <a:off x="9168606" y="2513806"/>
            <a:ext cx="1853378" cy="36168"/>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dirty="0">
              <a:solidFill>
                <a:srgbClr val="FFFFFF"/>
              </a:solidFill>
              <a:cs typeface="Arial" charset="0"/>
            </a:endParaRPr>
          </a:p>
        </p:txBody>
      </p:sp>
      <p:sp>
        <p:nvSpPr>
          <p:cNvPr id="11" name="Text Box 2">
            <a:extLst>
              <a:ext uri="{FF2B5EF4-FFF2-40B4-BE49-F238E27FC236}">
                <a16:creationId xmlns:a16="http://schemas.microsoft.com/office/drawing/2014/main" id="{C061C8B7-B07C-993A-F6CD-C3D43922B75F}"/>
              </a:ext>
            </a:extLst>
          </p:cNvPr>
          <p:cNvSpPr txBox="1">
            <a:spLocks noChangeArrowheads="1"/>
          </p:cNvSpPr>
          <p:nvPr/>
        </p:nvSpPr>
        <p:spPr bwMode="auto">
          <a:xfrm>
            <a:off x="9632336" y="5892017"/>
            <a:ext cx="1238656" cy="29393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35696" tIns="35696" rIns="35696" bIns="35696"/>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algn="ctr">
              <a:spcAft>
                <a:spcPts val="1266"/>
              </a:spcAft>
              <a:defRPr/>
            </a:pPr>
            <a:r>
              <a:rPr lang="en-US" sz="1688" b="1" dirty="0">
                <a:solidFill>
                  <a:srgbClr val="0070C0"/>
                </a:solidFill>
                <a:latin typeface="Calibri" panose="020F0502020204030204" pitchFamily="34" charset="0"/>
                <a:cs typeface="Calibri" panose="020F0502020204030204" pitchFamily="34" charset="0"/>
              </a:rPr>
              <a:t>To the Farm</a:t>
            </a:r>
          </a:p>
        </p:txBody>
      </p:sp>
      <p:pic>
        <p:nvPicPr>
          <p:cNvPr id="12" name="Picture 11">
            <a:extLst>
              <a:ext uri="{FF2B5EF4-FFF2-40B4-BE49-F238E27FC236}">
                <a16:creationId xmlns:a16="http://schemas.microsoft.com/office/drawing/2014/main" id="{6025DBBA-CDF0-40CC-85A3-EA15785F5D04}"/>
              </a:ext>
            </a:extLst>
          </p:cNvPr>
          <p:cNvPicPr>
            <a:picLocks noChangeAspect="1"/>
          </p:cNvPicPr>
          <p:nvPr/>
        </p:nvPicPr>
        <p:blipFill>
          <a:blip r:embed="rId5"/>
          <a:stretch>
            <a:fillRect/>
          </a:stretch>
        </p:blipFill>
        <p:spPr>
          <a:xfrm rot="5400000">
            <a:off x="10845420" y="2646498"/>
            <a:ext cx="1671136" cy="1253352"/>
          </a:xfrm>
          <a:prstGeom prst="rect">
            <a:avLst/>
          </a:prstGeom>
        </p:spPr>
      </p:pic>
      <p:sp>
        <p:nvSpPr>
          <p:cNvPr id="19" name="Rectangle 64">
            <a:extLst>
              <a:ext uri="{FF2B5EF4-FFF2-40B4-BE49-F238E27FC236}">
                <a16:creationId xmlns:a16="http://schemas.microsoft.com/office/drawing/2014/main" id="{FA00C64C-B3BB-5394-1C58-48E2200A248E}"/>
              </a:ext>
            </a:extLst>
          </p:cNvPr>
          <p:cNvSpPr>
            <a:spLocks noChangeArrowheads="1"/>
          </p:cNvSpPr>
          <p:nvPr/>
        </p:nvSpPr>
        <p:spPr bwMode="auto">
          <a:xfrm>
            <a:off x="8009906" y="2499454"/>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0" name="Rectangle 67">
            <a:extLst>
              <a:ext uri="{FF2B5EF4-FFF2-40B4-BE49-F238E27FC236}">
                <a16:creationId xmlns:a16="http://schemas.microsoft.com/office/drawing/2014/main" id="{3E56BA30-DBEA-72E8-CE42-3823AF5268E2}"/>
              </a:ext>
            </a:extLst>
          </p:cNvPr>
          <p:cNvSpPr>
            <a:spLocks noChangeArrowheads="1"/>
          </p:cNvSpPr>
          <p:nvPr/>
        </p:nvSpPr>
        <p:spPr bwMode="auto">
          <a:xfrm>
            <a:off x="8009906" y="2821544"/>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1" name="Rectangle 70">
            <a:extLst>
              <a:ext uri="{FF2B5EF4-FFF2-40B4-BE49-F238E27FC236}">
                <a16:creationId xmlns:a16="http://schemas.microsoft.com/office/drawing/2014/main" id="{C9A416AE-9704-540B-5D3D-B019EFE47A47}"/>
              </a:ext>
            </a:extLst>
          </p:cNvPr>
          <p:cNvSpPr>
            <a:spLocks noChangeArrowheads="1"/>
          </p:cNvSpPr>
          <p:nvPr/>
        </p:nvSpPr>
        <p:spPr bwMode="auto">
          <a:xfrm>
            <a:off x="8009906" y="3143635"/>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2" name="Rectangle 73">
            <a:extLst>
              <a:ext uri="{FF2B5EF4-FFF2-40B4-BE49-F238E27FC236}">
                <a16:creationId xmlns:a16="http://schemas.microsoft.com/office/drawing/2014/main" id="{3449CA5E-2878-31B5-BC17-76F3C7DC4992}"/>
              </a:ext>
            </a:extLst>
          </p:cNvPr>
          <p:cNvSpPr>
            <a:spLocks noChangeArrowheads="1"/>
          </p:cNvSpPr>
          <p:nvPr/>
        </p:nvSpPr>
        <p:spPr bwMode="auto">
          <a:xfrm>
            <a:off x="8009906" y="3465727"/>
            <a:ext cx="724704" cy="307256"/>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3" name="Rectangle 76">
            <a:extLst>
              <a:ext uri="{FF2B5EF4-FFF2-40B4-BE49-F238E27FC236}">
                <a16:creationId xmlns:a16="http://schemas.microsoft.com/office/drawing/2014/main" id="{BD29A0F7-BF9B-1F15-7DDC-2B1E06A2E394}"/>
              </a:ext>
            </a:extLst>
          </p:cNvPr>
          <p:cNvSpPr>
            <a:spLocks noChangeArrowheads="1"/>
          </p:cNvSpPr>
          <p:nvPr/>
        </p:nvSpPr>
        <p:spPr bwMode="auto">
          <a:xfrm>
            <a:off x="8009906" y="3787816"/>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4" name="Rectangle 76">
            <a:extLst>
              <a:ext uri="{FF2B5EF4-FFF2-40B4-BE49-F238E27FC236}">
                <a16:creationId xmlns:a16="http://schemas.microsoft.com/office/drawing/2014/main" id="{7D8797C1-6089-B646-0E59-933AA29588DF}"/>
              </a:ext>
            </a:extLst>
          </p:cNvPr>
          <p:cNvSpPr>
            <a:spLocks noChangeArrowheads="1"/>
          </p:cNvSpPr>
          <p:nvPr/>
        </p:nvSpPr>
        <p:spPr bwMode="auto">
          <a:xfrm>
            <a:off x="8009906" y="4109908"/>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25" name="Line 71">
            <a:extLst>
              <a:ext uri="{FF2B5EF4-FFF2-40B4-BE49-F238E27FC236}">
                <a16:creationId xmlns:a16="http://schemas.microsoft.com/office/drawing/2014/main" id="{34B7E295-B734-D2DC-7BF6-9B7D5A41F616}"/>
              </a:ext>
            </a:extLst>
          </p:cNvPr>
          <p:cNvSpPr>
            <a:spLocks noChangeShapeType="1"/>
          </p:cNvSpPr>
          <p:nvPr/>
        </p:nvSpPr>
        <p:spPr bwMode="auto">
          <a:xfrm>
            <a:off x="8734610" y="2602900"/>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26" name="Line 71">
            <a:extLst>
              <a:ext uri="{FF2B5EF4-FFF2-40B4-BE49-F238E27FC236}">
                <a16:creationId xmlns:a16="http://schemas.microsoft.com/office/drawing/2014/main" id="{1C25EE70-2740-144C-A8B8-F96BF9A8FEA5}"/>
              </a:ext>
            </a:extLst>
          </p:cNvPr>
          <p:cNvSpPr>
            <a:spLocks noChangeShapeType="1"/>
          </p:cNvSpPr>
          <p:nvPr/>
        </p:nvSpPr>
        <p:spPr bwMode="auto">
          <a:xfrm>
            <a:off x="8734610" y="2924990"/>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27" name="Line 71">
            <a:extLst>
              <a:ext uri="{FF2B5EF4-FFF2-40B4-BE49-F238E27FC236}">
                <a16:creationId xmlns:a16="http://schemas.microsoft.com/office/drawing/2014/main" id="{4A45923B-7CC8-8E80-4D2A-6A3BBE97469E}"/>
              </a:ext>
            </a:extLst>
          </p:cNvPr>
          <p:cNvSpPr>
            <a:spLocks noChangeShapeType="1"/>
          </p:cNvSpPr>
          <p:nvPr/>
        </p:nvSpPr>
        <p:spPr bwMode="auto">
          <a:xfrm>
            <a:off x="8734610" y="3247082"/>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28" name="Line 71">
            <a:extLst>
              <a:ext uri="{FF2B5EF4-FFF2-40B4-BE49-F238E27FC236}">
                <a16:creationId xmlns:a16="http://schemas.microsoft.com/office/drawing/2014/main" id="{E418E02A-FF18-DA8E-6E15-70DF7EF71D5D}"/>
              </a:ext>
            </a:extLst>
          </p:cNvPr>
          <p:cNvSpPr>
            <a:spLocks noChangeShapeType="1"/>
          </p:cNvSpPr>
          <p:nvPr/>
        </p:nvSpPr>
        <p:spPr bwMode="auto">
          <a:xfrm>
            <a:off x="8734610" y="3569172"/>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29" name="Line 71">
            <a:extLst>
              <a:ext uri="{FF2B5EF4-FFF2-40B4-BE49-F238E27FC236}">
                <a16:creationId xmlns:a16="http://schemas.microsoft.com/office/drawing/2014/main" id="{C9119B8E-EC11-E629-506B-D84ADA749898}"/>
              </a:ext>
            </a:extLst>
          </p:cNvPr>
          <p:cNvSpPr>
            <a:spLocks noChangeShapeType="1"/>
          </p:cNvSpPr>
          <p:nvPr/>
        </p:nvSpPr>
        <p:spPr bwMode="auto">
          <a:xfrm>
            <a:off x="8734610" y="3891264"/>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30" name="Line 71">
            <a:extLst>
              <a:ext uri="{FF2B5EF4-FFF2-40B4-BE49-F238E27FC236}">
                <a16:creationId xmlns:a16="http://schemas.microsoft.com/office/drawing/2014/main" id="{5D0723B5-D261-C1CF-9EB1-9AE2C538835C}"/>
              </a:ext>
            </a:extLst>
          </p:cNvPr>
          <p:cNvSpPr>
            <a:spLocks noChangeShapeType="1"/>
          </p:cNvSpPr>
          <p:nvPr/>
        </p:nvSpPr>
        <p:spPr bwMode="auto">
          <a:xfrm>
            <a:off x="8734610" y="4213354"/>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grpSp>
        <p:nvGrpSpPr>
          <p:cNvPr id="31" name="Group 30">
            <a:extLst>
              <a:ext uri="{FF2B5EF4-FFF2-40B4-BE49-F238E27FC236}">
                <a16:creationId xmlns:a16="http://schemas.microsoft.com/office/drawing/2014/main" id="{7D90DB33-88BF-3333-8014-B24FF2304096}"/>
              </a:ext>
            </a:extLst>
          </p:cNvPr>
          <p:cNvGrpSpPr/>
          <p:nvPr/>
        </p:nvGrpSpPr>
        <p:grpSpPr>
          <a:xfrm>
            <a:off x="8736869" y="2722867"/>
            <a:ext cx="720074" cy="1610453"/>
            <a:chOff x="8101806" y="3715764"/>
            <a:chExt cx="611973" cy="2608042"/>
          </a:xfrm>
        </p:grpSpPr>
        <p:sp>
          <p:nvSpPr>
            <p:cNvPr id="32" name="Line 71">
              <a:extLst>
                <a:ext uri="{FF2B5EF4-FFF2-40B4-BE49-F238E27FC236}">
                  <a16:creationId xmlns:a16="http://schemas.microsoft.com/office/drawing/2014/main" id="{A01ADAA5-BBCA-0E3C-3B27-3F4EB008D125}"/>
                </a:ext>
              </a:extLst>
            </p:cNvPr>
            <p:cNvSpPr>
              <a:spLocks noChangeShapeType="1"/>
            </p:cNvSpPr>
            <p:nvPr/>
          </p:nvSpPr>
          <p:spPr bwMode="auto">
            <a:xfrm>
              <a:off x="8101806" y="3715764"/>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33" name="Line 71">
              <a:extLst>
                <a:ext uri="{FF2B5EF4-FFF2-40B4-BE49-F238E27FC236}">
                  <a16:creationId xmlns:a16="http://schemas.microsoft.com/office/drawing/2014/main" id="{4E6E1ECE-BB8C-B73B-FFEF-39DBFC2AFCC1}"/>
                </a:ext>
              </a:extLst>
            </p:cNvPr>
            <p:cNvSpPr>
              <a:spLocks noChangeShapeType="1"/>
            </p:cNvSpPr>
            <p:nvPr/>
          </p:nvSpPr>
          <p:spPr bwMode="auto">
            <a:xfrm>
              <a:off x="8101806" y="4237372"/>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34" name="Line 71">
              <a:extLst>
                <a:ext uri="{FF2B5EF4-FFF2-40B4-BE49-F238E27FC236}">
                  <a16:creationId xmlns:a16="http://schemas.microsoft.com/office/drawing/2014/main" id="{51520E9E-A66E-ACBB-9AE7-C151F1DF7826}"/>
                </a:ext>
              </a:extLst>
            </p:cNvPr>
            <p:cNvSpPr>
              <a:spLocks noChangeShapeType="1"/>
            </p:cNvSpPr>
            <p:nvPr/>
          </p:nvSpPr>
          <p:spPr bwMode="auto">
            <a:xfrm>
              <a:off x="8101806" y="4758981"/>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35" name="Line 71">
              <a:extLst>
                <a:ext uri="{FF2B5EF4-FFF2-40B4-BE49-F238E27FC236}">
                  <a16:creationId xmlns:a16="http://schemas.microsoft.com/office/drawing/2014/main" id="{5DC92F55-D3F9-213F-260D-A35EE012740F}"/>
                </a:ext>
              </a:extLst>
            </p:cNvPr>
            <p:cNvSpPr>
              <a:spLocks noChangeShapeType="1"/>
            </p:cNvSpPr>
            <p:nvPr/>
          </p:nvSpPr>
          <p:spPr bwMode="auto">
            <a:xfrm>
              <a:off x="8101806" y="5280589"/>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36" name="Line 71">
              <a:extLst>
                <a:ext uri="{FF2B5EF4-FFF2-40B4-BE49-F238E27FC236}">
                  <a16:creationId xmlns:a16="http://schemas.microsoft.com/office/drawing/2014/main" id="{65A79C04-EC2D-F6EF-0E2C-F1562D12F8EA}"/>
                </a:ext>
              </a:extLst>
            </p:cNvPr>
            <p:cNvSpPr>
              <a:spLocks noChangeShapeType="1"/>
            </p:cNvSpPr>
            <p:nvPr/>
          </p:nvSpPr>
          <p:spPr bwMode="auto">
            <a:xfrm>
              <a:off x="8101806" y="5802198"/>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37" name="Line 71">
              <a:extLst>
                <a:ext uri="{FF2B5EF4-FFF2-40B4-BE49-F238E27FC236}">
                  <a16:creationId xmlns:a16="http://schemas.microsoft.com/office/drawing/2014/main" id="{AF7EEA23-1B8B-463D-3D6A-F3F00CA2E4B2}"/>
                </a:ext>
              </a:extLst>
            </p:cNvPr>
            <p:cNvSpPr>
              <a:spLocks noChangeShapeType="1"/>
            </p:cNvSpPr>
            <p:nvPr/>
          </p:nvSpPr>
          <p:spPr bwMode="auto">
            <a:xfrm>
              <a:off x="8101806" y="6323806"/>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grpSp>
      <p:sp>
        <p:nvSpPr>
          <p:cNvPr id="44" name="Rectangle 64">
            <a:extLst>
              <a:ext uri="{FF2B5EF4-FFF2-40B4-BE49-F238E27FC236}">
                <a16:creationId xmlns:a16="http://schemas.microsoft.com/office/drawing/2014/main" id="{B1F8CD19-7A48-05C8-1391-83630E448692}"/>
              </a:ext>
            </a:extLst>
          </p:cNvPr>
          <p:cNvSpPr>
            <a:spLocks noChangeArrowheads="1"/>
          </p:cNvSpPr>
          <p:nvPr/>
        </p:nvSpPr>
        <p:spPr bwMode="auto">
          <a:xfrm>
            <a:off x="8015726" y="4425278"/>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45" name="Rectangle 67">
            <a:extLst>
              <a:ext uri="{FF2B5EF4-FFF2-40B4-BE49-F238E27FC236}">
                <a16:creationId xmlns:a16="http://schemas.microsoft.com/office/drawing/2014/main" id="{82957586-D112-48D9-F8C9-3D37F3D2D473}"/>
              </a:ext>
            </a:extLst>
          </p:cNvPr>
          <p:cNvSpPr>
            <a:spLocks noChangeArrowheads="1"/>
          </p:cNvSpPr>
          <p:nvPr/>
        </p:nvSpPr>
        <p:spPr bwMode="auto">
          <a:xfrm>
            <a:off x="8015726" y="4747368"/>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46" name="Rectangle 70">
            <a:extLst>
              <a:ext uri="{FF2B5EF4-FFF2-40B4-BE49-F238E27FC236}">
                <a16:creationId xmlns:a16="http://schemas.microsoft.com/office/drawing/2014/main" id="{7BFDF9F2-D2BE-EE3C-6290-8D4AD9A28DAE}"/>
              </a:ext>
            </a:extLst>
          </p:cNvPr>
          <p:cNvSpPr>
            <a:spLocks noChangeArrowheads="1"/>
          </p:cNvSpPr>
          <p:nvPr/>
        </p:nvSpPr>
        <p:spPr bwMode="auto">
          <a:xfrm>
            <a:off x="8015726" y="5069459"/>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47" name="Rectangle 73">
            <a:extLst>
              <a:ext uri="{FF2B5EF4-FFF2-40B4-BE49-F238E27FC236}">
                <a16:creationId xmlns:a16="http://schemas.microsoft.com/office/drawing/2014/main" id="{518262DE-039F-DF74-244C-F575A98FEBDC}"/>
              </a:ext>
            </a:extLst>
          </p:cNvPr>
          <p:cNvSpPr>
            <a:spLocks noChangeArrowheads="1"/>
          </p:cNvSpPr>
          <p:nvPr/>
        </p:nvSpPr>
        <p:spPr bwMode="auto">
          <a:xfrm>
            <a:off x="8015726" y="5391550"/>
            <a:ext cx="724704" cy="307256"/>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48" name="Rectangle 76">
            <a:extLst>
              <a:ext uri="{FF2B5EF4-FFF2-40B4-BE49-F238E27FC236}">
                <a16:creationId xmlns:a16="http://schemas.microsoft.com/office/drawing/2014/main" id="{B531922B-E154-6362-1157-921F4342FE6C}"/>
              </a:ext>
            </a:extLst>
          </p:cNvPr>
          <p:cNvSpPr>
            <a:spLocks noChangeArrowheads="1"/>
          </p:cNvSpPr>
          <p:nvPr/>
        </p:nvSpPr>
        <p:spPr bwMode="auto">
          <a:xfrm>
            <a:off x="8015726" y="5713641"/>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49" name="Rectangle 76">
            <a:extLst>
              <a:ext uri="{FF2B5EF4-FFF2-40B4-BE49-F238E27FC236}">
                <a16:creationId xmlns:a16="http://schemas.microsoft.com/office/drawing/2014/main" id="{BC431B0C-AA8A-C180-349A-528914442786}"/>
              </a:ext>
            </a:extLst>
          </p:cNvPr>
          <p:cNvSpPr>
            <a:spLocks noChangeArrowheads="1"/>
          </p:cNvSpPr>
          <p:nvPr/>
        </p:nvSpPr>
        <p:spPr bwMode="auto">
          <a:xfrm>
            <a:off x="8015726" y="6035731"/>
            <a:ext cx="724704" cy="306070"/>
          </a:xfrm>
          <a:prstGeom prst="rect">
            <a:avLst/>
          </a:prstGeom>
          <a:solidFill>
            <a:srgbClr val="CCCC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3292" tIns="32912" rIns="63292" bIns="32912" anchor="ctr"/>
          <a:lstStyle/>
          <a:p>
            <a:pPr algn="ctr">
              <a:lnSpc>
                <a:spcPct val="125000"/>
              </a:lnSpc>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1050" dirty="0">
                <a:solidFill>
                  <a:srgbClr val="000000"/>
                </a:solidFill>
                <a:cs typeface="Arial" charset="0"/>
              </a:rPr>
              <a:t>Buffer Box</a:t>
            </a:r>
          </a:p>
        </p:txBody>
      </p:sp>
      <p:sp>
        <p:nvSpPr>
          <p:cNvPr id="50" name="Line 71">
            <a:extLst>
              <a:ext uri="{FF2B5EF4-FFF2-40B4-BE49-F238E27FC236}">
                <a16:creationId xmlns:a16="http://schemas.microsoft.com/office/drawing/2014/main" id="{1401FFCF-D147-182A-0500-585824EAC8DD}"/>
              </a:ext>
            </a:extLst>
          </p:cNvPr>
          <p:cNvSpPr>
            <a:spLocks noChangeShapeType="1"/>
          </p:cNvSpPr>
          <p:nvPr/>
        </p:nvSpPr>
        <p:spPr bwMode="auto">
          <a:xfrm>
            <a:off x="8740430" y="4528725"/>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51" name="Line 71">
            <a:extLst>
              <a:ext uri="{FF2B5EF4-FFF2-40B4-BE49-F238E27FC236}">
                <a16:creationId xmlns:a16="http://schemas.microsoft.com/office/drawing/2014/main" id="{A2B4DE98-55AC-F698-C4A2-1C44F1F37B82}"/>
              </a:ext>
            </a:extLst>
          </p:cNvPr>
          <p:cNvSpPr>
            <a:spLocks noChangeShapeType="1"/>
          </p:cNvSpPr>
          <p:nvPr/>
        </p:nvSpPr>
        <p:spPr bwMode="auto">
          <a:xfrm>
            <a:off x="8740430" y="4850815"/>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52" name="Line 71">
            <a:extLst>
              <a:ext uri="{FF2B5EF4-FFF2-40B4-BE49-F238E27FC236}">
                <a16:creationId xmlns:a16="http://schemas.microsoft.com/office/drawing/2014/main" id="{10DBFCDD-D65C-97AC-4470-527A2DB872A1}"/>
              </a:ext>
            </a:extLst>
          </p:cNvPr>
          <p:cNvSpPr>
            <a:spLocks noChangeShapeType="1"/>
          </p:cNvSpPr>
          <p:nvPr/>
        </p:nvSpPr>
        <p:spPr bwMode="auto">
          <a:xfrm>
            <a:off x="8740430" y="5172906"/>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53" name="Line 71">
            <a:extLst>
              <a:ext uri="{FF2B5EF4-FFF2-40B4-BE49-F238E27FC236}">
                <a16:creationId xmlns:a16="http://schemas.microsoft.com/office/drawing/2014/main" id="{3F7BC9CF-C1FA-7EC2-1A99-6B2A466A8B6A}"/>
              </a:ext>
            </a:extLst>
          </p:cNvPr>
          <p:cNvSpPr>
            <a:spLocks noChangeShapeType="1"/>
          </p:cNvSpPr>
          <p:nvPr/>
        </p:nvSpPr>
        <p:spPr bwMode="auto">
          <a:xfrm>
            <a:off x="8740430" y="5494996"/>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54" name="Line 71">
            <a:extLst>
              <a:ext uri="{FF2B5EF4-FFF2-40B4-BE49-F238E27FC236}">
                <a16:creationId xmlns:a16="http://schemas.microsoft.com/office/drawing/2014/main" id="{ED920F9C-1305-7743-DDEC-282EB24B278F}"/>
              </a:ext>
            </a:extLst>
          </p:cNvPr>
          <p:cNvSpPr>
            <a:spLocks noChangeShapeType="1"/>
          </p:cNvSpPr>
          <p:nvPr/>
        </p:nvSpPr>
        <p:spPr bwMode="auto">
          <a:xfrm>
            <a:off x="8740430" y="5817088"/>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55" name="Line 71">
            <a:extLst>
              <a:ext uri="{FF2B5EF4-FFF2-40B4-BE49-F238E27FC236}">
                <a16:creationId xmlns:a16="http://schemas.microsoft.com/office/drawing/2014/main" id="{2560E222-BA1C-F949-CC33-52887E210DB1}"/>
              </a:ext>
            </a:extLst>
          </p:cNvPr>
          <p:cNvSpPr>
            <a:spLocks noChangeShapeType="1"/>
          </p:cNvSpPr>
          <p:nvPr/>
        </p:nvSpPr>
        <p:spPr bwMode="auto">
          <a:xfrm>
            <a:off x="8740430" y="6139178"/>
            <a:ext cx="377891" cy="0"/>
          </a:xfrm>
          <a:prstGeom prst="line">
            <a:avLst/>
          </a:prstGeom>
          <a:noFill/>
          <a:ln w="762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grpSp>
        <p:nvGrpSpPr>
          <p:cNvPr id="56" name="Group 55">
            <a:extLst>
              <a:ext uri="{FF2B5EF4-FFF2-40B4-BE49-F238E27FC236}">
                <a16:creationId xmlns:a16="http://schemas.microsoft.com/office/drawing/2014/main" id="{183AC556-75DA-E990-3BF5-1925EF8FE4C8}"/>
              </a:ext>
            </a:extLst>
          </p:cNvPr>
          <p:cNvGrpSpPr/>
          <p:nvPr/>
        </p:nvGrpSpPr>
        <p:grpSpPr>
          <a:xfrm>
            <a:off x="8742680" y="4648691"/>
            <a:ext cx="714263" cy="1610453"/>
            <a:chOff x="8101804" y="3715763"/>
            <a:chExt cx="617900" cy="2608042"/>
          </a:xfrm>
        </p:grpSpPr>
        <p:sp>
          <p:nvSpPr>
            <p:cNvPr id="57" name="Line 71">
              <a:extLst>
                <a:ext uri="{FF2B5EF4-FFF2-40B4-BE49-F238E27FC236}">
                  <a16:creationId xmlns:a16="http://schemas.microsoft.com/office/drawing/2014/main" id="{F6C2FC47-F9F8-63A1-F6B5-2A930D33669D}"/>
                </a:ext>
              </a:extLst>
            </p:cNvPr>
            <p:cNvSpPr>
              <a:spLocks noChangeShapeType="1"/>
            </p:cNvSpPr>
            <p:nvPr/>
          </p:nvSpPr>
          <p:spPr bwMode="auto">
            <a:xfrm>
              <a:off x="8101806" y="3715763"/>
              <a:ext cx="617898" cy="18467"/>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58" name="Line 71">
              <a:extLst>
                <a:ext uri="{FF2B5EF4-FFF2-40B4-BE49-F238E27FC236}">
                  <a16:creationId xmlns:a16="http://schemas.microsoft.com/office/drawing/2014/main" id="{3D28D1EC-42ED-2287-F7EF-4575E16C6D11}"/>
                </a:ext>
              </a:extLst>
            </p:cNvPr>
            <p:cNvSpPr>
              <a:spLocks noChangeShapeType="1"/>
            </p:cNvSpPr>
            <p:nvPr/>
          </p:nvSpPr>
          <p:spPr bwMode="auto">
            <a:xfrm>
              <a:off x="8101804" y="4237370"/>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59" name="Line 71">
              <a:extLst>
                <a:ext uri="{FF2B5EF4-FFF2-40B4-BE49-F238E27FC236}">
                  <a16:creationId xmlns:a16="http://schemas.microsoft.com/office/drawing/2014/main" id="{F07C5E01-6C6D-D7ED-1CA9-3FAF6885CDFE}"/>
                </a:ext>
              </a:extLst>
            </p:cNvPr>
            <p:cNvSpPr>
              <a:spLocks noChangeShapeType="1"/>
            </p:cNvSpPr>
            <p:nvPr/>
          </p:nvSpPr>
          <p:spPr bwMode="auto">
            <a:xfrm>
              <a:off x="8101808" y="4758979"/>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60" name="Line 71">
              <a:extLst>
                <a:ext uri="{FF2B5EF4-FFF2-40B4-BE49-F238E27FC236}">
                  <a16:creationId xmlns:a16="http://schemas.microsoft.com/office/drawing/2014/main" id="{40C7F2D5-CBD8-9DB7-ACF7-68DC75C4E439}"/>
                </a:ext>
              </a:extLst>
            </p:cNvPr>
            <p:cNvSpPr>
              <a:spLocks noChangeShapeType="1"/>
            </p:cNvSpPr>
            <p:nvPr/>
          </p:nvSpPr>
          <p:spPr bwMode="auto">
            <a:xfrm>
              <a:off x="8101808" y="5280588"/>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61" name="Line 71">
              <a:extLst>
                <a:ext uri="{FF2B5EF4-FFF2-40B4-BE49-F238E27FC236}">
                  <a16:creationId xmlns:a16="http://schemas.microsoft.com/office/drawing/2014/main" id="{1A28FFE8-7262-9A63-3E4E-F37C387F3F70}"/>
                </a:ext>
              </a:extLst>
            </p:cNvPr>
            <p:cNvSpPr>
              <a:spLocks noChangeShapeType="1"/>
            </p:cNvSpPr>
            <p:nvPr/>
          </p:nvSpPr>
          <p:spPr bwMode="auto">
            <a:xfrm>
              <a:off x="8101808" y="5802197"/>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sp>
          <p:nvSpPr>
            <p:cNvPr id="62" name="Line 71">
              <a:extLst>
                <a:ext uri="{FF2B5EF4-FFF2-40B4-BE49-F238E27FC236}">
                  <a16:creationId xmlns:a16="http://schemas.microsoft.com/office/drawing/2014/main" id="{FB2A2CFB-4373-00CB-2383-D4059015B965}"/>
                </a:ext>
              </a:extLst>
            </p:cNvPr>
            <p:cNvSpPr>
              <a:spLocks noChangeShapeType="1"/>
            </p:cNvSpPr>
            <p:nvPr/>
          </p:nvSpPr>
          <p:spPr bwMode="auto">
            <a:xfrm>
              <a:off x="8101808" y="6323805"/>
              <a:ext cx="611973" cy="0"/>
            </a:xfrm>
            <a:prstGeom prst="line">
              <a:avLst/>
            </a:prstGeom>
            <a:noFill/>
            <a:ln w="57150">
              <a:solidFill>
                <a:srgbClr val="0070C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158362" eaLnBrk="0" hangingPunct="0">
                <a:buClr>
                  <a:srgbClr val="000000"/>
                </a:buClr>
                <a:buSzPct val="100000"/>
                <a:defRPr/>
              </a:pPr>
              <a:endParaRPr lang="en-US" sz="633" kern="0">
                <a:solidFill>
                  <a:srgbClr val="FFFFFF"/>
                </a:solidFill>
                <a:cs typeface="Arial" charset="0"/>
              </a:endParaRPr>
            </a:p>
          </p:txBody>
        </p:sp>
      </p:grpSp>
      <p:sp>
        <p:nvSpPr>
          <p:cNvPr id="458" name="Text Box 2">
            <a:extLst>
              <a:ext uri="{FF2B5EF4-FFF2-40B4-BE49-F238E27FC236}">
                <a16:creationId xmlns:a16="http://schemas.microsoft.com/office/drawing/2014/main" id="{FDE34BEF-A357-CFBC-4D24-FF819572B2C8}"/>
              </a:ext>
            </a:extLst>
          </p:cNvPr>
          <p:cNvSpPr txBox="1">
            <a:spLocks noChangeArrowheads="1"/>
          </p:cNvSpPr>
          <p:nvPr/>
        </p:nvSpPr>
        <p:spPr bwMode="auto">
          <a:xfrm>
            <a:off x="9666549" y="7355343"/>
            <a:ext cx="3235857" cy="149071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eaLnBrk="1" hangingPunct="1">
              <a:spcBef>
                <a:spcPts val="763"/>
              </a:spcBef>
              <a:buClrTx/>
              <a:buFontTx/>
              <a:buNone/>
              <a:defRPr/>
            </a:pPr>
            <a:r>
              <a:rPr lang="en-US" sz="2400" dirty="0">
                <a:solidFill>
                  <a:srgbClr val="C00000"/>
                </a:solidFill>
                <a:latin typeface="Arial Narrow" charset="0"/>
              </a:rPr>
              <a:t>For the </a:t>
            </a:r>
            <a:r>
              <a:rPr lang="en-US" sz="2400" dirty="0" err="1">
                <a:solidFill>
                  <a:srgbClr val="C00000"/>
                </a:solidFill>
                <a:latin typeface="Arial Narrow" charset="0"/>
              </a:rPr>
              <a:t>Au+Au</a:t>
            </a:r>
            <a:r>
              <a:rPr lang="en-US" sz="2400" dirty="0">
                <a:solidFill>
                  <a:srgbClr val="C00000"/>
                </a:solidFill>
                <a:latin typeface="Arial Narrow" charset="0"/>
              </a:rPr>
              <a:t> run, we upgraded from 6 to 12 </a:t>
            </a:r>
            <a:r>
              <a:rPr lang="en-US" sz="2400" dirty="0" err="1">
                <a:solidFill>
                  <a:srgbClr val="C00000"/>
                </a:solidFill>
                <a:latin typeface="Arial Narrow" charset="0"/>
              </a:rPr>
              <a:t>bufferboxes</a:t>
            </a:r>
            <a:r>
              <a:rPr lang="en-US" sz="2400" dirty="0">
                <a:solidFill>
                  <a:srgbClr val="C00000"/>
                </a:solidFill>
                <a:latin typeface="Arial Narrow" charset="0"/>
              </a:rPr>
              <a:t> to more than double our DAQ bandwidth</a:t>
            </a:r>
          </a:p>
        </p:txBody>
      </p:sp>
      <p:sp>
        <p:nvSpPr>
          <p:cNvPr id="3" name="Text Box 2">
            <a:extLst>
              <a:ext uri="{FF2B5EF4-FFF2-40B4-BE49-F238E27FC236}">
                <a16:creationId xmlns:a16="http://schemas.microsoft.com/office/drawing/2014/main" id="{1347EFB1-9F1B-B8AA-7D73-1B20B245E5DF}"/>
              </a:ext>
            </a:extLst>
          </p:cNvPr>
          <p:cNvSpPr txBox="1">
            <a:spLocks noChangeArrowheads="1"/>
          </p:cNvSpPr>
          <p:nvPr/>
        </p:nvSpPr>
        <p:spPr bwMode="auto">
          <a:xfrm rot="19846604">
            <a:off x="2073678" y="4309447"/>
            <a:ext cx="2791031" cy="961247"/>
          </a:xfrm>
          <a:prstGeom prst="rect">
            <a:avLst/>
          </a:prstGeom>
          <a:solidFill>
            <a:srgbClr val="CCCCCC">
              <a:alpha val="72549"/>
            </a:srgbClr>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eaLnBrk="1" hangingPunct="1">
              <a:spcBef>
                <a:spcPts val="763"/>
              </a:spcBef>
              <a:buClrTx/>
              <a:buFontTx/>
              <a:buNone/>
              <a:defRPr/>
            </a:pPr>
            <a:r>
              <a:rPr lang="en-US" sz="2400" dirty="0">
                <a:solidFill>
                  <a:srgbClr val="0070C0"/>
                </a:solidFill>
                <a:latin typeface="Arial Narrow" charset="0"/>
              </a:rPr>
              <a:t>Not to scale – 20 SEBs + 40 EBDCs in reality</a:t>
            </a:r>
          </a:p>
        </p:txBody>
      </p:sp>
      <p:sp>
        <p:nvSpPr>
          <p:cNvPr id="63" name="Text Box 112">
            <a:extLst>
              <a:ext uri="{FF2B5EF4-FFF2-40B4-BE49-F238E27FC236}">
                <a16:creationId xmlns:a16="http://schemas.microsoft.com/office/drawing/2014/main" id="{5BF2064E-C4B6-209F-B0E7-9BC805B5786D}"/>
              </a:ext>
            </a:extLst>
          </p:cNvPr>
          <p:cNvSpPr txBox="1">
            <a:spLocks noChangeArrowheads="1"/>
          </p:cNvSpPr>
          <p:nvPr/>
        </p:nvSpPr>
        <p:spPr bwMode="auto">
          <a:xfrm>
            <a:off x="9567560" y="6687950"/>
            <a:ext cx="3258646" cy="47405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2300" b="1" dirty="0">
                <a:solidFill>
                  <a:srgbClr val="0000FF"/>
                </a:solidFill>
                <a:latin typeface="Arial Narrow" charset="0"/>
              </a:rPr>
              <a:t>SCDF Computing </a:t>
            </a:r>
            <a:r>
              <a:rPr lang="en-GB" sz="2300" b="1" dirty="0" err="1">
                <a:solidFill>
                  <a:srgbClr val="0000FF"/>
                </a:solidFill>
                <a:latin typeface="Arial Narrow" charset="0"/>
              </a:rPr>
              <a:t>Center</a:t>
            </a:r>
            <a:endParaRPr lang="en-GB" sz="2300" b="1" dirty="0">
              <a:solidFill>
                <a:srgbClr val="0000FF"/>
              </a:solidFill>
              <a:latin typeface="Arial Narrow" charset="0"/>
            </a:endParaRPr>
          </a:p>
        </p:txBody>
      </p:sp>
      <p:grpSp>
        <p:nvGrpSpPr>
          <p:cNvPr id="462" name="Group 461">
            <a:extLst>
              <a:ext uri="{FF2B5EF4-FFF2-40B4-BE49-F238E27FC236}">
                <a16:creationId xmlns:a16="http://schemas.microsoft.com/office/drawing/2014/main" id="{168209CF-E4BE-3939-6DA5-28C62B806F49}"/>
              </a:ext>
            </a:extLst>
          </p:cNvPr>
          <p:cNvGrpSpPr/>
          <p:nvPr/>
        </p:nvGrpSpPr>
        <p:grpSpPr>
          <a:xfrm>
            <a:off x="5642193" y="3028113"/>
            <a:ext cx="5324804" cy="2669231"/>
            <a:chOff x="5642193" y="3028113"/>
            <a:chExt cx="5324804" cy="2669231"/>
          </a:xfrm>
        </p:grpSpPr>
        <p:sp>
          <p:nvSpPr>
            <p:cNvPr id="459" name="Text Box 112">
              <a:extLst>
                <a:ext uri="{FF2B5EF4-FFF2-40B4-BE49-F238E27FC236}">
                  <a16:creationId xmlns:a16="http://schemas.microsoft.com/office/drawing/2014/main" id="{36239E29-596D-7D54-5488-DC7F779C74C1}"/>
                </a:ext>
              </a:extLst>
            </p:cNvPr>
            <p:cNvSpPr txBox="1">
              <a:spLocks noChangeArrowheads="1"/>
            </p:cNvSpPr>
            <p:nvPr/>
          </p:nvSpPr>
          <p:spPr bwMode="auto">
            <a:xfrm rot="19953630">
              <a:off x="5642193" y="3028113"/>
              <a:ext cx="1380563" cy="575701"/>
            </a:xfrm>
            <a:prstGeom prst="rect">
              <a:avLst/>
            </a:prstGeom>
            <a:solidFill>
              <a:srgbClr val="F6F6F6">
                <a:alpha val="61569"/>
              </a:srgbClr>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1800" dirty="0">
                  <a:solidFill>
                    <a:srgbClr val="0000FF"/>
                  </a:solidFill>
                  <a:latin typeface="Arial Narrow" charset="0"/>
                </a:rPr>
                <a:t>~65 25Gbs links</a:t>
              </a:r>
            </a:p>
          </p:txBody>
        </p:sp>
        <p:sp>
          <p:nvSpPr>
            <p:cNvPr id="460" name="Text Box 112">
              <a:extLst>
                <a:ext uri="{FF2B5EF4-FFF2-40B4-BE49-F238E27FC236}">
                  <a16:creationId xmlns:a16="http://schemas.microsoft.com/office/drawing/2014/main" id="{476598F0-114E-79CE-5726-DE811493D98A}"/>
                </a:ext>
              </a:extLst>
            </p:cNvPr>
            <p:cNvSpPr txBox="1">
              <a:spLocks noChangeArrowheads="1"/>
            </p:cNvSpPr>
            <p:nvPr/>
          </p:nvSpPr>
          <p:spPr bwMode="auto">
            <a:xfrm rot="19953630">
              <a:off x="6727403" y="5121643"/>
              <a:ext cx="1154288" cy="575701"/>
            </a:xfrm>
            <a:prstGeom prst="rect">
              <a:avLst/>
            </a:prstGeom>
            <a:solidFill>
              <a:srgbClr val="F6F6F6">
                <a:alpha val="61569"/>
              </a:srgbClr>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1800" dirty="0">
                  <a:solidFill>
                    <a:srgbClr val="0000FF"/>
                  </a:solidFill>
                  <a:latin typeface="Arial Narrow" charset="0"/>
                </a:rPr>
                <a:t>12 50Gbs links</a:t>
              </a:r>
            </a:p>
          </p:txBody>
        </p:sp>
        <p:sp>
          <p:nvSpPr>
            <p:cNvPr id="461" name="Text Box 112">
              <a:extLst>
                <a:ext uri="{FF2B5EF4-FFF2-40B4-BE49-F238E27FC236}">
                  <a16:creationId xmlns:a16="http://schemas.microsoft.com/office/drawing/2014/main" id="{FA8C0933-3F04-7EE8-F518-FC856FE52782}"/>
                </a:ext>
              </a:extLst>
            </p:cNvPr>
            <p:cNvSpPr txBox="1">
              <a:spLocks noChangeArrowheads="1"/>
            </p:cNvSpPr>
            <p:nvPr/>
          </p:nvSpPr>
          <p:spPr bwMode="auto">
            <a:xfrm rot="19953630">
              <a:off x="9586434" y="3827367"/>
              <a:ext cx="1380563" cy="575701"/>
            </a:xfrm>
            <a:prstGeom prst="rect">
              <a:avLst/>
            </a:prstGeom>
            <a:solidFill>
              <a:srgbClr val="F6F6F6">
                <a:alpha val="61569"/>
              </a:srgbClr>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980" tIns="63990" rIns="127980" bIns="6399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5pPr>
              <a:lvl6pPr marL="25146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6pPr>
              <a:lvl7pPr marL="29718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7pPr>
              <a:lvl8pPr marL="34290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8pPr>
              <a:lvl9pPr marL="3886200" indent="-228600" eaLnBrk="0" fontAlgn="base" hangingPunct="0">
                <a:lnSpc>
                  <a:spcPct val="7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charset="0"/>
                  <a:ea typeface="ＭＳ Ｐゴシック" charset="0"/>
                  <a:cs typeface="Lucida Sans Unicode" charset="0"/>
                </a:defRPr>
              </a:lvl9pPr>
            </a:lstStyle>
            <a:p>
              <a:pPr algn="ctr">
                <a:defRPr/>
              </a:pPr>
              <a:r>
                <a:rPr lang="en-GB" sz="1800" dirty="0">
                  <a:solidFill>
                    <a:srgbClr val="0000FF"/>
                  </a:solidFill>
                  <a:latin typeface="Arial Narrow" charset="0"/>
                </a:rPr>
                <a:t>2 400Gbs links</a:t>
              </a:r>
            </a:p>
          </p:txBody>
        </p:sp>
      </p:grpSp>
    </p:spTree>
    <p:extLst>
      <p:ext uri="{BB962C8B-B14F-4D97-AF65-F5344CB8AC3E}">
        <p14:creationId xmlns:p14="http://schemas.microsoft.com/office/powerpoint/2010/main" val="3154439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A32AC-A243-116D-BFE3-9F8053165F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63550D-C213-775A-5F3F-CE16CB526A9A}"/>
              </a:ext>
            </a:extLst>
          </p:cNvPr>
          <p:cNvSpPr>
            <a:spLocks noGrp="1"/>
          </p:cNvSpPr>
          <p:nvPr>
            <p:ph type="title"/>
          </p:nvPr>
        </p:nvSpPr>
        <p:spPr>
          <a:xfrm>
            <a:off x="264128" y="527738"/>
            <a:ext cx="12088924" cy="1300268"/>
          </a:xfrm>
        </p:spPr>
        <p:txBody>
          <a:bodyPr rtlCol="0">
            <a:normAutofit/>
          </a:bodyPr>
          <a:lstStyle/>
          <a:p>
            <a:pPr eaLnBrk="1" fontAlgn="auto" hangingPunct="1">
              <a:spcAft>
                <a:spcPts val="0"/>
              </a:spcAft>
              <a:defRPr/>
            </a:pPr>
            <a:r>
              <a:rPr lang="en-US" sz="2400" dirty="0">
                <a:latin typeface="+mn-lt"/>
                <a:ea typeface="+mj-ea"/>
                <a:cs typeface="+mj-cs"/>
              </a:rPr>
              <a:t> </a:t>
            </a:r>
            <a:r>
              <a:rPr lang="en-US" sz="4400" dirty="0">
                <a:latin typeface="Arial Narrow" charset="0"/>
              </a:rPr>
              <a:t>RCDAQ – our core DAQ system</a:t>
            </a:r>
            <a:endParaRPr lang="en-US" sz="4400" dirty="0">
              <a:latin typeface="+mn-lt"/>
            </a:endParaRPr>
          </a:p>
        </p:txBody>
      </p:sp>
      <p:sp>
        <p:nvSpPr>
          <p:cNvPr id="4" name="Date Placeholder 3">
            <a:extLst>
              <a:ext uri="{FF2B5EF4-FFF2-40B4-BE49-F238E27FC236}">
                <a16:creationId xmlns:a16="http://schemas.microsoft.com/office/drawing/2014/main" id="{8BD90DA2-DE4A-3B42-971F-46638BB1E989}"/>
              </a:ext>
            </a:extLst>
          </p:cNvPr>
          <p:cNvSpPr>
            <a:spLocks noGrp="1"/>
          </p:cNvSpPr>
          <p:nvPr>
            <p:ph type="dt" sz="quarter" idx="4294967295"/>
          </p:nvPr>
        </p:nvSpPr>
        <p:spPr>
          <a:xfrm>
            <a:off x="650161" y="9232810"/>
            <a:ext cx="3034083" cy="519204"/>
          </a:xfrm>
          <a:prstGeom prst="rect">
            <a:avLst/>
          </a:prstGeom>
        </p:spPr>
        <p:txBody>
          <a:bodyPr lIns="130028" tIns="65014" rIns="130028" bIns="65014" rtlCol="0"/>
          <a:lstStyle/>
          <a:p>
            <a:pPr fontAlgn="auto">
              <a:spcBef>
                <a:spcPts val="0"/>
              </a:spcBef>
              <a:spcAft>
                <a:spcPts val="0"/>
              </a:spcAft>
              <a:defRPr/>
            </a:pPr>
            <a:r>
              <a:rPr lang="en-US" dirty="0">
                <a:solidFill>
                  <a:schemeClr val="tx1">
                    <a:tint val="75000"/>
                  </a:schemeClr>
                </a:solidFill>
                <a:latin typeface="+mn-lt"/>
                <a:ea typeface="+mn-ea"/>
                <a:cs typeface="+mn-cs"/>
              </a:rPr>
              <a:t>10/21/2020</a:t>
            </a:r>
          </a:p>
        </p:txBody>
      </p:sp>
      <p:sp>
        <p:nvSpPr>
          <p:cNvPr id="23556" name="Slide Number Placeholder 5">
            <a:extLst>
              <a:ext uri="{FF2B5EF4-FFF2-40B4-BE49-F238E27FC236}">
                <a16:creationId xmlns:a16="http://schemas.microsoft.com/office/drawing/2014/main" id="{9A783930-1CE8-7B6F-19C7-0A23EE3CB160}"/>
              </a:ext>
            </a:extLst>
          </p:cNvPr>
          <p:cNvSpPr>
            <a:spLocks noGrp="1"/>
          </p:cNvSpPr>
          <p:nvPr>
            <p:ph type="sldNum" sz="quarter" idx="4294967295"/>
          </p:nvPr>
        </p:nvSpPr>
        <p:spPr bwMode="auto">
          <a:xfrm>
            <a:off x="9969130" y="9232810"/>
            <a:ext cx="3034083" cy="51920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30028" tIns="65014" rIns="130028" bIns="65014"/>
          <a:lstStyle>
            <a:lvl1pPr eaLnBrk="0" hangingPunct="0">
              <a:defRPr sz="3400">
                <a:solidFill>
                  <a:schemeClr val="tx1"/>
                </a:solidFill>
                <a:latin typeface="Calibri" charset="0"/>
                <a:ea typeface="ＭＳ Ｐゴシック" charset="0"/>
                <a:cs typeface="ＭＳ Ｐゴシック" charset="0"/>
              </a:defRPr>
            </a:lvl1pPr>
            <a:lvl2pPr marL="1056475" indent="-406337" eaLnBrk="0" hangingPunct="0">
              <a:defRPr sz="3400">
                <a:solidFill>
                  <a:schemeClr val="tx1"/>
                </a:solidFill>
                <a:latin typeface="Calibri" charset="0"/>
                <a:ea typeface="ＭＳ Ｐゴシック" charset="0"/>
              </a:defRPr>
            </a:lvl2pPr>
            <a:lvl3pPr marL="1625346" indent="-325069" eaLnBrk="0" hangingPunct="0">
              <a:defRPr sz="3400">
                <a:solidFill>
                  <a:schemeClr val="tx1"/>
                </a:solidFill>
                <a:latin typeface="Calibri" charset="0"/>
                <a:ea typeface="ＭＳ Ｐゴシック" charset="0"/>
              </a:defRPr>
            </a:lvl3pPr>
            <a:lvl4pPr marL="2275484" indent="-325069" eaLnBrk="0" hangingPunct="0">
              <a:defRPr sz="3400">
                <a:solidFill>
                  <a:schemeClr val="tx1"/>
                </a:solidFill>
                <a:latin typeface="Calibri" charset="0"/>
                <a:ea typeface="ＭＳ Ｐゴシック" charset="0"/>
              </a:defRPr>
            </a:lvl4pPr>
            <a:lvl5pPr marL="2925623" indent="-325069" eaLnBrk="0" hangingPunct="0">
              <a:defRPr sz="3400">
                <a:solidFill>
                  <a:schemeClr val="tx1"/>
                </a:solidFill>
                <a:latin typeface="Calibri" charset="0"/>
                <a:ea typeface="ＭＳ Ｐゴシック" charset="0"/>
              </a:defRPr>
            </a:lvl5pPr>
            <a:lvl6pPr marL="3575761" indent="-325069" eaLnBrk="0" fontAlgn="base" hangingPunct="0">
              <a:spcBef>
                <a:spcPct val="0"/>
              </a:spcBef>
              <a:spcAft>
                <a:spcPct val="0"/>
              </a:spcAft>
              <a:defRPr sz="3400">
                <a:solidFill>
                  <a:schemeClr val="tx1"/>
                </a:solidFill>
                <a:latin typeface="Calibri" charset="0"/>
                <a:ea typeface="ＭＳ Ｐゴシック" charset="0"/>
              </a:defRPr>
            </a:lvl6pPr>
            <a:lvl7pPr marL="4225900" indent="-325069" eaLnBrk="0" fontAlgn="base" hangingPunct="0">
              <a:spcBef>
                <a:spcPct val="0"/>
              </a:spcBef>
              <a:spcAft>
                <a:spcPct val="0"/>
              </a:spcAft>
              <a:defRPr sz="3400">
                <a:solidFill>
                  <a:schemeClr val="tx1"/>
                </a:solidFill>
                <a:latin typeface="Calibri" charset="0"/>
                <a:ea typeface="ＭＳ Ｐゴシック" charset="0"/>
              </a:defRPr>
            </a:lvl7pPr>
            <a:lvl8pPr marL="4876038" indent="-325069" eaLnBrk="0" fontAlgn="base" hangingPunct="0">
              <a:spcBef>
                <a:spcPct val="0"/>
              </a:spcBef>
              <a:spcAft>
                <a:spcPct val="0"/>
              </a:spcAft>
              <a:defRPr sz="3400">
                <a:solidFill>
                  <a:schemeClr val="tx1"/>
                </a:solidFill>
                <a:latin typeface="Calibri" charset="0"/>
                <a:ea typeface="ＭＳ Ｐゴシック" charset="0"/>
              </a:defRPr>
            </a:lvl8pPr>
            <a:lvl9pPr marL="5526176" indent="-325069" eaLnBrk="0" fontAlgn="base" hangingPunct="0">
              <a:spcBef>
                <a:spcPct val="0"/>
              </a:spcBef>
              <a:spcAft>
                <a:spcPct val="0"/>
              </a:spcAft>
              <a:defRPr sz="3400">
                <a:solidFill>
                  <a:schemeClr val="tx1"/>
                </a:solidFill>
                <a:latin typeface="Calibri" charset="0"/>
                <a:ea typeface="ＭＳ Ｐゴシック" charset="0"/>
              </a:defRPr>
            </a:lvl9pPr>
          </a:lstStyle>
          <a:p>
            <a:pPr eaLnBrk="1" hangingPunct="1"/>
            <a:fld id="{F72F3C57-7C2B-4E40-942C-28F30333B40D}" type="slidenum">
              <a:rPr lang="en-US" sz="1700">
                <a:solidFill>
                  <a:srgbClr val="898989"/>
                </a:solidFill>
                <a:ea typeface="MS PGothic" charset="0"/>
                <a:cs typeface="MS PGothic" charset="0"/>
              </a:rPr>
              <a:pPr eaLnBrk="1" hangingPunct="1"/>
              <a:t>7</a:t>
            </a:fld>
            <a:endParaRPr lang="en-US" sz="1700" dirty="0">
              <a:solidFill>
                <a:srgbClr val="898989"/>
              </a:solidFill>
              <a:ea typeface="MS PGothic" charset="0"/>
              <a:cs typeface="MS PGothic" charset="0"/>
            </a:endParaRPr>
          </a:p>
        </p:txBody>
      </p:sp>
      <p:sp>
        <p:nvSpPr>
          <p:cNvPr id="459" name="Text Box 2">
            <a:extLst>
              <a:ext uri="{FF2B5EF4-FFF2-40B4-BE49-F238E27FC236}">
                <a16:creationId xmlns:a16="http://schemas.microsoft.com/office/drawing/2014/main" id="{47B96201-8C12-4E14-DEF1-B73B51786EF0}"/>
              </a:ext>
            </a:extLst>
          </p:cNvPr>
          <p:cNvSpPr txBox="1">
            <a:spLocks noChangeArrowheads="1"/>
          </p:cNvSpPr>
          <p:nvPr/>
        </p:nvSpPr>
        <p:spPr bwMode="auto">
          <a:xfrm>
            <a:off x="571500" y="2209006"/>
            <a:ext cx="12102306" cy="6248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762" indent="0" eaLnBrk="1" hangingPunct="1">
              <a:spcBef>
                <a:spcPts val="763"/>
              </a:spcBef>
              <a:buClrTx/>
              <a:defRPr/>
            </a:pPr>
            <a:r>
              <a:rPr lang="en-US" sz="2800" dirty="0">
                <a:solidFill>
                  <a:schemeClr val="tx1"/>
                </a:solidFill>
                <a:latin typeface="Arial Narrow" charset="0"/>
              </a:rPr>
              <a:t>RCDAQ has been around for about 13 years</a:t>
            </a:r>
          </a:p>
          <a:p>
            <a:pPr marL="4762" indent="0" eaLnBrk="1" hangingPunct="1">
              <a:spcBef>
                <a:spcPts val="763"/>
              </a:spcBef>
              <a:buClrTx/>
              <a:defRPr/>
            </a:pPr>
            <a:r>
              <a:rPr lang="en-US" sz="2800" dirty="0">
                <a:solidFill>
                  <a:schemeClr val="tx1"/>
                </a:solidFill>
                <a:latin typeface="Arial Narrow" charset="0"/>
              </a:rPr>
              <a:t>It has been the workhorse DAQ system for many, many R&amp;D efforts (</a:t>
            </a:r>
            <a:r>
              <a:rPr lang="en-US" sz="2800" dirty="0" err="1">
                <a:solidFill>
                  <a:schemeClr val="tx1"/>
                </a:solidFill>
                <a:latin typeface="Arial Narrow" charset="0"/>
              </a:rPr>
              <a:t>sPHENIX</a:t>
            </a:r>
            <a:r>
              <a:rPr lang="en-US" sz="2800" dirty="0">
                <a:solidFill>
                  <a:schemeClr val="tx1"/>
                </a:solidFill>
                <a:latin typeface="Arial Narrow" charset="0"/>
              </a:rPr>
              <a:t> ones, and also EIC-themed ones, also Medical Imaging, lots more)</a:t>
            </a:r>
          </a:p>
          <a:p>
            <a:pPr marL="4762" indent="0" eaLnBrk="1" hangingPunct="1">
              <a:spcBef>
                <a:spcPts val="763"/>
              </a:spcBef>
              <a:buClrTx/>
              <a:defRPr/>
            </a:pPr>
            <a:r>
              <a:rPr lang="en-US" sz="2800" dirty="0">
                <a:solidFill>
                  <a:schemeClr val="tx1"/>
                </a:solidFill>
                <a:latin typeface="Arial Narrow" charset="0"/>
              </a:rPr>
              <a:t>I’m aware of about 30 test beam campaigns and countless lab setups using it</a:t>
            </a:r>
          </a:p>
          <a:p>
            <a:pPr marL="4762" indent="0" eaLnBrk="1" hangingPunct="1">
              <a:spcBef>
                <a:spcPts val="763"/>
              </a:spcBef>
              <a:buClrTx/>
              <a:defRPr/>
            </a:pPr>
            <a:r>
              <a:rPr lang="en-US" sz="2800" dirty="0">
                <a:solidFill>
                  <a:schemeClr val="tx1"/>
                </a:solidFill>
                <a:latin typeface="Arial Narrow" charset="0"/>
              </a:rPr>
              <a:t>Support for the </a:t>
            </a:r>
            <a:r>
              <a:rPr lang="en-US" sz="2800" dirty="0" err="1">
                <a:solidFill>
                  <a:schemeClr val="tx1"/>
                </a:solidFill>
                <a:latin typeface="Arial Narrow" charset="0"/>
              </a:rPr>
              <a:t>sPHENIX</a:t>
            </a:r>
            <a:r>
              <a:rPr lang="en-US" sz="2800" dirty="0">
                <a:solidFill>
                  <a:schemeClr val="tx1"/>
                </a:solidFill>
                <a:latin typeface="Arial Narrow" charset="0"/>
              </a:rPr>
              <a:t> hardware (digitizers, but notably 3 different flavors of the ATLAS FELIX card)</a:t>
            </a:r>
          </a:p>
          <a:p>
            <a:pPr marL="4762" indent="0" eaLnBrk="1" hangingPunct="1">
              <a:spcBef>
                <a:spcPts val="763"/>
              </a:spcBef>
              <a:buClrTx/>
              <a:defRPr/>
            </a:pPr>
            <a:r>
              <a:rPr lang="en-US" sz="2800" b="1" dirty="0">
                <a:solidFill>
                  <a:schemeClr val="tx1"/>
                </a:solidFill>
                <a:latin typeface="Arial Narrow" charset="0"/>
              </a:rPr>
              <a:t>All</a:t>
            </a:r>
            <a:r>
              <a:rPr lang="en-US" sz="2800" dirty="0">
                <a:solidFill>
                  <a:schemeClr val="tx1"/>
                </a:solidFill>
                <a:latin typeface="Arial Narrow" charset="0"/>
              </a:rPr>
              <a:t> knowledge how to read out a particular hardware is contained in RCDAQ plugins </a:t>
            </a:r>
          </a:p>
          <a:p>
            <a:pPr marL="4762" indent="0" eaLnBrk="1" hangingPunct="1">
              <a:spcBef>
                <a:spcPts val="763"/>
              </a:spcBef>
              <a:buClrTx/>
              <a:defRPr/>
            </a:pPr>
            <a:r>
              <a:rPr lang="en-US" sz="2800" dirty="0">
                <a:solidFill>
                  <a:schemeClr val="tx1"/>
                </a:solidFill>
                <a:latin typeface="Arial Narrow" charset="0"/>
              </a:rPr>
              <a:t>We are using many (84) concurrent RCDAQ instances (”cohort”), each reading out a particular part of the </a:t>
            </a:r>
            <a:r>
              <a:rPr lang="en-US" sz="2800" dirty="0" err="1">
                <a:solidFill>
                  <a:schemeClr val="tx1"/>
                </a:solidFill>
                <a:latin typeface="Arial Narrow" charset="0"/>
              </a:rPr>
              <a:t>sPHENIX</a:t>
            </a:r>
            <a:r>
              <a:rPr lang="en-US" sz="2800" dirty="0">
                <a:solidFill>
                  <a:schemeClr val="tx1"/>
                </a:solidFill>
                <a:latin typeface="Arial Narrow" charset="0"/>
              </a:rPr>
              <a:t> detector in a synchronized way</a:t>
            </a:r>
          </a:p>
          <a:p>
            <a:pPr marL="4762" indent="0" eaLnBrk="1" hangingPunct="1">
              <a:spcBef>
                <a:spcPts val="763"/>
              </a:spcBef>
              <a:buClrTx/>
              <a:defRPr/>
            </a:pPr>
            <a:r>
              <a:rPr lang="en-US" sz="2800" dirty="0">
                <a:solidFill>
                  <a:schemeClr val="tx1"/>
                </a:solidFill>
                <a:latin typeface="Arial Narrow" charset="0"/>
              </a:rPr>
              <a:t>This “cohort” of RCDAQs is controlled by a super-process called “Run Control”, gives consistent and coherent operations</a:t>
            </a:r>
          </a:p>
          <a:p>
            <a:pPr marL="4762" indent="0" eaLnBrk="1" hangingPunct="1">
              <a:spcBef>
                <a:spcPts val="763"/>
              </a:spcBef>
              <a:buClrTx/>
              <a:defRPr/>
            </a:pPr>
            <a:endParaRPr lang="en-US" sz="2800" dirty="0">
              <a:solidFill>
                <a:schemeClr val="tx1"/>
              </a:solidFill>
              <a:latin typeface="Arial Narrow" charset="0"/>
            </a:endParaRPr>
          </a:p>
        </p:txBody>
      </p:sp>
    </p:spTree>
    <p:extLst>
      <p:ext uri="{BB962C8B-B14F-4D97-AF65-F5344CB8AC3E}">
        <p14:creationId xmlns:p14="http://schemas.microsoft.com/office/powerpoint/2010/main" val="3055626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905F5A0-6981-38E8-A42D-427B04F7E746}"/>
              </a:ext>
            </a:extLst>
          </p:cNvPr>
          <p:cNvPicPr>
            <a:picLocks noChangeAspect="1"/>
          </p:cNvPicPr>
          <p:nvPr/>
        </p:nvPicPr>
        <p:blipFill>
          <a:blip r:embed="rId3"/>
          <a:srcRect l="18371" t="10274" b="5815"/>
          <a:stretch>
            <a:fillRect/>
          </a:stretch>
        </p:blipFill>
        <p:spPr>
          <a:xfrm rot="5400000">
            <a:off x="10080734" y="5805251"/>
            <a:ext cx="3036457" cy="2341009"/>
          </a:xfrm>
          <a:prstGeom prst="rect">
            <a:avLst/>
          </a:prstGeom>
        </p:spPr>
      </p:pic>
      <p:pic>
        <p:nvPicPr>
          <p:cNvPr id="22" name="Picture 21">
            <a:extLst>
              <a:ext uri="{FF2B5EF4-FFF2-40B4-BE49-F238E27FC236}">
                <a16:creationId xmlns:a16="http://schemas.microsoft.com/office/drawing/2014/main" id="{88EBC09C-C68B-32F3-9414-DC68BB0F1A37}"/>
              </a:ext>
            </a:extLst>
          </p:cNvPr>
          <p:cNvPicPr>
            <a:picLocks noChangeAspect="1"/>
          </p:cNvPicPr>
          <p:nvPr/>
        </p:nvPicPr>
        <p:blipFill>
          <a:blip r:embed="rId4"/>
          <a:stretch>
            <a:fillRect/>
          </a:stretch>
        </p:blipFill>
        <p:spPr>
          <a:xfrm>
            <a:off x="5691803" y="6323806"/>
            <a:ext cx="2583795" cy="3349899"/>
          </a:xfrm>
          <a:prstGeom prst="rect">
            <a:avLst/>
          </a:prstGeom>
        </p:spPr>
      </p:pic>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Some of our DAQ gear at the experiment</a:t>
            </a:r>
          </a:p>
        </p:txBody>
      </p:sp>
      <p:sp>
        <p:nvSpPr>
          <p:cNvPr id="2" name="Slide Number Placeholder 1"/>
          <p:cNvSpPr>
            <a:spLocks noGrp="1"/>
          </p:cNvSpPr>
          <p:nvPr>
            <p:ph type="sldNum" sz="quarter" idx="4"/>
          </p:nvPr>
        </p:nvSpPr>
        <p:spPr/>
        <p:txBody>
          <a:bodyPr/>
          <a:lstStyle/>
          <a:p>
            <a:fld id="{7D854EC2-8F58-5C4F-8AEB-33CAAE66C4BD}" type="slidenum">
              <a:rPr lang="en-US" smtClean="0"/>
              <a:t>8</a:t>
            </a:fld>
            <a:endParaRPr lang="en-US" dirty="0"/>
          </a:p>
        </p:txBody>
      </p:sp>
      <p:grpSp>
        <p:nvGrpSpPr>
          <p:cNvPr id="5" name="Group 4">
            <a:extLst>
              <a:ext uri="{FF2B5EF4-FFF2-40B4-BE49-F238E27FC236}">
                <a16:creationId xmlns:a16="http://schemas.microsoft.com/office/drawing/2014/main" id="{80189E8A-DE85-F84B-D66A-12DBE61A4F24}"/>
              </a:ext>
            </a:extLst>
          </p:cNvPr>
          <p:cNvGrpSpPr/>
          <p:nvPr/>
        </p:nvGrpSpPr>
        <p:grpSpPr>
          <a:xfrm>
            <a:off x="253206" y="2049807"/>
            <a:ext cx="5229119" cy="5209157"/>
            <a:chOff x="440589" y="2049807"/>
            <a:chExt cx="6049694" cy="6026599"/>
          </a:xfrm>
        </p:grpSpPr>
        <p:sp>
          <p:nvSpPr>
            <p:cNvPr id="109" name="Line 133">
              <a:extLst>
                <a:ext uri="{FF2B5EF4-FFF2-40B4-BE49-F238E27FC236}">
                  <a16:creationId xmlns:a16="http://schemas.microsoft.com/office/drawing/2014/main" id="{147D7F40-7D43-BF96-E07E-C5E167906BC2}"/>
                </a:ext>
              </a:extLst>
            </p:cNvPr>
            <p:cNvSpPr>
              <a:spLocks noChangeShapeType="1"/>
            </p:cNvSpPr>
            <p:nvPr/>
          </p:nvSpPr>
          <p:spPr bwMode="auto">
            <a:xfrm flipH="1">
              <a:off x="5529080" y="2250589"/>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10" name="Group 109">
              <a:extLst>
                <a:ext uri="{FF2B5EF4-FFF2-40B4-BE49-F238E27FC236}">
                  <a16:creationId xmlns:a16="http://schemas.microsoft.com/office/drawing/2014/main" id="{CE5792E4-F2A5-8B93-A8FA-EC512C211031}"/>
                </a:ext>
              </a:extLst>
            </p:cNvPr>
            <p:cNvGrpSpPr/>
            <p:nvPr/>
          </p:nvGrpSpPr>
          <p:grpSpPr>
            <a:xfrm>
              <a:off x="5929100" y="2160239"/>
              <a:ext cx="555908" cy="189514"/>
              <a:chOff x="3232149" y="4995863"/>
              <a:chExt cx="1117602" cy="381000"/>
            </a:xfrm>
          </p:grpSpPr>
          <p:sp>
            <p:nvSpPr>
              <p:cNvPr id="323" name="Rectangle 28">
                <a:extLst>
                  <a:ext uri="{FF2B5EF4-FFF2-40B4-BE49-F238E27FC236}">
                    <a16:creationId xmlns:a16="http://schemas.microsoft.com/office/drawing/2014/main" id="{4D9CCE52-1142-75F2-8612-735F6CB99279}"/>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324" name="Rectangle 28">
                <a:extLst>
                  <a:ext uri="{FF2B5EF4-FFF2-40B4-BE49-F238E27FC236}">
                    <a16:creationId xmlns:a16="http://schemas.microsoft.com/office/drawing/2014/main" id="{31ACD7AB-DCAC-8003-D5F8-F4F93E468B3E}"/>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11" name="Line 133">
              <a:extLst>
                <a:ext uri="{FF2B5EF4-FFF2-40B4-BE49-F238E27FC236}">
                  <a16:creationId xmlns:a16="http://schemas.microsoft.com/office/drawing/2014/main" id="{9601E396-44C7-730B-D5EE-817DAC801470}"/>
                </a:ext>
              </a:extLst>
            </p:cNvPr>
            <p:cNvSpPr>
              <a:spLocks noChangeShapeType="1"/>
            </p:cNvSpPr>
            <p:nvPr/>
          </p:nvSpPr>
          <p:spPr bwMode="auto">
            <a:xfrm flipH="1">
              <a:off x="5529080" y="2471688"/>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12" name="Group 111">
              <a:extLst>
                <a:ext uri="{FF2B5EF4-FFF2-40B4-BE49-F238E27FC236}">
                  <a16:creationId xmlns:a16="http://schemas.microsoft.com/office/drawing/2014/main" id="{4C81A3B7-1A5D-C408-5CB5-F014C8471C9D}"/>
                </a:ext>
              </a:extLst>
            </p:cNvPr>
            <p:cNvGrpSpPr/>
            <p:nvPr/>
          </p:nvGrpSpPr>
          <p:grpSpPr>
            <a:xfrm>
              <a:off x="5929100" y="2381338"/>
              <a:ext cx="555908" cy="189514"/>
              <a:chOff x="3232149" y="4995863"/>
              <a:chExt cx="1117602" cy="381000"/>
            </a:xfrm>
          </p:grpSpPr>
          <p:sp>
            <p:nvSpPr>
              <p:cNvPr id="321" name="Rectangle 28">
                <a:extLst>
                  <a:ext uri="{FF2B5EF4-FFF2-40B4-BE49-F238E27FC236}">
                    <a16:creationId xmlns:a16="http://schemas.microsoft.com/office/drawing/2014/main" id="{8BB1E699-444A-BC23-5816-E428CC4AC36F}"/>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322" name="Rectangle 28">
                <a:extLst>
                  <a:ext uri="{FF2B5EF4-FFF2-40B4-BE49-F238E27FC236}">
                    <a16:creationId xmlns:a16="http://schemas.microsoft.com/office/drawing/2014/main" id="{D5BDB865-3002-7DE9-DF0F-6C448912FA1F}"/>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13" name="Line 133">
              <a:extLst>
                <a:ext uri="{FF2B5EF4-FFF2-40B4-BE49-F238E27FC236}">
                  <a16:creationId xmlns:a16="http://schemas.microsoft.com/office/drawing/2014/main" id="{80B4BEAC-E17E-F80E-37D4-B8642F0D9022}"/>
                </a:ext>
              </a:extLst>
            </p:cNvPr>
            <p:cNvSpPr>
              <a:spLocks noChangeShapeType="1"/>
            </p:cNvSpPr>
            <p:nvPr/>
          </p:nvSpPr>
          <p:spPr bwMode="auto">
            <a:xfrm flipH="1">
              <a:off x="5529080" y="2696999"/>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14" name="Group 113">
              <a:extLst>
                <a:ext uri="{FF2B5EF4-FFF2-40B4-BE49-F238E27FC236}">
                  <a16:creationId xmlns:a16="http://schemas.microsoft.com/office/drawing/2014/main" id="{4E7ADA12-30DE-F51A-BC1E-85B4B151F229}"/>
                </a:ext>
              </a:extLst>
            </p:cNvPr>
            <p:cNvGrpSpPr/>
            <p:nvPr/>
          </p:nvGrpSpPr>
          <p:grpSpPr>
            <a:xfrm>
              <a:off x="5929100" y="2606649"/>
              <a:ext cx="555908" cy="189514"/>
              <a:chOff x="3232149" y="4995863"/>
              <a:chExt cx="1117602" cy="381000"/>
            </a:xfrm>
          </p:grpSpPr>
          <p:sp>
            <p:nvSpPr>
              <p:cNvPr id="319" name="Rectangle 28">
                <a:extLst>
                  <a:ext uri="{FF2B5EF4-FFF2-40B4-BE49-F238E27FC236}">
                    <a16:creationId xmlns:a16="http://schemas.microsoft.com/office/drawing/2014/main" id="{AE1F2A8A-5B49-71A0-1749-268655692CEE}"/>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320" name="Rectangle 28">
                <a:extLst>
                  <a:ext uri="{FF2B5EF4-FFF2-40B4-BE49-F238E27FC236}">
                    <a16:creationId xmlns:a16="http://schemas.microsoft.com/office/drawing/2014/main" id="{C20D80BB-AFD3-7CC3-546E-5CB7B4BAB780}"/>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15" name="Group 126">
              <a:extLst>
                <a:ext uri="{FF2B5EF4-FFF2-40B4-BE49-F238E27FC236}">
                  <a16:creationId xmlns:a16="http://schemas.microsoft.com/office/drawing/2014/main" id="{2C8AFBBF-6819-FA32-E198-6F52EFA1E755}"/>
                </a:ext>
              </a:extLst>
            </p:cNvPr>
            <p:cNvGrpSpPr>
              <a:grpSpLocks/>
            </p:cNvGrpSpPr>
            <p:nvPr/>
          </p:nvGrpSpPr>
          <p:grpSpPr bwMode="auto">
            <a:xfrm>
              <a:off x="5119456" y="2074715"/>
              <a:ext cx="411404" cy="296906"/>
              <a:chOff x="1236" y="3274"/>
              <a:chExt cx="521" cy="376"/>
            </a:xfrm>
            <a:solidFill>
              <a:srgbClr val="008000"/>
            </a:solidFill>
          </p:grpSpPr>
          <p:sp>
            <p:nvSpPr>
              <p:cNvPr id="315" name="Rectangle 127">
                <a:extLst>
                  <a:ext uri="{FF2B5EF4-FFF2-40B4-BE49-F238E27FC236}">
                    <a16:creationId xmlns:a16="http://schemas.microsoft.com/office/drawing/2014/main" id="{747ED481-EA91-6DD4-676F-3DA4D77FF133}"/>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16" name="Rectangle 128">
                <a:extLst>
                  <a:ext uri="{FF2B5EF4-FFF2-40B4-BE49-F238E27FC236}">
                    <a16:creationId xmlns:a16="http://schemas.microsoft.com/office/drawing/2014/main" id="{1F140DD5-4B5D-DEF6-2842-09B7D24FC1B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17" name="Rectangle 129">
                <a:extLst>
                  <a:ext uri="{FF2B5EF4-FFF2-40B4-BE49-F238E27FC236}">
                    <a16:creationId xmlns:a16="http://schemas.microsoft.com/office/drawing/2014/main" id="{316627E8-CF0C-E4BB-97AD-980FC6C8E7F7}"/>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18" name="Rectangle 130">
                <a:extLst>
                  <a:ext uri="{FF2B5EF4-FFF2-40B4-BE49-F238E27FC236}">
                    <a16:creationId xmlns:a16="http://schemas.microsoft.com/office/drawing/2014/main" id="{C0F82F0C-02CD-AFEA-7FB8-32CF4787357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16" name="Group 126">
              <a:extLst>
                <a:ext uri="{FF2B5EF4-FFF2-40B4-BE49-F238E27FC236}">
                  <a16:creationId xmlns:a16="http://schemas.microsoft.com/office/drawing/2014/main" id="{76BD5163-68FF-207E-3CE5-CEC2114F3B1F}"/>
                </a:ext>
              </a:extLst>
            </p:cNvPr>
            <p:cNvGrpSpPr>
              <a:grpSpLocks/>
            </p:cNvGrpSpPr>
            <p:nvPr/>
          </p:nvGrpSpPr>
          <p:grpSpPr bwMode="auto">
            <a:xfrm>
              <a:off x="5119456" y="2306348"/>
              <a:ext cx="411404" cy="296906"/>
              <a:chOff x="1236" y="3274"/>
              <a:chExt cx="521" cy="376"/>
            </a:xfrm>
            <a:solidFill>
              <a:srgbClr val="008000"/>
            </a:solidFill>
          </p:grpSpPr>
          <p:sp>
            <p:nvSpPr>
              <p:cNvPr id="311" name="Rectangle 127">
                <a:extLst>
                  <a:ext uri="{FF2B5EF4-FFF2-40B4-BE49-F238E27FC236}">
                    <a16:creationId xmlns:a16="http://schemas.microsoft.com/office/drawing/2014/main" id="{CFF74E1C-CED0-1238-6208-7EAF47FEBACD}"/>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12" name="Rectangle 128">
                <a:extLst>
                  <a:ext uri="{FF2B5EF4-FFF2-40B4-BE49-F238E27FC236}">
                    <a16:creationId xmlns:a16="http://schemas.microsoft.com/office/drawing/2014/main" id="{1761AC14-8D2F-3A6C-A6D8-6D2CBF15DE94}"/>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13" name="Rectangle 129">
                <a:extLst>
                  <a:ext uri="{FF2B5EF4-FFF2-40B4-BE49-F238E27FC236}">
                    <a16:creationId xmlns:a16="http://schemas.microsoft.com/office/drawing/2014/main" id="{B25EDB00-CD58-3D26-3AF9-80117CE0FB05}"/>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14" name="Rectangle 130">
                <a:extLst>
                  <a:ext uri="{FF2B5EF4-FFF2-40B4-BE49-F238E27FC236}">
                    <a16:creationId xmlns:a16="http://schemas.microsoft.com/office/drawing/2014/main" id="{6704684D-B155-8C88-1B22-10561365596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17" name="Group 126">
              <a:extLst>
                <a:ext uri="{FF2B5EF4-FFF2-40B4-BE49-F238E27FC236}">
                  <a16:creationId xmlns:a16="http://schemas.microsoft.com/office/drawing/2014/main" id="{5F819E0D-8AF0-08B7-D062-357AA1DEA960}"/>
                </a:ext>
              </a:extLst>
            </p:cNvPr>
            <p:cNvGrpSpPr>
              <a:grpSpLocks/>
            </p:cNvGrpSpPr>
            <p:nvPr/>
          </p:nvGrpSpPr>
          <p:grpSpPr bwMode="auto">
            <a:xfrm>
              <a:off x="5119456" y="2537983"/>
              <a:ext cx="411404" cy="296906"/>
              <a:chOff x="1236" y="3274"/>
              <a:chExt cx="521" cy="376"/>
            </a:xfrm>
            <a:solidFill>
              <a:srgbClr val="008000"/>
            </a:solidFill>
          </p:grpSpPr>
          <p:sp>
            <p:nvSpPr>
              <p:cNvPr id="307" name="Rectangle 127">
                <a:extLst>
                  <a:ext uri="{FF2B5EF4-FFF2-40B4-BE49-F238E27FC236}">
                    <a16:creationId xmlns:a16="http://schemas.microsoft.com/office/drawing/2014/main" id="{4EA663F5-8D3B-F954-8938-FCCAB5D65AC9}"/>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08" name="Rectangle 128">
                <a:extLst>
                  <a:ext uri="{FF2B5EF4-FFF2-40B4-BE49-F238E27FC236}">
                    <a16:creationId xmlns:a16="http://schemas.microsoft.com/office/drawing/2014/main" id="{3C643A3A-E357-0EF2-E0FA-8FA681C4019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09" name="Rectangle 129">
                <a:extLst>
                  <a:ext uri="{FF2B5EF4-FFF2-40B4-BE49-F238E27FC236}">
                    <a16:creationId xmlns:a16="http://schemas.microsoft.com/office/drawing/2014/main" id="{83142596-8776-BC99-BC71-B79272ACC2ED}"/>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10" name="Rectangle 130">
                <a:extLst>
                  <a:ext uri="{FF2B5EF4-FFF2-40B4-BE49-F238E27FC236}">
                    <a16:creationId xmlns:a16="http://schemas.microsoft.com/office/drawing/2014/main" id="{54CC7356-40CB-B0FC-6EAC-1971C59D157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118" name="Line 133">
              <a:extLst>
                <a:ext uri="{FF2B5EF4-FFF2-40B4-BE49-F238E27FC236}">
                  <a16:creationId xmlns:a16="http://schemas.microsoft.com/office/drawing/2014/main" id="{4F318645-E99C-3025-5FF8-7C85AC5176F1}"/>
                </a:ext>
              </a:extLst>
            </p:cNvPr>
            <p:cNvSpPr>
              <a:spLocks noChangeShapeType="1"/>
            </p:cNvSpPr>
            <p:nvPr/>
          </p:nvSpPr>
          <p:spPr bwMode="auto">
            <a:xfrm flipH="1">
              <a:off x="5529080" y="297466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19" name="Group 118">
              <a:extLst>
                <a:ext uri="{FF2B5EF4-FFF2-40B4-BE49-F238E27FC236}">
                  <a16:creationId xmlns:a16="http://schemas.microsoft.com/office/drawing/2014/main" id="{B7B574B7-E2FD-9B9C-73B7-1C77CC1D779F}"/>
                </a:ext>
              </a:extLst>
            </p:cNvPr>
            <p:cNvGrpSpPr/>
            <p:nvPr/>
          </p:nvGrpSpPr>
          <p:grpSpPr>
            <a:xfrm>
              <a:off x="5929100" y="2884311"/>
              <a:ext cx="555908" cy="189514"/>
              <a:chOff x="3232149" y="4995863"/>
              <a:chExt cx="1117602" cy="381000"/>
            </a:xfrm>
          </p:grpSpPr>
          <p:sp>
            <p:nvSpPr>
              <p:cNvPr id="305" name="Rectangle 28">
                <a:extLst>
                  <a:ext uri="{FF2B5EF4-FFF2-40B4-BE49-F238E27FC236}">
                    <a16:creationId xmlns:a16="http://schemas.microsoft.com/office/drawing/2014/main" id="{EE519375-6CF3-8D52-AED8-EF8D12382529}"/>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306" name="Rectangle 28">
                <a:extLst>
                  <a:ext uri="{FF2B5EF4-FFF2-40B4-BE49-F238E27FC236}">
                    <a16:creationId xmlns:a16="http://schemas.microsoft.com/office/drawing/2014/main" id="{193E142A-BE44-10CA-6BD9-1ACCDDD3710C}"/>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20" name="Line 133">
              <a:extLst>
                <a:ext uri="{FF2B5EF4-FFF2-40B4-BE49-F238E27FC236}">
                  <a16:creationId xmlns:a16="http://schemas.microsoft.com/office/drawing/2014/main" id="{C9EFC5E8-3C23-5F8A-CFF3-97E1ABFC3E80}"/>
                </a:ext>
              </a:extLst>
            </p:cNvPr>
            <p:cNvSpPr>
              <a:spLocks noChangeShapeType="1"/>
            </p:cNvSpPr>
            <p:nvPr/>
          </p:nvSpPr>
          <p:spPr bwMode="auto">
            <a:xfrm flipH="1">
              <a:off x="5529080" y="3195760"/>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21" name="Group 120">
              <a:extLst>
                <a:ext uri="{FF2B5EF4-FFF2-40B4-BE49-F238E27FC236}">
                  <a16:creationId xmlns:a16="http://schemas.microsoft.com/office/drawing/2014/main" id="{3D9BFBAD-6B77-9132-E786-2379D917008A}"/>
                </a:ext>
              </a:extLst>
            </p:cNvPr>
            <p:cNvGrpSpPr/>
            <p:nvPr/>
          </p:nvGrpSpPr>
          <p:grpSpPr>
            <a:xfrm>
              <a:off x="5929100" y="3105410"/>
              <a:ext cx="555908" cy="189514"/>
              <a:chOff x="3232149" y="4995863"/>
              <a:chExt cx="1117602" cy="381000"/>
            </a:xfrm>
          </p:grpSpPr>
          <p:sp>
            <p:nvSpPr>
              <p:cNvPr id="303" name="Rectangle 28">
                <a:extLst>
                  <a:ext uri="{FF2B5EF4-FFF2-40B4-BE49-F238E27FC236}">
                    <a16:creationId xmlns:a16="http://schemas.microsoft.com/office/drawing/2014/main" id="{E86AC57A-D514-C5D9-C392-E894FACF1DB9}"/>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304" name="Rectangle 28">
                <a:extLst>
                  <a:ext uri="{FF2B5EF4-FFF2-40B4-BE49-F238E27FC236}">
                    <a16:creationId xmlns:a16="http://schemas.microsoft.com/office/drawing/2014/main" id="{A7A49E7E-A2F6-88FD-863D-F2ADCC308FD2}"/>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22" name="Line 133">
              <a:extLst>
                <a:ext uri="{FF2B5EF4-FFF2-40B4-BE49-F238E27FC236}">
                  <a16:creationId xmlns:a16="http://schemas.microsoft.com/office/drawing/2014/main" id="{B681DC53-B3AD-232D-FEE1-2037D380C9EF}"/>
                </a:ext>
              </a:extLst>
            </p:cNvPr>
            <p:cNvSpPr>
              <a:spLocks noChangeShapeType="1"/>
            </p:cNvSpPr>
            <p:nvPr/>
          </p:nvSpPr>
          <p:spPr bwMode="auto">
            <a:xfrm flipH="1">
              <a:off x="5529080" y="342107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23" name="Group 122">
              <a:extLst>
                <a:ext uri="{FF2B5EF4-FFF2-40B4-BE49-F238E27FC236}">
                  <a16:creationId xmlns:a16="http://schemas.microsoft.com/office/drawing/2014/main" id="{BFA3FEE5-B7A1-AB75-E3D1-1D23CB24B5D0}"/>
                </a:ext>
              </a:extLst>
            </p:cNvPr>
            <p:cNvGrpSpPr/>
            <p:nvPr/>
          </p:nvGrpSpPr>
          <p:grpSpPr>
            <a:xfrm>
              <a:off x="5929100" y="3330721"/>
              <a:ext cx="555908" cy="189514"/>
              <a:chOff x="3232149" y="4995863"/>
              <a:chExt cx="1117602" cy="381000"/>
            </a:xfrm>
          </p:grpSpPr>
          <p:sp>
            <p:nvSpPr>
              <p:cNvPr id="301" name="Rectangle 28">
                <a:extLst>
                  <a:ext uri="{FF2B5EF4-FFF2-40B4-BE49-F238E27FC236}">
                    <a16:creationId xmlns:a16="http://schemas.microsoft.com/office/drawing/2014/main" id="{FFB27836-C69D-7880-D22F-6B1C58A78309}"/>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302" name="Rectangle 28">
                <a:extLst>
                  <a:ext uri="{FF2B5EF4-FFF2-40B4-BE49-F238E27FC236}">
                    <a16:creationId xmlns:a16="http://schemas.microsoft.com/office/drawing/2014/main" id="{BBD130AC-E81C-C067-CA40-4EDF1601D76A}"/>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24" name="Group 126">
              <a:extLst>
                <a:ext uri="{FF2B5EF4-FFF2-40B4-BE49-F238E27FC236}">
                  <a16:creationId xmlns:a16="http://schemas.microsoft.com/office/drawing/2014/main" id="{E5692F40-11D8-6F47-49F5-F5A65D01D1EC}"/>
                </a:ext>
              </a:extLst>
            </p:cNvPr>
            <p:cNvGrpSpPr>
              <a:grpSpLocks/>
            </p:cNvGrpSpPr>
            <p:nvPr/>
          </p:nvGrpSpPr>
          <p:grpSpPr bwMode="auto">
            <a:xfrm>
              <a:off x="5119456" y="2798787"/>
              <a:ext cx="411404" cy="296906"/>
              <a:chOff x="1236" y="3274"/>
              <a:chExt cx="521" cy="376"/>
            </a:xfrm>
            <a:solidFill>
              <a:srgbClr val="008000"/>
            </a:solidFill>
          </p:grpSpPr>
          <p:sp>
            <p:nvSpPr>
              <p:cNvPr id="297" name="Rectangle 127">
                <a:extLst>
                  <a:ext uri="{FF2B5EF4-FFF2-40B4-BE49-F238E27FC236}">
                    <a16:creationId xmlns:a16="http://schemas.microsoft.com/office/drawing/2014/main" id="{FF50DAB0-38C0-4A19-FCBF-27C0D5614AB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8" name="Rectangle 128">
                <a:extLst>
                  <a:ext uri="{FF2B5EF4-FFF2-40B4-BE49-F238E27FC236}">
                    <a16:creationId xmlns:a16="http://schemas.microsoft.com/office/drawing/2014/main" id="{97C68CE9-DD51-B22A-4244-6B0ED0DEF15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9" name="Rectangle 129">
                <a:extLst>
                  <a:ext uri="{FF2B5EF4-FFF2-40B4-BE49-F238E27FC236}">
                    <a16:creationId xmlns:a16="http://schemas.microsoft.com/office/drawing/2014/main" id="{A3E85239-279D-AAEC-18C9-090579031FC2}"/>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300" name="Rectangle 130">
                <a:extLst>
                  <a:ext uri="{FF2B5EF4-FFF2-40B4-BE49-F238E27FC236}">
                    <a16:creationId xmlns:a16="http://schemas.microsoft.com/office/drawing/2014/main" id="{F097CC4E-045C-0E3A-24EC-8C10AA19BA1F}"/>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25" name="Group 126">
              <a:extLst>
                <a:ext uri="{FF2B5EF4-FFF2-40B4-BE49-F238E27FC236}">
                  <a16:creationId xmlns:a16="http://schemas.microsoft.com/office/drawing/2014/main" id="{7E1EB535-AC32-2322-2FCF-8A57D4C0A2B4}"/>
                </a:ext>
              </a:extLst>
            </p:cNvPr>
            <p:cNvGrpSpPr>
              <a:grpSpLocks/>
            </p:cNvGrpSpPr>
            <p:nvPr/>
          </p:nvGrpSpPr>
          <p:grpSpPr bwMode="auto">
            <a:xfrm>
              <a:off x="5119456" y="3030420"/>
              <a:ext cx="411404" cy="296906"/>
              <a:chOff x="1236" y="3274"/>
              <a:chExt cx="521" cy="376"/>
            </a:xfrm>
            <a:solidFill>
              <a:srgbClr val="008000"/>
            </a:solidFill>
          </p:grpSpPr>
          <p:sp>
            <p:nvSpPr>
              <p:cNvPr id="293" name="Rectangle 127">
                <a:extLst>
                  <a:ext uri="{FF2B5EF4-FFF2-40B4-BE49-F238E27FC236}">
                    <a16:creationId xmlns:a16="http://schemas.microsoft.com/office/drawing/2014/main" id="{39D68322-6890-A7DF-E56D-0AE04A9306D9}"/>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4" name="Rectangle 128">
                <a:extLst>
                  <a:ext uri="{FF2B5EF4-FFF2-40B4-BE49-F238E27FC236}">
                    <a16:creationId xmlns:a16="http://schemas.microsoft.com/office/drawing/2014/main" id="{0D9AD5E6-D20B-9E0F-36C6-24AAED01CDC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5" name="Rectangle 129">
                <a:extLst>
                  <a:ext uri="{FF2B5EF4-FFF2-40B4-BE49-F238E27FC236}">
                    <a16:creationId xmlns:a16="http://schemas.microsoft.com/office/drawing/2014/main" id="{8FA5C15A-EF69-891D-6DEA-236B3F713272}"/>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6" name="Rectangle 130">
                <a:extLst>
                  <a:ext uri="{FF2B5EF4-FFF2-40B4-BE49-F238E27FC236}">
                    <a16:creationId xmlns:a16="http://schemas.microsoft.com/office/drawing/2014/main" id="{195E6E16-91F0-4240-55E0-213B350B86A1}"/>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26" name="Group 126">
              <a:extLst>
                <a:ext uri="{FF2B5EF4-FFF2-40B4-BE49-F238E27FC236}">
                  <a16:creationId xmlns:a16="http://schemas.microsoft.com/office/drawing/2014/main" id="{D945C229-F213-7A58-0050-A054DD67E6C4}"/>
                </a:ext>
              </a:extLst>
            </p:cNvPr>
            <p:cNvGrpSpPr>
              <a:grpSpLocks/>
            </p:cNvGrpSpPr>
            <p:nvPr/>
          </p:nvGrpSpPr>
          <p:grpSpPr bwMode="auto">
            <a:xfrm>
              <a:off x="5119456" y="3262055"/>
              <a:ext cx="411404" cy="296906"/>
              <a:chOff x="1236" y="3274"/>
              <a:chExt cx="521" cy="376"/>
            </a:xfrm>
            <a:solidFill>
              <a:srgbClr val="008000"/>
            </a:solidFill>
          </p:grpSpPr>
          <p:sp>
            <p:nvSpPr>
              <p:cNvPr id="289" name="Rectangle 127">
                <a:extLst>
                  <a:ext uri="{FF2B5EF4-FFF2-40B4-BE49-F238E27FC236}">
                    <a16:creationId xmlns:a16="http://schemas.microsoft.com/office/drawing/2014/main" id="{66305330-3325-C012-58D6-CC9EBCF732C9}"/>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0" name="Rectangle 128">
                <a:extLst>
                  <a:ext uri="{FF2B5EF4-FFF2-40B4-BE49-F238E27FC236}">
                    <a16:creationId xmlns:a16="http://schemas.microsoft.com/office/drawing/2014/main" id="{D9B52370-72C9-9524-8A0D-19F78664CA63}"/>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1" name="Rectangle 129">
                <a:extLst>
                  <a:ext uri="{FF2B5EF4-FFF2-40B4-BE49-F238E27FC236}">
                    <a16:creationId xmlns:a16="http://schemas.microsoft.com/office/drawing/2014/main" id="{7F8798E0-E480-A937-2C37-B9202CCE74E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92" name="Rectangle 130">
                <a:extLst>
                  <a:ext uri="{FF2B5EF4-FFF2-40B4-BE49-F238E27FC236}">
                    <a16:creationId xmlns:a16="http://schemas.microsoft.com/office/drawing/2014/main" id="{D1B26A09-8C20-D5EB-DEEE-84B26D9ADBBF}"/>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127" name="Line 133">
              <a:extLst>
                <a:ext uri="{FF2B5EF4-FFF2-40B4-BE49-F238E27FC236}">
                  <a16:creationId xmlns:a16="http://schemas.microsoft.com/office/drawing/2014/main" id="{CE0A0428-B50F-DD5C-7533-1D309BAF798E}"/>
                </a:ext>
              </a:extLst>
            </p:cNvPr>
            <p:cNvSpPr>
              <a:spLocks noChangeShapeType="1"/>
            </p:cNvSpPr>
            <p:nvPr/>
          </p:nvSpPr>
          <p:spPr bwMode="auto">
            <a:xfrm flipH="1">
              <a:off x="5529080" y="369873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28" name="Group 127">
              <a:extLst>
                <a:ext uri="{FF2B5EF4-FFF2-40B4-BE49-F238E27FC236}">
                  <a16:creationId xmlns:a16="http://schemas.microsoft.com/office/drawing/2014/main" id="{7D04F470-9E81-4BB3-86E5-3F717836D261}"/>
                </a:ext>
              </a:extLst>
            </p:cNvPr>
            <p:cNvGrpSpPr/>
            <p:nvPr/>
          </p:nvGrpSpPr>
          <p:grpSpPr>
            <a:xfrm>
              <a:off x="5929100" y="3608383"/>
              <a:ext cx="555908" cy="189514"/>
              <a:chOff x="3232149" y="4995863"/>
              <a:chExt cx="1117602" cy="381000"/>
            </a:xfrm>
          </p:grpSpPr>
          <p:sp>
            <p:nvSpPr>
              <p:cNvPr id="287" name="Rectangle 28">
                <a:extLst>
                  <a:ext uri="{FF2B5EF4-FFF2-40B4-BE49-F238E27FC236}">
                    <a16:creationId xmlns:a16="http://schemas.microsoft.com/office/drawing/2014/main" id="{179EC66A-0046-ED7C-A729-DAAD81697160}"/>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88" name="Rectangle 28">
                <a:extLst>
                  <a:ext uri="{FF2B5EF4-FFF2-40B4-BE49-F238E27FC236}">
                    <a16:creationId xmlns:a16="http://schemas.microsoft.com/office/drawing/2014/main" id="{8CFAD5CE-8C6B-D773-DF51-41767D690D40}"/>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29" name="Line 133">
              <a:extLst>
                <a:ext uri="{FF2B5EF4-FFF2-40B4-BE49-F238E27FC236}">
                  <a16:creationId xmlns:a16="http://schemas.microsoft.com/office/drawing/2014/main" id="{D84137E5-346B-4406-8DD0-8BF97F528522}"/>
                </a:ext>
              </a:extLst>
            </p:cNvPr>
            <p:cNvSpPr>
              <a:spLocks noChangeShapeType="1"/>
            </p:cNvSpPr>
            <p:nvPr/>
          </p:nvSpPr>
          <p:spPr bwMode="auto">
            <a:xfrm flipH="1">
              <a:off x="5529080" y="3919832"/>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30" name="Group 129">
              <a:extLst>
                <a:ext uri="{FF2B5EF4-FFF2-40B4-BE49-F238E27FC236}">
                  <a16:creationId xmlns:a16="http://schemas.microsoft.com/office/drawing/2014/main" id="{A9E193C4-0855-AC1E-E667-5100CC79D298}"/>
                </a:ext>
              </a:extLst>
            </p:cNvPr>
            <p:cNvGrpSpPr/>
            <p:nvPr/>
          </p:nvGrpSpPr>
          <p:grpSpPr>
            <a:xfrm>
              <a:off x="5929100" y="3829482"/>
              <a:ext cx="555908" cy="189514"/>
              <a:chOff x="3232149" y="4995863"/>
              <a:chExt cx="1117602" cy="381000"/>
            </a:xfrm>
          </p:grpSpPr>
          <p:sp>
            <p:nvSpPr>
              <p:cNvPr id="285" name="Rectangle 28">
                <a:extLst>
                  <a:ext uri="{FF2B5EF4-FFF2-40B4-BE49-F238E27FC236}">
                    <a16:creationId xmlns:a16="http://schemas.microsoft.com/office/drawing/2014/main" id="{BC1310F2-4669-1A84-F7E8-6693C5F37FDE}"/>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86" name="Rectangle 28">
                <a:extLst>
                  <a:ext uri="{FF2B5EF4-FFF2-40B4-BE49-F238E27FC236}">
                    <a16:creationId xmlns:a16="http://schemas.microsoft.com/office/drawing/2014/main" id="{205048F4-432A-447C-9AB1-D8FA6D2C58FA}"/>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31" name="Line 133">
              <a:extLst>
                <a:ext uri="{FF2B5EF4-FFF2-40B4-BE49-F238E27FC236}">
                  <a16:creationId xmlns:a16="http://schemas.microsoft.com/office/drawing/2014/main" id="{5395444F-FA8F-1DB5-865A-3BC7D0340C8F}"/>
                </a:ext>
              </a:extLst>
            </p:cNvPr>
            <p:cNvSpPr>
              <a:spLocks noChangeShapeType="1"/>
            </p:cNvSpPr>
            <p:nvPr/>
          </p:nvSpPr>
          <p:spPr bwMode="auto">
            <a:xfrm flipH="1">
              <a:off x="5529080" y="414514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32" name="Group 131">
              <a:extLst>
                <a:ext uri="{FF2B5EF4-FFF2-40B4-BE49-F238E27FC236}">
                  <a16:creationId xmlns:a16="http://schemas.microsoft.com/office/drawing/2014/main" id="{09D2C847-EF8B-84D2-2FC1-F3FBDD712395}"/>
                </a:ext>
              </a:extLst>
            </p:cNvPr>
            <p:cNvGrpSpPr/>
            <p:nvPr/>
          </p:nvGrpSpPr>
          <p:grpSpPr>
            <a:xfrm>
              <a:off x="5929100" y="4054793"/>
              <a:ext cx="555908" cy="189514"/>
              <a:chOff x="3232149" y="4995863"/>
              <a:chExt cx="1117602" cy="381000"/>
            </a:xfrm>
          </p:grpSpPr>
          <p:sp>
            <p:nvSpPr>
              <p:cNvPr id="283" name="Rectangle 28">
                <a:extLst>
                  <a:ext uri="{FF2B5EF4-FFF2-40B4-BE49-F238E27FC236}">
                    <a16:creationId xmlns:a16="http://schemas.microsoft.com/office/drawing/2014/main" id="{5494603F-1680-09D8-AE53-10CF2DF6CD11}"/>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84" name="Rectangle 28">
                <a:extLst>
                  <a:ext uri="{FF2B5EF4-FFF2-40B4-BE49-F238E27FC236}">
                    <a16:creationId xmlns:a16="http://schemas.microsoft.com/office/drawing/2014/main" id="{6F28A8AC-9B5A-B0F2-0077-3F2C4507154D}"/>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33" name="Group 126">
              <a:extLst>
                <a:ext uri="{FF2B5EF4-FFF2-40B4-BE49-F238E27FC236}">
                  <a16:creationId xmlns:a16="http://schemas.microsoft.com/office/drawing/2014/main" id="{51035D15-CF69-2F78-65EE-FB99F8214505}"/>
                </a:ext>
              </a:extLst>
            </p:cNvPr>
            <p:cNvGrpSpPr>
              <a:grpSpLocks/>
            </p:cNvGrpSpPr>
            <p:nvPr/>
          </p:nvGrpSpPr>
          <p:grpSpPr bwMode="auto">
            <a:xfrm>
              <a:off x="5119456" y="3522859"/>
              <a:ext cx="411404" cy="296906"/>
              <a:chOff x="1236" y="3274"/>
              <a:chExt cx="521" cy="376"/>
            </a:xfrm>
            <a:solidFill>
              <a:srgbClr val="008000"/>
            </a:solidFill>
          </p:grpSpPr>
          <p:sp>
            <p:nvSpPr>
              <p:cNvPr id="279" name="Rectangle 127">
                <a:extLst>
                  <a:ext uri="{FF2B5EF4-FFF2-40B4-BE49-F238E27FC236}">
                    <a16:creationId xmlns:a16="http://schemas.microsoft.com/office/drawing/2014/main" id="{B57AF381-3206-B313-D570-926C33D2576B}"/>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80" name="Rectangle 128">
                <a:extLst>
                  <a:ext uri="{FF2B5EF4-FFF2-40B4-BE49-F238E27FC236}">
                    <a16:creationId xmlns:a16="http://schemas.microsoft.com/office/drawing/2014/main" id="{881DE1DC-D709-0937-1E41-AAE53D804AF6}"/>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81" name="Rectangle 129">
                <a:extLst>
                  <a:ext uri="{FF2B5EF4-FFF2-40B4-BE49-F238E27FC236}">
                    <a16:creationId xmlns:a16="http://schemas.microsoft.com/office/drawing/2014/main" id="{2101D5FE-52B3-75A2-BD0D-5A698C5DEDA1}"/>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82" name="Rectangle 130">
                <a:extLst>
                  <a:ext uri="{FF2B5EF4-FFF2-40B4-BE49-F238E27FC236}">
                    <a16:creationId xmlns:a16="http://schemas.microsoft.com/office/drawing/2014/main" id="{0350308E-DC50-B830-D415-13580F7DF1E3}"/>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34" name="Group 126">
              <a:extLst>
                <a:ext uri="{FF2B5EF4-FFF2-40B4-BE49-F238E27FC236}">
                  <a16:creationId xmlns:a16="http://schemas.microsoft.com/office/drawing/2014/main" id="{DB863EAD-D3A2-B5D6-A2C9-7EB672F1E617}"/>
                </a:ext>
              </a:extLst>
            </p:cNvPr>
            <p:cNvGrpSpPr>
              <a:grpSpLocks/>
            </p:cNvGrpSpPr>
            <p:nvPr/>
          </p:nvGrpSpPr>
          <p:grpSpPr bwMode="auto">
            <a:xfrm>
              <a:off x="5119456" y="3754492"/>
              <a:ext cx="411404" cy="296906"/>
              <a:chOff x="1236" y="3274"/>
              <a:chExt cx="521" cy="376"/>
            </a:xfrm>
            <a:solidFill>
              <a:srgbClr val="008000"/>
            </a:solidFill>
          </p:grpSpPr>
          <p:sp>
            <p:nvSpPr>
              <p:cNvPr id="275" name="Rectangle 127">
                <a:extLst>
                  <a:ext uri="{FF2B5EF4-FFF2-40B4-BE49-F238E27FC236}">
                    <a16:creationId xmlns:a16="http://schemas.microsoft.com/office/drawing/2014/main" id="{84FAD68A-9D8C-D28E-1A56-445EA47B6E1A}"/>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76" name="Rectangle 128">
                <a:extLst>
                  <a:ext uri="{FF2B5EF4-FFF2-40B4-BE49-F238E27FC236}">
                    <a16:creationId xmlns:a16="http://schemas.microsoft.com/office/drawing/2014/main" id="{0F6DD0FA-9F07-1331-5FEA-F07EB1AD5EF4}"/>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77" name="Rectangle 129">
                <a:extLst>
                  <a:ext uri="{FF2B5EF4-FFF2-40B4-BE49-F238E27FC236}">
                    <a16:creationId xmlns:a16="http://schemas.microsoft.com/office/drawing/2014/main" id="{F4C52B70-A55C-C9C9-6139-7E2E6B3EED74}"/>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78" name="Rectangle 130">
                <a:extLst>
                  <a:ext uri="{FF2B5EF4-FFF2-40B4-BE49-F238E27FC236}">
                    <a16:creationId xmlns:a16="http://schemas.microsoft.com/office/drawing/2014/main" id="{BA70E45C-4532-1640-AD83-DDAF9078FC78}"/>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35" name="Group 126">
              <a:extLst>
                <a:ext uri="{FF2B5EF4-FFF2-40B4-BE49-F238E27FC236}">
                  <a16:creationId xmlns:a16="http://schemas.microsoft.com/office/drawing/2014/main" id="{F0452F37-EC37-5A8A-D329-648B897B6F76}"/>
                </a:ext>
              </a:extLst>
            </p:cNvPr>
            <p:cNvGrpSpPr>
              <a:grpSpLocks/>
            </p:cNvGrpSpPr>
            <p:nvPr/>
          </p:nvGrpSpPr>
          <p:grpSpPr bwMode="auto">
            <a:xfrm>
              <a:off x="5119456" y="3986127"/>
              <a:ext cx="411404" cy="296906"/>
              <a:chOff x="1236" y="3274"/>
              <a:chExt cx="521" cy="376"/>
            </a:xfrm>
            <a:solidFill>
              <a:srgbClr val="008000"/>
            </a:solidFill>
          </p:grpSpPr>
          <p:sp>
            <p:nvSpPr>
              <p:cNvPr id="271" name="Rectangle 127">
                <a:extLst>
                  <a:ext uri="{FF2B5EF4-FFF2-40B4-BE49-F238E27FC236}">
                    <a16:creationId xmlns:a16="http://schemas.microsoft.com/office/drawing/2014/main" id="{293ED307-84C2-2A86-60F4-B3F0DA63449B}"/>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72" name="Rectangle 128">
                <a:extLst>
                  <a:ext uri="{FF2B5EF4-FFF2-40B4-BE49-F238E27FC236}">
                    <a16:creationId xmlns:a16="http://schemas.microsoft.com/office/drawing/2014/main" id="{2D33A28C-9214-7DB2-C994-F214F1A83BA8}"/>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73" name="Rectangle 129">
                <a:extLst>
                  <a:ext uri="{FF2B5EF4-FFF2-40B4-BE49-F238E27FC236}">
                    <a16:creationId xmlns:a16="http://schemas.microsoft.com/office/drawing/2014/main" id="{C92717BB-60BD-B311-EDB3-0ACCFCA3FC1C}"/>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74" name="Rectangle 130">
                <a:extLst>
                  <a:ext uri="{FF2B5EF4-FFF2-40B4-BE49-F238E27FC236}">
                    <a16:creationId xmlns:a16="http://schemas.microsoft.com/office/drawing/2014/main" id="{901B80E0-87C0-BC21-C1E7-355DE80CFB13}"/>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136" name="Line 133">
              <a:extLst>
                <a:ext uri="{FF2B5EF4-FFF2-40B4-BE49-F238E27FC236}">
                  <a16:creationId xmlns:a16="http://schemas.microsoft.com/office/drawing/2014/main" id="{83B74E27-5382-1D75-79BE-D6179B688330}"/>
                </a:ext>
              </a:extLst>
            </p:cNvPr>
            <p:cNvSpPr>
              <a:spLocks noChangeShapeType="1"/>
            </p:cNvSpPr>
            <p:nvPr/>
          </p:nvSpPr>
          <p:spPr bwMode="auto">
            <a:xfrm flipH="1">
              <a:off x="5529080" y="4422805"/>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37" name="Group 136">
              <a:extLst>
                <a:ext uri="{FF2B5EF4-FFF2-40B4-BE49-F238E27FC236}">
                  <a16:creationId xmlns:a16="http://schemas.microsoft.com/office/drawing/2014/main" id="{9D7D8B51-A1B2-3E8E-BCDA-5B3DE4FFF1B4}"/>
                </a:ext>
              </a:extLst>
            </p:cNvPr>
            <p:cNvGrpSpPr/>
            <p:nvPr/>
          </p:nvGrpSpPr>
          <p:grpSpPr>
            <a:xfrm>
              <a:off x="5929100" y="4332455"/>
              <a:ext cx="555908" cy="189514"/>
              <a:chOff x="3232149" y="4995863"/>
              <a:chExt cx="1117602" cy="381000"/>
            </a:xfrm>
          </p:grpSpPr>
          <p:sp>
            <p:nvSpPr>
              <p:cNvPr id="269" name="Rectangle 28">
                <a:extLst>
                  <a:ext uri="{FF2B5EF4-FFF2-40B4-BE49-F238E27FC236}">
                    <a16:creationId xmlns:a16="http://schemas.microsoft.com/office/drawing/2014/main" id="{69B26B11-9445-B514-AE81-0BC24AA765C0}"/>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70" name="Rectangle 28">
                <a:extLst>
                  <a:ext uri="{FF2B5EF4-FFF2-40B4-BE49-F238E27FC236}">
                    <a16:creationId xmlns:a16="http://schemas.microsoft.com/office/drawing/2014/main" id="{34F45E11-D417-2333-973F-567C63823FF5}"/>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38" name="Line 133">
              <a:extLst>
                <a:ext uri="{FF2B5EF4-FFF2-40B4-BE49-F238E27FC236}">
                  <a16:creationId xmlns:a16="http://schemas.microsoft.com/office/drawing/2014/main" id="{992EEF31-982D-DB81-7C0F-6616D460A408}"/>
                </a:ext>
              </a:extLst>
            </p:cNvPr>
            <p:cNvSpPr>
              <a:spLocks noChangeShapeType="1"/>
            </p:cNvSpPr>
            <p:nvPr/>
          </p:nvSpPr>
          <p:spPr bwMode="auto">
            <a:xfrm flipH="1">
              <a:off x="5529080" y="4643904"/>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39" name="Group 138">
              <a:extLst>
                <a:ext uri="{FF2B5EF4-FFF2-40B4-BE49-F238E27FC236}">
                  <a16:creationId xmlns:a16="http://schemas.microsoft.com/office/drawing/2014/main" id="{DF1D7735-BE9D-1BD8-00A4-A8A28C461ADE}"/>
                </a:ext>
              </a:extLst>
            </p:cNvPr>
            <p:cNvGrpSpPr/>
            <p:nvPr/>
          </p:nvGrpSpPr>
          <p:grpSpPr>
            <a:xfrm>
              <a:off x="5929100" y="4553554"/>
              <a:ext cx="555908" cy="189514"/>
              <a:chOff x="3232149" y="4995863"/>
              <a:chExt cx="1117602" cy="381000"/>
            </a:xfrm>
          </p:grpSpPr>
          <p:sp>
            <p:nvSpPr>
              <p:cNvPr id="267" name="Rectangle 28">
                <a:extLst>
                  <a:ext uri="{FF2B5EF4-FFF2-40B4-BE49-F238E27FC236}">
                    <a16:creationId xmlns:a16="http://schemas.microsoft.com/office/drawing/2014/main" id="{194EB7E1-47E5-0AA4-23E3-2FEFD832E219}"/>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68" name="Rectangle 28">
                <a:extLst>
                  <a:ext uri="{FF2B5EF4-FFF2-40B4-BE49-F238E27FC236}">
                    <a16:creationId xmlns:a16="http://schemas.microsoft.com/office/drawing/2014/main" id="{88DEA907-6C06-A78E-7CC2-D752F2562E8F}"/>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40" name="Line 133">
              <a:extLst>
                <a:ext uri="{FF2B5EF4-FFF2-40B4-BE49-F238E27FC236}">
                  <a16:creationId xmlns:a16="http://schemas.microsoft.com/office/drawing/2014/main" id="{4852FB36-A7A6-209C-444F-A089EC546DA8}"/>
                </a:ext>
              </a:extLst>
            </p:cNvPr>
            <p:cNvSpPr>
              <a:spLocks noChangeShapeType="1"/>
            </p:cNvSpPr>
            <p:nvPr/>
          </p:nvSpPr>
          <p:spPr bwMode="auto">
            <a:xfrm flipH="1">
              <a:off x="5529080" y="4869215"/>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41" name="Group 140">
              <a:extLst>
                <a:ext uri="{FF2B5EF4-FFF2-40B4-BE49-F238E27FC236}">
                  <a16:creationId xmlns:a16="http://schemas.microsoft.com/office/drawing/2014/main" id="{DF4156FC-21A0-AFC9-1251-3A0896C6DC84}"/>
                </a:ext>
              </a:extLst>
            </p:cNvPr>
            <p:cNvGrpSpPr/>
            <p:nvPr/>
          </p:nvGrpSpPr>
          <p:grpSpPr>
            <a:xfrm>
              <a:off x="5929100" y="4778865"/>
              <a:ext cx="555908" cy="189514"/>
              <a:chOff x="3232149" y="4995863"/>
              <a:chExt cx="1117602" cy="381000"/>
            </a:xfrm>
          </p:grpSpPr>
          <p:sp>
            <p:nvSpPr>
              <p:cNvPr id="265" name="Rectangle 28">
                <a:extLst>
                  <a:ext uri="{FF2B5EF4-FFF2-40B4-BE49-F238E27FC236}">
                    <a16:creationId xmlns:a16="http://schemas.microsoft.com/office/drawing/2014/main" id="{5A1776DF-5D16-1D87-4184-D9C92D164189}"/>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66" name="Rectangle 28">
                <a:extLst>
                  <a:ext uri="{FF2B5EF4-FFF2-40B4-BE49-F238E27FC236}">
                    <a16:creationId xmlns:a16="http://schemas.microsoft.com/office/drawing/2014/main" id="{E79F806F-A897-6A89-0FE3-6F3156FD6079}"/>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42" name="Group 126">
              <a:extLst>
                <a:ext uri="{FF2B5EF4-FFF2-40B4-BE49-F238E27FC236}">
                  <a16:creationId xmlns:a16="http://schemas.microsoft.com/office/drawing/2014/main" id="{B563CA12-3DE4-7C1D-518B-D0BE0F405E15}"/>
                </a:ext>
              </a:extLst>
            </p:cNvPr>
            <p:cNvGrpSpPr>
              <a:grpSpLocks/>
            </p:cNvGrpSpPr>
            <p:nvPr/>
          </p:nvGrpSpPr>
          <p:grpSpPr bwMode="auto">
            <a:xfrm>
              <a:off x="5119456" y="4246931"/>
              <a:ext cx="411404" cy="296906"/>
              <a:chOff x="1236" y="3274"/>
              <a:chExt cx="521" cy="376"/>
            </a:xfrm>
            <a:solidFill>
              <a:srgbClr val="008000"/>
            </a:solidFill>
          </p:grpSpPr>
          <p:sp>
            <p:nvSpPr>
              <p:cNvPr id="261" name="Rectangle 127">
                <a:extLst>
                  <a:ext uri="{FF2B5EF4-FFF2-40B4-BE49-F238E27FC236}">
                    <a16:creationId xmlns:a16="http://schemas.microsoft.com/office/drawing/2014/main" id="{2DCE382C-4DF5-45D9-42A4-3F3B74D982D3}"/>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62" name="Rectangle 128">
                <a:extLst>
                  <a:ext uri="{FF2B5EF4-FFF2-40B4-BE49-F238E27FC236}">
                    <a16:creationId xmlns:a16="http://schemas.microsoft.com/office/drawing/2014/main" id="{BFA69BB4-6474-7E40-6740-011223E4AE77}"/>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63" name="Rectangle 129">
                <a:extLst>
                  <a:ext uri="{FF2B5EF4-FFF2-40B4-BE49-F238E27FC236}">
                    <a16:creationId xmlns:a16="http://schemas.microsoft.com/office/drawing/2014/main" id="{809561D7-0178-7AF4-C8B1-1CA3502E89D1}"/>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64" name="Rectangle 130">
                <a:extLst>
                  <a:ext uri="{FF2B5EF4-FFF2-40B4-BE49-F238E27FC236}">
                    <a16:creationId xmlns:a16="http://schemas.microsoft.com/office/drawing/2014/main" id="{E237DD1B-2BE0-DC6A-D099-46CBC9889362}"/>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43" name="Group 126">
              <a:extLst>
                <a:ext uri="{FF2B5EF4-FFF2-40B4-BE49-F238E27FC236}">
                  <a16:creationId xmlns:a16="http://schemas.microsoft.com/office/drawing/2014/main" id="{936251F9-0AB1-AE9D-A195-8A453CD4D659}"/>
                </a:ext>
              </a:extLst>
            </p:cNvPr>
            <p:cNvGrpSpPr>
              <a:grpSpLocks/>
            </p:cNvGrpSpPr>
            <p:nvPr/>
          </p:nvGrpSpPr>
          <p:grpSpPr bwMode="auto">
            <a:xfrm>
              <a:off x="5119456" y="4478564"/>
              <a:ext cx="411404" cy="296906"/>
              <a:chOff x="1236" y="3274"/>
              <a:chExt cx="521" cy="376"/>
            </a:xfrm>
            <a:solidFill>
              <a:srgbClr val="008000"/>
            </a:solidFill>
          </p:grpSpPr>
          <p:sp>
            <p:nvSpPr>
              <p:cNvPr id="257" name="Rectangle 127">
                <a:extLst>
                  <a:ext uri="{FF2B5EF4-FFF2-40B4-BE49-F238E27FC236}">
                    <a16:creationId xmlns:a16="http://schemas.microsoft.com/office/drawing/2014/main" id="{70E11C2A-2951-7133-1960-D23C4F680852}"/>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58" name="Rectangle 128">
                <a:extLst>
                  <a:ext uri="{FF2B5EF4-FFF2-40B4-BE49-F238E27FC236}">
                    <a16:creationId xmlns:a16="http://schemas.microsoft.com/office/drawing/2014/main" id="{F74D7CB6-2ABA-FA51-A9AC-8BBB25A8A78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59" name="Rectangle 129">
                <a:extLst>
                  <a:ext uri="{FF2B5EF4-FFF2-40B4-BE49-F238E27FC236}">
                    <a16:creationId xmlns:a16="http://schemas.microsoft.com/office/drawing/2014/main" id="{286E49DD-9026-4780-3216-AD25D64DAB7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60" name="Rectangle 130">
                <a:extLst>
                  <a:ext uri="{FF2B5EF4-FFF2-40B4-BE49-F238E27FC236}">
                    <a16:creationId xmlns:a16="http://schemas.microsoft.com/office/drawing/2014/main" id="{6EEA0CD2-C3F9-E545-8DE2-993A9D89692D}"/>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44" name="Group 126">
              <a:extLst>
                <a:ext uri="{FF2B5EF4-FFF2-40B4-BE49-F238E27FC236}">
                  <a16:creationId xmlns:a16="http://schemas.microsoft.com/office/drawing/2014/main" id="{601B0E2B-3804-B5D6-02E1-45AAF5DB473D}"/>
                </a:ext>
              </a:extLst>
            </p:cNvPr>
            <p:cNvGrpSpPr>
              <a:grpSpLocks/>
            </p:cNvGrpSpPr>
            <p:nvPr/>
          </p:nvGrpSpPr>
          <p:grpSpPr bwMode="auto">
            <a:xfrm>
              <a:off x="5119456" y="4710199"/>
              <a:ext cx="411404" cy="296906"/>
              <a:chOff x="1236" y="3274"/>
              <a:chExt cx="521" cy="376"/>
            </a:xfrm>
            <a:solidFill>
              <a:srgbClr val="008000"/>
            </a:solidFill>
          </p:grpSpPr>
          <p:sp>
            <p:nvSpPr>
              <p:cNvPr id="253" name="Rectangle 127">
                <a:extLst>
                  <a:ext uri="{FF2B5EF4-FFF2-40B4-BE49-F238E27FC236}">
                    <a16:creationId xmlns:a16="http://schemas.microsoft.com/office/drawing/2014/main" id="{079DE53E-EDB7-27D4-3D52-6600471A96C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54" name="Rectangle 128">
                <a:extLst>
                  <a:ext uri="{FF2B5EF4-FFF2-40B4-BE49-F238E27FC236}">
                    <a16:creationId xmlns:a16="http://schemas.microsoft.com/office/drawing/2014/main" id="{17D34FFB-4B03-8949-723E-D48058A052A5}"/>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55" name="Rectangle 129">
                <a:extLst>
                  <a:ext uri="{FF2B5EF4-FFF2-40B4-BE49-F238E27FC236}">
                    <a16:creationId xmlns:a16="http://schemas.microsoft.com/office/drawing/2014/main" id="{3240E161-367A-DF5E-4AC2-7DB0B347784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56" name="Rectangle 130">
                <a:extLst>
                  <a:ext uri="{FF2B5EF4-FFF2-40B4-BE49-F238E27FC236}">
                    <a16:creationId xmlns:a16="http://schemas.microsoft.com/office/drawing/2014/main" id="{2DBD7F45-1F15-9F92-D86C-679D913CE9F4}"/>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145" name="Line 133">
              <a:extLst>
                <a:ext uri="{FF2B5EF4-FFF2-40B4-BE49-F238E27FC236}">
                  <a16:creationId xmlns:a16="http://schemas.microsoft.com/office/drawing/2014/main" id="{6B841ADE-5078-86B4-F299-96B7732397DA}"/>
                </a:ext>
              </a:extLst>
            </p:cNvPr>
            <p:cNvSpPr>
              <a:spLocks noChangeShapeType="1"/>
            </p:cNvSpPr>
            <p:nvPr/>
          </p:nvSpPr>
          <p:spPr bwMode="auto">
            <a:xfrm flipH="1">
              <a:off x="5529080" y="5146877"/>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46" name="Group 145">
              <a:extLst>
                <a:ext uri="{FF2B5EF4-FFF2-40B4-BE49-F238E27FC236}">
                  <a16:creationId xmlns:a16="http://schemas.microsoft.com/office/drawing/2014/main" id="{93C624C4-B3B3-74C5-B1EF-A19EE4738D20}"/>
                </a:ext>
              </a:extLst>
            </p:cNvPr>
            <p:cNvGrpSpPr/>
            <p:nvPr/>
          </p:nvGrpSpPr>
          <p:grpSpPr>
            <a:xfrm>
              <a:off x="5929100" y="5056527"/>
              <a:ext cx="555908" cy="189514"/>
              <a:chOff x="3232149" y="4995863"/>
              <a:chExt cx="1117602" cy="381000"/>
            </a:xfrm>
          </p:grpSpPr>
          <p:sp>
            <p:nvSpPr>
              <p:cNvPr id="251" name="Rectangle 28">
                <a:extLst>
                  <a:ext uri="{FF2B5EF4-FFF2-40B4-BE49-F238E27FC236}">
                    <a16:creationId xmlns:a16="http://schemas.microsoft.com/office/drawing/2014/main" id="{6920B543-D036-147A-BC88-F829ECB58FBB}"/>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52" name="Rectangle 28">
                <a:extLst>
                  <a:ext uri="{FF2B5EF4-FFF2-40B4-BE49-F238E27FC236}">
                    <a16:creationId xmlns:a16="http://schemas.microsoft.com/office/drawing/2014/main" id="{9B00E68D-CEE1-5D87-F072-F0EC6067E6F1}"/>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47" name="Line 133">
              <a:extLst>
                <a:ext uri="{FF2B5EF4-FFF2-40B4-BE49-F238E27FC236}">
                  <a16:creationId xmlns:a16="http://schemas.microsoft.com/office/drawing/2014/main" id="{95ABE1AA-8B01-1648-E0CA-AA66AEC1B3D8}"/>
                </a:ext>
              </a:extLst>
            </p:cNvPr>
            <p:cNvSpPr>
              <a:spLocks noChangeShapeType="1"/>
            </p:cNvSpPr>
            <p:nvPr/>
          </p:nvSpPr>
          <p:spPr bwMode="auto">
            <a:xfrm flipH="1">
              <a:off x="5529080" y="5367976"/>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48" name="Group 147">
              <a:extLst>
                <a:ext uri="{FF2B5EF4-FFF2-40B4-BE49-F238E27FC236}">
                  <a16:creationId xmlns:a16="http://schemas.microsoft.com/office/drawing/2014/main" id="{23F7F54E-C68E-B0CF-321E-784B2C90D0DB}"/>
                </a:ext>
              </a:extLst>
            </p:cNvPr>
            <p:cNvGrpSpPr/>
            <p:nvPr/>
          </p:nvGrpSpPr>
          <p:grpSpPr>
            <a:xfrm>
              <a:off x="5929100" y="5277626"/>
              <a:ext cx="555908" cy="189514"/>
              <a:chOff x="3232149" y="4995863"/>
              <a:chExt cx="1117602" cy="381000"/>
            </a:xfrm>
          </p:grpSpPr>
          <p:sp>
            <p:nvSpPr>
              <p:cNvPr id="249" name="Rectangle 28">
                <a:extLst>
                  <a:ext uri="{FF2B5EF4-FFF2-40B4-BE49-F238E27FC236}">
                    <a16:creationId xmlns:a16="http://schemas.microsoft.com/office/drawing/2014/main" id="{C475EEDA-4F3D-8DEB-0111-0E0D4FC6C0DB}"/>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50" name="Rectangle 28">
                <a:extLst>
                  <a:ext uri="{FF2B5EF4-FFF2-40B4-BE49-F238E27FC236}">
                    <a16:creationId xmlns:a16="http://schemas.microsoft.com/office/drawing/2014/main" id="{9174A357-4369-6CE9-CF02-ABEADD6810E4}"/>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49" name="Line 133">
              <a:extLst>
                <a:ext uri="{FF2B5EF4-FFF2-40B4-BE49-F238E27FC236}">
                  <a16:creationId xmlns:a16="http://schemas.microsoft.com/office/drawing/2014/main" id="{BE5382EA-3547-BA42-70A8-E491D33E1AF3}"/>
                </a:ext>
              </a:extLst>
            </p:cNvPr>
            <p:cNvSpPr>
              <a:spLocks noChangeShapeType="1"/>
            </p:cNvSpPr>
            <p:nvPr/>
          </p:nvSpPr>
          <p:spPr bwMode="auto">
            <a:xfrm flipH="1">
              <a:off x="5529080" y="5593287"/>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50" name="Group 149">
              <a:extLst>
                <a:ext uri="{FF2B5EF4-FFF2-40B4-BE49-F238E27FC236}">
                  <a16:creationId xmlns:a16="http://schemas.microsoft.com/office/drawing/2014/main" id="{71A2BAA3-BD9E-9473-A9ED-09B4B921EA52}"/>
                </a:ext>
              </a:extLst>
            </p:cNvPr>
            <p:cNvGrpSpPr/>
            <p:nvPr/>
          </p:nvGrpSpPr>
          <p:grpSpPr>
            <a:xfrm>
              <a:off x="5929100" y="5502937"/>
              <a:ext cx="555908" cy="189514"/>
              <a:chOff x="3232149" y="4995863"/>
              <a:chExt cx="1117602" cy="381000"/>
            </a:xfrm>
          </p:grpSpPr>
          <p:sp>
            <p:nvSpPr>
              <p:cNvPr id="247" name="Rectangle 28">
                <a:extLst>
                  <a:ext uri="{FF2B5EF4-FFF2-40B4-BE49-F238E27FC236}">
                    <a16:creationId xmlns:a16="http://schemas.microsoft.com/office/drawing/2014/main" id="{2FAAB082-BDD6-8C4B-E9C2-CDCC5066312F}"/>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48" name="Rectangle 28">
                <a:extLst>
                  <a:ext uri="{FF2B5EF4-FFF2-40B4-BE49-F238E27FC236}">
                    <a16:creationId xmlns:a16="http://schemas.microsoft.com/office/drawing/2014/main" id="{60951AA8-30EA-0941-91A2-ECA9C07F5490}"/>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51" name="Group 126">
              <a:extLst>
                <a:ext uri="{FF2B5EF4-FFF2-40B4-BE49-F238E27FC236}">
                  <a16:creationId xmlns:a16="http://schemas.microsoft.com/office/drawing/2014/main" id="{4C40E8D5-DCC8-95B1-028C-11ADC46DC839}"/>
                </a:ext>
              </a:extLst>
            </p:cNvPr>
            <p:cNvGrpSpPr>
              <a:grpSpLocks/>
            </p:cNvGrpSpPr>
            <p:nvPr/>
          </p:nvGrpSpPr>
          <p:grpSpPr bwMode="auto">
            <a:xfrm>
              <a:off x="5119456" y="4971003"/>
              <a:ext cx="411404" cy="296906"/>
              <a:chOff x="1236" y="3274"/>
              <a:chExt cx="521" cy="376"/>
            </a:xfrm>
            <a:solidFill>
              <a:srgbClr val="008000"/>
            </a:solidFill>
          </p:grpSpPr>
          <p:sp>
            <p:nvSpPr>
              <p:cNvPr id="243" name="Rectangle 127">
                <a:extLst>
                  <a:ext uri="{FF2B5EF4-FFF2-40B4-BE49-F238E27FC236}">
                    <a16:creationId xmlns:a16="http://schemas.microsoft.com/office/drawing/2014/main" id="{0251E674-090F-3D66-B400-DF2289ACFDFF}"/>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44" name="Rectangle 128">
                <a:extLst>
                  <a:ext uri="{FF2B5EF4-FFF2-40B4-BE49-F238E27FC236}">
                    <a16:creationId xmlns:a16="http://schemas.microsoft.com/office/drawing/2014/main" id="{37EE3515-62C1-3E01-91A2-A1454227454A}"/>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45" name="Rectangle 129">
                <a:extLst>
                  <a:ext uri="{FF2B5EF4-FFF2-40B4-BE49-F238E27FC236}">
                    <a16:creationId xmlns:a16="http://schemas.microsoft.com/office/drawing/2014/main" id="{108E114D-9A40-2574-7267-7D09975E354E}"/>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46" name="Rectangle 130">
                <a:extLst>
                  <a:ext uri="{FF2B5EF4-FFF2-40B4-BE49-F238E27FC236}">
                    <a16:creationId xmlns:a16="http://schemas.microsoft.com/office/drawing/2014/main" id="{55B28650-988B-7B5C-53CD-69B2F8507663}"/>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52" name="Group 126">
              <a:extLst>
                <a:ext uri="{FF2B5EF4-FFF2-40B4-BE49-F238E27FC236}">
                  <a16:creationId xmlns:a16="http://schemas.microsoft.com/office/drawing/2014/main" id="{5B2486D0-9E44-5D55-1748-4B5BE451AB91}"/>
                </a:ext>
              </a:extLst>
            </p:cNvPr>
            <p:cNvGrpSpPr>
              <a:grpSpLocks/>
            </p:cNvGrpSpPr>
            <p:nvPr/>
          </p:nvGrpSpPr>
          <p:grpSpPr bwMode="auto">
            <a:xfrm>
              <a:off x="5119456" y="5202636"/>
              <a:ext cx="411404" cy="296906"/>
              <a:chOff x="1236" y="3274"/>
              <a:chExt cx="521" cy="376"/>
            </a:xfrm>
            <a:solidFill>
              <a:srgbClr val="008000"/>
            </a:solidFill>
          </p:grpSpPr>
          <p:sp>
            <p:nvSpPr>
              <p:cNvPr id="239" name="Rectangle 127">
                <a:extLst>
                  <a:ext uri="{FF2B5EF4-FFF2-40B4-BE49-F238E27FC236}">
                    <a16:creationId xmlns:a16="http://schemas.microsoft.com/office/drawing/2014/main" id="{C7DF1971-946E-C56D-1266-4B7B909E1850}"/>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40" name="Rectangle 128">
                <a:extLst>
                  <a:ext uri="{FF2B5EF4-FFF2-40B4-BE49-F238E27FC236}">
                    <a16:creationId xmlns:a16="http://schemas.microsoft.com/office/drawing/2014/main" id="{B88AEF20-3DB7-F123-B0DB-FF6989A8C6F6}"/>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41" name="Rectangle 129">
                <a:extLst>
                  <a:ext uri="{FF2B5EF4-FFF2-40B4-BE49-F238E27FC236}">
                    <a16:creationId xmlns:a16="http://schemas.microsoft.com/office/drawing/2014/main" id="{39F633DB-9C6F-3B80-DDC8-827D953D0E43}"/>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42" name="Rectangle 130">
                <a:extLst>
                  <a:ext uri="{FF2B5EF4-FFF2-40B4-BE49-F238E27FC236}">
                    <a16:creationId xmlns:a16="http://schemas.microsoft.com/office/drawing/2014/main" id="{A5EA2D1E-566B-65CF-CBC2-792ABD9DACF0}"/>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53" name="Group 126">
              <a:extLst>
                <a:ext uri="{FF2B5EF4-FFF2-40B4-BE49-F238E27FC236}">
                  <a16:creationId xmlns:a16="http://schemas.microsoft.com/office/drawing/2014/main" id="{35FAC35A-E81E-34F1-0A53-66D32A786EC2}"/>
                </a:ext>
              </a:extLst>
            </p:cNvPr>
            <p:cNvGrpSpPr>
              <a:grpSpLocks/>
            </p:cNvGrpSpPr>
            <p:nvPr/>
          </p:nvGrpSpPr>
          <p:grpSpPr bwMode="auto">
            <a:xfrm>
              <a:off x="5119456" y="5434271"/>
              <a:ext cx="411404" cy="296906"/>
              <a:chOff x="1236" y="3274"/>
              <a:chExt cx="521" cy="376"/>
            </a:xfrm>
            <a:solidFill>
              <a:srgbClr val="008000"/>
            </a:solidFill>
          </p:grpSpPr>
          <p:sp>
            <p:nvSpPr>
              <p:cNvPr id="235" name="Rectangle 127">
                <a:extLst>
                  <a:ext uri="{FF2B5EF4-FFF2-40B4-BE49-F238E27FC236}">
                    <a16:creationId xmlns:a16="http://schemas.microsoft.com/office/drawing/2014/main" id="{3318C48B-B0AA-928A-C5C1-0DB0B86BE0D3}"/>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36" name="Rectangle 128">
                <a:extLst>
                  <a:ext uri="{FF2B5EF4-FFF2-40B4-BE49-F238E27FC236}">
                    <a16:creationId xmlns:a16="http://schemas.microsoft.com/office/drawing/2014/main" id="{5094CABF-BB50-489E-E6B6-4CF74EB77A55}"/>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37" name="Rectangle 129">
                <a:extLst>
                  <a:ext uri="{FF2B5EF4-FFF2-40B4-BE49-F238E27FC236}">
                    <a16:creationId xmlns:a16="http://schemas.microsoft.com/office/drawing/2014/main" id="{21550013-44D5-1683-AFF8-6745B61AA99E}"/>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38" name="Rectangle 130">
                <a:extLst>
                  <a:ext uri="{FF2B5EF4-FFF2-40B4-BE49-F238E27FC236}">
                    <a16:creationId xmlns:a16="http://schemas.microsoft.com/office/drawing/2014/main" id="{A98212A4-77DF-28D3-3E42-2AA0EDCA622A}"/>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154" name="Line 133">
              <a:extLst>
                <a:ext uri="{FF2B5EF4-FFF2-40B4-BE49-F238E27FC236}">
                  <a16:creationId xmlns:a16="http://schemas.microsoft.com/office/drawing/2014/main" id="{CACAF01F-99D8-F2D1-66B3-EAA627C01457}"/>
                </a:ext>
              </a:extLst>
            </p:cNvPr>
            <p:cNvSpPr>
              <a:spLocks noChangeShapeType="1"/>
            </p:cNvSpPr>
            <p:nvPr/>
          </p:nvSpPr>
          <p:spPr bwMode="auto">
            <a:xfrm flipH="1">
              <a:off x="5529080" y="5870949"/>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55" name="Group 154">
              <a:extLst>
                <a:ext uri="{FF2B5EF4-FFF2-40B4-BE49-F238E27FC236}">
                  <a16:creationId xmlns:a16="http://schemas.microsoft.com/office/drawing/2014/main" id="{60BB9C3E-EAC7-A405-FA59-B38CE05A1CA5}"/>
                </a:ext>
              </a:extLst>
            </p:cNvPr>
            <p:cNvGrpSpPr/>
            <p:nvPr/>
          </p:nvGrpSpPr>
          <p:grpSpPr>
            <a:xfrm>
              <a:off x="5929100" y="5780599"/>
              <a:ext cx="555908" cy="189514"/>
              <a:chOff x="3232149" y="4995863"/>
              <a:chExt cx="1117602" cy="381000"/>
            </a:xfrm>
          </p:grpSpPr>
          <p:sp>
            <p:nvSpPr>
              <p:cNvPr id="233" name="Rectangle 28">
                <a:extLst>
                  <a:ext uri="{FF2B5EF4-FFF2-40B4-BE49-F238E27FC236}">
                    <a16:creationId xmlns:a16="http://schemas.microsoft.com/office/drawing/2014/main" id="{4BDB8235-AC1E-F187-C2DC-357F4295235E}"/>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34" name="Rectangle 28">
                <a:extLst>
                  <a:ext uri="{FF2B5EF4-FFF2-40B4-BE49-F238E27FC236}">
                    <a16:creationId xmlns:a16="http://schemas.microsoft.com/office/drawing/2014/main" id="{C5552ACE-C0B3-126D-AD55-186F696B8785}"/>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56" name="Line 133">
              <a:extLst>
                <a:ext uri="{FF2B5EF4-FFF2-40B4-BE49-F238E27FC236}">
                  <a16:creationId xmlns:a16="http://schemas.microsoft.com/office/drawing/2014/main" id="{5D4CEDDA-D38C-46BD-D11A-645B82CEA4CE}"/>
                </a:ext>
              </a:extLst>
            </p:cNvPr>
            <p:cNvSpPr>
              <a:spLocks noChangeShapeType="1"/>
            </p:cNvSpPr>
            <p:nvPr/>
          </p:nvSpPr>
          <p:spPr bwMode="auto">
            <a:xfrm flipH="1">
              <a:off x="5529080" y="6092048"/>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57" name="Group 156">
              <a:extLst>
                <a:ext uri="{FF2B5EF4-FFF2-40B4-BE49-F238E27FC236}">
                  <a16:creationId xmlns:a16="http://schemas.microsoft.com/office/drawing/2014/main" id="{BC15B98D-2355-AC2C-5F39-76EC257F3131}"/>
                </a:ext>
              </a:extLst>
            </p:cNvPr>
            <p:cNvGrpSpPr/>
            <p:nvPr/>
          </p:nvGrpSpPr>
          <p:grpSpPr>
            <a:xfrm>
              <a:off x="5929100" y="6001698"/>
              <a:ext cx="555908" cy="189514"/>
              <a:chOff x="3232149" y="4995863"/>
              <a:chExt cx="1117602" cy="381000"/>
            </a:xfrm>
          </p:grpSpPr>
          <p:sp>
            <p:nvSpPr>
              <p:cNvPr id="231" name="Rectangle 28">
                <a:extLst>
                  <a:ext uri="{FF2B5EF4-FFF2-40B4-BE49-F238E27FC236}">
                    <a16:creationId xmlns:a16="http://schemas.microsoft.com/office/drawing/2014/main" id="{F0D29A17-A089-B4A6-BEFC-ED98D6E9684D}"/>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32" name="Rectangle 28">
                <a:extLst>
                  <a:ext uri="{FF2B5EF4-FFF2-40B4-BE49-F238E27FC236}">
                    <a16:creationId xmlns:a16="http://schemas.microsoft.com/office/drawing/2014/main" id="{EA1BCED9-BB73-2A8A-494D-C1C0EB8DB94C}"/>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58" name="Line 133">
              <a:extLst>
                <a:ext uri="{FF2B5EF4-FFF2-40B4-BE49-F238E27FC236}">
                  <a16:creationId xmlns:a16="http://schemas.microsoft.com/office/drawing/2014/main" id="{C8B07934-AA1A-94AF-39E2-C5310DD6433C}"/>
                </a:ext>
              </a:extLst>
            </p:cNvPr>
            <p:cNvSpPr>
              <a:spLocks noChangeShapeType="1"/>
            </p:cNvSpPr>
            <p:nvPr/>
          </p:nvSpPr>
          <p:spPr bwMode="auto">
            <a:xfrm flipH="1">
              <a:off x="5529080" y="6317359"/>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59" name="Group 158">
              <a:extLst>
                <a:ext uri="{FF2B5EF4-FFF2-40B4-BE49-F238E27FC236}">
                  <a16:creationId xmlns:a16="http://schemas.microsoft.com/office/drawing/2014/main" id="{CA5F9E69-C9C4-B2D5-F759-B67CA2B47B77}"/>
                </a:ext>
              </a:extLst>
            </p:cNvPr>
            <p:cNvGrpSpPr/>
            <p:nvPr/>
          </p:nvGrpSpPr>
          <p:grpSpPr>
            <a:xfrm>
              <a:off x="5929100" y="6227009"/>
              <a:ext cx="555908" cy="189514"/>
              <a:chOff x="3232149" y="4995863"/>
              <a:chExt cx="1117602" cy="381000"/>
            </a:xfrm>
          </p:grpSpPr>
          <p:sp>
            <p:nvSpPr>
              <p:cNvPr id="229" name="Rectangle 28">
                <a:extLst>
                  <a:ext uri="{FF2B5EF4-FFF2-40B4-BE49-F238E27FC236}">
                    <a16:creationId xmlns:a16="http://schemas.microsoft.com/office/drawing/2014/main" id="{5DC688FA-6A79-64DD-CCBF-9866F276B0D3}"/>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30" name="Rectangle 28">
                <a:extLst>
                  <a:ext uri="{FF2B5EF4-FFF2-40B4-BE49-F238E27FC236}">
                    <a16:creationId xmlns:a16="http://schemas.microsoft.com/office/drawing/2014/main" id="{CD89D92A-5DE0-178E-DD5D-F058A6325B26}"/>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60" name="Group 126">
              <a:extLst>
                <a:ext uri="{FF2B5EF4-FFF2-40B4-BE49-F238E27FC236}">
                  <a16:creationId xmlns:a16="http://schemas.microsoft.com/office/drawing/2014/main" id="{87B5FC07-E15F-172A-7632-2ECBBA164F92}"/>
                </a:ext>
              </a:extLst>
            </p:cNvPr>
            <p:cNvGrpSpPr>
              <a:grpSpLocks/>
            </p:cNvGrpSpPr>
            <p:nvPr/>
          </p:nvGrpSpPr>
          <p:grpSpPr bwMode="auto">
            <a:xfrm>
              <a:off x="5119456" y="5695075"/>
              <a:ext cx="411404" cy="296906"/>
              <a:chOff x="1236" y="3274"/>
              <a:chExt cx="521" cy="376"/>
            </a:xfrm>
            <a:solidFill>
              <a:srgbClr val="008000"/>
            </a:solidFill>
          </p:grpSpPr>
          <p:sp>
            <p:nvSpPr>
              <p:cNvPr id="225" name="Rectangle 127">
                <a:extLst>
                  <a:ext uri="{FF2B5EF4-FFF2-40B4-BE49-F238E27FC236}">
                    <a16:creationId xmlns:a16="http://schemas.microsoft.com/office/drawing/2014/main" id="{7D1F4BEF-3440-5FF7-EC92-AC0186DFA8AD}"/>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26" name="Rectangle 128">
                <a:extLst>
                  <a:ext uri="{FF2B5EF4-FFF2-40B4-BE49-F238E27FC236}">
                    <a16:creationId xmlns:a16="http://schemas.microsoft.com/office/drawing/2014/main" id="{A57FD2D0-CF00-B1CE-9EAD-61FDDF2C441A}"/>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27" name="Rectangle 129">
                <a:extLst>
                  <a:ext uri="{FF2B5EF4-FFF2-40B4-BE49-F238E27FC236}">
                    <a16:creationId xmlns:a16="http://schemas.microsoft.com/office/drawing/2014/main" id="{4D0E163A-1AF2-D361-763D-A2FE6639460A}"/>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28" name="Rectangle 130">
                <a:extLst>
                  <a:ext uri="{FF2B5EF4-FFF2-40B4-BE49-F238E27FC236}">
                    <a16:creationId xmlns:a16="http://schemas.microsoft.com/office/drawing/2014/main" id="{B90FA381-71AD-9BF1-BB0A-EC01FF2A536D}"/>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61" name="Group 126">
              <a:extLst>
                <a:ext uri="{FF2B5EF4-FFF2-40B4-BE49-F238E27FC236}">
                  <a16:creationId xmlns:a16="http://schemas.microsoft.com/office/drawing/2014/main" id="{A15767E3-4F13-99C0-28BC-05899624D0A6}"/>
                </a:ext>
              </a:extLst>
            </p:cNvPr>
            <p:cNvGrpSpPr>
              <a:grpSpLocks/>
            </p:cNvGrpSpPr>
            <p:nvPr/>
          </p:nvGrpSpPr>
          <p:grpSpPr bwMode="auto">
            <a:xfrm>
              <a:off x="5119456" y="5926708"/>
              <a:ext cx="411404" cy="296906"/>
              <a:chOff x="1236" y="3274"/>
              <a:chExt cx="521" cy="376"/>
            </a:xfrm>
            <a:solidFill>
              <a:srgbClr val="008000"/>
            </a:solidFill>
          </p:grpSpPr>
          <p:sp>
            <p:nvSpPr>
              <p:cNvPr id="221" name="Rectangle 127">
                <a:extLst>
                  <a:ext uri="{FF2B5EF4-FFF2-40B4-BE49-F238E27FC236}">
                    <a16:creationId xmlns:a16="http://schemas.microsoft.com/office/drawing/2014/main" id="{540E4008-0FFB-72E4-4588-296908CB435A}"/>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22" name="Rectangle 128">
                <a:extLst>
                  <a:ext uri="{FF2B5EF4-FFF2-40B4-BE49-F238E27FC236}">
                    <a16:creationId xmlns:a16="http://schemas.microsoft.com/office/drawing/2014/main" id="{62A7CE58-367B-AF4E-82BE-4F8859C9136A}"/>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23" name="Rectangle 129">
                <a:extLst>
                  <a:ext uri="{FF2B5EF4-FFF2-40B4-BE49-F238E27FC236}">
                    <a16:creationId xmlns:a16="http://schemas.microsoft.com/office/drawing/2014/main" id="{A13901E8-EB58-54E4-E4CF-0915DCC08D43}"/>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24" name="Rectangle 130">
                <a:extLst>
                  <a:ext uri="{FF2B5EF4-FFF2-40B4-BE49-F238E27FC236}">
                    <a16:creationId xmlns:a16="http://schemas.microsoft.com/office/drawing/2014/main" id="{F455EC3D-6BFC-11D2-0FBE-4BAB83AABEF6}"/>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62" name="Group 126">
              <a:extLst>
                <a:ext uri="{FF2B5EF4-FFF2-40B4-BE49-F238E27FC236}">
                  <a16:creationId xmlns:a16="http://schemas.microsoft.com/office/drawing/2014/main" id="{3FC191A6-CECE-0482-0476-4891CA5F8E62}"/>
                </a:ext>
              </a:extLst>
            </p:cNvPr>
            <p:cNvGrpSpPr>
              <a:grpSpLocks/>
            </p:cNvGrpSpPr>
            <p:nvPr/>
          </p:nvGrpSpPr>
          <p:grpSpPr bwMode="auto">
            <a:xfrm>
              <a:off x="5119456" y="6158343"/>
              <a:ext cx="411404" cy="296906"/>
              <a:chOff x="1236" y="3274"/>
              <a:chExt cx="521" cy="376"/>
            </a:xfrm>
            <a:solidFill>
              <a:srgbClr val="008000"/>
            </a:solidFill>
          </p:grpSpPr>
          <p:sp>
            <p:nvSpPr>
              <p:cNvPr id="217" name="Rectangle 127">
                <a:extLst>
                  <a:ext uri="{FF2B5EF4-FFF2-40B4-BE49-F238E27FC236}">
                    <a16:creationId xmlns:a16="http://schemas.microsoft.com/office/drawing/2014/main" id="{A6BA1AC8-7114-F104-6E31-BB1CA3E38DE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18" name="Rectangle 128">
                <a:extLst>
                  <a:ext uri="{FF2B5EF4-FFF2-40B4-BE49-F238E27FC236}">
                    <a16:creationId xmlns:a16="http://schemas.microsoft.com/office/drawing/2014/main" id="{A8BF159F-72E8-B6B0-36D6-42541F2CA52F}"/>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19" name="Rectangle 129">
                <a:extLst>
                  <a:ext uri="{FF2B5EF4-FFF2-40B4-BE49-F238E27FC236}">
                    <a16:creationId xmlns:a16="http://schemas.microsoft.com/office/drawing/2014/main" id="{9B2C8945-7E24-AF23-2F82-EFEA98231190}"/>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20" name="Rectangle 130">
                <a:extLst>
                  <a:ext uri="{FF2B5EF4-FFF2-40B4-BE49-F238E27FC236}">
                    <a16:creationId xmlns:a16="http://schemas.microsoft.com/office/drawing/2014/main" id="{B3B00663-A754-A29A-2A98-45928F33B0A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163" name="Line 133">
              <a:extLst>
                <a:ext uri="{FF2B5EF4-FFF2-40B4-BE49-F238E27FC236}">
                  <a16:creationId xmlns:a16="http://schemas.microsoft.com/office/drawing/2014/main" id="{3A7FD52B-7702-6FD9-240A-E4088DE4095C}"/>
                </a:ext>
              </a:extLst>
            </p:cNvPr>
            <p:cNvSpPr>
              <a:spLocks noChangeShapeType="1"/>
            </p:cNvSpPr>
            <p:nvPr/>
          </p:nvSpPr>
          <p:spPr bwMode="auto">
            <a:xfrm flipH="1">
              <a:off x="5529080" y="659502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64" name="Group 163">
              <a:extLst>
                <a:ext uri="{FF2B5EF4-FFF2-40B4-BE49-F238E27FC236}">
                  <a16:creationId xmlns:a16="http://schemas.microsoft.com/office/drawing/2014/main" id="{41380151-A4F1-69A7-C543-B2075EB19FEF}"/>
                </a:ext>
              </a:extLst>
            </p:cNvPr>
            <p:cNvGrpSpPr/>
            <p:nvPr/>
          </p:nvGrpSpPr>
          <p:grpSpPr>
            <a:xfrm>
              <a:off x="5929100" y="6504671"/>
              <a:ext cx="555908" cy="189514"/>
              <a:chOff x="3232149" y="4995863"/>
              <a:chExt cx="1117602" cy="381000"/>
            </a:xfrm>
          </p:grpSpPr>
          <p:sp>
            <p:nvSpPr>
              <p:cNvPr id="215" name="Rectangle 28">
                <a:extLst>
                  <a:ext uri="{FF2B5EF4-FFF2-40B4-BE49-F238E27FC236}">
                    <a16:creationId xmlns:a16="http://schemas.microsoft.com/office/drawing/2014/main" id="{4B21A55B-6D91-7544-EE60-EF9D39B8F7E9}"/>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16" name="Rectangle 28">
                <a:extLst>
                  <a:ext uri="{FF2B5EF4-FFF2-40B4-BE49-F238E27FC236}">
                    <a16:creationId xmlns:a16="http://schemas.microsoft.com/office/drawing/2014/main" id="{A3FB01DD-03E8-EC17-225E-B14CB818191F}"/>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65" name="Line 133">
              <a:extLst>
                <a:ext uri="{FF2B5EF4-FFF2-40B4-BE49-F238E27FC236}">
                  <a16:creationId xmlns:a16="http://schemas.microsoft.com/office/drawing/2014/main" id="{C2FDC29F-3620-7D26-438E-39AD17B926CF}"/>
                </a:ext>
              </a:extLst>
            </p:cNvPr>
            <p:cNvSpPr>
              <a:spLocks noChangeShapeType="1"/>
            </p:cNvSpPr>
            <p:nvPr/>
          </p:nvSpPr>
          <p:spPr bwMode="auto">
            <a:xfrm flipH="1">
              <a:off x="5529080" y="6816120"/>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66" name="Group 165">
              <a:extLst>
                <a:ext uri="{FF2B5EF4-FFF2-40B4-BE49-F238E27FC236}">
                  <a16:creationId xmlns:a16="http://schemas.microsoft.com/office/drawing/2014/main" id="{557E8BDC-CAEC-566E-E11A-9DC27C62DC47}"/>
                </a:ext>
              </a:extLst>
            </p:cNvPr>
            <p:cNvGrpSpPr/>
            <p:nvPr/>
          </p:nvGrpSpPr>
          <p:grpSpPr>
            <a:xfrm>
              <a:off x="5929100" y="6725770"/>
              <a:ext cx="555908" cy="189514"/>
              <a:chOff x="3232149" y="4995863"/>
              <a:chExt cx="1117602" cy="381000"/>
            </a:xfrm>
          </p:grpSpPr>
          <p:sp>
            <p:nvSpPr>
              <p:cNvPr id="213" name="Rectangle 28">
                <a:extLst>
                  <a:ext uri="{FF2B5EF4-FFF2-40B4-BE49-F238E27FC236}">
                    <a16:creationId xmlns:a16="http://schemas.microsoft.com/office/drawing/2014/main" id="{F90C0AB1-B62F-1228-BF00-6606234D0876}"/>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14" name="Rectangle 28">
                <a:extLst>
                  <a:ext uri="{FF2B5EF4-FFF2-40B4-BE49-F238E27FC236}">
                    <a16:creationId xmlns:a16="http://schemas.microsoft.com/office/drawing/2014/main" id="{A5700FA0-BB25-ADDA-BAB7-E1F0064513B7}"/>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67" name="Line 133">
              <a:extLst>
                <a:ext uri="{FF2B5EF4-FFF2-40B4-BE49-F238E27FC236}">
                  <a16:creationId xmlns:a16="http://schemas.microsoft.com/office/drawing/2014/main" id="{964137F6-0E57-99BF-BC29-6E1DB02F5BBF}"/>
                </a:ext>
              </a:extLst>
            </p:cNvPr>
            <p:cNvSpPr>
              <a:spLocks noChangeShapeType="1"/>
            </p:cNvSpPr>
            <p:nvPr/>
          </p:nvSpPr>
          <p:spPr bwMode="auto">
            <a:xfrm flipH="1">
              <a:off x="5529080" y="704143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68" name="Group 167">
              <a:extLst>
                <a:ext uri="{FF2B5EF4-FFF2-40B4-BE49-F238E27FC236}">
                  <a16:creationId xmlns:a16="http://schemas.microsoft.com/office/drawing/2014/main" id="{F9E2F132-9FB6-38E2-5AF9-F84FE0D7F723}"/>
                </a:ext>
              </a:extLst>
            </p:cNvPr>
            <p:cNvGrpSpPr/>
            <p:nvPr/>
          </p:nvGrpSpPr>
          <p:grpSpPr>
            <a:xfrm>
              <a:off x="5929100" y="6951081"/>
              <a:ext cx="555908" cy="189514"/>
              <a:chOff x="3232149" y="4995863"/>
              <a:chExt cx="1117602" cy="381000"/>
            </a:xfrm>
          </p:grpSpPr>
          <p:sp>
            <p:nvSpPr>
              <p:cNvPr id="211" name="Rectangle 28">
                <a:extLst>
                  <a:ext uri="{FF2B5EF4-FFF2-40B4-BE49-F238E27FC236}">
                    <a16:creationId xmlns:a16="http://schemas.microsoft.com/office/drawing/2014/main" id="{52FD808E-C0AA-C527-098A-65FDE75533AA}"/>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212" name="Rectangle 28">
                <a:extLst>
                  <a:ext uri="{FF2B5EF4-FFF2-40B4-BE49-F238E27FC236}">
                    <a16:creationId xmlns:a16="http://schemas.microsoft.com/office/drawing/2014/main" id="{AC54028B-28FE-3F5A-BD77-02231F7BAF33}"/>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69" name="Group 126">
              <a:extLst>
                <a:ext uri="{FF2B5EF4-FFF2-40B4-BE49-F238E27FC236}">
                  <a16:creationId xmlns:a16="http://schemas.microsoft.com/office/drawing/2014/main" id="{D86F0F8D-6A67-777A-5BBA-0576C7C19BAA}"/>
                </a:ext>
              </a:extLst>
            </p:cNvPr>
            <p:cNvGrpSpPr>
              <a:grpSpLocks/>
            </p:cNvGrpSpPr>
            <p:nvPr/>
          </p:nvGrpSpPr>
          <p:grpSpPr bwMode="auto">
            <a:xfrm>
              <a:off x="5119456" y="6419147"/>
              <a:ext cx="411404" cy="296906"/>
              <a:chOff x="1236" y="3274"/>
              <a:chExt cx="521" cy="376"/>
            </a:xfrm>
            <a:solidFill>
              <a:srgbClr val="008000"/>
            </a:solidFill>
          </p:grpSpPr>
          <p:sp>
            <p:nvSpPr>
              <p:cNvPr id="207" name="Rectangle 127">
                <a:extLst>
                  <a:ext uri="{FF2B5EF4-FFF2-40B4-BE49-F238E27FC236}">
                    <a16:creationId xmlns:a16="http://schemas.microsoft.com/office/drawing/2014/main" id="{3D6AB160-53E5-10FD-4096-C8C0CE5F60A1}"/>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8" name="Rectangle 128">
                <a:extLst>
                  <a:ext uri="{FF2B5EF4-FFF2-40B4-BE49-F238E27FC236}">
                    <a16:creationId xmlns:a16="http://schemas.microsoft.com/office/drawing/2014/main" id="{B71C2945-4739-FAEF-8D02-4096AE39DD32}"/>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9" name="Rectangle 129">
                <a:extLst>
                  <a:ext uri="{FF2B5EF4-FFF2-40B4-BE49-F238E27FC236}">
                    <a16:creationId xmlns:a16="http://schemas.microsoft.com/office/drawing/2014/main" id="{BCEDF73F-C45A-952F-3455-BCD58E11A7D7}"/>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10" name="Rectangle 130">
                <a:extLst>
                  <a:ext uri="{FF2B5EF4-FFF2-40B4-BE49-F238E27FC236}">
                    <a16:creationId xmlns:a16="http://schemas.microsoft.com/office/drawing/2014/main" id="{5C120C60-8559-D9D7-FC89-ABB822A78FF2}"/>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70" name="Group 126">
              <a:extLst>
                <a:ext uri="{FF2B5EF4-FFF2-40B4-BE49-F238E27FC236}">
                  <a16:creationId xmlns:a16="http://schemas.microsoft.com/office/drawing/2014/main" id="{0B660D51-4957-2AE5-6828-B5C1A8574B91}"/>
                </a:ext>
              </a:extLst>
            </p:cNvPr>
            <p:cNvGrpSpPr>
              <a:grpSpLocks/>
            </p:cNvGrpSpPr>
            <p:nvPr/>
          </p:nvGrpSpPr>
          <p:grpSpPr bwMode="auto">
            <a:xfrm>
              <a:off x="5119456" y="6650780"/>
              <a:ext cx="411404" cy="296906"/>
              <a:chOff x="1236" y="3274"/>
              <a:chExt cx="521" cy="376"/>
            </a:xfrm>
            <a:solidFill>
              <a:srgbClr val="008000"/>
            </a:solidFill>
          </p:grpSpPr>
          <p:sp>
            <p:nvSpPr>
              <p:cNvPr id="203" name="Rectangle 127">
                <a:extLst>
                  <a:ext uri="{FF2B5EF4-FFF2-40B4-BE49-F238E27FC236}">
                    <a16:creationId xmlns:a16="http://schemas.microsoft.com/office/drawing/2014/main" id="{3280DDF0-E5BF-3755-A8E5-1BCDBA9565D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4" name="Rectangle 128">
                <a:extLst>
                  <a:ext uri="{FF2B5EF4-FFF2-40B4-BE49-F238E27FC236}">
                    <a16:creationId xmlns:a16="http://schemas.microsoft.com/office/drawing/2014/main" id="{25325D63-3152-3A40-05BA-8D60E502F3CE}"/>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5" name="Rectangle 129">
                <a:extLst>
                  <a:ext uri="{FF2B5EF4-FFF2-40B4-BE49-F238E27FC236}">
                    <a16:creationId xmlns:a16="http://schemas.microsoft.com/office/drawing/2014/main" id="{9ECC2408-7118-5C39-E9A8-62DF8025AAF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6" name="Rectangle 130">
                <a:extLst>
                  <a:ext uri="{FF2B5EF4-FFF2-40B4-BE49-F238E27FC236}">
                    <a16:creationId xmlns:a16="http://schemas.microsoft.com/office/drawing/2014/main" id="{9D700802-D1F0-BCCD-1DEE-B9BB5A7CAA51}"/>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71" name="Group 126">
              <a:extLst>
                <a:ext uri="{FF2B5EF4-FFF2-40B4-BE49-F238E27FC236}">
                  <a16:creationId xmlns:a16="http://schemas.microsoft.com/office/drawing/2014/main" id="{84B960C0-98BA-FAD9-09C9-21626B15FC7D}"/>
                </a:ext>
              </a:extLst>
            </p:cNvPr>
            <p:cNvGrpSpPr>
              <a:grpSpLocks/>
            </p:cNvGrpSpPr>
            <p:nvPr/>
          </p:nvGrpSpPr>
          <p:grpSpPr bwMode="auto">
            <a:xfrm>
              <a:off x="5119456" y="6882415"/>
              <a:ext cx="411404" cy="296906"/>
              <a:chOff x="1236" y="3274"/>
              <a:chExt cx="521" cy="376"/>
            </a:xfrm>
            <a:solidFill>
              <a:srgbClr val="008000"/>
            </a:solidFill>
          </p:grpSpPr>
          <p:sp>
            <p:nvSpPr>
              <p:cNvPr id="199" name="Rectangle 127">
                <a:extLst>
                  <a:ext uri="{FF2B5EF4-FFF2-40B4-BE49-F238E27FC236}">
                    <a16:creationId xmlns:a16="http://schemas.microsoft.com/office/drawing/2014/main" id="{71B9489F-B21D-7B8C-203C-B9EAE5C7AB5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0" name="Rectangle 128">
                <a:extLst>
                  <a:ext uri="{FF2B5EF4-FFF2-40B4-BE49-F238E27FC236}">
                    <a16:creationId xmlns:a16="http://schemas.microsoft.com/office/drawing/2014/main" id="{CA450D76-FD10-C33A-8AB6-B6BBB9C19467}"/>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1" name="Rectangle 129">
                <a:extLst>
                  <a:ext uri="{FF2B5EF4-FFF2-40B4-BE49-F238E27FC236}">
                    <a16:creationId xmlns:a16="http://schemas.microsoft.com/office/drawing/2014/main" id="{B42A4777-C99A-761F-DC36-3415C8FC182F}"/>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202" name="Rectangle 130">
                <a:extLst>
                  <a:ext uri="{FF2B5EF4-FFF2-40B4-BE49-F238E27FC236}">
                    <a16:creationId xmlns:a16="http://schemas.microsoft.com/office/drawing/2014/main" id="{454862BD-C97F-82B0-8DE6-AD60EDB00704}"/>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172" name="Line 133">
              <a:extLst>
                <a:ext uri="{FF2B5EF4-FFF2-40B4-BE49-F238E27FC236}">
                  <a16:creationId xmlns:a16="http://schemas.microsoft.com/office/drawing/2014/main" id="{DD3321B7-E992-102B-825E-469686AAEB42}"/>
                </a:ext>
              </a:extLst>
            </p:cNvPr>
            <p:cNvSpPr>
              <a:spLocks noChangeShapeType="1"/>
            </p:cNvSpPr>
            <p:nvPr/>
          </p:nvSpPr>
          <p:spPr bwMode="auto">
            <a:xfrm flipH="1">
              <a:off x="5534355" y="730652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73" name="Group 172">
              <a:extLst>
                <a:ext uri="{FF2B5EF4-FFF2-40B4-BE49-F238E27FC236}">
                  <a16:creationId xmlns:a16="http://schemas.microsoft.com/office/drawing/2014/main" id="{43E638A1-D492-2238-AD48-77869846F5EF}"/>
                </a:ext>
              </a:extLst>
            </p:cNvPr>
            <p:cNvGrpSpPr/>
            <p:nvPr/>
          </p:nvGrpSpPr>
          <p:grpSpPr>
            <a:xfrm>
              <a:off x="5934375" y="7216173"/>
              <a:ext cx="555908" cy="189514"/>
              <a:chOff x="3232149" y="4995863"/>
              <a:chExt cx="1117602" cy="381000"/>
            </a:xfrm>
          </p:grpSpPr>
          <p:sp>
            <p:nvSpPr>
              <p:cNvPr id="197" name="Rectangle 28">
                <a:extLst>
                  <a:ext uri="{FF2B5EF4-FFF2-40B4-BE49-F238E27FC236}">
                    <a16:creationId xmlns:a16="http://schemas.microsoft.com/office/drawing/2014/main" id="{BD9919DF-0244-06FE-6CC4-CD5D82C34588}"/>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198" name="Rectangle 28">
                <a:extLst>
                  <a:ext uri="{FF2B5EF4-FFF2-40B4-BE49-F238E27FC236}">
                    <a16:creationId xmlns:a16="http://schemas.microsoft.com/office/drawing/2014/main" id="{1A90091F-70E3-6BC6-79AF-2097038DAFC2}"/>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74" name="Line 133">
              <a:extLst>
                <a:ext uri="{FF2B5EF4-FFF2-40B4-BE49-F238E27FC236}">
                  <a16:creationId xmlns:a16="http://schemas.microsoft.com/office/drawing/2014/main" id="{5AB2844C-744A-2E07-B273-41F28AB8CE3B}"/>
                </a:ext>
              </a:extLst>
            </p:cNvPr>
            <p:cNvSpPr>
              <a:spLocks noChangeShapeType="1"/>
            </p:cNvSpPr>
            <p:nvPr/>
          </p:nvSpPr>
          <p:spPr bwMode="auto">
            <a:xfrm flipH="1">
              <a:off x="5534355" y="7527622"/>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75" name="Group 174">
              <a:extLst>
                <a:ext uri="{FF2B5EF4-FFF2-40B4-BE49-F238E27FC236}">
                  <a16:creationId xmlns:a16="http://schemas.microsoft.com/office/drawing/2014/main" id="{EEAE2E4C-5572-0950-D7AD-11801139769B}"/>
                </a:ext>
              </a:extLst>
            </p:cNvPr>
            <p:cNvGrpSpPr/>
            <p:nvPr/>
          </p:nvGrpSpPr>
          <p:grpSpPr>
            <a:xfrm>
              <a:off x="5934375" y="7437272"/>
              <a:ext cx="555908" cy="189514"/>
              <a:chOff x="3232149" y="4995863"/>
              <a:chExt cx="1117602" cy="381000"/>
            </a:xfrm>
          </p:grpSpPr>
          <p:sp>
            <p:nvSpPr>
              <p:cNvPr id="195" name="Rectangle 28">
                <a:extLst>
                  <a:ext uri="{FF2B5EF4-FFF2-40B4-BE49-F238E27FC236}">
                    <a16:creationId xmlns:a16="http://schemas.microsoft.com/office/drawing/2014/main" id="{832C85F1-939F-8FE2-C75B-5FC43856D10E}"/>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196" name="Rectangle 28">
                <a:extLst>
                  <a:ext uri="{FF2B5EF4-FFF2-40B4-BE49-F238E27FC236}">
                    <a16:creationId xmlns:a16="http://schemas.microsoft.com/office/drawing/2014/main" id="{5B3FAD5B-5C74-7294-DFE5-7B5994414780}"/>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176" name="Line 133">
              <a:extLst>
                <a:ext uri="{FF2B5EF4-FFF2-40B4-BE49-F238E27FC236}">
                  <a16:creationId xmlns:a16="http://schemas.microsoft.com/office/drawing/2014/main" id="{ADA4A5A7-6743-05A0-583B-AE69A9F8FF62}"/>
                </a:ext>
              </a:extLst>
            </p:cNvPr>
            <p:cNvSpPr>
              <a:spLocks noChangeShapeType="1"/>
            </p:cNvSpPr>
            <p:nvPr/>
          </p:nvSpPr>
          <p:spPr bwMode="auto">
            <a:xfrm flipH="1">
              <a:off x="5534355" y="775293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177" name="Group 176">
              <a:extLst>
                <a:ext uri="{FF2B5EF4-FFF2-40B4-BE49-F238E27FC236}">
                  <a16:creationId xmlns:a16="http://schemas.microsoft.com/office/drawing/2014/main" id="{D432733B-9E8E-F792-1898-DB83B731EFD1}"/>
                </a:ext>
              </a:extLst>
            </p:cNvPr>
            <p:cNvGrpSpPr/>
            <p:nvPr/>
          </p:nvGrpSpPr>
          <p:grpSpPr>
            <a:xfrm>
              <a:off x="5934375" y="7662583"/>
              <a:ext cx="555908" cy="189514"/>
              <a:chOff x="3232149" y="4995863"/>
              <a:chExt cx="1117602" cy="381000"/>
            </a:xfrm>
          </p:grpSpPr>
          <p:sp>
            <p:nvSpPr>
              <p:cNvPr id="193" name="Rectangle 28">
                <a:extLst>
                  <a:ext uri="{FF2B5EF4-FFF2-40B4-BE49-F238E27FC236}">
                    <a16:creationId xmlns:a16="http://schemas.microsoft.com/office/drawing/2014/main" id="{79D7619D-B677-3A15-0958-A8262EF92643}"/>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194" name="Rectangle 28">
                <a:extLst>
                  <a:ext uri="{FF2B5EF4-FFF2-40B4-BE49-F238E27FC236}">
                    <a16:creationId xmlns:a16="http://schemas.microsoft.com/office/drawing/2014/main" id="{59E8C566-6933-01ED-48EE-3DBC5CC32F8E}"/>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178" name="Group 126">
              <a:extLst>
                <a:ext uri="{FF2B5EF4-FFF2-40B4-BE49-F238E27FC236}">
                  <a16:creationId xmlns:a16="http://schemas.microsoft.com/office/drawing/2014/main" id="{D61670C0-B27C-046E-4819-155EB3079496}"/>
                </a:ext>
              </a:extLst>
            </p:cNvPr>
            <p:cNvGrpSpPr>
              <a:grpSpLocks/>
            </p:cNvGrpSpPr>
            <p:nvPr/>
          </p:nvGrpSpPr>
          <p:grpSpPr bwMode="auto">
            <a:xfrm>
              <a:off x="5124731" y="7130649"/>
              <a:ext cx="411404" cy="296906"/>
              <a:chOff x="1236" y="3274"/>
              <a:chExt cx="521" cy="376"/>
            </a:xfrm>
            <a:solidFill>
              <a:srgbClr val="008000"/>
            </a:solidFill>
          </p:grpSpPr>
          <p:sp>
            <p:nvSpPr>
              <p:cNvPr id="189" name="Rectangle 127">
                <a:extLst>
                  <a:ext uri="{FF2B5EF4-FFF2-40B4-BE49-F238E27FC236}">
                    <a16:creationId xmlns:a16="http://schemas.microsoft.com/office/drawing/2014/main" id="{2695C041-B62B-219A-239F-06B5DCFD3B85}"/>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90" name="Rectangle 128">
                <a:extLst>
                  <a:ext uri="{FF2B5EF4-FFF2-40B4-BE49-F238E27FC236}">
                    <a16:creationId xmlns:a16="http://schemas.microsoft.com/office/drawing/2014/main" id="{FA716DCE-48BD-091E-53EA-8F0B280219D7}"/>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91" name="Rectangle 129">
                <a:extLst>
                  <a:ext uri="{FF2B5EF4-FFF2-40B4-BE49-F238E27FC236}">
                    <a16:creationId xmlns:a16="http://schemas.microsoft.com/office/drawing/2014/main" id="{51557E1B-1011-E1FD-01DE-18C47308FBAA}"/>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92" name="Rectangle 130">
                <a:extLst>
                  <a:ext uri="{FF2B5EF4-FFF2-40B4-BE49-F238E27FC236}">
                    <a16:creationId xmlns:a16="http://schemas.microsoft.com/office/drawing/2014/main" id="{C931139B-7B07-7CB5-9EE2-1500CB9779A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79" name="Group 126">
              <a:extLst>
                <a:ext uri="{FF2B5EF4-FFF2-40B4-BE49-F238E27FC236}">
                  <a16:creationId xmlns:a16="http://schemas.microsoft.com/office/drawing/2014/main" id="{722B109C-41F4-F044-8062-A0CD4FA443F1}"/>
                </a:ext>
              </a:extLst>
            </p:cNvPr>
            <p:cNvGrpSpPr>
              <a:grpSpLocks/>
            </p:cNvGrpSpPr>
            <p:nvPr/>
          </p:nvGrpSpPr>
          <p:grpSpPr bwMode="auto">
            <a:xfrm>
              <a:off x="5124731" y="7362282"/>
              <a:ext cx="411404" cy="296906"/>
              <a:chOff x="1236" y="3274"/>
              <a:chExt cx="521" cy="376"/>
            </a:xfrm>
            <a:solidFill>
              <a:srgbClr val="008000"/>
            </a:solidFill>
          </p:grpSpPr>
          <p:sp>
            <p:nvSpPr>
              <p:cNvPr id="185" name="Rectangle 127">
                <a:extLst>
                  <a:ext uri="{FF2B5EF4-FFF2-40B4-BE49-F238E27FC236}">
                    <a16:creationId xmlns:a16="http://schemas.microsoft.com/office/drawing/2014/main" id="{D617893F-0EA9-4066-0CDC-1C97E775B4C2}"/>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86" name="Rectangle 128">
                <a:extLst>
                  <a:ext uri="{FF2B5EF4-FFF2-40B4-BE49-F238E27FC236}">
                    <a16:creationId xmlns:a16="http://schemas.microsoft.com/office/drawing/2014/main" id="{4B5D8A51-D123-E4CF-C6BF-561CC2BC8935}"/>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87" name="Rectangle 129">
                <a:extLst>
                  <a:ext uri="{FF2B5EF4-FFF2-40B4-BE49-F238E27FC236}">
                    <a16:creationId xmlns:a16="http://schemas.microsoft.com/office/drawing/2014/main" id="{0AEA20C8-5D98-667B-CAE7-CAFA5DCFFEC7}"/>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88" name="Rectangle 130">
                <a:extLst>
                  <a:ext uri="{FF2B5EF4-FFF2-40B4-BE49-F238E27FC236}">
                    <a16:creationId xmlns:a16="http://schemas.microsoft.com/office/drawing/2014/main" id="{5387CF05-8EE9-65AA-82E2-2873444E0354}"/>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180" name="Group 126">
              <a:extLst>
                <a:ext uri="{FF2B5EF4-FFF2-40B4-BE49-F238E27FC236}">
                  <a16:creationId xmlns:a16="http://schemas.microsoft.com/office/drawing/2014/main" id="{A5FA6D42-13B5-7C67-6BBF-6B935731140C}"/>
                </a:ext>
              </a:extLst>
            </p:cNvPr>
            <p:cNvGrpSpPr>
              <a:grpSpLocks/>
            </p:cNvGrpSpPr>
            <p:nvPr/>
          </p:nvGrpSpPr>
          <p:grpSpPr bwMode="auto">
            <a:xfrm>
              <a:off x="5124731" y="7593917"/>
              <a:ext cx="411404" cy="296906"/>
              <a:chOff x="1236" y="3274"/>
              <a:chExt cx="521" cy="376"/>
            </a:xfrm>
            <a:solidFill>
              <a:srgbClr val="008000"/>
            </a:solidFill>
          </p:grpSpPr>
          <p:sp>
            <p:nvSpPr>
              <p:cNvPr id="181" name="Rectangle 127">
                <a:extLst>
                  <a:ext uri="{FF2B5EF4-FFF2-40B4-BE49-F238E27FC236}">
                    <a16:creationId xmlns:a16="http://schemas.microsoft.com/office/drawing/2014/main" id="{BE2BD37C-7F94-06B2-4EE1-16DFACF3A97F}"/>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82" name="Rectangle 128">
                <a:extLst>
                  <a:ext uri="{FF2B5EF4-FFF2-40B4-BE49-F238E27FC236}">
                    <a16:creationId xmlns:a16="http://schemas.microsoft.com/office/drawing/2014/main" id="{28AB22A1-F532-7D68-AF58-8EDA68E354CA}"/>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83" name="Rectangle 129">
                <a:extLst>
                  <a:ext uri="{FF2B5EF4-FFF2-40B4-BE49-F238E27FC236}">
                    <a16:creationId xmlns:a16="http://schemas.microsoft.com/office/drawing/2014/main" id="{CB1BD381-B5A0-078C-80B5-DC9FB632BAC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184" name="Rectangle 130">
                <a:extLst>
                  <a:ext uri="{FF2B5EF4-FFF2-40B4-BE49-F238E27FC236}">
                    <a16:creationId xmlns:a16="http://schemas.microsoft.com/office/drawing/2014/main" id="{513BDE0C-0C49-3CEA-A2D4-7C58E7B5CD11}"/>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28" name="Line 133">
              <a:extLst>
                <a:ext uri="{FF2B5EF4-FFF2-40B4-BE49-F238E27FC236}">
                  <a16:creationId xmlns:a16="http://schemas.microsoft.com/office/drawing/2014/main" id="{5A924D10-8617-0EE3-772C-4961BFA74F0F}"/>
                </a:ext>
              </a:extLst>
            </p:cNvPr>
            <p:cNvSpPr>
              <a:spLocks noChangeShapeType="1"/>
            </p:cNvSpPr>
            <p:nvPr/>
          </p:nvSpPr>
          <p:spPr bwMode="auto">
            <a:xfrm flipH="1">
              <a:off x="3329830" y="222568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29" name="Group 328">
              <a:extLst>
                <a:ext uri="{FF2B5EF4-FFF2-40B4-BE49-F238E27FC236}">
                  <a16:creationId xmlns:a16="http://schemas.microsoft.com/office/drawing/2014/main" id="{BD3C5DFE-A919-1A06-1869-93C4872C8F93}"/>
                </a:ext>
              </a:extLst>
            </p:cNvPr>
            <p:cNvGrpSpPr/>
            <p:nvPr/>
          </p:nvGrpSpPr>
          <p:grpSpPr>
            <a:xfrm>
              <a:off x="3729850" y="2135331"/>
              <a:ext cx="555908" cy="189514"/>
              <a:chOff x="3232149" y="4995863"/>
              <a:chExt cx="1117602" cy="381000"/>
            </a:xfrm>
          </p:grpSpPr>
          <p:sp>
            <p:nvSpPr>
              <p:cNvPr id="542" name="Rectangle 28">
                <a:extLst>
                  <a:ext uri="{FF2B5EF4-FFF2-40B4-BE49-F238E27FC236}">
                    <a16:creationId xmlns:a16="http://schemas.microsoft.com/office/drawing/2014/main" id="{E057CB83-1E11-D0E4-3A52-F5CBAF842207}"/>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43" name="Rectangle 28">
                <a:extLst>
                  <a:ext uri="{FF2B5EF4-FFF2-40B4-BE49-F238E27FC236}">
                    <a16:creationId xmlns:a16="http://schemas.microsoft.com/office/drawing/2014/main" id="{DCB65649-0360-D7CC-0687-3EF6FBE1E900}"/>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30" name="Line 133">
              <a:extLst>
                <a:ext uri="{FF2B5EF4-FFF2-40B4-BE49-F238E27FC236}">
                  <a16:creationId xmlns:a16="http://schemas.microsoft.com/office/drawing/2014/main" id="{1E1F2E74-5C95-4DF1-3DF9-1C91D8CCA7A1}"/>
                </a:ext>
              </a:extLst>
            </p:cNvPr>
            <p:cNvSpPr>
              <a:spLocks noChangeShapeType="1"/>
            </p:cNvSpPr>
            <p:nvPr/>
          </p:nvSpPr>
          <p:spPr bwMode="auto">
            <a:xfrm flipH="1">
              <a:off x="3329830" y="2446780"/>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31" name="Group 330">
              <a:extLst>
                <a:ext uri="{FF2B5EF4-FFF2-40B4-BE49-F238E27FC236}">
                  <a16:creationId xmlns:a16="http://schemas.microsoft.com/office/drawing/2014/main" id="{BF8E344F-7806-42A6-2F17-F65A8758772B}"/>
                </a:ext>
              </a:extLst>
            </p:cNvPr>
            <p:cNvGrpSpPr/>
            <p:nvPr/>
          </p:nvGrpSpPr>
          <p:grpSpPr>
            <a:xfrm>
              <a:off x="3729850" y="2356430"/>
              <a:ext cx="555908" cy="189514"/>
              <a:chOff x="3232149" y="4995863"/>
              <a:chExt cx="1117602" cy="381000"/>
            </a:xfrm>
          </p:grpSpPr>
          <p:sp>
            <p:nvSpPr>
              <p:cNvPr id="540" name="Rectangle 28">
                <a:extLst>
                  <a:ext uri="{FF2B5EF4-FFF2-40B4-BE49-F238E27FC236}">
                    <a16:creationId xmlns:a16="http://schemas.microsoft.com/office/drawing/2014/main" id="{5CDC3798-05F9-D7B9-92AE-B62E44B5BCE6}"/>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41" name="Rectangle 28">
                <a:extLst>
                  <a:ext uri="{FF2B5EF4-FFF2-40B4-BE49-F238E27FC236}">
                    <a16:creationId xmlns:a16="http://schemas.microsoft.com/office/drawing/2014/main" id="{2818E860-04F5-1BD2-B898-EE4477937A5D}"/>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32" name="Line 133">
              <a:extLst>
                <a:ext uri="{FF2B5EF4-FFF2-40B4-BE49-F238E27FC236}">
                  <a16:creationId xmlns:a16="http://schemas.microsoft.com/office/drawing/2014/main" id="{4D509D02-D6BA-3EBF-EA18-0A3C87748BD7}"/>
                </a:ext>
              </a:extLst>
            </p:cNvPr>
            <p:cNvSpPr>
              <a:spLocks noChangeShapeType="1"/>
            </p:cNvSpPr>
            <p:nvPr/>
          </p:nvSpPr>
          <p:spPr bwMode="auto">
            <a:xfrm flipH="1">
              <a:off x="3329830" y="267209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33" name="Group 332">
              <a:extLst>
                <a:ext uri="{FF2B5EF4-FFF2-40B4-BE49-F238E27FC236}">
                  <a16:creationId xmlns:a16="http://schemas.microsoft.com/office/drawing/2014/main" id="{5962619F-5E4E-4BF4-3555-FEB5A338BE99}"/>
                </a:ext>
              </a:extLst>
            </p:cNvPr>
            <p:cNvGrpSpPr/>
            <p:nvPr/>
          </p:nvGrpSpPr>
          <p:grpSpPr>
            <a:xfrm>
              <a:off x="3729850" y="2581741"/>
              <a:ext cx="555908" cy="189514"/>
              <a:chOff x="3232149" y="4995863"/>
              <a:chExt cx="1117602" cy="381000"/>
            </a:xfrm>
          </p:grpSpPr>
          <p:sp>
            <p:nvSpPr>
              <p:cNvPr id="538" name="Rectangle 28">
                <a:extLst>
                  <a:ext uri="{FF2B5EF4-FFF2-40B4-BE49-F238E27FC236}">
                    <a16:creationId xmlns:a16="http://schemas.microsoft.com/office/drawing/2014/main" id="{E040ACC6-8E60-7C2F-9D87-8EAC736BE10E}"/>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39" name="Rectangle 28">
                <a:extLst>
                  <a:ext uri="{FF2B5EF4-FFF2-40B4-BE49-F238E27FC236}">
                    <a16:creationId xmlns:a16="http://schemas.microsoft.com/office/drawing/2014/main" id="{03A563E7-91FA-22C2-EFFA-6CEFE44741BB}"/>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34" name="Group 126">
              <a:extLst>
                <a:ext uri="{FF2B5EF4-FFF2-40B4-BE49-F238E27FC236}">
                  <a16:creationId xmlns:a16="http://schemas.microsoft.com/office/drawing/2014/main" id="{E5F4DD15-281F-40F9-BAE1-95D1946BDCB3}"/>
                </a:ext>
              </a:extLst>
            </p:cNvPr>
            <p:cNvGrpSpPr>
              <a:grpSpLocks/>
            </p:cNvGrpSpPr>
            <p:nvPr/>
          </p:nvGrpSpPr>
          <p:grpSpPr bwMode="auto">
            <a:xfrm>
              <a:off x="2920206" y="2049807"/>
              <a:ext cx="411404" cy="296906"/>
              <a:chOff x="1236" y="3274"/>
              <a:chExt cx="521" cy="376"/>
            </a:xfrm>
            <a:solidFill>
              <a:srgbClr val="008000"/>
            </a:solidFill>
          </p:grpSpPr>
          <p:sp>
            <p:nvSpPr>
              <p:cNvPr id="534" name="Rectangle 127">
                <a:extLst>
                  <a:ext uri="{FF2B5EF4-FFF2-40B4-BE49-F238E27FC236}">
                    <a16:creationId xmlns:a16="http://schemas.microsoft.com/office/drawing/2014/main" id="{34D9CDAE-56D0-3F3D-546B-DF63AB84970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35" name="Rectangle 128">
                <a:extLst>
                  <a:ext uri="{FF2B5EF4-FFF2-40B4-BE49-F238E27FC236}">
                    <a16:creationId xmlns:a16="http://schemas.microsoft.com/office/drawing/2014/main" id="{11F2D926-3316-3CCC-D6B6-C56BD6C857A8}"/>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36" name="Rectangle 129">
                <a:extLst>
                  <a:ext uri="{FF2B5EF4-FFF2-40B4-BE49-F238E27FC236}">
                    <a16:creationId xmlns:a16="http://schemas.microsoft.com/office/drawing/2014/main" id="{A2C170DA-D4EB-A92F-871F-24B5C6A269A0}"/>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37" name="Rectangle 130">
                <a:extLst>
                  <a:ext uri="{FF2B5EF4-FFF2-40B4-BE49-F238E27FC236}">
                    <a16:creationId xmlns:a16="http://schemas.microsoft.com/office/drawing/2014/main" id="{F9C37C2C-4444-15A4-3490-696B1998DE14}"/>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35" name="Group 126">
              <a:extLst>
                <a:ext uri="{FF2B5EF4-FFF2-40B4-BE49-F238E27FC236}">
                  <a16:creationId xmlns:a16="http://schemas.microsoft.com/office/drawing/2014/main" id="{2BEFCC65-57AC-7289-6AB9-649EB42D2BD3}"/>
                </a:ext>
              </a:extLst>
            </p:cNvPr>
            <p:cNvGrpSpPr>
              <a:grpSpLocks/>
            </p:cNvGrpSpPr>
            <p:nvPr/>
          </p:nvGrpSpPr>
          <p:grpSpPr bwMode="auto">
            <a:xfrm>
              <a:off x="2920206" y="2281440"/>
              <a:ext cx="411404" cy="296906"/>
              <a:chOff x="1236" y="3274"/>
              <a:chExt cx="521" cy="376"/>
            </a:xfrm>
            <a:solidFill>
              <a:srgbClr val="008000"/>
            </a:solidFill>
          </p:grpSpPr>
          <p:sp>
            <p:nvSpPr>
              <p:cNvPr id="530" name="Rectangle 127">
                <a:extLst>
                  <a:ext uri="{FF2B5EF4-FFF2-40B4-BE49-F238E27FC236}">
                    <a16:creationId xmlns:a16="http://schemas.microsoft.com/office/drawing/2014/main" id="{7AA1D441-4EA5-1B6C-D4D1-74F415F79D8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31" name="Rectangle 128">
                <a:extLst>
                  <a:ext uri="{FF2B5EF4-FFF2-40B4-BE49-F238E27FC236}">
                    <a16:creationId xmlns:a16="http://schemas.microsoft.com/office/drawing/2014/main" id="{938ECFDE-7680-5DA9-687A-CB8672776765}"/>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32" name="Rectangle 129">
                <a:extLst>
                  <a:ext uri="{FF2B5EF4-FFF2-40B4-BE49-F238E27FC236}">
                    <a16:creationId xmlns:a16="http://schemas.microsoft.com/office/drawing/2014/main" id="{DEFEA385-BB54-F839-AF31-92C251325583}"/>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33" name="Rectangle 130">
                <a:extLst>
                  <a:ext uri="{FF2B5EF4-FFF2-40B4-BE49-F238E27FC236}">
                    <a16:creationId xmlns:a16="http://schemas.microsoft.com/office/drawing/2014/main" id="{12B25806-665F-78C1-9ABE-9C8F1266B821}"/>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36" name="Group 126">
              <a:extLst>
                <a:ext uri="{FF2B5EF4-FFF2-40B4-BE49-F238E27FC236}">
                  <a16:creationId xmlns:a16="http://schemas.microsoft.com/office/drawing/2014/main" id="{2479E2C0-5F15-F39E-2BC3-297B822A87FA}"/>
                </a:ext>
              </a:extLst>
            </p:cNvPr>
            <p:cNvGrpSpPr>
              <a:grpSpLocks/>
            </p:cNvGrpSpPr>
            <p:nvPr/>
          </p:nvGrpSpPr>
          <p:grpSpPr bwMode="auto">
            <a:xfrm>
              <a:off x="2920206" y="2513075"/>
              <a:ext cx="411404" cy="296906"/>
              <a:chOff x="1236" y="3274"/>
              <a:chExt cx="521" cy="376"/>
            </a:xfrm>
            <a:solidFill>
              <a:srgbClr val="008000"/>
            </a:solidFill>
          </p:grpSpPr>
          <p:sp>
            <p:nvSpPr>
              <p:cNvPr id="526" name="Rectangle 127">
                <a:extLst>
                  <a:ext uri="{FF2B5EF4-FFF2-40B4-BE49-F238E27FC236}">
                    <a16:creationId xmlns:a16="http://schemas.microsoft.com/office/drawing/2014/main" id="{C4D567DE-E90C-5F10-08D4-17392D79C948}"/>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27" name="Rectangle 128">
                <a:extLst>
                  <a:ext uri="{FF2B5EF4-FFF2-40B4-BE49-F238E27FC236}">
                    <a16:creationId xmlns:a16="http://schemas.microsoft.com/office/drawing/2014/main" id="{97991618-FB72-B373-27B2-3ACB8C1924D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28" name="Rectangle 129">
                <a:extLst>
                  <a:ext uri="{FF2B5EF4-FFF2-40B4-BE49-F238E27FC236}">
                    <a16:creationId xmlns:a16="http://schemas.microsoft.com/office/drawing/2014/main" id="{1ADAE6E7-AA02-4EE3-44BD-5B32E11B56CE}"/>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29" name="Rectangle 130">
                <a:extLst>
                  <a:ext uri="{FF2B5EF4-FFF2-40B4-BE49-F238E27FC236}">
                    <a16:creationId xmlns:a16="http://schemas.microsoft.com/office/drawing/2014/main" id="{6033DC0D-24C7-6300-CCBE-0F303C5A1869}"/>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37" name="Line 133">
              <a:extLst>
                <a:ext uri="{FF2B5EF4-FFF2-40B4-BE49-F238E27FC236}">
                  <a16:creationId xmlns:a16="http://schemas.microsoft.com/office/drawing/2014/main" id="{BD15B121-34FC-D992-5570-6EE9B0816A1F}"/>
                </a:ext>
              </a:extLst>
            </p:cNvPr>
            <p:cNvSpPr>
              <a:spLocks noChangeShapeType="1"/>
            </p:cNvSpPr>
            <p:nvPr/>
          </p:nvSpPr>
          <p:spPr bwMode="auto">
            <a:xfrm flipH="1">
              <a:off x="3329830" y="294975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38" name="Group 337">
              <a:extLst>
                <a:ext uri="{FF2B5EF4-FFF2-40B4-BE49-F238E27FC236}">
                  <a16:creationId xmlns:a16="http://schemas.microsoft.com/office/drawing/2014/main" id="{3558AE88-4DD0-9FB0-880D-638987D06B56}"/>
                </a:ext>
              </a:extLst>
            </p:cNvPr>
            <p:cNvGrpSpPr/>
            <p:nvPr/>
          </p:nvGrpSpPr>
          <p:grpSpPr>
            <a:xfrm>
              <a:off x="3729850" y="2859403"/>
              <a:ext cx="555908" cy="189514"/>
              <a:chOff x="3232149" y="4995863"/>
              <a:chExt cx="1117602" cy="381000"/>
            </a:xfrm>
          </p:grpSpPr>
          <p:sp>
            <p:nvSpPr>
              <p:cNvPr id="524" name="Rectangle 28">
                <a:extLst>
                  <a:ext uri="{FF2B5EF4-FFF2-40B4-BE49-F238E27FC236}">
                    <a16:creationId xmlns:a16="http://schemas.microsoft.com/office/drawing/2014/main" id="{1AA62500-A3A8-D4D5-2ACD-994E5EAA3D30}"/>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25" name="Rectangle 28">
                <a:extLst>
                  <a:ext uri="{FF2B5EF4-FFF2-40B4-BE49-F238E27FC236}">
                    <a16:creationId xmlns:a16="http://schemas.microsoft.com/office/drawing/2014/main" id="{637DEFD9-530B-A473-FB54-D72C67813D77}"/>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39" name="Line 133">
              <a:extLst>
                <a:ext uri="{FF2B5EF4-FFF2-40B4-BE49-F238E27FC236}">
                  <a16:creationId xmlns:a16="http://schemas.microsoft.com/office/drawing/2014/main" id="{07276743-AD3D-946D-814B-2D8FAF16BE2F}"/>
                </a:ext>
              </a:extLst>
            </p:cNvPr>
            <p:cNvSpPr>
              <a:spLocks noChangeShapeType="1"/>
            </p:cNvSpPr>
            <p:nvPr/>
          </p:nvSpPr>
          <p:spPr bwMode="auto">
            <a:xfrm flipH="1">
              <a:off x="3329830" y="3170852"/>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40" name="Group 339">
              <a:extLst>
                <a:ext uri="{FF2B5EF4-FFF2-40B4-BE49-F238E27FC236}">
                  <a16:creationId xmlns:a16="http://schemas.microsoft.com/office/drawing/2014/main" id="{626BEF18-7192-2AB0-4496-3A8D39531E4F}"/>
                </a:ext>
              </a:extLst>
            </p:cNvPr>
            <p:cNvGrpSpPr/>
            <p:nvPr/>
          </p:nvGrpSpPr>
          <p:grpSpPr>
            <a:xfrm>
              <a:off x="3729850" y="3080502"/>
              <a:ext cx="555908" cy="189514"/>
              <a:chOff x="3232149" y="4995863"/>
              <a:chExt cx="1117602" cy="381000"/>
            </a:xfrm>
          </p:grpSpPr>
          <p:sp>
            <p:nvSpPr>
              <p:cNvPr id="522" name="Rectangle 28">
                <a:extLst>
                  <a:ext uri="{FF2B5EF4-FFF2-40B4-BE49-F238E27FC236}">
                    <a16:creationId xmlns:a16="http://schemas.microsoft.com/office/drawing/2014/main" id="{9AFD566C-4166-844E-2F35-DBD5D53FB002}"/>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23" name="Rectangle 28">
                <a:extLst>
                  <a:ext uri="{FF2B5EF4-FFF2-40B4-BE49-F238E27FC236}">
                    <a16:creationId xmlns:a16="http://schemas.microsoft.com/office/drawing/2014/main" id="{91141003-8265-04F9-88C1-50D3D6AAF671}"/>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41" name="Line 133">
              <a:extLst>
                <a:ext uri="{FF2B5EF4-FFF2-40B4-BE49-F238E27FC236}">
                  <a16:creationId xmlns:a16="http://schemas.microsoft.com/office/drawing/2014/main" id="{276FEE65-41B7-5125-53C6-C3FF19272F7F}"/>
                </a:ext>
              </a:extLst>
            </p:cNvPr>
            <p:cNvSpPr>
              <a:spLocks noChangeShapeType="1"/>
            </p:cNvSpPr>
            <p:nvPr/>
          </p:nvSpPr>
          <p:spPr bwMode="auto">
            <a:xfrm flipH="1">
              <a:off x="3329830" y="339616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42" name="Group 341">
              <a:extLst>
                <a:ext uri="{FF2B5EF4-FFF2-40B4-BE49-F238E27FC236}">
                  <a16:creationId xmlns:a16="http://schemas.microsoft.com/office/drawing/2014/main" id="{AC0DACE5-8BD0-BFA0-2243-D3CC06F502CA}"/>
                </a:ext>
              </a:extLst>
            </p:cNvPr>
            <p:cNvGrpSpPr/>
            <p:nvPr/>
          </p:nvGrpSpPr>
          <p:grpSpPr>
            <a:xfrm>
              <a:off x="3729850" y="3305813"/>
              <a:ext cx="555908" cy="189514"/>
              <a:chOff x="3232149" y="4995863"/>
              <a:chExt cx="1117602" cy="381000"/>
            </a:xfrm>
          </p:grpSpPr>
          <p:sp>
            <p:nvSpPr>
              <p:cNvPr id="520" name="Rectangle 28">
                <a:extLst>
                  <a:ext uri="{FF2B5EF4-FFF2-40B4-BE49-F238E27FC236}">
                    <a16:creationId xmlns:a16="http://schemas.microsoft.com/office/drawing/2014/main" id="{96EDEA1F-C516-2736-A5A0-B779566E3B37}"/>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21" name="Rectangle 28">
                <a:extLst>
                  <a:ext uri="{FF2B5EF4-FFF2-40B4-BE49-F238E27FC236}">
                    <a16:creationId xmlns:a16="http://schemas.microsoft.com/office/drawing/2014/main" id="{D8AA91CB-D477-663C-CBA5-24ACCCA23B77}"/>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43" name="Group 126">
              <a:extLst>
                <a:ext uri="{FF2B5EF4-FFF2-40B4-BE49-F238E27FC236}">
                  <a16:creationId xmlns:a16="http://schemas.microsoft.com/office/drawing/2014/main" id="{F6B307B5-4CF7-8DC5-39CD-A2CA75D74CFB}"/>
                </a:ext>
              </a:extLst>
            </p:cNvPr>
            <p:cNvGrpSpPr>
              <a:grpSpLocks/>
            </p:cNvGrpSpPr>
            <p:nvPr/>
          </p:nvGrpSpPr>
          <p:grpSpPr bwMode="auto">
            <a:xfrm>
              <a:off x="2920206" y="2773879"/>
              <a:ext cx="411404" cy="296906"/>
              <a:chOff x="1236" y="3274"/>
              <a:chExt cx="521" cy="376"/>
            </a:xfrm>
            <a:solidFill>
              <a:srgbClr val="008000"/>
            </a:solidFill>
          </p:grpSpPr>
          <p:sp>
            <p:nvSpPr>
              <p:cNvPr id="516" name="Rectangle 127">
                <a:extLst>
                  <a:ext uri="{FF2B5EF4-FFF2-40B4-BE49-F238E27FC236}">
                    <a16:creationId xmlns:a16="http://schemas.microsoft.com/office/drawing/2014/main" id="{7E6ABFCD-C093-A6DA-DD5C-825F30BF0C9C}"/>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7" name="Rectangle 128">
                <a:extLst>
                  <a:ext uri="{FF2B5EF4-FFF2-40B4-BE49-F238E27FC236}">
                    <a16:creationId xmlns:a16="http://schemas.microsoft.com/office/drawing/2014/main" id="{1A8A6C38-ADFF-6CDB-5780-1169FDEDDE96}"/>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8" name="Rectangle 129">
                <a:extLst>
                  <a:ext uri="{FF2B5EF4-FFF2-40B4-BE49-F238E27FC236}">
                    <a16:creationId xmlns:a16="http://schemas.microsoft.com/office/drawing/2014/main" id="{E2DF71C3-3E22-C1AC-EF30-DD0B2FFF15DD}"/>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9" name="Rectangle 130">
                <a:extLst>
                  <a:ext uri="{FF2B5EF4-FFF2-40B4-BE49-F238E27FC236}">
                    <a16:creationId xmlns:a16="http://schemas.microsoft.com/office/drawing/2014/main" id="{570C20B2-4E02-8E96-9113-E05E05FD9B7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44" name="Group 126">
              <a:extLst>
                <a:ext uri="{FF2B5EF4-FFF2-40B4-BE49-F238E27FC236}">
                  <a16:creationId xmlns:a16="http://schemas.microsoft.com/office/drawing/2014/main" id="{017D1E88-0F88-36A0-AC41-6777D1B56604}"/>
                </a:ext>
              </a:extLst>
            </p:cNvPr>
            <p:cNvGrpSpPr>
              <a:grpSpLocks/>
            </p:cNvGrpSpPr>
            <p:nvPr/>
          </p:nvGrpSpPr>
          <p:grpSpPr bwMode="auto">
            <a:xfrm>
              <a:off x="2920206" y="3005512"/>
              <a:ext cx="411404" cy="296906"/>
              <a:chOff x="1236" y="3274"/>
              <a:chExt cx="521" cy="376"/>
            </a:xfrm>
            <a:solidFill>
              <a:srgbClr val="008000"/>
            </a:solidFill>
          </p:grpSpPr>
          <p:sp>
            <p:nvSpPr>
              <p:cNvPr id="512" name="Rectangle 127">
                <a:extLst>
                  <a:ext uri="{FF2B5EF4-FFF2-40B4-BE49-F238E27FC236}">
                    <a16:creationId xmlns:a16="http://schemas.microsoft.com/office/drawing/2014/main" id="{B980E8CB-FF6A-4F18-BA01-36F42EE9929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3" name="Rectangle 128">
                <a:extLst>
                  <a:ext uri="{FF2B5EF4-FFF2-40B4-BE49-F238E27FC236}">
                    <a16:creationId xmlns:a16="http://schemas.microsoft.com/office/drawing/2014/main" id="{454980B3-5A2C-DBEA-EB54-DA74B12713B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4" name="Rectangle 129">
                <a:extLst>
                  <a:ext uri="{FF2B5EF4-FFF2-40B4-BE49-F238E27FC236}">
                    <a16:creationId xmlns:a16="http://schemas.microsoft.com/office/drawing/2014/main" id="{90A42CB7-529A-7F2A-22A5-3E1AADD4449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5" name="Rectangle 130">
                <a:extLst>
                  <a:ext uri="{FF2B5EF4-FFF2-40B4-BE49-F238E27FC236}">
                    <a16:creationId xmlns:a16="http://schemas.microsoft.com/office/drawing/2014/main" id="{00C647B5-5F6F-BBB6-A8AF-AEC69CFA4388}"/>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45" name="Group 126">
              <a:extLst>
                <a:ext uri="{FF2B5EF4-FFF2-40B4-BE49-F238E27FC236}">
                  <a16:creationId xmlns:a16="http://schemas.microsoft.com/office/drawing/2014/main" id="{B10D8E3D-D106-712A-6706-59B9D12EEC1C}"/>
                </a:ext>
              </a:extLst>
            </p:cNvPr>
            <p:cNvGrpSpPr>
              <a:grpSpLocks/>
            </p:cNvGrpSpPr>
            <p:nvPr/>
          </p:nvGrpSpPr>
          <p:grpSpPr bwMode="auto">
            <a:xfrm>
              <a:off x="2920206" y="3237147"/>
              <a:ext cx="411404" cy="296906"/>
              <a:chOff x="1236" y="3274"/>
              <a:chExt cx="521" cy="376"/>
            </a:xfrm>
            <a:solidFill>
              <a:srgbClr val="008000"/>
            </a:solidFill>
          </p:grpSpPr>
          <p:sp>
            <p:nvSpPr>
              <p:cNvPr id="508" name="Rectangle 127">
                <a:extLst>
                  <a:ext uri="{FF2B5EF4-FFF2-40B4-BE49-F238E27FC236}">
                    <a16:creationId xmlns:a16="http://schemas.microsoft.com/office/drawing/2014/main" id="{44B5312A-A9FA-F10C-4BAC-47CBAB70A5F0}"/>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09" name="Rectangle 128">
                <a:extLst>
                  <a:ext uri="{FF2B5EF4-FFF2-40B4-BE49-F238E27FC236}">
                    <a16:creationId xmlns:a16="http://schemas.microsoft.com/office/drawing/2014/main" id="{C8D971DE-5091-FAA8-2255-EDAC2DF8D2FE}"/>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0" name="Rectangle 129">
                <a:extLst>
                  <a:ext uri="{FF2B5EF4-FFF2-40B4-BE49-F238E27FC236}">
                    <a16:creationId xmlns:a16="http://schemas.microsoft.com/office/drawing/2014/main" id="{18D2E7C3-C68E-65C0-3E2E-45EBCE1BEB00}"/>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11" name="Rectangle 130">
                <a:extLst>
                  <a:ext uri="{FF2B5EF4-FFF2-40B4-BE49-F238E27FC236}">
                    <a16:creationId xmlns:a16="http://schemas.microsoft.com/office/drawing/2014/main" id="{44286FEF-F345-FA58-7CA4-D3FAF8851091}"/>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46" name="Line 133">
              <a:extLst>
                <a:ext uri="{FF2B5EF4-FFF2-40B4-BE49-F238E27FC236}">
                  <a16:creationId xmlns:a16="http://schemas.microsoft.com/office/drawing/2014/main" id="{0EBA2F7B-B5F3-33F9-26AB-510DDF8E37FE}"/>
                </a:ext>
              </a:extLst>
            </p:cNvPr>
            <p:cNvSpPr>
              <a:spLocks noChangeShapeType="1"/>
            </p:cNvSpPr>
            <p:nvPr/>
          </p:nvSpPr>
          <p:spPr bwMode="auto">
            <a:xfrm flipH="1">
              <a:off x="3329830" y="3673825"/>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47" name="Group 346">
              <a:extLst>
                <a:ext uri="{FF2B5EF4-FFF2-40B4-BE49-F238E27FC236}">
                  <a16:creationId xmlns:a16="http://schemas.microsoft.com/office/drawing/2014/main" id="{328C7FE5-52EE-C3B3-B8DE-8C721EBCAE24}"/>
                </a:ext>
              </a:extLst>
            </p:cNvPr>
            <p:cNvGrpSpPr/>
            <p:nvPr/>
          </p:nvGrpSpPr>
          <p:grpSpPr>
            <a:xfrm>
              <a:off x="3729850" y="3583475"/>
              <a:ext cx="555908" cy="189514"/>
              <a:chOff x="3232149" y="4995863"/>
              <a:chExt cx="1117602" cy="381000"/>
            </a:xfrm>
          </p:grpSpPr>
          <p:sp>
            <p:nvSpPr>
              <p:cNvPr id="506" name="Rectangle 28">
                <a:extLst>
                  <a:ext uri="{FF2B5EF4-FFF2-40B4-BE49-F238E27FC236}">
                    <a16:creationId xmlns:a16="http://schemas.microsoft.com/office/drawing/2014/main" id="{2415A880-2C3F-B36A-3D88-563EE3846B24}"/>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07" name="Rectangle 28">
                <a:extLst>
                  <a:ext uri="{FF2B5EF4-FFF2-40B4-BE49-F238E27FC236}">
                    <a16:creationId xmlns:a16="http://schemas.microsoft.com/office/drawing/2014/main" id="{87E1B14A-51BF-53A2-82F1-B3308CE068CC}"/>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48" name="Line 133">
              <a:extLst>
                <a:ext uri="{FF2B5EF4-FFF2-40B4-BE49-F238E27FC236}">
                  <a16:creationId xmlns:a16="http://schemas.microsoft.com/office/drawing/2014/main" id="{4CD5908A-DD2A-46D5-ECE6-EF951962C6CC}"/>
                </a:ext>
              </a:extLst>
            </p:cNvPr>
            <p:cNvSpPr>
              <a:spLocks noChangeShapeType="1"/>
            </p:cNvSpPr>
            <p:nvPr/>
          </p:nvSpPr>
          <p:spPr bwMode="auto">
            <a:xfrm flipH="1">
              <a:off x="3329830" y="3894924"/>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49" name="Group 348">
              <a:extLst>
                <a:ext uri="{FF2B5EF4-FFF2-40B4-BE49-F238E27FC236}">
                  <a16:creationId xmlns:a16="http://schemas.microsoft.com/office/drawing/2014/main" id="{3FA79C3D-37E2-2D54-DBD5-7BB051734BEF}"/>
                </a:ext>
              </a:extLst>
            </p:cNvPr>
            <p:cNvGrpSpPr/>
            <p:nvPr/>
          </p:nvGrpSpPr>
          <p:grpSpPr>
            <a:xfrm>
              <a:off x="3729850" y="3804574"/>
              <a:ext cx="555908" cy="189514"/>
              <a:chOff x="3232149" y="4995863"/>
              <a:chExt cx="1117602" cy="381000"/>
            </a:xfrm>
          </p:grpSpPr>
          <p:sp>
            <p:nvSpPr>
              <p:cNvPr id="504" name="Rectangle 28">
                <a:extLst>
                  <a:ext uri="{FF2B5EF4-FFF2-40B4-BE49-F238E27FC236}">
                    <a16:creationId xmlns:a16="http://schemas.microsoft.com/office/drawing/2014/main" id="{FE041CB6-22DB-A543-3E64-0294638D8DBC}"/>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05" name="Rectangle 28">
                <a:extLst>
                  <a:ext uri="{FF2B5EF4-FFF2-40B4-BE49-F238E27FC236}">
                    <a16:creationId xmlns:a16="http://schemas.microsoft.com/office/drawing/2014/main" id="{9A8B0ED1-D2D8-C13F-72A0-C5C3927F1D03}"/>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50" name="Line 133">
              <a:extLst>
                <a:ext uri="{FF2B5EF4-FFF2-40B4-BE49-F238E27FC236}">
                  <a16:creationId xmlns:a16="http://schemas.microsoft.com/office/drawing/2014/main" id="{8EEA0DCF-DEAF-D234-6DCA-8CE1EE7FF7ED}"/>
                </a:ext>
              </a:extLst>
            </p:cNvPr>
            <p:cNvSpPr>
              <a:spLocks noChangeShapeType="1"/>
            </p:cNvSpPr>
            <p:nvPr/>
          </p:nvSpPr>
          <p:spPr bwMode="auto">
            <a:xfrm flipH="1">
              <a:off x="3329830" y="4120235"/>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51" name="Group 350">
              <a:extLst>
                <a:ext uri="{FF2B5EF4-FFF2-40B4-BE49-F238E27FC236}">
                  <a16:creationId xmlns:a16="http://schemas.microsoft.com/office/drawing/2014/main" id="{7266CF67-131A-D419-B6BC-3A9D1536E79A}"/>
                </a:ext>
              </a:extLst>
            </p:cNvPr>
            <p:cNvGrpSpPr/>
            <p:nvPr/>
          </p:nvGrpSpPr>
          <p:grpSpPr>
            <a:xfrm>
              <a:off x="3729850" y="4029885"/>
              <a:ext cx="555908" cy="189514"/>
              <a:chOff x="3232149" y="4995863"/>
              <a:chExt cx="1117602" cy="381000"/>
            </a:xfrm>
          </p:grpSpPr>
          <p:sp>
            <p:nvSpPr>
              <p:cNvPr id="502" name="Rectangle 28">
                <a:extLst>
                  <a:ext uri="{FF2B5EF4-FFF2-40B4-BE49-F238E27FC236}">
                    <a16:creationId xmlns:a16="http://schemas.microsoft.com/office/drawing/2014/main" id="{6486D897-14DD-8A5C-3687-AD3F5A3C3076}"/>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503" name="Rectangle 28">
                <a:extLst>
                  <a:ext uri="{FF2B5EF4-FFF2-40B4-BE49-F238E27FC236}">
                    <a16:creationId xmlns:a16="http://schemas.microsoft.com/office/drawing/2014/main" id="{C64D1FDF-C021-8F58-B77B-8495EE08B138}"/>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52" name="Group 126">
              <a:extLst>
                <a:ext uri="{FF2B5EF4-FFF2-40B4-BE49-F238E27FC236}">
                  <a16:creationId xmlns:a16="http://schemas.microsoft.com/office/drawing/2014/main" id="{3201D7ED-0D75-DEAF-E8F7-EEE5320194D6}"/>
                </a:ext>
              </a:extLst>
            </p:cNvPr>
            <p:cNvGrpSpPr>
              <a:grpSpLocks/>
            </p:cNvGrpSpPr>
            <p:nvPr/>
          </p:nvGrpSpPr>
          <p:grpSpPr bwMode="auto">
            <a:xfrm>
              <a:off x="2920206" y="3497951"/>
              <a:ext cx="411404" cy="296906"/>
              <a:chOff x="1236" y="3274"/>
              <a:chExt cx="521" cy="376"/>
            </a:xfrm>
            <a:solidFill>
              <a:srgbClr val="008000"/>
            </a:solidFill>
          </p:grpSpPr>
          <p:sp>
            <p:nvSpPr>
              <p:cNvPr id="498" name="Rectangle 127">
                <a:extLst>
                  <a:ext uri="{FF2B5EF4-FFF2-40B4-BE49-F238E27FC236}">
                    <a16:creationId xmlns:a16="http://schemas.microsoft.com/office/drawing/2014/main" id="{0552A593-5001-7B13-D87E-9AECF64C579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99" name="Rectangle 128">
                <a:extLst>
                  <a:ext uri="{FF2B5EF4-FFF2-40B4-BE49-F238E27FC236}">
                    <a16:creationId xmlns:a16="http://schemas.microsoft.com/office/drawing/2014/main" id="{2BDB45E5-A9F6-1146-CD00-8FF71E3D4DFD}"/>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00" name="Rectangle 129">
                <a:extLst>
                  <a:ext uri="{FF2B5EF4-FFF2-40B4-BE49-F238E27FC236}">
                    <a16:creationId xmlns:a16="http://schemas.microsoft.com/office/drawing/2014/main" id="{DDD7D719-F4D5-E38D-681E-9B6426F5A48B}"/>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501" name="Rectangle 130">
                <a:extLst>
                  <a:ext uri="{FF2B5EF4-FFF2-40B4-BE49-F238E27FC236}">
                    <a16:creationId xmlns:a16="http://schemas.microsoft.com/office/drawing/2014/main" id="{1205F5D7-A805-FC36-FA8B-A551961292D8}"/>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53" name="Group 126">
              <a:extLst>
                <a:ext uri="{FF2B5EF4-FFF2-40B4-BE49-F238E27FC236}">
                  <a16:creationId xmlns:a16="http://schemas.microsoft.com/office/drawing/2014/main" id="{F56F82A4-BB9E-60FD-E81D-6CFED0B30FDC}"/>
                </a:ext>
              </a:extLst>
            </p:cNvPr>
            <p:cNvGrpSpPr>
              <a:grpSpLocks/>
            </p:cNvGrpSpPr>
            <p:nvPr/>
          </p:nvGrpSpPr>
          <p:grpSpPr bwMode="auto">
            <a:xfrm>
              <a:off x="2920206" y="3729584"/>
              <a:ext cx="411404" cy="296906"/>
              <a:chOff x="1236" y="3274"/>
              <a:chExt cx="521" cy="376"/>
            </a:xfrm>
            <a:solidFill>
              <a:srgbClr val="008000"/>
            </a:solidFill>
          </p:grpSpPr>
          <p:sp>
            <p:nvSpPr>
              <p:cNvPr id="494" name="Rectangle 127">
                <a:extLst>
                  <a:ext uri="{FF2B5EF4-FFF2-40B4-BE49-F238E27FC236}">
                    <a16:creationId xmlns:a16="http://schemas.microsoft.com/office/drawing/2014/main" id="{493E8FCE-9442-2FA0-46EE-DA83976F6CC8}"/>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95" name="Rectangle 128">
                <a:extLst>
                  <a:ext uri="{FF2B5EF4-FFF2-40B4-BE49-F238E27FC236}">
                    <a16:creationId xmlns:a16="http://schemas.microsoft.com/office/drawing/2014/main" id="{E069884B-4AF8-F3B6-BBEB-42C3C5CF5ACC}"/>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96" name="Rectangle 129">
                <a:extLst>
                  <a:ext uri="{FF2B5EF4-FFF2-40B4-BE49-F238E27FC236}">
                    <a16:creationId xmlns:a16="http://schemas.microsoft.com/office/drawing/2014/main" id="{948F7E15-7CA8-EADC-6005-B238BC8012F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97" name="Rectangle 130">
                <a:extLst>
                  <a:ext uri="{FF2B5EF4-FFF2-40B4-BE49-F238E27FC236}">
                    <a16:creationId xmlns:a16="http://schemas.microsoft.com/office/drawing/2014/main" id="{5FDE8604-2412-A18E-D49A-A858FB73404E}"/>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54" name="Group 126">
              <a:extLst>
                <a:ext uri="{FF2B5EF4-FFF2-40B4-BE49-F238E27FC236}">
                  <a16:creationId xmlns:a16="http://schemas.microsoft.com/office/drawing/2014/main" id="{7ADFB387-A3F8-D29C-20FE-6B813F90E6D7}"/>
                </a:ext>
              </a:extLst>
            </p:cNvPr>
            <p:cNvGrpSpPr>
              <a:grpSpLocks/>
            </p:cNvGrpSpPr>
            <p:nvPr/>
          </p:nvGrpSpPr>
          <p:grpSpPr bwMode="auto">
            <a:xfrm>
              <a:off x="2920206" y="3961219"/>
              <a:ext cx="411404" cy="296906"/>
              <a:chOff x="1236" y="3274"/>
              <a:chExt cx="521" cy="376"/>
            </a:xfrm>
            <a:solidFill>
              <a:srgbClr val="008000"/>
            </a:solidFill>
          </p:grpSpPr>
          <p:sp>
            <p:nvSpPr>
              <p:cNvPr id="490" name="Rectangle 127">
                <a:extLst>
                  <a:ext uri="{FF2B5EF4-FFF2-40B4-BE49-F238E27FC236}">
                    <a16:creationId xmlns:a16="http://schemas.microsoft.com/office/drawing/2014/main" id="{D172DCCD-3738-2068-258A-34FF5BE63194}"/>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91" name="Rectangle 128">
                <a:extLst>
                  <a:ext uri="{FF2B5EF4-FFF2-40B4-BE49-F238E27FC236}">
                    <a16:creationId xmlns:a16="http://schemas.microsoft.com/office/drawing/2014/main" id="{DADDF711-113E-EB6F-E31F-4794AAA131AD}"/>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92" name="Rectangle 129">
                <a:extLst>
                  <a:ext uri="{FF2B5EF4-FFF2-40B4-BE49-F238E27FC236}">
                    <a16:creationId xmlns:a16="http://schemas.microsoft.com/office/drawing/2014/main" id="{B01AE1FC-9E4D-476F-8570-26334D8D86C2}"/>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93" name="Rectangle 130">
                <a:extLst>
                  <a:ext uri="{FF2B5EF4-FFF2-40B4-BE49-F238E27FC236}">
                    <a16:creationId xmlns:a16="http://schemas.microsoft.com/office/drawing/2014/main" id="{4576AB03-3E62-38B9-8DBD-CADA74071549}"/>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55" name="Line 133">
              <a:extLst>
                <a:ext uri="{FF2B5EF4-FFF2-40B4-BE49-F238E27FC236}">
                  <a16:creationId xmlns:a16="http://schemas.microsoft.com/office/drawing/2014/main" id="{103323CC-11D8-D63F-D457-0C1B29D7CD3A}"/>
                </a:ext>
              </a:extLst>
            </p:cNvPr>
            <p:cNvSpPr>
              <a:spLocks noChangeShapeType="1"/>
            </p:cNvSpPr>
            <p:nvPr/>
          </p:nvSpPr>
          <p:spPr bwMode="auto">
            <a:xfrm flipH="1">
              <a:off x="3329830" y="4397897"/>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56" name="Group 355">
              <a:extLst>
                <a:ext uri="{FF2B5EF4-FFF2-40B4-BE49-F238E27FC236}">
                  <a16:creationId xmlns:a16="http://schemas.microsoft.com/office/drawing/2014/main" id="{46CD812B-F120-1D60-0EEC-F0EE8BBE2F87}"/>
                </a:ext>
              </a:extLst>
            </p:cNvPr>
            <p:cNvGrpSpPr/>
            <p:nvPr/>
          </p:nvGrpSpPr>
          <p:grpSpPr>
            <a:xfrm>
              <a:off x="3729850" y="4307547"/>
              <a:ext cx="555908" cy="189514"/>
              <a:chOff x="3232149" y="4995863"/>
              <a:chExt cx="1117602" cy="381000"/>
            </a:xfrm>
          </p:grpSpPr>
          <p:sp>
            <p:nvSpPr>
              <p:cNvPr id="488" name="Rectangle 28">
                <a:extLst>
                  <a:ext uri="{FF2B5EF4-FFF2-40B4-BE49-F238E27FC236}">
                    <a16:creationId xmlns:a16="http://schemas.microsoft.com/office/drawing/2014/main" id="{8F6EDECC-0780-BC90-6ED0-AB95742B3A18}"/>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89" name="Rectangle 28">
                <a:extLst>
                  <a:ext uri="{FF2B5EF4-FFF2-40B4-BE49-F238E27FC236}">
                    <a16:creationId xmlns:a16="http://schemas.microsoft.com/office/drawing/2014/main" id="{32B7AE26-444D-E9F0-C088-FCAE9583BEBB}"/>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57" name="Line 133">
              <a:extLst>
                <a:ext uri="{FF2B5EF4-FFF2-40B4-BE49-F238E27FC236}">
                  <a16:creationId xmlns:a16="http://schemas.microsoft.com/office/drawing/2014/main" id="{7DB0194F-6909-C19A-001D-31BD07F73F24}"/>
                </a:ext>
              </a:extLst>
            </p:cNvPr>
            <p:cNvSpPr>
              <a:spLocks noChangeShapeType="1"/>
            </p:cNvSpPr>
            <p:nvPr/>
          </p:nvSpPr>
          <p:spPr bwMode="auto">
            <a:xfrm flipH="1">
              <a:off x="3329830" y="4618996"/>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58" name="Group 357">
              <a:extLst>
                <a:ext uri="{FF2B5EF4-FFF2-40B4-BE49-F238E27FC236}">
                  <a16:creationId xmlns:a16="http://schemas.microsoft.com/office/drawing/2014/main" id="{C950AD8F-AFAE-0E72-6304-69795FBC0217}"/>
                </a:ext>
              </a:extLst>
            </p:cNvPr>
            <p:cNvGrpSpPr/>
            <p:nvPr/>
          </p:nvGrpSpPr>
          <p:grpSpPr>
            <a:xfrm>
              <a:off x="3729850" y="4528646"/>
              <a:ext cx="555908" cy="189514"/>
              <a:chOff x="3232149" y="4995863"/>
              <a:chExt cx="1117602" cy="381000"/>
            </a:xfrm>
          </p:grpSpPr>
          <p:sp>
            <p:nvSpPr>
              <p:cNvPr id="486" name="Rectangle 28">
                <a:extLst>
                  <a:ext uri="{FF2B5EF4-FFF2-40B4-BE49-F238E27FC236}">
                    <a16:creationId xmlns:a16="http://schemas.microsoft.com/office/drawing/2014/main" id="{A4B1A729-A43A-97BD-70A5-24EF4BAF593F}"/>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87" name="Rectangle 28">
                <a:extLst>
                  <a:ext uri="{FF2B5EF4-FFF2-40B4-BE49-F238E27FC236}">
                    <a16:creationId xmlns:a16="http://schemas.microsoft.com/office/drawing/2014/main" id="{89659228-2408-2708-A413-5557F749C2E8}"/>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59" name="Line 133">
              <a:extLst>
                <a:ext uri="{FF2B5EF4-FFF2-40B4-BE49-F238E27FC236}">
                  <a16:creationId xmlns:a16="http://schemas.microsoft.com/office/drawing/2014/main" id="{25B88A84-7D50-FC23-2137-66A5A65E8D37}"/>
                </a:ext>
              </a:extLst>
            </p:cNvPr>
            <p:cNvSpPr>
              <a:spLocks noChangeShapeType="1"/>
            </p:cNvSpPr>
            <p:nvPr/>
          </p:nvSpPr>
          <p:spPr bwMode="auto">
            <a:xfrm flipH="1">
              <a:off x="3329830" y="4844307"/>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60" name="Group 359">
              <a:extLst>
                <a:ext uri="{FF2B5EF4-FFF2-40B4-BE49-F238E27FC236}">
                  <a16:creationId xmlns:a16="http://schemas.microsoft.com/office/drawing/2014/main" id="{CFEEAD84-2DE1-E6F1-8B77-27231079DE23}"/>
                </a:ext>
              </a:extLst>
            </p:cNvPr>
            <p:cNvGrpSpPr/>
            <p:nvPr/>
          </p:nvGrpSpPr>
          <p:grpSpPr>
            <a:xfrm>
              <a:off x="3729850" y="4753957"/>
              <a:ext cx="555908" cy="189514"/>
              <a:chOff x="3232149" y="4995863"/>
              <a:chExt cx="1117602" cy="381000"/>
            </a:xfrm>
          </p:grpSpPr>
          <p:sp>
            <p:nvSpPr>
              <p:cNvPr id="484" name="Rectangle 28">
                <a:extLst>
                  <a:ext uri="{FF2B5EF4-FFF2-40B4-BE49-F238E27FC236}">
                    <a16:creationId xmlns:a16="http://schemas.microsoft.com/office/drawing/2014/main" id="{902A68BB-F364-AF71-8530-8693460B4794}"/>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85" name="Rectangle 28">
                <a:extLst>
                  <a:ext uri="{FF2B5EF4-FFF2-40B4-BE49-F238E27FC236}">
                    <a16:creationId xmlns:a16="http://schemas.microsoft.com/office/drawing/2014/main" id="{A488D5B3-9380-EDB9-F9F9-BFFF31FF85D0}"/>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61" name="Group 126">
              <a:extLst>
                <a:ext uri="{FF2B5EF4-FFF2-40B4-BE49-F238E27FC236}">
                  <a16:creationId xmlns:a16="http://schemas.microsoft.com/office/drawing/2014/main" id="{7DF6137F-133F-E4E2-81CB-F9B3A04DC982}"/>
                </a:ext>
              </a:extLst>
            </p:cNvPr>
            <p:cNvGrpSpPr>
              <a:grpSpLocks/>
            </p:cNvGrpSpPr>
            <p:nvPr/>
          </p:nvGrpSpPr>
          <p:grpSpPr bwMode="auto">
            <a:xfrm>
              <a:off x="2920206" y="4222023"/>
              <a:ext cx="411404" cy="296906"/>
              <a:chOff x="1236" y="3274"/>
              <a:chExt cx="521" cy="376"/>
            </a:xfrm>
            <a:solidFill>
              <a:srgbClr val="008000"/>
            </a:solidFill>
          </p:grpSpPr>
          <p:sp>
            <p:nvSpPr>
              <p:cNvPr id="480" name="Rectangle 127">
                <a:extLst>
                  <a:ext uri="{FF2B5EF4-FFF2-40B4-BE49-F238E27FC236}">
                    <a16:creationId xmlns:a16="http://schemas.microsoft.com/office/drawing/2014/main" id="{DBFAA79D-4401-3D33-D8E3-44894315107A}"/>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81" name="Rectangle 128">
                <a:extLst>
                  <a:ext uri="{FF2B5EF4-FFF2-40B4-BE49-F238E27FC236}">
                    <a16:creationId xmlns:a16="http://schemas.microsoft.com/office/drawing/2014/main" id="{D7683B43-E72F-5302-2B6D-818D87CB333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82" name="Rectangle 129">
                <a:extLst>
                  <a:ext uri="{FF2B5EF4-FFF2-40B4-BE49-F238E27FC236}">
                    <a16:creationId xmlns:a16="http://schemas.microsoft.com/office/drawing/2014/main" id="{C561A82B-6885-8C84-FE48-DD679B5A43F4}"/>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83" name="Rectangle 130">
                <a:extLst>
                  <a:ext uri="{FF2B5EF4-FFF2-40B4-BE49-F238E27FC236}">
                    <a16:creationId xmlns:a16="http://schemas.microsoft.com/office/drawing/2014/main" id="{4FDC3325-0A1D-1094-923F-5715BDAF62CF}"/>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62" name="Group 126">
              <a:extLst>
                <a:ext uri="{FF2B5EF4-FFF2-40B4-BE49-F238E27FC236}">
                  <a16:creationId xmlns:a16="http://schemas.microsoft.com/office/drawing/2014/main" id="{00FF9A44-CAA5-B43D-7FC3-DCBAC76E65FF}"/>
                </a:ext>
              </a:extLst>
            </p:cNvPr>
            <p:cNvGrpSpPr>
              <a:grpSpLocks/>
            </p:cNvGrpSpPr>
            <p:nvPr/>
          </p:nvGrpSpPr>
          <p:grpSpPr bwMode="auto">
            <a:xfrm>
              <a:off x="2920206" y="4453656"/>
              <a:ext cx="411404" cy="296906"/>
              <a:chOff x="1236" y="3274"/>
              <a:chExt cx="521" cy="376"/>
            </a:xfrm>
            <a:solidFill>
              <a:srgbClr val="008000"/>
            </a:solidFill>
          </p:grpSpPr>
          <p:sp>
            <p:nvSpPr>
              <p:cNvPr id="476" name="Rectangle 127">
                <a:extLst>
                  <a:ext uri="{FF2B5EF4-FFF2-40B4-BE49-F238E27FC236}">
                    <a16:creationId xmlns:a16="http://schemas.microsoft.com/office/drawing/2014/main" id="{35033899-5AB6-638E-8FFC-C43D0376D520}"/>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77" name="Rectangle 128">
                <a:extLst>
                  <a:ext uri="{FF2B5EF4-FFF2-40B4-BE49-F238E27FC236}">
                    <a16:creationId xmlns:a16="http://schemas.microsoft.com/office/drawing/2014/main" id="{91994F46-8888-BEF3-22CC-ECEAE03AFAE7}"/>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78" name="Rectangle 129">
                <a:extLst>
                  <a:ext uri="{FF2B5EF4-FFF2-40B4-BE49-F238E27FC236}">
                    <a16:creationId xmlns:a16="http://schemas.microsoft.com/office/drawing/2014/main" id="{4F488570-3535-1587-A6D3-F3C720CF88A9}"/>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79" name="Rectangle 130">
                <a:extLst>
                  <a:ext uri="{FF2B5EF4-FFF2-40B4-BE49-F238E27FC236}">
                    <a16:creationId xmlns:a16="http://schemas.microsoft.com/office/drawing/2014/main" id="{46729F34-647E-8FFA-7825-91626E078D8E}"/>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63" name="Group 126">
              <a:extLst>
                <a:ext uri="{FF2B5EF4-FFF2-40B4-BE49-F238E27FC236}">
                  <a16:creationId xmlns:a16="http://schemas.microsoft.com/office/drawing/2014/main" id="{3253470E-A655-EFA3-EB0F-7BF84E634445}"/>
                </a:ext>
              </a:extLst>
            </p:cNvPr>
            <p:cNvGrpSpPr>
              <a:grpSpLocks/>
            </p:cNvGrpSpPr>
            <p:nvPr/>
          </p:nvGrpSpPr>
          <p:grpSpPr bwMode="auto">
            <a:xfrm>
              <a:off x="2920206" y="4685291"/>
              <a:ext cx="411404" cy="296906"/>
              <a:chOff x="1236" y="3274"/>
              <a:chExt cx="521" cy="376"/>
            </a:xfrm>
            <a:solidFill>
              <a:srgbClr val="008000"/>
            </a:solidFill>
          </p:grpSpPr>
          <p:sp>
            <p:nvSpPr>
              <p:cNvPr id="472" name="Rectangle 127">
                <a:extLst>
                  <a:ext uri="{FF2B5EF4-FFF2-40B4-BE49-F238E27FC236}">
                    <a16:creationId xmlns:a16="http://schemas.microsoft.com/office/drawing/2014/main" id="{1399FB13-B97F-A074-0B6E-6CA052B3FAA2}"/>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73" name="Rectangle 128">
                <a:extLst>
                  <a:ext uri="{FF2B5EF4-FFF2-40B4-BE49-F238E27FC236}">
                    <a16:creationId xmlns:a16="http://schemas.microsoft.com/office/drawing/2014/main" id="{C057DE93-237A-C26E-1D1F-14FB6AF1D76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74" name="Rectangle 129">
                <a:extLst>
                  <a:ext uri="{FF2B5EF4-FFF2-40B4-BE49-F238E27FC236}">
                    <a16:creationId xmlns:a16="http://schemas.microsoft.com/office/drawing/2014/main" id="{5362DBB2-3B16-581C-811A-97FBA387D22D}"/>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75" name="Rectangle 130">
                <a:extLst>
                  <a:ext uri="{FF2B5EF4-FFF2-40B4-BE49-F238E27FC236}">
                    <a16:creationId xmlns:a16="http://schemas.microsoft.com/office/drawing/2014/main" id="{012334B9-DC9A-B891-15A1-5C0C8F19EBED}"/>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64" name="Line 133">
              <a:extLst>
                <a:ext uri="{FF2B5EF4-FFF2-40B4-BE49-F238E27FC236}">
                  <a16:creationId xmlns:a16="http://schemas.microsoft.com/office/drawing/2014/main" id="{B2DDDB47-180D-0567-2723-74D17C154671}"/>
                </a:ext>
              </a:extLst>
            </p:cNvPr>
            <p:cNvSpPr>
              <a:spLocks noChangeShapeType="1"/>
            </p:cNvSpPr>
            <p:nvPr/>
          </p:nvSpPr>
          <p:spPr bwMode="auto">
            <a:xfrm flipH="1">
              <a:off x="3329830" y="5121969"/>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65" name="Group 364">
              <a:extLst>
                <a:ext uri="{FF2B5EF4-FFF2-40B4-BE49-F238E27FC236}">
                  <a16:creationId xmlns:a16="http://schemas.microsoft.com/office/drawing/2014/main" id="{BE1D82AB-8966-7A18-78E1-1A3BA4A4587A}"/>
                </a:ext>
              </a:extLst>
            </p:cNvPr>
            <p:cNvGrpSpPr/>
            <p:nvPr/>
          </p:nvGrpSpPr>
          <p:grpSpPr>
            <a:xfrm>
              <a:off x="3729850" y="5031619"/>
              <a:ext cx="555908" cy="189514"/>
              <a:chOff x="3232149" y="4995863"/>
              <a:chExt cx="1117602" cy="381000"/>
            </a:xfrm>
          </p:grpSpPr>
          <p:sp>
            <p:nvSpPr>
              <p:cNvPr id="470" name="Rectangle 28">
                <a:extLst>
                  <a:ext uri="{FF2B5EF4-FFF2-40B4-BE49-F238E27FC236}">
                    <a16:creationId xmlns:a16="http://schemas.microsoft.com/office/drawing/2014/main" id="{0B472ADC-030D-521C-46C3-A103CFD05F5D}"/>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71" name="Rectangle 28">
                <a:extLst>
                  <a:ext uri="{FF2B5EF4-FFF2-40B4-BE49-F238E27FC236}">
                    <a16:creationId xmlns:a16="http://schemas.microsoft.com/office/drawing/2014/main" id="{4C978CE1-640D-6004-8575-8C7395777638}"/>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66" name="Line 133">
              <a:extLst>
                <a:ext uri="{FF2B5EF4-FFF2-40B4-BE49-F238E27FC236}">
                  <a16:creationId xmlns:a16="http://schemas.microsoft.com/office/drawing/2014/main" id="{FC6472BC-5235-66EB-0823-6C7725EC3051}"/>
                </a:ext>
              </a:extLst>
            </p:cNvPr>
            <p:cNvSpPr>
              <a:spLocks noChangeShapeType="1"/>
            </p:cNvSpPr>
            <p:nvPr/>
          </p:nvSpPr>
          <p:spPr bwMode="auto">
            <a:xfrm flipH="1">
              <a:off x="3329830" y="5343068"/>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67" name="Group 366">
              <a:extLst>
                <a:ext uri="{FF2B5EF4-FFF2-40B4-BE49-F238E27FC236}">
                  <a16:creationId xmlns:a16="http://schemas.microsoft.com/office/drawing/2014/main" id="{CE4D7C7A-9167-C813-A2C5-F35E0520F03D}"/>
                </a:ext>
              </a:extLst>
            </p:cNvPr>
            <p:cNvGrpSpPr/>
            <p:nvPr/>
          </p:nvGrpSpPr>
          <p:grpSpPr>
            <a:xfrm>
              <a:off x="3729850" y="5252718"/>
              <a:ext cx="555908" cy="189514"/>
              <a:chOff x="3232149" y="4995863"/>
              <a:chExt cx="1117602" cy="381000"/>
            </a:xfrm>
          </p:grpSpPr>
          <p:sp>
            <p:nvSpPr>
              <p:cNvPr id="468" name="Rectangle 28">
                <a:extLst>
                  <a:ext uri="{FF2B5EF4-FFF2-40B4-BE49-F238E27FC236}">
                    <a16:creationId xmlns:a16="http://schemas.microsoft.com/office/drawing/2014/main" id="{D83CFF4A-62A5-7D8B-91FE-452D4761B1E5}"/>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69" name="Rectangle 28">
                <a:extLst>
                  <a:ext uri="{FF2B5EF4-FFF2-40B4-BE49-F238E27FC236}">
                    <a16:creationId xmlns:a16="http://schemas.microsoft.com/office/drawing/2014/main" id="{C61A7E01-D8F4-20BF-87DA-A912ACD05B8F}"/>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68" name="Line 133">
              <a:extLst>
                <a:ext uri="{FF2B5EF4-FFF2-40B4-BE49-F238E27FC236}">
                  <a16:creationId xmlns:a16="http://schemas.microsoft.com/office/drawing/2014/main" id="{8DF3ED2B-B4A9-8135-CE7A-10AD5B54A3F9}"/>
                </a:ext>
              </a:extLst>
            </p:cNvPr>
            <p:cNvSpPr>
              <a:spLocks noChangeShapeType="1"/>
            </p:cNvSpPr>
            <p:nvPr/>
          </p:nvSpPr>
          <p:spPr bwMode="auto">
            <a:xfrm flipH="1">
              <a:off x="3329830" y="5568379"/>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69" name="Group 368">
              <a:extLst>
                <a:ext uri="{FF2B5EF4-FFF2-40B4-BE49-F238E27FC236}">
                  <a16:creationId xmlns:a16="http://schemas.microsoft.com/office/drawing/2014/main" id="{76980D3B-242F-7F5A-515C-DB7C72457A4E}"/>
                </a:ext>
              </a:extLst>
            </p:cNvPr>
            <p:cNvGrpSpPr/>
            <p:nvPr/>
          </p:nvGrpSpPr>
          <p:grpSpPr>
            <a:xfrm>
              <a:off x="3729850" y="5478029"/>
              <a:ext cx="555908" cy="189514"/>
              <a:chOff x="3232149" y="4995863"/>
              <a:chExt cx="1117602" cy="381000"/>
            </a:xfrm>
          </p:grpSpPr>
          <p:sp>
            <p:nvSpPr>
              <p:cNvPr id="466" name="Rectangle 28">
                <a:extLst>
                  <a:ext uri="{FF2B5EF4-FFF2-40B4-BE49-F238E27FC236}">
                    <a16:creationId xmlns:a16="http://schemas.microsoft.com/office/drawing/2014/main" id="{C25B23B8-436A-C5D3-A9D1-994476CF135B}"/>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67" name="Rectangle 28">
                <a:extLst>
                  <a:ext uri="{FF2B5EF4-FFF2-40B4-BE49-F238E27FC236}">
                    <a16:creationId xmlns:a16="http://schemas.microsoft.com/office/drawing/2014/main" id="{03CB7898-8769-047B-10FF-80BBD75AA461}"/>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70" name="Group 126">
              <a:extLst>
                <a:ext uri="{FF2B5EF4-FFF2-40B4-BE49-F238E27FC236}">
                  <a16:creationId xmlns:a16="http://schemas.microsoft.com/office/drawing/2014/main" id="{5B39142A-A724-EC16-D5D5-17435E2F9F98}"/>
                </a:ext>
              </a:extLst>
            </p:cNvPr>
            <p:cNvGrpSpPr>
              <a:grpSpLocks/>
            </p:cNvGrpSpPr>
            <p:nvPr/>
          </p:nvGrpSpPr>
          <p:grpSpPr bwMode="auto">
            <a:xfrm>
              <a:off x="2920206" y="4946095"/>
              <a:ext cx="411404" cy="296906"/>
              <a:chOff x="1236" y="3274"/>
              <a:chExt cx="521" cy="376"/>
            </a:xfrm>
            <a:solidFill>
              <a:srgbClr val="008000"/>
            </a:solidFill>
          </p:grpSpPr>
          <p:sp>
            <p:nvSpPr>
              <p:cNvPr id="462" name="Rectangle 127">
                <a:extLst>
                  <a:ext uri="{FF2B5EF4-FFF2-40B4-BE49-F238E27FC236}">
                    <a16:creationId xmlns:a16="http://schemas.microsoft.com/office/drawing/2014/main" id="{9536ECE6-4303-4B6C-6D7D-CB591A05D8BC}"/>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63" name="Rectangle 128">
                <a:extLst>
                  <a:ext uri="{FF2B5EF4-FFF2-40B4-BE49-F238E27FC236}">
                    <a16:creationId xmlns:a16="http://schemas.microsoft.com/office/drawing/2014/main" id="{3A3A7031-3123-0A89-D0B9-687FF96F4DD6}"/>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64" name="Rectangle 129">
                <a:extLst>
                  <a:ext uri="{FF2B5EF4-FFF2-40B4-BE49-F238E27FC236}">
                    <a16:creationId xmlns:a16="http://schemas.microsoft.com/office/drawing/2014/main" id="{CDFD31F9-ACDB-2822-EC40-5BEC8F529B8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65" name="Rectangle 130">
                <a:extLst>
                  <a:ext uri="{FF2B5EF4-FFF2-40B4-BE49-F238E27FC236}">
                    <a16:creationId xmlns:a16="http://schemas.microsoft.com/office/drawing/2014/main" id="{AA4AE4EE-D68B-C167-686D-FF3F07E34001}"/>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71" name="Group 126">
              <a:extLst>
                <a:ext uri="{FF2B5EF4-FFF2-40B4-BE49-F238E27FC236}">
                  <a16:creationId xmlns:a16="http://schemas.microsoft.com/office/drawing/2014/main" id="{62081329-6ABA-9091-11E5-DEBADE5EAD03}"/>
                </a:ext>
              </a:extLst>
            </p:cNvPr>
            <p:cNvGrpSpPr>
              <a:grpSpLocks/>
            </p:cNvGrpSpPr>
            <p:nvPr/>
          </p:nvGrpSpPr>
          <p:grpSpPr bwMode="auto">
            <a:xfrm>
              <a:off x="2920206" y="5177728"/>
              <a:ext cx="411404" cy="296906"/>
              <a:chOff x="1236" y="3274"/>
              <a:chExt cx="521" cy="376"/>
            </a:xfrm>
            <a:solidFill>
              <a:srgbClr val="008000"/>
            </a:solidFill>
          </p:grpSpPr>
          <p:sp>
            <p:nvSpPr>
              <p:cNvPr id="458" name="Rectangle 127">
                <a:extLst>
                  <a:ext uri="{FF2B5EF4-FFF2-40B4-BE49-F238E27FC236}">
                    <a16:creationId xmlns:a16="http://schemas.microsoft.com/office/drawing/2014/main" id="{98019D0F-7D4E-5A86-3583-269DD3E8992B}"/>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59" name="Rectangle 128">
                <a:extLst>
                  <a:ext uri="{FF2B5EF4-FFF2-40B4-BE49-F238E27FC236}">
                    <a16:creationId xmlns:a16="http://schemas.microsoft.com/office/drawing/2014/main" id="{A0253A4B-0E18-3212-57DE-DD829CD6BAF8}"/>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60" name="Rectangle 129">
                <a:extLst>
                  <a:ext uri="{FF2B5EF4-FFF2-40B4-BE49-F238E27FC236}">
                    <a16:creationId xmlns:a16="http://schemas.microsoft.com/office/drawing/2014/main" id="{1DD418AB-CBA7-3D9C-38B6-4377982EA849}"/>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61" name="Rectangle 130">
                <a:extLst>
                  <a:ext uri="{FF2B5EF4-FFF2-40B4-BE49-F238E27FC236}">
                    <a16:creationId xmlns:a16="http://schemas.microsoft.com/office/drawing/2014/main" id="{3E15EA55-983C-C623-0B3A-3BA292A77591}"/>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72" name="Group 126">
              <a:extLst>
                <a:ext uri="{FF2B5EF4-FFF2-40B4-BE49-F238E27FC236}">
                  <a16:creationId xmlns:a16="http://schemas.microsoft.com/office/drawing/2014/main" id="{9BFA5DD0-C6B1-DB0B-02A8-EEB0971CBF7A}"/>
                </a:ext>
              </a:extLst>
            </p:cNvPr>
            <p:cNvGrpSpPr>
              <a:grpSpLocks/>
            </p:cNvGrpSpPr>
            <p:nvPr/>
          </p:nvGrpSpPr>
          <p:grpSpPr bwMode="auto">
            <a:xfrm>
              <a:off x="2920206" y="5409363"/>
              <a:ext cx="411404" cy="296906"/>
              <a:chOff x="1236" y="3274"/>
              <a:chExt cx="521" cy="376"/>
            </a:xfrm>
            <a:solidFill>
              <a:srgbClr val="008000"/>
            </a:solidFill>
          </p:grpSpPr>
          <p:sp>
            <p:nvSpPr>
              <p:cNvPr id="454" name="Rectangle 127">
                <a:extLst>
                  <a:ext uri="{FF2B5EF4-FFF2-40B4-BE49-F238E27FC236}">
                    <a16:creationId xmlns:a16="http://schemas.microsoft.com/office/drawing/2014/main" id="{58DC3D67-E959-14C1-0679-3BE3A5C6AB5A}"/>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55" name="Rectangle 128">
                <a:extLst>
                  <a:ext uri="{FF2B5EF4-FFF2-40B4-BE49-F238E27FC236}">
                    <a16:creationId xmlns:a16="http://schemas.microsoft.com/office/drawing/2014/main" id="{D0501988-CAA3-5F09-A81D-5539A6632D2E}"/>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56" name="Rectangle 129">
                <a:extLst>
                  <a:ext uri="{FF2B5EF4-FFF2-40B4-BE49-F238E27FC236}">
                    <a16:creationId xmlns:a16="http://schemas.microsoft.com/office/drawing/2014/main" id="{6038C21E-CA43-E8B5-7934-673B416FD80A}"/>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57" name="Rectangle 130">
                <a:extLst>
                  <a:ext uri="{FF2B5EF4-FFF2-40B4-BE49-F238E27FC236}">
                    <a16:creationId xmlns:a16="http://schemas.microsoft.com/office/drawing/2014/main" id="{821CF611-F553-537A-DA1E-760892F310A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73" name="Line 133">
              <a:extLst>
                <a:ext uri="{FF2B5EF4-FFF2-40B4-BE49-F238E27FC236}">
                  <a16:creationId xmlns:a16="http://schemas.microsoft.com/office/drawing/2014/main" id="{4D181C8C-7545-D094-30E8-1B8F78060B3E}"/>
                </a:ext>
              </a:extLst>
            </p:cNvPr>
            <p:cNvSpPr>
              <a:spLocks noChangeShapeType="1"/>
            </p:cNvSpPr>
            <p:nvPr/>
          </p:nvSpPr>
          <p:spPr bwMode="auto">
            <a:xfrm flipH="1">
              <a:off x="3329830" y="584604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74" name="Group 373">
              <a:extLst>
                <a:ext uri="{FF2B5EF4-FFF2-40B4-BE49-F238E27FC236}">
                  <a16:creationId xmlns:a16="http://schemas.microsoft.com/office/drawing/2014/main" id="{38609F5E-D1BA-9EE2-7E96-445896A6E3CF}"/>
                </a:ext>
              </a:extLst>
            </p:cNvPr>
            <p:cNvGrpSpPr/>
            <p:nvPr/>
          </p:nvGrpSpPr>
          <p:grpSpPr>
            <a:xfrm>
              <a:off x="3729850" y="5755691"/>
              <a:ext cx="555908" cy="189514"/>
              <a:chOff x="3232149" y="4995863"/>
              <a:chExt cx="1117602" cy="381000"/>
            </a:xfrm>
          </p:grpSpPr>
          <p:sp>
            <p:nvSpPr>
              <p:cNvPr id="452" name="Rectangle 28">
                <a:extLst>
                  <a:ext uri="{FF2B5EF4-FFF2-40B4-BE49-F238E27FC236}">
                    <a16:creationId xmlns:a16="http://schemas.microsoft.com/office/drawing/2014/main" id="{B21D83EC-CA69-9B6D-7BC9-9BF8718F91C2}"/>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53" name="Rectangle 28">
                <a:extLst>
                  <a:ext uri="{FF2B5EF4-FFF2-40B4-BE49-F238E27FC236}">
                    <a16:creationId xmlns:a16="http://schemas.microsoft.com/office/drawing/2014/main" id="{599B5E0B-516F-7EB6-D440-90915286ABCF}"/>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75" name="Line 133">
              <a:extLst>
                <a:ext uri="{FF2B5EF4-FFF2-40B4-BE49-F238E27FC236}">
                  <a16:creationId xmlns:a16="http://schemas.microsoft.com/office/drawing/2014/main" id="{8AFD8A35-CBD5-5140-FEFC-B6E567C9892E}"/>
                </a:ext>
              </a:extLst>
            </p:cNvPr>
            <p:cNvSpPr>
              <a:spLocks noChangeShapeType="1"/>
            </p:cNvSpPr>
            <p:nvPr/>
          </p:nvSpPr>
          <p:spPr bwMode="auto">
            <a:xfrm flipH="1">
              <a:off x="3329830" y="6067140"/>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76" name="Group 375">
              <a:extLst>
                <a:ext uri="{FF2B5EF4-FFF2-40B4-BE49-F238E27FC236}">
                  <a16:creationId xmlns:a16="http://schemas.microsoft.com/office/drawing/2014/main" id="{369F3B81-0A84-C315-E345-69B5B31064BC}"/>
                </a:ext>
              </a:extLst>
            </p:cNvPr>
            <p:cNvGrpSpPr/>
            <p:nvPr/>
          </p:nvGrpSpPr>
          <p:grpSpPr>
            <a:xfrm>
              <a:off x="3729850" y="5976790"/>
              <a:ext cx="555908" cy="189514"/>
              <a:chOff x="3232149" y="4995863"/>
              <a:chExt cx="1117602" cy="381000"/>
            </a:xfrm>
          </p:grpSpPr>
          <p:sp>
            <p:nvSpPr>
              <p:cNvPr id="450" name="Rectangle 28">
                <a:extLst>
                  <a:ext uri="{FF2B5EF4-FFF2-40B4-BE49-F238E27FC236}">
                    <a16:creationId xmlns:a16="http://schemas.microsoft.com/office/drawing/2014/main" id="{42D6AB34-249A-22CD-DCF0-6E9E80B3F5BC}"/>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51" name="Rectangle 28">
                <a:extLst>
                  <a:ext uri="{FF2B5EF4-FFF2-40B4-BE49-F238E27FC236}">
                    <a16:creationId xmlns:a16="http://schemas.microsoft.com/office/drawing/2014/main" id="{201852C6-6A2C-345C-9964-06C1E56C47AC}"/>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77" name="Line 133">
              <a:extLst>
                <a:ext uri="{FF2B5EF4-FFF2-40B4-BE49-F238E27FC236}">
                  <a16:creationId xmlns:a16="http://schemas.microsoft.com/office/drawing/2014/main" id="{326069B8-5986-197E-DD60-D6B2EF0E78D8}"/>
                </a:ext>
              </a:extLst>
            </p:cNvPr>
            <p:cNvSpPr>
              <a:spLocks noChangeShapeType="1"/>
            </p:cNvSpPr>
            <p:nvPr/>
          </p:nvSpPr>
          <p:spPr bwMode="auto">
            <a:xfrm flipH="1">
              <a:off x="3329830" y="6292451"/>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78" name="Group 377">
              <a:extLst>
                <a:ext uri="{FF2B5EF4-FFF2-40B4-BE49-F238E27FC236}">
                  <a16:creationId xmlns:a16="http://schemas.microsoft.com/office/drawing/2014/main" id="{E84C240F-C74C-0744-464A-EF9C8D93AE26}"/>
                </a:ext>
              </a:extLst>
            </p:cNvPr>
            <p:cNvGrpSpPr/>
            <p:nvPr/>
          </p:nvGrpSpPr>
          <p:grpSpPr>
            <a:xfrm>
              <a:off x="3729850" y="6202101"/>
              <a:ext cx="555908" cy="189514"/>
              <a:chOff x="3232149" y="4995863"/>
              <a:chExt cx="1117602" cy="381000"/>
            </a:xfrm>
          </p:grpSpPr>
          <p:sp>
            <p:nvSpPr>
              <p:cNvPr id="448" name="Rectangle 28">
                <a:extLst>
                  <a:ext uri="{FF2B5EF4-FFF2-40B4-BE49-F238E27FC236}">
                    <a16:creationId xmlns:a16="http://schemas.microsoft.com/office/drawing/2014/main" id="{CD8C7A76-51AD-8E7D-8519-F494024341A0}"/>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49" name="Rectangle 28">
                <a:extLst>
                  <a:ext uri="{FF2B5EF4-FFF2-40B4-BE49-F238E27FC236}">
                    <a16:creationId xmlns:a16="http://schemas.microsoft.com/office/drawing/2014/main" id="{5A035DC5-A9DD-5103-45CB-7B7B31353D13}"/>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79" name="Group 126">
              <a:extLst>
                <a:ext uri="{FF2B5EF4-FFF2-40B4-BE49-F238E27FC236}">
                  <a16:creationId xmlns:a16="http://schemas.microsoft.com/office/drawing/2014/main" id="{BF5B0E4C-E574-D40F-1874-62F79D77DDC5}"/>
                </a:ext>
              </a:extLst>
            </p:cNvPr>
            <p:cNvGrpSpPr>
              <a:grpSpLocks/>
            </p:cNvGrpSpPr>
            <p:nvPr/>
          </p:nvGrpSpPr>
          <p:grpSpPr bwMode="auto">
            <a:xfrm>
              <a:off x="2920206" y="5670167"/>
              <a:ext cx="411404" cy="296906"/>
              <a:chOff x="1236" y="3274"/>
              <a:chExt cx="521" cy="376"/>
            </a:xfrm>
            <a:solidFill>
              <a:srgbClr val="008000"/>
            </a:solidFill>
          </p:grpSpPr>
          <p:sp>
            <p:nvSpPr>
              <p:cNvPr id="444" name="Rectangle 127">
                <a:extLst>
                  <a:ext uri="{FF2B5EF4-FFF2-40B4-BE49-F238E27FC236}">
                    <a16:creationId xmlns:a16="http://schemas.microsoft.com/office/drawing/2014/main" id="{22C50017-0598-5465-99F9-8A97DEF56A2B}"/>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45" name="Rectangle 128">
                <a:extLst>
                  <a:ext uri="{FF2B5EF4-FFF2-40B4-BE49-F238E27FC236}">
                    <a16:creationId xmlns:a16="http://schemas.microsoft.com/office/drawing/2014/main" id="{D9453AA8-803D-D275-8050-A1C4B1DC363F}"/>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46" name="Rectangle 129">
                <a:extLst>
                  <a:ext uri="{FF2B5EF4-FFF2-40B4-BE49-F238E27FC236}">
                    <a16:creationId xmlns:a16="http://schemas.microsoft.com/office/drawing/2014/main" id="{506B7FE5-3CE6-9F91-0ACC-B04036ACD1DC}"/>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47" name="Rectangle 130">
                <a:extLst>
                  <a:ext uri="{FF2B5EF4-FFF2-40B4-BE49-F238E27FC236}">
                    <a16:creationId xmlns:a16="http://schemas.microsoft.com/office/drawing/2014/main" id="{B0E408DD-D845-5FD4-D1DF-D5CE29DB07FF}"/>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80" name="Group 126">
              <a:extLst>
                <a:ext uri="{FF2B5EF4-FFF2-40B4-BE49-F238E27FC236}">
                  <a16:creationId xmlns:a16="http://schemas.microsoft.com/office/drawing/2014/main" id="{141E665B-A4B3-61F7-9477-38965A966396}"/>
                </a:ext>
              </a:extLst>
            </p:cNvPr>
            <p:cNvGrpSpPr>
              <a:grpSpLocks/>
            </p:cNvGrpSpPr>
            <p:nvPr/>
          </p:nvGrpSpPr>
          <p:grpSpPr bwMode="auto">
            <a:xfrm>
              <a:off x="2920206" y="5901800"/>
              <a:ext cx="411404" cy="296906"/>
              <a:chOff x="1236" y="3274"/>
              <a:chExt cx="521" cy="376"/>
            </a:xfrm>
            <a:solidFill>
              <a:srgbClr val="008000"/>
            </a:solidFill>
          </p:grpSpPr>
          <p:sp>
            <p:nvSpPr>
              <p:cNvPr id="440" name="Rectangle 127">
                <a:extLst>
                  <a:ext uri="{FF2B5EF4-FFF2-40B4-BE49-F238E27FC236}">
                    <a16:creationId xmlns:a16="http://schemas.microsoft.com/office/drawing/2014/main" id="{7C390CA5-4851-48FB-DB8D-29858BD3F85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41" name="Rectangle 128">
                <a:extLst>
                  <a:ext uri="{FF2B5EF4-FFF2-40B4-BE49-F238E27FC236}">
                    <a16:creationId xmlns:a16="http://schemas.microsoft.com/office/drawing/2014/main" id="{8D732965-885A-00EF-F671-CB82A858AB35}"/>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42" name="Rectangle 129">
                <a:extLst>
                  <a:ext uri="{FF2B5EF4-FFF2-40B4-BE49-F238E27FC236}">
                    <a16:creationId xmlns:a16="http://schemas.microsoft.com/office/drawing/2014/main" id="{EF007332-C8EB-E974-DF37-657106673317}"/>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43" name="Rectangle 130">
                <a:extLst>
                  <a:ext uri="{FF2B5EF4-FFF2-40B4-BE49-F238E27FC236}">
                    <a16:creationId xmlns:a16="http://schemas.microsoft.com/office/drawing/2014/main" id="{905322A3-7C6D-9C7E-2B94-B6323FE7A08E}"/>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81" name="Group 126">
              <a:extLst>
                <a:ext uri="{FF2B5EF4-FFF2-40B4-BE49-F238E27FC236}">
                  <a16:creationId xmlns:a16="http://schemas.microsoft.com/office/drawing/2014/main" id="{6C6356DC-E4BE-E908-A73E-0417AF1EEDA3}"/>
                </a:ext>
              </a:extLst>
            </p:cNvPr>
            <p:cNvGrpSpPr>
              <a:grpSpLocks/>
            </p:cNvGrpSpPr>
            <p:nvPr/>
          </p:nvGrpSpPr>
          <p:grpSpPr bwMode="auto">
            <a:xfrm>
              <a:off x="2920206" y="6133435"/>
              <a:ext cx="411404" cy="296906"/>
              <a:chOff x="1236" y="3274"/>
              <a:chExt cx="521" cy="376"/>
            </a:xfrm>
            <a:solidFill>
              <a:srgbClr val="008000"/>
            </a:solidFill>
          </p:grpSpPr>
          <p:sp>
            <p:nvSpPr>
              <p:cNvPr id="436" name="Rectangle 127">
                <a:extLst>
                  <a:ext uri="{FF2B5EF4-FFF2-40B4-BE49-F238E27FC236}">
                    <a16:creationId xmlns:a16="http://schemas.microsoft.com/office/drawing/2014/main" id="{BA898AD3-8E83-4656-6B66-B54AAD9A69B5}"/>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37" name="Rectangle 128">
                <a:extLst>
                  <a:ext uri="{FF2B5EF4-FFF2-40B4-BE49-F238E27FC236}">
                    <a16:creationId xmlns:a16="http://schemas.microsoft.com/office/drawing/2014/main" id="{7141AD3E-1A1E-70F7-D80D-7DE4C445641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38" name="Rectangle 129">
                <a:extLst>
                  <a:ext uri="{FF2B5EF4-FFF2-40B4-BE49-F238E27FC236}">
                    <a16:creationId xmlns:a16="http://schemas.microsoft.com/office/drawing/2014/main" id="{45D9ED3D-EC31-2637-3A5F-DC1416114A2A}"/>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39" name="Rectangle 130">
                <a:extLst>
                  <a:ext uri="{FF2B5EF4-FFF2-40B4-BE49-F238E27FC236}">
                    <a16:creationId xmlns:a16="http://schemas.microsoft.com/office/drawing/2014/main" id="{A633187D-FE9C-CEDF-30DF-00E25A4FE47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82" name="Line 133">
              <a:extLst>
                <a:ext uri="{FF2B5EF4-FFF2-40B4-BE49-F238E27FC236}">
                  <a16:creationId xmlns:a16="http://schemas.microsoft.com/office/drawing/2014/main" id="{B04DEACD-EA5E-6528-8A6D-EE1BD43AE61B}"/>
                </a:ext>
              </a:extLst>
            </p:cNvPr>
            <p:cNvSpPr>
              <a:spLocks noChangeShapeType="1"/>
            </p:cNvSpPr>
            <p:nvPr/>
          </p:nvSpPr>
          <p:spPr bwMode="auto">
            <a:xfrm flipH="1">
              <a:off x="3329830" y="657011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83" name="Group 382">
              <a:extLst>
                <a:ext uri="{FF2B5EF4-FFF2-40B4-BE49-F238E27FC236}">
                  <a16:creationId xmlns:a16="http://schemas.microsoft.com/office/drawing/2014/main" id="{4EC5E5C1-1AAE-00A6-699C-5C1CABF42458}"/>
                </a:ext>
              </a:extLst>
            </p:cNvPr>
            <p:cNvGrpSpPr/>
            <p:nvPr/>
          </p:nvGrpSpPr>
          <p:grpSpPr>
            <a:xfrm>
              <a:off x="3729850" y="6479763"/>
              <a:ext cx="555908" cy="189514"/>
              <a:chOff x="3232149" y="4995863"/>
              <a:chExt cx="1117602" cy="381000"/>
            </a:xfrm>
          </p:grpSpPr>
          <p:sp>
            <p:nvSpPr>
              <p:cNvPr id="434" name="Rectangle 28">
                <a:extLst>
                  <a:ext uri="{FF2B5EF4-FFF2-40B4-BE49-F238E27FC236}">
                    <a16:creationId xmlns:a16="http://schemas.microsoft.com/office/drawing/2014/main" id="{981DC6C7-B2C8-CEF1-4709-ADBB0B7F3F16}"/>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35" name="Rectangle 28">
                <a:extLst>
                  <a:ext uri="{FF2B5EF4-FFF2-40B4-BE49-F238E27FC236}">
                    <a16:creationId xmlns:a16="http://schemas.microsoft.com/office/drawing/2014/main" id="{BFD8902E-CE5E-19E9-15B4-F717E9EB177B}"/>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84" name="Line 133">
              <a:extLst>
                <a:ext uri="{FF2B5EF4-FFF2-40B4-BE49-F238E27FC236}">
                  <a16:creationId xmlns:a16="http://schemas.microsoft.com/office/drawing/2014/main" id="{4F33BDAD-BB72-FEDB-CDBC-79827DD1695D}"/>
                </a:ext>
              </a:extLst>
            </p:cNvPr>
            <p:cNvSpPr>
              <a:spLocks noChangeShapeType="1"/>
            </p:cNvSpPr>
            <p:nvPr/>
          </p:nvSpPr>
          <p:spPr bwMode="auto">
            <a:xfrm flipH="1">
              <a:off x="3329830" y="6791212"/>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85" name="Group 384">
              <a:extLst>
                <a:ext uri="{FF2B5EF4-FFF2-40B4-BE49-F238E27FC236}">
                  <a16:creationId xmlns:a16="http://schemas.microsoft.com/office/drawing/2014/main" id="{D95D7DAE-7181-2D73-751E-C890DD2061E7}"/>
                </a:ext>
              </a:extLst>
            </p:cNvPr>
            <p:cNvGrpSpPr/>
            <p:nvPr/>
          </p:nvGrpSpPr>
          <p:grpSpPr>
            <a:xfrm>
              <a:off x="3729850" y="6700862"/>
              <a:ext cx="555908" cy="189514"/>
              <a:chOff x="3232149" y="4995863"/>
              <a:chExt cx="1117602" cy="381000"/>
            </a:xfrm>
          </p:grpSpPr>
          <p:sp>
            <p:nvSpPr>
              <p:cNvPr id="432" name="Rectangle 28">
                <a:extLst>
                  <a:ext uri="{FF2B5EF4-FFF2-40B4-BE49-F238E27FC236}">
                    <a16:creationId xmlns:a16="http://schemas.microsoft.com/office/drawing/2014/main" id="{4EAC3936-ED9D-207B-D77C-4EE28D81AE4F}"/>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33" name="Rectangle 28">
                <a:extLst>
                  <a:ext uri="{FF2B5EF4-FFF2-40B4-BE49-F238E27FC236}">
                    <a16:creationId xmlns:a16="http://schemas.microsoft.com/office/drawing/2014/main" id="{3397D238-9A7B-168B-4FA0-5FCE7AEFFC7A}"/>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86" name="Line 133">
              <a:extLst>
                <a:ext uri="{FF2B5EF4-FFF2-40B4-BE49-F238E27FC236}">
                  <a16:creationId xmlns:a16="http://schemas.microsoft.com/office/drawing/2014/main" id="{32EB24CF-FF11-2E14-CD73-8EB18925B1D8}"/>
                </a:ext>
              </a:extLst>
            </p:cNvPr>
            <p:cNvSpPr>
              <a:spLocks noChangeShapeType="1"/>
            </p:cNvSpPr>
            <p:nvPr/>
          </p:nvSpPr>
          <p:spPr bwMode="auto">
            <a:xfrm flipH="1">
              <a:off x="3329830" y="7016523"/>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87" name="Group 386">
              <a:extLst>
                <a:ext uri="{FF2B5EF4-FFF2-40B4-BE49-F238E27FC236}">
                  <a16:creationId xmlns:a16="http://schemas.microsoft.com/office/drawing/2014/main" id="{56F44799-6FA9-C293-B705-528A1B76D32A}"/>
                </a:ext>
              </a:extLst>
            </p:cNvPr>
            <p:cNvGrpSpPr/>
            <p:nvPr/>
          </p:nvGrpSpPr>
          <p:grpSpPr>
            <a:xfrm>
              <a:off x="3729850" y="6926173"/>
              <a:ext cx="555908" cy="189514"/>
              <a:chOff x="3232149" y="4995863"/>
              <a:chExt cx="1117602" cy="381000"/>
            </a:xfrm>
          </p:grpSpPr>
          <p:sp>
            <p:nvSpPr>
              <p:cNvPr id="430" name="Rectangle 28">
                <a:extLst>
                  <a:ext uri="{FF2B5EF4-FFF2-40B4-BE49-F238E27FC236}">
                    <a16:creationId xmlns:a16="http://schemas.microsoft.com/office/drawing/2014/main" id="{CD08F044-04D4-8431-2F45-28EF30CEC788}"/>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31" name="Rectangle 28">
                <a:extLst>
                  <a:ext uri="{FF2B5EF4-FFF2-40B4-BE49-F238E27FC236}">
                    <a16:creationId xmlns:a16="http://schemas.microsoft.com/office/drawing/2014/main" id="{F69B9CA2-A060-10F8-1B37-24EFAD201B24}"/>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88" name="Group 126">
              <a:extLst>
                <a:ext uri="{FF2B5EF4-FFF2-40B4-BE49-F238E27FC236}">
                  <a16:creationId xmlns:a16="http://schemas.microsoft.com/office/drawing/2014/main" id="{8651443A-557D-195C-2BA0-A9779E052D85}"/>
                </a:ext>
              </a:extLst>
            </p:cNvPr>
            <p:cNvGrpSpPr>
              <a:grpSpLocks/>
            </p:cNvGrpSpPr>
            <p:nvPr/>
          </p:nvGrpSpPr>
          <p:grpSpPr bwMode="auto">
            <a:xfrm>
              <a:off x="2920206" y="6394239"/>
              <a:ext cx="411404" cy="296906"/>
              <a:chOff x="1236" y="3274"/>
              <a:chExt cx="521" cy="376"/>
            </a:xfrm>
            <a:solidFill>
              <a:srgbClr val="008000"/>
            </a:solidFill>
          </p:grpSpPr>
          <p:sp>
            <p:nvSpPr>
              <p:cNvPr id="426" name="Rectangle 127">
                <a:extLst>
                  <a:ext uri="{FF2B5EF4-FFF2-40B4-BE49-F238E27FC236}">
                    <a16:creationId xmlns:a16="http://schemas.microsoft.com/office/drawing/2014/main" id="{51063D02-2E85-494E-A0D5-E1295C891CC8}"/>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7" name="Rectangle 128">
                <a:extLst>
                  <a:ext uri="{FF2B5EF4-FFF2-40B4-BE49-F238E27FC236}">
                    <a16:creationId xmlns:a16="http://schemas.microsoft.com/office/drawing/2014/main" id="{4F5DAC25-8A5D-372C-D7E7-314B61D3988D}"/>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8" name="Rectangle 129">
                <a:extLst>
                  <a:ext uri="{FF2B5EF4-FFF2-40B4-BE49-F238E27FC236}">
                    <a16:creationId xmlns:a16="http://schemas.microsoft.com/office/drawing/2014/main" id="{CDD38775-F964-BC96-7AEC-32FEEFC33687}"/>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9" name="Rectangle 130">
                <a:extLst>
                  <a:ext uri="{FF2B5EF4-FFF2-40B4-BE49-F238E27FC236}">
                    <a16:creationId xmlns:a16="http://schemas.microsoft.com/office/drawing/2014/main" id="{698BA58D-1D46-0C02-55A6-4FEA370E0F6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89" name="Group 126">
              <a:extLst>
                <a:ext uri="{FF2B5EF4-FFF2-40B4-BE49-F238E27FC236}">
                  <a16:creationId xmlns:a16="http://schemas.microsoft.com/office/drawing/2014/main" id="{E77306F4-E1F6-1D59-ACE3-AB40FA3CBB96}"/>
                </a:ext>
              </a:extLst>
            </p:cNvPr>
            <p:cNvGrpSpPr>
              <a:grpSpLocks/>
            </p:cNvGrpSpPr>
            <p:nvPr/>
          </p:nvGrpSpPr>
          <p:grpSpPr bwMode="auto">
            <a:xfrm>
              <a:off x="2920206" y="6625872"/>
              <a:ext cx="411404" cy="296906"/>
              <a:chOff x="1236" y="3274"/>
              <a:chExt cx="521" cy="376"/>
            </a:xfrm>
            <a:solidFill>
              <a:srgbClr val="008000"/>
            </a:solidFill>
          </p:grpSpPr>
          <p:sp>
            <p:nvSpPr>
              <p:cNvPr id="422" name="Rectangle 127">
                <a:extLst>
                  <a:ext uri="{FF2B5EF4-FFF2-40B4-BE49-F238E27FC236}">
                    <a16:creationId xmlns:a16="http://schemas.microsoft.com/office/drawing/2014/main" id="{FE26E9A5-90D8-3F5C-95E0-B6DCC2A4E1B8}"/>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3" name="Rectangle 128">
                <a:extLst>
                  <a:ext uri="{FF2B5EF4-FFF2-40B4-BE49-F238E27FC236}">
                    <a16:creationId xmlns:a16="http://schemas.microsoft.com/office/drawing/2014/main" id="{37BA02CE-823A-AC55-D63B-724B31C12A9F}"/>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4" name="Rectangle 129">
                <a:extLst>
                  <a:ext uri="{FF2B5EF4-FFF2-40B4-BE49-F238E27FC236}">
                    <a16:creationId xmlns:a16="http://schemas.microsoft.com/office/drawing/2014/main" id="{EB3408DE-7996-3011-FF22-0FA0081EEC1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5" name="Rectangle 130">
                <a:extLst>
                  <a:ext uri="{FF2B5EF4-FFF2-40B4-BE49-F238E27FC236}">
                    <a16:creationId xmlns:a16="http://schemas.microsoft.com/office/drawing/2014/main" id="{DB09D45C-CA83-C477-B089-F9C57A5F8324}"/>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90" name="Group 126">
              <a:extLst>
                <a:ext uri="{FF2B5EF4-FFF2-40B4-BE49-F238E27FC236}">
                  <a16:creationId xmlns:a16="http://schemas.microsoft.com/office/drawing/2014/main" id="{377C3E07-548F-5FFF-C638-6D5EDAB030B9}"/>
                </a:ext>
              </a:extLst>
            </p:cNvPr>
            <p:cNvGrpSpPr>
              <a:grpSpLocks/>
            </p:cNvGrpSpPr>
            <p:nvPr/>
          </p:nvGrpSpPr>
          <p:grpSpPr bwMode="auto">
            <a:xfrm>
              <a:off x="2920206" y="6857507"/>
              <a:ext cx="411404" cy="296906"/>
              <a:chOff x="1236" y="3274"/>
              <a:chExt cx="521" cy="376"/>
            </a:xfrm>
            <a:solidFill>
              <a:srgbClr val="008000"/>
            </a:solidFill>
          </p:grpSpPr>
          <p:sp>
            <p:nvSpPr>
              <p:cNvPr id="418" name="Rectangle 127">
                <a:extLst>
                  <a:ext uri="{FF2B5EF4-FFF2-40B4-BE49-F238E27FC236}">
                    <a16:creationId xmlns:a16="http://schemas.microsoft.com/office/drawing/2014/main" id="{84167FDC-57A7-10DB-5ED8-40966E306C51}"/>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19" name="Rectangle 128">
                <a:extLst>
                  <a:ext uri="{FF2B5EF4-FFF2-40B4-BE49-F238E27FC236}">
                    <a16:creationId xmlns:a16="http://schemas.microsoft.com/office/drawing/2014/main" id="{B3D37635-D5E7-B90A-114B-DC82A1FC0A1E}"/>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0" name="Rectangle 129">
                <a:extLst>
                  <a:ext uri="{FF2B5EF4-FFF2-40B4-BE49-F238E27FC236}">
                    <a16:creationId xmlns:a16="http://schemas.microsoft.com/office/drawing/2014/main" id="{A7B4CC3C-07D1-12FE-1D32-181730DF4C1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21" name="Rectangle 130">
                <a:extLst>
                  <a:ext uri="{FF2B5EF4-FFF2-40B4-BE49-F238E27FC236}">
                    <a16:creationId xmlns:a16="http://schemas.microsoft.com/office/drawing/2014/main" id="{32C49BDE-2EF9-9C36-8D39-8EA966E64874}"/>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sp>
          <p:nvSpPr>
            <p:cNvPr id="391" name="Line 133">
              <a:extLst>
                <a:ext uri="{FF2B5EF4-FFF2-40B4-BE49-F238E27FC236}">
                  <a16:creationId xmlns:a16="http://schemas.microsoft.com/office/drawing/2014/main" id="{1C9596CF-DCBC-4C7E-4968-AFA281515170}"/>
                </a:ext>
              </a:extLst>
            </p:cNvPr>
            <p:cNvSpPr>
              <a:spLocks noChangeShapeType="1"/>
            </p:cNvSpPr>
            <p:nvPr/>
          </p:nvSpPr>
          <p:spPr bwMode="auto">
            <a:xfrm flipH="1">
              <a:off x="3335105" y="7281615"/>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92" name="Group 391">
              <a:extLst>
                <a:ext uri="{FF2B5EF4-FFF2-40B4-BE49-F238E27FC236}">
                  <a16:creationId xmlns:a16="http://schemas.microsoft.com/office/drawing/2014/main" id="{7DE00D95-1348-EAF4-DC36-441B953AD126}"/>
                </a:ext>
              </a:extLst>
            </p:cNvPr>
            <p:cNvGrpSpPr/>
            <p:nvPr/>
          </p:nvGrpSpPr>
          <p:grpSpPr>
            <a:xfrm>
              <a:off x="3735125" y="7191265"/>
              <a:ext cx="555908" cy="189514"/>
              <a:chOff x="3232149" y="4995863"/>
              <a:chExt cx="1117602" cy="381000"/>
            </a:xfrm>
          </p:grpSpPr>
          <p:sp>
            <p:nvSpPr>
              <p:cNvPr id="416" name="Rectangle 28">
                <a:extLst>
                  <a:ext uri="{FF2B5EF4-FFF2-40B4-BE49-F238E27FC236}">
                    <a16:creationId xmlns:a16="http://schemas.microsoft.com/office/drawing/2014/main" id="{38B09B93-E758-278C-BCB6-99FC31F0D11F}"/>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17" name="Rectangle 28">
                <a:extLst>
                  <a:ext uri="{FF2B5EF4-FFF2-40B4-BE49-F238E27FC236}">
                    <a16:creationId xmlns:a16="http://schemas.microsoft.com/office/drawing/2014/main" id="{92B7C5C0-BA3E-8964-3D57-DC2C186A6151}"/>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93" name="Line 133">
              <a:extLst>
                <a:ext uri="{FF2B5EF4-FFF2-40B4-BE49-F238E27FC236}">
                  <a16:creationId xmlns:a16="http://schemas.microsoft.com/office/drawing/2014/main" id="{4564255D-CA24-E18E-BF86-248F93C9B9F0}"/>
                </a:ext>
              </a:extLst>
            </p:cNvPr>
            <p:cNvSpPr>
              <a:spLocks noChangeShapeType="1"/>
            </p:cNvSpPr>
            <p:nvPr/>
          </p:nvSpPr>
          <p:spPr bwMode="auto">
            <a:xfrm flipH="1">
              <a:off x="3335105" y="7502714"/>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94" name="Group 393">
              <a:extLst>
                <a:ext uri="{FF2B5EF4-FFF2-40B4-BE49-F238E27FC236}">
                  <a16:creationId xmlns:a16="http://schemas.microsoft.com/office/drawing/2014/main" id="{10582A90-08C8-BE2A-040F-EE541480B4A9}"/>
                </a:ext>
              </a:extLst>
            </p:cNvPr>
            <p:cNvGrpSpPr/>
            <p:nvPr/>
          </p:nvGrpSpPr>
          <p:grpSpPr>
            <a:xfrm>
              <a:off x="3735125" y="7412364"/>
              <a:ext cx="555908" cy="189514"/>
              <a:chOff x="3232149" y="4995863"/>
              <a:chExt cx="1117602" cy="381000"/>
            </a:xfrm>
          </p:grpSpPr>
          <p:sp>
            <p:nvSpPr>
              <p:cNvPr id="414" name="Rectangle 28">
                <a:extLst>
                  <a:ext uri="{FF2B5EF4-FFF2-40B4-BE49-F238E27FC236}">
                    <a16:creationId xmlns:a16="http://schemas.microsoft.com/office/drawing/2014/main" id="{F7035E68-9AFF-963A-D5B5-8BD503DE5056}"/>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15" name="Rectangle 28">
                <a:extLst>
                  <a:ext uri="{FF2B5EF4-FFF2-40B4-BE49-F238E27FC236}">
                    <a16:creationId xmlns:a16="http://schemas.microsoft.com/office/drawing/2014/main" id="{4E02E09E-3B2A-0465-4135-3C211F713092}"/>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sp>
          <p:nvSpPr>
            <p:cNvPr id="395" name="Line 133">
              <a:extLst>
                <a:ext uri="{FF2B5EF4-FFF2-40B4-BE49-F238E27FC236}">
                  <a16:creationId xmlns:a16="http://schemas.microsoft.com/office/drawing/2014/main" id="{9B92BCDD-8337-3BEA-FD16-DCD9619DC079}"/>
                </a:ext>
              </a:extLst>
            </p:cNvPr>
            <p:cNvSpPr>
              <a:spLocks noChangeShapeType="1"/>
            </p:cNvSpPr>
            <p:nvPr/>
          </p:nvSpPr>
          <p:spPr bwMode="auto">
            <a:xfrm flipH="1">
              <a:off x="3335105" y="7728025"/>
              <a:ext cx="396055" cy="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028" tIns="65014" rIns="130028" bIns="65014"/>
            <a:lstStyle/>
            <a:p>
              <a:pPr>
                <a:defRPr/>
              </a:pPr>
              <a:endParaRPr lang="en-US" sz="800" dirty="0">
                <a:latin typeface="+mn-lt"/>
                <a:cs typeface="Arial" charset="0"/>
              </a:endParaRPr>
            </a:p>
          </p:txBody>
        </p:sp>
        <p:grpSp>
          <p:nvGrpSpPr>
            <p:cNvPr id="396" name="Group 395">
              <a:extLst>
                <a:ext uri="{FF2B5EF4-FFF2-40B4-BE49-F238E27FC236}">
                  <a16:creationId xmlns:a16="http://schemas.microsoft.com/office/drawing/2014/main" id="{273BF51E-1D54-367E-954B-EF6D50024D42}"/>
                </a:ext>
              </a:extLst>
            </p:cNvPr>
            <p:cNvGrpSpPr/>
            <p:nvPr/>
          </p:nvGrpSpPr>
          <p:grpSpPr>
            <a:xfrm>
              <a:off x="3735125" y="7637675"/>
              <a:ext cx="555908" cy="189514"/>
              <a:chOff x="3232149" y="4995863"/>
              <a:chExt cx="1117602" cy="381000"/>
            </a:xfrm>
          </p:grpSpPr>
          <p:sp>
            <p:nvSpPr>
              <p:cNvPr id="412" name="Rectangle 28">
                <a:extLst>
                  <a:ext uri="{FF2B5EF4-FFF2-40B4-BE49-F238E27FC236}">
                    <a16:creationId xmlns:a16="http://schemas.microsoft.com/office/drawing/2014/main" id="{90398713-EF61-033B-B721-30883A5D435B}"/>
                  </a:ext>
                </a:extLst>
              </p:cNvPr>
              <p:cNvSpPr>
                <a:spLocks noChangeArrowheads="1"/>
              </p:cNvSpPr>
              <p:nvPr/>
            </p:nvSpPr>
            <p:spPr bwMode="auto">
              <a:xfrm>
                <a:off x="3738563" y="4995863"/>
                <a:ext cx="611188" cy="381000"/>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000000"/>
                    </a:solidFill>
                    <a:latin typeface="+mn-lt"/>
                    <a:cs typeface="Arial" charset="0"/>
                  </a:rPr>
                  <a:t>EBDC</a:t>
                </a:r>
              </a:p>
            </p:txBody>
          </p:sp>
          <p:sp>
            <p:nvSpPr>
              <p:cNvPr id="413" name="Rectangle 28">
                <a:extLst>
                  <a:ext uri="{FF2B5EF4-FFF2-40B4-BE49-F238E27FC236}">
                    <a16:creationId xmlns:a16="http://schemas.microsoft.com/office/drawing/2014/main" id="{3F51C7D9-ECA9-86EC-604C-5340E5CD9733}"/>
                  </a:ext>
                </a:extLst>
              </p:cNvPr>
              <p:cNvSpPr>
                <a:spLocks noChangeArrowheads="1"/>
              </p:cNvSpPr>
              <p:nvPr/>
            </p:nvSpPr>
            <p:spPr bwMode="auto">
              <a:xfrm>
                <a:off x="3232149" y="4995863"/>
                <a:ext cx="508001" cy="381000"/>
              </a:xfrm>
              <a:prstGeom prst="rect">
                <a:avLst/>
              </a:prstGeom>
              <a:solidFill>
                <a:srgbClr val="48CC66"/>
              </a:solidFill>
              <a:ln w="9360">
                <a:solidFill>
                  <a:srgbClr val="000000"/>
                </a:solidFill>
                <a:miter lim="800000"/>
                <a:headEnd/>
                <a:tailEnd/>
              </a:ln>
              <a:effec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chemeClr val="bg1">
                        <a:lumMod val="95000"/>
                      </a:schemeClr>
                    </a:solidFill>
                    <a:latin typeface="+mn-lt"/>
                    <a:cs typeface="Arial" charset="0"/>
                  </a:rPr>
                  <a:t>FELIX</a:t>
                </a:r>
              </a:p>
            </p:txBody>
          </p:sp>
        </p:grpSp>
        <p:grpSp>
          <p:nvGrpSpPr>
            <p:cNvPr id="397" name="Group 126">
              <a:extLst>
                <a:ext uri="{FF2B5EF4-FFF2-40B4-BE49-F238E27FC236}">
                  <a16:creationId xmlns:a16="http://schemas.microsoft.com/office/drawing/2014/main" id="{CB041580-AD36-A42D-D60B-8147BEE40DF8}"/>
                </a:ext>
              </a:extLst>
            </p:cNvPr>
            <p:cNvGrpSpPr>
              <a:grpSpLocks/>
            </p:cNvGrpSpPr>
            <p:nvPr/>
          </p:nvGrpSpPr>
          <p:grpSpPr bwMode="auto">
            <a:xfrm>
              <a:off x="2925481" y="7105741"/>
              <a:ext cx="411404" cy="296906"/>
              <a:chOff x="1236" y="3274"/>
              <a:chExt cx="521" cy="376"/>
            </a:xfrm>
            <a:solidFill>
              <a:srgbClr val="008000"/>
            </a:solidFill>
          </p:grpSpPr>
          <p:sp>
            <p:nvSpPr>
              <p:cNvPr id="408" name="Rectangle 127">
                <a:extLst>
                  <a:ext uri="{FF2B5EF4-FFF2-40B4-BE49-F238E27FC236}">
                    <a16:creationId xmlns:a16="http://schemas.microsoft.com/office/drawing/2014/main" id="{87E910C5-4996-E508-B906-5845D9125B44}"/>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09" name="Rectangle 128">
                <a:extLst>
                  <a:ext uri="{FF2B5EF4-FFF2-40B4-BE49-F238E27FC236}">
                    <a16:creationId xmlns:a16="http://schemas.microsoft.com/office/drawing/2014/main" id="{275705F4-3F20-BEAB-55BF-6712F4041FFC}"/>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10" name="Rectangle 129">
                <a:extLst>
                  <a:ext uri="{FF2B5EF4-FFF2-40B4-BE49-F238E27FC236}">
                    <a16:creationId xmlns:a16="http://schemas.microsoft.com/office/drawing/2014/main" id="{5ED84A8E-A9E7-B7E3-4D24-E1A7EC545635}"/>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11" name="Rectangle 130">
                <a:extLst>
                  <a:ext uri="{FF2B5EF4-FFF2-40B4-BE49-F238E27FC236}">
                    <a16:creationId xmlns:a16="http://schemas.microsoft.com/office/drawing/2014/main" id="{92CAFE0D-DC5F-DEFC-F7F0-B424F10A4DC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98" name="Group 126">
              <a:extLst>
                <a:ext uri="{FF2B5EF4-FFF2-40B4-BE49-F238E27FC236}">
                  <a16:creationId xmlns:a16="http://schemas.microsoft.com/office/drawing/2014/main" id="{FD2BA686-D009-1E77-5082-A1028739B81B}"/>
                </a:ext>
              </a:extLst>
            </p:cNvPr>
            <p:cNvGrpSpPr>
              <a:grpSpLocks/>
            </p:cNvGrpSpPr>
            <p:nvPr/>
          </p:nvGrpSpPr>
          <p:grpSpPr bwMode="auto">
            <a:xfrm>
              <a:off x="2925481" y="7337374"/>
              <a:ext cx="411404" cy="296906"/>
              <a:chOff x="1236" y="3274"/>
              <a:chExt cx="521" cy="376"/>
            </a:xfrm>
            <a:solidFill>
              <a:srgbClr val="008000"/>
            </a:solidFill>
          </p:grpSpPr>
          <p:sp>
            <p:nvSpPr>
              <p:cNvPr id="404" name="Rectangle 127">
                <a:extLst>
                  <a:ext uri="{FF2B5EF4-FFF2-40B4-BE49-F238E27FC236}">
                    <a16:creationId xmlns:a16="http://schemas.microsoft.com/office/drawing/2014/main" id="{E503BB4A-7668-4BDD-A534-513B94774C6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05" name="Rectangle 128">
                <a:extLst>
                  <a:ext uri="{FF2B5EF4-FFF2-40B4-BE49-F238E27FC236}">
                    <a16:creationId xmlns:a16="http://schemas.microsoft.com/office/drawing/2014/main" id="{36087F66-CFA2-7753-4ACD-CBB4463506E2}"/>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06" name="Rectangle 129">
                <a:extLst>
                  <a:ext uri="{FF2B5EF4-FFF2-40B4-BE49-F238E27FC236}">
                    <a16:creationId xmlns:a16="http://schemas.microsoft.com/office/drawing/2014/main" id="{45C73092-8C42-74C3-E915-96DB4A4B3A95}"/>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07" name="Rectangle 130">
                <a:extLst>
                  <a:ext uri="{FF2B5EF4-FFF2-40B4-BE49-F238E27FC236}">
                    <a16:creationId xmlns:a16="http://schemas.microsoft.com/office/drawing/2014/main" id="{1A56CD5C-1331-6E59-E8D0-4C7AAD21F3E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399" name="Group 126">
              <a:extLst>
                <a:ext uri="{FF2B5EF4-FFF2-40B4-BE49-F238E27FC236}">
                  <a16:creationId xmlns:a16="http://schemas.microsoft.com/office/drawing/2014/main" id="{55B542D6-1E01-3ED3-37CF-B9ECF3434001}"/>
                </a:ext>
              </a:extLst>
            </p:cNvPr>
            <p:cNvGrpSpPr>
              <a:grpSpLocks/>
            </p:cNvGrpSpPr>
            <p:nvPr/>
          </p:nvGrpSpPr>
          <p:grpSpPr bwMode="auto">
            <a:xfrm>
              <a:off x="2925481" y="7569009"/>
              <a:ext cx="411404" cy="296906"/>
              <a:chOff x="1236" y="3274"/>
              <a:chExt cx="521" cy="376"/>
            </a:xfrm>
            <a:solidFill>
              <a:srgbClr val="008000"/>
            </a:solidFill>
          </p:grpSpPr>
          <p:sp>
            <p:nvSpPr>
              <p:cNvPr id="400" name="Rectangle 127">
                <a:extLst>
                  <a:ext uri="{FF2B5EF4-FFF2-40B4-BE49-F238E27FC236}">
                    <a16:creationId xmlns:a16="http://schemas.microsoft.com/office/drawing/2014/main" id="{CD29BCFA-3372-652F-7CE4-07C493115FA1}"/>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01" name="Rectangle 128">
                <a:extLst>
                  <a:ext uri="{FF2B5EF4-FFF2-40B4-BE49-F238E27FC236}">
                    <a16:creationId xmlns:a16="http://schemas.microsoft.com/office/drawing/2014/main" id="{7315BDCB-037E-0614-A02F-6695E6369C8E}"/>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02" name="Rectangle 129">
                <a:extLst>
                  <a:ext uri="{FF2B5EF4-FFF2-40B4-BE49-F238E27FC236}">
                    <a16:creationId xmlns:a16="http://schemas.microsoft.com/office/drawing/2014/main" id="{AC273D45-E970-C29D-9033-D34B44FBAA9B}"/>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DCM</a:t>
                </a:r>
              </a:p>
            </p:txBody>
          </p:sp>
          <p:sp>
            <p:nvSpPr>
              <p:cNvPr id="403" name="Rectangle 130">
                <a:extLst>
                  <a:ext uri="{FF2B5EF4-FFF2-40B4-BE49-F238E27FC236}">
                    <a16:creationId xmlns:a16="http://schemas.microsoft.com/office/drawing/2014/main" id="{96F6371F-9D61-C457-8E53-4B5CAEF8B798}"/>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800" dirty="0">
                    <a:solidFill>
                      <a:srgbClr val="FFFFFF"/>
                    </a:solidFill>
                    <a:latin typeface="+mn-lt"/>
                    <a:cs typeface="Arial" charset="0"/>
                  </a:rPr>
                  <a:t>FEE</a:t>
                </a:r>
              </a:p>
            </p:txBody>
          </p:sp>
        </p:grpSp>
        <p:grpSp>
          <p:nvGrpSpPr>
            <p:cNvPr id="545" name="Group 544">
              <a:extLst>
                <a:ext uri="{FF2B5EF4-FFF2-40B4-BE49-F238E27FC236}">
                  <a16:creationId xmlns:a16="http://schemas.microsoft.com/office/drawing/2014/main" id="{C6449499-BE08-A5EC-F1E1-5E6F8D0FD2B0}"/>
                </a:ext>
              </a:extLst>
            </p:cNvPr>
            <p:cNvGrpSpPr/>
            <p:nvPr/>
          </p:nvGrpSpPr>
          <p:grpSpPr>
            <a:xfrm flipV="1">
              <a:off x="440589" y="2066811"/>
              <a:ext cx="1378507" cy="6009595"/>
              <a:chOff x="440589" y="2438710"/>
              <a:chExt cx="1378507" cy="6009595"/>
            </a:xfrm>
          </p:grpSpPr>
          <p:grpSp>
            <p:nvGrpSpPr>
              <p:cNvPr id="546" name="Group 545">
                <a:extLst>
                  <a:ext uri="{FF2B5EF4-FFF2-40B4-BE49-F238E27FC236}">
                    <a16:creationId xmlns:a16="http://schemas.microsoft.com/office/drawing/2014/main" id="{170B6434-2728-0FD0-7845-035E84B40E85}"/>
                  </a:ext>
                </a:extLst>
              </p:cNvPr>
              <p:cNvGrpSpPr/>
              <p:nvPr/>
            </p:nvGrpSpPr>
            <p:grpSpPr>
              <a:xfrm flipV="1">
                <a:off x="440589" y="2438710"/>
                <a:ext cx="1378507" cy="853069"/>
                <a:chOff x="2289980" y="2500325"/>
                <a:chExt cx="3427377" cy="2120984"/>
              </a:xfrm>
            </p:grpSpPr>
            <p:sp>
              <p:nvSpPr>
                <p:cNvPr id="787" name="Line 84">
                  <a:extLst>
                    <a:ext uri="{FF2B5EF4-FFF2-40B4-BE49-F238E27FC236}">
                      <a16:creationId xmlns:a16="http://schemas.microsoft.com/office/drawing/2014/main" id="{44759C35-880F-737C-2595-34A15EDE447F}"/>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788" name="Group 126">
                  <a:extLst>
                    <a:ext uri="{FF2B5EF4-FFF2-40B4-BE49-F238E27FC236}">
                      <a16:creationId xmlns:a16="http://schemas.microsoft.com/office/drawing/2014/main" id="{1B692C0B-225A-62C9-8D14-C67E4966A9A3}"/>
                    </a:ext>
                  </a:extLst>
                </p:cNvPr>
                <p:cNvGrpSpPr>
                  <a:grpSpLocks/>
                </p:cNvGrpSpPr>
                <p:nvPr/>
              </p:nvGrpSpPr>
              <p:grpSpPr bwMode="auto">
                <a:xfrm>
                  <a:off x="3678723" y="2632967"/>
                  <a:ext cx="1000930" cy="722366"/>
                  <a:chOff x="1236" y="3274"/>
                  <a:chExt cx="521" cy="376"/>
                </a:xfrm>
              </p:grpSpPr>
              <p:sp>
                <p:nvSpPr>
                  <p:cNvPr id="822" name="Rectangle 127">
                    <a:extLst>
                      <a:ext uri="{FF2B5EF4-FFF2-40B4-BE49-F238E27FC236}">
                        <a16:creationId xmlns:a16="http://schemas.microsoft.com/office/drawing/2014/main" id="{210DE63D-7C91-67BF-8E61-B7D54C896B44}"/>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23" name="Rectangle 128">
                    <a:extLst>
                      <a:ext uri="{FF2B5EF4-FFF2-40B4-BE49-F238E27FC236}">
                        <a16:creationId xmlns:a16="http://schemas.microsoft.com/office/drawing/2014/main" id="{06B8F5F7-2080-D01A-A116-487C0E5AE738}"/>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24" name="Rectangle 129">
                    <a:extLst>
                      <a:ext uri="{FF2B5EF4-FFF2-40B4-BE49-F238E27FC236}">
                        <a16:creationId xmlns:a16="http://schemas.microsoft.com/office/drawing/2014/main" id="{4C99C438-DD84-8324-E1EC-0DB8EBD2C486}"/>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25" name="Rectangle 130">
                    <a:extLst>
                      <a:ext uri="{FF2B5EF4-FFF2-40B4-BE49-F238E27FC236}">
                        <a16:creationId xmlns:a16="http://schemas.microsoft.com/office/drawing/2014/main" id="{52E557F7-25D7-7056-ABFF-499D81A64CBF}"/>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sp>
              <p:nvSpPr>
                <p:cNvPr id="789" name="Line 90">
                  <a:extLst>
                    <a:ext uri="{FF2B5EF4-FFF2-40B4-BE49-F238E27FC236}">
                      <a16:creationId xmlns:a16="http://schemas.microsoft.com/office/drawing/2014/main" id="{E49F9905-F770-7D97-135C-68012D622FB7}"/>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90" name="Rectangle 26">
                  <a:extLst>
                    <a:ext uri="{FF2B5EF4-FFF2-40B4-BE49-F238E27FC236}">
                      <a16:creationId xmlns:a16="http://schemas.microsoft.com/office/drawing/2014/main" id="{1D16F8C0-518B-5CFA-01F7-E2837B505FF7}"/>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791" name="Rectangle 28">
                  <a:extLst>
                    <a:ext uri="{FF2B5EF4-FFF2-40B4-BE49-F238E27FC236}">
                      <a16:creationId xmlns:a16="http://schemas.microsoft.com/office/drawing/2014/main" id="{254379F7-7096-90BF-C089-F1080C16C791}"/>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792" name="Line 90">
                  <a:extLst>
                    <a:ext uri="{FF2B5EF4-FFF2-40B4-BE49-F238E27FC236}">
                      <a16:creationId xmlns:a16="http://schemas.microsoft.com/office/drawing/2014/main" id="{AAB56318-37B6-BED7-8823-B266B0C1C85E}"/>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93" name="Line 105">
                  <a:extLst>
                    <a:ext uri="{FF2B5EF4-FFF2-40B4-BE49-F238E27FC236}">
                      <a16:creationId xmlns:a16="http://schemas.microsoft.com/office/drawing/2014/main" id="{363C147F-2283-3052-0054-EB75114A3DFA}"/>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94" name="Line 106">
                  <a:extLst>
                    <a:ext uri="{FF2B5EF4-FFF2-40B4-BE49-F238E27FC236}">
                      <a16:creationId xmlns:a16="http://schemas.microsoft.com/office/drawing/2014/main" id="{7D438453-E00B-F121-88F1-869B19E8A3B3}"/>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95" name="Line 107">
                  <a:extLst>
                    <a:ext uri="{FF2B5EF4-FFF2-40B4-BE49-F238E27FC236}">
                      <a16:creationId xmlns:a16="http://schemas.microsoft.com/office/drawing/2014/main" id="{0207B224-130E-67F4-60CC-EB2618D259F6}"/>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796" name="Group 126">
                  <a:extLst>
                    <a:ext uri="{FF2B5EF4-FFF2-40B4-BE49-F238E27FC236}">
                      <a16:creationId xmlns:a16="http://schemas.microsoft.com/office/drawing/2014/main" id="{5539945C-4A45-9547-AC12-76C853D49E91}"/>
                    </a:ext>
                  </a:extLst>
                </p:cNvPr>
                <p:cNvGrpSpPr>
                  <a:grpSpLocks/>
                </p:cNvGrpSpPr>
                <p:nvPr/>
              </p:nvGrpSpPr>
              <p:grpSpPr bwMode="auto">
                <a:xfrm>
                  <a:off x="3675138" y="3238057"/>
                  <a:ext cx="1000930" cy="722366"/>
                  <a:chOff x="1236" y="3274"/>
                  <a:chExt cx="521" cy="376"/>
                </a:xfrm>
              </p:grpSpPr>
              <p:sp>
                <p:nvSpPr>
                  <p:cNvPr id="818" name="Rectangle 127">
                    <a:extLst>
                      <a:ext uri="{FF2B5EF4-FFF2-40B4-BE49-F238E27FC236}">
                        <a16:creationId xmlns:a16="http://schemas.microsoft.com/office/drawing/2014/main" id="{917F19C8-59FD-B6EA-FCA7-FB2B2BB2C7D0}"/>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19" name="Rectangle 128">
                    <a:extLst>
                      <a:ext uri="{FF2B5EF4-FFF2-40B4-BE49-F238E27FC236}">
                        <a16:creationId xmlns:a16="http://schemas.microsoft.com/office/drawing/2014/main" id="{E284F2E4-8D00-4ECD-6743-8903274FC87A}"/>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20" name="Rectangle 129">
                    <a:extLst>
                      <a:ext uri="{FF2B5EF4-FFF2-40B4-BE49-F238E27FC236}">
                        <a16:creationId xmlns:a16="http://schemas.microsoft.com/office/drawing/2014/main" id="{142E6C75-188E-E5C9-B644-471E78D7135E}"/>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21" name="Rectangle 130">
                    <a:extLst>
                      <a:ext uri="{FF2B5EF4-FFF2-40B4-BE49-F238E27FC236}">
                        <a16:creationId xmlns:a16="http://schemas.microsoft.com/office/drawing/2014/main" id="{25113DA4-2FAB-F8A1-E64E-D13810557A64}"/>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797" name="Group 126">
                  <a:extLst>
                    <a:ext uri="{FF2B5EF4-FFF2-40B4-BE49-F238E27FC236}">
                      <a16:creationId xmlns:a16="http://schemas.microsoft.com/office/drawing/2014/main" id="{F6D9A510-7E28-F28A-661B-70D36FF03086}"/>
                    </a:ext>
                  </a:extLst>
                </p:cNvPr>
                <p:cNvGrpSpPr>
                  <a:grpSpLocks/>
                </p:cNvGrpSpPr>
                <p:nvPr/>
              </p:nvGrpSpPr>
              <p:grpSpPr bwMode="auto">
                <a:xfrm>
                  <a:off x="3675138" y="3898943"/>
                  <a:ext cx="1000930" cy="722366"/>
                  <a:chOff x="1236" y="3274"/>
                  <a:chExt cx="521" cy="376"/>
                </a:xfrm>
              </p:grpSpPr>
              <p:sp>
                <p:nvSpPr>
                  <p:cNvPr id="814" name="Rectangle 127">
                    <a:extLst>
                      <a:ext uri="{FF2B5EF4-FFF2-40B4-BE49-F238E27FC236}">
                        <a16:creationId xmlns:a16="http://schemas.microsoft.com/office/drawing/2014/main" id="{F82D62BC-F981-DE84-6B60-A217776DBB3D}"/>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15" name="Rectangle 128">
                    <a:extLst>
                      <a:ext uri="{FF2B5EF4-FFF2-40B4-BE49-F238E27FC236}">
                        <a16:creationId xmlns:a16="http://schemas.microsoft.com/office/drawing/2014/main" id="{13315F9E-1A06-CBF9-B037-184D04C43B4E}"/>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16" name="Rectangle 129">
                    <a:extLst>
                      <a:ext uri="{FF2B5EF4-FFF2-40B4-BE49-F238E27FC236}">
                        <a16:creationId xmlns:a16="http://schemas.microsoft.com/office/drawing/2014/main" id="{324FC63D-9144-76BB-AF99-6E4A8949329E}"/>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17" name="Rectangle 130">
                    <a:extLst>
                      <a:ext uri="{FF2B5EF4-FFF2-40B4-BE49-F238E27FC236}">
                        <a16:creationId xmlns:a16="http://schemas.microsoft.com/office/drawing/2014/main" id="{4287F5D7-0A13-2375-F9F9-5EC71273C01E}"/>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798" name="Group 126">
                  <a:extLst>
                    <a:ext uri="{FF2B5EF4-FFF2-40B4-BE49-F238E27FC236}">
                      <a16:creationId xmlns:a16="http://schemas.microsoft.com/office/drawing/2014/main" id="{91696142-6822-4362-F4D3-EF1F57ADC9D1}"/>
                    </a:ext>
                  </a:extLst>
                </p:cNvPr>
                <p:cNvGrpSpPr>
                  <a:grpSpLocks/>
                </p:cNvGrpSpPr>
                <p:nvPr/>
              </p:nvGrpSpPr>
              <p:grpSpPr bwMode="auto">
                <a:xfrm>
                  <a:off x="2289980" y="2500325"/>
                  <a:ext cx="1000937" cy="722366"/>
                  <a:chOff x="1236" y="3274"/>
                  <a:chExt cx="521" cy="376"/>
                </a:xfrm>
                <a:solidFill>
                  <a:srgbClr val="008000"/>
                </a:solidFill>
              </p:grpSpPr>
              <p:sp>
                <p:nvSpPr>
                  <p:cNvPr id="810" name="Rectangle 127">
                    <a:extLst>
                      <a:ext uri="{FF2B5EF4-FFF2-40B4-BE49-F238E27FC236}">
                        <a16:creationId xmlns:a16="http://schemas.microsoft.com/office/drawing/2014/main" id="{24FD6D28-8409-5900-7419-C474D008595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11" name="Rectangle 128">
                    <a:extLst>
                      <a:ext uri="{FF2B5EF4-FFF2-40B4-BE49-F238E27FC236}">
                        <a16:creationId xmlns:a16="http://schemas.microsoft.com/office/drawing/2014/main" id="{CA9E5F3D-4A7D-5049-5575-082D440DADD8}"/>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12" name="Rectangle 129">
                    <a:extLst>
                      <a:ext uri="{FF2B5EF4-FFF2-40B4-BE49-F238E27FC236}">
                        <a16:creationId xmlns:a16="http://schemas.microsoft.com/office/drawing/2014/main" id="{0E45EBA2-CAB8-D5A9-0525-C141343950EF}"/>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13" name="Rectangle 130">
                    <a:extLst>
                      <a:ext uri="{FF2B5EF4-FFF2-40B4-BE49-F238E27FC236}">
                        <a16:creationId xmlns:a16="http://schemas.microsoft.com/office/drawing/2014/main" id="{AE2890BE-9259-B43D-A4AC-29FA2F26FEE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799" name="Group 126">
                  <a:extLst>
                    <a:ext uri="{FF2B5EF4-FFF2-40B4-BE49-F238E27FC236}">
                      <a16:creationId xmlns:a16="http://schemas.microsoft.com/office/drawing/2014/main" id="{B340AC35-683B-95A6-5094-69CDB71022CA}"/>
                    </a:ext>
                  </a:extLst>
                </p:cNvPr>
                <p:cNvGrpSpPr>
                  <a:grpSpLocks/>
                </p:cNvGrpSpPr>
                <p:nvPr/>
              </p:nvGrpSpPr>
              <p:grpSpPr bwMode="auto">
                <a:xfrm>
                  <a:off x="2289980" y="3038254"/>
                  <a:ext cx="1000937" cy="722366"/>
                  <a:chOff x="1236" y="3274"/>
                  <a:chExt cx="521" cy="376"/>
                </a:xfrm>
                <a:solidFill>
                  <a:srgbClr val="008000"/>
                </a:solidFill>
              </p:grpSpPr>
              <p:sp>
                <p:nvSpPr>
                  <p:cNvPr id="806" name="Rectangle 127">
                    <a:extLst>
                      <a:ext uri="{FF2B5EF4-FFF2-40B4-BE49-F238E27FC236}">
                        <a16:creationId xmlns:a16="http://schemas.microsoft.com/office/drawing/2014/main" id="{924BDD21-8B6C-7661-4AB0-163E75BF1C9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07" name="Rectangle 128">
                    <a:extLst>
                      <a:ext uri="{FF2B5EF4-FFF2-40B4-BE49-F238E27FC236}">
                        <a16:creationId xmlns:a16="http://schemas.microsoft.com/office/drawing/2014/main" id="{2CB9DA53-8F9D-853B-B60D-A4830F459AC7}"/>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08" name="Rectangle 129">
                    <a:extLst>
                      <a:ext uri="{FF2B5EF4-FFF2-40B4-BE49-F238E27FC236}">
                        <a16:creationId xmlns:a16="http://schemas.microsoft.com/office/drawing/2014/main" id="{B3288A20-666D-8448-F70F-9802C9B9DD3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09" name="Rectangle 130">
                    <a:extLst>
                      <a:ext uri="{FF2B5EF4-FFF2-40B4-BE49-F238E27FC236}">
                        <a16:creationId xmlns:a16="http://schemas.microsoft.com/office/drawing/2014/main" id="{3DBEC23B-518B-AC05-AC15-B64805CC7CE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800" name="Group 126">
                  <a:extLst>
                    <a:ext uri="{FF2B5EF4-FFF2-40B4-BE49-F238E27FC236}">
                      <a16:creationId xmlns:a16="http://schemas.microsoft.com/office/drawing/2014/main" id="{244329C6-E190-79F7-62C5-C2B51F976B78}"/>
                    </a:ext>
                  </a:extLst>
                </p:cNvPr>
                <p:cNvGrpSpPr>
                  <a:grpSpLocks/>
                </p:cNvGrpSpPr>
                <p:nvPr/>
              </p:nvGrpSpPr>
              <p:grpSpPr bwMode="auto">
                <a:xfrm>
                  <a:off x="2289980" y="3576185"/>
                  <a:ext cx="1000937" cy="722366"/>
                  <a:chOff x="1236" y="3274"/>
                  <a:chExt cx="521" cy="376"/>
                </a:xfrm>
                <a:solidFill>
                  <a:srgbClr val="008000"/>
                </a:solidFill>
              </p:grpSpPr>
              <p:sp>
                <p:nvSpPr>
                  <p:cNvPr id="802" name="Rectangle 127">
                    <a:extLst>
                      <a:ext uri="{FF2B5EF4-FFF2-40B4-BE49-F238E27FC236}">
                        <a16:creationId xmlns:a16="http://schemas.microsoft.com/office/drawing/2014/main" id="{21A56005-DA52-A824-EA2D-BFB206FB7781}"/>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03" name="Rectangle 128">
                    <a:extLst>
                      <a:ext uri="{FF2B5EF4-FFF2-40B4-BE49-F238E27FC236}">
                        <a16:creationId xmlns:a16="http://schemas.microsoft.com/office/drawing/2014/main" id="{D810A00E-6D56-4375-4B54-490E1F2EB96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04" name="Rectangle 129">
                    <a:extLst>
                      <a:ext uri="{FF2B5EF4-FFF2-40B4-BE49-F238E27FC236}">
                        <a16:creationId xmlns:a16="http://schemas.microsoft.com/office/drawing/2014/main" id="{DB3A54FD-80BD-B089-09DB-11B097C4D367}"/>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805" name="Rectangle 130">
                    <a:extLst>
                      <a:ext uri="{FF2B5EF4-FFF2-40B4-BE49-F238E27FC236}">
                        <a16:creationId xmlns:a16="http://schemas.microsoft.com/office/drawing/2014/main" id="{EC269CE7-EAEC-2E0E-448D-FC2D5BACD2D2}"/>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sp>
              <p:nvSpPr>
                <p:cNvPr id="801" name="Rectangle 27">
                  <a:extLst>
                    <a:ext uri="{FF2B5EF4-FFF2-40B4-BE49-F238E27FC236}">
                      <a16:creationId xmlns:a16="http://schemas.microsoft.com/office/drawing/2014/main" id="{FFA34F8E-41F7-F6DA-1910-E24976495ED5}"/>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grpSp>
          <p:grpSp>
            <p:nvGrpSpPr>
              <p:cNvPr id="547" name="Group 546">
                <a:extLst>
                  <a:ext uri="{FF2B5EF4-FFF2-40B4-BE49-F238E27FC236}">
                    <a16:creationId xmlns:a16="http://schemas.microsoft.com/office/drawing/2014/main" id="{03AEF25C-B5E7-B671-4232-8EE1846C6DF4}"/>
                  </a:ext>
                </a:extLst>
              </p:cNvPr>
              <p:cNvGrpSpPr/>
              <p:nvPr/>
            </p:nvGrpSpPr>
            <p:grpSpPr>
              <a:xfrm flipV="1">
                <a:off x="440589" y="3298131"/>
                <a:ext cx="1378507" cy="853069"/>
                <a:chOff x="2289980" y="2500325"/>
                <a:chExt cx="3427377" cy="2120984"/>
              </a:xfrm>
            </p:grpSpPr>
            <p:sp>
              <p:nvSpPr>
                <p:cNvPr id="748" name="Line 84">
                  <a:extLst>
                    <a:ext uri="{FF2B5EF4-FFF2-40B4-BE49-F238E27FC236}">
                      <a16:creationId xmlns:a16="http://schemas.microsoft.com/office/drawing/2014/main" id="{3B69091F-D56B-2069-D37D-B7A13B48DC9B}"/>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749" name="Group 126">
                  <a:extLst>
                    <a:ext uri="{FF2B5EF4-FFF2-40B4-BE49-F238E27FC236}">
                      <a16:creationId xmlns:a16="http://schemas.microsoft.com/office/drawing/2014/main" id="{52CC9ACF-4922-A025-D165-ADA74CA9AC67}"/>
                    </a:ext>
                  </a:extLst>
                </p:cNvPr>
                <p:cNvGrpSpPr>
                  <a:grpSpLocks/>
                </p:cNvGrpSpPr>
                <p:nvPr/>
              </p:nvGrpSpPr>
              <p:grpSpPr bwMode="auto">
                <a:xfrm>
                  <a:off x="3678723" y="2632967"/>
                  <a:ext cx="1000930" cy="722366"/>
                  <a:chOff x="1236" y="3274"/>
                  <a:chExt cx="521" cy="376"/>
                </a:xfrm>
              </p:grpSpPr>
              <p:sp>
                <p:nvSpPr>
                  <p:cNvPr id="783" name="Rectangle 127">
                    <a:extLst>
                      <a:ext uri="{FF2B5EF4-FFF2-40B4-BE49-F238E27FC236}">
                        <a16:creationId xmlns:a16="http://schemas.microsoft.com/office/drawing/2014/main" id="{8DEA15E6-DDFC-2640-D84C-31D58AC3047F}"/>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84" name="Rectangle 128">
                    <a:extLst>
                      <a:ext uri="{FF2B5EF4-FFF2-40B4-BE49-F238E27FC236}">
                        <a16:creationId xmlns:a16="http://schemas.microsoft.com/office/drawing/2014/main" id="{96C69025-BA72-16DA-7BB6-9B0E9DAD9A3C}"/>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85" name="Rectangle 129">
                    <a:extLst>
                      <a:ext uri="{FF2B5EF4-FFF2-40B4-BE49-F238E27FC236}">
                        <a16:creationId xmlns:a16="http://schemas.microsoft.com/office/drawing/2014/main" id="{741BDFF9-4058-4222-5846-0E9AFD39397A}"/>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86" name="Rectangle 130">
                    <a:extLst>
                      <a:ext uri="{FF2B5EF4-FFF2-40B4-BE49-F238E27FC236}">
                        <a16:creationId xmlns:a16="http://schemas.microsoft.com/office/drawing/2014/main" id="{5CC2F555-52FA-FFF1-AA96-8FE7CC738BB4}"/>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sp>
              <p:nvSpPr>
                <p:cNvPr id="750" name="Line 90">
                  <a:extLst>
                    <a:ext uri="{FF2B5EF4-FFF2-40B4-BE49-F238E27FC236}">
                      <a16:creationId xmlns:a16="http://schemas.microsoft.com/office/drawing/2014/main" id="{7931025A-97BC-7B7E-A102-1120E42BDFCA}"/>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51" name="Rectangle 26">
                  <a:extLst>
                    <a:ext uri="{FF2B5EF4-FFF2-40B4-BE49-F238E27FC236}">
                      <a16:creationId xmlns:a16="http://schemas.microsoft.com/office/drawing/2014/main" id="{8BA5468B-36CF-4643-E205-5BCC7FA9940A}"/>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752" name="Rectangle 28">
                  <a:extLst>
                    <a:ext uri="{FF2B5EF4-FFF2-40B4-BE49-F238E27FC236}">
                      <a16:creationId xmlns:a16="http://schemas.microsoft.com/office/drawing/2014/main" id="{EE28A2C1-47FC-A849-819D-E3BBBA8CC27F}"/>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753" name="Line 90">
                  <a:extLst>
                    <a:ext uri="{FF2B5EF4-FFF2-40B4-BE49-F238E27FC236}">
                      <a16:creationId xmlns:a16="http://schemas.microsoft.com/office/drawing/2014/main" id="{53E35A17-FF62-4B2A-9CEC-929D6396F722}"/>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54" name="Line 105">
                  <a:extLst>
                    <a:ext uri="{FF2B5EF4-FFF2-40B4-BE49-F238E27FC236}">
                      <a16:creationId xmlns:a16="http://schemas.microsoft.com/office/drawing/2014/main" id="{A4BA6C69-A005-5797-5451-1A1432AA9843}"/>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55" name="Line 106">
                  <a:extLst>
                    <a:ext uri="{FF2B5EF4-FFF2-40B4-BE49-F238E27FC236}">
                      <a16:creationId xmlns:a16="http://schemas.microsoft.com/office/drawing/2014/main" id="{87F5F045-FFB6-1B43-0710-936F057738F0}"/>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56" name="Line 107">
                  <a:extLst>
                    <a:ext uri="{FF2B5EF4-FFF2-40B4-BE49-F238E27FC236}">
                      <a16:creationId xmlns:a16="http://schemas.microsoft.com/office/drawing/2014/main" id="{9894D835-5324-A6AC-1DD9-AE24496F6CBC}"/>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757" name="Group 126">
                  <a:extLst>
                    <a:ext uri="{FF2B5EF4-FFF2-40B4-BE49-F238E27FC236}">
                      <a16:creationId xmlns:a16="http://schemas.microsoft.com/office/drawing/2014/main" id="{A6A8A940-8ADB-CD28-B9C4-54A9ECEC4181}"/>
                    </a:ext>
                  </a:extLst>
                </p:cNvPr>
                <p:cNvGrpSpPr>
                  <a:grpSpLocks/>
                </p:cNvGrpSpPr>
                <p:nvPr/>
              </p:nvGrpSpPr>
              <p:grpSpPr bwMode="auto">
                <a:xfrm>
                  <a:off x="3675138" y="3238057"/>
                  <a:ext cx="1000930" cy="722366"/>
                  <a:chOff x="1236" y="3274"/>
                  <a:chExt cx="521" cy="376"/>
                </a:xfrm>
              </p:grpSpPr>
              <p:sp>
                <p:nvSpPr>
                  <p:cNvPr id="779" name="Rectangle 127">
                    <a:extLst>
                      <a:ext uri="{FF2B5EF4-FFF2-40B4-BE49-F238E27FC236}">
                        <a16:creationId xmlns:a16="http://schemas.microsoft.com/office/drawing/2014/main" id="{1681E8F3-3EB3-8FE5-7E29-2AAA77D56452}"/>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80" name="Rectangle 128">
                    <a:extLst>
                      <a:ext uri="{FF2B5EF4-FFF2-40B4-BE49-F238E27FC236}">
                        <a16:creationId xmlns:a16="http://schemas.microsoft.com/office/drawing/2014/main" id="{EF01C43C-D17F-FEDA-73A3-E7408033B192}"/>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81" name="Rectangle 129">
                    <a:extLst>
                      <a:ext uri="{FF2B5EF4-FFF2-40B4-BE49-F238E27FC236}">
                        <a16:creationId xmlns:a16="http://schemas.microsoft.com/office/drawing/2014/main" id="{0408DEB9-3F1D-D823-AE5B-8E9A7735D6F7}"/>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82" name="Rectangle 130">
                    <a:extLst>
                      <a:ext uri="{FF2B5EF4-FFF2-40B4-BE49-F238E27FC236}">
                        <a16:creationId xmlns:a16="http://schemas.microsoft.com/office/drawing/2014/main" id="{26B0A6C9-5A47-F6CE-0094-AC0BE81E3F3B}"/>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758" name="Group 126">
                  <a:extLst>
                    <a:ext uri="{FF2B5EF4-FFF2-40B4-BE49-F238E27FC236}">
                      <a16:creationId xmlns:a16="http://schemas.microsoft.com/office/drawing/2014/main" id="{30478C09-A1F4-CB07-BD5D-1F2E53300B5F}"/>
                    </a:ext>
                  </a:extLst>
                </p:cNvPr>
                <p:cNvGrpSpPr>
                  <a:grpSpLocks/>
                </p:cNvGrpSpPr>
                <p:nvPr/>
              </p:nvGrpSpPr>
              <p:grpSpPr bwMode="auto">
                <a:xfrm>
                  <a:off x="3675138" y="3898943"/>
                  <a:ext cx="1000930" cy="722366"/>
                  <a:chOff x="1236" y="3274"/>
                  <a:chExt cx="521" cy="376"/>
                </a:xfrm>
              </p:grpSpPr>
              <p:sp>
                <p:nvSpPr>
                  <p:cNvPr id="775" name="Rectangle 127">
                    <a:extLst>
                      <a:ext uri="{FF2B5EF4-FFF2-40B4-BE49-F238E27FC236}">
                        <a16:creationId xmlns:a16="http://schemas.microsoft.com/office/drawing/2014/main" id="{AB549656-73BD-A993-3C7E-253A9710F9F1}"/>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76" name="Rectangle 128">
                    <a:extLst>
                      <a:ext uri="{FF2B5EF4-FFF2-40B4-BE49-F238E27FC236}">
                        <a16:creationId xmlns:a16="http://schemas.microsoft.com/office/drawing/2014/main" id="{7EC14876-7C41-70F4-AC4E-3315F9390AC7}"/>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77" name="Rectangle 129">
                    <a:extLst>
                      <a:ext uri="{FF2B5EF4-FFF2-40B4-BE49-F238E27FC236}">
                        <a16:creationId xmlns:a16="http://schemas.microsoft.com/office/drawing/2014/main" id="{84ECC18D-85FB-6366-F42D-AA0C53F89A00}"/>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78" name="Rectangle 130">
                    <a:extLst>
                      <a:ext uri="{FF2B5EF4-FFF2-40B4-BE49-F238E27FC236}">
                        <a16:creationId xmlns:a16="http://schemas.microsoft.com/office/drawing/2014/main" id="{564D045D-C46F-FCA6-544A-1B74052E679F}"/>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759" name="Group 126">
                  <a:extLst>
                    <a:ext uri="{FF2B5EF4-FFF2-40B4-BE49-F238E27FC236}">
                      <a16:creationId xmlns:a16="http://schemas.microsoft.com/office/drawing/2014/main" id="{45F13452-EBE2-0073-9596-7E5372EFDF56}"/>
                    </a:ext>
                  </a:extLst>
                </p:cNvPr>
                <p:cNvGrpSpPr>
                  <a:grpSpLocks/>
                </p:cNvGrpSpPr>
                <p:nvPr/>
              </p:nvGrpSpPr>
              <p:grpSpPr bwMode="auto">
                <a:xfrm>
                  <a:off x="2289980" y="2500325"/>
                  <a:ext cx="1000937" cy="722366"/>
                  <a:chOff x="1236" y="3274"/>
                  <a:chExt cx="521" cy="376"/>
                </a:xfrm>
                <a:solidFill>
                  <a:srgbClr val="008000"/>
                </a:solidFill>
              </p:grpSpPr>
              <p:sp>
                <p:nvSpPr>
                  <p:cNvPr id="771" name="Rectangle 127">
                    <a:extLst>
                      <a:ext uri="{FF2B5EF4-FFF2-40B4-BE49-F238E27FC236}">
                        <a16:creationId xmlns:a16="http://schemas.microsoft.com/office/drawing/2014/main" id="{210A7424-DCE8-D316-D1ED-F35D550D9BCC}"/>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72" name="Rectangle 128">
                    <a:extLst>
                      <a:ext uri="{FF2B5EF4-FFF2-40B4-BE49-F238E27FC236}">
                        <a16:creationId xmlns:a16="http://schemas.microsoft.com/office/drawing/2014/main" id="{2D2BA1CE-BE99-5594-F8FA-D39A120091A5}"/>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73" name="Rectangle 129">
                    <a:extLst>
                      <a:ext uri="{FF2B5EF4-FFF2-40B4-BE49-F238E27FC236}">
                        <a16:creationId xmlns:a16="http://schemas.microsoft.com/office/drawing/2014/main" id="{5789A29F-8490-4CE5-9181-95804B17F0CF}"/>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74" name="Rectangle 130">
                    <a:extLst>
                      <a:ext uri="{FF2B5EF4-FFF2-40B4-BE49-F238E27FC236}">
                        <a16:creationId xmlns:a16="http://schemas.microsoft.com/office/drawing/2014/main" id="{A08F54F3-15CA-0E28-28EA-D5C4DD6BED59}"/>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760" name="Group 126">
                  <a:extLst>
                    <a:ext uri="{FF2B5EF4-FFF2-40B4-BE49-F238E27FC236}">
                      <a16:creationId xmlns:a16="http://schemas.microsoft.com/office/drawing/2014/main" id="{6755A5B6-FA8E-D508-6371-DAF4F072E11C}"/>
                    </a:ext>
                  </a:extLst>
                </p:cNvPr>
                <p:cNvGrpSpPr>
                  <a:grpSpLocks/>
                </p:cNvGrpSpPr>
                <p:nvPr/>
              </p:nvGrpSpPr>
              <p:grpSpPr bwMode="auto">
                <a:xfrm>
                  <a:off x="2289980" y="3038254"/>
                  <a:ext cx="1000937" cy="722366"/>
                  <a:chOff x="1236" y="3274"/>
                  <a:chExt cx="521" cy="376"/>
                </a:xfrm>
                <a:solidFill>
                  <a:srgbClr val="008000"/>
                </a:solidFill>
              </p:grpSpPr>
              <p:sp>
                <p:nvSpPr>
                  <p:cNvPr id="767" name="Rectangle 127">
                    <a:extLst>
                      <a:ext uri="{FF2B5EF4-FFF2-40B4-BE49-F238E27FC236}">
                        <a16:creationId xmlns:a16="http://schemas.microsoft.com/office/drawing/2014/main" id="{875829CA-BCA1-621B-F743-3316995D79BD}"/>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68" name="Rectangle 128">
                    <a:extLst>
                      <a:ext uri="{FF2B5EF4-FFF2-40B4-BE49-F238E27FC236}">
                        <a16:creationId xmlns:a16="http://schemas.microsoft.com/office/drawing/2014/main" id="{6D6CE4BD-C0FA-04B3-D1E8-EEBA115ACCE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69" name="Rectangle 129">
                    <a:extLst>
                      <a:ext uri="{FF2B5EF4-FFF2-40B4-BE49-F238E27FC236}">
                        <a16:creationId xmlns:a16="http://schemas.microsoft.com/office/drawing/2014/main" id="{C0E1BA63-6196-4AE5-E69E-8F9B2116A39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70" name="Rectangle 130">
                    <a:extLst>
                      <a:ext uri="{FF2B5EF4-FFF2-40B4-BE49-F238E27FC236}">
                        <a16:creationId xmlns:a16="http://schemas.microsoft.com/office/drawing/2014/main" id="{B0FE4393-E166-DFB6-0CEA-DFDCDC1CE7D9}"/>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761" name="Group 126">
                  <a:extLst>
                    <a:ext uri="{FF2B5EF4-FFF2-40B4-BE49-F238E27FC236}">
                      <a16:creationId xmlns:a16="http://schemas.microsoft.com/office/drawing/2014/main" id="{7AB15B8E-8063-2042-BE98-56E59F7D6EFE}"/>
                    </a:ext>
                  </a:extLst>
                </p:cNvPr>
                <p:cNvGrpSpPr>
                  <a:grpSpLocks/>
                </p:cNvGrpSpPr>
                <p:nvPr/>
              </p:nvGrpSpPr>
              <p:grpSpPr bwMode="auto">
                <a:xfrm>
                  <a:off x="2289980" y="3576185"/>
                  <a:ext cx="1000937" cy="722366"/>
                  <a:chOff x="1236" y="3274"/>
                  <a:chExt cx="521" cy="376"/>
                </a:xfrm>
                <a:solidFill>
                  <a:srgbClr val="008000"/>
                </a:solidFill>
              </p:grpSpPr>
              <p:sp>
                <p:nvSpPr>
                  <p:cNvPr id="763" name="Rectangle 127">
                    <a:extLst>
                      <a:ext uri="{FF2B5EF4-FFF2-40B4-BE49-F238E27FC236}">
                        <a16:creationId xmlns:a16="http://schemas.microsoft.com/office/drawing/2014/main" id="{FB4904C4-D1BD-DE7B-E1DF-93E0BD7D2220}"/>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64" name="Rectangle 128">
                    <a:extLst>
                      <a:ext uri="{FF2B5EF4-FFF2-40B4-BE49-F238E27FC236}">
                        <a16:creationId xmlns:a16="http://schemas.microsoft.com/office/drawing/2014/main" id="{70495A96-752E-B80C-7A6A-636600328511}"/>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65" name="Rectangle 129">
                    <a:extLst>
                      <a:ext uri="{FF2B5EF4-FFF2-40B4-BE49-F238E27FC236}">
                        <a16:creationId xmlns:a16="http://schemas.microsoft.com/office/drawing/2014/main" id="{E7FF3F61-01F7-84D9-E645-E125909BF72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66" name="Rectangle 130">
                    <a:extLst>
                      <a:ext uri="{FF2B5EF4-FFF2-40B4-BE49-F238E27FC236}">
                        <a16:creationId xmlns:a16="http://schemas.microsoft.com/office/drawing/2014/main" id="{D8B9D4D6-FB1F-A906-386F-286E1F27A02F}"/>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sp>
              <p:nvSpPr>
                <p:cNvPr id="762" name="Rectangle 27">
                  <a:extLst>
                    <a:ext uri="{FF2B5EF4-FFF2-40B4-BE49-F238E27FC236}">
                      <a16:creationId xmlns:a16="http://schemas.microsoft.com/office/drawing/2014/main" id="{AEFFC582-211B-3A1A-3A87-3232697E71DC}"/>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grpSp>
          <p:grpSp>
            <p:nvGrpSpPr>
              <p:cNvPr id="548" name="Group 547">
                <a:extLst>
                  <a:ext uri="{FF2B5EF4-FFF2-40B4-BE49-F238E27FC236}">
                    <a16:creationId xmlns:a16="http://schemas.microsoft.com/office/drawing/2014/main" id="{A1C07E1C-CAB0-B1D0-7D20-AD6A814BEDE7}"/>
                  </a:ext>
                </a:extLst>
              </p:cNvPr>
              <p:cNvGrpSpPr/>
              <p:nvPr/>
            </p:nvGrpSpPr>
            <p:grpSpPr>
              <a:xfrm flipV="1">
                <a:off x="440589" y="4157552"/>
                <a:ext cx="1378507" cy="853069"/>
                <a:chOff x="2289980" y="2500325"/>
                <a:chExt cx="3427377" cy="2120984"/>
              </a:xfrm>
            </p:grpSpPr>
            <p:sp>
              <p:nvSpPr>
                <p:cNvPr id="709" name="Line 84">
                  <a:extLst>
                    <a:ext uri="{FF2B5EF4-FFF2-40B4-BE49-F238E27FC236}">
                      <a16:creationId xmlns:a16="http://schemas.microsoft.com/office/drawing/2014/main" id="{247464CA-23BB-25CA-BDEC-05917130AECB}"/>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710" name="Group 126">
                  <a:extLst>
                    <a:ext uri="{FF2B5EF4-FFF2-40B4-BE49-F238E27FC236}">
                      <a16:creationId xmlns:a16="http://schemas.microsoft.com/office/drawing/2014/main" id="{063B2A53-62BF-5CD2-8698-0BFD130105A7}"/>
                    </a:ext>
                  </a:extLst>
                </p:cNvPr>
                <p:cNvGrpSpPr>
                  <a:grpSpLocks/>
                </p:cNvGrpSpPr>
                <p:nvPr/>
              </p:nvGrpSpPr>
              <p:grpSpPr bwMode="auto">
                <a:xfrm>
                  <a:off x="3678723" y="2632967"/>
                  <a:ext cx="1000930" cy="722366"/>
                  <a:chOff x="1236" y="3274"/>
                  <a:chExt cx="521" cy="376"/>
                </a:xfrm>
              </p:grpSpPr>
              <p:sp>
                <p:nvSpPr>
                  <p:cNvPr id="744" name="Rectangle 127">
                    <a:extLst>
                      <a:ext uri="{FF2B5EF4-FFF2-40B4-BE49-F238E27FC236}">
                        <a16:creationId xmlns:a16="http://schemas.microsoft.com/office/drawing/2014/main" id="{814380DC-2601-8D57-C672-D5D2B1CD2835}"/>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45" name="Rectangle 128">
                    <a:extLst>
                      <a:ext uri="{FF2B5EF4-FFF2-40B4-BE49-F238E27FC236}">
                        <a16:creationId xmlns:a16="http://schemas.microsoft.com/office/drawing/2014/main" id="{CFC3137F-3BFC-054F-DBF5-A40216E6445A}"/>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46" name="Rectangle 129">
                    <a:extLst>
                      <a:ext uri="{FF2B5EF4-FFF2-40B4-BE49-F238E27FC236}">
                        <a16:creationId xmlns:a16="http://schemas.microsoft.com/office/drawing/2014/main" id="{1C11C999-89B4-8C3A-B189-52C9AEB0B331}"/>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47" name="Rectangle 130">
                    <a:extLst>
                      <a:ext uri="{FF2B5EF4-FFF2-40B4-BE49-F238E27FC236}">
                        <a16:creationId xmlns:a16="http://schemas.microsoft.com/office/drawing/2014/main" id="{34D7BC50-953E-23C3-6015-1F94F77501A1}"/>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sp>
              <p:nvSpPr>
                <p:cNvPr id="711" name="Line 90">
                  <a:extLst>
                    <a:ext uri="{FF2B5EF4-FFF2-40B4-BE49-F238E27FC236}">
                      <a16:creationId xmlns:a16="http://schemas.microsoft.com/office/drawing/2014/main" id="{FBE9730D-1644-DEB0-7A88-8819939B88F8}"/>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12" name="Rectangle 26">
                  <a:extLst>
                    <a:ext uri="{FF2B5EF4-FFF2-40B4-BE49-F238E27FC236}">
                      <a16:creationId xmlns:a16="http://schemas.microsoft.com/office/drawing/2014/main" id="{99A98452-E926-8E19-5161-351899BBA705}"/>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713" name="Rectangle 28">
                  <a:extLst>
                    <a:ext uri="{FF2B5EF4-FFF2-40B4-BE49-F238E27FC236}">
                      <a16:creationId xmlns:a16="http://schemas.microsoft.com/office/drawing/2014/main" id="{0CA13A58-762E-1C42-97A0-5AD9297108F0}"/>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714" name="Line 90">
                  <a:extLst>
                    <a:ext uri="{FF2B5EF4-FFF2-40B4-BE49-F238E27FC236}">
                      <a16:creationId xmlns:a16="http://schemas.microsoft.com/office/drawing/2014/main" id="{5CE04EFD-7E40-CE16-C158-BED842C0AEEF}"/>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15" name="Line 105">
                  <a:extLst>
                    <a:ext uri="{FF2B5EF4-FFF2-40B4-BE49-F238E27FC236}">
                      <a16:creationId xmlns:a16="http://schemas.microsoft.com/office/drawing/2014/main" id="{2B46DC6C-6CA4-9FCC-769E-3B2D44BA2927}"/>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16" name="Line 106">
                  <a:extLst>
                    <a:ext uri="{FF2B5EF4-FFF2-40B4-BE49-F238E27FC236}">
                      <a16:creationId xmlns:a16="http://schemas.microsoft.com/office/drawing/2014/main" id="{DDC0C95D-ECF9-42EE-640F-BE7B59EC61CA}"/>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717" name="Line 107">
                  <a:extLst>
                    <a:ext uri="{FF2B5EF4-FFF2-40B4-BE49-F238E27FC236}">
                      <a16:creationId xmlns:a16="http://schemas.microsoft.com/office/drawing/2014/main" id="{BA25593A-64CB-D0B1-DEA2-ACE95EEE6E93}"/>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718" name="Group 126">
                  <a:extLst>
                    <a:ext uri="{FF2B5EF4-FFF2-40B4-BE49-F238E27FC236}">
                      <a16:creationId xmlns:a16="http://schemas.microsoft.com/office/drawing/2014/main" id="{3E733D8E-ADDC-1C5F-9623-2B2058BA05D8}"/>
                    </a:ext>
                  </a:extLst>
                </p:cNvPr>
                <p:cNvGrpSpPr>
                  <a:grpSpLocks/>
                </p:cNvGrpSpPr>
                <p:nvPr/>
              </p:nvGrpSpPr>
              <p:grpSpPr bwMode="auto">
                <a:xfrm>
                  <a:off x="3675138" y="3238057"/>
                  <a:ext cx="1000930" cy="722366"/>
                  <a:chOff x="1236" y="3274"/>
                  <a:chExt cx="521" cy="376"/>
                </a:xfrm>
              </p:grpSpPr>
              <p:sp>
                <p:nvSpPr>
                  <p:cNvPr id="740" name="Rectangle 127">
                    <a:extLst>
                      <a:ext uri="{FF2B5EF4-FFF2-40B4-BE49-F238E27FC236}">
                        <a16:creationId xmlns:a16="http://schemas.microsoft.com/office/drawing/2014/main" id="{ADA08764-2148-F636-76A7-7EDB8ADBA240}"/>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41" name="Rectangle 128">
                    <a:extLst>
                      <a:ext uri="{FF2B5EF4-FFF2-40B4-BE49-F238E27FC236}">
                        <a16:creationId xmlns:a16="http://schemas.microsoft.com/office/drawing/2014/main" id="{577B27CF-33F5-EC82-C073-D907527D7088}"/>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42" name="Rectangle 129">
                    <a:extLst>
                      <a:ext uri="{FF2B5EF4-FFF2-40B4-BE49-F238E27FC236}">
                        <a16:creationId xmlns:a16="http://schemas.microsoft.com/office/drawing/2014/main" id="{24C945A7-B33C-0908-8429-F24F5A2E0497}"/>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43" name="Rectangle 130">
                    <a:extLst>
                      <a:ext uri="{FF2B5EF4-FFF2-40B4-BE49-F238E27FC236}">
                        <a16:creationId xmlns:a16="http://schemas.microsoft.com/office/drawing/2014/main" id="{794E07BD-0758-0E12-DD51-0DEA7A118B24}"/>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719" name="Group 126">
                  <a:extLst>
                    <a:ext uri="{FF2B5EF4-FFF2-40B4-BE49-F238E27FC236}">
                      <a16:creationId xmlns:a16="http://schemas.microsoft.com/office/drawing/2014/main" id="{0F45AD77-0542-5CB2-FA25-E089B4BC229A}"/>
                    </a:ext>
                  </a:extLst>
                </p:cNvPr>
                <p:cNvGrpSpPr>
                  <a:grpSpLocks/>
                </p:cNvGrpSpPr>
                <p:nvPr/>
              </p:nvGrpSpPr>
              <p:grpSpPr bwMode="auto">
                <a:xfrm>
                  <a:off x="3675138" y="3898943"/>
                  <a:ext cx="1000930" cy="722366"/>
                  <a:chOff x="1236" y="3274"/>
                  <a:chExt cx="521" cy="376"/>
                </a:xfrm>
              </p:grpSpPr>
              <p:sp>
                <p:nvSpPr>
                  <p:cNvPr id="736" name="Rectangle 127">
                    <a:extLst>
                      <a:ext uri="{FF2B5EF4-FFF2-40B4-BE49-F238E27FC236}">
                        <a16:creationId xmlns:a16="http://schemas.microsoft.com/office/drawing/2014/main" id="{626AC9EE-881A-BED8-FB9A-B924C72DD9A1}"/>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7" name="Rectangle 128">
                    <a:extLst>
                      <a:ext uri="{FF2B5EF4-FFF2-40B4-BE49-F238E27FC236}">
                        <a16:creationId xmlns:a16="http://schemas.microsoft.com/office/drawing/2014/main" id="{DE14AC20-41FC-B95A-D083-E2065DFD0805}"/>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8" name="Rectangle 129">
                    <a:extLst>
                      <a:ext uri="{FF2B5EF4-FFF2-40B4-BE49-F238E27FC236}">
                        <a16:creationId xmlns:a16="http://schemas.microsoft.com/office/drawing/2014/main" id="{5D45853C-C617-4F1A-849A-2BF34C09626F}"/>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9" name="Rectangle 130">
                    <a:extLst>
                      <a:ext uri="{FF2B5EF4-FFF2-40B4-BE49-F238E27FC236}">
                        <a16:creationId xmlns:a16="http://schemas.microsoft.com/office/drawing/2014/main" id="{69114590-9D34-DA21-48B9-5EF8E875CB83}"/>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720" name="Group 126">
                  <a:extLst>
                    <a:ext uri="{FF2B5EF4-FFF2-40B4-BE49-F238E27FC236}">
                      <a16:creationId xmlns:a16="http://schemas.microsoft.com/office/drawing/2014/main" id="{2BF17E42-8FEE-3546-C068-02174863E697}"/>
                    </a:ext>
                  </a:extLst>
                </p:cNvPr>
                <p:cNvGrpSpPr>
                  <a:grpSpLocks/>
                </p:cNvGrpSpPr>
                <p:nvPr/>
              </p:nvGrpSpPr>
              <p:grpSpPr bwMode="auto">
                <a:xfrm>
                  <a:off x="2289980" y="2500325"/>
                  <a:ext cx="1000937" cy="722366"/>
                  <a:chOff x="1236" y="3274"/>
                  <a:chExt cx="521" cy="376"/>
                </a:xfrm>
                <a:solidFill>
                  <a:srgbClr val="008000"/>
                </a:solidFill>
              </p:grpSpPr>
              <p:sp>
                <p:nvSpPr>
                  <p:cNvPr id="732" name="Rectangle 127">
                    <a:extLst>
                      <a:ext uri="{FF2B5EF4-FFF2-40B4-BE49-F238E27FC236}">
                        <a16:creationId xmlns:a16="http://schemas.microsoft.com/office/drawing/2014/main" id="{39B10861-A987-1316-D412-0FEED621E578}"/>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3" name="Rectangle 128">
                    <a:extLst>
                      <a:ext uri="{FF2B5EF4-FFF2-40B4-BE49-F238E27FC236}">
                        <a16:creationId xmlns:a16="http://schemas.microsoft.com/office/drawing/2014/main" id="{D5309577-6850-EB65-6CAA-9A1DA9E010B0}"/>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4" name="Rectangle 129">
                    <a:extLst>
                      <a:ext uri="{FF2B5EF4-FFF2-40B4-BE49-F238E27FC236}">
                        <a16:creationId xmlns:a16="http://schemas.microsoft.com/office/drawing/2014/main" id="{51A0DFFE-5C0D-DB9E-D262-4B88CFECC4AF}"/>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5" name="Rectangle 130">
                    <a:extLst>
                      <a:ext uri="{FF2B5EF4-FFF2-40B4-BE49-F238E27FC236}">
                        <a16:creationId xmlns:a16="http://schemas.microsoft.com/office/drawing/2014/main" id="{555827D6-0537-35F2-65AF-0861602CD82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721" name="Group 126">
                  <a:extLst>
                    <a:ext uri="{FF2B5EF4-FFF2-40B4-BE49-F238E27FC236}">
                      <a16:creationId xmlns:a16="http://schemas.microsoft.com/office/drawing/2014/main" id="{39DABD35-56F1-3567-E538-2B65DD1013CF}"/>
                    </a:ext>
                  </a:extLst>
                </p:cNvPr>
                <p:cNvGrpSpPr>
                  <a:grpSpLocks/>
                </p:cNvGrpSpPr>
                <p:nvPr/>
              </p:nvGrpSpPr>
              <p:grpSpPr bwMode="auto">
                <a:xfrm>
                  <a:off x="2289980" y="3038254"/>
                  <a:ext cx="1000937" cy="722366"/>
                  <a:chOff x="1236" y="3274"/>
                  <a:chExt cx="521" cy="376"/>
                </a:xfrm>
                <a:solidFill>
                  <a:srgbClr val="008000"/>
                </a:solidFill>
              </p:grpSpPr>
              <p:sp>
                <p:nvSpPr>
                  <p:cNvPr id="728" name="Rectangle 127">
                    <a:extLst>
                      <a:ext uri="{FF2B5EF4-FFF2-40B4-BE49-F238E27FC236}">
                        <a16:creationId xmlns:a16="http://schemas.microsoft.com/office/drawing/2014/main" id="{B2FCB797-F5B8-00E2-F137-93B775627CC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29" name="Rectangle 128">
                    <a:extLst>
                      <a:ext uri="{FF2B5EF4-FFF2-40B4-BE49-F238E27FC236}">
                        <a16:creationId xmlns:a16="http://schemas.microsoft.com/office/drawing/2014/main" id="{59DB0FD4-5ABE-853A-B084-9AB87B8A7E6F}"/>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0" name="Rectangle 129">
                    <a:extLst>
                      <a:ext uri="{FF2B5EF4-FFF2-40B4-BE49-F238E27FC236}">
                        <a16:creationId xmlns:a16="http://schemas.microsoft.com/office/drawing/2014/main" id="{A3E434A5-A6A0-46E6-691E-660FB4415C57}"/>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31" name="Rectangle 130">
                    <a:extLst>
                      <a:ext uri="{FF2B5EF4-FFF2-40B4-BE49-F238E27FC236}">
                        <a16:creationId xmlns:a16="http://schemas.microsoft.com/office/drawing/2014/main" id="{2CAC1CE8-6B8E-27A4-2D04-0EEF97C0D8F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722" name="Group 126">
                  <a:extLst>
                    <a:ext uri="{FF2B5EF4-FFF2-40B4-BE49-F238E27FC236}">
                      <a16:creationId xmlns:a16="http://schemas.microsoft.com/office/drawing/2014/main" id="{DCDFF520-183D-8ACB-58B9-4BD4C9803130}"/>
                    </a:ext>
                  </a:extLst>
                </p:cNvPr>
                <p:cNvGrpSpPr>
                  <a:grpSpLocks/>
                </p:cNvGrpSpPr>
                <p:nvPr/>
              </p:nvGrpSpPr>
              <p:grpSpPr bwMode="auto">
                <a:xfrm>
                  <a:off x="2289980" y="3576185"/>
                  <a:ext cx="1000937" cy="722366"/>
                  <a:chOff x="1236" y="3274"/>
                  <a:chExt cx="521" cy="376"/>
                </a:xfrm>
                <a:solidFill>
                  <a:srgbClr val="008000"/>
                </a:solidFill>
              </p:grpSpPr>
              <p:sp>
                <p:nvSpPr>
                  <p:cNvPr id="724" name="Rectangle 127">
                    <a:extLst>
                      <a:ext uri="{FF2B5EF4-FFF2-40B4-BE49-F238E27FC236}">
                        <a16:creationId xmlns:a16="http://schemas.microsoft.com/office/drawing/2014/main" id="{8231CDA3-1293-FEC5-B786-E69624339643}"/>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25" name="Rectangle 128">
                    <a:extLst>
                      <a:ext uri="{FF2B5EF4-FFF2-40B4-BE49-F238E27FC236}">
                        <a16:creationId xmlns:a16="http://schemas.microsoft.com/office/drawing/2014/main" id="{EBFCFD15-B397-2F67-7C14-4B776EC8CE57}"/>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26" name="Rectangle 129">
                    <a:extLst>
                      <a:ext uri="{FF2B5EF4-FFF2-40B4-BE49-F238E27FC236}">
                        <a16:creationId xmlns:a16="http://schemas.microsoft.com/office/drawing/2014/main" id="{07374C54-7C2C-1D86-A472-227F60C7200D}"/>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27" name="Rectangle 130">
                    <a:extLst>
                      <a:ext uri="{FF2B5EF4-FFF2-40B4-BE49-F238E27FC236}">
                        <a16:creationId xmlns:a16="http://schemas.microsoft.com/office/drawing/2014/main" id="{09E17AC3-4D84-4588-845F-3A46303180F8}"/>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sp>
              <p:nvSpPr>
                <p:cNvPr id="723" name="Rectangle 27">
                  <a:extLst>
                    <a:ext uri="{FF2B5EF4-FFF2-40B4-BE49-F238E27FC236}">
                      <a16:creationId xmlns:a16="http://schemas.microsoft.com/office/drawing/2014/main" id="{313AC8A0-9E01-BF1B-AABF-90FC39BF3326}"/>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grpSp>
          <p:grpSp>
            <p:nvGrpSpPr>
              <p:cNvPr id="549" name="Group 548">
                <a:extLst>
                  <a:ext uri="{FF2B5EF4-FFF2-40B4-BE49-F238E27FC236}">
                    <a16:creationId xmlns:a16="http://schemas.microsoft.com/office/drawing/2014/main" id="{E1201D43-D058-16C5-2629-81ABFC7E4D42}"/>
                  </a:ext>
                </a:extLst>
              </p:cNvPr>
              <p:cNvGrpSpPr/>
              <p:nvPr/>
            </p:nvGrpSpPr>
            <p:grpSpPr>
              <a:xfrm flipV="1">
                <a:off x="440589" y="5016973"/>
                <a:ext cx="1378507" cy="853069"/>
                <a:chOff x="2289980" y="2500325"/>
                <a:chExt cx="3427377" cy="2120984"/>
              </a:xfrm>
            </p:grpSpPr>
            <p:sp>
              <p:nvSpPr>
                <p:cNvPr id="670" name="Line 84">
                  <a:extLst>
                    <a:ext uri="{FF2B5EF4-FFF2-40B4-BE49-F238E27FC236}">
                      <a16:creationId xmlns:a16="http://schemas.microsoft.com/office/drawing/2014/main" id="{7A4C60E5-1C75-C6F5-3871-3E77A3959460}"/>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671" name="Group 126">
                  <a:extLst>
                    <a:ext uri="{FF2B5EF4-FFF2-40B4-BE49-F238E27FC236}">
                      <a16:creationId xmlns:a16="http://schemas.microsoft.com/office/drawing/2014/main" id="{B77EAC66-4508-8E35-6A4F-9EF02A363576}"/>
                    </a:ext>
                  </a:extLst>
                </p:cNvPr>
                <p:cNvGrpSpPr>
                  <a:grpSpLocks/>
                </p:cNvGrpSpPr>
                <p:nvPr/>
              </p:nvGrpSpPr>
              <p:grpSpPr bwMode="auto">
                <a:xfrm>
                  <a:off x="3678723" y="2632967"/>
                  <a:ext cx="1000930" cy="722366"/>
                  <a:chOff x="1236" y="3274"/>
                  <a:chExt cx="521" cy="376"/>
                </a:xfrm>
              </p:grpSpPr>
              <p:sp>
                <p:nvSpPr>
                  <p:cNvPr id="705" name="Rectangle 127">
                    <a:extLst>
                      <a:ext uri="{FF2B5EF4-FFF2-40B4-BE49-F238E27FC236}">
                        <a16:creationId xmlns:a16="http://schemas.microsoft.com/office/drawing/2014/main" id="{9221AEFF-1672-1151-E367-D47F6331021C}"/>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06" name="Rectangle 128">
                    <a:extLst>
                      <a:ext uri="{FF2B5EF4-FFF2-40B4-BE49-F238E27FC236}">
                        <a16:creationId xmlns:a16="http://schemas.microsoft.com/office/drawing/2014/main" id="{E9FB610D-3AB0-A013-6D36-D5E1938363FE}"/>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07" name="Rectangle 129">
                    <a:extLst>
                      <a:ext uri="{FF2B5EF4-FFF2-40B4-BE49-F238E27FC236}">
                        <a16:creationId xmlns:a16="http://schemas.microsoft.com/office/drawing/2014/main" id="{E6FC890F-14AB-7BD8-461F-CB42DFE148AB}"/>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08" name="Rectangle 130">
                    <a:extLst>
                      <a:ext uri="{FF2B5EF4-FFF2-40B4-BE49-F238E27FC236}">
                        <a16:creationId xmlns:a16="http://schemas.microsoft.com/office/drawing/2014/main" id="{638D5149-6FE1-FB0E-CD5C-7370F1E994C5}"/>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sp>
              <p:nvSpPr>
                <p:cNvPr id="672" name="Line 90">
                  <a:extLst>
                    <a:ext uri="{FF2B5EF4-FFF2-40B4-BE49-F238E27FC236}">
                      <a16:creationId xmlns:a16="http://schemas.microsoft.com/office/drawing/2014/main" id="{505390D5-E4F5-2CAB-748E-D5B407657559}"/>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73" name="Rectangle 26">
                  <a:extLst>
                    <a:ext uri="{FF2B5EF4-FFF2-40B4-BE49-F238E27FC236}">
                      <a16:creationId xmlns:a16="http://schemas.microsoft.com/office/drawing/2014/main" id="{99F79BBB-3FAC-3AA0-BDA2-846CFA531588}"/>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674" name="Rectangle 28">
                  <a:extLst>
                    <a:ext uri="{FF2B5EF4-FFF2-40B4-BE49-F238E27FC236}">
                      <a16:creationId xmlns:a16="http://schemas.microsoft.com/office/drawing/2014/main" id="{3AC5EF58-E2CC-15C2-5CCA-FAD8FDC51338}"/>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675" name="Line 90">
                  <a:extLst>
                    <a:ext uri="{FF2B5EF4-FFF2-40B4-BE49-F238E27FC236}">
                      <a16:creationId xmlns:a16="http://schemas.microsoft.com/office/drawing/2014/main" id="{4603A774-4A70-55F8-F10E-D4BDB86B2565}"/>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76" name="Line 105">
                  <a:extLst>
                    <a:ext uri="{FF2B5EF4-FFF2-40B4-BE49-F238E27FC236}">
                      <a16:creationId xmlns:a16="http://schemas.microsoft.com/office/drawing/2014/main" id="{C32728C9-B0D4-3E4E-C723-BE88E1B8A580}"/>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77" name="Line 106">
                  <a:extLst>
                    <a:ext uri="{FF2B5EF4-FFF2-40B4-BE49-F238E27FC236}">
                      <a16:creationId xmlns:a16="http://schemas.microsoft.com/office/drawing/2014/main" id="{073766B3-CCD0-FFD1-142F-7E1023D558D8}"/>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78" name="Line 107">
                  <a:extLst>
                    <a:ext uri="{FF2B5EF4-FFF2-40B4-BE49-F238E27FC236}">
                      <a16:creationId xmlns:a16="http://schemas.microsoft.com/office/drawing/2014/main" id="{046F345F-16F7-1760-BD75-2C7FA4CB97DE}"/>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679" name="Group 126">
                  <a:extLst>
                    <a:ext uri="{FF2B5EF4-FFF2-40B4-BE49-F238E27FC236}">
                      <a16:creationId xmlns:a16="http://schemas.microsoft.com/office/drawing/2014/main" id="{6DF303A4-823E-4405-E5AD-AC30345B3484}"/>
                    </a:ext>
                  </a:extLst>
                </p:cNvPr>
                <p:cNvGrpSpPr>
                  <a:grpSpLocks/>
                </p:cNvGrpSpPr>
                <p:nvPr/>
              </p:nvGrpSpPr>
              <p:grpSpPr bwMode="auto">
                <a:xfrm>
                  <a:off x="3675138" y="3238057"/>
                  <a:ext cx="1000930" cy="722366"/>
                  <a:chOff x="1236" y="3274"/>
                  <a:chExt cx="521" cy="376"/>
                </a:xfrm>
              </p:grpSpPr>
              <p:sp>
                <p:nvSpPr>
                  <p:cNvPr id="701" name="Rectangle 127">
                    <a:extLst>
                      <a:ext uri="{FF2B5EF4-FFF2-40B4-BE49-F238E27FC236}">
                        <a16:creationId xmlns:a16="http://schemas.microsoft.com/office/drawing/2014/main" id="{71F07411-BBF6-C133-1D86-DAC503D69633}"/>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02" name="Rectangle 128">
                    <a:extLst>
                      <a:ext uri="{FF2B5EF4-FFF2-40B4-BE49-F238E27FC236}">
                        <a16:creationId xmlns:a16="http://schemas.microsoft.com/office/drawing/2014/main" id="{AE502C52-1E3F-1010-C87E-5638F608065C}"/>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03" name="Rectangle 129">
                    <a:extLst>
                      <a:ext uri="{FF2B5EF4-FFF2-40B4-BE49-F238E27FC236}">
                        <a16:creationId xmlns:a16="http://schemas.microsoft.com/office/drawing/2014/main" id="{28E00A89-779F-13C3-3BBE-BC60CC163A99}"/>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04" name="Rectangle 130">
                    <a:extLst>
                      <a:ext uri="{FF2B5EF4-FFF2-40B4-BE49-F238E27FC236}">
                        <a16:creationId xmlns:a16="http://schemas.microsoft.com/office/drawing/2014/main" id="{4C16970B-7C06-9FAC-1696-1508519F64FE}"/>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680" name="Group 126">
                  <a:extLst>
                    <a:ext uri="{FF2B5EF4-FFF2-40B4-BE49-F238E27FC236}">
                      <a16:creationId xmlns:a16="http://schemas.microsoft.com/office/drawing/2014/main" id="{B772E1F9-CE00-420E-3E1C-914732FD20EE}"/>
                    </a:ext>
                  </a:extLst>
                </p:cNvPr>
                <p:cNvGrpSpPr>
                  <a:grpSpLocks/>
                </p:cNvGrpSpPr>
                <p:nvPr/>
              </p:nvGrpSpPr>
              <p:grpSpPr bwMode="auto">
                <a:xfrm>
                  <a:off x="3675138" y="3898943"/>
                  <a:ext cx="1000930" cy="722366"/>
                  <a:chOff x="1236" y="3274"/>
                  <a:chExt cx="521" cy="376"/>
                </a:xfrm>
              </p:grpSpPr>
              <p:sp>
                <p:nvSpPr>
                  <p:cNvPr id="697" name="Rectangle 127">
                    <a:extLst>
                      <a:ext uri="{FF2B5EF4-FFF2-40B4-BE49-F238E27FC236}">
                        <a16:creationId xmlns:a16="http://schemas.microsoft.com/office/drawing/2014/main" id="{39B29E0F-C46E-A3DE-6B2E-48F914A1082D}"/>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8" name="Rectangle 128">
                    <a:extLst>
                      <a:ext uri="{FF2B5EF4-FFF2-40B4-BE49-F238E27FC236}">
                        <a16:creationId xmlns:a16="http://schemas.microsoft.com/office/drawing/2014/main" id="{8299DD7E-0139-1D86-40E8-1E95EAFD6D39}"/>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9" name="Rectangle 129">
                    <a:extLst>
                      <a:ext uri="{FF2B5EF4-FFF2-40B4-BE49-F238E27FC236}">
                        <a16:creationId xmlns:a16="http://schemas.microsoft.com/office/drawing/2014/main" id="{F44E427C-54CF-44A3-6004-364F5F4E6289}"/>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700" name="Rectangle 130">
                    <a:extLst>
                      <a:ext uri="{FF2B5EF4-FFF2-40B4-BE49-F238E27FC236}">
                        <a16:creationId xmlns:a16="http://schemas.microsoft.com/office/drawing/2014/main" id="{B864B391-BCBC-DBAE-4E60-8659E2FE46EC}"/>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681" name="Group 126">
                  <a:extLst>
                    <a:ext uri="{FF2B5EF4-FFF2-40B4-BE49-F238E27FC236}">
                      <a16:creationId xmlns:a16="http://schemas.microsoft.com/office/drawing/2014/main" id="{389D33AF-A58E-8C2B-3737-9E8A418634E2}"/>
                    </a:ext>
                  </a:extLst>
                </p:cNvPr>
                <p:cNvGrpSpPr>
                  <a:grpSpLocks/>
                </p:cNvGrpSpPr>
                <p:nvPr/>
              </p:nvGrpSpPr>
              <p:grpSpPr bwMode="auto">
                <a:xfrm>
                  <a:off x="2289980" y="2500325"/>
                  <a:ext cx="1000937" cy="722366"/>
                  <a:chOff x="1236" y="3274"/>
                  <a:chExt cx="521" cy="376"/>
                </a:xfrm>
                <a:solidFill>
                  <a:srgbClr val="008000"/>
                </a:solidFill>
              </p:grpSpPr>
              <p:sp>
                <p:nvSpPr>
                  <p:cNvPr id="693" name="Rectangle 127">
                    <a:extLst>
                      <a:ext uri="{FF2B5EF4-FFF2-40B4-BE49-F238E27FC236}">
                        <a16:creationId xmlns:a16="http://schemas.microsoft.com/office/drawing/2014/main" id="{BBFABF5B-E00E-B5C4-B070-467E1DBC0593}"/>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4" name="Rectangle 128">
                    <a:extLst>
                      <a:ext uri="{FF2B5EF4-FFF2-40B4-BE49-F238E27FC236}">
                        <a16:creationId xmlns:a16="http://schemas.microsoft.com/office/drawing/2014/main" id="{31BF172E-1C99-D7D2-56D7-39E892A78785}"/>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5" name="Rectangle 129">
                    <a:extLst>
                      <a:ext uri="{FF2B5EF4-FFF2-40B4-BE49-F238E27FC236}">
                        <a16:creationId xmlns:a16="http://schemas.microsoft.com/office/drawing/2014/main" id="{58B6EE4F-2514-5CE6-53BA-83802EC856C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6" name="Rectangle 130">
                    <a:extLst>
                      <a:ext uri="{FF2B5EF4-FFF2-40B4-BE49-F238E27FC236}">
                        <a16:creationId xmlns:a16="http://schemas.microsoft.com/office/drawing/2014/main" id="{98563B8C-BF3B-228E-2C8C-1EA74D88484F}"/>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682" name="Group 126">
                  <a:extLst>
                    <a:ext uri="{FF2B5EF4-FFF2-40B4-BE49-F238E27FC236}">
                      <a16:creationId xmlns:a16="http://schemas.microsoft.com/office/drawing/2014/main" id="{D979BD6B-D8BB-B48E-AA2A-48F5516F48C0}"/>
                    </a:ext>
                  </a:extLst>
                </p:cNvPr>
                <p:cNvGrpSpPr>
                  <a:grpSpLocks/>
                </p:cNvGrpSpPr>
                <p:nvPr/>
              </p:nvGrpSpPr>
              <p:grpSpPr bwMode="auto">
                <a:xfrm>
                  <a:off x="2289980" y="3038254"/>
                  <a:ext cx="1000937" cy="722366"/>
                  <a:chOff x="1236" y="3274"/>
                  <a:chExt cx="521" cy="376"/>
                </a:xfrm>
                <a:solidFill>
                  <a:srgbClr val="008000"/>
                </a:solidFill>
              </p:grpSpPr>
              <p:sp>
                <p:nvSpPr>
                  <p:cNvPr id="689" name="Rectangle 127">
                    <a:extLst>
                      <a:ext uri="{FF2B5EF4-FFF2-40B4-BE49-F238E27FC236}">
                        <a16:creationId xmlns:a16="http://schemas.microsoft.com/office/drawing/2014/main" id="{74F25523-8BF9-C8CC-CA6B-AAAF57C58FA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0" name="Rectangle 128">
                    <a:extLst>
                      <a:ext uri="{FF2B5EF4-FFF2-40B4-BE49-F238E27FC236}">
                        <a16:creationId xmlns:a16="http://schemas.microsoft.com/office/drawing/2014/main" id="{9A87EBAE-EDBF-D6CE-42B8-E13406F01DC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1" name="Rectangle 129">
                    <a:extLst>
                      <a:ext uri="{FF2B5EF4-FFF2-40B4-BE49-F238E27FC236}">
                        <a16:creationId xmlns:a16="http://schemas.microsoft.com/office/drawing/2014/main" id="{0960F614-6F8F-313C-0D37-857C0575C059}"/>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92" name="Rectangle 130">
                    <a:extLst>
                      <a:ext uri="{FF2B5EF4-FFF2-40B4-BE49-F238E27FC236}">
                        <a16:creationId xmlns:a16="http://schemas.microsoft.com/office/drawing/2014/main" id="{BC17AC98-10F9-8C1D-E3E4-939FA097CBA0}"/>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683" name="Group 126">
                  <a:extLst>
                    <a:ext uri="{FF2B5EF4-FFF2-40B4-BE49-F238E27FC236}">
                      <a16:creationId xmlns:a16="http://schemas.microsoft.com/office/drawing/2014/main" id="{E4F14109-B7D8-2309-8BF8-E423686C48C1}"/>
                    </a:ext>
                  </a:extLst>
                </p:cNvPr>
                <p:cNvGrpSpPr>
                  <a:grpSpLocks/>
                </p:cNvGrpSpPr>
                <p:nvPr/>
              </p:nvGrpSpPr>
              <p:grpSpPr bwMode="auto">
                <a:xfrm>
                  <a:off x="2289980" y="3576185"/>
                  <a:ext cx="1000937" cy="722366"/>
                  <a:chOff x="1236" y="3274"/>
                  <a:chExt cx="521" cy="376"/>
                </a:xfrm>
                <a:solidFill>
                  <a:srgbClr val="008000"/>
                </a:solidFill>
              </p:grpSpPr>
              <p:sp>
                <p:nvSpPr>
                  <p:cNvPr id="685" name="Rectangle 127">
                    <a:extLst>
                      <a:ext uri="{FF2B5EF4-FFF2-40B4-BE49-F238E27FC236}">
                        <a16:creationId xmlns:a16="http://schemas.microsoft.com/office/drawing/2014/main" id="{29DB633E-6B4F-9CA2-701C-AD9262D2B735}"/>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86" name="Rectangle 128">
                    <a:extLst>
                      <a:ext uri="{FF2B5EF4-FFF2-40B4-BE49-F238E27FC236}">
                        <a16:creationId xmlns:a16="http://schemas.microsoft.com/office/drawing/2014/main" id="{2E49428E-6214-DAE2-1C02-00EAA5509FE0}"/>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87" name="Rectangle 129">
                    <a:extLst>
                      <a:ext uri="{FF2B5EF4-FFF2-40B4-BE49-F238E27FC236}">
                        <a16:creationId xmlns:a16="http://schemas.microsoft.com/office/drawing/2014/main" id="{76054A01-A271-74A4-B1AC-E4E52751CB8B}"/>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88" name="Rectangle 130">
                    <a:extLst>
                      <a:ext uri="{FF2B5EF4-FFF2-40B4-BE49-F238E27FC236}">
                        <a16:creationId xmlns:a16="http://schemas.microsoft.com/office/drawing/2014/main" id="{234F1432-DFD6-1079-CC5B-FF93AE3C80AA}"/>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sp>
              <p:nvSpPr>
                <p:cNvPr id="684" name="Rectangle 27">
                  <a:extLst>
                    <a:ext uri="{FF2B5EF4-FFF2-40B4-BE49-F238E27FC236}">
                      <a16:creationId xmlns:a16="http://schemas.microsoft.com/office/drawing/2014/main" id="{A95ED435-AA1F-54F6-9F0F-7F7558B651D2}"/>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grpSp>
          <p:grpSp>
            <p:nvGrpSpPr>
              <p:cNvPr id="550" name="Group 549">
                <a:extLst>
                  <a:ext uri="{FF2B5EF4-FFF2-40B4-BE49-F238E27FC236}">
                    <a16:creationId xmlns:a16="http://schemas.microsoft.com/office/drawing/2014/main" id="{0B2A36B3-62A4-AE2C-4C23-74C1D6CFCB67}"/>
                  </a:ext>
                </a:extLst>
              </p:cNvPr>
              <p:cNvGrpSpPr/>
              <p:nvPr/>
            </p:nvGrpSpPr>
            <p:grpSpPr>
              <a:xfrm flipV="1">
                <a:off x="440589" y="5876394"/>
                <a:ext cx="1378507" cy="853069"/>
                <a:chOff x="2289980" y="2500325"/>
                <a:chExt cx="3427377" cy="2120984"/>
              </a:xfrm>
            </p:grpSpPr>
            <p:sp>
              <p:nvSpPr>
                <p:cNvPr id="631" name="Line 84">
                  <a:extLst>
                    <a:ext uri="{FF2B5EF4-FFF2-40B4-BE49-F238E27FC236}">
                      <a16:creationId xmlns:a16="http://schemas.microsoft.com/office/drawing/2014/main" id="{D96B309C-1621-E4CC-DA46-FC7F3FFA5153}"/>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632" name="Group 126">
                  <a:extLst>
                    <a:ext uri="{FF2B5EF4-FFF2-40B4-BE49-F238E27FC236}">
                      <a16:creationId xmlns:a16="http://schemas.microsoft.com/office/drawing/2014/main" id="{A8E1E9BB-B191-B089-E018-8D2678FE30D1}"/>
                    </a:ext>
                  </a:extLst>
                </p:cNvPr>
                <p:cNvGrpSpPr>
                  <a:grpSpLocks/>
                </p:cNvGrpSpPr>
                <p:nvPr/>
              </p:nvGrpSpPr>
              <p:grpSpPr bwMode="auto">
                <a:xfrm>
                  <a:off x="3678723" y="2632967"/>
                  <a:ext cx="1000930" cy="722366"/>
                  <a:chOff x="1236" y="3274"/>
                  <a:chExt cx="521" cy="376"/>
                </a:xfrm>
              </p:grpSpPr>
              <p:sp>
                <p:nvSpPr>
                  <p:cNvPr id="666" name="Rectangle 127">
                    <a:extLst>
                      <a:ext uri="{FF2B5EF4-FFF2-40B4-BE49-F238E27FC236}">
                        <a16:creationId xmlns:a16="http://schemas.microsoft.com/office/drawing/2014/main" id="{40AED9B9-14B6-3E8E-4C98-AF89E03A2AEA}"/>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7" name="Rectangle 128">
                    <a:extLst>
                      <a:ext uri="{FF2B5EF4-FFF2-40B4-BE49-F238E27FC236}">
                        <a16:creationId xmlns:a16="http://schemas.microsoft.com/office/drawing/2014/main" id="{CE79390E-2278-EA08-07E1-176924085C08}"/>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8" name="Rectangle 129">
                    <a:extLst>
                      <a:ext uri="{FF2B5EF4-FFF2-40B4-BE49-F238E27FC236}">
                        <a16:creationId xmlns:a16="http://schemas.microsoft.com/office/drawing/2014/main" id="{4D5EF66A-3058-F1E7-A161-05FF42B5C577}"/>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9" name="Rectangle 130">
                    <a:extLst>
                      <a:ext uri="{FF2B5EF4-FFF2-40B4-BE49-F238E27FC236}">
                        <a16:creationId xmlns:a16="http://schemas.microsoft.com/office/drawing/2014/main" id="{88BB298D-37AA-C139-543E-F0BD25749D87}"/>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sp>
              <p:nvSpPr>
                <p:cNvPr id="633" name="Line 90">
                  <a:extLst>
                    <a:ext uri="{FF2B5EF4-FFF2-40B4-BE49-F238E27FC236}">
                      <a16:creationId xmlns:a16="http://schemas.microsoft.com/office/drawing/2014/main" id="{7285A8D3-8BBC-4DBE-59E4-C3AF42E73B71}"/>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34" name="Rectangle 26">
                  <a:extLst>
                    <a:ext uri="{FF2B5EF4-FFF2-40B4-BE49-F238E27FC236}">
                      <a16:creationId xmlns:a16="http://schemas.microsoft.com/office/drawing/2014/main" id="{8F649E26-D4E9-7741-9DB8-194DC11DBBC0}"/>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635" name="Rectangle 28">
                  <a:extLst>
                    <a:ext uri="{FF2B5EF4-FFF2-40B4-BE49-F238E27FC236}">
                      <a16:creationId xmlns:a16="http://schemas.microsoft.com/office/drawing/2014/main" id="{42273B1D-2E1F-017D-9823-2AD0B917D91B}"/>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636" name="Line 90">
                  <a:extLst>
                    <a:ext uri="{FF2B5EF4-FFF2-40B4-BE49-F238E27FC236}">
                      <a16:creationId xmlns:a16="http://schemas.microsoft.com/office/drawing/2014/main" id="{11D01435-05A9-3815-BD78-A97D8BA4A7CF}"/>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37" name="Line 105">
                  <a:extLst>
                    <a:ext uri="{FF2B5EF4-FFF2-40B4-BE49-F238E27FC236}">
                      <a16:creationId xmlns:a16="http://schemas.microsoft.com/office/drawing/2014/main" id="{A90EBEA3-0AA7-C722-CCDA-9BA7367F013C}"/>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38" name="Line 106">
                  <a:extLst>
                    <a:ext uri="{FF2B5EF4-FFF2-40B4-BE49-F238E27FC236}">
                      <a16:creationId xmlns:a16="http://schemas.microsoft.com/office/drawing/2014/main" id="{FF2F3801-2267-B0C6-9F65-BE50B77BF927}"/>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39" name="Line 107">
                  <a:extLst>
                    <a:ext uri="{FF2B5EF4-FFF2-40B4-BE49-F238E27FC236}">
                      <a16:creationId xmlns:a16="http://schemas.microsoft.com/office/drawing/2014/main" id="{93962967-E5AE-A5B7-D0AB-9192D056674C}"/>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640" name="Group 126">
                  <a:extLst>
                    <a:ext uri="{FF2B5EF4-FFF2-40B4-BE49-F238E27FC236}">
                      <a16:creationId xmlns:a16="http://schemas.microsoft.com/office/drawing/2014/main" id="{7F13485F-7EF0-152E-B427-3A9F737B161C}"/>
                    </a:ext>
                  </a:extLst>
                </p:cNvPr>
                <p:cNvGrpSpPr>
                  <a:grpSpLocks/>
                </p:cNvGrpSpPr>
                <p:nvPr/>
              </p:nvGrpSpPr>
              <p:grpSpPr bwMode="auto">
                <a:xfrm>
                  <a:off x="3675138" y="3238057"/>
                  <a:ext cx="1000930" cy="722366"/>
                  <a:chOff x="1236" y="3274"/>
                  <a:chExt cx="521" cy="376"/>
                </a:xfrm>
              </p:grpSpPr>
              <p:sp>
                <p:nvSpPr>
                  <p:cNvPr id="662" name="Rectangle 127">
                    <a:extLst>
                      <a:ext uri="{FF2B5EF4-FFF2-40B4-BE49-F238E27FC236}">
                        <a16:creationId xmlns:a16="http://schemas.microsoft.com/office/drawing/2014/main" id="{8FDC969D-31CA-E9E5-E24B-39278F015F8A}"/>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3" name="Rectangle 128">
                    <a:extLst>
                      <a:ext uri="{FF2B5EF4-FFF2-40B4-BE49-F238E27FC236}">
                        <a16:creationId xmlns:a16="http://schemas.microsoft.com/office/drawing/2014/main" id="{92944846-EBA8-2A55-153A-2450D86C7FBF}"/>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4" name="Rectangle 129">
                    <a:extLst>
                      <a:ext uri="{FF2B5EF4-FFF2-40B4-BE49-F238E27FC236}">
                        <a16:creationId xmlns:a16="http://schemas.microsoft.com/office/drawing/2014/main" id="{C69D6DA3-C054-B3E0-C98B-2D5A5C00CA96}"/>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5" name="Rectangle 130">
                    <a:extLst>
                      <a:ext uri="{FF2B5EF4-FFF2-40B4-BE49-F238E27FC236}">
                        <a16:creationId xmlns:a16="http://schemas.microsoft.com/office/drawing/2014/main" id="{A2500818-F5CC-DC30-CD40-5727E5FB6DF4}"/>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641" name="Group 126">
                  <a:extLst>
                    <a:ext uri="{FF2B5EF4-FFF2-40B4-BE49-F238E27FC236}">
                      <a16:creationId xmlns:a16="http://schemas.microsoft.com/office/drawing/2014/main" id="{FD4A91B5-60AA-C928-6296-C4761BFA6092}"/>
                    </a:ext>
                  </a:extLst>
                </p:cNvPr>
                <p:cNvGrpSpPr>
                  <a:grpSpLocks/>
                </p:cNvGrpSpPr>
                <p:nvPr/>
              </p:nvGrpSpPr>
              <p:grpSpPr bwMode="auto">
                <a:xfrm>
                  <a:off x="3675138" y="3898943"/>
                  <a:ext cx="1000930" cy="722366"/>
                  <a:chOff x="1236" y="3274"/>
                  <a:chExt cx="521" cy="376"/>
                </a:xfrm>
              </p:grpSpPr>
              <p:sp>
                <p:nvSpPr>
                  <p:cNvPr id="658" name="Rectangle 127">
                    <a:extLst>
                      <a:ext uri="{FF2B5EF4-FFF2-40B4-BE49-F238E27FC236}">
                        <a16:creationId xmlns:a16="http://schemas.microsoft.com/office/drawing/2014/main" id="{5D1A3CBB-DD38-B640-815C-750010FCC734}"/>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59" name="Rectangle 128">
                    <a:extLst>
                      <a:ext uri="{FF2B5EF4-FFF2-40B4-BE49-F238E27FC236}">
                        <a16:creationId xmlns:a16="http://schemas.microsoft.com/office/drawing/2014/main" id="{DCA50A7C-1A9B-1E55-6535-8FCAC481DE1F}"/>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0" name="Rectangle 129">
                    <a:extLst>
                      <a:ext uri="{FF2B5EF4-FFF2-40B4-BE49-F238E27FC236}">
                        <a16:creationId xmlns:a16="http://schemas.microsoft.com/office/drawing/2014/main" id="{9004F42D-A6D5-A724-2D52-95C2557D39CD}"/>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61" name="Rectangle 130">
                    <a:extLst>
                      <a:ext uri="{FF2B5EF4-FFF2-40B4-BE49-F238E27FC236}">
                        <a16:creationId xmlns:a16="http://schemas.microsoft.com/office/drawing/2014/main" id="{44795367-3A5D-BA16-7B82-32D6911864E7}"/>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642" name="Group 126">
                  <a:extLst>
                    <a:ext uri="{FF2B5EF4-FFF2-40B4-BE49-F238E27FC236}">
                      <a16:creationId xmlns:a16="http://schemas.microsoft.com/office/drawing/2014/main" id="{DFC6E757-1F59-427A-2FA9-F8A4B19B17E5}"/>
                    </a:ext>
                  </a:extLst>
                </p:cNvPr>
                <p:cNvGrpSpPr>
                  <a:grpSpLocks/>
                </p:cNvGrpSpPr>
                <p:nvPr/>
              </p:nvGrpSpPr>
              <p:grpSpPr bwMode="auto">
                <a:xfrm>
                  <a:off x="2289980" y="2500325"/>
                  <a:ext cx="1000937" cy="722366"/>
                  <a:chOff x="1236" y="3274"/>
                  <a:chExt cx="521" cy="376"/>
                </a:xfrm>
                <a:solidFill>
                  <a:srgbClr val="008000"/>
                </a:solidFill>
              </p:grpSpPr>
              <p:sp>
                <p:nvSpPr>
                  <p:cNvPr id="654" name="Rectangle 127">
                    <a:extLst>
                      <a:ext uri="{FF2B5EF4-FFF2-40B4-BE49-F238E27FC236}">
                        <a16:creationId xmlns:a16="http://schemas.microsoft.com/office/drawing/2014/main" id="{628FC08F-D535-DEEA-D954-4AABF308A2DD}"/>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55" name="Rectangle 128">
                    <a:extLst>
                      <a:ext uri="{FF2B5EF4-FFF2-40B4-BE49-F238E27FC236}">
                        <a16:creationId xmlns:a16="http://schemas.microsoft.com/office/drawing/2014/main" id="{4194FA2B-F095-6441-EF12-85DC3716B0BB}"/>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56" name="Rectangle 129">
                    <a:extLst>
                      <a:ext uri="{FF2B5EF4-FFF2-40B4-BE49-F238E27FC236}">
                        <a16:creationId xmlns:a16="http://schemas.microsoft.com/office/drawing/2014/main" id="{C37CBDC5-274D-D26A-8B70-984A899AE7CD}"/>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57" name="Rectangle 130">
                    <a:extLst>
                      <a:ext uri="{FF2B5EF4-FFF2-40B4-BE49-F238E27FC236}">
                        <a16:creationId xmlns:a16="http://schemas.microsoft.com/office/drawing/2014/main" id="{2040B8A1-9166-D1A0-212B-42795F9BA0E4}"/>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643" name="Group 126">
                  <a:extLst>
                    <a:ext uri="{FF2B5EF4-FFF2-40B4-BE49-F238E27FC236}">
                      <a16:creationId xmlns:a16="http://schemas.microsoft.com/office/drawing/2014/main" id="{4D259EA3-CEFE-5964-657E-D4A9FFACA6E0}"/>
                    </a:ext>
                  </a:extLst>
                </p:cNvPr>
                <p:cNvGrpSpPr>
                  <a:grpSpLocks/>
                </p:cNvGrpSpPr>
                <p:nvPr/>
              </p:nvGrpSpPr>
              <p:grpSpPr bwMode="auto">
                <a:xfrm>
                  <a:off x="2289980" y="3038254"/>
                  <a:ext cx="1000937" cy="722366"/>
                  <a:chOff x="1236" y="3274"/>
                  <a:chExt cx="521" cy="376"/>
                </a:xfrm>
                <a:solidFill>
                  <a:srgbClr val="008000"/>
                </a:solidFill>
              </p:grpSpPr>
              <p:sp>
                <p:nvSpPr>
                  <p:cNvPr id="650" name="Rectangle 127">
                    <a:extLst>
                      <a:ext uri="{FF2B5EF4-FFF2-40B4-BE49-F238E27FC236}">
                        <a16:creationId xmlns:a16="http://schemas.microsoft.com/office/drawing/2014/main" id="{A8675359-809D-506B-4B3A-DC1151562191}"/>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51" name="Rectangle 128">
                    <a:extLst>
                      <a:ext uri="{FF2B5EF4-FFF2-40B4-BE49-F238E27FC236}">
                        <a16:creationId xmlns:a16="http://schemas.microsoft.com/office/drawing/2014/main" id="{0D09E40F-BA23-873B-984D-37D8B716B564}"/>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52" name="Rectangle 129">
                    <a:extLst>
                      <a:ext uri="{FF2B5EF4-FFF2-40B4-BE49-F238E27FC236}">
                        <a16:creationId xmlns:a16="http://schemas.microsoft.com/office/drawing/2014/main" id="{D2265F66-C5A0-1EDD-F45D-04824946A75A}"/>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53" name="Rectangle 130">
                    <a:extLst>
                      <a:ext uri="{FF2B5EF4-FFF2-40B4-BE49-F238E27FC236}">
                        <a16:creationId xmlns:a16="http://schemas.microsoft.com/office/drawing/2014/main" id="{A47A24D2-0D74-BCF0-1C95-82680A102C7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644" name="Group 126">
                  <a:extLst>
                    <a:ext uri="{FF2B5EF4-FFF2-40B4-BE49-F238E27FC236}">
                      <a16:creationId xmlns:a16="http://schemas.microsoft.com/office/drawing/2014/main" id="{D889A4BA-A113-7829-6B89-3EC84F98E608}"/>
                    </a:ext>
                  </a:extLst>
                </p:cNvPr>
                <p:cNvGrpSpPr>
                  <a:grpSpLocks/>
                </p:cNvGrpSpPr>
                <p:nvPr/>
              </p:nvGrpSpPr>
              <p:grpSpPr bwMode="auto">
                <a:xfrm>
                  <a:off x="2289980" y="3576185"/>
                  <a:ext cx="1000937" cy="722366"/>
                  <a:chOff x="1236" y="3274"/>
                  <a:chExt cx="521" cy="376"/>
                </a:xfrm>
                <a:solidFill>
                  <a:srgbClr val="008000"/>
                </a:solidFill>
              </p:grpSpPr>
              <p:sp>
                <p:nvSpPr>
                  <p:cNvPr id="646" name="Rectangle 127">
                    <a:extLst>
                      <a:ext uri="{FF2B5EF4-FFF2-40B4-BE49-F238E27FC236}">
                        <a16:creationId xmlns:a16="http://schemas.microsoft.com/office/drawing/2014/main" id="{4D442DBC-9438-AA1D-4F70-25267680BB06}"/>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47" name="Rectangle 128">
                    <a:extLst>
                      <a:ext uri="{FF2B5EF4-FFF2-40B4-BE49-F238E27FC236}">
                        <a16:creationId xmlns:a16="http://schemas.microsoft.com/office/drawing/2014/main" id="{2427E195-1F41-9796-BD3B-2626CFCEFEBE}"/>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48" name="Rectangle 129">
                    <a:extLst>
                      <a:ext uri="{FF2B5EF4-FFF2-40B4-BE49-F238E27FC236}">
                        <a16:creationId xmlns:a16="http://schemas.microsoft.com/office/drawing/2014/main" id="{041B8C3E-6049-1F1E-900B-7DBEA78A3EA3}"/>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49" name="Rectangle 130">
                    <a:extLst>
                      <a:ext uri="{FF2B5EF4-FFF2-40B4-BE49-F238E27FC236}">
                        <a16:creationId xmlns:a16="http://schemas.microsoft.com/office/drawing/2014/main" id="{D5DB9A37-CC6E-0154-210E-7007D525AC05}"/>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sp>
              <p:nvSpPr>
                <p:cNvPr id="645" name="Rectangle 27">
                  <a:extLst>
                    <a:ext uri="{FF2B5EF4-FFF2-40B4-BE49-F238E27FC236}">
                      <a16:creationId xmlns:a16="http://schemas.microsoft.com/office/drawing/2014/main" id="{556E7DFE-DCF6-7766-4018-DADEACD56404}"/>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grpSp>
          <p:grpSp>
            <p:nvGrpSpPr>
              <p:cNvPr id="551" name="Group 550">
                <a:extLst>
                  <a:ext uri="{FF2B5EF4-FFF2-40B4-BE49-F238E27FC236}">
                    <a16:creationId xmlns:a16="http://schemas.microsoft.com/office/drawing/2014/main" id="{41D7DEB8-CEF3-DF06-657D-A5F2DB2C44F9}"/>
                  </a:ext>
                </a:extLst>
              </p:cNvPr>
              <p:cNvGrpSpPr/>
              <p:nvPr/>
            </p:nvGrpSpPr>
            <p:grpSpPr>
              <a:xfrm flipV="1">
                <a:off x="440589" y="6735815"/>
                <a:ext cx="1378507" cy="853069"/>
                <a:chOff x="2289980" y="2500325"/>
                <a:chExt cx="3427377" cy="2120984"/>
              </a:xfrm>
            </p:grpSpPr>
            <p:sp>
              <p:nvSpPr>
                <p:cNvPr id="592" name="Line 84">
                  <a:extLst>
                    <a:ext uri="{FF2B5EF4-FFF2-40B4-BE49-F238E27FC236}">
                      <a16:creationId xmlns:a16="http://schemas.microsoft.com/office/drawing/2014/main" id="{466461E9-37C0-4C76-D076-77BE7C1400A7}"/>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593" name="Group 126">
                  <a:extLst>
                    <a:ext uri="{FF2B5EF4-FFF2-40B4-BE49-F238E27FC236}">
                      <a16:creationId xmlns:a16="http://schemas.microsoft.com/office/drawing/2014/main" id="{F02F03BB-0BD3-82BB-ABFE-638C4A65CD37}"/>
                    </a:ext>
                  </a:extLst>
                </p:cNvPr>
                <p:cNvGrpSpPr>
                  <a:grpSpLocks/>
                </p:cNvGrpSpPr>
                <p:nvPr/>
              </p:nvGrpSpPr>
              <p:grpSpPr bwMode="auto">
                <a:xfrm>
                  <a:off x="3678723" y="2632967"/>
                  <a:ext cx="1000930" cy="722366"/>
                  <a:chOff x="1236" y="3274"/>
                  <a:chExt cx="521" cy="376"/>
                </a:xfrm>
              </p:grpSpPr>
              <p:sp>
                <p:nvSpPr>
                  <p:cNvPr id="627" name="Rectangle 127">
                    <a:extLst>
                      <a:ext uri="{FF2B5EF4-FFF2-40B4-BE49-F238E27FC236}">
                        <a16:creationId xmlns:a16="http://schemas.microsoft.com/office/drawing/2014/main" id="{D943B0ED-6ABB-6255-DA48-9B5E2930279E}"/>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8" name="Rectangle 128">
                    <a:extLst>
                      <a:ext uri="{FF2B5EF4-FFF2-40B4-BE49-F238E27FC236}">
                        <a16:creationId xmlns:a16="http://schemas.microsoft.com/office/drawing/2014/main" id="{AB6A45BB-8901-0CE7-8B90-3A17314746E0}"/>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9" name="Rectangle 129">
                    <a:extLst>
                      <a:ext uri="{FF2B5EF4-FFF2-40B4-BE49-F238E27FC236}">
                        <a16:creationId xmlns:a16="http://schemas.microsoft.com/office/drawing/2014/main" id="{7D4F72CF-D514-36BC-E26B-02687849C1DE}"/>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30" name="Rectangle 130">
                    <a:extLst>
                      <a:ext uri="{FF2B5EF4-FFF2-40B4-BE49-F238E27FC236}">
                        <a16:creationId xmlns:a16="http://schemas.microsoft.com/office/drawing/2014/main" id="{138EF8E0-C956-131E-47F1-9D58FA134FB5}"/>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sp>
              <p:nvSpPr>
                <p:cNvPr id="594" name="Line 90">
                  <a:extLst>
                    <a:ext uri="{FF2B5EF4-FFF2-40B4-BE49-F238E27FC236}">
                      <a16:creationId xmlns:a16="http://schemas.microsoft.com/office/drawing/2014/main" id="{520576D3-776D-0925-1162-63028430711A}"/>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595" name="Rectangle 26">
                  <a:extLst>
                    <a:ext uri="{FF2B5EF4-FFF2-40B4-BE49-F238E27FC236}">
                      <a16:creationId xmlns:a16="http://schemas.microsoft.com/office/drawing/2014/main" id="{EB95689E-46E9-A47D-47B3-00CE35566404}"/>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596" name="Rectangle 28">
                  <a:extLst>
                    <a:ext uri="{FF2B5EF4-FFF2-40B4-BE49-F238E27FC236}">
                      <a16:creationId xmlns:a16="http://schemas.microsoft.com/office/drawing/2014/main" id="{AA5681E8-0794-4CE0-40DF-488431C20712}"/>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597" name="Line 90">
                  <a:extLst>
                    <a:ext uri="{FF2B5EF4-FFF2-40B4-BE49-F238E27FC236}">
                      <a16:creationId xmlns:a16="http://schemas.microsoft.com/office/drawing/2014/main" id="{B44322A6-EBD1-367F-800E-6A2A966A173A}"/>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598" name="Line 105">
                  <a:extLst>
                    <a:ext uri="{FF2B5EF4-FFF2-40B4-BE49-F238E27FC236}">
                      <a16:creationId xmlns:a16="http://schemas.microsoft.com/office/drawing/2014/main" id="{1D342B6D-CF34-D3B3-0ED1-4E42E0140CE2}"/>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599" name="Line 106">
                  <a:extLst>
                    <a:ext uri="{FF2B5EF4-FFF2-40B4-BE49-F238E27FC236}">
                      <a16:creationId xmlns:a16="http://schemas.microsoft.com/office/drawing/2014/main" id="{AD552A6B-7B0F-9CA4-6096-5A5CDE0BE748}"/>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600" name="Line 107">
                  <a:extLst>
                    <a:ext uri="{FF2B5EF4-FFF2-40B4-BE49-F238E27FC236}">
                      <a16:creationId xmlns:a16="http://schemas.microsoft.com/office/drawing/2014/main" id="{D28AE663-2F45-9754-573D-D117F101E8E7}"/>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601" name="Group 126">
                  <a:extLst>
                    <a:ext uri="{FF2B5EF4-FFF2-40B4-BE49-F238E27FC236}">
                      <a16:creationId xmlns:a16="http://schemas.microsoft.com/office/drawing/2014/main" id="{4F378C63-C93D-C8B3-75CF-BBB136DF0645}"/>
                    </a:ext>
                  </a:extLst>
                </p:cNvPr>
                <p:cNvGrpSpPr>
                  <a:grpSpLocks/>
                </p:cNvGrpSpPr>
                <p:nvPr/>
              </p:nvGrpSpPr>
              <p:grpSpPr bwMode="auto">
                <a:xfrm>
                  <a:off x="3675138" y="3238057"/>
                  <a:ext cx="1000930" cy="722366"/>
                  <a:chOff x="1236" y="3274"/>
                  <a:chExt cx="521" cy="376"/>
                </a:xfrm>
              </p:grpSpPr>
              <p:sp>
                <p:nvSpPr>
                  <p:cNvPr id="623" name="Rectangle 127">
                    <a:extLst>
                      <a:ext uri="{FF2B5EF4-FFF2-40B4-BE49-F238E27FC236}">
                        <a16:creationId xmlns:a16="http://schemas.microsoft.com/office/drawing/2014/main" id="{2FE7DFBA-6C9B-FC74-938D-5753CD68904B}"/>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4" name="Rectangle 128">
                    <a:extLst>
                      <a:ext uri="{FF2B5EF4-FFF2-40B4-BE49-F238E27FC236}">
                        <a16:creationId xmlns:a16="http://schemas.microsoft.com/office/drawing/2014/main" id="{3220426A-2CF8-68BE-46A8-A480D0F64D23}"/>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5" name="Rectangle 129">
                    <a:extLst>
                      <a:ext uri="{FF2B5EF4-FFF2-40B4-BE49-F238E27FC236}">
                        <a16:creationId xmlns:a16="http://schemas.microsoft.com/office/drawing/2014/main" id="{8E225E73-CBF6-428B-8CD0-3338F865B378}"/>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6" name="Rectangle 130">
                    <a:extLst>
                      <a:ext uri="{FF2B5EF4-FFF2-40B4-BE49-F238E27FC236}">
                        <a16:creationId xmlns:a16="http://schemas.microsoft.com/office/drawing/2014/main" id="{9E289E9A-F9E5-4578-24FE-2376EFF83048}"/>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602" name="Group 126">
                  <a:extLst>
                    <a:ext uri="{FF2B5EF4-FFF2-40B4-BE49-F238E27FC236}">
                      <a16:creationId xmlns:a16="http://schemas.microsoft.com/office/drawing/2014/main" id="{11D49391-E50D-676C-DD5A-A5612E2E5F3C}"/>
                    </a:ext>
                  </a:extLst>
                </p:cNvPr>
                <p:cNvGrpSpPr>
                  <a:grpSpLocks/>
                </p:cNvGrpSpPr>
                <p:nvPr/>
              </p:nvGrpSpPr>
              <p:grpSpPr bwMode="auto">
                <a:xfrm>
                  <a:off x="3675138" y="3898943"/>
                  <a:ext cx="1000930" cy="722366"/>
                  <a:chOff x="1236" y="3274"/>
                  <a:chExt cx="521" cy="376"/>
                </a:xfrm>
              </p:grpSpPr>
              <p:sp>
                <p:nvSpPr>
                  <p:cNvPr id="619" name="Rectangle 127">
                    <a:extLst>
                      <a:ext uri="{FF2B5EF4-FFF2-40B4-BE49-F238E27FC236}">
                        <a16:creationId xmlns:a16="http://schemas.microsoft.com/office/drawing/2014/main" id="{A659252A-FD4E-AC30-1227-FF47330B2B32}"/>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0" name="Rectangle 128">
                    <a:extLst>
                      <a:ext uri="{FF2B5EF4-FFF2-40B4-BE49-F238E27FC236}">
                        <a16:creationId xmlns:a16="http://schemas.microsoft.com/office/drawing/2014/main" id="{7B49CD33-3D7B-978E-CB5C-709373246694}"/>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1" name="Rectangle 129">
                    <a:extLst>
                      <a:ext uri="{FF2B5EF4-FFF2-40B4-BE49-F238E27FC236}">
                        <a16:creationId xmlns:a16="http://schemas.microsoft.com/office/drawing/2014/main" id="{4A41C1AD-56E1-118B-F71A-8C79A53607F7}"/>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22" name="Rectangle 130">
                    <a:extLst>
                      <a:ext uri="{FF2B5EF4-FFF2-40B4-BE49-F238E27FC236}">
                        <a16:creationId xmlns:a16="http://schemas.microsoft.com/office/drawing/2014/main" id="{5CBF8DBA-0F24-4FB2-2FA0-F95BB1850811}"/>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603" name="Group 126">
                  <a:extLst>
                    <a:ext uri="{FF2B5EF4-FFF2-40B4-BE49-F238E27FC236}">
                      <a16:creationId xmlns:a16="http://schemas.microsoft.com/office/drawing/2014/main" id="{E71D986C-0594-6112-8701-F266371CC554}"/>
                    </a:ext>
                  </a:extLst>
                </p:cNvPr>
                <p:cNvGrpSpPr>
                  <a:grpSpLocks/>
                </p:cNvGrpSpPr>
                <p:nvPr/>
              </p:nvGrpSpPr>
              <p:grpSpPr bwMode="auto">
                <a:xfrm>
                  <a:off x="2289980" y="2500325"/>
                  <a:ext cx="1000937" cy="722366"/>
                  <a:chOff x="1236" y="3274"/>
                  <a:chExt cx="521" cy="376"/>
                </a:xfrm>
                <a:solidFill>
                  <a:srgbClr val="008000"/>
                </a:solidFill>
              </p:grpSpPr>
              <p:sp>
                <p:nvSpPr>
                  <p:cNvPr id="615" name="Rectangle 127">
                    <a:extLst>
                      <a:ext uri="{FF2B5EF4-FFF2-40B4-BE49-F238E27FC236}">
                        <a16:creationId xmlns:a16="http://schemas.microsoft.com/office/drawing/2014/main" id="{3A645437-04E7-762F-A9E8-477B5696405E}"/>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16" name="Rectangle 128">
                    <a:extLst>
                      <a:ext uri="{FF2B5EF4-FFF2-40B4-BE49-F238E27FC236}">
                        <a16:creationId xmlns:a16="http://schemas.microsoft.com/office/drawing/2014/main" id="{ED99D2D1-0A67-41AD-DCF5-7ADD541D28ED}"/>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17" name="Rectangle 129">
                    <a:extLst>
                      <a:ext uri="{FF2B5EF4-FFF2-40B4-BE49-F238E27FC236}">
                        <a16:creationId xmlns:a16="http://schemas.microsoft.com/office/drawing/2014/main" id="{2465C6DD-9791-B0A3-3B8E-CC1270616E1C}"/>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18" name="Rectangle 130">
                    <a:extLst>
                      <a:ext uri="{FF2B5EF4-FFF2-40B4-BE49-F238E27FC236}">
                        <a16:creationId xmlns:a16="http://schemas.microsoft.com/office/drawing/2014/main" id="{7E6637AB-8AEB-027D-6965-E7A25432AB3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604" name="Group 126">
                  <a:extLst>
                    <a:ext uri="{FF2B5EF4-FFF2-40B4-BE49-F238E27FC236}">
                      <a16:creationId xmlns:a16="http://schemas.microsoft.com/office/drawing/2014/main" id="{A8E5B2C2-4319-FFA3-EB50-DA3218EE71E9}"/>
                    </a:ext>
                  </a:extLst>
                </p:cNvPr>
                <p:cNvGrpSpPr>
                  <a:grpSpLocks/>
                </p:cNvGrpSpPr>
                <p:nvPr/>
              </p:nvGrpSpPr>
              <p:grpSpPr bwMode="auto">
                <a:xfrm>
                  <a:off x="2289980" y="3038254"/>
                  <a:ext cx="1000937" cy="722366"/>
                  <a:chOff x="1236" y="3274"/>
                  <a:chExt cx="521" cy="376"/>
                </a:xfrm>
                <a:solidFill>
                  <a:srgbClr val="008000"/>
                </a:solidFill>
              </p:grpSpPr>
              <p:sp>
                <p:nvSpPr>
                  <p:cNvPr id="611" name="Rectangle 127">
                    <a:extLst>
                      <a:ext uri="{FF2B5EF4-FFF2-40B4-BE49-F238E27FC236}">
                        <a16:creationId xmlns:a16="http://schemas.microsoft.com/office/drawing/2014/main" id="{6E22239A-13C0-0121-A2A3-3A0D93211594}"/>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12" name="Rectangle 128">
                    <a:extLst>
                      <a:ext uri="{FF2B5EF4-FFF2-40B4-BE49-F238E27FC236}">
                        <a16:creationId xmlns:a16="http://schemas.microsoft.com/office/drawing/2014/main" id="{ACC96E9F-E496-796F-B423-DCA05A8A0E99}"/>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13" name="Rectangle 129">
                    <a:extLst>
                      <a:ext uri="{FF2B5EF4-FFF2-40B4-BE49-F238E27FC236}">
                        <a16:creationId xmlns:a16="http://schemas.microsoft.com/office/drawing/2014/main" id="{46D9EB1E-F9DD-5988-72EE-4FD9C8E7BEE4}"/>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14" name="Rectangle 130">
                    <a:extLst>
                      <a:ext uri="{FF2B5EF4-FFF2-40B4-BE49-F238E27FC236}">
                        <a16:creationId xmlns:a16="http://schemas.microsoft.com/office/drawing/2014/main" id="{BFD0ADC9-3EBD-8B2D-FF4B-0B4EE79D4A2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605" name="Group 126">
                  <a:extLst>
                    <a:ext uri="{FF2B5EF4-FFF2-40B4-BE49-F238E27FC236}">
                      <a16:creationId xmlns:a16="http://schemas.microsoft.com/office/drawing/2014/main" id="{7F2B55D5-AF55-A85C-8105-232F3E074472}"/>
                    </a:ext>
                  </a:extLst>
                </p:cNvPr>
                <p:cNvGrpSpPr>
                  <a:grpSpLocks/>
                </p:cNvGrpSpPr>
                <p:nvPr/>
              </p:nvGrpSpPr>
              <p:grpSpPr bwMode="auto">
                <a:xfrm>
                  <a:off x="2289980" y="3576185"/>
                  <a:ext cx="1000937" cy="722366"/>
                  <a:chOff x="1236" y="3274"/>
                  <a:chExt cx="521" cy="376"/>
                </a:xfrm>
                <a:solidFill>
                  <a:srgbClr val="008000"/>
                </a:solidFill>
              </p:grpSpPr>
              <p:sp>
                <p:nvSpPr>
                  <p:cNvPr id="607" name="Rectangle 127">
                    <a:extLst>
                      <a:ext uri="{FF2B5EF4-FFF2-40B4-BE49-F238E27FC236}">
                        <a16:creationId xmlns:a16="http://schemas.microsoft.com/office/drawing/2014/main" id="{8C3791C4-88C8-EFAB-E5EB-65C1381B32C9}"/>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08" name="Rectangle 128">
                    <a:extLst>
                      <a:ext uri="{FF2B5EF4-FFF2-40B4-BE49-F238E27FC236}">
                        <a16:creationId xmlns:a16="http://schemas.microsoft.com/office/drawing/2014/main" id="{A0A7FE90-2205-6983-45C8-0E5F4DEBE7BD}"/>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09" name="Rectangle 129">
                    <a:extLst>
                      <a:ext uri="{FF2B5EF4-FFF2-40B4-BE49-F238E27FC236}">
                        <a16:creationId xmlns:a16="http://schemas.microsoft.com/office/drawing/2014/main" id="{252969CF-7B4D-01EC-65C5-00297477EAEB}"/>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610" name="Rectangle 130">
                    <a:extLst>
                      <a:ext uri="{FF2B5EF4-FFF2-40B4-BE49-F238E27FC236}">
                        <a16:creationId xmlns:a16="http://schemas.microsoft.com/office/drawing/2014/main" id="{CACB8429-3607-D257-5EF1-26834EE418BB}"/>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sp>
              <p:nvSpPr>
                <p:cNvPr id="606" name="Rectangle 27">
                  <a:extLst>
                    <a:ext uri="{FF2B5EF4-FFF2-40B4-BE49-F238E27FC236}">
                      <a16:creationId xmlns:a16="http://schemas.microsoft.com/office/drawing/2014/main" id="{1F99FCB4-1EFE-2D82-7936-CBBB3A8C52E1}"/>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grpSp>
          <p:grpSp>
            <p:nvGrpSpPr>
              <p:cNvPr id="552" name="Group 551">
                <a:extLst>
                  <a:ext uri="{FF2B5EF4-FFF2-40B4-BE49-F238E27FC236}">
                    <a16:creationId xmlns:a16="http://schemas.microsoft.com/office/drawing/2014/main" id="{DF7D0E18-8528-7AD2-FE73-03026C506183}"/>
                  </a:ext>
                </a:extLst>
              </p:cNvPr>
              <p:cNvGrpSpPr/>
              <p:nvPr/>
            </p:nvGrpSpPr>
            <p:grpSpPr>
              <a:xfrm flipV="1">
                <a:off x="440589" y="7595236"/>
                <a:ext cx="1378507" cy="853069"/>
                <a:chOff x="2289980" y="2500325"/>
                <a:chExt cx="3427377" cy="2120984"/>
              </a:xfrm>
            </p:grpSpPr>
            <p:sp>
              <p:nvSpPr>
                <p:cNvPr id="553" name="Line 84">
                  <a:extLst>
                    <a:ext uri="{FF2B5EF4-FFF2-40B4-BE49-F238E27FC236}">
                      <a16:creationId xmlns:a16="http://schemas.microsoft.com/office/drawing/2014/main" id="{C1E8DB5B-5A62-28C3-0308-E9BB9A2E6B30}"/>
                    </a:ext>
                  </a:extLst>
                </p:cNvPr>
                <p:cNvSpPr>
                  <a:spLocks noChangeShapeType="1"/>
                </p:cNvSpPr>
                <p:nvPr/>
              </p:nvSpPr>
              <p:spPr bwMode="auto">
                <a:xfrm>
                  <a:off x="4445535" y="31304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554" name="Group 126">
                  <a:extLst>
                    <a:ext uri="{FF2B5EF4-FFF2-40B4-BE49-F238E27FC236}">
                      <a16:creationId xmlns:a16="http://schemas.microsoft.com/office/drawing/2014/main" id="{E45FA676-561E-1749-3111-A2F1B04A7B58}"/>
                    </a:ext>
                  </a:extLst>
                </p:cNvPr>
                <p:cNvGrpSpPr>
                  <a:grpSpLocks/>
                </p:cNvGrpSpPr>
                <p:nvPr/>
              </p:nvGrpSpPr>
              <p:grpSpPr bwMode="auto">
                <a:xfrm>
                  <a:off x="3678723" y="2632967"/>
                  <a:ext cx="1000930" cy="722366"/>
                  <a:chOff x="1236" y="3274"/>
                  <a:chExt cx="521" cy="376"/>
                </a:xfrm>
              </p:grpSpPr>
              <p:sp>
                <p:nvSpPr>
                  <p:cNvPr id="588" name="Rectangle 127">
                    <a:extLst>
                      <a:ext uri="{FF2B5EF4-FFF2-40B4-BE49-F238E27FC236}">
                        <a16:creationId xmlns:a16="http://schemas.microsoft.com/office/drawing/2014/main" id="{4D526862-61F1-F39B-9E84-B1B612030467}"/>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89" name="Rectangle 128">
                    <a:extLst>
                      <a:ext uri="{FF2B5EF4-FFF2-40B4-BE49-F238E27FC236}">
                        <a16:creationId xmlns:a16="http://schemas.microsoft.com/office/drawing/2014/main" id="{2C8C3642-E930-AA1B-976C-C9AFBD5CEB22}"/>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90" name="Rectangle 129">
                    <a:extLst>
                      <a:ext uri="{FF2B5EF4-FFF2-40B4-BE49-F238E27FC236}">
                        <a16:creationId xmlns:a16="http://schemas.microsoft.com/office/drawing/2014/main" id="{20F078B1-6863-E632-956B-CCF8ED4923BD}"/>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91" name="Rectangle 130">
                    <a:extLst>
                      <a:ext uri="{FF2B5EF4-FFF2-40B4-BE49-F238E27FC236}">
                        <a16:creationId xmlns:a16="http://schemas.microsoft.com/office/drawing/2014/main" id="{C1859392-AF99-5FBA-4D9E-122FF86B418C}"/>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sp>
              <p:nvSpPr>
                <p:cNvPr id="555" name="Line 90">
                  <a:extLst>
                    <a:ext uri="{FF2B5EF4-FFF2-40B4-BE49-F238E27FC236}">
                      <a16:creationId xmlns:a16="http://schemas.microsoft.com/office/drawing/2014/main" id="{4E293ECE-4E26-F2F7-8C8D-46AE6E7D3AF6}"/>
                    </a:ext>
                  </a:extLst>
                </p:cNvPr>
                <p:cNvSpPr>
                  <a:spLocks noChangeShapeType="1"/>
                </p:cNvSpPr>
                <p:nvPr/>
              </p:nvSpPr>
              <p:spPr bwMode="auto">
                <a:xfrm>
                  <a:off x="4543387" y="4271155"/>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556" name="Rectangle 26">
                  <a:extLst>
                    <a:ext uri="{FF2B5EF4-FFF2-40B4-BE49-F238E27FC236}">
                      <a16:creationId xmlns:a16="http://schemas.microsoft.com/office/drawing/2014/main" id="{54B62A56-B02C-242B-81D4-4055E4210F33}"/>
                    </a:ext>
                  </a:extLst>
                </p:cNvPr>
                <p:cNvSpPr>
                  <a:spLocks noChangeArrowheads="1"/>
                </p:cNvSpPr>
                <p:nvPr/>
              </p:nvSpPr>
              <p:spPr bwMode="auto">
                <a:xfrm>
                  <a:off x="4977703" y="294794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557" name="Rectangle 28">
                  <a:extLst>
                    <a:ext uri="{FF2B5EF4-FFF2-40B4-BE49-F238E27FC236}">
                      <a16:creationId xmlns:a16="http://schemas.microsoft.com/office/drawing/2014/main" id="{3EDCC4E1-1408-F424-9BD9-93D1F032C91B}"/>
                    </a:ext>
                  </a:extLst>
                </p:cNvPr>
                <p:cNvSpPr>
                  <a:spLocks noChangeArrowheads="1"/>
                </p:cNvSpPr>
                <p:nvPr/>
              </p:nvSpPr>
              <p:spPr bwMode="auto">
                <a:xfrm>
                  <a:off x="4977703" y="4058381"/>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sp>
              <p:nvSpPr>
                <p:cNvPr id="558" name="Line 90">
                  <a:extLst>
                    <a:ext uri="{FF2B5EF4-FFF2-40B4-BE49-F238E27FC236}">
                      <a16:creationId xmlns:a16="http://schemas.microsoft.com/office/drawing/2014/main" id="{D2E4B01D-4A76-6F8C-324A-ED1E444BF31F}"/>
                    </a:ext>
                  </a:extLst>
                </p:cNvPr>
                <p:cNvSpPr>
                  <a:spLocks noChangeShapeType="1"/>
                </p:cNvSpPr>
                <p:nvPr/>
              </p:nvSpPr>
              <p:spPr bwMode="auto">
                <a:xfrm>
                  <a:off x="4445535" y="3783651"/>
                  <a:ext cx="553299" cy="1922"/>
                </a:xfrm>
                <a:prstGeom prst="line">
                  <a:avLst/>
                </a:prstGeom>
                <a:noFill/>
                <a:ln w="18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559" name="Line 105">
                  <a:extLst>
                    <a:ext uri="{FF2B5EF4-FFF2-40B4-BE49-F238E27FC236}">
                      <a16:creationId xmlns:a16="http://schemas.microsoft.com/office/drawing/2014/main" id="{B09FB256-E935-ECDE-71BB-F871E34B9C9D}"/>
                    </a:ext>
                  </a:extLst>
                </p:cNvPr>
                <p:cNvSpPr>
                  <a:spLocks noChangeShapeType="1"/>
                </p:cNvSpPr>
                <p:nvPr/>
              </p:nvSpPr>
              <p:spPr bwMode="auto">
                <a:xfrm flipH="1">
                  <a:off x="3173716" y="2947940"/>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560" name="Line 106">
                  <a:extLst>
                    <a:ext uri="{FF2B5EF4-FFF2-40B4-BE49-F238E27FC236}">
                      <a16:creationId xmlns:a16="http://schemas.microsoft.com/office/drawing/2014/main" id="{FCF30AE7-FD0D-9D1D-EA70-D68605A2F21E}"/>
                    </a:ext>
                  </a:extLst>
                </p:cNvPr>
                <p:cNvSpPr>
                  <a:spLocks noChangeShapeType="1"/>
                </p:cNvSpPr>
                <p:nvPr/>
              </p:nvSpPr>
              <p:spPr bwMode="auto">
                <a:xfrm flipH="1">
                  <a:off x="3271696" y="3458972"/>
                  <a:ext cx="499507" cy="1920"/>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sp>
              <p:nvSpPr>
                <p:cNvPr id="561" name="Line 107">
                  <a:extLst>
                    <a:ext uri="{FF2B5EF4-FFF2-40B4-BE49-F238E27FC236}">
                      <a16:creationId xmlns:a16="http://schemas.microsoft.com/office/drawing/2014/main" id="{E979BB9B-EEF9-3386-B682-F6A47E3FF179}"/>
                    </a:ext>
                  </a:extLst>
                </p:cNvPr>
                <p:cNvSpPr>
                  <a:spLocks noChangeShapeType="1"/>
                </p:cNvSpPr>
                <p:nvPr/>
              </p:nvSpPr>
              <p:spPr bwMode="auto">
                <a:xfrm flipH="1">
                  <a:off x="3173716" y="4117936"/>
                  <a:ext cx="499507" cy="1922"/>
                </a:xfrm>
                <a:prstGeom prst="line">
                  <a:avLst/>
                </a:prstGeom>
                <a:noFill/>
                <a:ln w="1908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sz="900" dirty="0">
                    <a:latin typeface="+mn-lt"/>
                    <a:cs typeface="Arial" charset="0"/>
                  </a:endParaRPr>
                </a:p>
              </p:txBody>
            </p:sp>
            <p:grpSp>
              <p:nvGrpSpPr>
                <p:cNvPr id="562" name="Group 126">
                  <a:extLst>
                    <a:ext uri="{FF2B5EF4-FFF2-40B4-BE49-F238E27FC236}">
                      <a16:creationId xmlns:a16="http://schemas.microsoft.com/office/drawing/2014/main" id="{1CF3D9B3-F77A-C229-C257-A3188D23F495}"/>
                    </a:ext>
                  </a:extLst>
                </p:cNvPr>
                <p:cNvGrpSpPr>
                  <a:grpSpLocks/>
                </p:cNvGrpSpPr>
                <p:nvPr/>
              </p:nvGrpSpPr>
              <p:grpSpPr bwMode="auto">
                <a:xfrm>
                  <a:off x="3675138" y="3238057"/>
                  <a:ext cx="1000930" cy="722366"/>
                  <a:chOff x="1236" y="3274"/>
                  <a:chExt cx="521" cy="376"/>
                </a:xfrm>
              </p:grpSpPr>
              <p:sp>
                <p:nvSpPr>
                  <p:cNvPr id="584" name="Rectangle 127">
                    <a:extLst>
                      <a:ext uri="{FF2B5EF4-FFF2-40B4-BE49-F238E27FC236}">
                        <a16:creationId xmlns:a16="http://schemas.microsoft.com/office/drawing/2014/main" id="{F6C1DBB6-5778-A41C-BB3D-F961007CA965}"/>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85" name="Rectangle 128">
                    <a:extLst>
                      <a:ext uri="{FF2B5EF4-FFF2-40B4-BE49-F238E27FC236}">
                        <a16:creationId xmlns:a16="http://schemas.microsoft.com/office/drawing/2014/main" id="{2072E5B9-67C7-0061-0FAE-D3898716D0F5}"/>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86" name="Rectangle 129">
                    <a:extLst>
                      <a:ext uri="{FF2B5EF4-FFF2-40B4-BE49-F238E27FC236}">
                        <a16:creationId xmlns:a16="http://schemas.microsoft.com/office/drawing/2014/main" id="{6F164C78-66D2-3391-6150-863D8CB2DA10}"/>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87" name="Rectangle 130">
                    <a:extLst>
                      <a:ext uri="{FF2B5EF4-FFF2-40B4-BE49-F238E27FC236}">
                        <a16:creationId xmlns:a16="http://schemas.microsoft.com/office/drawing/2014/main" id="{11FAE3C2-BCEF-4164-7FD2-B792FCB1F035}"/>
                      </a:ext>
                    </a:extLst>
                  </p:cNvPr>
                  <p:cNvSpPr>
                    <a:spLocks noChangeArrowheads="1"/>
                  </p:cNvSpPr>
                  <p:nvPr/>
                </p:nvSpPr>
                <p:spPr bwMode="auto">
                  <a:xfrm>
                    <a:off x="1236" y="3274"/>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563" name="Group 126">
                  <a:extLst>
                    <a:ext uri="{FF2B5EF4-FFF2-40B4-BE49-F238E27FC236}">
                      <a16:creationId xmlns:a16="http://schemas.microsoft.com/office/drawing/2014/main" id="{5E94591F-0DF9-35F4-A76E-2B952694F144}"/>
                    </a:ext>
                  </a:extLst>
                </p:cNvPr>
                <p:cNvGrpSpPr>
                  <a:grpSpLocks/>
                </p:cNvGrpSpPr>
                <p:nvPr/>
              </p:nvGrpSpPr>
              <p:grpSpPr bwMode="auto">
                <a:xfrm>
                  <a:off x="3675138" y="3898943"/>
                  <a:ext cx="1000930" cy="722366"/>
                  <a:chOff x="1236" y="3274"/>
                  <a:chExt cx="521" cy="376"/>
                </a:xfrm>
              </p:grpSpPr>
              <p:sp>
                <p:nvSpPr>
                  <p:cNvPr id="580" name="Rectangle 127">
                    <a:extLst>
                      <a:ext uri="{FF2B5EF4-FFF2-40B4-BE49-F238E27FC236}">
                        <a16:creationId xmlns:a16="http://schemas.microsoft.com/office/drawing/2014/main" id="{952F4B9F-2850-4548-E837-D7A2CBE52613}"/>
                      </a:ext>
                    </a:extLst>
                  </p:cNvPr>
                  <p:cNvSpPr>
                    <a:spLocks noChangeArrowheads="1"/>
                  </p:cNvSpPr>
                  <p:nvPr/>
                </p:nvSpPr>
                <p:spPr bwMode="auto">
                  <a:xfrm>
                    <a:off x="1372" y="3410"/>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81" name="Rectangle 128">
                    <a:extLst>
                      <a:ext uri="{FF2B5EF4-FFF2-40B4-BE49-F238E27FC236}">
                        <a16:creationId xmlns:a16="http://schemas.microsoft.com/office/drawing/2014/main" id="{6FF720D9-1CF9-47E1-A123-25915F5E601B}"/>
                      </a:ext>
                    </a:extLst>
                  </p:cNvPr>
                  <p:cNvSpPr>
                    <a:spLocks noChangeArrowheads="1"/>
                  </p:cNvSpPr>
                  <p:nvPr/>
                </p:nvSpPr>
                <p:spPr bwMode="auto">
                  <a:xfrm>
                    <a:off x="1327" y="3365"/>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82" name="Rectangle 129">
                    <a:extLst>
                      <a:ext uri="{FF2B5EF4-FFF2-40B4-BE49-F238E27FC236}">
                        <a16:creationId xmlns:a16="http://schemas.microsoft.com/office/drawing/2014/main" id="{EC3E06DC-98AA-92F5-B2F7-3D5B96271D22}"/>
                      </a:ext>
                    </a:extLst>
                  </p:cNvPr>
                  <p:cNvSpPr>
                    <a:spLocks noChangeArrowheads="1"/>
                  </p:cNvSpPr>
                  <p:nvPr/>
                </p:nvSpPr>
                <p:spPr bwMode="auto">
                  <a:xfrm>
                    <a:off x="1281" y="3319"/>
                    <a:ext cx="385" cy="240"/>
                  </a:xfrm>
                  <a:prstGeom prst="rect">
                    <a:avLst/>
                  </a:prstGeom>
                  <a:solidFill>
                    <a:srgbClr val="33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83" name="Rectangle 130">
                    <a:extLst>
                      <a:ext uri="{FF2B5EF4-FFF2-40B4-BE49-F238E27FC236}">
                        <a16:creationId xmlns:a16="http://schemas.microsoft.com/office/drawing/2014/main" id="{E8EB4C7E-1790-2140-9DBA-D3FC1A2EC41E}"/>
                      </a:ext>
                    </a:extLst>
                  </p:cNvPr>
                  <p:cNvSpPr>
                    <a:spLocks noChangeArrowheads="1"/>
                  </p:cNvSpPr>
                  <p:nvPr/>
                </p:nvSpPr>
                <p:spPr bwMode="auto">
                  <a:xfrm>
                    <a:off x="1236" y="3274"/>
                    <a:ext cx="385" cy="240"/>
                  </a:xfrm>
                  <a:prstGeom prst="rect">
                    <a:avLst/>
                  </a:prstGeom>
                  <a:solidFill>
                    <a:srgbClr val="48CC66"/>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DCM2</a:t>
                    </a:r>
                  </a:p>
                </p:txBody>
              </p:sp>
            </p:grpSp>
            <p:grpSp>
              <p:nvGrpSpPr>
                <p:cNvPr id="564" name="Group 126">
                  <a:extLst>
                    <a:ext uri="{FF2B5EF4-FFF2-40B4-BE49-F238E27FC236}">
                      <a16:creationId xmlns:a16="http://schemas.microsoft.com/office/drawing/2014/main" id="{3CD8D965-0499-7E02-B906-78373192D8FC}"/>
                    </a:ext>
                  </a:extLst>
                </p:cNvPr>
                <p:cNvGrpSpPr>
                  <a:grpSpLocks/>
                </p:cNvGrpSpPr>
                <p:nvPr/>
              </p:nvGrpSpPr>
              <p:grpSpPr bwMode="auto">
                <a:xfrm>
                  <a:off x="2289980" y="2500325"/>
                  <a:ext cx="1000937" cy="722366"/>
                  <a:chOff x="1236" y="3274"/>
                  <a:chExt cx="521" cy="376"/>
                </a:xfrm>
                <a:solidFill>
                  <a:srgbClr val="008000"/>
                </a:solidFill>
              </p:grpSpPr>
              <p:sp>
                <p:nvSpPr>
                  <p:cNvPr id="576" name="Rectangle 127">
                    <a:extLst>
                      <a:ext uri="{FF2B5EF4-FFF2-40B4-BE49-F238E27FC236}">
                        <a16:creationId xmlns:a16="http://schemas.microsoft.com/office/drawing/2014/main" id="{54126F23-49DC-CD5E-0FA3-D14584DC5DDD}"/>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7" name="Rectangle 128">
                    <a:extLst>
                      <a:ext uri="{FF2B5EF4-FFF2-40B4-BE49-F238E27FC236}">
                        <a16:creationId xmlns:a16="http://schemas.microsoft.com/office/drawing/2014/main" id="{84E6681B-9B90-3241-EDFF-B0C17E564DCD}"/>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8" name="Rectangle 129">
                    <a:extLst>
                      <a:ext uri="{FF2B5EF4-FFF2-40B4-BE49-F238E27FC236}">
                        <a16:creationId xmlns:a16="http://schemas.microsoft.com/office/drawing/2014/main" id="{7E650DBD-8B1F-FE2D-15B7-5BD21EAD3006}"/>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9" name="Rectangle 130">
                    <a:extLst>
                      <a:ext uri="{FF2B5EF4-FFF2-40B4-BE49-F238E27FC236}">
                        <a16:creationId xmlns:a16="http://schemas.microsoft.com/office/drawing/2014/main" id="{11A90033-FD8E-A977-02D5-2139F872AB6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565" name="Group 126">
                  <a:extLst>
                    <a:ext uri="{FF2B5EF4-FFF2-40B4-BE49-F238E27FC236}">
                      <a16:creationId xmlns:a16="http://schemas.microsoft.com/office/drawing/2014/main" id="{70C9F044-4C76-EC2E-153B-C1F36E13A07B}"/>
                    </a:ext>
                  </a:extLst>
                </p:cNvPr>
                <p:cNvGrpSpPr>
                  <a:grpSpLocks/>
                </p:cNvGrpSpPr>
                <p:nvPr/>
              </p:nvGrpSpPr>
              <p:grpSpPr bwMode="auto">
                <a:xfrm>
                  <a:off x="2289980" y="3038254"/>
                  <a:ext cx="1000937" cy="722366"/>
                  <a:chOff x="1236" y="3274"/>
                  <a:chExt cx="521" cy="376"/>
                </a:xfrm>
                <a:solidFill>
                  <a:srgbClr val="008000"/>
                </a:solidFill>
              </p:grpSpPr>
              <p:sp>
                <p:nvSpPr>
                  <p:cNvPr id="572" name="Rectangle 127">
                    <a:extLst>
                      <a:ext uri="{FF2B5EF4-FFF2-40B4-BE49-F238E27FC236}">
                        <a16:creationId xmlns:a16="http://schemas.microsoft.com/office/drawing/2014/main" id="{F009E622-4016-66DE-DED6-E7940A692050}"/>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3" name="Rectangle 128">
                    <a:extLst>
                      <a:ext uri="{FF2B5EF4-FFF2-40B4-BE49-F238E27FC236}">
                        <a16:creationId xmlns:a16="http://schemas.microsoft.com/office/drawing/2014/main" id="{590F7C9C-7D28-E4FB-E96D-BB00019E4D94}"/>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4" name="Rectangle 129">
                    <a:extLst>
                      <a:ext uri="{FF2B5EF4-FFF2-40B4-BE49-F238E27FC236}">
                        <a16:creationId xmlns:a16="http://schemas.microsoft.com/office/drawing/2014/main" id="{1943C297-7170-7C91-8693-45FA7E25ACE8}"/>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5" name="Rectangle 130">
                    <a:extLst>
                      <a:ext uri="{FF2B5EF4-FFF2-40B4-BE49-F238E27FC236}">
                        <a16:creationId xmlns:a16="http://schemas.microsoft.com/office/drawing/2014/main" id="{494A3CBA-E2B3-67C8-88C1-FA5E2CAFD9D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grpSp>
              <p:nvGrpSpPr>
                <p:cNvPr id="566" name="Group 126">
                  <a:extLst>
                    <a:ext uri="{FF2B5EF4-FFF2-40B4-BE49-F238E27FC236}">
                      <a16:creationId xmlns:a16="http://schemas.microsoft.com/office/drawing/2014/main" id="{8430E76F-32FD-81D8-C154-A4EB5A754B42}"/>
                    </a:ext>
                  </a:extLst>
                </p:cNvPr>
                <p:cNvGrpSpPr>
                  <a:grpSpLocks/>
                </p:cNvGrpSpPr>
                <p:nvPr/>
              </p:nvGrpSpPr>
              <p:grpSpPr bwMode="auto">
                <a:xfrm>
                  <a:off x="2289980" y="3576185"/>
                  <a:ext cx="1000937" cy="722366"/>
                  <a:chOff x="1236" y="3274"/>
                  <a:chExt cx="521" cy="376"/>
                </a:xfrm>
                <a:solidFill>
                  <a:srgbClr val="008000"/>
                </a:solidFill>
              </p:grpSpPr>
              <p:sp>
                <p:nvSpPr>
                  <p:cNvPr id="568" name="Rectangle 127">
                    <a:extLst>
                      <a:ext uri="{FF2B5EF4-FFF2-40B4-BE49-F238E27FC236}">
                        <a16:creationId xmlns:a16="http://schemas.microsoft.com/office/drawing/2014/main" id="{D2D27473-E3BB-1175-1BB4-9931710490C7}"/>
                      </a:ext>
                    </a:extLst>
                  </p:cNvPr>
                  <p:cNvSpPr>
                    <a:spLocks noChangeArrowheads="1"/>
                  </p:cNvSpPr>
                  <p:nvPr/>
                </p:nvSpPr>
                <p:spPr bwMode="auto">
                  <a:xfrm>
                    <a:off x="1372" y="3410"/>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69" name="Rectangle 128">
                    <a:extLst>
                      <a:ext uri="{FF2B5EF4-FFF2-40B4-BE49-F238E27FC236}">
                        <a16:creationId xmlns:a16="http://schemas.microsoft.com/office/drawing/2014/main" id="{9158DF34-CBD3-459E-B2CA-50DF07746A81}"/>
                      </a:ext>
                    </a:extLst>
                  </p:cNvPr>
                  <p:cNvSpPr>
                    <a:spLocks noChangeArrowheads="1"/>
                  </p:cNvSpPr>
                  <p:nvPr/>
                </p:nvSpPr>
                <p:spPr bwMode="auto">
                  <a:xfrm>
                    <a:off x="1327" y="3365"/>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0" name="Rectangle 129">
                    <a:extLst>
                      <a:ext uri="{FF2B5EF4-FFF2-40B4-BE49-F238E27FC236}">
                        <a16:creationId xmlns:a16="http://schemas.microsoft.com/office/drawing/2014/main" id="{3665658F-76B9-C506-58CA-11609B460B00}"/>
                      </a:ext>
                    </a:extLst>
                  </p:cNvPr>
                  <p:cNvSpPr>
                    <a:spLocks noChangeArrowheads="1"/>
                  </p:cNvSpPr>
                  <p:nvPr/>
                </p:nvSpPr>
                <p:spPr bwMode="auto">
                  <a:xfrm>
                    <a:off x="1281" y="3319"/>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DCM</a:t>
                    </a:r>
                  </a:p>
                </p:txBody>
              </p:sp>
              <p:sp>
                <p:nvSpPr>
                  <p:cNvPr id="571" name="Rectangle 130">
                    <a:extLst>
                      <a:ext uri="{FF2B5EF4-FFF2-40B4-BE49-F238E27FC236}">
                        <a16:creationId xmlns:a16="http://schemas.microsoft.com/office/drawing/2014/main" id="{5C3065B0-8E4D-9EC9-780C-36200AFD40EC}"/>
                      </a:ext>
                    </a:extLst>
                  </p:cNvPr>
                  <p:cNvSpPr>
                    <a:spLocks noChangeArrowheads="1"/>
                  </p:cNvSpPr>
                  <p:nvPr/>
                </p:nvSpPr>
                <p:spPr bwMode="auto">
                  <a:xfrm>
                    <a:off x="1236" y="3274"/>
                    <a:ext cx="385" cy="240"/>
                  </a:xfrm>
                  <a:prstGeom prst="rect">
                    <a:avLst/>
                  </a:prstGeom>
                  <a:grp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FFFFFF"/>
                        </a:solidFill>
                        <a:latin typeface="+mn-lt"/>
                        <a:cs typeface="Arial" charset="0"/>
                      </a:rPr>
                      <a:t>FEM</a:t>
                    </a:r>
                  </a:p>
                </p:txBody>
              </p:sp>
            </p:grpSp>
            <p:sp>
              <p:nvSpPr>
                <p:cNvPr id="567" name="Rectangle 27">
                  <a:extLst>
                    <a:ext uri="{FF2B5EF4-FFF2-40B4-BE49-F238E27FC236}">
                      <a16:creationId xmlns:a16="http://schemas.microsoft.com/office/drawing/2014/main" id="{49BDAF3C-7E2D-53F9-4CB8-A89E28D48D21}"/>
                    </a:ext>
                  </a:extLst>
                </p:cNvPr>
                <p:cNvSpPr>
                  <a:spLocks noChangeArrowheads="1"/>
                </p:cNvSpPr>
                <p:nvPr/>
              </p:nvSpPr>
              <p:spPr bwMode="auto">
                <a:xfrm>
                  <a:off x="4977703" y="3503160"/>
                  <a:ext cx="739654" cy="461083"/>
                </a:xfrm>
                <a:prstGeom prst="rect">
                  <a:avLst/>
                </a:prstGeom>
                <a:solidFill>
                  <a:srgbClr val="FFFFCC"/>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lnSpc>
                      <a:spcPct val="12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900" dirty="0">
                      <a:solidFill>
                        <a:srgbClr val="000000"/>
                      </a:solidFill>
                      <a:latin typeface="+mn-lt"/>
                      <a:cs typeface="Arial" charset="0"/>
                    </a:rPr>
                    <a:t>SEB</a:t>
                  </a:r>
                </a:p>
              </p:txBody>
            </p:sp>
          </p:grpSp>
        </p:grpSp>
      </p:grpSp>
      <p:pic>
        <p:nvPicPr>
          <p:cNvPr id="4" name="Picture 3">
            <a:extLst>
              <a:ext uri="{FF2B5EF4-FFF2-40B4-BE49-F238E27FC236}">
                <a16:creationId xmlns:a16="http://schemas.microsoft.com/office/drawing/2014/main" id="{139DA024-DB77-9BC4-94C2-3DD40F5C3D5F}"/>
              </a:ext>
            </a:extLst>
          </p:cNvPr>
          <p:cNvPicPr>
            <a:picLocks noChangeAspect="1"/>
          </p:cNvPicPr>
          <p:nvPr/>
        </p:nvPicPr>
        <p:blipFill rotWithShape="1">
          <a:blip r:embed="rId5"/>
          <a:srcRect l="16258" r="14702"/>
          <a:stretch/>
        </p:blipFill>
        <p:spPr>
          <a:xfrm>
            <a:off x="5829640" y="2355860"/>
            <a:ext cx="2512996" cy="2729944"/>
          </a:xfrm>
          <a:prstGeom prst="rect">
            <a:avLst/>
          </a:prstGeom>
        </p:spPr>
      </p:pic>
      <p:pic>
        <p:nvPicPr>
          <p:cNvPr id="828" name="Picture 827">
            <a:extLst>
              <a:ext uri="{FF2B5EF4-FFF2-40B4-BE49-F238E27FC236}">
                <a16:creationId xmlns:a16="http://schemas.microsoft.com/office/drawing/2014/main" id="{23E39CFD-9345-562F-6576-0414FF0A86F1}"/>
              </a:ext>
            </a:extLst>
          </p:cNvPr>
          <p:cNvPicPr>
            <a:picLocks noChangeAspect="1"/>
          </p:cNvPicPr>
          <p:nvPr/>
        </p:nvPicPr>
        <p:blipFill>
          <a:blip r:embed="rId6"/>
          <a:stretch>
            <a:fillRect/>
          </a:stretch>
        </p:blipFill>
        <p:spPr>
          <a:xfrm rot="5400000">
            <a:off x="8027591" y="2792709"/>
            <a:ext cx="2773816" cy="1874170"/>
          </a:xfrm>
          <a:prstGeom prst="rect">
            <a:avLst/>
          </a:prstGeom>
        </p:spPr>
      </p:pic>
      <p:sp>
        <p:nvSpPr>
          <p:cNvPr id="832" name="TextBox 831">
            <a:extLst>
              <a:ext uri="{FF2B5EF4-FFF2-40B4-BE49-F238E27FC236}">
                <a16:creationId xmlns:a16="http://schemas.microsoft.com/office/drawing/2014/main" id="{1E478BED-C0E8-F453-EA74-1DD682E44DF0}"/>
              </a:ext>
            </a:extLst>
          </p:cNvPr>
          <p:cNvSpPr txBox="1"/>
          <p:nvPr/>
        </p:nvSpPr>
        <p:spPr>
          <a:xfrm>
            <a:off x="6252231" y="3682395"/>
            <a:ext cx="1263186" cy="830997"/>
          </a:xfrm>
          <a:prstGeom prst="rect">
            <a:avLst/>
          </a:prstGeom>
          <a:noFill/>
        </p:spPr>
        <p:txBody>
          <a:bodyPr wrap="square">
            <a:spAutoFit/>
          </a:bodyPr>
          <a:lstStyle/>
          <a:p>
            <a:r>
              <a:rPr lang="en-US" sz="2400" dirty="0">
                <a:solidFill>
                  <a:srgbClr val="FFFF00"/>
                </a:solidFill>
                <a:latin typeface="Arial Narrow" charset="0"/>
              </a:rPr>
              <a:t>DAQ machines</a:t>
            </a:r>
            <a:endParaRPr lang="en-US" sz="1600" dirty="0">
              <a:solidFill>
                <a:srgbClr val="FFFF00"/>
              </a:solidFill>
            </a:endParaRPr>
          </a:p>
        </p:txBody>
      </p:sp>
      <p:sp>
        <p:nvSpPr>
          <p:cNvPr id="833" name="TextBox 832">
            <a:extLst>
              <a:ext uri="{FF2B5EF4-FFF2-40B4-BE49-F238E27FC236}">
                <a16:creationId xmlns:a16="http://schemas.microsoft.com/office/drawing/2014/main" id="{0FD9001B-374D-6AD0-01DD-511F73456801}"/>
              </a:ext>
            </a:extLst>
          </p:cNvPr>
          <p:cNvSpPr txBox="1"/>
          <p:nvPr/>
        </p:nvSpPr>
        <p:spPr>
          <a:xfrm>
            <a:off x="9075092" y="3824337"/>
            <a:ext cx="1263186" cy="830997"/>
          </a:xfrm>
          <a:prstGeom prst="rect">
            <a:avLst/>
          </a:prstGeom>
          <a:noFill/>
        </p:spPr>
        <p:txBody>
          <a:bodyPr wrap="square">
            <a:spAutoFit/>
          </a:bodyPr>
          <a:lstStyle/>
          <a:p>
            <a:r>
              <a:rPr lang="en-US" sz="2400" dirty="0">
                <a:solidFill>
                  <a:srgbClr val="FFFF00"/>
                </a:solidFill>
                <a:latin typeface="Arial Narrow" charset="0"/>
              </a:rPr>
              <a:t>DAQ Machines</a:t>
            </a:r>
            <a:endParaRPr lang="en-US" sz="1600" dirty="0">
              <a:solidFill>
                <a:srgbClr val="FFFF00"/>
              </a:solidFill>
            </a:endParaRPr>
          </a:p>
        </p:txBody>
      </p:sp>
      <p:pic>
        <p:nvPicPr>
          <p:cNvPr id="6" name="Picture 5">
            <a:extLst>
              <a:ext uri="{FF2B5EF4-FFF2-40B4-BE49-F238E27FC236}">
                <a16:creationId xmlns:a16="http://schemas.microsoft.com/office/drawing/2014/main" id="{3656DB40-6ACD-B4FE-9EAF-D0D17A1B13E0}"/>
              </a:ext>
            </a:extLst>
          </p:cNvPr>
          <p:cNvPicPr>
            <a:picLocks noChangeAspect="1"/>
          </p:cNvPicPr>
          <p:nvPr/>
        </p:nvPicPr>
        <p:blipFill rotWithShape="1">
          <a:blip r:embed="rId7"/>
          <a:srcRect t="20887" b="23741"/>
          <a:stretch/>
        </p:blipFill>
        <p:spPr>
          <a:xfrm>
            <a:off x="5739606" y="5180806"/>
            <a:ext cx="2647516" cy="1099473"/>
          </a:xfrm>
          <a:prstGeom prst="rect">
            <a:avLst/>
          </a:prstGeom>
        </p:spPr>
      </p:pic>
      <p:sp>
        <p:nvSpPr>
          <p:cNvPr id="7" name="TextBox 6">
            <a:extLst>
              <a:ext uri="{FF2B5EF4-FFF2-40B4-BE49-F238E27FC236}">
                <a16:creationId xmlns:a16="http://schemas.microsoft.com/office/drawing/2014/main" id="{42741E9E-ABC9-172A-1A92-1542758F9413}"/>
              </a:ext>
            </a:extLst>
          </p:cNvPr>
          <p:cNvSpPr txBox="1"/>
          <p:nvPr/>
        </p:nvSpPr>
        <p:spPr>
          <a:xfrm>
            <a:off x="6142656" y="5257006"/>
            <a:ext cx="2117540" cy="830997"/>
          </a:xfrm>
          <a:prstGeom prst="rect">
            <a:avLst/>
          </a:prstGeom>
          <a:noFill/>
        </p:spPr>
        <p:txBody>
          <a:bodyPr wrap="square">
            <a:spAutoFit/>
          </a:bodyPr>
          <a:lstStyle/>
          <a:p>
            <a:r>
              <a:rPr lang="en-US" sz="2400" dirty="0">
                <a:solidFill>
                  <a:srgbClr val="FFFF00"/>
                </a:solidFill>
                <a:latin typeface="Arial Narrow" charset="0"/>
              </a:rPr>
              <a:t>Trigger/Timing system</a:t>
            </a:r>
            <a:endParaRPr lang="en-US" sz="1600" dirty="0">
              <a:solidFill>
                <a:srgbClr val="FFFF00"/>
              </a:solidFill>
            </a:endParaRPr>
          </a:p>
        </p:txBody>
      </p:sp>
      <p:pic>
        <p:nvPicPr>
          <p:cNvPr id="8" name="Picture 7" descr="A row of black computer servers&#10;&#10;Description automatically generated">
            <a:extLst>
              <a:ext uri="{FF2B5EF4-FFF2-40B4-BE49-F238E27FC236}">
                <a16:creationId xmlns:a16="http://schemas.microsoft.com/office/drawing/2014/main" id="{0515F6A4-98FB-3054-ACF4-3AF647253C98}"/>
              </a:ext>
            </a:extLst>
          </p:cNvPr>
          <p:cNvPicPr>
            <a:picLocks noChangeAspect="1"/>
          </p:cNvPicPr>
          <p:nvPr/>
        </p:nvPicPr>
        <p:blipFill rotWithShape="1">
          <a:blip r:embed="rId8"/>
          <a:srcRect l="14039" r="29610"/>
          <a:stretch/>
        </p:blipFill>
        <p:spPr>
          <a:xfrm>
            <a:off x="10420961" y="2310099"/>
            <a:ext cx="2298990" cy="3059813"/>
          </a:xfrm>
          <a:prstGeom prst="rect">
            <a:avLst/>
          </a:prstGeom>
        </p:spPr>
      </p:pic>
      <p:sp>
        <p:nvSpPr>
          <p:cNvPr id="838" name="TextBox 837">
            <a:extLst>
              <a:ext uri="{FF2B5EF4-FFF2-40B4-BE49-F238E27FC236}">
                <a16:creationId xmlns:a16="http://schemas.microsoft.com/office/drawing/2014/main" id="{A298CDDF-9B39-EB23-7545-F8A5B37D0172}"/>
              </a:ext>
            </a:extLst>
          </p:cNvPr>
          <p:cNvSpPr txBox="1"/>
          <p:nvPr/>
        </p:nvSpPr>
        <p:spPr>
          <a:xfrm>
            <a:off x="10692606" y="4266406"/>
            <a:ext cx="1795201" cy="830997"/>
          </a:xfrm>
          <a:prstGeom prst="rect">
            <a:avLst/>
          </a:prstGeom>
          <a:noFill/>
        </p:spPr>
        <p:txBody>
          <a:bodyPr wrap="square">
            <a:spAutoFit/>
          </a:bodyPr>
          <a:lstStyle/>
          <a:p>
            <a:pPr algn="ctr"/>
            <a:r>
              <a:rPr lang="en-US" sz="2400" dirty="0" err="1">
                <a:solidFill>
                  <a:srgbClr val="FFFF00"/>
                </a:solidFill>
                <a:latin typeface="Arial Narrow" charset="0"/>
              </a:rPr>
              <a:t>BufferBoxes</a:t>
            </a:r>
            <a:endParaRPr lang="en-US" sz="2400" dirty="0">
              <a:solidFill>
                <a:srgbClr val="FFFF00"/>
              </a:solidFill>
              <a:latin typeface="Arial Narrow" charset="0"/>
            </a:endParaRPr>
          </a:p>
          <a:p>
            <a:pPr algn="ctr"/>
            <a:r>
              <a:rPr lang="en-US" sz="2400" dirty="0">
                <a:solidFill>
                  <a:srgbClr val="FFFF00"/>
                </a:solidFill>
                <a:latin typeface="Arial Narrow" charset="0"/>
              </a:rPr>
              <a:t>~14PB</a:t>
            </a:r>
            <a:endParaRPr lang="en-US" sz="1600" dirty="0">
              <a:solidFill>
                <a:srgbClr val="FFFF00"/>
              </a:solidFill>
            </a:endParaRPr>
          </a:p>
        </p:txBody>
      </p:sp>
      <p:cxnSp>
        <p:nvCxnSpPr>
          <p:cNvPr id="834" name="Straight Arrow Connector 833">
            <a:extLst>
              <a:ext uri="{FF2B5EF4-FFF2-40B4-BE49-F238E27FC236}">
                <a16:creationId xmlns:a16="http://schemas.microsoft.com/office/drawing/2014/main" id="{D74E1B9A-1462-4AFD-4F62-236DA7BCCC34}"/>
              </a:ext>
            </a:extLst>
          </p:cNvPr>
          <p:cNvCxnSpPr>
            <a:cxnSpLocks/>
            <a:endCxn id="838" idx="1"/>
          </p:cNvCxnSpPr>
          <p:nvPr/>
        </p:nvCxnSpPr>
        <p:spPr bwMode="auto">
          <a:xfrm flipH="1" flipV="1">
            <a:off x="10692606" y="4681905"/>
            <a:ext cx="285834" cy="1539811"/>
          </a:xfrm>
          <a:prstGeom prst="straightConnector1">
            <a:avLst/>
          </a:prstGeom>
          <a:solidFill>
            <a:srgbClr val="00B8FF"/>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1" name="Text Box 2">
            <a:extLst>
              <a:ext uri="{FF2B5EF4-FFF2-40B4-BE49-F238E27FC236}">
                <a16:creationId xmlns:a16="http://schemas.microsoft.com/office/drawing/2014/main" id="{A6426421-5334-4090-8B18-A1E7F227C3B6}"/>
              </a:ext>
            </a:extLst>
          </p:cNvPr>
          <p:cNvSpPr txBox="1">
            <a:spLocks noChangeArrowheads="1"/>
          </p:cNvSpPr>
          <p:nvPr/>
        </p:nvSpPr>
        <p:spPr bwMode="auto">
          <a:xfrm>
            <a:off x="87319" y="7543006"/>
            <a:ext cx="5598874" cy="69937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eaLnBrk="1" hangingPunct="1">
              <a:spcBef>
                <a:spcPts val="763"/>
              </a:spcBef>
              <a:buClrTx/>
              <a:buFontTx/>
              <a:buNone/>
              <a:defRPr/>
            </a:pPr>
            <a:r>
              <a:rPr lang="en-US" sz="2000" dirty="0">
                <a:solidFill>
                  <a:srgbClr val="606060"/>
                </a:solidFill>
                <a:latin typeface="Arial Narrow" charset="0"/>
              </a:rPr>
              <a:t>It uses a synchronized “cohort” of 84 individual RCDAQ instances, each reading a particular part of the detector</a:t>
            </a:r>
          </a:p>
          <a:p>
            <a:pPr marL="0" eaLnBrk="1" hangingPunct="1">
              <a:spcBef>
                <a:spcPts val="763"/>
              </a:spcBef>
              <a:buClrTx/>
              <a:buFontTx/>
              <a:buNone/>
              <a:defRPr/>
            </a:pPr>
            <a:r>
              <a:rPr lang="en-US" sz="2000" dirty="0">
                <a:solidFill>
                  <a:srgbClr val="606060"/>
                </a:solidFill>
                <a:latin typeface="Arial Narrow" charset="0"/>
              </a:rPr>
              <a:t>Held together by “Run Control”, like a conductor keeping everyone in line</a:t>
            </a:r>
          </a:p>
          <a:p>
            <a:pPr marL="0" eaLnBrk="1" hangingPunct="1">
              <a:spcBef>
                <a:spcPts val="763"/>
              </a:spcBef>
              <a:buClrTx/>
              <a:buFontTx/>
              <a:buNone/>
              <a:defRPr/>
            </a:pPr>
            <a:r>
              <a:rPr lang="en-US" sz="2000" dirty="0">
                <a:solidFill>
                  <a:srgbClr val="606060"/>
                </a:solidFill>
                <a:latin typeface="Arial Narrow" charset="0"/>
              </a:rPr>
              <a:t>The Timing System keeps it all synchronized</a:t>
            </a:r>
          </a:p>
        </p:txBody>
      </p:sp>
      <p:pic>
        <p:nvPicPr>
          <p:cNvPr id="839" name="Picture 838">
            <a:extLst>
              <a:ext uri="{FF2B5EF4-FFF2-40B4-BE49-F238E27FC236}">
                <a16:creationId xmlns:a16="http://schemas.microsoft.com/office/drawing/2014/main" id="{B1516585-8CD1-E65F-F545-06DD871E20A4}"/>
              </a:ext>
            </a:extLst>
          </p:cNvPr>
          <p:cNvPicPr>
            <a:picLocks noChangeAspect="1"/>
          </p:cNvPicPr>
          <p:nvPr/>
        </p:nvPicPr>
        <p:blipFill rotWithShape="1">
          <a:blip r:embed="rId9"/>
          <a:srcRect t="20157" b="16782"/>
          <a:stretch/>
        </p:blipFill>
        <p:spPr>
          <a:xfrm>
            <a:off x="8482806" y="5180806"/>
            <a:ext cx="1837518" cy="964676"/>
          </a:xfrm>
          <a:prstGeom prst="rect">
            <a:avLst/>
          </a:prstGeom>
        </p:spPr>
      </p:pic>
      <p:sp>
        <p:nvSpPr>
          <p:cNvPr id="840" name="TextBox 839">
            <a:extLst>
              <a:ext uri="{FF2B5EF4-FFF2-40B4-BE49-F238E27FC236}">
                <a16:creationId xmlns:a16="http://schemas.microsoft.com/office/drawing/2014/main" id="{4EAEE877-59BB-6BED-C956-A47644CD1844}"/>
              </a:ext>
            </a:extLst>
          </p:cNvPr>
          <p:cNvSpPr txBox="1"/>
          <p:nvPr/>
        </p:nvSpPr>
        <p:spPr>
          <a:xfrm>
            <a:off x="8559006" y="5695096"/>
            <a:ext cx="1624923" cy="400110"/>
          </a:xfrm>
          <a:prstGeom prst="rect">
            <a:avLst/>
          </a:prstGeom>
          <a:noFill/>
        </p:spPr>
        <p:txBody>
          <a:bodyPr wrap="square">
            <a:spAutoFit/>
          </a:bodyPr>
          <a:lstStyle/>
          <a:p>
            <a:r>
              <a:rPr lang="en-US" sz="2000" dirty="0">
                <a:solidFill>
                  <a:srgbClr val="FFFF00"/>
                </a:solidFill>
                <a:latin typeface="Arial Narrow" charset="0"/>
              </a:rPr>
              <a:t>Network switch</a:t>
            </a:r>
            <a:endParaRPr lang="en-US" sz="1400" dirty="0">
              <a:solidFill>
                <a:srgbClr val="FFFF00"/>
              </a:solidFill>
            </a:endParaRPr>
          </a:p>
        </p:txBody>
      </p:sp>
      <p:grpSp>
        <p:nvGrpSpPr>
          <p:cNvPr id="26" name="Group 25">
            <a:extLst>
              <a:ext uri="{FF2B5EF4-FFF2-40B4-BE49-F238E27FC236}">
                <a16:creationId xmlns:a16="http://schemas.microsoft.com/office/drawing/2014/main" id="{9AE8A7BD-900F-06B6-66D8-B1BFD9A7CC54}"/>
              </a:ext>
            </a:extLst>
          </p:cNvPr>
          <p:cNvGrpSpPr/>
          <p:nvPr/>
        </p:nvGrpSpPr>
        <p:grpSpPr>
          <a:xfrm>
            <a:off x="9854406" y="3649163"/>
            <a:ext cx="2961482" cy="5798843"/>
            <a:chOff x="9835750" y="3656806"/>
            <a:chExt cx="2961482" cy="5798843"/>
          </a:xfrm>
        </p:grpSpPr>
        <p:pic>
          <p:nvPicPr>
            <p:cNvPr id="14" name="Picture 13" descr="A row of black computer servers&#10;&#10;Description automatically generated">
              <a:extLst>
                <a:ext uri="{FF2B5EF4-FFF2-40B4-BE49-F238E27FC236}">
                  <a16:creationId xmlns:a16="http://schemas.microsoft.com/office/drawing/2014/main" id="{DEB4483C-D26B-8E4E-AE4A-D30BB8AEA341}"/>
                </a:ext>
              </a:extLst>
            </p:cNvPr>
            <p:cNvPicPr>
              <a:picLocks noChangeAspect="1"/>
            </p:cNvPicPr>
            <p:nvPr/>
          </p:nvPicPr>
          <p:blipFill rotWithShape="1">
            <a:blip r:embed="rId8"/>
            <a:srcRect l="20650" t="47773" r="74552" b="48001"/>
            <a:stretch/>
          </p:blipFill>
          <p:spPr>
            <a:xfrm>
              <a:off x="9835750" y="6264747"/>
              <a:ext cx="2961482" cy="2760170"/>
            </a:xfrm>
            <a:prstGeom prst="ellipse">
              <a:avLst/>
            </a:prstGeom>
            <a:ln w="28575">
              <a:solidFill>
                <a:srgbClr val="FFFF00"/>
              </a:solidFill>
            </a:ln>
          </p:spPr>
        </p:pic>
        <p:sp>
          <p:nvSpPr>
            <p:cNvPr id="15" name="Oval 14">
              <a:extLst>
                <a:ext uri="{FF2B5EF4-FFF2-40B4-BE49-F238E27FC236}">
                  <a16:creationId xmlns:a16="http://schemas.microsoft.com/office/drawing/2014/main" id="{93C40747-6450-0DE1-FC61-4057DCD38657}"/>
                </a:ext>
              </a:extLst>
            </p:cNvPr>
            <p:cNvSpPr/>
            <p:nvPr/>
          </p:nvSpPr>
          <p:spPr bwMode="auto">
            <a:xfrm>
              <a:off x="10606722" y="3656806"/>
              <a:ext cx="390683" cy="370946"/>
            </a:xfrm>
            <a:prstGeom prst="ellipse">
              <a:avLst/>
            </a:prstGeom>
            <a:noFill/>
            <a:ln w="2857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dirty="0">
                <a:ln>
                  <a:noFill/>
                </a:ln>
                <a:solidFill>
                  <a:schemeClr val="bg1"/>
                </a:solidFill>
                <a:effectLst/>
                <a:latin typeface="Helvetica Neue Light" charset="0"/>
                <a:ea typeface="ヒラギノ角ゴ ProN W3" charset="0"/>
                <a:cs typeface="ヒラギノ角ゴ ProN W3" charset="0"/>
              </a:endParaRPr>
            </a:p>
          </p:txBody>
        </p:sp>
        <p:cxnSp>
          <p:nvCxnSpPr>
            <p:cNvPr id="16" name="Straight Connector 15">
              <a:extLst>
                <a:ext uri="{FF2B5EF4-FFF2-40B4-BE49-F238E27FC236}">
                  <a16:creationId xmlns:a16="http://schemas.microsoft.com/office/drawing/2014/main" id="{E5F3351A-9E90-BAEC-B8FC-E431AC842399}"/>
                </a:ext>
              </a:extLst>
            </p:cNvPr>
            <p:cNvCxnSpPr>
              <a:cxnSpLocks/>
              <a:endCxn id="15" idx="2"/>
            </p:cNvCxnSpPr>
            <p:nvPr/>
          </p:nvCxnSpPr>
          <p:spPr bwMode="auto">
            <a:xfrm flipV="1">
              <a:off x="9937029" y="3842279"/>
              <a:ext cx="669693" cy="3060015"/>
            </a:xfrm>
            <a:prstGeom prst="line">
              <a:avLst/>
            </a:prstGeom>
            <a:solidFill>
              <a:srgbClr val="00B8FF"/>
            </a:solidFill>
            <a:ln w="28575" cap="flat" cmpd="sng" algn="ctr">
              <a:solidFill>
                <a:srgbClr val="FFFF0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Straight Connector 16">
              <a:extLst>
                <a:ext uri="{FF2B5EF4-FFF2-40B4-BE49-F238E27FC236}">
                  <a16:creationId xmlns:a16="http://schemas.microsoft.com/office/drawing/2014/main" id="{00638F4F-00BD-10BE-4698-889BDF705EE6}"/>
                </a:ext>
              </a:extLst>
            </p:cNvPr>
            <p:cNvCxnSpPr>
              <a:cxnSpLocks/>
            </p:cNvCxnSpPr>
            <p:nvPr/>
          </p:nvCxnSpPr>
          <p:spPr bwMode="auto">
            <a:xfrm>
              <a:off x="11014308" y="3966973"/>
              <a:ext cx="1644865" cy="3110051"/>
            </a:xfrm>
            <a:prstGeom prst="line">
              <a:avLst/>
            </a:prstGeom>
            <a:solidFill>
              <a:srgbClr val="00B8FF"/>
            </a:solidFill>
            <a:ln w="28575" cap="flat" cmpd="sng" algn="ctr">
              <a:solidFill>
                <a:srgbClr val="FFFF0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0" name="Text Box 2">
              <a:extLst>
                <a:ext uri="{FF2B5EF4-FFF2-40B4-BE49-F238E27FC236}">
                  <a16:creationId xmlns:a16="http://schemas.microsoft.com/office/drawing/2014/main" id="{3F1937C8-8AC3-D180-C98D-FE0F8478C49F}"/>
                </a:ext>
              </a:extLst>
            </p:cNvPr>
            <p:cNvSpPr txBox="1">
              <a:spLocks noChangeArrowheads="1"/>
            </p:cNvSpPr>
            <p:nvPr/>
          </p:nvSpPr>
          <p:spPr bwMode="auto">
            <a:xfrm>
              <a:off x="10296278" y="8326946"/>
              <a:ext cx="1930553" cy="1128703"/>
            </a:xfrm>
            <a:prstGeom prst="rect">
              <a:avLst/>
            </a:prstGeom>
            <a:solidFill>
              <a:srgbClr val="F9FFE4"/>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eaLnBrk="1" hangingPunct="1">
                <a:spcBef>
                  <a:spcPts val="763"/>
                </a:spcBef>
                <a:buClrTx/>
                <a:buFontTx/>
                <a:buNone/>
                <a:defRPr/>
              </a:pPr>
              <a:r>
                <a:rPr lang="en-US" sz="2000" dirty="0">
                  <a:solidFill>
                    <a:srgbClr val="606060"/>
                  </a:solidFill>
                  <a:latin typeface="Arial Narrow" charset="0"/>
                </a:rPr>
                <a:t>And here is what our investment of $339,278.22 got us</a:t>
              </a:r>
              <a:r>
                <a:rPr lang="en-US" sz="2000" dirty="0">
                  <a:solidFill>
                    <a:srgbClr val="606060"/>
                  </a:solidFill>
                  <a:latin typeface="Arial Narrow" charset="0"/>
                  <a:sym typeface="Wingdings" pitchFamily="2" charset="2"/>
                </a:rPr>
                <a:t> </a:t>
              </a:r>
              <a:endParaRPr lang="en-US" sz="2000" dirty="0">
                <a:solidFill>
                  <a:srgbClr val="606060"/>
                </a:solidFill>
                <a:latin typeface="Arial Narrow" charset="0"/>
              </a:endParaRPr>
            </a:p>
          </p:txBody>
        </p:sp>
      </p:grpSp>
      <p:sp>
        <p:nvSpPr>
          <p:cNvPr id="27" name="TextBox 26">
            <a:extLst>
              <a:ext uri="{FF2B5EF4-FFF2-40B4-BE49-F238E27FC236}">
                <a16:creationId xmlns:a16="http://schemas.microsoft.com/office/drawing/2014/main" id="{FF0233B9-B62F-0D43-7915-F4E72EDBCE9F}"/>
              </a:ext>
            </a:extLst>
          </p:cNvPr>
          <p:cNvSpPr txBox="1"/>
          <p:nvPr/>
        </p:nvSpPr>
        <p:spPr>
          <a:xfrm>
            <a:off x="6142656" y="8660466"/>
            <a:ext cx="1697175" cy="461665"/>
          </a:xfrm>
          <a:prstGeom prst="rect">
            <a:avLst/>
          </a:prstGeom>
          <a:noFill/>
        </p:spPr>
        <p:txBody>
          <a:bodyPr wrap="square">
            <a:spAutoFit/>
          </a:bodyPr>
          <a:lstStyle/>
          <a:p>
            <a:r>
              <a:rPr lang="en-US" sz="2400" dirty="0">
                <a:solidFill>
                  <a:srgbClr val="C00000"/>
                </a:solidFill>
                <a:latin typeface="Arial Narrow" charset="0"/>
              </a:rPr>
              <a:t>84 RCDAQs</a:t>
            </a:r>
            <a:endParaRPr lang="en-US" sz="1600" dirty="0">
              <a:solidFill>
                <a:srgbClr val="C00000"/>
              </a:solidFill>
            </a:endParaRPr>
          </a:p>
        </p:txBody>
      </p:sp>
      <p:sp>
        <p:nvSpPr>
          <p:cNvPr id="835" name="TextBox 834">
            <a:extLst>
              <a:ext uri="{FF2B5EF4-FFF2-40B4-BE49-F238E27FC236}">
                <a16:creationId xmlns:a16="http://schemas.microsoft.com/office/drawing/2014/main" id="{F608BAA5-5F72-F97D-0D22-841465FAAFFF}"/>
              </a:ext>
            </a:extLst>
          </p:cNvPr>
          <p:cNvSpPr txBox="1"/>
          <p:nvPr/>
        </p:nvSpPr>
        <p:spPr>
          <a:xfrm>
            <a:off x="10749300" y="5555385"/>
            <a:ext cx="1684000" cy="646331"/>
          </a:xfrm>
          <a:prstGeom prst="rect">
            <a:avLst/>
          </a:prstGeom>
          <a:noFill/>
        </p:spPr>
        <p:txBody>
          <a:bodyPr wrap="square">
            <a:spAutoFit/>
          </a:bodyPr>
          <a:lstStyle/>
          <a:p>
            <a:r>
              <a:rPr lang="en-US" sz="1800" dirty="0">
                <a:solidFill>
                  <a:srgbClr val="FFFF00"/>
                </a:solidFill>
                <a:latin typeface="Arial Narrow" charset="0"/>
              </a:rPr>
              <a:t>Disk Enclosure (102 16TB disks)</a:t>
            </a:r>
            <a:endParaRPr lang="en-US" sz="1800" dirty="0">
              <a:solidFill>
                <a:srgbClr val="FFFF00"/>
              </a:solidFill>
            </a:endParaRPr>
          </a:p>
        </p:txBody>
      </p:sp>
    </p:spTree>
    <p:extLst>
      <p:ext uri="{BB962C8B-B14F-4D97-AF65-F5344CB8AC3E}">
        <p14:creationId xmlns:p14="http://schemas.microsoft.com/office/powerpoint/2010/main" val="4738932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linds(horizontal)">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570706" y="346114"/>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sPHENIX</a:t>
            </a:r>
            <a:r>
              <a:rPr lang="en-US" sz="4200" dirty="0">
                <a:solidFill>
                  <a:srgbClr val="000000"/>
                </a:solidFill>
                <a:latin typeface="Arial Narrow" charset="0"/>
              </a:rPr>
              <a:t> Data Taking</a:t>
            </a:r>
          </a:p>
        </p:txBody>
      </p:sp>
      <p:sp>
        <p:nvSpPr>
          <p:cNvPr id="2" name="Slide Number Placeholder 1"/>
          <p:cNvSpPr>
            <a:spLocks noGrp="1"/>
          </p:cNvSpPr>
          <p:nvPr>
            <p:ph type="sldNum" sz="quarter" idx="4"/>
          </p:nvPr>
        </p:nvSpPr>
        <p:spPr/>
        <p:txBody>
          <a:bodyPr/>
          <a:lstStyle/>
          <a:p>
            <a:fld id="{7D854EC2-8F58-5C4F-8AEB-33CAAE66C4BD}" type="slidenum">
              <a:rPr lang="en-US" smtClean="0"/>
              <a:t>9</a:t>
            </a:fld>
            <a:endParaRPr lang="en-US" dirty="0"/>
          </a:p>
        </p:txBody>
      </p:sp>
      <p:sp>
        <p:nvSpPr>
          <p:cNvPr id="5" name="TextBox 4">
            <a:extLst>
              <a:ext uri="{FF2B5EF4-FFF2-40B4-BE49-F238E27FC236}">
                <a16:creationId xmlns:a16="http://schemas.microsoft.com/office/drawing/2014/main" id="{2DA6C7B2-0E9E-C4D1-1369-BE8E500575E6}"/>
              </a:ext>
            </a:extLst>
          </p:cNvPr>
          <p:cNvSpPr txBox="1"/>
          <p:nvPr/>
        </p:nvSpPr>
        <p:spPr>
          <a:xfrm>
            <a:off x="329405" y="2056606"/>
            <a:ext cx="12344401" cy="7263527"/>
          </a:xfrm>
          <a:prstGeom prst="rect">
            <a:avLst/>
          </a:prstGeom>
          <a:noFill/>
        </p:spPr>
        <p:txBody>
          <a:bodyPr wrap="square" rtlCol="0">
            <a:spAutoFit/>
          </a:bodyPr>
          <a:lstStyle/>
          <a:p>
            <a:pPr>
              <a:spcAft>
                <a:spcPts val="1200"/>
              </a:spcAft>
            </a:pPr>
            <a:r>
              <a:rPr lang="en-US" sz="2400" dirty="0">
                <a:solidFill>
                  <a:schemeClr val="tx1"/>
                </a:solidFill>
                <a:latin typeface="Arial Narrow" panose="020B0604020202020204" pitchFamily="34" charset="0"/>
                <a:cs typeface="Arial Narrow" panose="020B0604020202020204" pitchFamily="34" charset="0"/>
              </a:rPr>
              <a:t>For </a:t>
            </a:r>
            <a:r>
              <a:rPr lang="en-US" sz="2400" dirty="0" err="1">
                <a:solidFill>
                  <a:schemeClr val="tx1"/>
                </a:solidFill>
                <a:latin typeface="Arial Narrow" panose="020B0604020202020204" pitchFamily="34" charset="0"/>
                <a:cs typeface="Arial Narrow" panose="020B0604020202020204" pitchFamily="34" charset="0"/>
              </a:rPr>
              <a:t>Au+Au</a:t>
            </a:r>
            <a:r>
              <a:rPr lang="en-US" sz="2400" dirty="0">
                <a:solidFill>
                  <a:schemeClr val="tx1"/>
                </a:solidFill>
                <a:latin typeface="Arial Narrow" panose="020B0604020202020204" pitchFamily="34" charset="0"/>
                <a:cs typeface="Arial Narrow" panose="020B0604020202020204" pitchFamily="34" charset="0"/>
              </a:rPr>
              <a:t>, 12PB in a week (~ 1.7PB/day) is a good yield, although not every week was like that</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In </a:t>
            </a:r>
            <a:r>
              <a:rPr lang="en-US" sz="2400" dirty="0" err="1">
                <a:solidFill>
                  <a:schemeClr val="tx1"/>
                </a:solidFill>
                <a:latin typeface="Arial Narrow" panose="020B0604020202020204" pitchFamily="34" charset="0"/>
                <a:cs typeface="Arial Narrow" panose="020B0604020202020204" pitchFamily="34" charset="0"/>
              </a:rPr>
              <a:t>Au+Au</a:t>
            </a:r>
            <a:r>
              <a:rPr lang="en-US" sz="2400" dirty="0">
                <a:solidFill>
                  <a:schemeClr val="tx1"/>
                </a:solidFill>
                <a:latin typeface="Arial Narrow" panose="020B0604020202020204" pitchFamily="34" charset="0"/>
                <a:cs typeface="Arial Narrow" panose="020B0604020202020204" pitchFamily="34" charset="0"/>
              </a:rPr>
              <a:t> (different from </a:t>
            </a:r>
            <a:r>
              <a:rPr lang="en-US" sz="2400" dirty="0" err="1">
                <a:solidFill>
                  <a:schemeClr val="tx1"/>
                </a:solidFill>
                <a:latin typeface="Arial Narrow" panose="020B0604020202020204" pitchFamily="34" charset="0"/>
                <a:cs typeface="Arial Narrow" panose="020B0604020202020204" pitchFamily="34" charset="0"/>
              </a:rPr>
              <a:t>p+p</a:t>
            </a:r>
            <a:r>
              <a:rPr lang="en-US" sz="2400" dirty="0">
                <a:solidFill>
                  <a:schemeClr val="tx1"/>
                </a:solidFill>
                <a:latin typeface="Arial Narrow" panose="020B0604020202020204" pitchFamily="34" charset="0"/>
                <a:cs typeface="Arial Narrow" panose="020B0604020202020204" pitchFamily="34" charset="0"/>
              </a:rPr>
              <a:t>), we pretty much take all collisions we get</a:t>
            </a:r>
          </a:p>
          <a:p>
            <a:pPr>
              <a:spcAft>
                <a:spcPts val="1200"/>
              </a:spcAft>
            </a:pPr>
            <a:r>
              <a:rPr lang="en-US" sz="2400" dirty="0">
                <a:solidFill>
                  <a:schemeClr val="tx1"/>
                </a:solidFill>
                <a:latin typeface="Arial Narrow" panose="020B0604020202020204" pitchFamily="34" charset="0"/>
                <a:cs typeface="Arial Narrow" panose="020B0604020202020204" pitchFamily="34" charset="0"/>
              </a:rPr>
              <a:t>As the luminosity decays, there aren’t more collisions to be had, so the data rate goes down</a:t>
            </a: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charset="0"/>
            </a:endParaRPr>
          </a:p>
          <a:p>
            <a:pPr>
              <a:spcAft>
                <a:spcPts val="1200"/>
              </a:spcAft>
            </a:pPr>
            <a:endParaRPr lang="en-US" sz="2400" dirty="0">
              <a:solidFill>
                <a:schemeClr val="tx1"/>
              </a:solidFill>
              <a:latin typeface="Arial Narrow" charset="0"/>
            </a:endParaRPr>
          </a:p>
          <a:p>
            <a:pPr>
              <a:spcAft>
                <a:spcPts val="1200"/>
              </a:spcAft>
            </a:pPr>
            <a:endParaRPr lang="en-US" sz="2400" dirty="0">
              <a:solidFill>
                <a:schemeClr val="tx1"/>
              </a:solidFill>
              <a:latin typeface="Arial Narrow" charset="0"/>
            </a:endParaRPr>
          </a:p>
          <a:p>
            <a:pPr>
              <a:spcAft>
                <a:spcPts val="1200"/>
              </a:spcAft>
            </a:pPr>
            <a:endParaRPr lang="en-US" sz="2400" dirty="0">
              <a:solidFill>
                <a:schemeClr val="tx1"/>
              </a:solidFill>
              <a:latin typeface="Arial Narrow" charset="0"/>
            </a:endParaRPr>
          </a:p>
          <a:p>
            <a:pPr>
              <a:spcAft>
                <a:spcPts val="1200"/>
              </a:spcAft>
            </a:pPr>
            <a:r>
              <a:rPr lang="en-US" sz="2400" dirty="0">
                <a:solidFill>
                  <a:schemeClr val="tx1"/>
                </a:solidFill>
                <a:latin typeface="Arial Narrow" charset="0"/>
              </a:rPr>
              <a:t>We turned the transfers off during the highest-</a:t>
            </a:r>
            <a:r>
              <a:rPr lang="en-US" sz="2400" dirty="0" err="1">
                <a:solidFill>
                  <a:schemeClr val="tx1"/>
                </a:solidFill>
                <a:latin typeface="Arial Narrow" charset="0"/>
              </a:rPr>
              <a:t>lumi</a:t>
            </a:r>
            <a:r>
              <a:rPr lang="en-US" sz="2400" dirty="0">
                <a:solidFill>
                  <a:schemeClr val="tx1"/>
                </a:solidFill>
                <a:latin typeface="Arial Narrow" charset="0"/>
              </a:rPr>
              <a:t> periods</a:t>
            </a:r>
          </a:p>
        </p:txBody>
      </p:sp>
      <p:pic>
        <p:nvPicPr>
          <p:cNvPr id="3" name="Picture 2">
            <a:extLst>
              <a:ext uri="{FF2B5EF4-FFF2-40B4-BE49-F238E27FC236}">
                <a16:creationId xmlns:a16="http://schemas.microsoft.com/office/drawing/2014/main" id="{3A22FF1A-1105-3188-7DBB-C3068731EB00}"/>
              </a:ext>
            </a:extLst>
          </p:cNvPr>
          <p:cNvPicPr>
            <a:picLocks noChangeAspect="1"/>
          </p:cNvPicPr>
          <p:nvPr/>
        </p:nvPicPr>
        <p:blipFill>
          <a:blip r:embed="rId3"/>
          <a:stretch>
            <a:fillRect/>
          </a:stretch>
        </p:blipFill>
        <p:spPr>
          <a:xfrm>
            <a:off x="177006" y="3820877"/>
            <a:ext cx="10615611" cy="4865129"/>
          </a:xfrm>
          <a:prstGeom prst="rect">
            <a:avLst/>
          </a:prstGeom>
        </p:spPr>
      </p:pic>
      <p:sp>
        <p:nvSpPr>
          <p:cNvPr id="4" name="TextBox 3">
            <a:extLst>
              <a:ext uri="{FF2B5EF4-FFF2-40B4-BE49-F238E27FC236}">
                <a16:creationId xmlns:a16="http://schemas.microsoft.com/office/drawing/2014/main" id="{7473AFE5-BED5-53CF-35B3-8AA53C0CBB57}"/>
              </a:ext>
            </a:extLst>
          </p:cNvPr>
          <p:cNvSpPr txBox="1"/>
          <p:nvPr/>
        </p:nvSpPr>
        <p:spPr>
          <a:xfrm>
            <a:off x="10945016" y="4735673"/>
            <a:ext cx="1957390" cy="3293209"/>
          </a:xfrm>
          <a:prstGeom prst="rect">
            <a:avLst/>
          </a:prstGeom>
          <a:solidFill>
            <a:schemeClr val="tx1"/>
          </a:solidFill>
        </p:spPr>
        <p:txBody>
          <a:bodyPr wrap="square" rtlCol="0">
            <a:spAutoFit/>
          </a:bodyPr>
          <a:lstStyle/>
          <a:p>
            <a:pPr>
              <a:spcAft>
                <a:spcPts val="1200"/>
              </a:spcAft>
            </a:pPr>
            <a:r>
              <a:rPr lang="en-US" sz="2400" dirty="0">
                <a:solidFill>
                  <a:srgbClr val="5B9957"/>
                </a:solidFill>
                <a:latin typeface="Arial Narrow" panose="020B0604020202020204" pitchFamily="34" charset="0"/>
                <a:cs typeface="Arial Narrow" panose="020B0604020202020204" pitchFamily="34" charset="0"/>
              </a:rPr>
              <a:t>Incoming from the DAQ</a:t>
            </a: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endParaRPr lang="en-US" sz="2400" dirty="0">
              <a:solidFill>
                <a:schemeClr val="tx1"/>
              </a:solidFill>
              <a:latin typeface="Arial Narrow" panose="020B0604020202020204" pitchFamily="34" charset="0"/>
              <a:cs typeface="Arial Narrow" panose="020B0604020202020204" pitchFamily="34" charset="0"/>
            </a:endParaRPr>
          </a:p>
          <a:p>
            <a:pPr>
              <a:spcAft>
                <a:spcPts val="1200"/>
              </a:spcAft>
            </a:pPr>
            <a:r>
              <a:rPr lang="en-US" sz="2400" dirty="0">
                <a:solidFill>
                  <a:srgbClr val="E5C211"/>
                </a:solidFill>
                <a:latin typeface="Arial Narrow" panose="020B0604020202020204" pitchFamily="34" charset="0"/>
                <a:cs typeface="Arial Narrow" panose="020B0604020202020204" pitchFamily="34" charset="0"/>
              </a:rPr>
              <a:t>Data sent to the SDCC/HPSS</a:t>
            </a:r>
            <a:endParaRPr lang="en-US" sz="2400" dirty="0">
              <a:solidFill>
                <a:srgbClr val="E5C211"/>
              </a:solidFill>
              <a:latin typeface="Arial Narrow" charset="0"/>
            </a:endParaRPr>
          </a:p>
        </p:txBody>
      </p:sp>
      <p:sp>
        <p:nvSpPr>
          <p:cNvPr id="7" name="TextBox 6">
            <a:extLst>
              <a:ext uri="{FF2B5EF4-FFF2-40B4-BE49-F238E27FC236}">
                <a16:creationId xmlns:a16="http://schemas.microsoft.com/office/drawing/2014/main" id="{1A7D4BBF-65D6-D732-FD6C-84F81BBD98F7}"/>
              </a:ext>
            </a:extLst>
          </p:cNvPr>
          <p:cNvSpPr txBox="1"/>
          <p:nvPr/>
        </p:nvSpPr>
        <p:spPr>
          <a:xfrm>
            <a:off x="4596606" y="3820877"/>
            <a:ext cx="1405551" cy="523220"/>
          </a:xfrm>
          <a:prstGeom prst="rect">
            <a:avLst/>
          </a:prstGeom>
          <a:noFill/>
        </p:spPr>
        <p:txBody>
          <a:bodyPr wrap="square">
            <a:spAutoFit/>
          </a:bodyPr>
          <a:lstStyle/>
          <a:p>
            <a:r>
              <a:rPr lang="en-US" sz="2800" dirty="0" err="1">
                <a:solidFill>
                  <a:srgbClr val="FFFF00"/>
                </a:solidFill>
                <a:latin typeface="Arial Narrow" panose="020B0604020202020204" pitchFamily="34" charset="0"/>
                <a:cs typeface="Arial Narrow" panose="020B0604020202020204" pitchFamily="34" charset="0"/>
              </a:rPr>
              <a:t>Au+Au</a:t>
            </a:r>
            <a:endParaRPr lang="en-US" sz="2800" dirty="0">
              <a:solidFill>
                <a:srgbClr val="FFFF00"/>
              </a:solidFill>
            </a:endParaRPr>
          </a:p>
        </p:txBody>
      </p:sp>
    </p:spTree>
    <p:extLst>
      <p:ext uri="{BB962C8B-B14F-4D97-AF65-F5344CB8AC3E}">
        <p14:creationId xmlns:p14="http://schemas.microsoft.com/office/powerpoint/2010/main" val="3937811398"/>
      </p:ext>
    </p:extLst>
  </p:cSld>
  <p:clrMapOvr>
    <a:masterClrMapping/>
  </p:clrMapOvr>
  <p:transition/>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125788</TotalTime>
  <Words>4791</Words>
  <Application>Microsoft Macintosh PowerPoint</Application>
  <PresentationFormat>Custom</PresentationFormat>
  <Paragraphs>1086</Paragraphs>
  <Slides>43</Slides>
  <Notes>35</Notes>
  <HiddenSlides>0</HiddenSlides>
  <MMClips>0</MMClips>
  <ScaleCrop>false</ScaleCrop>
  <HeadingPairs>
    <vt:vector size="6" baseType="variant">
      <vt:variant>
        <vt:lpstr>Fonts Used</vt:lpstr>
      </vt:variant>
      <vt:variant>
        <vt:i4>10</vt:i4>
      </vt:variant>
      <vt:variant>
        <vt:lpstr>Theme</vt:lpstr>
      </vt:variant>
      <vt:variant>
        <vt:i4>28</vt:i4>
      </vt:variant>
      <vt:variant>
        <vt:lpstr>Slide Titles</vt:lpstr>
      </vt:variant>
      <vt:variant>
        <vt:i4>43</vt:i4>
      </vt:variant>
    </vt:vector>
  </HeadingPairs>
  <TitlesOfParts>
    <vt:vector size="81" baseType="lpstr">
      <vt:lpstr>MS PGothic</vt:lpstr>
      <vt:lpstr>Arial</vt:lpstr>
      <vt:lpstr>Arial Narrow</vt:lpstr>
      <vt:lpstr>Arial Narrow Bold</vt:lpstr>
      <vt:lpstr>Calibri</vt:lpstr>
      <vt:lpstr>Courier New</vt:lpstr>
      <vt:lpstr>Helvetica Neue</vt:lpstr>
      <vt:lpstr>Helvetica Neue Light</vt:lpstr>
      <vt:lpstr>Symbol</vt:lpstr>
      <vt:lpstr>Times New Roman</vt: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15_Office Theme</vt:lpstr>
      <vt:lpstr>16_Office Theme</vt:lpstr>
      <vt:lpstr>17_Office Theme</vt:lpstr>
      <vt:lpstr>18_Office Theme</vt:lpstr>
      <vt:lpstr>19_Office Theme</vt:lpstr>
      <vt:lpstr>20_Office Theme</vt:lpstr>
      <vt:lpstr>21_Office Theme</vt:lpstr>
      <vt:lpstr>22_Office Theme</vt:lpstr>
      <vt:lpstr>23_Office Theme</vt:lpstr>
      <vt:lpstr>24_Office Theme</vt:lpstr>
      <vt:lpstr>25_Office Theme</vt:lpstr>
      <vt:lpstr>26_Office Theme</vt:lpstr>
      <vt:lpstr>27_Office Theme</vt:lpstr>
      <vt:lpstr>PowerPoint Presentation</vt:lpstr>
      <vt:lpstr>PowerPoint Presentation</vt:lpstr>
      <vt:lpstr>PowerPoint Presentation</vt:lpstr>
      <vt:lpstr>PowerPoint Presentation</vt:lpstr>
      <vt:lpstr>PowerPoint Presentation</vt:lpstr>
      <vt:lpstr> sPHENIX DAQ Birds-Eye View (2025)</vt:lpstr>
      <vt:lpstr> RCDAQ – our core DAQ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Generic Setup script example (TPC)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Streaming Readout and Packets</vt:lpstr>
      <vt:lpstr> Why do we call those “BufferBoxes”?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PET Scanner for Plants at the Brookhaven National Laboratory </dc:title>
  <cp:lastModifiedBy>Martin Purschke</cp:lastModifiedBy>
  <cp:revision>428</cp:revision>
  <cp:lastPrinted>1601-01-01T00:00:00Z</cp:lastPrinted>
  <dcterms:created xsi:type="dcterms:W3CDTF">1601-01-01T00:00:00Z</dcterms:created>
  <dcterms:modified xsi:type="dcterms:W3CDTF">2026-05-25T08:35:13Z</dcterms:modified>
</cp:coreProperties>
</file>