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05"/>
    <p:restoredTop sz="95492"/>
  </p:normalViewPr>
  <p:slideViewPr>
    <p:cSldViewPr snapToGrid="0">
      <p:cViewPr varScale="1">
        <p:scale>
          <a:sx n="98" d="100"/>
          <a:sy n="98" d="100"/>
        </p:scale>
        <p:origin x="3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7BF36-9ED9-0F4B-9AB3-F7BCBACB2446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7F93C-909A-594B-82FB-C489781FD4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4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D7F93C-909A-594B-82FB-C489781FD4B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515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157411-542A-37C7-4473-FA7EEEC57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3326832-E293-5D32-A5A7-CD8E31DC9A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8D374C-C540-494E-EA71-AE1152F06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8296B9-550D-BCBF-C70B-A567BAB66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3B4D23-9086-8B3A-ABF4-39E25348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21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A75086-0504-E4B7-A789-BDB8AFD99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FFE9213-2C01-3952-965D-C1E5858AAC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B8D8A9-E6CD-2605-FEF5-D2BE682AC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DC905E-49E9-1A74-8377-201E72CB4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DA8689-6030-3BEF-C37B-19EF087B4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641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55C6FE1-5C87-DC50-A67F-C50D9E932C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44B5691-0B9E-09B0-5FC4-BD35B0386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1E234E-948E-C0FB-77E6-F74150C5E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A7A21C-93C1-0953-0052-BECD9E8B9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19C12A-F081-3007-382B-144085A5C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59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6F373-2481-4DDF-2B79-2FD2E8CB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A17000-113A-BDAA-2AA1-11EAC51CF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840455-B9CD-DAEA-7EC1-0BB827A0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A8FBCF-A7D5-5B4E-9C3C-AD103F09C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034E85-D019-7B6F-88AD-8886A2596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04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57E8F7-C472-9037-9355-1C08ECCE1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B2F24C-D0A9-5152-A7E3-2A451FBD1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1CDB39-DDDA-4EF9-C256-3F1861E16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A5AE65-0A2A-798A-E236-5CE4A9F3F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829FF0-9A92-508C-F498-2FDF3B56C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2318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EE83C6-DD3D-74AA-9FF0-3FE280AD7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760120-8BED-B1B2-F854-195D793A41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B8F6557-A824-CF2A-4699-86D43CDD7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04BC3D1-B7D8-4A6E-0A24-0A303EB87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C59B472-A341-2C1E-54DB-4CFF93603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E331DC5-D93E-D48B-3179-6E37C207B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75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8B9E37-73FB-3EA7-A81D-B2FA3F299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0E7C0D8-B224-2E10-30C4-BBF3E4DC20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75CD503-6291-1743-BF59-CF5308461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D2730AC-4C5C-206F-47A1-509DDF89FD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A14F26C-625E-BBF2-4D9D-E7713479FF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11A2F3E-2945-95CF-1D76-6BA9505FF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3D2E113-CF7D-0525-0436-3BBBAA9B2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C71164E-4592-315F-4266-4F0763B68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620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18ED95-67B1-DF5D-62A4-965E1D0E5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FA5797D-2E1D-94F0-3FBF-0B9E51896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EA76F0B-562E-302F-BDF5-D614D7A3A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1E1012E-25F7-E77E-EF41-A37CA88F5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35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E3AE23E-DCA1-5D80-7DE8-7652CE0FC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22CD84-AD66-8ECF-2BC0-BCE61AC17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0994468-5E2B-DEDF-98BD-EA44EA381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172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764248-B405-50C6-97D4-F556630EC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D72F52-B0CB-D578-CAFD-D9F35031E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7377FF8-F531-2748-79BC-3933F5820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0237F7-7DDD-EB02-EC34-4347CA14E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C474F57-B3DB-0117-EC93-5E5798A4A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E22E78-9CF2-9A72-FDE5-65065634F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58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505925-B7C2-1F69-C667-485BE1F97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60D145D-45FE-4DA4-38CF-32672FBB87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67866C6-6F7E-B2A5-119A-99C7FC709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D9C8E2C-3177-32EA-BAF7-0B178C205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BA05D4-1464-45AF-BC25-909C02A02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A75F3CE-E5AE-87D1-4023-88DE3261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682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87202C8-AB86-9B92-1F73-0534D2BC6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7D4BCA6-A053-8540-A675-30A096EAA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F7242E-A313-9C00-09FB-08530BB185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562B41-6DD4-B84C-831F-BE7A49015FE5}" type="datetimeFigureOut">
              <a:rPr kumimoji="1" lang="ja-JP" altLang="en-US" smtClean="0"/>
              <a:t>2026/5/28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17E024-FE9C-6AF4-AAD5-5672D63A23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D472C4-7C8E-DCC4-CD80-81D46869E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812F3D-904D-DF43-901D-7E11F576B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603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CB8D901-5563-07CE-5845-19967D157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0"/>
            <a:ext cx="12192002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682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6B9D1D2-C34F-32F0-A947-3BE05E9C4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708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emo_orig_en">
            <a:hlinkClick r:id="" action="ppaction://media"/>
            <a:extLst>
              <a:ext uri="{FF2B5EF4-FFF2-40B4-BE49-F238E27FC236}">
                <a16:creationId xmlns:a16="http://schemas.microsoft.com/office/drawing/2014/main" id="{E51E8570-461E-E6EB-A9C6-188286A767F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9137" y="0"/>
            <a:ext cx="107537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11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7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96137D0-3A45-484A-A905-1C37CBCF9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975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BB1B28E-CF4A-87A4-6690-ACEBD6A5B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356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2E73A8B-A12B-8420-94C6-0FEAE8F53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665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142B9E9-29B0-D8E4-A6C4-12F5C8488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011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8A53306-B3A6-46AE-B0A1-78CB9F6EB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412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A159CE3-9AA2-0ADA-F23C-198ACA09C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59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7248527-6EBF-891A-3174-3949C62BF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021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C04C51F-8E07-3F8E-5869-6399D6B2C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1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5E48617-49EB-1E09-2A1E-AA88404CF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16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</Words>
  <Application>Microsoft Macintosh PowerPoint</Application>
  <PresentationFormat>ワイド画面</PresentationFormat>
  <Paragraphs>1</Paragraphs>
  <Slides>12</Slides>
  <Notes>1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Yuto Ichinohe</dc:creator>
  <cp:lastModifiedBy>Yuto Ichinohe</cp:lastModifiedBy>
  <cp:revision>9</cp:revision>
  <dcterms:created xsi:type="dcterms:W3CDTF">2026-05-15T01:49:41Z</dcterms:created>
  <dcterms:modified xsi:type="dcterms:W3CDTF">2026-05-28T08:01:18Z</dcterms:modified>
</cp:coreProperties>
</file>