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65" r:id="rId4"/>
    <p:sldId id="263" r:id="rId5"/>
    <p:sldId id="264" r:id="rId6"/>
    <p:sldId id="257" r:id="rId7"/>
    <p:sldId id="261" r:id="rId8"/>
    <p:sldId id="258" r:id="rId9"/>
    <p:sldId id="262" r:id="rId10"/>
    <p:sldId id="259" r:id="rId11"/>
    <p:sldId id="260" r:id="rId12"/>
    <p:sldId id="266" r:id="rId13"/>
    <p:sldId id="267" r:id="rId14"/>
    <p:sldId id="270" r:id="rId15"/>
    <p:sldId id="269" r:id="rId16"/>
    <p:sldId id="277" r:id="rId17"/>
    <p:sldId id="278" r:id="rId18"/>
    <p:sldId id="284" r:id="rId19"/>
    <p:sldId id="287" r:id="rId20"/>
    <p:sldId id="289" r:id="rId21"/>
    <p:sldId id="283" r:id="rId22"/>
    <p:sldId id="290" r:id="rId23"/>
    <p:sldId id="292" r:id="rId24"/>
    <p:sldId id="291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embeddedFontLst>
    <p:embeddedFont>
      <p:font typeface="Bahnschrift Light SemiCondensed" panose="020B0502040204020203" pitchFamily="34" charset="0"/>
      <p:regular r:id="rId33"/>
    </p:embeddedFont>
    <p:embeddedFont>
      <p:font typeface="Baskerville Old Face" panose="02020602080505020303" pitchFamily="18" charset="0"/>
      <p:regular r:id="rId34"/>
    </p:embeddedFont>
    <p:embeddedFont>
      <p:font typeface="Cambria Math" panose="02040503050406030204" pitchFamily="18" charset="0"/>
      <p:regular r:id="rId35"/>
    </p:embeddedFont>
    <p:embeddedFont>
      <p:font typeface="IBM Plex Mono" panose="020B0509050203000203" pitchFamily="49" charset="0"/>
      <p:regular r:id="rId36"/>
      <p:bold r:id="rId37"/>
    </p:embeddedFont>
    <p:embeddedFont>
      <p:font typeface="Libre Baskerville" panose="02000000000000000000" pitchFamily="2" charset="0"/>
      <p:regular r:id="rId38"/>
    </p:embeddedFont>
    <p:embeddedFont>
      <p:font typeface="MesloLGS NF" panose="020B0609030804020204" pitchFamily="49" charset="0"/>
      <p:regular r:id="rId39"/>
      <p:bold r:id="rId40"/>
      <p:italic r:id="rId41"/>
      <p:boldItalic r:id="rId42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4D6286F7-E509-4EAD-A17B-25DCDCE6728F}">
          <p14:sldIdLst>
            <p14:sldId id="256"/>
            <p14:sldId id="265"/>
            <p14:sldId id="263"/>
            <p14:sldId id="264"/>
            <p14:sldId id="257"/>
            <p14:sldId id="261"/>
            <p14:sldId id="258"/>
            <p14:sldId id="262"/>
            <p14:sldId id="259"/>
            <p14:sldId id="260"/>
            <p14:sldId id="266"/>
            <p14:sldId id="267"/>
            <p14:sldId id="270"/>
            <p14:sldId id="269"/>
            <p14:sldId id="277"/>
            <p14:sldId id="278"/>
            <p14:sldId id="284"/>
            <p14:sldId id="287"/>
            <p14:sldId id="289"/>
            <p14:sldId id="283"/>
            <p14:sldId id="290"/>
            <p14:sldId id="292"/>
          </p14:sldIdLst>
        </p14:section>
        <p14:section name="Backup" id="{293CD90D-ADC4-4155-8991-C607B44FFFEE}">
          <p14:sldIdLst>
            <p14:sldId id="291"/>
            <p14:sldId id="293"/>
            <p14:sldId id="294"/>
            <p14:sldId id="295"/>
            <p14:sldId id="296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3037"/>
    <a:srgbClr val="D0F0EA"/>
    <a:srgbClr val="FECCAB"/>
    <a:srgbClr val="FFC0BE"/>
    <a:srgbClr val="2DE3DF"/>
    <a:srgbClr val="156082"/>
    <a:srgbClr val="303030"/>
    <a:srgbClr val="ECF9FE"/>
    <a:srgbClr val="82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735ED-C1F6-496A-A4BA-DAF14EDD0520}" v="96" dt="2026-05-25T14:43:53.9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7.fntdata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font" Target="fonts/font9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jandro Gomez Gambin" userId="dd207197-7ac3-4396-8cb4-ea91df664893" providerId="ADAL" clId="{1AD1CBC7-966A-446E-A619-6F5D4B29E6A8}"/>
    <pc:docChg chg="undo redo custSel addSld delSld modSld sldOrd addSection modSection">
      <pc:chgData name="Alejandro Gomez Gambin" userId="dd207197-7ac3-4396-8cb4-ea91df664893" providerId="ADAL" clId="{1AD1CBC7-966A-446E-A619-6F5D4B29E6A8}" dt="2026-05-25T16:01:10.958" v="5773" actId="20577"/>
      <pc:docMkLst>
        <pc:docMk/>
      </pc:docMkLst>
      <pc:sldChg chg="addSp modSp mod">
        <pc:chgData name="Alejandro Gomez Gambin" userId="dd207197-7ac3-4396-8cb4-ea91df664893" providerId="ADAL" clId="{1AD1CBC7-966A-446E-A619-6F5D4B29E6A8}" dt="2026-05-25T14:43:53.715" v="5099" actId="166"/>
        <pc:sldMkLst>
          <pc:docMk/>
          <pc:sldMk cId="0" sldId="256"/>
        </pc:sldMkLst>
        <pc:spChg chg="add mod">
          <ac:chgData name="Alejandro Gomez Gambin" userId="dd207197-7ac3-4396-8cb4-ea91df664893" providerId="ADAL" clId="{1AD1CBC7-966A-446E-A619-6F5D4B29E6A8}" dt="2026-05-25T08:35:43.790" v="4864" actId="20577"/>
          <ac:spMkLst>
            <pc:docMk/>
            <pc:sldMk cId="0" sldId="256"/>
            <ac:spMk id="6" creationId="{59F81B3D-CACE-64E3-0E78-9E9FE8C0C430}"/>
          </ac:spMkLst>
        </pc:spChg>
        <pc:spChg chg="add">
          <ac:chgData name="Alejandro Gomez Gambin" userId="dd207197-7ac3-4396-8cb4-ea91df664893" providerId="ADAL" clId="{1AD1CBC7-966A-446E-A619-6F5D4B29E6A8}" dt="2026-05-25T14:40:49.639" v="5093"/>
          <ac:spMkLst>
            <pc:docMk/>
            <pc:sldMk cId="0" sldId="256"/>
            <ac:spMk id="9" creationId="{73C99B86-CF06-13FA-84FA-5FD2F5267717}"/>
          </ac:spMkLst>
        </pc:spChg>
        <pc:spChg chg="ord">
          <ac:chgData name="Alejandro Gomez Gambin" userId="dd207197-7ac3-4396-8cb4-ea91df664893" providerId="ADAL" clId="{1AD1CBC7-966A-446E-A619-6F5D4B29E6A8}" dt="2026-05-25T14:43:53.715" v="5099" actId="166"/>
          <ac:spMkLst>
            <pc:docMk/>
            <pc:sldMk cId="0" sldId="256"/>
            <ac:spMk id="9" creationId="{B2C245AD-1672-9CF1-D58D-6F5F2E1898DD}"/>
          </ac:spMkLst>
        </pc:spChg>
      </pc:sldChg>
      <pc:sldChg chg="addSp delSp modSp mod addAnim delAnim modAnim modNotesTx">
        <pc:chgData name="Alejandro Gomez Gambin" userId="dd207197-7ac3-4396-8cb4-ea91df664893" providerId="ADAL" clId="{1AD1CBC7-966A-446E-A619-6F5D4B29E6A8}" dt="2026-05-25T15:45:35.295" v="5626" actId="20577"/>
        <pc:sldMkLst>
          <pc:docMk/>
          <pc:sldMk cId="1207095447" sldId="260"/>
        </pc:sldMkLst>
        <pc:spChg chg="add mod">
          <ac:chgData name="Alejandro Gomez Gambin" userId="dd207197-7ac3-4396-8cb4-ea91df664893" providerId="ADAL" clId="{1AD1CBC7-966A-446E-A619-6F5D4B29E6A8}" dt="2026-05-12T10:15:45.304" v="112" actId="1076"/>
          <ac:spMkLst>
            <pc:docMk/>
            <pc:sldMk cId="1207095447" sldId="260"/>
            <ac:spMk id="4" creationId="{C0102DAF-4EFA-F771-D3E3-E2535AF39838}"/>
          </ac:spMkLst>
        </pc:spChg>
        <pc:spChg chg="mod">
          <ac:chgData name="Alejandro Gomez Gambin" userId="dd207197-7ac3-4396-8cb4-ea91df664893" providerId="ADAL" clId="{1AD1CBC7-966A-446E-A619-6F5D4B29E6A8}" dt="2026-05-25T14:21:11.630" v="5063" actId="20577"/>
          <ac:spMkLst>
            <pc:docMk/>
            <pc:sldMk cId="1207095447" sldId="260"/>
            <ac:spMk id="7" creationId="{14FA25CA-836E-F07B-F1AF-364A79D89E14}"/>
          </ac:spMkLst>
        </pc:spChg>
        <pc:spChg chg="add del mod">
          <ac:chgData name="Alejandro Gomez Gambin" userId="dd207197-7ac3-4396-8cb4-ea91df664893" providerId="ADAL" clId="{1AD1CBC7-966A-446E-A619-6F5D4B29E6A8}" dt="2026-05-25T08:32:11.326" v="4646" actId="478"/>
          <ac:spMkLst>
            <pc:docMk/>
            <pc:sldMk cId="1207095447" sldId="260"/>
            <ac:spMk id="8" creationId="{F84495E2-6EC2-10AC-F8B4-246C8AAC258E}"/>
          </ac:spMkLst>
        </pc:spChg>
      </pc:sldChg>
      <pc:sldChg chg="addSp delSp modSp mod">
        <pc:chgData name="Alejandro Gomez Gambin" userId="dd207197-7ac3-4396-8cb4-ea91df664893" providerId="ADAL" clId="{1AD1CBC7-966A-446E-A619-6F5D4B29E6A8}" dt="2026-05-25T14:31:26.924" v="5082" actId="478"/>
        <pc:sldMkLst>
          <pc:docMk/>
          <pc:sldMk cId="721109806" sldId="261"/>
        </pc:sldMkLst>
        <pc:spChg chg="add del mod">
          <ac:chgData name="Alejandro Gomez Gambin" userId="dd207197-7ac3-4396-8cb4-ea91df664893" providerId="ADAL" clId="{1AD1CBC7-966A-446E-A619-6F5D4B29E6A8}" dt="2026-05-25T14:31:26.924" v="5082" actId="478"/>
          <ac:spMkLst>
            <pc:docMk/>
            <pc:sldMk cId="721109806" sldId="261"/>
            <ac:spMk id="2" creationId="{1AC45CB2-B674-1CBE-DB60-A63AAD7B83D6}"/>
          </ac:spMkLst>
        </pc:spChg>
        <pc:spChg chg="add del mod">
          <ac:chgData name="Alejandro Gomez Gambin" userId="dd207197-7ac3-4396-8cb4-ea91df664893" providerId="ADAL" clId="{1AD1CBC7-966A-446E-A619-6F5D4B29E6A8}" dt="2026-05-25T08:57:01.606" v="4906" actId="478"/>
          <ac:spMkLst>
            <pc:docMk/>
            <pc:sldMk cId="721109806" sldId="261"/>
            <ac:spMk id="2" creationId="{FF682316-9BEC-6246-5A89-7C3666F0C179}"/>
          </ac:spMkLst>
        </pc:spChg>
        <pc:spChg chg="add del mod">
          <ac:chgData name="Alejandro Gomez Gambin" userId="dd207197-7ac3-4396-8cb4-ea91df664893" providerId="ADAL" clId="{1AD1CBC7-966A-446E-A619-6F5D4B29E6A8}" dt="2026-05-25T14:30:53.988" v="5078" actId="478"/>
          <ac:spMkLst>
            <pc:docMk/>
            <pc:sldMk cId="721109806" sldId="261"/>
            <ac:spMk id="6" creationId="{753CA92A-879B-8B66-0565-C11C2043E86E}"/>
          </ac:spMkLst>
        </pc:spChg>
      </pc:sldChg>
      <pc:sldChg chg="addSp delSp modSp mod modAnim">
        <pc:chgData name="Alejandro Gomez Gambin" userId="dd207197-7ac3-4396-8cb4-ea91df664893" providerId="ADAL" clId="{1AD1CBC7-966A-446E-A619-6F5D4B29E6A8}" dt="2026-05-25T14:31:29.827" v="5083" actId="478"/>
        <pc:sldMkLst>
          <pc:docMk/>
          <pc:sldMk cId="2715865757" sldId="262"/>
        </pc:sldMkLst>
        <pc:spChg chg="add mod">
          <ac:chgData name="Alejandro Gomez Gambin" userId="dd207197-7ac3-4396-8cb4-ea91df664893" providerId="ADAL" clId="{1AD1CBC7-966A-446E-A619-6F5D4B29E6A8}" dt="2026-05-12T10:27:31.962" v="743" actId="14100"/>
          <ac:spMkLst>
            <pc:docMk/>
            <pc:sldMk cId="2715865757" sldId="262"/>
            <ac:spMk id="2" creationId="{4BBC1963-F00E-1C92-D29B-ABFB16D64D06}"/>
          </ac:spMkLst>
        </pc:spChg>
        <pc:spChg chg="add mod">
          <ac:chgData name="Alejandro Gomez Gambin" userId="dd207197-7ac3-4396-8cb4-ea91df664893" providerId="ADAL" clId="{1AD1CBC7-966A-446E-A619-6F5D4B29E6A8}" dt="2026-05-12T10:27:44.159" v="746" actId="14100"/>
          <ac:spMkLst>
            <pc:docMk/>
            <pc:sldMk cId="2715865757" sldId="262"/>
            <ac:spMk id="5" creationId="{B45B3A9D-484C-C6DF-F02E-8EDF0EC82270}"/>
          </ac:spMkLst>
        </pc:spChg>
        <pc:spChg chg="mod">
          <ac:chgData name="Alejandro Gomez Gambin" userId="dd207197-7ac3-4396-8cb4-ea91df664893" providerId="ADAL" clId="{1AD1CBC7-966A-446E-A619-6F5D4B29E6A8}" dt="2026-05-12T10:27:08.331" v="736" actId="14100"/>
          <ac:spMkLst>
            <pc:docMk/>
            <pc:sldMk cId="2715865757" sldId="262"/>
            <ac:spMk id="9" creationId="{E0DE2460-07BD-8AC9-9974-6364189B8633}"/>
          </ac:spMkLst>
        </pc:spChg>
        <pc:spChg chg="add del mod">
          <ac:chgData name="Alejandro Gomez Gambin" userId="dd207197-7ac3-4396-8cb4-ea91df664893" providerId="ADAL" clId="{1AD1CBC7-966A-446E-A619-6F5D4B29E6A8}" dt="2026-05-25T14:30:43.367" v="5076" actId="478"/>
          <ac:spMkLst>
            <pc:docMk/>
            <pc:sldMk cId="2715865757" sldId="262"/>
            <ac:spMk id="10" creationId="{27CC5DF2-C90A-6981-B2F4-705CA31B2CA2}"/>
          </ac:spMkLst>
        </pc:spChg>
        <pc:spChg chg="mod">
          <ac:chgData name="Alejandro Gomez Gambin" userId="dd207197-7ac3-4396-8cb4-ea91df664893" providerId="ADAL" clId="{1AD1CBC7-966A-446E-A619-6F5D4B29E6A8}" dt="2026-05-12T10:27:05.043" v="735" actId="14100"/>
          <ac:spMkLst>
            <pc:docMk/>
            <pc:sldMk cId="2715865757" sldId="262"/>
            <ac:spMk id="11" creationId="{9D6CF69F-9D68-46A3-8D36-0CD9DA508DF9}"/>
          </ac:spMkLst>
        </pc:spChg>
        <pc:spChg chg="add del mod">
          <ac:chgData name="Alejandro Gomez Gambin" userId="dd207197-7ac3-4396-8cb4-ea91df664893" providerId="ADAL" clId="{1AD1CBC7-966A-446E-A619-6F5D4B29E6A8}" dt="2026-05-25T14:31:29.827" v="5083" actId="478"/>
          <ac:spMkLst>
            <pc:docMk/>
            <pc:sldMk cId="2715865757" sldId="262"/>
            <ac:spMk id="12" creationId="{5780B899-1EEF-0F48-8E22-5CB753B29CAC}"/>
          </ac:spMkLst>
        </pc:spChg>
        <pc:spChg chg="mod">
          <ac:chgData name="Alejandro Gomez Gambin" userId="dd207197-7ac3-4396-8cb4-ea91df664893" providerId="ADAL" clId="{1AD1CBC7-966A-446E-A619-6F5D4B29E6A8}" dt="2026-05-12T10:26:41.408" v="733" actId="1076"/>
          <ac:spMkLst>
            <pc:docMk/>
            <pc:sldMk cId="2715865757" sldId="262"/>
            <ac:spMk id="16" creationId="{01693971-F703-36D2-600D-75AB559E571C}"/>
          </ac:spMkLst>
        </pc:spChg>
      </pc:sldChg>
      <pc:sldChg chg="addSp modSp modNotesTx">
        <pc:chgData name="Alejandro Gomez Gambin" userId="dd207197-7ac3-4396-8cb4-ea91df664893" providerId="ADAL" clId="{1AD1CBC7-966A-446E-A619-6F5D4B29E6A8}" dt="2026-05-25T15:41:31.793" v="5513" actId="5793"/>
        <pc:sldMkLst>
          <pc:docMk/>
          <pc:sldMk cId="3340022298" sldId="263"/>
        </pc:sldMkLst>
        <pc:spChg chg="add mod">
          <ac:chgData name="Alejandro Gomez Gambin" userId="dd207197-7ac3-4396-8cb4-ea91df664893" providerId="ADAL" clId="{1AD1CBC7-966A-446E-A619-6F5D4B29E6A8}" dt="2026-05-25T14:30:58.328" v="5080"/>
          <ac:spMkLst>
            <pc:docMk/>
            <pc:sldMk cId="3340022298" sldId="263"/>
            <ac:spMk id="2" creationId="{5792184B-50C5-A3BE-2905-E35EEB2D0F52}"/>
          </ac:spMkLst>
        </pc:spChg>
      </pc:sldChg>
      <pc:sldChg chg="addSp delSp modSp mod modNotesTx">
        <pc:chgData name="Alejandro Gomez Gambin" userId="dd207197-7ac3-4396-8cb4-ea91df664893" providerId="ADAL" clId="{1AD1CBC7-966A-446E-A619-6F5D4B29E6A8}" dt="2026-05-25T15:47:54.310" v="5680" actId="20577"/>
        <pc:sldMkLst>
          <pc:docMk/>
          <pc:sldMk cId="0" sldId="265"/>
        </pc:sldMkLst>
        <pc:spChg chg="add del mod">
          <ac:chgData name="Alejandro Gomez Gambin" userId="dd207197-7ac3-4396-8cb4-ea91df664893" providerId="ADAL" clId="{1AD1CBC7-966A-446E-A619-6F5D4B29E6A8}" dt="2026-05-25T14:31:21.029" v="5081" actId="478"/>
          <ac:spMkLst>
            <pc:docMk/>
            <pc:sldMk cId="0" sldId="265"/>
            <ac:spMk id="7" creationId="{1ECB985E-B6E7-6806-70EE-2E37F6DC8697}"/>
          </ac:spMkLst>
        </pc:spChg>
        <pc:grpChg chg="mod">
          <ac:chgData name="Alejandro Gomez Gambin" userId="dd207197-7ac3-4396-8cb4-ea91df664893" providerId="ADAL" clId="{1AD1CBC7-966A-446E-A619-6F5D4B29E6A8}" dt="2026-05-25T14:43:50.907" v="5098" actId="1076"/>
          <ac:grpSpMkLst>
            <pc:docMk/>
            <pc:sldMk cId="0" sldId="265"/>
            <ac:grpSpMk id="3" creationId="{00000000-0000-0000-0000-000000000000}"/>
          </ac:grpSpMkLst>
        </pc:grpChg>
        <pc:picChg chg="mod">
          <ac:chgData name="Alejandro Gomez Gambin" userId="dd207197-7ac3-4396-8cb4-ea91df664893" providerId="ADAL" clId="{1AD1CBC7-966A-446E-A619-6F5D4B29E6A8}" dt="2026-05-25T14:43:50.680" v="5097" actId="1076"/>
          <ac:picMkLst>
            <pc:docMk/>
            <pc:sldMk cId="0" sldId="265"/>
            <ac:picMk id="13" creationId="{ED5ECE03-9629-7561-9384-5864BF827DE6}"/>
          </ac:picMkLst>
        </pc:picChg>
      </pc:sldChg>
      <pc:sldChg chg="addSp delSp modSp mod">
        <pc:chgData name="Alejandro Gomez Gambin" userId="dd207197-7ac3-4396-8cb4-ea91df664893" providerId="ADAL" clId="{1AD1CBC7-966A-446E-A619-6F5D4B29E6A8}" dt="2026-05-25T14:31:34.955" v="5084" actId="478"/>
        <pc:sldMkLst>
          <pc:docMk/>
          <pc:sldMk cId="3326096787" sldId="266"/>
        </pc:sldMkLst>
        <pc:spChg chg="add del mod">
          <ac:chgData name="Alejandro Gomez Gambin" userId="dd207197-7ac3-4396-8cb4-ea91df664893" providerId="ADAL" clId="{1AD1CBC7-966A-446E-A619-6F5D4B29E6A8}" dt="2026-05-25T14:31:34.955" v="5084" actId="478"/>
          <ac:spMkLst>
            <pc:docMk/>
            <pc:sldMk cId="3326096787" sldId="266"/>
            <ac:spMk id="6" creationId="{B0DC7680-5BD0-3C92-73A8-810ACD67031A}"/>
          </ac:spMkLst>
        </pc:spChg>
        <pc:spChg chg="add mod">
          <ac:chgData name="Alejandro Gomez Gambin" userId="dd207197-7ac3-4396-8cb4-ea91df664893" providerId="ADAL" clId="{1AD1CBC7-966A-446E-A619-6F5D4B29E6A8}" dt="2026-05-25T14:30:28.209" v="5074"/>
          <ac:spMkLst>
            <pc:docMk/>
            <pc:sldMk cId="3326096787" sldId="266"/>
            <ac:spMk id="7" creationId="{0ADFA877-4E4F-9517-2DB6-CD6F9FED75A7}"/>
          </ac:spMkLst>
        </pc:spChg>
        <pc:spChg chg="add mod">
          <ac:chgData name="Alejandro Gomez Gambin" userId="dd207197-7ac3-4396-8cb4-ea91df664893" providerId="ADAL" clId="{1AD1CBC7-966A-446E-A619-6F5D4B29E6A8}" dt="2026-05-25T08:32:18.456" v="4649"/>
          <ac:spMkLst>
            <pc:docMk/>
            <pc:sldMk cId="3326096787" sldId="266"/>
            <ac:spMk id="7" creationId="{0E911715-350F-55B6-9548-329C3D3ADFE4}"/>
          </ac:spMkLst>
        </pc:spChg>
      </pc:sldChg>
      <pc:sldChg chg="addSp modSp mod addAnim delAnim modAnim modNotesTx">
        <pc:chgData name="Alejandro Gomez Gambin" userId="dd207197-7ac3-4396-8cb4-ea91df664893" providerId="ADAL" clId="{1AD1CBC7-966A-446E-A619-6F5D4B29E6A8}" dt="2026-05-25T15:54:12.440" v="5754" actId="20577"/>
        <pc:sldMkLst>
          <pc:docMk/>
          <pc:sldMk cId="4177616022" sldId="267"/>
        </pc:sldMkLst>
        <pc:spChg chg="add mod">
          <ac:chgData name="Alejandro Gomez Gambin" userId="dd207197-7ac3-4396-8cb4-ea91df664893" providerId="ADAL" clId="{1AD1CBC7-966A-446E-A619-6F5D4B29E6A8}" dt="2026-05-25T14:19:25.629" v="5040" actId="1035"/>
          <ac:spMkLst>
            <pc:docMk/>
            <pc:sldMk cId="4177616022" sldId="267"/>
            <ac:spMk id="2" creationId="{E336F0D6-7BB9-21FE-129B-F1447C66EBA2}"/>
          </ac:spMkLst>
        </pc:spChg>
        <pc:spChg chg="add mod">
          <ac:chgData name="Alejandro Gomez Gambin" userId="dd207197-7ac3-4396-8cb4-ea91df664893" providerId="ADAL" clId="{1AD1CBC7-966A-446E-A619-6F5D4B29E6A8}" dt="2026-05-25T14:19:25.629" v="5040" actId="1035"/>
          <ac:spMkLst>
            <pc:docMk/>
            <pc:sldMk cId="4177616022" sldId="267"/>
            <ac:spMk id="3" creationId="{0850DF54-49EE-9B72-3EB9-11AE5EB4E88E}"/>
          </ac:spMkLst>
        </pc:spChg>
        <pc:spChg chg="add mod">
          <ac:chgData name="Alejandro Gomez Gambin" userId="dd207197-7ac3-4396-8cb4-ea91df664893" providerId="ADAL" clId="{1AD1CBC7-966A-446E-A619-6F5D4B29E6A8}" dt="2026-05-25T14:19:25.629" v="5040" actId="1035"/>
          <ac:spMkLst>
            <pc:docMk/>
            <pc:sldMk cId="4177616022" sldId="267"/>
            <ac:spMk id="4" creationId="{D6CF62BC-BCC7-3103-9B20-35A2843616A7}"/>
          </ac:spMkLst>
        </pc:spChg>
        <pc:spChg chg="add mod">
          <ac:chgData name="Alejandro Gomez Gambin" userId="dd207197-7ac3-4396-8cb4-ea91df664893" providerId="ADAL" clId="{1AD1CBC7-966A-446E-A619-6F5D4B29E6A8}" dt="2026-05-25T14:18:58.285" v="5015"/>
          <ac:spMkLst>
            <pc:docMk/>
            <pc:sldMk cId="4177616022" sldId="267"/>
            <ac:spMk id="5" creationId="{6B466C9D-21A2-8CB6-91CE-DADE4212CE01}"/>
          </ac:spMkLst>
        </pc:spChg>
        <pc:spChg chg="mod">
          <ac:chgData name="Alejandro Gomez Gambin" userId="dd207197-7ac3-4396-8cb4-ea91df664893" providerId="ADAL" clId="{1AD1CBC7-966A-446E-A619-6F5D4B29E6A8}" dt="2026-05-25T14:19:23.726" v="5035" actId="1035"/>
          <ac:spMkLst>
            <pc:docMk/>
            <pc:sldMk cId="4177616022" sldId="267"/>
            <ac:spMk id="20" creationId="{060912E4-52E6-3C18-832B-F42CF38C0CDB}"/>
          </ac:spMkLst>
        </pc:spChg>
        <pc:picChg chg="mod">
          <ac:chgData name="Alejandro Gomez Gambin" userId="dd207197-7ac3-4396-8cb4-ea91df664893" providerId="ADAL" clId="{1AD1CBC7-966A-446E-A619-6F5D4B29E6A8}" dt="2026-05-25T14:19:25.629" v="5040" actId="1035"/>
          <ac:picMkLst>
            <pc:docMk/>
            <pc:sldMk cId="4177616022" sldId="267"/>
            <ac:picMk id="28" creationId="{75328C1F-61F5-7FDE-F66A-9ACD50F2A77D}"/>
          </ac:picMkLst>
        </pc:picChg>
        <pc:picChg chg="mod">
          <ac:chgData name="Alejandro Gomez Gambin" userId="dd207197-7ac3-4396-8cb4-ea91df664893" providerId="ADAL" clId="{1AD1CBC7-966A-446E-A619-6F5D4B29E6A8}" dt="2026-05-25T14:19:25.629" v="5040" actId="1035"/>
          <ac:picMkLst>
            <pc:docMk/>
            <pc:sldMk cId="4177616022" sldId="267"/>
            <ac:picMk id="32" creationId="{25411266-2D79-6C5D-535F-79A73001A36C}"/>
          </ac:picMkLst>
        </pc:picChg>
        <pc:picChg chg="mod">
          <ac:chgData name="Alejandro Gomez Gambin" userId="dd207197-7ac3-4396-8cb4-ea91df664893" providerId="ADAL" clId="{1AD1CBC7-966A-446E-A619-6F5D4B29E6A8}" dt="2026-05-25T14:19:25.629" v="5040" actId="1035"/>
          <ac:picMkLst>
            <pc:docMk/>
            <pc:sldMk cId="4177616022" sldId="267"/>
            <ac:picMk id="34" creationId="{08AAA730-CE99-4D3B-98A6-DA0A735967AA}"/>
          </ac:picMkLst>
        </pc:picChg>
      </pc:sldChg>
      <pc:sldChg chg="add del">
        <pc:chgData name="Alejandro Gomez Gambin" userId="dd207197-7ac3-4396-8cb4-ea91df664893" providerId="ADAL" clId="{1AD1CBC7-966A-446E-A619-6F5D4B29E6A8}" dt="2026-05-12T11:32:04.548" v="4489" actId="47"/>
        <pc:sldMkLst>
          <pc:docMk/>
          <pc:sldMk cId="2567955575" sldId="269"/>
        </pc:sldMkLst>
      </pc:sldChg>
      <pc:sldChg chg="addSp delSp modSp mod">
        <pc:chgData name="Alejandro Gomez Gambin" userId="dd207197-7ac3-4396-8cb4-ea91df664893" providerId="ADAL" clId="{1AD1CBC7-966A-446E-A619-6F5D4B29E6A8}" dt="2026-05-25T14:31:47.446" v="5085" actId="478"/>
        <pc:sldMkLst>
          <pc:docMk/>
          <pc:sldMk cId="1917763256" sldId="270"/>
        </pc:sldMkLst>
        <pc:spChg chg="add del mod">
          <ac:chgData name="Alejandro Gomez Gambin" userId="dd207197-7ac3-4396-8cb4-ea91df664893" providerId="ADAL" clId="{1AD1CBC7-966A-446E-A619-6F5D4B29E6A8}" dt="2026-05-25T14:26:25.292" v="5064" actId="478"/>
          <ac:spMkLst>
            <pc:docMk/>
            <pc:sldMk cId="1917763256" sldId="270"/>
            <ac:spMk id="2" creationId="{6C2D870C-DEFD-A8D1-23A9-A6F8C8BBDCC0}"/>
          </ac:spMkLst>
        </pc:spChg>
        <pc:spChg chg="add mod">
          <ac:chgData name="Alejandro Gomez Gambin" userId="dd207197-7ac3-4396-8cb4-ea91df664893" providerId="ADAL" clId="{1AD1CBC7-966A-446E-A619-6F5D4B29E6A8}" dt="2026-05-25T14:26:25.550" v="5065"/>
          <ac:spMkLst>
            <pc:docMk/>
            <pc:sldMk cId="1917763256" sldId="270"/>
            <ac:spMk id="4" creationId="{D8525B37-4809-BD9F-9B8C-8F498D363D73}"/>
          </ac:spMkLst>
        </pc:spChg>
        <pc:spChg chg="add del mod">
          <ac:chgData name="Alejandro Gomez Gambin" userId="dd207197-7ac3-4396-8cb4-ea91df664893" providerId="ADAL" clId="{1AD1CBC7-966A-446E-A619-6F5D4B29E6A8}" dt="2026-05-25T14:31:47.446" v="5085" actId="478"/>
          <ac:spMkLst>
            <pc:docMk/>
            <pc:sldMk cId="1917763256" sldId="270"/>
            <ac:spMk id="5" creationId="{6308D8F9-F211-9842-D5EA-7E5F3DFC4C4C}"/>
          </ac:spMkLst>
        </pc:spChg>
      </pc:sldChg>
      <pc:sldChg chg="addSp delSp modSp mod modTransition">
        <pc:chgData name="Alejandro Gomez Gambin" userId="dd207197-7ac3-4396-8cb4-ea91df664893" providerId="ADAL" clId="{1AD1CBC7-966A-446E-A619-6F5D4B29E6A8}" dt="2026-05-25T14:31:52.773" v="5086" actId="478"/>
        <pc:sldMkLst>
          <pc:docMk/>
          <pc:sldMk cId="3763782054" sldId="277"/>
        </pc:sldMkLst>
        <pc:spChg chg="add del mod">
          <ac:chgData name="Alejandro Gomez Gambin" userId="dd207197-7ac3-4396-8cb4-ea91df664893" providerId="ADAL" clId="{1AD1CBC7-966A-446E-A619-6F5D4B29E6A8}" dt="2026-05-25T14:31:52.773" v="5086" actId="478"/>
          <ac:spMkLst>
            <pc:docMk/>
            <pc:sldMk cId="3763782054" sldId="277"/>
            <ac:spMk id="8" creationId="{9EE0C911-10A1-8CFB-DBD0-24A49BE1EFC6}"/>
          </ac:spMkLst>
        </pc:spChg>
        <pc:picChg chg="add mod">
          <ac:chgData name="Alejandro Gomez Gambin" userId="dd207197-7ac3-4396-8cb4-ea91df664893" providerId="ADAL" clId="{1AD1CBC7-966A-446E-A619-6F5D4B29E6A8}" dt="2026-05-12T10:29:15.606" v="763" actId="1038"/>
          <ac:picMkLst>
            <pc:docMk/>
            <pc:sldMk cId="3763782054" sldId="277"/>
            <ac:picMk id="6" creationId="{94D88673-6939-2651-D3A7-A35F0DB3BCCC}"/>
          </ac:picMkLst>
        </pc:picChg>
      </pc:sldChg>
      <pc:sldChg chg="addSp delSp modSp mod modTransition">
        <pc:chgData name="Alejandro Gomez Gambin" userId="dd207197-7ac3-4396-8cb4-ea91df664893" providerId="ADAL" clId="{1AD1CBC7-966A-446E-A619-6F5D4B29E6A8}" dt="2026-05-25T14:32:10.770" v="5087" actId="478"/>
        <pc:sldMkLst>
          <pc:docMk/>
          <pc:sldMk cId="1343093603" sldId="278"/>
        </pc:sldMkLst>
        <pc:spChg chg="add del mod">
          <ac:chgData name="Alejandro Gomez Gambin" userId="dd207197-7ac3-4396-8cb4-ea91df664893" providerId="ADAL" clId="{1AD1CBC7-966A-446E-A619-6F5D4B29E6A8}" dt="2026-05-25T14:32:10.770" v="5087" actId="478"/>
          <ac:spMkLst>
            <pc:docMk/>
            <pc:sldMk cId="1343093603" sldId="278"/>
            <ac:spMk id="6" creationId="{E61346B0-A4E9-773F-99E7-05655291E03F}"/>
          </ac:spMkLst>
        </pc:spChg>
        <pc:spChg chg="mod">
          <ac:chgData name="Alejandro Gomez Gambin" userId="dd207197-7ac3-4396-8cb4-ea91df664893" providerId="ADAL" clId="{1AD1CBC7-966A-446E-A619-6F5D4B29E6A8}" dt="2026-05-12T10:13:24.587" v="97" actId="20577"/>
          <ac:spMkLst>
            <pc:docMk/>
            <pc:sldMk cId="1343093603" sldId="278"/>
            <ac:spMk id="9" creationId="{B83E362C-5C9B-3E78-54D2-647F45D80878}"/>
          </ac:spMkLst>
        </pc:spChg>
        <pc:graphicFrameChg chg="add mod">
          <ac:chgData name="Alejandro Gomez Gambin" userId="dd207197-7ac3-4396-8cb4-ea91df664893" providerId="ADAL" clId="{1AD1CBC7-966A-446E-A619-6F5D4B29E6A8}" dt="2026-05-12T10:13:02.107" v="17"/>
          <ac:graphicFrameMkLst>
            <pc:docMk/>
            <pc:sldMk cId="1343093603" sldId="278"/>
            <ac:graphicFrameMk id="13" creationId="{CC2191FD-7AA9-E09B-C542-B8115463CC63}"/>
          </ac:graphicFrameMkLst>
        </pc:graphicFrameChg>
        <pc:graphicFrameChg chg="mod">
          <ac:chgData name="Alejandro Gomez Gambin" userId="dd207197-7ac3-4396-8cb4-ea91df664893" providerId="ADAL" clId="{1AD1CBC7-966A-446E-A619-6F5D4B29E6A8}" dt="2026-05-12T10:28:32.438" v="750" actId="1076"/>
          <ac:graphicFrameMkLst>
            <pc:docMk/>
            <pc:sldMk cId="1343093603" sldId="278"/>
            <ac:graphicFrameMk id="20" creationId="{FBF059B0-CC8B-E1B7-517D-E2770573E1E0}"/>
          </ac:graphicFrameMkLst>
        </pc:graphicFrameChg>
        <pc:graphicFrameChg chg="add mod">
          <ac:chgData name="Alejandro Gomez Gambin" userId="dd207197-7ac3-4396-8cb4-ea91df664893" providerId="ADAL" clId="{1AD1CBC7-966A-446E-A619-6F5D4B29E6A8}" dt="2026-05-12T10:28:35.658" v="751" actId="1076"/>
          <ac:graphicFrameMkLst>
            <pc:docMk/>
            <pc:sldMk cId="1343093603" sldId="278"/>
            <ac:graphicFrameMk id="21" creationId="{8150E120-3287-CE76-2B36-332E38B20CBE}"/>
          </ac:graphicFrameMkLst>
        </pc:graphicFrameChg>
        <pc:picChg chg="add mod modCrop">
          <ac:chgData name="Alejandro Gomez Gambin" userId="dd207197-7ac3-4396-8cb4-ea91df664893" providerId="ADAL" clId="{1AD1CBC7-966A-446E-A619-6F5D4B29E6A8}" dt="2026-05-12T10:29:03.346" v="756" actId="14100"/>
          <ac:picMkLst>
            <pc:docMk/>
            <pc:sldMk cId="1343093603" sldId="278"/>
            <ac:picMk id="7" creationId="{A55D80EA-FD21-3144-86A7-B3611FEB4C39}"/>
          </ac:picMkLst>
        </pc:picChg>
        <pc:picChg chg="mod">
          <ac:chgData name="Alejandro Gomez Gambin" userId="dd207197-7ac3-4396-8cb4-ea91df664893" providerId="ADAL" clId="{1AD1CBC7-966A-446E-A619-6F5D4B29E6A8}" dt="2026-05-12T10:12:22.617" v="9" actId="1076"/>
          <ac:picMkLst>
            <pc:docMk/>
            <pc:sldMk cId="1343093603" sldId="278"/>
            <ac:picMk id="11" creationId="{2A173898-6D0A-367A-6DF6-7A858404AC52}"/>
          </ac:picMkLst>
        </pc:picChg>
      </pc:sldChg>
      <pc:sldChg chg="addSp delSp modSp mod ord">
        <pc:chgData name="Alejandro Gomez Gambin" userId="dd207197-7ac3-4396-8cb4-ea91df664893" providerId="ADAL" clId="{1AD1CBC7-966A-446E-A619-6F5D4B29E6A8}" dt="2026-05-25T14:32:22.223" v="5090" actId="478"/>
        <pc:sldMkLst>
          <pc:docMk/>
          <pc:sldMk cId="4008812873" sldId="283"/>
        </pc:sldMkLst>
        <pc:spChg chg="add mod">
          <ac:chgData name="Alejandro Gomez Gambin" userId="dd207197-7ac3-4396-8cb4-ea91df664893" providerId="ADAL" clId="{1AD1CBC7-966A-446E-A619-6F5D4B29E6A8}" dt="2026-05-13T10:54:48.963" v="4497" actId="14100"/>
          <ac:spMkLst>
            <pc:docMk/>
            <pc:sldMk cId="4008812873" sldId="283"/>
            <ac:spMk id="4" creationId="{B1820C0F-6B64-C18C-43EA-6BEB0B549979}"/>
          </ac:spMkLst>
        </pc:spChg>
        <pc:spChg chg="mod">
          <ac:chgData name="Alejandro Gomez Gambin" userId="dd207197-7ac3-4396-8cb4-ea91df664893" providerId="ADAL" clId="{1AD1CBC7-966A-446E-A619-6F5D4B29E6A8}" dt="2026-05-12T10:45:48.235" v="2337" actId="1035"/>
          <ac:spMkLst>
            <pc:docMk/>
            <pc:sldMk cId="4008812873" sldId="283"/>
            <ac:spMk id="5" creationId="{0AE00DF5-0343-0BA2-5B77-E9064B02B032}"/>
          </ac:spMkLst>
        </pc:spChg>
        <pc:spChg chg="add del mod">
          <ac:chgData name="Alejandro Gomez Gambin" userId="dd207197-7ac3-4396-8cb4-ea91df664893" providerId="ADAL" clId="{1AD1CBC7-966A-446E-A619-6F5D4B29E6A8}" dt="2026-05-25T14:32:22.223" v="5090" actId="478"/>
          <ac:spMkLst>
            <pc:docMk/>
            <pc:sldMk cId="4008812873" sldId="283"/>
            <ac:spMk id="7" creationId="{1A5FB748-93E5-F6CA-BDEE-7D17FD3AA7E9}"/>
          </ac:spMkLst>
        </pc:spChg>
        <pc:spChg chg="add del mod">
          <ac:chgData name="Alejandro Gomez Gambin" userId="dd207197-7ac3-4396-8cb4-ea91df664893" providerId="ADAL" clId="{1AD1CBC7-966A-446E-A619-6F5D4B29E6A8}" dt="2026-05-25T08:39:22.635" v="4870" actId="478"/>
          <ac:spMkLst>
            <pc:docMk/>
            <pc:sldMk cId="4008812873" sldId="283"/>
            <ac:spMk id="7" creationId="{BEBB95DC-3507-E12D-43FA-DDA327EED160}"/>
          </ac:spMkLst>
        </pc:spChg>
        <pc:spChg chg="mod">
          <ac:chgData name="Alejandro Gomez Gambin" userId="dd207197-7ac3-4396-8cb4-ea91df664893" providerId="ADAL" clId="{1AD1CBC7-966A-446E-A619-6F5D4B29E6A8}" dt="2026-05-12T10:45:48.235" v="2337" actId="1035"/>
          <ac:spMkLst>
            <pc:docMk/>
            <pc:sldMk cId="4008812873" sldId="283"/>
            <ac:spMk id="8" creationId="{8DD91548-F0A6-C4D9-F6C6-E7A0E6539877}"/>
          </ac:spMkLst>
        </pc:spChg>
        <pc:spChg chg="mod">
          <ac:chgData name="Alejandro Gomez Gambin" userId="dd207197-7ac3-4396-8cb4-ea91df664893" providerId="ADAL" clId="{1AD1CBC7-966A-446E-A619-6F5D4B29E6A8}" dt="2026-05-12T10:45:27.992" v="2321" actId="1076"/>
          <ac:spMkLst>
            <pc:docMk/>
            <pc:sldMk cId="4008812873" sldId="283"/>
            <ac:spMk id="9" creationId="{439181C0-59FC-EA3E-5419-A012574FC04F}"/>
          </ac:spMkLst>
        </pc:spChg>
        <pc:spChg chg="add del mod">
          <ac:chgData name="Alejandro Gomez Gambin" userId="dd207197-7ac3-4396-8cb4-ea91df664893" providerId="ADAL" clId="{1AD1CBC7-966A-446E-A619-6F5D4B29E6A8}" dt="2026-05-25T08:44:24.801" v="4897" actId="478"/>
          <ac:spMkLst>
            <pc:docMk/>
            <pc:sldMk cId="4008812873" sldId="283"/>
            <ac:spMk id="10" creationId="{81B36360-DF4B-D19A-B000-D5D60FBF19B5}"/>
          </ac:spMkLst>
        </pc:spChg>
        <pc:spChg chg="mod">
          <ac:chgData name="Alejandro Gomez Gambin" userId="dd207197-7ac3-4396-8cb4-ea91df664893" providerId="ADAL" clId="{1AD1CBC7-966A-446E-A619-6F5D4B29E6A8}" dt="2026-05-12T10:45:36.228" v="2327" actId="1035"/>
          <ac:spMkLst>
            <pc:docMk/>
            <pc:sldMk cId="4008812873" sldId="283"/>
            <ac:spMk id="11" creationId="{11CE0AF6-3693-C174-15CA-DE1AADAFAF87}"/>
          </ac:spMkLst>
        </pc:spChg>
        <pc:graphicFrameChg chg="mod">
          <ac:chgData name="Alejandro Gomez Gambin" userId="dd207197-7ac3-4396-8cb4-ea91df664893" providerId="ADAL" clId="{1AD1CBC7-966A-446E-A619-6F5D4B29E6A8}" dt="2026-05-12T10:45:48.235" v="2337" actId="1035"/>
          <ac:graphicFrameMkLst>
            <pc:docMk/>
            <pc:sldMk cId="4008812873" sldId="283"/>
            <ac:graphicFrameMk id="3" creationId="{9C689D3F-EDED-4C77-7555-AE81DCA94404}"/>
          </ac:graphicFrameMkLst>
        </pc:graphicFrameChg>
        <pc:graphicFrameChg chg="mod">
          <ac:chgData name="Alejandro Gomez Gambin" userId="dd207197-7ac3-4396-8cb4-ea91df664893" providerId="ADAL" clId="{1AD1CBC7-966A-446E-A619-6F5D4B29E6A8}" dt="2026-05-12T10:45:48.235" v="2337" actId="1035"/>
          <ac:graphicFrameMkLst>
            <pc:docMk/>
            <pc:sldMk cId="4008812873" sldId="283"/>
            <ac:graphicFrameMk id="6" creationId="{CB0CA869-A188-0592-26C5-0ADB0F71A995}"/>
          </ac:graphicFrameMkLst>
        </pc:graphicFrameChg>
      </pc:sldChg>
      <pc:sldChg chg="addSp delSp modSp mod">
        <pc:chgData name="Alejandro Gomez Gambin" userId="dd207197-7ac3-4396-8cb4-ea91df664893" providerId="ADAL" clId="{1AD1CBC7-966A-446E-A619-6F5D4B29E6A8}" dt="2026-05-25T16:01:10.958" v="5773" actId="20577"/>
        <pc:sldMkLst>
          <pc:docMk/>
          <pc:sldMk cId="2845053597" sldId="287"/>
        </pc:sldMkLst>
        <pc:spChg chg="add del mod">
          <ac:chgData name="Alejandro Gomez Gambin" userId="dd207197-7ac3-4396-8cb4-ea91df664893" providerId="ADAL" clId="{1AD1CBC7-966A-446E-A619-6F5D4B29E6A8}" dt="2026-05-25T08:44:04.672" v="4874" actId="478"/>
          <ac:spMkLst>
            <pc:docMk/>
            <pc:sldMk cId="2845053597" sldId="287"/>
            <ac:spMk id="3" creationId="{8E6DC924-E9FA-683B-EFD8-99EFDA129D12}"/>
          </ac:spMkLst>
        </pc:spChg>
        <pc:spChg chg="add mod">
          <ac:chgData name="Alejandro Gomez Gambin" userId="dd207197-7ac3-4396-8cb4-ea91df664893" providerId="ADAL" clId="{1AD1CBC7-966A-446E-A619-6F5D4B29E6A8}" dt="2026-05-25T08:44:05.733" v="4876"/>
          <ac:spMkLst>
            <pc:docMk/>
            <pc:sldMk cId="2845053597" sldId="287"/>
            <ac:spMk id="5" creationId="{668B2052-C788-567C-BB10-17B157DE611B}"/>
          </ac:spMkLst>
        </pc:spChg>
        <pc:spChg chg="add del mod">
          <ac:chgData name="Alejandro Gomez Gambin" userId="dd207197-7ac3-4396-8cb4-ea91df664893" providerId="ADAL" clId="{1AD1CBC7-966A-446E-A619-6F5D4B29E6A8}" dt="2026-05-25T14:32:15.540" v="5088" actId="478"/>
          <ac:spMkLst>
            <pc:docMk/>
            <pc:sldMk cId="2845053597" sldId="287"/>
            <ac:spMk id="6" creationId="{97270B9B-4B33-0378-1DE3-BAC4BDEDAE8A}"/>
          </ac:spMkLst>
        </pc:spChg>
        <pc:spChg chg="add mod">
          <ac:chgData name="Alejandro Gomez Gambin" userId="dd207197-7ac3-4396-8cb4-ea91df664893" providerId="ADAL" clId="{1AD1CBC7-966A-446E-A619-6F5D4B29E6A8}" dt="2026-05-12T10:37:53.085" v="1207" actId="1076"/>
          <ac:spMkLst>
            <pc:docMk/>
            <pc:sldMk cId="2845053597" sldId="287"/>
            <ac:spMk id="9" creationId="{D11D22F8-B5F3-C5A5-B7EB-818D54F50636}"/>
          </ac:spMkLst>
        </pc:spChg>
        <pc:spChg chg="mod">
          <ac:chgData name="Alejandro Gomez Gambin" userId="dd207197-7ac3-4396-8cb4-ea91df664893" providerId="ADAL" clId="{1AD1CBC7-966A-446E-A619-6F5D4B29E6A8}" dt="2026-05-25T16:01:10.958" v="5773" actId="20577"/>
          <ac:spMkLst>
            <pc:docMk/>
            <pc:sldMk cId="2845053597" sldId="287"/>
            <ac:spMk id="10" creationId="{CBE358A8-1CFC-B99D-0CAA-87ED44DE8349}"/>
          </ac:spMkLst>
        </pc:spChg>
        <pc:picChg chg="mod">
          <ac:chgData name="Alejandro Gomez Gambin" userId="dd207197-7ac3-4396-8cb4-ea91df664893" providerId="ADAL" clId="{1AD1CBC7-966A-446E-A619-6F5D4B29E6A8}" dt="2026-05-12T10:34:58.095" v="1114" actId="1076"/>
          <ac:picMkLst>
            <pc:docMk/>
            <pc:sldMk cId="2845053597" sldId="287"/>
            <ac:picMk id="4" creationId="{105F771E-8CFD-8C48-D3C7-E9F50D80D95D}"/>
          </ac:picMkLst>
        </pc:picChg>
      </pc:sldChg>
      <pc:sldChg chg="addSp delSp modSp mod">
        <pc:chgData name="Alejandro Gomez Gambin" userId="dd207197-7ac3-4396-8cb4-ea91df664893" providerId="ADAL" clId="{1AD1CBC7-966A-446E-A619-6F5D4B29E6A8}" dt="2026-05-25T14:32:19.229" v="5089" actId="478"/>
        <pc:sldMkLst>
          <pc:docMk/>
          <pc:sldMk cId="1094869630" sldId="289"/>
        </pc:sldMkLst>
        <pc:spChg chg="add del mod">
          <ac:chgData name="Alejandro Gomez Gambin" userId="dd207197-7ac3-4396-8cb4-ea91df664893" providerId="ADAL" clId="{1AD1CBC7-966A-446E-A619-6F5D4B29E6A8}" dt="2026-05-25T08:39:26.893" v="4872" actId="478"/>
          <ac:spMkLst>
            <pc:docMk/>
            <pc:sldMk cId="1094869630" sldId="289"/>
            <ac:spMk id="3" creationId="{8C0E6A69-FF2E-9544-67C5-730210354D8A}"/>
          </ac:spMkLst>
        </pc:spChg>
        <pc:spChg chg="add del mod">
          <ac:chgData name="Alejandro Gomez Gambin" userId="dd207197-7ac3-4396-8cb4-ea91df664893" providerId="ADAL" clId="{1AD1CBC7-966A-446E-A619-6F5D4B29E6A8}" dt="2026-05-25T14:32:19.229" v="5089" actId="478"/>
          <ac:spMkLst>
            <pc:docMk/>
            <pc:sldMk cId="1094869630" sldId="289"/>
            <ac:spMk id="3" creationId="{E3FBCBF6-F905-91E9-FB79-659DDE1B49A8}"/>
          </ac:spMkLst>
        </pc:spChg>
        <pc:spChg chg="add del mod">
          <ac:chgData name="Alejandro Gomez Gambin" userId="dd207197-7ac3-4396-8cb4-ea91df664893" providerId="ADAL" clId="{1AD1CBC7-966A-446E-A619-6F5D4B29E6A8}" dt="2026-05-25T08:44:22" v="4895" actId="478"/>
          <ac:spMkLst>
            <pc:docMk/>
            <pc:sldMk cId="1094869630" sldId="289"/>
            <ac:spMk id="5" creationId="{94530B95-3A0E-D6CB-1BDF-F4EC32840BCC}"/>
          </ac:spMkLst>
        </pc:spChg>
        <pc:spChg chg="mod">
          <ac:chgData name="Alejandro Gomez Gambin" userId="dd207197-7ac3-4396-8cb4-ea91df664893" providerId="ADAL" clId="{1AD1CBC7-966A-446E-A619-6F5D4B29E6A8}" dt="2026-05-12T10:44:35.290" v="2277" actId="20577"/>
          <ac:spMkLst>
            <pc:docMk/>
            <pc:sldMk cId="1094869630" sldId="289"/>
            <ac:spMk id="10" creationId="{04D3232B-9DF9-DEFB-1068-B0D99AD3BA7A}"/>
          </ac:spMkLst>
        </pc:spChg>
        <pc:picChg chg="mod">
          <ac:chgData name="Alejandro Gomez Gambin" userId="dd207197-7ac3-4396-8cb4-ea91df664893" providerId="ADAL" clId="{1AD1CBC7-966A-446E-A619-6F5D4B29E6A8}" dt="2026-05-12T10:44:41.576" v="2278" actId="1076"/>
          <ac:picMkLst>
            <pc:docMk/>
            <pc:sldMk cId="1094869630" sldId="289"/>
            <ac:picMk id="4" creationId="{5BA42A50-6001-8B49-9177-6DEFFA6A85B5}"/>
          </ac:picMkLst>
        </pc:picChg>
      </pc:sldChg>
      <pc:sldChg chg="addSp delSp modSp mod">
        <pc:chgData name="Alejandro Gomez Gambin" userId="dd207197-7ac3-4396-8cb4-ea91df664893" providerId="ADAL" clId="{1AD1CBC7-966A-446E-A619-6F5D4B29E6A8}" dt="2026-05-25T14:32:25.486" v="5091" actId="478"/>
        <pc:sldMkLst>
          <pc:docMk/>
          <pc:sldMk cId="2274906599" sldId="290"/>
        </pc:sldMkLst>
        <pc:spChg chg="add del mod">
          <ac:chgData name="Alejandro Gomez Gambin" userId="dd207197-7ac3-4396-8cb4-ea91df664893" providerId="ADAL" clId="{1AD1CBC7-966A-446E-A619-6F5D4B29E6A8}" dt="2026-05-25T08:44:28.635" v="4899" actId="478"/>
          <ac:spMkLst>
            <pc:docMk/>
            <pc:sldMk cId="2274906599" sldId="290"/>
            <ac:spMk id="3" creationId="{F9EDFBE2-EE46-4B2E-8734-1F48D1349BD4}"/>
          </ac:spMkLst>
        </pc:spChg>
        <pc:spChg chg="add del mod">
          <ac:chgData name="Alejandro Gomez Gambin" userId="dd207197-7ac3-4396-8cb4-ea91df664893" providerId="ADAL" clId="{1AD1CBC7-966A-446E-A619-6F5D4B29E6A8}" dt="2026-05-25T14:32:25.486" v="5091" actId="478"/>
          <ac:spMkLst>
            <pc:docMk/>
            <pc:sldMk cId="2274906599" sldId="290"/>
            <ac:spMk id="4" creationId="{9744FD73-D182-647E-F2A2-1F364BFA0A5C}"/>
          </ac:spMkLst>
        </pc:spChg>
        <pc:spChg chg="mod">
          <ac:chgData name="Alejandro Gomez Gambin" userId="dd207197-7ac3-4396-8cb4-ea91df664893" providerId="ADAL" clId="{1AD1CBC7-966A-446E-A619-6F5D4B29E6A8}" dt="2026-05-12T11:04:01.145" v="3213" actId="20577"/>
          <ac:spMkLst>
            <pc:docMk/>
            <pc:sldMk cId="2274906599" sldId="290"/>
            <ac:spMk id="10" creationId="{67CCD09E-8BC5-2FF8-D098-BB71D57381DB}"/>
          </ac:spMkLst>
        </pc:spChg>
      </pc:sldChg>
      <pc:sldChg chg="addSp modSp mod ord modShow">
        <pc:chgData name="Alejandro Gomez Gambin" userId="dd207197-7ac3-4396-8cb4-ea91df664893" providerId="ADAL" clId="{1AD1CBC7-966A-446E-A619-6F5D4B29E6A8}" dt="2026-05-13T10:56:45.916" v="4502" actId="729"/>
        <pc:sldMkLst>
          <pc:docMk/>
          <pc:sldMk cId="4156340618" sldId="291"/>
        </pc:sldMkLst>
        <pc:spChg chg="add mod">
          <ac:chgData name="Alejandro Gomez Gambin" userId="dd207197-7ac3-4396-8cb4-ea91df664893" providerId="ADAL" clId="{1AD1CBC7-966A-446E-A619-6F5D4B29E6A8}" dt="2026-05-12T11:10:09.638" v="3550" actId="1076"/>
          <ac:spMkLst>
            <pc:docMk/>
            <pc:sldMk cId="4156340618" sldId="291"/>
            <ac:spMk id="4" creationId="{839EF32C-B4F4-D04D-D7C1-6AFC5A09D9C2}"/>
          </ac:spMkLst>
        </pc:spChg>
        <pc:spChg chg="add mod">
          <ac:chgData name="Alejandro Gomez Gambin" userId="dd207197-7ac3-4396-8cb4-ea91df664893" providerId="ADAL" clId="{1AD1CBC7-966A-446E-A619-6F5D4B29E6A8}" dt="2026-05-12T11:10:04.950" v="3549" actId="14100"/>
          <ac:spMkLst>
            <pc:docMk/>
            <pc:sldMk cId="4156340618" sldId="291"/>
            <ac:spMk id="5" creationId="{0E8E1FBA-7B3C-DF01-F54B-27AE65CB6290}"/>
          </ac:spMkLst>
        </pc:spChg>
        <pc:spChg chg="mod">
          <ac:chgData name="Alejandro Gomez Gambin" userId="dd207197-7ac3-4396-8cb4-ea91df664893" providerId="ADAL" clId="{1AD1CBC7-966A-446E-A619-6F5D4B29E6A8}" dt="2026-05-12T11:11:50.295" v="3970" actId="6549"/>
          <ac:spMkLst>
            <pc:docMk/>
            <pc:sldMk cId="4156340618" sldId="291"/>
            <ac:spMk id="10" creationId="{EB264466-27AA-7178-E5B9-454566535D0F}"/>
          </ac:spMkLst>
        </pc:spChg>
      </pc:sldChg>
      <pc:sldChg chg="addSp delSp modSp add mod ord">
        <pc:chgData name="Alejandro Gomez Gambin" userId="dd207197-7ac3-4396-8cb4-ea91df664893" providerId="ADAL" clId="{1AD1CBC7-966A-446E-A619-6F5D4B29E6A8}" dt="2026-05-25T14:32:29.794" v="5092" actId="478"/>
        <pc:sldMkLst>
          <pc:docMk/>
          <pc:sldMk cId="2666717479" sldId="292"/>
        </pc:sldMkLst>
        <pc:spChg chg="add del mod">
          <ac:chgData name="Alejandro Gomez Gambin" userId="dd207197-7ac3-4396-8cb4-ea91df664893" providerId="ADAL" clId="{1AD1CBC7-966A-446E-A619-6F5D4B29E6A8}" dt="2026-05-25T08:44:33.028" v="4901" actId="478"/>
          <ac:spMkLst>
            <pc:docMk/>
            <pc:sldMk cId="2666717479" sldId="292"/>
            <ac:spMk id="4" creationId="{57DC869A-BB7A-584A-75BD-8113A4ED7315}"/>
          </ac:spMkLst>
        </pc:spChg>
        <pc:spChg chg="add del mod">
          <ac:chgData name="Alejandro Gomez Gambin" userId="dd207197-7ac3-4396-8cb4-ea91df664893" providerId="ADAL" clId="{1AD1CBC7-966A-446E-A619-6F5D4B29E6A8}" dt="2026-05-25T14:32:29.794" v="5092" actId="478"/>
          <ac:spMkLst>
            <pc:docMk/>
            <pc:sldMk cId="2666717479" sldId="292"/>
            <ac:spMk id="5" creationId="{7CE8B15A-9E4E-C182-DD16-5404F585DCE5}"/>
          </ac:spMkLst>
        </pc:spChg>
        <pc:spChg chg="mod">
          <ac:chgData name="Alejandro Gomez Gambin" userId="dd207197-7ac3-4396-8cb4-ea91df664893" providerId="ADAL" clId="{1AD1CBC7-966A-446E-A619-6F5D4B29E6A8}" dt="2026-05-12T11:12:02.590" v="3984" actId="20577"/>
          <ac:spMkLst>
            <pc:docMk/>
            <pc:sldMk cId="2666717479" sldId="292"/>
            <ac:spMk id="11" creationId="{EFB0167A-0839-96DC-2401-85E00A8DC1DF}"/>
          </ac:spMkLst>
        </pc:spChg>
        <pc:graphicFrameChg chg="add mod modGraphic">
          <ac:chgData name="Alejandro Gomez Gambin" userId="dd207197-7ac3-4396-8cb4-ea91df664893" providerId="ADAL" clId="{1AD1CBC7-966A-446E-A619-6F5D4B29E6A8}" dt="2026-05-12T11:19:29.386" v="4483" actId="20577"/>
          <ac:graphicFrameMkLst>
            <pc:docMk/>
            <pc:sldMk cId="2666717479" sldId="292"/>
            <ac:graphicFrameMk id="3" creationId="{D5DCA866-A0DD-77E4-AD98-773241FA0F6C}"/>
          </ac:graphicFrameMkLst>
        </pc:graphicFrameChg>
      </pc:sldChg>
      <pc:sldChg chg="add mod setBg modShow">
        <pc:chgData name="Alejandro Gomez Gambin" userId="dd207197-7ac3-4396-8cb4-ea91df664893" providerId="ADAL" clId="{1AD1CBC7-966A-446E-A619-6F5D4B29E6A8}" dt="2026-05-13T10:57:56.457" v="4504" actId="729"/>
        <pc:sldMkLst>
          <pc:docMk/>
          <pc:sldMk cId="87731053" sldId="293"/>
        </pc:sldMkLst>
      </pc:sldChg>
      <pc:sldChg chg="add mod setBg modShow">
        <pc:chgData name="Alejandro Gomez Gambin" userId="dd207197-7ac3-4396-8cb4-ea91df664893" providerId="ADAL" clId="{1AD1CBC7-966A-446E-A619-6F5D4B29E6A8}" dt="2026-05-13T10:57:56.457" v="4504" actId="729"/>
        <pc:sldMkLst>
          <pc:docMk/>
          <pc:sldMk cId="1463871670" sldId="294"/>
        </pc:sldMkLst>
      </pc:sldChg>
      <pc:sldChg chg="add mod setBg modShow">
        <pc:chgData name="Alejandro Gomez Gambin" userId="dd207197-7ac3-4396-8cb4-ea91df664893" providerId="ADAL" clId="{1AD1CBC7-966A-446E-A619-6F5D4B29E6A8}" dt="2026-05-13T10:57:56.457" v="4504" actId="729"/>
        <pc:sldMkLst>
          <pc:docMk/>
          <pc:sldMk cId="2399106124" sldId="295"/>
        </pc:sldMkLst>
      </pc:sldChg>
      <pc:sldChg chg="add mod setBg modShow">
        <pc:chgData name="Alejandro Gomez Gambin" userId="dd207197-7ac3-4396-8cb4-ea91df664893" providerId="ADAL" clId="{1AD1CBC7-966A-446E-A619-6F5D4B29E6A8}" dt="2026-05-13T10:57:56.457" v="4504" actId="729"/>
        <pc:sldMkLst>
          <pc:docMk/>
          <pc:sldMk cId="3483006524" sldId="296"/>
        </pc:sldMkLst>
      </pc:sldChg>
      <pc:sldChg chg="add mod setBg modShow">
        <pc:chgData name="Alejandro Gomez Gambin" userId="dd207197-7ac3-4396-8cb4-ea91df664893" providerId="ADAL" clId="{1AD1CBC7-966A-446E-A619-6F5D4B29E6A8}" dt="2026-05-13T10:57:56.457" v="4504" actId="729"/>
        <pc:sldMkLst>
          <pc:docMk/>
          <pc:sldMk cId="638789409" sldId="297"/>
        </pc:sldMkLst>
      </pc:sldChg>
      <pc:sldChg chg="add mod setBg modShow">
        <pc:chgData name="Alejandro Gomez Gambin" userId="dd207197-7ac3-4396-8cb4-ea91df664893" providerId="ADAL" clId="{1AD1CBC7-966A-446E-A619-6F5D4B29E6A8}" dt="2026-05-13T10:57:56.457" v="4504" actId="729"/>
        <pc:sldMkLst>
          <pc:docMk/>
          <pc:sldMk cId="3790916003" sldId="298"/>
        </pc:sldMkLst>
      </pc:sldChg>
    </pc:docChg>
  </pc:docChgLst>
  <pc:docChgLst>
    <pc:chgData name="Alejandro Gomez Gambin" userId="dd207197-7ac3-4396-8cb4-ea91df664893" providerId="ADAL" clId="{EDF1710D-BAEA-4691-961A-34EA99C30408}"/>
    <pc:docChg chg="custSel addSld modSld">
      <pc:chgData name="Alejandro Gomez Gambin" userId="dd207197-7ac3-4396-8cb4-ea91df664893" providerId="ADAL" clId="{EDF1710D-BAEA-4691-961A-34EA99C30408}" dt="2026-05-16T18:15:49.265" v="108" actId="20577"/>
      <pc:docMkLst>
        <pc:docMk/>
      </pc:docMkLst>
      <pc:sldChg chg="modSp mod">
        <pc:chgData name="Alejandro Gomez Gambin" userId="dd207197-7ac3-4396-8cb4-ea91df664893" providerId="ADAL" clId="{EDF1710D-BAEA-4691-961A-34EA99C30408}" dt="2026-05-16T18:15:49.265" v="108" actId="20577"/>
        <pc:sldMkLst>
          <pc:docMk/>
          <pc:sldMk cId="0" sldId="265"/>
        </pc:sldMkLst>
        <pc:spChg chg="mod">
          <ac:chgData name="Alejandro Gomez Gambin" userId="dd207197-7ac3-4396-8cb4-ea91df664893" providerId="ADAL" clId="{EDF1710D-BAEA-4691-961A-34EA99C30408}" dt="2026-05-16T18:15:49.265" v="108" actId="20577"/>
          <ac:spMkLst>
            <pc:docMk/>
            <pc:sldMk cId="0" sldId="265"/>
            <ac:spMk id="10" creationId="{00000000-0000-0000-0000-000000000000}"/>
          </ac:spMkLst>
        </pc:spChg>
      </pc:sldChg>
      <pc:sldChg chg="addSp modSp mod">
        <pc:chgData name="Alejandro Gomez Gambin" userId="dd207197-7ac3-4396-8cb4-ea91df664893" providerId="ADAL" clId="{EDF1710D-BAEA-4691-961A-34EA99C30408}" dt="2026-05-12T08:01:37.983" v="4" actId="1076"/>
        <pc:sldMkLst>
          <pc:docMk/>
          <pc:sldMk cId="2845053597" sldId="287"/>
        </pc:sldMkLst>
        <pc:picChg chg="add mod">
          <ac:chgData name="Alejandro Gomez Gambin" userId="dd207197-7ac3-4396-8cb4-ea91df664893" providerId="ADAL" clId="{EDF1710D-BAEA-4691-961A-34EA99C30408}" dt="2026-05-12T08:01:37.983" v="4" actId="1076"/>
          <ac:picMkLst>
            <pc:docMk/>
            <pc:sldMk cId="2845053597" sldId="287"/>
            <ac:picMk id="4" creationId="{105F771E-8CFD-8C48-D3C7-E9F50D80D95D}"/>
          </ac:picMkLst>
        </pc:picChg>
      </pc:sldChg>
      <pc:sldChg chg="addSp modSp mod">
        <pc:chgData name="Alejandro Gomez Gambin" userId="dd207197-7ac3-4396-8cb4-ea91df664893" providerId="ADAL" clId="{EDF1710D-BAEA-4691-961A-34EA99C30408}" dt="2026-05-12T08:02:44.952" v="17" actId="14100"/>
        <pc:sldMkLst>
          <pc:docMk/>
          <pc:sldMk cId="1094869630" sldId="289"/>
        </pc:sldMkLst>
        <pc:spChg chg="mod">
          <ac:chgData name="Alejandro Gomez Gambin" userId="dd207197-7ac3-4396-8cb4-ea91df664893" providerId="ADAL" clId="{EDF1710D-BAEA-4691-961A-34EA99C30408}" dt="2026-05-12T08:02:44.952" v="17" actId="14100"/>
          <ac:spMkLst>
            <pc:docMk/>
            <pc:sldMk cId="1094869630" sldId="289"/>
            <ac:spMk id="10" creationId="{04D3232B-9DF9-DEFB-1068-B0D99AD3BA7A}"/>
          </ac:spMkLst>
        </pc:spChg>
        <pc:picChg chg="add mod">
          <ac:chgData name="Alejandro Gomez Gambin" userId="dd207197-7ac3-4396-8cb4-ea91df664893" providerId="ADAL" clId="{EDF1710D-BAEA-4691-961A-34EA99C30408}" dt="2026-05-12T08:02:19.929" v="12" actId="1076"/>
          <ac:picMkLst>
            <pc:docMk/>
            <pc:sldMk cId="1094869630" sldId="289"/>
            <ac:picMk id="4" creationId="{5BA42A50-6001-8B49-9177-6DEFFA6A85B5}"/>
          </ac:picMkLst>
        </pc:picChg>
      </pc:sldChg>
      <pc:sldChg chg="addSp delSp modSp add mod">
        <pc:chgData name="Alejandro Gomez Gambin" userId="dd207197-7ac3-4396-8cb4-ea91df664893" providerId="ADAL" clId="{EDF1710D-BAEA-4691-961A-34EA99C30408}" dt="2026-05-12T08:06:41.325" v="60" actId="14100"/>
        <pc:sldMkLst>
          <pc:docMk/>
          <pc:sldMk cId="2274906599" sldId="290"/>
        </pc:sldMkLst>
        <pc:spChg chg="mod">
          <ac:chgData name="Alejandro Gomez Gambin" userId="dd207197-7ac3-4396-8cb4-ea91df664893" providerId="ADAL" clId="{EDF1710D-BAEA-4691-961A-34EA99C30408}" dt="2026-05-12T08:06:41.325" v="60" actId="14100"/>
          <ac:spMkLst>
            <pc:docMk/>
            <pc:sldMk cId="2274906599" sldId="290"/>
            <ac:spMk id="10" creationId="{67CCD09E-8BC5-2FF8-D098-BB71D57381DB}"/>
          </ac:spMkLst>
        </pc:spChg>
        <pc:spChg chg="mod">
          <ac:chgData name="Alejandro Gomez Gambin" userId="dd207197-7ac3-4396-8cb4-ea91df664893" providerId="ADAL" clId="{EDF1710D-BAEA-4691-961A-34EA99C30408}" dt="2026-05-12T08:03:07.379" v="53" actId="20577"/>
          <ac:spMkLst>
            <pc:docMk/>
            <pc:sldMk cId="2274906599" sldId="290"/>
            <ac:spMk id="11" creationId="{FAF1563A-92D6-9AD0-E173-8E9CA4644269}"/>
          </ac:spMkLst>
        </pc:spChg>
        <pc:picChg chg="add mod">
          <ac:chgData name="Alejandro Gomez Gambin" userId="dd207197-7ac3-4396-8cb4-ea91df664893" providerId="ADAL" clId="{EDF1710D-BAEA-4691-961A-34EA99C30408}" dt="2026-05-12T08:06:38.395" v="59" actId="1076"/>
          <ac:picMkLst>
            <pc:docMk/>
            <pc:sldMk cId="2274906599" sldId="290"/>
            <ac:picMk id="5" creationId="{5E378E49-074E-79EF-74DD-2702C0821C66}"/>
          </ac:picMkLst>
        </pc:picChg>
      </pc:sldChg>
      <pc:sldChg chg="delSp modSp add mod">
        <pc:chgData name="Alejandro Gomez Gambin" userId="dd207197-7ac3-4396-8cb4-ea91df664893" providerId="ADAL" clId="{EDF1710D-BAEA-4691-961A-34EA99C30408}" dt="2026-05-12T08:07:01.707" v="89" actId="478"/>
        <pc:sldMkLst>
          <pc:docMk/>
          <pc:sldMk cId="4156340618" sldId="291"/>
        </pc:sldMkLst>
        <pc:spChg chg="mod">
          <ac:chgData name="Alejandro Gomez Gambin" userId="dd207197-7ac3-4396-8cb4-ea91df664893" providerId="ADAL" clId="{EDF1710D-BAEA-4691-961A-34EA99C30408}" dt="2026-05-12T08:07:00.322" v="88" actId="20577"/>
          <ac:spMkLst>
            <pc:docMk/>
            <pc:sldMk cId="4156340618" sldId="291"/>
            <ac:spMk id="11" creationId="{A6CA8FD4-418F-72FD-82B9-D35DD29A6FE5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svg"/><Relationship Id="rId1" Type="http://schemas.openxmlformats.org/officeDocument/2006/relationships/image" Target="../media/image4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svg"/><Relationship Id="rId1" Type="http://schemas.openxmlformats.org/officeDocument/2006/relationships/image" Target="../media/image4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0245CA-D302-425D-851C-B59C0B79C764}" type="doc">
      <dgm:prSet loTypeId="urn:microsoft.com/office/officeart/2005/8/layout/vList4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6BDB488-9A3A-4D9F-AEB5-51D43F5A7508}">
      <dgm:prSet phldrT="[Texto]" phldr="0"/>
      <dgm:spPr/>
      <dgm:t>
        <a:bodyPr/>
        <a:lstStyle/>
        <a:p>
          <a:r>
            <a:rPr lang="es-ES" dirty="0" err="1"/>
            <a:t>Reliable</a:t>
          </a:r>
          <a:r>
            <a:rPr lang="es-ES" dirty="0"/>
            <a:t> software </a:t>
          </a:r>
          <a:r>
            <a:rPr lang="es-ES" dirty="0" err="1"/>
            <a:t>stack</a:t>
          </a:r>
          <a:endParaRPr lang="es-ES" dirty="0"/>
        </a:p>
      </dgm:t>
    </dgm:pt>
    <dgm:pt modelId="{FF2DEB97-2DBE-45C5-A085-B77EFFA18EF5}" type="parTrans" cxnId="{EDFA3BF1-7244-4104-8CC6-C9E427E312BF}">
      <dgm:prSet/>
      <dgm:spPr/>
      <dgm:t>
        <a:bodyPr/>
        <a:lstStyle/>
        <a:p>
          <a:endParaRPr lang="es-ES"/>
        </a:p>
      </dgm:t>
    </dgm:pt>
    <dgm:pt modelId="{FBE9CF91-2A8B-4A6F-9403-71EC4403C98F}" type="sibTrans" cxnId="{EDFA3BF1-7244-4104-8CC6-C9E427E312BF}">
      <dgm:prSet/>
      <dgm:spPr/>
      <dgm:t>
        <a:bodyPr/>
        <a:lstStyle/>
        <a:p>
          <a:endParaRPr lang="es-ES"/>
        </a:p>
      </dgm:t>
    </dgm:pt>
    <dgm:pt modelId="{8196D692-A3A6-4A68-9D5F-0FBB697D34FC}">
      <dgm:prSet phldrT="[Texto]" phldr="0"/>
      <dgm:spPr/>
      <dgm:t>
        <a:bodyPr/>
        <a:lstStyle/>
        <a:p>
          <a:r>
            <a:rPr lang="es-ES" dirty="0" err="1"/>
            <a:t>Custom</a:t>
          </a:r>
          <a:r>
            <a:rPr lang="es-ES" dirty="0"/>
            <a:t> </a:t>
          </a:r>
          <a:r>
            <a:rPr lang="es-ES" dirty="0" err="1"/>
            <a:t>Rootfs</a:t>
          </a:r>
          <a:r>
            <a:rPr lang="es-ES" dirty="0"/>
            <a:t> </a:t>
          </a:r>
          <a:r>
            <a:rPr lang="es-ES" dirty="0" err="1"/>
            <a:t>mounted</a:t>
          </a:r>
          <a:r>
            <a:rPr lang="es-ES" dirty="0"/>
            <a:t> in RAM Disk</a:t>
          </a:r>
        </a:p>
      </dgm:t>
    </dgm:pt>
    <dgm:pt modelId="{2E38095A-527C-40C7-8B16-4135C6A90039}" type="parTrans" cxnId="{C9D64EE6-05F6-41AE-8228-EE092E432CDA}">
      <dgm:prSet/>
      <dgm:spPr/>
      <dgm:t>
        <a:bodyPr/>
        <a:lstStyle/>
        <a:p>
          <a:endParaRPr lang="es-ES"/>
        </a:p>
      </dgm:t>
    </dgm:pt>
    <dgm:pt modelId="{0F822054-3633-4C87-91E5-2921D38F52CC}" type="sibTrans" cxnId="{C9D64EE6-05F6-41AE-8228-EE092E432CDA}">
      <dgm:prSet/>
      <dgm:spPr/>
      <dgm:t>
        <a:bodyPr/>
        <a:lstStyle/>
        <a:p>
          <a:endParaRPr lang="es-ES"/>
        </a:p>
      </dgm:t>
    </dgm:pt>
    <dgm:pt modelId="{134B062B-2ABE-4B40-A397-B8AB6512BA28}">
      <dgm:prSet phldrT="[Texto]" phldr="0"/>
      <dgm:spPr/>
      <dgm:t>
        <a:bodyPr/>
        <a:lstStyle/>
        <a:p>
          <a:r>
            <a:rPr lang="es-ES" dirty="0"/>
            <a:t>Full control </a:t>
          </a:r>
          <a:r>
            <a:rPr lang="es-ES" dirty="0" err="1"/>
            <a:t>over</a:t>
          </a:r>
          <a:r>
            <a:rPr lang="es-ES" dirty="0"/>
            <a:t> ethernet link</a:t>
          </a:r>
        </a:p>
      </dgm:t>
    </dgm:pt>
    <dgm:pt modelId="{F431A0D9-7385-4E57-B468-67828698BD41}" type="parTrans" cxnId="{41A0B839-168B-4D2A-A445-FC1241340B2D}">
      <dgm:prSet/>
      <dgm:spPr/>
      <dgm:t>
        <a:bodyPr/>
        <a:lstStyle/>
        <a:p>
          <a:endParaRPr lang="es-ES"/>
        </a:p>
      </dgm:t>
    </dgm:pt>
    <dgm:pt modelId="{45F0E905-9832-4824-AB4E-F396DE4E990C}" type="sibTrans" cxnId="{41A0B839-168B-4D2A-A445-FC1241340B2D}">
      <dgm:prSet/>
      <dgm:spPr/>
      <dgm:t>
        <a:bodyPr/>
        <a:lstStyle/>
        <a:p>
          <a:endParaRPr lang="es-ES"/>
        </a:p>
      </dgm:t>
    </dgm:pt>
    <dgm:pt modelId="{109FC101-9A8B-4B51-A4DD-ED61DCA7B0EB}">
      <dgm:prSet phldrT="[Texto]" phldr="0"/>
      <dgm:spPr/>
      <dgm:t>
        <a:bodyPr/>
        <a:lstStyle/>
        <a:p>
          <a:r>
            <a:rPr lang="es-ES" dirty="0" err="1"/>
            <a:t>Upgradeability</a:t>
          </a:r>
          <a:endParaRPr lang="es-ES" dirty="0"/>
        </a:p>
      </dgm:t>
    </dgm:pt>
    <dgm:pt modelId="{64B58169-B104-4D84-954B-9B08178E1FF7}" type="parTrans" cxnId="{0C55866B-F4CA-4476-ACB8-FC1BE7AD5D89}">
      <dgm:prSet/>
      <dgm:spPr/>
      <dgm:t>
        <a:bodyPr/>
        <a:lstStyle/>
        <a:p>
          <a:endParaRPr lang="es-ES"/>
        </a:p>
      </dgm:t>
    </dgm:pt>
    <dgm:pt modelId="{5871EE83-F84D-4055-8087-BF2E8253DCE9}" type="sibTrans" cxnId="{0C55866B-F4CA-4476-ACB8-FC1BE7AD5D89}">
      <dgm:prSet/>
      <dgm:spPr/>
      <dgm:t>
        <a:bodyPr/>
        <a:lstStyle/>
        <a:p>
          <a:endParaRPr lang="es-ES"/>
        </a:p>
      </dgm:t>
    </dgm:pt>
    <dgm:pt modelId="{44E406AA-4F29-4839-B18F-4EE237422963}">
      <dgm:prSet phldrT="[Texto]" phldr="0"/>
      <dgm:spPr/>
      <dgm:t>
        <a:bodyPr/>
        <a:lstStyle/>
        <a:p>
          <a:r>
            <a:rPr lang="es-ES" dirty="0" err="1"/>
            <a:t>Update</a:t>
          </a:r>
          <a:r>
            <a:rPr lang="es-ES" dirty="0"/>
            <a:t> </a:t>
          </a:r>
          <a:r>
            <a:rPr lang="es-ES" dirty="0" err="1"/>
            <a:t>from</a:t>
          </a:r>
          <a:r>
            <a:rPr lang="es-ES" dirty="0"/>
            <a:t> DAQ </a:t>
          </a:r>
          <a:r>
            <a:rPr lang="es-ES" dirty="0" err="1"/>
            <a:t>for</a:t>
          </a:r>
          <a:r>
            <a:rPr lang="es-ES" dirty="0"/>
            <a:t> </a:t>
          </a:r>
          <a:r>
            <a:rPr lang="es-ES" dirty="0" err="1"/>
            <a:t>all</a:t>
          </a:r>
          <a:r>
            <a:rPr lang="es-ES" dirty="0"/>
            <a:t> </a:t>
          </a:r>
          <a:r>
            <a:rPr lang="es-ES" dirty="0" err="1"/>
            <a:t>electronics</a:t>
          </a:r>
          <a:r>
            <a:rPr lang="es-ES" dirty="0"/>
            <a:t> </a:t>
          </a:r>
          <a:r>
            <a:rPr lang="es-ES" dirty="0" err="1"/>
            <a:t>boards</a:t>
          </a:r>
          <a:endParaRPr lang="es-ES" dirty="0"/>
        </a:p>
      </dgm:t>
    </dgm:pt>
    <dgm:pt modelId="{771413C6-5568-4CCA-8A82-03A1FDA77AF9}" type="parTrans" cxnId="{0250A405-6AA7-4F3F-AD93-856B30AFB8AA}">
      <dgm:prSet/>
      <dgm:spPr/>
      <dgm:t>
        <a:bodyPr/>
        <a:lstStyle/>
        <a:p>
          <a:endParaRPr lang="es-ES"/>
        </a:p>
      </dgm:t>
    </dgm:pt>
    <dgm:pt modelId="{F8AA9954-B4D8-4C26-8C47-B824F0AF2DDB}" type="sibTrans" cxnId="{0250A405-6AA7-4F3F-AD93-856B30AFB8AA}">
      <dgm:prSet/>
      <dgm:spPr/>
      <dgm:t>
        <a:bodyPr/>
        <a:lstStyle/>
        <a:p>
          <a:endParaRPr lang="es-ES"/>
        </a:p>
      </dgm:t>
    </dgm:pt>
    <dgm:pt modelId="{E2A13AE1-3FD7-463C-BC3F-277AFE1BC282}">
      <dgm:prSet phldrT="[Texto]" phldr="0"/>
      <dgm:spPr/>
      <dgm:t>
        <a:bodyPr/>
        <a:lstStyle/>
        <a:p>
          <a:r>
            <a:rPr lang="es-ES" dirty="0" err="1"/>
            <a:t>Protected</a:t>
          </a:r>
          <a:r>
            <a:rPr lang="es-ES" dirty="0"/>
            <a:t> QSPI </a:t>
          </a:r>
          <a:r>
            <a:rPr lang="es-ES" dirty="0" err="1"/>
            <a:t>zone</a:t>
          </a:r>
          <a:r>
            <a:rPr lang="es-ES" dirty="0"/>
            <a:t> in case </a:t>
          </a:r>
          <a:r>
            <a:rPr lang="es-ES" dirty="0" err="1"/>
            <a:t>of</a:t>
          </a:r>
          <a:r>
            <a:rPr lang="es-ES" dirty="0"/>
            <a:t> </a:t>
          </a:r>
          <a:r>
            <a:rPr lang="es-ES" dirty="0" err="1"/>
            <a:t>failed</a:t>
          </a:r>
          <a:r>
            <a:rPr lang="es-ES" dirty="0"/>
            <a:t> </a:t>
          </a:r>
          <a:r>
            <a:rPr lang="es-ES" dirty="0" err="1"/>
            <a:t>update</a:t>
          </a:r>
          <a:endParaRPr lang="es-ES" dirty="0"/>
        </a:p>
      </dgm:t>
    </dgm:pt>
    <dgm:pt modelId="{A147ECCB-3F31-4D9E-880F-98838661DEDF}" type="parTrans" cxnId="{1E356A38-9437-4982-8931-94A3F1ACAAA7}">
      <dgm:prSet/>
      <dgm:spPr/>
      <dgm:t>
        <a:bodyPr/>
        <a:lstStyle/>
        <a:p>
          <a:endParaRPr lang="es-ES"/>
        </a:p>
      </dgm:t>
    </dgm:pt>
    <dgm:pt modelId="{DFC132CF-B04E-4DFE-A290-9CC54DEB17DB}" type="sibTrans" cxnId="{1E356A38-9437-4982-8931-94A3F1ACAAA7}">
      <dgm:prSet/>
      <dgm:spPr/>
      <dgm:t>
        <a:bodyPr/>
        <a:lstStyle/>
        <a:p>
          <a:endParaRPr lang="es-ES"/>
        </a:p>
      </dgm:t>
    </dgm:pt>
    <dgm:pt modelId="{2BEA1A3A-4C61-4AA7-A786-BB263B654869}">
      <dgm:prSet phldrT="[Texto]" phldr="0"/>
      <dgm:spPr/>
      <dgm:t>
        <a:bodyPr/>
        <a:lstStyle/>
        <a:p>
          <a:r>
            <a:rPr lang="es-ES" dirty="0" err="1"/>
            <a:t>Failover</a:t>
          </a:r>
          <a:r>
            <a:rPr lang="es-ES" dirty="0"/>
            <a:t> </a:t>
          </a:r>
          <a:r>
            <a:rPr lang="es-ES" dirty="0" err="1"/>
            <a:t>mechanisms</a:t>
          </a:r>
          <a:endParaRPr lang="es-ES" dirty="0"/>
        </a:p>
      </dgm:t>
    </dgm:pt>
    <dgm:pt modelId="{A61744DD-8863-4221-86A9-6091DCECAC4F}" type="parTrans" cxnId="{F98097DE-6971-4A46-A8E8-AE91B032C3B1}">
      <dgm:prSet/>
      <dgm:spPr/>
      <dgm:t>
        <a:bodyPr/>
        <a:lstStyle/>
        <a:p>
          <a:endParaRPr lang="es-ES"/>
        </a:p>
      </dgm:t>
    </dgm:pt>
    <dgm:pt modelId="{ECEA7B71-CDD6-44DD-9BE2-4896D0B8BF3F}" type="sibTrans" cxnId="{F98097DE-6971-4A46-A8E8-AE91B032C3B1}">
      <dgm:prSet/>
      <dgm:spPr/>
      <dgm:t>
        <a:bodyPr/>
        <a:lstStyle/>
        <a:p>
          <a:endParaRPr lang="es-ES"/>
        </a:p>
      </dgm:t>
    </dgm:pt>
    <dgm:pt modelId="{639EBD6C-7C8B-4523-AE8F-FBB6D733D31E}">
      <dgm:prSet phldrT="[Texto]" phldr="0"/>
      <dgm:spPr/>
      <dgm:t>
        <a:bodyPr/>
        <a:lstStyle/>
        <a:p>
          <a:r>
            <a:rPr lang="es-ES" dirty="0" err="1"/>
            <a:t>Automatic</a:t>
          </a:r>
          <a:r>
            <a:rPr lang="es-ES" dirty="0"/>
            <a:t> </a:t>
          </a:r>
          <a:r>
            <a:rPr lang="es-ES" dirty="0" err="1"/>
            <a:t>network</a:t>
          </a:r>
          <a:r>
            <a:rPr lang="es-ES" dirty="0"/>
            <a:t> interface </a:t>
          </a:r>
          <a:r>
            <a:rPr lang="es-ES" dirty="0" err="1"/>
            <a:t>switching</a:t>
          </a:r>
          <a:endParaRPr lang="es-ES" dirty="0"/>
        </a:p>
      </dgm:t>
    </dgm:pt>
    <dgm:pt modelId="{2F7D9F7E-938E-4A69-ACA8-1F975311FC73}" type="parTrans" cxnId="{E0E950DA-67EF-4211-9CA4-F32B4149DD29}">
      <dgm:prSet/>
      <dgm:spPr/>
      <dgm:t>
        <a:bodyPr/>
        <a:lstStyle/>
        <a:p>
          <a:endParaRPr lang="es-ES"/>
        </a:p>
      </dgm:t>
    </dgm:pt>
    <dgm:pt modelId="{EE1F189F-A5DF-4369-9F7A-A56913167AC1}" type="sibTrans" cxnId="{E0E950DA-67EF-4211-9CA4-F32B4149DD29}">
      <dgm:prSet/>
      <dgm:spPr/>
      <dgm:t>
        <a:bodyPr/>
        <a:lstStyle/>
        <a:p>
          <a:endParaRPr lang="es-ES"/>
        </a:p>
      </dgm:t>
    </dgm:pt>
    <dgm:pt modelId="{B9324246-9215-43FE-835D-B85F4667C9B5}">
      <dgm:prSet phldrT="[Texto]" phldr="0"/>
      <dgm:spPr/>
      <dgm:t>
        <a:bodyPr/>
        <a:lstStyle/>
        <a:p>
          <a:r>
            <a:rPr lang="es-ES" dirty="0" err="1"/>
            <a:t>Bootup</a:t>
          </a:r>
          <a:r>
            <a:rPr lang="es-ES" dirty="0"/>
            <a:t> </a:t>
          </a:r>
          <a:r>
            <a:rPr lang="es-ES" dirty="0" err="1"/>
            <a:t>procedure</a:t>
          </a:r>
          <a:r>
            <a:rPr lang="es-ES" dirty="0"/>
            <a:t> </a:t>
          </a:r>
          <a:r>
            <a:rPr lang="es-ES" dirty="0" err="1"/>
            <a:t>from</a:t>
          </a:r>
          <a:r>
            <a:rPr lang="es-ES" dirty="0"/>
            <a:t> </a:t>
          </a:r>
          <a:r>
            <a:rPr lang="es-ES" dirty="0" err="1"/>
            <a:t>redundant</a:t>
          </a:r>
          <a:r>
            <a:rPr lang="es-ES" dirty="0"/>
            <a:t> </a:t>
          </a:r>
          <a:r>
            <a:rPr lang="es-ES" dirty="0" err="1"/>
            <a:t>sources</a:t>
          </a:r>
          <a:endParaRPr lang="es-ES" dirty="0"/>
        </a:p>
      </dgm:t>
    </dgm:pt>
    <dgm:pt modelId="{9AE6D692-8A7E-439C-848C-25C22D5D5D8E}" type="parTrans" cxnId="{632CD207-A098-4D32-8649-2AB629E52B41}">
      <dgm:prSet/>
      <dgm:spPr/>
      <dgm:t>
        <a:bodyPr/>
        <a:lstStyle/>
        <a:p>
          <a:endParaRPr lang="es-ES"/>
        </a:p>
      </dgm:t>
    </dgm:pt>
    <dgm:pt modelId="{76FAAF15-BF33-4737-9BB4-8DCA9D5F5F41}" type="sibTrans" cxnId="{632CD207-A098-4D32-8649-2AB629E52B41}">
      <dgm:prSet/>
      <dgm:spPr/>
      <dgm:t>
        <a:bodyPr/>
        <a:lstStyle/>
        <a:p>
          <a:endParaRPr lang="es-ES"/>
        </a:p>
      </dgm:t>
    </dgm:pt>
    <dgm:pt modelId="{EA445CC6-E323-4FCB-A9E8-0E6F7FBC6AC2}" type="pres">
      <dgm:prSet presAssocID="{B70245CA-D302-425D-851C-B59C0B79C764}" presName="linear" presStyleCnt="0">
        <dgm:presLayoutVars>
          <dgm:dir/>
          <dgm:resizeHandles val="exact"/>
        </dgm:presLayoutVars>
      </dgm:prSet>
      <dgm:spPr/>
    </dgm:pt>
    <dgm:pt modelId="{26BBA9E3-7D84-4388-A7DF-528ED3A3927C}" type="pres">
      <dgm:prSet presAssocID="{56BDB488-9A3A-4D9F-AEB5-51D43F5A7508}" presName="comp" presStyleCnt="0"/>
      <dgm:spPr/>
    </dgm:pt>
    <dgm:pt modelId="{4DABB054-2BD5-4824-B4AB-6BE1BB7CBCA9}" type="pres">
      <dgm:prSet presAssocID="{56BDB488-9A3A-4D9F-AEB5-51D43F5A7508}" presName="box" presStyleLbl="node1" presStyleIdx="0" presStyleCnt="3"/>
      <dgm:spPr/>
    </dgm:pt>
    <dgm:pt modelId="{5609F4C2-9A15-4606-A5C9-70480CFF948E}" type="pres">
      <dgm:prSet presAssocID="{56BDB488-9A3A-4D9F-AEB5-51D43F5A7508}" presName="img" presStyleLbl="fgImgPlace1" presStyleIdx="0" presStyleCnt="3"/>
      <dgm:spPr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1"/>
              </a:ext>
            </a:extLst>
          </a:blip>
          <a:srcRect/>
          <a:stretch>
            <a:fillRect t="-10000" b="-10000"/>
          </a:stretch>
        </a:blipFill>
      </dgm:spPr>
      <dgm:extLst>
        <a:ext uri="{E40237B7-FDA0-4F09-8148-C483321AD2D9}">
          <dgm14:cNvPr xmlns:dgm14="http://schemas.microsoft.com/office/drawing/2010/diagram" id="0" name="" descr="Cmd (terminal) con relleno sólido"/>
        </a:ext>
      </dgm:extLst>
    </dgm:pt>
    <dgm:pt modelId="{5E578FAF-2144-451E-BB01-85853DA41CF6}" type="pres">
      <dgm:prSet presAssocID="{56BDB488-9A3A-4D9F-AEB5-51D43F5A7508}" presName="text" presStyleLbl="node1" presStyleIdx="0" presStyleCnt="3">
        <dgm:presLayoutVars>
          <dgm:bulletEnabled val="1"/>
        </dgm:presLayoutVars>
      </dgm:prSet>
      <dgm:spPr/>
    </dgm:pt>
    <dgm:pt modelId="{17C859E1-D7B6-410F-A7D6-B1801B337285}" type="pres">
      <dgm:prSet presAssocID="{FBE9CF91-2A8B-4A6F-9403-71EC4403C98F}" presName="spacer" presStyleCnt="0"/>
      <dgm:spPr/>
    </dgm:pt>
    <dgm:pt modelId="{0E2F26FD-98DB-4FE5-8F8C-BBBF1D9F34BB}" type="pres">
      <dgm:prSet presAssocID="{109FC101-9A8B-4B51-A4DD-ED61DCA7B0EB}" presName="comp" presStyleCnt="0"/>
      <dgm:spPr/>
    </dgm:pt>
    <dgm:pt modelId="{57F1745C-430E-4ED6-9523-3A8E5EB6B097}" type="pres">
      <dgm:prSet presAssocID="{109FC101-9A8B-4B51-A4DD-ED61DCA7B0EB}" presName="box" presStyleLbl="node1" presStyleIdx="1" presStyleCnt="3"/>
      <dgm:spPr/>
    </dgm:pt>
    <dgm:pt modelId="{37C524B8-D6E8-4C0A-BB8B-08C0576E74F3}" type="pres">
      <dgm:prSet presAssocID="{109FC101-9A8B-4B51-A4DD-ED61DCA7B0EB}" presName="img" presStyleLbl="fgImgPlace1" presStyleIdx="1" presStyleCnt="3"/>
      <dgm:spPr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0000" b="-10000"/>
          </a:stretch>
        </a:blipFill>
      </dgm:spPr>
      <dgm:extLst>
        <a:ext uri="{E40237B7-FDA0-4F09-8148-C483321AD2D9}">
          <dgm14:cNvPr xmlns:dgm14="http://schemas.microsoft.com/office/drawing/2010/diagram" id="0" name="" descr="Signo de intercalación hacia arriba con relleno sólido"/>
        </a:ext>
      </dgm:extLst>
    </dgm:pt>
    <dgm:pt modelId="{9F02C639-CE8B-4DAA-9F02-FC8A290FAD29}" type="pres">
      <dgm:prSet presAssocID="{109FC101-9A8B-4B51-A4DD-ED61DCA7B0EB}" presName="text" presStyleLbl="node1" presStyleIdx="1" presStyleCnt="3">
        <dgm:presLayoutVars>
          <dgm:bulletEnabled val="1"/>
        </dgm:presLayoutVars>
      </dgm:prSet>
      <dgm:spPr/>
    </dgm:pt>
    <dgm:pt modelId="{498B9FE7-453E-44D0-A2B1-36833BFBF5B9}" type="pres">
      <dgm:prSet presAssocID="{5871EE83-F84D-4055-8087-BF2E8253DCE9}" presName="spacer" presStyleCnt="0"/>
      <dgm:spPr/>
    </dgm:pt>
    <dgm:pt modelId="{DA5FED12-79BF-4017-BDE7-C61A829010BF}" type="pres">
      <dgm:prSet presAssocID="{2BEA1A3A-4C61-4AA7-A786-BB263B654869}" presName="comp" presStyleCnt="0"/>
      <dgm:spPr/>
    </dgm:pt>
    <dgm:pt modelId="{10CFAAAC-5871-4D40-9041-569AC942596C}" type="pres">
      <dgm:prSet presAssocID="{2BEA1A3A-4C61-4AA7-A786-BB263B654869}" presName="box" presStyleLbl="node1" presStyleIdx="2" presStyleCnt="3"/>
      <dgm:spPr/>
    </dgm:pt>
    <dgm:pt modelId="{78272B51-F2F9-4D1F-930B-BBFF6074CB19}" type="pres">
      <dgm:prSet presAssocID="{2BEA1A3A-4C61-4AA7-A786-BB263B654869}" presName="img" presStyleLbl="fgImgPlace1" presStyleIdx="2" presStyleCnt="3"/>
      <dgm:spPr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t="-10000" b="-10000"/>
          </a:stretch>
        </a:blipFill>
      </dgm:spPr>
      <dgm:extLst>
        <a:ext uri="{E40237B7-FDA0-4F09-8148-C483321AD2D9}">
          <dgm14:cNvPr xmlns:dgm14="http://schemas.microsoft.com/office/drawing/2010/diagram" id="0" name="" descr="Escalada con relleno sólido"/>
        </a:ext>
      </dgm:extLst>
    </dgm:pt>
    <dgm:pt modelId="{762DDAE8-A449-4697-9D8B-430AA8AA5E04}" type="pres">
      <dgm:prSet presAssocID="{2BEA1A3A-4C61-4AA7-A786-BB263B654869}" presName="text" presStyleLbl="node1" presStyleIdx="2" presStyleCnt="3">
        <dgm:presLayoutVars>
          <dgm:bulletEnabled val="1"/>
        </dgm:presLayoutVars>
      </dgm:prSet>
      <dgm:spPr/>
    </dgm:pt>
  </dgm:ptLst>
  <dgm:cxnLst>
    <dgm:cxn modelId="{19174A00-C1B4-4BEE-A44F-5DF1499E3EC3}" type="presOf" srcId="{639EBD6C-7C8B-4523-AE8F-FBB6D733D31E}" destId="{762DDAE8-A449-4697-9D8B-430AA8AA5E04}" srcOrd="1" destOrd="1" presId="urn:microsoft.com/office/officeart/2005/8/layout/vList4"/>
    <dgm:cxn modelId="{0250A405-6AA7-4F3F-AD93-856B30AFB8AA}" srcId="{109FC101-9A8B-4B51-A4DD-ED61DCA7B0EB}" destId="{44E406AA-4F29-4839-B18F-4EE237422963}" srcOrd="0" destOrd="0" parTransId="{771413C6-5568-4CCA-8A82-03A1FDA77AF9}" sibTransId="{F8AA9954-B4D8-4C26-8C47-B824F0AF2DDB}"/>
    <dgm:cxn modelId="{632CD207-A098-4D32-8649-2AB629E52B41}" srcId="{2BEA1A3A-4C61-4AA7-A786-BB263B654869}" destId="{B9324246-9215-43FE-835D-B85F4667C9B5}" srcOrd="1" destOrd="0" parTransId="{9AE6D692-8A7E-439C-848C-25C22D5D5D8E}" sibTransId="{76FAAF15-BF33-4737-9BB4-8DCA9D5F5F41}"/>
    <dgm:cxn modelId="{FC63FB0E-C010-45D8-9C44-4ECA5089A0EB}" type="presOf" srcId="{B70245CA-D302-425D-851C-B59C0B79C764}" destId="{EA445CC6-E323-4FCB-A9E8-0E6F7FBC6AC2}" srcOrd="0" destOrd="0" presId="urn:microsoft.com/office/officeart/2005/8/layout/vList4"/>
    <dgm:cxn modelId="{E9044C17-EFED-4936-84FB-0D8ED2134934}" type="presOf" srcId="{109FC101-9A8B-4B51-A4DD-ED61DCA7B0EB}" destId="{9F02C639-CE8B-4DAA-9F02-FC8A290FAD29}" srcOrd="1" destOrd="0" presId="urn:microsoft.com/office/officeart/2005/8/layout/vList4"/>
    <dgm:cxn modelId="{06A6E530-E0F5-4482-94DB-98817AFCB470}" type="presOf" srcId="{639EBD6C-7C8B-4523-AE8F-FBB6D733D31E}" destId="{10CFAAAC-5871-4D40-9041-569AC942596C}" srcOrd="0" destOrd="1" presId="urn:microsoft.com/office/officeart/2005/8/layout/vList4"/>
    <dgm:cxn modelId="{3F9F9232-12F8-4BB7-AA80-EBF6BE9D6D98}" type="presOf" srcId="{44E406AA-4F29-4839-B18F-4EE237422963}" destId="{9F02C639-CE8B-4DAA-9F02-FC8A290FAD29}" srcOrd="1" destOrd="1" presId="urn:microsoft.com/office/officeart/2005/8/layout/vList4"/>
    <dgm:cxn modelId="{1E356A38-9437-4982-8931-94A3F1ACAAA7}" srcId="{109FC101-9A8B-4B51-A4DD-ED61DCA7B0EB}" destId="{E2A13AE1-3FD7-463C-BC3F-277AFE1BC282}" srcOrd="1" destOrd="0" parTransId="{A147ECCB-3F31-4D9E-880F-98838661DEDF}" sibTransId="{DFC132CF-B04E-4DFE-A290-9CC54DEB17DB}"/>
    <dgm:cxn modelId="{41A0B839-168B-4D2A-A445-FC1241340B2D}" srcId="{56BDB488-9A3A-4D9F-AEB5-51D43F5A7508}" destId="{134B062B-2ABE-4B40-A397-B8AB6512BA28}" srcOrd="1" destOrd="0" parTransId="{F431A0D9-7385-4E57-B468-67828698BD41}" sibTransId="{45F0E905-9832-4824-AB4E-F396DE4E990C}"/>
    <dgm:cxn modelId="{95BF403C-F33A-45D3-BB21-15592B3A2BE3}" type="presOf" srcId="{44E406AA-4F29-4839-B18F-4EE237422963}" destId="{57F1745C-430E-4ED6-9523-3A8E5EB6B097}" srcOrd="0" destOrd="1" presId="urn:microsoft.com/office/officeart/2005/8/layout/vList4"/>
    <dgm:cxn modelId="{E5D0BB3C-E498-4645-9641-C07BBAB72FD7}" type="presOf" srcId="{E2A13AE1-3FD7-463C-BC3F-277AFE1BC282}" destId="{57F1745C-430E-4ED6-9523-3A8E5EB6B097}" srcOrd="0" destOrd="2" presId="urn:microsoft.com/office/officeart/2005/8/layout/vList4"/>
    <dgm:cxn modelId="{01CB715B-A106-4D65-AC3C-5E422FC22C8E}" type="presOf" srcId="{8196D692-A3A6-4A68-9D5F-0FBB697D34FC}" destId="{4DABB054-2BD5-4824-B4AB-6BE1BB7CBCA9}" srcOrd="0" destOrd="1" presId="urn:microsoft.com/office/officeart/2005/8/layout/vList4"/>
    <dgm:cxn modelId="{09D23B69-F19B-434D-82F5-FCC8E863D6AE}" type="presOf" srcId="{56BDB488-9A3A-4D9F-AEB5-51D43F5A7508}" destId="{4DABB054-2BD5-4824-B4AB-6BE1BB7CBCA9}" srcOrd="0" destOrd="0" presId="urn:microsoft.com/office/officeart/2005/8/layout/vList4"/>
    <dgm:cxn modelId="{0C55866B-F4CA-4476-ACB8-FC1BE7AD5D89}" srcId="{B70245CA-D302-425D-851C-B59C0B79C764}" destId="{109FC101-9A8B-4B51-A4DD-ED61DCA7B0EB}" srcOrd="1" destOrd="0" parTransId="{64B58169-B104-4D84-954B-9B08178E1FF7}" sibTransId="{5871EE83-F84D-4055-8087-BF2E8253DCE9}"/>
    <dgm:cxn modelId="{B0B10C72-EF9B-44A5-B084-7B0F33E51EA8}" type="presOf" srcId="{56BDB488-9A3A-4D9F-AEB5-51D43F5A7508}" destId="{5E578FAF-2144-451E-BB01-85853DA41CF6}" srcOrd="1" destOrd="0" presId="urn:microsoft.com/office/officeart/2005/8/layout/vList4"/>
    <dgm:cxn modelId="{89193F9F-E841-4976-9CA2-AE35D6FACE35}" type="presOf" srcId="{134B062B-2ABE-4B40-A397-B8AB6512BA28}" destId="{5E578FAF-2144-451E-BB01-85853DA41CF6}" srcOrd="1" destOrd="2" presId="urn:microsoft.com/office/officeart/2005/8/layout/vList4"/>
    <dgm:cxn modelId="{F217D0A2-B651-4CAA-BF51-841943D43665}" type="presOf" srcId="{2BEA1A3A-4C61-4AA7-A786-BB263B654869}" destId="{762DDAE8-A449-4697-9D8B-430AA8AA5E04}" srcOrd="1" destOrd="0" presId="urn:microsoft.com/office/officeart/2005/8/layout/vList4"/>
    <dgm:cxn modelId="{4725B0A9-ADB6-413C-9CFD-D35840D21263}" type="presOf" srcId="{E2A13AE1-3FD7-463C-BC3F-277AFE1BC282}" destId="{9F02C639-CE8B-4DAA-9F02-FC8A290FAD29}" srcOrd="1" destOrd="2" presId="urn:microsoft.com/office/officeart/2005/8/layout/vList4"/>
    <dgm:cxn modelId="{3554B2C0-421E-4E48-8CB0-28046E56D669}" type="presOf" srcId="{B9324246-9215-43FE-835D-B85F4667C9B5}" destId="{762DDAE8-A449-4697-9D8B-430AA8AA5E04}" srcOrd="1" destOrd="2" presId="urn:microsoft.com/office/officeart/2005/8/layout/vList4"/>
    <dgm:cxn modelId="{8D377CC7-CD99-458A-AD5B-8EA33BF5DEE6}" type="presOf" srcId="{8196D692-A3A6-4A68-9D5F-0FBB697D34FC}" destId="{5E578FAF-2144-451E-BB01-85853DA41CF6}" srcOrd="1" destOrd="1" presId="urn:microsoft.com/office/officeart/2005/8/layout/vList4"/>
    <dgm:cxn modelId="{0A4BA9CF-7AE7-4B95-AC9F-28D8DBA46397}" type="presOf" srcId="{134B062B-2ABE-4B40-A397-B8AB6512BA28}" destId="{4DABB054-2BD5-4824-B4AB-6BE1BB7CBCA9}" srcOrd="0" destOrd="2" presId="urn:microsoft.com/office/officeart/2005/8/layout/vList4"/>
    <dgm:cxn modelId="{E0E950DA-67EF-4211-9CA4-F32B4149DD29}" srcId="{2BEA1A3A-4C61-4AA7-A786-BB263B654869}" destId="{639EBD6C-7C8B-4523-AE8F-FBB6D733D31E}" srcOrd="0" destOrd="0" parTransId="{2F7D9F7E-938E-4A69-ACA8-1F975311FC73}" sibTransId="{EE1F189F-A5DF-4369-9F7A-A56913167AC1}"/>
    <dgm:cxn modelId="{F98097DE-6971-4A46-A8E8-AE91B032C3B1}" srcId="{B70245CA-D302-425D-851C-B59C0B79C764}" destId="{2BEA1A3A-4C61-4AA7-A786-BB263B654869}" srcOrd="2" destOrd="0" parTransId="{A61744DD-8863-4221-86A9-6091DCECAC4F}" sibTransId="{ECEA7B71-CDD6-44DD-9BE2-4896D0B8BF3F}"/>
    <dgm:cxn modelId="{C9D64EE6-05F6-41AE-8228-EE092E432CDA}" srcId="{56BDB488-9A3A-4D9F-AEB5-51D43F5A7508}" destId="{8196D692-A3A6-4A68-9D5F-0FBB697D34FC}" srcOrd="0" destOrd="0" parTransId="{2E38095A-527C-40C7-8B16-4135C6A90039}" sibTransId="{0F822054-3633-4C87-91E5-2921D38F52CC}"/>
    <dgm:cxn modelId="{9C6443E8-E856-4ECF-96EE-5A08FA3CC9CA}" type="presOf" srcId="{B9324246-9215-43FE-835D-B85F4667C9B5}" destId="{10CFAAAC-5871-4D40-9041-569AC942596C}" srcOrd="0" destOrd="2" presId="urn:microsoft.com/office/officeart/2005/8/layout/vList4"/>
    <dgm:cxn modelId="{2F67ABEC-131D-44E6-B3B6-161C9DAE3FE7}" type="presOf" srcId="{2BEA1A3A-4C61-4AA7-A786-BB263B654869}" destId="{10CFAAAC-5871-4D40-9041-569AC942596C}" srcOrd="0" destOrd="0" presId="urn:microsoft.com/office/officeart/2005/8/layout/vList4"/>
    <dgm:cxn modelId="{EDFA3BF1-7244-4104-8CC6-C9E427E312BF}" srcId="{B70245CA-D302-425D-851C-B59C0B79C764}" destId="{56BDB488-9A3A-4D9F-AEB5-51D43F5A7508}" srcOrd="0" destOrd="0" parTransId="{FF2DEB97-2DBE-45C5-A085-B77EFFA18EF5}" sibTransId="{FBE9CF91-2A8B-4A6F-9403-71EC4403C98F}"/>
    <dgm:cxn modelId="{277F27FC-6C75-4780-909F-00BD33E4D5FE}" type="presOf" srcId="{109FC101-9A8B-4B51-A4DD-ED61DCA7B0EB}" destId="{57F1745C-430E-4ED6-9523-3A8E5EB6B097}" srcOrd="0" destOrd="0" presId="urn:microsoft.com/office/officeart/2005/8/layout/vList4"/>
    <dgm:cxn modelId="{1922C043-46A1-441B-9260-DAD6CD0A18EE}" type="presParOf" srcId="{EA445CC6-E323-4FCB-A9E8-0E6F7FBC6AC2}" destId="{26BBA9E3-7D84-4388-A7DF-528ED3A3927C}" srcOrd="0" destOrd="0" presId="urn:microsoft.com/office/officeart/2005/8/layout/vList4"/>
    <dgm:cxn modelId="{7A38816E-AE85-4430-A93A-BEDCE8C728D8}" type="presParOf" srcId="{26BBA9E3-7D84-4388-A7DF-528ED3A3927C}" destId="{4DABB054-2BD5-4824-B4AB-6BE1BB7CBCA9}" srcOrd="0" destOrd="0" presId="urn:microsoft.com/office/officeart/2005/8/layout/vList4"/>
    <dgm:cxn modelId="{6F37FD28-69A8-4ECF-9156-1493078453F3}" type="presParOf" srcId="{26BBA9E3-7D84-4388-A7DF-528ED3A3927C}" destId="{5609F4C2-9A15-4606-A5C9-70480CFF948E}" srcOrd="1" destOrd="0" presId="urn:microsoft.com/office/officeart/2005/8/layout/vList4"/>
    <dgm:cxn modelId="{E3629C1D-A3B0-4AAA-B13E-0BC7EB1C3BB3}" type="presParOf" srcId="{26BBA9E3-7D84-4388-A7DF-528ED3A3927C}" destId="{5E578FAF-2144-451E-BB01-85853DA41CF6}" srcOrd="2" destOrd="0" presId="urn:microsoft.com/office/officeart/2005/8/layout/vList4"/>
    <dgm:cxn modelId="{391AC313-2DC4-452E-A624-A92B06A97896}" type="presParOf" srcId="{EA445CC6-E323-4FCB-A9E8-0E6F7FBC6AC2}" destId="{17C859E1-D7B6-410F-A7D6-B1801B337285}" srcOrd="1" destOrd="0" presId="urn:microsoft.com/office/officeart/2005/8/layout/vList4"/>
    <dgm:cxn modelId="{903DEBD1-1051-471C-8CFD-27FAA4DFC7DF}" type="presParOf" srcId="{EA445CC6-E323-4FCB-A9E8-0E6F7FBC6AC2}" destId="{0E2F26FD-98DB-4FE5-8F8C-BBBF1D9F34BB}" srcOrd="2" destOrd="0" presId="urn:microsoft.com/office/officeart/2005/8/layout/vList4"/>
    <dgm:cxn modelId="{6EACECC3-3312-4C31-BC7C-3C09DD68F0A2}" type="presParOf" srcId="{0E2F26FD-98DB-4FE5-8F8C-BBBF1D9F34BB}" destId="{57F1745C-430E-4ED6-9523-3A8E5EB6B097}" srcOrd="0" destOrd="0" presId="urn:microsoft.com/office/officeart/2005/8/layout/vList4"/>
    <dgm:cxn modelId="{389930AB-D1C4-45B7-B250-30CFD0ADB888}" type="presParOf" srcId="{0E2F26FD-98DB-4FE5-8F8C-BBBF1D9F34BB}" destId="{37C524B8-D6E8-4C0A-BB8B-08C0576E74F3}" srcOrd="1" destOrd="0" presId="urn:microsoft.com/office/officeart/2005/8/layout/vList4"/>
    <dgm:cxn modelId="{2DA176B5-0005-41F9-82A6-9F0D193D9E96}" type="presParOf" srcId="{0E2F26FD-98DB-4FE5-8F8C-BBBF1D9F34BB}" destId="{9F02C639-CE8B-4DAA-9F02-FC8A290FAD29}" srcOrd="2" destOrd="0" presId="urn:microsoft.com/office/officeart/2005/8/layout/vList4"/>
    <dgm:cxn modelId="{61A4B1C8-390B-41E0-8B36-19A08FFA3D7B}" type="presParOf" srcId="{EA445CC6-E323-4FCB-A9E8-0E6F7FBC6AC2}" destId="{498B9FE7-453E-44D0-A2B1-36833BFBF5B9}" srcOrd="3" destOrd="0" presId="urn:microsoft.com/office/officeart/2005/8/layout/vList4"/>
    <dgm:cxn modelId="{9ACBDD31-53E6-49F3-80E6-FF74A45A33DC}" type="presParOf" srcId="{EA445CC6-E323-4FCB-A9E8-0E6F7FBC6AC2}" destId="{DA5FED12-79BF-4017-BDE7-C61A829010BF}" srcOrd="4" destOrd="0" presId="urn:microsoft.com/office/officeart/2005/8/layout/vList4"/>
    <dgm:cxn modelId="{B4B8F0C1-8D34-4113-84B4-5200FF45B8ED}" type="presParOf" srcId="{DA5FED12-79BF-4017-BDE7-C61A829010BF}" destId="{10CFAAAC-5871-4D40-9041-569AC942596C}" srcOrd="0" destOrd="0" presId="urn:microsoft.com/office/officeart/2005/8/layout/vList4"/>
    <dgm:cxn modelId="{93DD58FB-8FC9-4981-B1A8-F76D30C127A5}" type="presParOf" srcId="{DA5FED12-79BF-4017-BDE7-C61A829010BF}" destId="{78272B51-F2F9-4D1F-930B-BBFF6074CB19}" srcOrd="1" destOrd="0" presId="urn:microsoft.com/office/officeart/2005/8/layout/vList4"/>
    <dgm:cxn modelId="{5A117120-D317-4142-A0F6-4816A33C06C5}" type="presParOf" srcId="{DA5FED12-79BF-4017-BDE7-C61A829010BF}" destId="{762DDAE8-A449-4697-9D8B-430AA8AA5E0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BB054-2BD5-4824-B4AB-6BE1BB7CBCA9}">
      <dsp:nvSpPr>
        <dsp:cNvPr id="0" name=""/>
        <dsp:cNvSpPr/>
      </dsp:nvSpPr>
      <dsp:spPr>
        <a:xfrm>
          <a:off x="0" y="0"/>
          <a:ext cx="7803780" cy="15983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 err="1"/>
            <a:t>Reliable</a:t>
          </a:r>
          <a:r>
            <a:rPr lang="es-ES" sz="3100" kern="1200" dirty="0"/>
            <a:t> software </a:t>
          </a:r>
          <a:r>
            <a:rPr lang="es-ES" sz="3100" kern="1200" dirty="0" err="1"/>
            <a:t>stack</a:t>
          </a:r>
          <a:endParaRPr lang="es-ES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 err="1"/>
            <a:t>Custom</a:t>
          </a:r>
          <a:r>
            <a:rPr lang="es-ES" sz="2400" kern="1200" dirty="0"/>
            <a:t> </a:t>
          </a:r>
          <a:r>
            <a:rPr lang="es-ES" sz="2400" kern="1200" dirty="0" err="1"/>
            <a:t>Rootfs</a:t>
          </a:r>
          <a:r>
            <a:rPr lang="es-ES" sz="2400" kern="1200" dirty="0"/>
            <a:t> </a:t>
          </a:r>
          <a:r>
            <a:rPr lang="es-ES" sz="2400" kern="1200" dirty="0" err="1"/>
            <a:t>mounted</a:t>
          </a:r>
          <a:r>
            <a:rPr lang="es-ES" sz="2400" kern="1200" dirty="0"/>
            <a:t> in RAM Disk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/>
            <a:t>Full control </a:t>
          </a:r>
          <a:r>
            <a:rPr lang="es-ES" sz="2400" kern="1200" dirty="0" err="1"/>
            <a:t>over</a:t>
          </a:r>
          <a:r>
            <a:rPr lang="es-ES" sz="2400" kern="1200" dirty="0"/>
            <a:t> ethernet link</a:t>
          </a:r>
        </a:p>
      </dsp:txBody>
      <dsp:txXfrm>
        <a:off x="1720595" y="0"/>
        <a:ext cx="6083184" cy="1598397"/>
      </dsp:txXfrm>
    </dsp:sp>
    <dsp:sp modelId="{5609F4C2-9A15-4606-A5C9-70480CFF948E}">
      <dsp:nvSpPr>
        <dsp:cNvPr id="0" name=""/>
        <dsp:cNvSpPr/>
      </dsp:nvSpPr>
      <dsp:spPr>
        <a:xfrm>
          <a:off x="159839" y="159839"/>
          <a:ext cx="1560756" cy="12787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1"/>
              </a:ext>
            </a:extLst>
          </a:blip>
          <a:srcRect/>
          <a:stretch>
            <a:fillRect t="-10000" b="-10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7F1745C-430E-4ED6-9523-3A8E5EB6B097}">
      <dsp:nvSpPr>
        <dsp:cNvPr id="0" name=""/>
        <dsp:cNvSpPr/>
      </dsp:nvSpPr>
      <dsp:spPr>
        <a:xfrm>
          <a:off x="0" y="1758237"/>
          <a:ext cx="7803780" cy="15983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 err="1"/>
            <a:t>Upgradeability</a:t>
          </a:r>
          <a:endParaRPr lang="es-ES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 err="1"/>
            <a:t>Update</a:t>
          </a:r>
          <a:r>
            <a:rPr lang="es-ES" sz="2400" kern="1200" dirty="0"/>
            <a:t> </a:t>
          </a:r>
          <a:r>
            <a:rPr lang="es-ES" sz="2400" kern="1200" dirty="0" err="1"/>
            <a:t>from</a:t>
          </a:r>
          <a:r>
            <a:rPr lang="es-ES" sz="2400" kern="1200" dirty="0"/>
            <a:t> DAQ </a:t>
          </a:r>
          <a:r>
            <a:rPr lang="es-ES" sz="2400" kern="1200" dirty="0" err="1"/>
            <a:t>for</a:t>
          </a:r>
          <a:r>
            <a:rPr lang="es-ES" sz="2400" kern="1200" dirty="0"/>
            <a:t> </a:t>
          </a:r>
          <a:r>
            <a:rPr lang="es-ES" sz="2400" kern="1200" dirty="0" err="1"/>
            <a:t>all</a:t>
          </a:r>
          <a:r>
            <a:rPr lang="es-ES" sz="2400" kern="1200" dirty="0"/>
            <a:t> </a:t>
          </a:r>
          <a:r>
            <a:rPr lang="es-ES" sz="2400" kern="1200" dirty="0" err="1"/>
            <a:t>electronics</a:t>
          </a:r>
          <a:r>
            <a:rPr lang="es-ES" sz="2400" kern="1200" dirty="0"/>
            <a:t> </a:t>
          </a:r>
          <a:r>
            <a:rPr lang="es-ES" sz="2400" kern="1200" dirty="0" err="1"/>
            <a:t>boards</a:t>
          </a:r>
          <a:endParaRPr lang="es-E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 err="1"/>
            <a:t>Protected</a:t>
          </a:r>
          <a:r>
            <a:rPr lang="es-ES" sz="2400" kern="1200" dirty="0"/>
            <a:t> QSPI </a:t>
          </a:r>
          <a:r>
            <a:rPr lang="es-ES" sz="2400" kern="1200" dirty="0" err="1"/>
            <a:t>zone</a:t>
          </a:r>
          <a:r>
            <a:rPr lang="es-ES" sz="2400" kern="1200" dirty="0"/>
            <a:t> in case </a:t>
          </a:r>
          <a:r>
            <a:rPr lang="es-ES" sz="2400" kern="1200" dirty="0" err="1"/>
            <a:t>of</a:t>
          </a:r>
          <a:r>
            <a:rPr lang="es-ES" sz="2400" kern="1200" dirty="0"/>
            <a:t> </a:t>
          </a:r>
          <a:r>
            <a:rPr lang="es-ES" sz="2400" kern="1200" dirty="0" err="1"/>
            <a:t>failed</a:t>
          </a:r>
          <a:r>
            <a:rPr lang="es-ES" sz="2400" kern="1200" dirty="0"/>
            <a:t> </a:t>
          </a:r>
          <a:r>
            <a:rPr lang="es-ES" sz="2400" kern="1200" dirty="0" err="1"/>
            <a:t>update</a:t>
          </a:r>
          <a:endParaRPr lang="es-ES" sz="2400" kern="1200" dirty="0"/>
        </a:p>
      </dsp:txBody>
      <dsp:txXfrm>
        <a:off x="1720595" y="1758237"/>
        <a:ext cx="6083184" cy="1598397"/>
      </dsp:txXfrm>
    </dsp:sp>
    <dsp:sp modelId="{37C524B8-D6E8-4C0A-BB8B-08C0576E74F3}">
      <dsp:nvSpPr>
        <dsp:cNvPr id="0" name=""/>
        <dsp:cNvSpPr/>
      </dsp:nvSpPr>
      <dsp:spPr>
        <a:xfrm>
          <a:off x="159839" y="1918076"/>
          <a:ext cx="1560756" cy="12787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0000" b="-10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0CFAAAC-5871-4D40-9041-569AC942596C}">
      <dsp:nvSpPr>
        <dsp:cNvPr id="0" name=""/>
        <dsp:cNvSpPr/>
      </dsp:nvSpPr>
      <dsp:spPr>
        <a:xfrm>
          <a:off x="0" y="3516474"/>
          <a:ext cx="7803780" cy="15983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 err="1"/>
            <a:t>Failover</a:t>
          </a:r>
          <a:r>
            <a:rPr lang="es-ES" sz="3100" kern="1200" dirty="0"/>
            <a:t> </a:t>
          </a:r>
          <a:r>
            <a:rPr lang="es-ES" sz="3100" kern="1200" dirty="0" err="1"/>
            <a:t>mechanisms</a:t>
          </a:r>
          <a:endParaRPr lang="es-ES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 err="1"/>
            <a:t>Automatic</a:t>
          </a:r>
          <a:r>
            <a:rPr lang="es-ES" sz="2400" kern="1200" dirty="0"/>
            <a:t> </a:t>
          </a:r>
          <a:r>
            <a:rPr lang="es-ES" sz="2400" kern="1200" dirty="0" err="1"/>
            <a:t>network</a:t>
          </a:r>
          <a:r>
            <a:rPr lang="es-ES" sz="2400" kern="1200" dirty="0"/>
            <a:t> interface </a:t>
          </a:r>
          <a:r>
            <a:rPr lang="es-ES" sz="2400" kern="1200" dirty="0" err="1"/>
            <a:t>switching</a:t>
          </a:r>
          <a:endParaRPr lang="es-E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 err="1"/>
            <a:t>Bootup</a:t>
          </a:r>
          <a:r>
            <a:rPr lang="es-ES" sz="2400" kern="1200" dirty="0"/>
            <a:t> </a:t>
          </a:r>
          <a:r>
            <a:rPr lang="es-ES" sz="2400" kern="1200" dirty="0" err="1"/>
            <a:t>procedure</a:t>
          </a:r>
          <a:r>
            <a:rPr lang="es-ES" sz="2400" kern="1200" dirty="0"/>
            <a:t> </a:t>
          </a:r>
          <a:r>
            <a:rPr lang="es-ES" sz="2400" kern="1200" dirty="0" err="1"/>
            <a:t>from</a:t>
          </a:r>
          <a:r>
            <a:rPr lang="es-ES" sz="2400" kern="1200" dirty="0"/>
            <a:t> </a:t>
          </a:r>
          <a:r>
            <a:rPr lang="es-ES" sz="2400" kern="1200" dirty="0" err="1"/>
            <a:t>redundant</a:t>
          </a:r>
          <a:r>
            <a:rPr lang="es-ES" sz="2400" kern="1200" dirty="0"/>
            <a:t> </a:t>
          </a:r>
          <a:r>
            <a:rPr lang="es-ES" sz="2400" kern="1200" dirty="0" err="1"/>
            <a:t>sources</a:t>
          </a:r>
          <a:endParaRPr lang="es-ES" sz="2400" kern="1200" dirty="0"/>
        </a:p>
      </dsp:txBody>
      <dsp:txXfrm>
        <a:off x="1720595" y="3516474"/>
        <a:ext cx="6083184" cy="1598397"/>
      </dsp:txXfrm>
    </dsp:sp>
    <dsp:sp modelId="{78272B51-F2F9-4D1F-930B-BBFF6074CB19}">
      <dsp:nvSpPr>
        <dsp:cNvPr id="0" name=""/>
        <dsp:cNvSpPr/>
      </dsp:nvSpPr>
      <dsp:spPr>
        <a:xfrm>
          <a:off x="159839" y="3676314"/>
          <a:ext cx="1560756" cy="12787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t="-10000" b="-10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6DF5C-E53A-4172-BD74-19D09CE4491E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3C081-83B6-44B0-B89A-A9C27C275A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337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done as </a:t>
            </a:r>
            <a:r>
              <a:rPr lang="es-ES" dirty="0" err="1"/>
              <a:t>part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efforts</a:t>
            </a:r>
            <a:r>
              <a:rPr lang="es-ES" dirty="0"/>
              <a:t> in </a:t>
            </a:r>
            <a:r>
              <a:rPr lang="es-ES" dirty="0" err="1"/>
              <a:t>Hyper-Kamiokande</a:t>
            </a:r>
            <a:r>
              <a:rPr lang="es-ES" dirty="0"/>
              <a:t> </a:t>
            </a:r>
            <a:r>
              <a:rPr lang="es-ES" dirty="0" err="1"/>
              <a:t>collaboration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build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successor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Super-</a:t>
            </a:r>
            <a:r>
              <a:rPr lang="es-ES" dirty="0" err="1"/>
              <a:t>Kaiokande</a:t>
            </a:r>
            <a:r>
              <a:rPr lang="es-ES" dirty="0"/>
              <a:t>.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focuses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one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electronic</a:t>
            </a:r>
            <a:r>
              <a:rPr lang="es-ES" dirty="0"/>
              <a:t> </a:t>
            </a:r>
            <a:r>
              <a:rPr lang="es-ES" dirty="0" err="1"/>
              <a:t>boards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front-end</a:t>
            </a:r>
            <a:r>
              <a:rPr lang="es-ES" dirty="0"/>
              <a:t>: </a:t>
            </a:r>
            <a:r>
              <a:rPr lang="es-ES" dirty="0" err="1"/>
              <a:t>the</a:t>
            </a:r>
            <a:r>
              <a:rPr lang="es-ES" dirty="0"/>
              <a:t> DPB.  The </a:t>
            </a:r>
            <a:r>
              <a:rPr lang="es-ES" dirty="0" err="1"/>
              <a:t>reason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board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exist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challenges</a:t>
            </a:r>
            <a:r>
              <a:rPr lang="es-ES" dirty="0"/>
              <a:t> </a:t>
            </a:r>
            <a:r>
              <a:rPr lang="es-ES" dirty="0" err="1"/>
              <a:t>found</a:t>
            </a:r>
            <a:r>
              <a:rPr lang="es-ES" dirty="0"/>
              <a:t>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…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389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5A718-7E7F-00C3-C1E6-568AD0C53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D76B3D1-A87C-F749-34EB-122DC206D1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275DFB2-B09C-9340-2B8A-4ABF1B6D95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744C6CD-513F-974F-8E7B-E35F74768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4395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F288E-03C3-8657-F23B-E4CA70814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6593FD7-1197-C435-26DD-BF8FC0847E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0D3CE62-9B29-9952-4C38-92FE393173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BBA3665-54E2-1878-45CB-B692621227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8538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5D5FD-7CE3-C394-4454-16AA430D9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6C636CE-1CBD-3F60-1C59-E434430218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8474F4B-B4FC-F66C-C0A1-175D66E5AF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DEA1544-136A-0AB7-7509-8DA655126C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510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FC534-0DAA-CC52-7989-BF834EBB2C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43CCF13-4B77-9C6C-8E38-A61888C8F5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6DD06B-5226-D27B-D98E-C1EEE5ADDA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1DE6E9F-4BB9-460A-4042-1231CD4604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7105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4188-213D-13F2-E369-0BE906C0B8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CCF5D19-15BC-CC64-84BA-39E2C2DFDD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9AA61D0-398C-6DC2-B0CA-2F9F376B20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3DBDC07-114C-4A2A-77AC-E48ADF871C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5372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B6ADD-2A8D-629E-2AD3-5650D9CC2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3EFD668-EE25-9C0E-15E7-2873C73514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90F58EE-B5E2-0124-F628-195AEFDC02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992F36D-73AE-CFA4-17CC-97A8C7448A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2403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FE1B9-8E76-94EA-A857-9C0523DCA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8988385-4629-0A45-3920-D967724B1B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00DA8FC-5E74-F6EF-C6F6-C7D82C08F0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2D18D80-342A-F0C7-3482-207F6E95B2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606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9897B-B749-3109-F394-94012725A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C01C146-5EBF-B59A-403A-33E4BF3A9A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6BEEA81-93F9-8D78-D9A1-5FBEAC443E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9169BD9-4C76-0BF8-6074-03B8F59F3A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42071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8EA62-53CC-E01F-036B-974822DB6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D3162E8-1BE1-E982-A049-A8B89DB9B1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E918CBC-F7BC-E032-7F1A-BAAD0365E6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159BE4D-C8C6-B439-13A5-FE36B7A5A8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63891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C9E31-4559-1F92-641F-0F4C42348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8CAB9C4-ECE4-E109-F90D-6CB863B698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CB3C516-F25B-33F9-ABC9-2B483580E0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59D203B-7CD0-D9DD-A990-1BF0FE1610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4734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understand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software, </a:t>
            </a:r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know</a:t>
            </a:r>
            <a:r>
              <a:rPr lang="es-ES" dirty="0"/>
              <a:t> </a:t>
            </a:r>
            <a:r>
              <a:rPr lang="es-ES" dirty="0" err="1"/>
              <a:t>what</a:t>
            </a:r>
            <a:r>
              <a:rPr lang="es-ES" dirty="0"/>
              <a:t> </a:t>
            </a:r>
            <a:r>
              <a:rPr lang="es-ES" dirty="0" err="1"/>
              <a:t>kind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CPUs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front-end</a:t>
            </a:r>
            <a:r>
              <a:rPr lang="es-ES" dirty="0"/>
              <a:t> </a:t>
            </a:r>
            <a:r>
              <a:rPr lang="es-ES" dirty="0" err="1"/>
              <a:t>electronics</a:t>
            </a:r>
            <a:r>
              <a:rPr lang="es-ES" dirty="0"/>
              <a:t>, so </a:t>
            </a:r>
            <a:r>
              <a:rPr lang="es-ES" dirty="0" err="1"/>
              <a:t>let’s</a:t>
            </a:r>
            <a:r>
              <a:rPr lang="es-ES" dirty="0"/>
              <a:t> </a:t>
            </a:r>
            <a:r>
              <a:rPr lang="es-ES" dirty="0" err="1"/>
              <a:t>take</a:t>
            </a:r>
            <a:r>
              <a:rPr lang="es-ES" dirty="0"/>
              <a:t> a </a:t>
            </a:r>
            <a:r>
              <a:rPr lang="es-ES" dirty="0" err="1"/>
              <a:t>closer</a:t>
            </a:r>
            <a:r>
              <a:rPr lang="es-ES" dirty="0"/>
              <a:t> look </a:t>
            </a:r>
            <a:r>
              <a:rPr lang="es-ES" dirty="0" err="1"/>
              <a:t>into</a:t>
            </a:r>
            <a:r>
              <a:rPr lang="es-ES" dirty="0"/>
              <a:t> a </a:t>
            </a:r>
            <a:r>
              <a:rPr lang="es-ES" dirty="0" err="1"/>
              <a:t>vessel</a:t>
            </a:r>
            <a:r>
              <a:rPr lang="es-ES" dirty="0"/>
              <a:t>…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08713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684512-00EF-60B8-8AEA-B19F5771B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3C2EB36-1B8C-1521-06CB-7AF3701BC0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C81E657-2226-C30E-83EF-B8992BAC5C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74BDFF1-4985-A1AD-99F2-6983B5468D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41850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45FEC-C12E-63C7-E021-959FDF7EB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96F664-BF89-8EA9-75AA-8D8B6A6969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B7427AC-4904-031C-F069-55219BD453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13324C2-A9B6-EC96-D9C5-CE2FA9E108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01174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7E53B-5E65-B04E-3B67-CDB61BF55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445A947-5EAC-C19F-EE2F-254CC1C000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5987FAF-3493-C55C-5FEC-8D5198E7EE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9F3802E-B181-09B8-66C4-FE5E460B07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983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And </a:t>
            </a:r>
            <a:r>
              <a:rPr lang="es-ES" dirty="0" err="1"/>
              <a:t>finally</a:t>
            </a:r>
            <a:r>
              <a:rPr lang="es-ES" dirty="0"/>
              <a:t>, </a:t>
            </a:r>
            <a:r>
              <a:rPr lang="es-ES" dirty="0" err="1"/>
              <a:t>the</a:t>
            </a:r>
            <a:r>
              <a:rPr lang="es-ES" dirty="0"/>
              <a:t> DPB, </a:t>
            </a:r>
            <a:r>
              <a:rPr lang="es-ES" dirty="0" err="1"/>
              <a:t>the</a:t>
            </a:r>
            <a:r>
              <a:rPr lang="es-ES" dirty="0"/>
              <a:t>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2663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67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0D990-236F-DFB5-EFAE-7CF15FFFC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21FCE81-6939-F3F2-0437-9A4CFFD96D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B392F80-8755-ABCC-F3AF-E0AAE041C7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 Will </a:t>
            </a:r>
            <a:r>
              <a:rPr lang="es-ES" dirty="0" err="1"/>
              <a:t>begin</a:t>
            </a:r>
            <a:r>
              <a:rPr lang="es-ES" dirty="0"/>
              <a:t> </a:t>
            </a:r>
            <a:r>
              <a:rPr lang="es-ES" dirty="0" err="1"/>
              <a:t>explaining</a:t>
            </a:r>
            <a:r>
              <a:rPr lang="es-ES" dirty="0"/>
              <a:t> </a:t>
            </a:r>
            <a:r>
              <a:rPr lang="es-ES" dirty="0" err="1"/>
              <a:t>what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PL </a:t>
            </a:r>
            <a:r>
              <a:rPr lang="es-ES" dirty="0" err="1"/>
              <a:t>part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DPB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7B4534C-4495-E6A1-5276-5F7AAC6CCB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4091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FD76F-9DCF-2041-269A-CA6658244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7E7592A-5EE9-798E-8FE3-6044D63E1C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100E5A3-88D6-393A-B08F-4B7E70B95A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FE5E016-595F-2E85-A79C-4D000064EF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9597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A9655-CD51-C250-8DC0-58F874C28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99505D4-0794-CC6A-E07F-D15B617524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1EFD6F5-0E47-731E-5E99-BA5881138C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F301764-CE01-CDD8-C709-7BF0EBA7F8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8916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1D416-2FDE-2BA4-ABDC-1093611F1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132F5FC-0873-509A-B47A-AE7EE2A4FA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C0CEC18-46B4-BDFE-AF4E-C6260A73B4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902E4CC-4D75-E955-BA55-2E34B1CBC4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0490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897D6-DD14-52EE-4DCB-3F7C1514C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2AD9D9A-1948-E7D0-2BCC-BD38996711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183A1FB-BC60-BE84-788B-020F6E82F3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3C1C8B-C744-C3D1-31B9-47A83039C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A3C081-83B6-44B0-B89A-A9C27C275ACF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6928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9BE4F6-7EE4-BE8D-5E19-8F9601C7B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C65337E-DC81-04C7-9E7B-88D8E1C514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4AC78D-083C-5818-CF63-6914A3D58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B7D6B3-E8A7-4FD7-ACDF-3A7B7FA34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D645DD-6E1E-7E85-1880-BE26A3DDE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4458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C9AEA5-E04C-4B23-A415-986C745D8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020132B-5D4A-40BB-AD7B-4E08D3A377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0E97DA-B8C8-C267-8886-0DFF3314F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0815C9-CD45-3A65-1487-DB1BAA72D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0CD2910-8E8E-5AC5-B86F-FA2CE0EBE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17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171E473-5288-AF90-312B-7E674BAB3A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571F443-D07C-32D4-8342-0948450DC1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81DB0C8-A7A4-7EFF-8358-5A70C3B9B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73B0E8-1C98-170B-D104-E4C7A037A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A99661-0734-91FB-74D0-CC8986874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7127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1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70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88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11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45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2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1" y="1066802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42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99" y="1023409"/>
            <a:ext cx="2693460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799" y="1449917"/>
            <a:ext cx="2693460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5" y="1023409"/>
            <a:ext cx="2694516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5" y="1449917"/>
            <a:ext cx="2694516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63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611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19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1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6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6"/>
            <a:ext cx="2005541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52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44F10C-37E6-ECD8-4C35-D36F58AB2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40E9C4-E5C2-1AC1-63D1-B93217931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444FA7-E4A2-3056-603F-3DE5DA030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9A65BB-EFAA-2D5F-4DD2-43CC712D8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533EE2-15C0-16CB-6BF9-D636FD67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06750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2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7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87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055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4"/>
            <a:ext cx="1371601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4"/>
            <a:ext cx="4013199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37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B51FED-16C6-A14D-26F8-7AAD5E13B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3D01D7-5257-3CF4-171E-B8893928F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474EC2-56AF-55A4-4596-9D742B57B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7C4A3F-12FB-507B-B258-28DBB023A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AAEBB4-C60F-11FF-29B5-9657A9199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744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6745F3-F7CB-D295-5EFC-68BC85647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D33540-8FF4-8490-85AE-06731A0DD7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1207C76-8BA0-1369-F061-3A75117EC4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EF41BEB-FCAB-00E0-48BE-0CAAA515E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B8440B-EFD4-9DCA-FA1D-85740D774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35E9D06-ECED-FA67-948B-F1D6476A9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981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0A6213-FA8E-860B-D885-89C4728B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E82BE1-0D87-80B3-2600-376BD9958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AE06A5-2CAA-E519-2FA4-917475849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4FBD95B-F87B-ACB7-2BD9-E4F4744EFD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681163"/>
            <a:ext cx="51831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C481001-38AB-0264-080E-9DD17D1C37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183189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D15A2DE-D8AD-39A9-FD6B-A64C7F11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8B17D0A-D4FC-2DBA-ABBE-8AB93EC92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6CC6AC8-6BD3-C42F-31C6-F10A23575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6909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3559AA-307A-7928-E5BD-333C86E47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9266F90-BCFA-A611-D99C-2534AEB1D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4747DA0-D239-09E8-F720-3BE1CF66A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A3745EF-63C4-D027-3749-0EA4ABFC2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994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0EC35D3-A678-FD71-046C-6D03B2F0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6DEBE03-9FEC-9121-3073-37B5984BA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86E3F47-9897-E4E3-B6EE-4C774D705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8111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95C8C3-4DB3-5AFB-E4D3-A1E88EA5D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AA8632-E80E-36A3-DC91-E9FF3DAF0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90" y="987427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A8AAAA-E8C9-13B2-E31D-56ABE774D6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9E27263-BC4A-5682-4FDC-1A24858E1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4583582-1F2A-2B85-E9CE-87259914D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17CF8CC-75A1-A29C-0FD0-3584A9FE0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252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AD9171-79F1-0009-2FA7-70E32131F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03B5BE1-6B69-C0A4-CAA7-8998E923F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90" y="987427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E28DD2F-1BA1-F8D1-987A-29684E5C0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94B5295-E2E4-71F0-B7D4-E6FACBEAC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51EE63-8551-1334-0396-0535EB475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F8D07D-A235-A48C-BBD4-4D77CC74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654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6F19A8E-8854-B9EF-031B-90CE3E8B2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1217FF-B65E-2D75-8002-7C8D58C6D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D934AB-F759-B590-9F7B-F5003A7284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2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8DF038-EC6B-4617-A0F2-EC07342027CA}" type="datetimeFigureOut">
              <a:rPr lang="es-ES" smtClean="0"/>
              <a:t>25/05/2026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3DB25C-203C-A693-6A76-5FE90893C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18D5AF-F0CF-D2B3-C639-72012C691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E08C1F-F5BC-4604-8E67-E0FF805AF6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736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1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2"/>
            <a:ext cx="5486401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9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1" y="4237569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9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10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sv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7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4.png"/><Relationship Id="rId3" Type="http://schemas.openxmlformats.org/officeDocument/2006/relationships/image" Target="../media/image8.svg"/><Relationship Id="rId21" Type="http://schemas.openxmlformats.org/officeDocument/2006/relationships/image" Target="../media/image350.png"/><Relationship Id="rId7" Type="http://schemas.openxmlformats.org/officeDocument/2006/relationships/image" Target="../media/image33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40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0.png"/><Relationship Id="rId5" Type="http://schemas.openxmlformats.org/officeDocument/2006/relationships/image" Target="../media/image32.png"/><Relationship Id="rId15" Type="http://schemas.openxmlformats.org/officeDocument/2006/relationships/slide" Target="slide20.xml"/><Relationship Id="rId19" Type="http://schemas.openxmlformats.org/officeDocument/2006/relationships/image" Target="../media/image34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7.png"/><Relationship Id="rId4" Type="http://schemas.openxmlformats.org/officeDocument/2006/relationships/hyperlink" Target="http://wiki.zeromq.org/blog:zero-cop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sv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8437" y="1"/>
            <a:ext cx="1750819" cy="2025155"/>
          </a:xfrm>
          <a:custGeom>
            <a:avLst/>
            <a:gdLst/>
            <a:ahLst/>
            <a:cxnLst/>
            <a:rect l="l" t="t" r="r" b="b"/>
            <a:pathLst>
              <a:path w="2626229" h="3037733">
                <a:moveTo>
                  <a:pt x="0" y="0"/>
                </a:moveTo>
                <a:lnTo>
                  <a:pt x="2626229" y="0"/>
                </a:lnTo>
                <a:lnTo>
                  <a:pt x="2626229" y="3037733"/>
                </a:lnTo>
                <a:lnTo>
                  <a:pt x="0" y="30377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ES" sz="1200"/>
          </a:p>
        </p:txBody>
      </p:sp>
      <p:sp>
        <p:nvSpPr>
          <p:cNvPr id="3" name="Freeform 3"/>
          <p:cNvSpPr/>
          <p:nvPr/>
        </p:nvSpPr>
        <p:spPr>
          <a:xfrm>
            <a:off x="8460829" y="261902"/>
            <a:ext cx="1625410" cy="1625410"/>
          </a:xfrm>
          <a:custGeom>
            <a:avLst/>
            <a:gdLst/>
            <a:ahLst/>
            <a:cxnLst/>
            <a:rect l="l" t="t" r="r" b="b"/>
            <a:pathLst>
              <a:path w="2438115" h="2438115">
                <a:moveTo>
                  <a:pt x="0" y="0"/>
                </a:moveTo>
                <a:lnTo>
                  <a:pt x="2438115" y="0"/>
                </a:lnTo>
                <a:lnTo>
                  <a:pt x="2438115" y="2438115"/>
                </a:lnTo>
                <a:lnTo>
                  <a:pt x="0" y="24381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ES" sz="1200"/>
          </a:p>
        </p:txBody>
      </p:sp>
      <p:sp>
        <p:nvSpPr>
          <p:cNvPr id="4" name="Freeform 4"/>
          <p:cNvSpPr/>
          <p:nvPr/>
        </p:nvSpPr>
        <p:spPr>
          <a:xfrm>
            <a:off x="10086239" y="2139911"/>
            <a:ext cx="2155214" cy="2782553"/>
          </a:xfrm>
          <a:custGeom>
            <a:avLst/>
            <a:gdLst/>
            <a:ahLst/>
            <a:cxnLst/>
            <a:rect l="l" t="t" r="r" b="b"/>
            <a:pathLst>
              <a:path w="3232821" h="4173830">
                <a:moveTo>
                  <a:pt x="0" y="0"/>
                </a:moveTo>
                <a:lnTo>
                  <a:pt x="3232821" y="0"/>
                </a:lnTo>
                <a:lnTo>
                  <a:pt x="3232821" y="4173830"/>
                </a:lnTo>
                <a:lnTo>
                  <a:pt x="0" y="417383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sz="1200"/>
          </a:p>
        </p:txBody>
      </p:sp>
      <p:sp>
        <p:nvSpPr>
          <p:cNvPr id="5" name="Freeform 5"/>
          <p:cNvSpPr/>
          <p:nvPr/>
        </p:nvSpPr>
        <p:spPr>
          <a:xfrm rot="5400000">
            <a:off x="1673178" y="-1342418"/>
            <a:ext cx="607138" cy="4226911"/>
          </a:xfrm>
          <a:custGeom>
            <a:avLst/>
            <a:gdLst/>
            <a:ahLst/>
            <a:cxnLst/>
            <a:rect l="l" t="t" r="r" b="b"/>
            <a:pathLst>
              <a:path w="910707" h="6340366">
                <a:moveTo>
                  <a:pt x="0" y="0"/>
                </a:moveTo>
                <a:lnTo>
                  <a:pt x="910707" y="0"/>
                </a:lnTo>
                <a:lnTo>
                  <a:pt x="910707" y="6340366"/>
                </a:lnTo>
                <a:lnTo>
                  <a:pt x="0" y="634036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sz="1200"/>
          </a:p>
        </p:txBody>
      </p:sp>
      <p:sp>
        <p:nvSpPr>
          <p:cNvPr id="7" name="Freeform 7"/>
          <p:cNvSpPr/>
          <p:nvPr/>
        </p:nvSpPr>
        <p:spPr>
          <a:xfrm>
            <a:off x="176490" y="5559577"/>
            <a:ext cx="2999185" cy="749797"/>
          </a:xfrm>
          <a:custGeom>
            <a:avLst/>
            <a:gdLst/>
            <a:ahLst/>
            <a:cxnLst/>
            <a:rect l="l" t="t" r="r" b="b"/>
            <a:pathLst>
              <a:path w="4498778" h="1124695">
                <a:moveTo>
                  <a:pt x="0" y="0"/>
                </a:moveTo>
                <a:lnTo>
                  <a:pt x="4498778" y="0"/>
                </a:lnTo>
                <a:lnTo>
                  <a:pt x="4498778" y="1124694"/>
                </a:lnTo>
                <a:lnTo>
                  <a:pt x="0" y="112469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s-ES" sz="1200"/>
          </a:p>
        </p:txBody>
      </p:sp>
      <p:sp>
        <p:nvSpPr>
          <p:cNvPr id="8" name="Freeform 8"/>
          <p:cNvSpPr/>
          <p:nvPr/>
        </p:nvSpPr>
        <p:spPr>
          <a:xfrm>
            <a:off x="6423133" y="5559579"/>
            <a:ext cx="2343496" cy="832507"/>
          </a:xfrm>
          <a:custGeom>
            <a:avLst/>
            <a:gdLst/>
            <a:ahLst/>
            <a:cxnLst/>
            <a:rect l="l" t="t" r="r" b="b"/>
            <a:pathLst>
              <a:path w="3272759" h="1065937">
                <a:moveTo>
                  <a:pt x="0" y="0"/>
                </a:moveTo>
                <a:lnTo>
                  <a:pt x="3272758" y="0"/>
                </a:lnTo>
                <a:lnTo>
                  <a:pt x="3272758" y="1065936"/>
                </a:lnTo>
                <a:lnTo>
                  <a:pt x="0" y="106593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s-ES" sz="1200"/>
          </a:p>
        </p:txBody>
      </p:sp>
      <p:sp>
        <p:nvSpPr>
          <p:cNvPr id="11" name="TextBox 11"/>
          <p:cNvSpPr txBox="1"/>
          <p:nvPr/>
        </p:nvSpPr>
        <p:spPr>
          <a:xfrm>
            <a:off x="357384" y="2303611"/>
            <a:ext cx="9080417" cy="20557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An OS-based Software Architecture for reliable front-end data readout in the Hyper-</a:t>
            </a:r>
            <a:r>
              <a:rPr lang="en-US" sz="3466" spc="-429" dirty="0" err="1">
                <a:solidFill>
                  <a:srgbClr val="05061C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Kamiokande</a:t>
            </a:r>
            <a:r>
              <a:rPr lang="en-US" sz="3466" spc="-429" dirty="0">
                <a:solidFill>
                  <a:srgbClr val="05061C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Experiment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12358" y="1741708"/>
            <a:ext cx="4449928" cy="40299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5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961" b="1" dirty="0">
                <a:solidFill>
                  <a:srgbClr val="FBFEFE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 </a:t>
            </a:r>
            <a:r>
              <a:rPr lang="en-US" sz="1961" b="1" dirty="0" err="1">
                <a:solidFill>
                  <a:srgbClr val="FBFEFE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Universitat</a:t>
            </a:r>
            <a:r>
              <a:rPr lang="en-US" sz="1961" b="1" dirty="0">
                <a:solidFill>
                  <a:srgbClr val="FBFEFE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sz="1961" b="1" dirty="0" err="1">
                <a:solidFill>
                  <a:srgbClr val="FBFEFE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Politècnica</a:t>
            </a:r>
            <a:r>
              <a:rPr lang="en-US" sz="1961" b="1" dirty="0">
                <a:solidFill>
                  <a:srgbClr val="FBFEFE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de València</a:t>
            </a:r>
          </a:p>
        </p:txBody>
      </p:sp>
      <p:pic>
        <p:nvPicPr>
          <p:cNvPr id="13" name="Imagen 12" descr="Archivo:Logotipo del Ministerio de Ciencia, Innovación y ...">
            <a:extLst>
              <a:ext uri="{FF2B5EF4-FFF2-40B4-BE49-F238E27FC236}">
                <a16:creationId xmlns:a16="http://schemas.microsoft.com/office/drawing/2014/main" id="{C0B5A2F6-9FDF-E77D-064D-62968C93100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9612"/>
          <a:stretch>
            <a:fillRect/>
          </a:stretch>
        </p:blipFill>
        <p:spPr>
          <a:xfrm>
            <a:off x="3357505" y="5569803"/>
            <a:ext cx="2883798" cy="832507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id="{59F81B3D-CACE-64E3-0E78-9E9FE8C0C430}"/>
              </a:ext>
            </a:extLst>
          </p:cNvPr>
          <p:cNvSpPr txBox="1"/>
          <p:nvPr/>
        </p:nvSpPr>
        <p:spPr>
          <a:xfrm>
            <a:off x="176490" y="4549664"/>
            <a:ext cx="6224815" cy="584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87123" lvl="1" defTabSz="609630">
              <a:lnSpc>
                <a:spcPts val="2427"/>
              </a:lnSpc>
            </a:pPr>
            <a:r>
              <a:rPr lang="en-US" sz="1733" b="1" u="sng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A. Gómez Gambín, 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F. Ameli, F.J. Mora, J.F. Toledo, F.J. Ballester</a:t>
            </a:r>
            <a:endParaRPr lang="en-US" sz="1733" b="1" u="sng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187123" lvl="1" defTabSz="609630">
              <a:lnSpc>
                <a:spcPts val="2427"/>
              </a:lnSpc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25</a:t>
            </a:r>
            <a:r>
              <a:rPr lang="en-US" sz="1733" baseline="30000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th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IEEE Real Time Conference, Elba, Italy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C2C56-2C4E-D906-5A37-D3D07BFF7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072D334-256C-48A3-CFB3-A9AC5E8F7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CAC3EF8-9F37-091D-8F80-834C82D58F97}"/>
              </a:ext>
            </a:extLst>
          </p:cNvPr>
          <p:cNvSpPr txBox="1"/>
          <p:nvPr/>
        </p:nvSpPr>
        <p:spPr>
          <a:xfrm>
            <a:off x="304799" y="258020"/>
            <a:ext cx="11509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s-ES" sz="3600" b="1" dirty="0">
                <a:solidFill>
                  <a:srgbClr val="FFFFFF"/>
                </a:solidFill>
                <a:latin typeface="Baskerville Old Face" panose="02020602080505020303" pitchFamily="18" charset="0"/>
              </a:rPr>
              <a:t>DATA PROCESSING BOARD</a:t>
            </a:r>
            <a:endParaRPr lang="es-ES" sz="3600" dirty="0">
              <a:latin typeface="Baskerville Old Face" panose="02020602080505020303" pitchFamily="18" charset="0"/>
            </a:endParaRPr>
          </a:p>
        </p:txBody>
      </p:sp>
      <p:pic>
        <p:nvPicPr>
          <p:cNvPr id="2" name="Imagen 1" descr="Universitat Politecnica de Valencia Logo, PNG, Symbol, History, Meaning">
            <a:extLst>
              <a:ext uri="{FF2B5EF4-FFF2-40B4-BE49-F238E27FC236}">
                <a16:creationId xmlns:a16="http://schemas.microsoft.com/office/drawing/2014/main" id="{EED9EF6D-F241-F449-B925-15D0A5F67C58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10712802" y="87417"/>
            <a:ext cx="1531904" cy="861696"/>
          </a:xfrm>
          <a:prstGeom prst="rect">
            <a:avLst/>
          </a:prstGeom>
        </p:spPr>
      </p:pic>
      <p:pic>
        <p:nvPicPr>
          <p:cNvPr id="6" name="Imagen 5" descr="Nicolaus Copernicus Astronomical Center (CAMK) | ET Preparatory Phase  Project">
            <a:extLst>
              <a:ext uri="{FF2B5EF4-FFF2-40B4-BE49-F238E27FC236}">
                <a16:creationId xmlns:a16="http://schemas.microsoft.com/office/drawing/2014/main" id="{7F1ED1BA-909D-9967-2F35-EDD228F76CC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/>
        </p:blipFill>
        <p:spPr>
          <a:xfrm>
            <a:off x="9724080" y="-43989"/>
            <a:ext cx="1087734" cy="1087734"/>
          </a:xfrm>
          <a:prstGeom prst="rect">
            <a:avLst/>
          </a:prstGeom>
        </p:spPr>
      </p:pic>
      <p:sp>
        <p:nvSpPr>
          <p:cNvPr id="7" name="TextBox 10">
            <a:extLst>
              <a:ext uri="{FF2B5EF4-FFF2-40B4-BE49-F238E27FC236}">
                <a16:creationId xmlns:a16="http://schemas.microsoft.com/office/drawing/2014/main" id="{14FA25CA-836E-F07B-F1AF-364A79D89E14}"/>
              </a:ext>
            </a:extLst>
          </p:cNvPr>
          <p:cNvSpPr txBox="1"/>
          <p:nvPr/>
        </p:nvSpPr>
        <p:spPr>
          <a:xfrm>
            <a:off x="547787" y="1349184"/>
            <a:ext cx="3390900" cy="67399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Hub of sensor and PMT data from the front-end electronics in the vessel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Carrier + SOM Architecture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Zynq </a:t>
            </a:r>
            <a:r>
              <a:rPr lang="en-US" sz="1733" dirty="0" err="1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Ultrascale</a:t>
            </a: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+ </a:t>
            </a:r>
            <a:r>
              <a:rPr lang="en-US" sz="1733" dirty="0" err="1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MPSoC</a:t>
            </a: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High I/O capabilities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2x </a:t>
            </a: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36-pin </a:t>
            </a:r>
            <a:r>
              <a:rPr lang="en-US" sz="1733" b="1" dirty="0" err="1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MiniSAS</a:t>
            </a: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SF-8643 </a:t>
            </a: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6x </a:t>
            </a: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SFP modules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1x D3428-5202 (HV/LV conn)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JTAG and UART (debugging)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Reliability through redundancy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2x </a:t>
            </a:r>
            <a:r>
              <a:rPr lang="en-US" sz="1733" b="1" dirty="0">
                <a:solidFill>
                  <a:srgbClr val="156082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PS-routed SFPs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4x </a:t>
            </a:r>
            <a:r>
              <a:rPr lang="en-US" sz="1733" b="1" dirty="0">
                <a:solidFill>
                  <a:schemeClr val="accent2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PL-routed SFPs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HV/LV redundant RS485 drivers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Data and Timing links redundancy in </a:t>
            </a:r>
            <a:r>
              <a:rPr lang="en-US" sz="1733" dirty="0" err="1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MiniSAS</a:t>
            </a: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links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10" name="Flecha: hacia abajo 9">
            <a:extLst>
              <a:ext uri="{FF2B5EF4-FFF2-40B4-BE49-F238E27FC236}">
                <a16:creationId xmlns:a16="http://schemas.microsoft.com/office/drawing/2014/main" id="{29D2FA11-8047-41DE-9061-8FB30F6CCDC9}"/>
              </a:ext>
            </a:extLst>
          </p:cNvPr>
          <p:cNvSpPr/>
          <p:nvPr/>
        </p:nvSpPr>
        <p:spPr>
          <a:xfrm>
            <a:off x="6225449" y="6380630"/>
            <a:ext cx="336177" cy="47737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: hacia abajo 11">
            <a:extLst>
              <a:ext uri="{FF2B5EF4-FFF2-40B4-BE49-F238E27FC236}">
                <a16:creationId xmlns:a16="http://schemas.microsoft.com/office/drawing/2014/main" id="{848425EC-00B7-C9FA-79BB-F68239F340C8}"/>
              </a:ext>
            </a:extLst>
          </p:cNvPr>
          <p:cNvSpPr/>
          <p:nvPr/>
        </p:nvSpPr>
        <p:spPr>
          <a:xfrm>
            <a:off x="7023308" y="6377268"/>
            <a:ext cx="336177" cy="47737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: hacia abajo 13">
            <a:extLst>
              <a:ext uri="{FF2B5EF4-FFF2-40B4-BE49-F238E27FC236}">
                <a16:creationId xmlns:a16="http://schemas.microsoft.com/office/drawing/2014/main" id="{266D4DB7-44C9-45EC-8477-23109FFBE56A}"/>
              </a:ext>
            </a:extLst>
          </p:cNvPr>
          <p:cNvSpPr/>
          <p:nvPr/>
        </p:nvSpPr>
        <p:spPr>
          <a:xfrm>
            <a:off x="7787009" y="6365391"/>
            <a:ext cx="336177" cy="477371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: hacia abajo 15">
            <a:extLst>
              <a:ext uri="{FF2B5EF4-FFF2-40B4-BE49-F238E27FC236}">
                <a16:creationId xmlns:a16="http://schemas.microsoft.com/office/drawing/2014/main" id="{01351758-BFF1-6BE9-39CA-383EA58AC5C1}"/>
              </a:ext>
            </a:extLst>
          </p:cNvPr>
          <p:cNvSpPr/>
          <p:nvPr/>
        </p:nvSpPr>
        <p:spPr>
          <a:xfrm>
            <a:off x="8841662" y="6368496"/>
            <a:ext cx="336177" cy="477371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Flecha: hacia abajo 17">
            <a:extLst>
              <a:ext uri="{FF2B5EF4-FFF2-40B4-BE49-F238E27FC236}">
                <a16:creationId xmlns:a16="http://schemas.microsoft.com/office/drawing/2014/main" id="{92CCC712-C793-B790-63D7-CC72ACB40E2E}"/>
              </a:ext>
            </a:extLst>
          </p:cNvPr>
          <p:cNvSpPr/>
          <p:nvPr/>
        </p:nvSpPr>
        <p:spPr>
          <a:xfrm>
            <a:off x="9605363" y="6366703"/>
            <a:ext cx="336177" cy="477371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Flecha: hacia abajo 19">
            <a:extLst>
              <a:ext uri="{FF2B5EF4-FFF2-40B4-BE49-F238E27FC236}">
                <a16:creationId xmlns:a16="http://schemas.microsoft.com/office/drawing/2014/main" id="{062C0DE1-43D7-6F24-9090-4400343E8199}"/>
              </a:ext>
            </a:extLst>
          </p:cNvPr>
          <p:cNvSpPr/>
          <p:nvPr/>
        </p:nvSpPr>
        <p:spPr>
          <a:xfrm>
            <a:off x="10403220" y="6364360"/>
            <a:ext cx="336177" cy="477371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: angular 22">
            <a:extLst>
              <a:ext uri="{FF2B5EF4-FFF2-40B4-BE49-F238E27FC236}">
                <a16:creationId xmlns:a16="http://schemas.microsoft.com/office/drawing/2014/main" id="{891713D4-AD09-04F3-492F-42D078C09EF7}"/>
              </a:ext>
            </a:extLst>
          </p:cNvPr>
          <p:cNvCxnSpPr/>
          <p:nvPr/>
        </p:nvCxnSpPr>
        <p:spPr>
          <a:xfrm rot="5400000" flipH="1" flipV="1">
            <a:off x="6474488" y="3516138"/>
            <a:ext cx="1344706" cy="1170435"/>
          </a:xfrm>
          <a:prstGeom prst="bentConnector3">
            <a:avLst/>
          </a:prstGeom>
          <a:ln w="317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: angular 23">
            <a:extLst>
              <a:ext uri="{FF2B5EF4-FFF2-40B4-BE49-F238E27FC236}">
                <a16:creationId xmlns:a16="http://schemas.microsoft.com/office/drawing/2014/main" id="{FC849A6A-9F05-E19C-4DD6-D5DC2A43BEC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875255" y="3755534"/>
            <a:ext cx="1344706" cy="691638"/>
          </a:xfrm>
          <a:prstGeom prst="bentConnector3">
            <a:avLst/>
          </a:prstGeom>
          <a:ln w="317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: angular 25">
            <a:extLst>
              <a:ext uri="{FF2B5EF4-FFF2-40B4-BE49-F238E27FC236}">
                <a16:creationId xmlns:a16="http://schemas.microsoft.com/office/drawing/2014/main" id="{45AE0CB6-582F-84D4-452E-B05DD0250EC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370154" y="4101354"/>
            <a:ext cx="1344705" cy="3"/>
          </a:xfrm>
          <a:prstGeom prst="bentConnector3">
            <a:avLst>
              <a:gd name="adj1" fmla="val 50000"/>
            </a:avLst>
          </a:prstGeom>
          <a:ln w="31750">
            <a:solidFill>
              <a:schemeClr val="accent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: angular 29">
            <a:extLst>
              <a:ext uri="{FF2B5EF4-FFF2-40B4-BE49-F238E27FC236}">
                <a16:creationId xmlns:a16="http://schemas.microsoft.com/office/drawing/2014/main" id="{8A02360E-6AFB-A15D-7585-83AE0CF10E43}"/>
              </a:ext>
            </a:extLst>
          </p:cNvPr>
          <p:cNvCxnSpPr>
            <a:cxnSpLocks/>
          </p:cNvCxnSpPr>
          <p:nvPr/>
        </p:nvCxnSpPr>
        <p:spPr>
          <a:xfrm rot="16200000" flipV="1">
            <a:off x="7978696" y="3747145"/>
            <a:ext cx="1297641" cy="755485"/>
          </a:xfrm>
          <a:prstGeom prst="bentConnector3">
            <a:avLst/>
          </a:prstGeom>
          <a:ln w="31750">
            <a:solidFill>
              <a:schemeClr val="accent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: angular 31">
            <a:extLst>
              <a:ext uri="{FF2B5EF4-FFF2-40B4-BE49-F238E27FC236}">
                <a16:creationId xmlns:a16="http://schemas.microsoft.com/office/drawing/2014/main" id="{7DC4AD29-08BA-B03D-0C30-A53A80E57298}"/>
              </a:ext>
            </a:extLst>
          </p:cNvPr>
          <p:cNvCxnSpPr>
            <a:cxnSpLocks/>
          </p:cNvCxnSpPr>
          <p:nvPr/>
        </p:nvCxnSpPr>
        <p:spPr>
          <a:xfrm rot="16200000" flipV="1">
            <a:off x="8445730" y="3400006"/>
            <a:ext cx="1435759" cy="1399623"/>
          </a:xfrm>
          <a:prstGeom prst="bentConnector3">
            <a:avLst>
              <a:gd name="adj1" fmla="val 100107"/>
            </a:avLst>
          </a:prstGeom>
          <a:ln w="31750">
            <a:solidFill>
              <a:schemeClr val="accent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ector: angular 38">
            <a:extLst>
              <a:ext uri="{FF2B5EF4-FFF2-40B4-BE49-F238E27FC236}">
                <a16:creationId xmlns:a16="http://schemas.microsoft.com/office/drawing/2014/main" id="{8B7D1528-0E0D-ADD0-A711-06BA8457068C}"/>
              </a:ext>
            </a:extLst>
          </p:cNvPr>
          <p:cNvCxnSpPr>
            <a:cxnSpLocks/>
          </p:cNvCxnSpPr>
          <p:nvPr/>
        </p:nvCxnSpPr>
        <p:spPr>
          <a:xfrm rot="10800000">
            <a:off x="8533593" y="2924610"/>
            <a:ext cx="2045554" cy="1849096"/>
          </a:xfrm>
          <a:prstGeom prst="bentConnector3">
            <a:avLst>
              <a:gd name="adj1" fmla="val 39"/>
            </a:avLst>
          </a:prstGeom>
          <a:ln w="31750">
            <a:solidFill>
              <a:schemeClr val="accent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Flecha: hacia arriba 41">
            <a:extLst>
              <a:ext uri="{FF2B5EF4-FFF2-40B4-BE49-F238E27FC236}">
                <a16:creationId xmlns:a16="http://schemas.microsoft.com/office/drawing/2014/main" id="{F3514147-60A4-637F-D1EB-D222C104D558}"/>
              </a:ext>
            </a:extLst>
          </p:cNvPr>
          <p:cNvSpPr/>
          <p:nvPr/>
        </p:nvSpPr>
        <p:spPr>
          <a:xfrm>
            <a:off x="7105069" y="371616"/>
            <a:ext cx="1233306" cy="646331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DIG0</a:t>
            </a:r>
          </a:p>
        </p:txBody>
      </p:sp>
      <p:sp>
        <p:nvSpPr>
          <p:cNvPr id="44" name="Flecha: hacia arriba 43">
            <a:extLst>
              <a:ext uri="{FF2B5EF4-FFF2-40B4-BE49-F238E27FC236}">
                <a16:creationId xmlns:a16="http://schemas.microsoft.com/office/drawing/2014/main" id="{049122B3-A3A9-200E-8522-ABDFBD08EB36}"/>
              </a:ext>
            </a:extLst>
          </p:cNvPr>
          <p:cNvSpPr/>
          <p:nvPr/>
        </p:nvSpPr>
        <p:spPr>
          <a:xfrm>
            <a:off x="8490774" y="371617"/>
            <a:ext cx="1233306" cy="646331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DIG1</a:t>
            </a: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C0102DAF-4EFA-F771-D3E3-E2535AF39838}"/>
              </a:ext>
            </a:extLst>
          </p:cNvPr>
          <p:cNvSpPr/>
          <p:nvPr/>
        </p:nvSpPr>
        <p:spPr>
          <a:xfrm>
            <a:off x="10774493" y="6046203"/>
            <a:ext cx="1298448" cy="79552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HV LV</a:t>
            </a:r>
          </a:p>
        </p:txBody>
      </p:sp>
    </p:spTree>
    <p:extLst>
      <p:ext uri="{BB962C8B-B14F-4D97-AF65-F5344CB8AC3E}">
        <p14:creationId xmlns:p14="http://schemas.microsoft.com/office/powerpoint/2010/main" val="120709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42" grpId="0" animBg="1"/>
      <p:bldP spid="44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0D6374-D182-79A9-E28B-29470ED29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28">
            <a:extLst>
              <a:ext uri="{FF2B5EF4-FFF2-40B4-BE49-F238E27FC236}">
                <a16:creationId xmlns:a16="http://schemas.microsoft.com/office/drawing/2014/main" id="{EF562924-4A69-CDF5-86F9-CB6453B5999A}"/>
              </a:ext>
            </a:extLst>
          </p:cNvPr>
          <p:cNvSpPr/>
          <p:nvPr/>
        </p:nvSpPr>
        <p:spPr>
          <a:xfrm>
            <a:off x="8870543" y="3557780"/>
            <a:ext cx="2232660" cy="8966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4DB7A3EC-5119-48D2-13EA-7C7F1B15D3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735" y="3723711"/>
            <a:ext cx="465137" cy="613546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4BBA1E1E-504F-8EBC-3F19-DF346BEAA7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310" y="3723405"/>
            <a:ext cx="500733" cy="650653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77839090-EA3E-9B5F-A3CE-D3A8C15F61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540" y="3711031"/>
            <a:ext cx="871583" cy="664632"/>
          </a:xfrm>
          <a:prstGeom prst="rect">
            <a:avLst/>
          </a:prstGeom>
        </p:spPr>
      </p:pic>
      <p:sp>
        <p:nvSpPr>
          <p:cNvPr id="2" name="Freeform 2">
            <a:extLst>
              <a:ext uri="{FF2B5EF4-FFF2-40B4-BE49-F238E27FC236}">
                <a16:creationId xmlns:a16="http://schemas.microsoft.com/office/drawing/2014/main" id="{8C975533-032F-E83C-58BD-7E74D2303BC2}"/>
              </a:ext>
            </a:extLst>
          </p:cNvPr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A6CDC081-2E51-E694-F509-3E98113D14BE}"/>
              </a:ext>
            </a:extLst>
          </p:cNvPr>
          <p:cNvGrpSpPr/>
          <p:nvPr/>
        </p:nvGrpSpPr>
        <p:grpSpPr>
          <a:xfrm>
            <a:off x="7603074" y="-358270"/>
            <a:ext cx="4588926" cy="7647185"/>
            <a:chOff x="0" y="0"/>
            <a:chExt cx="2322360" cy="302111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7A2D1331-19C0-1F62-EDB4-958E565F4568}"/>
                </a:ext>
              </a:extLst>
            </p:cNvPr>
            <p:cNvSpPr/>
            <p:nvPr/>
          </p:nvSpPr>
          <p:spPr>
            <a:xfrm>
              <a:off x="0" y="0"/>
              <a:ext cx="2322360" cy="3021110"/>
            </a:xfrm>
            <a:custGeom>
              <a:avLst/>
              <a:gdLst/>
              <a:ahLst/>
              <a:cxnLst/>
              <a:rect l="l" t="t" r="r" b="b"/>
              <a:pathLst>
                <a:path w="2322360" h="3021110">
                  <a:moveTo>
                    <a:pt x="0" y="0"/>
                  </a:moveTo>
                  <a:lnTo>
                    <a:pt x="2322360" y="0"/>
                  </a:lnTo>
                  <a:lnTo>
                    <a:pt x="2322360" y="3021110"/>
                  </a:lnTo>
                  <a:lnTo>
                    <a:pt x="0" y="3021110"/>
                  </a:lnTo>
                  <a:close/>
                </a:path>
              </a:pathLst>
            </a:custGeom>
            <a:solidFill>
              <a:srgbClr val="4E767D"/>
            </a:solidFill>
          </p:spPr>
          <p:txBody>
            <a:bodyPr/>
            <a:lstStyle/>
            <a:p>
              <a:pPr defTabSz="609630"/>
              <a:endParaRPr lang="es-E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50188DAA-77C1-2E0A-9509-E47B429E0653}"/>
                </a:ext>
              </a:extLst>
            </p:cNvPr>
            <p:cNvSpPr txBox="1"/>
            <p:nvPr/>
          </p:nvSpPr>
          <p:spPr>
            <a:xfrm>
              <a:off x="0" y="-47625"/>
              <a:ext cx="2322360" cy="306873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 defTabSz="609630">
                <a:lnSpc>
                  <a:spcPts val="2116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" name="TextBox 10">
            <a:extLst>
              <a:ext uri="{FF2B5EF4-FFF2-40B4-BE49-F238E27FC236}">
                <a16:creationId xmlns:a16="http://schemas.microsoft.com/office/drawing/2014/main" id="{095C3809-9DF9-AC6B-DC8D-01A468984F99}"/>
              </a:ext>
            </a:extLst>
          </p:cNvPr>
          <p:cNvSpPr txBox="1"/>
          <p:nvPr/>
        </p:nvSpPr>
        <p:spPr>
          <a:xfrm>
            <a:off x="253963" y="1623766"/>
            <a:ext cx="6224815" cy="39791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Zynq </a:t>
            </a:r>
            <a:r>
              <a:rPr lang="en-US" sz="1733" b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Ultrascale</a:t>
            </a: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+ </a:t>
            </a:r>
            <a:r>
              <a:rPr lang="en-US" sz="1733" b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MPSoC</a:t>
            </a: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(XZU4CG)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Flexible FPGA combined with general purpose CPU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Processing System: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CPU Core Cluster (2x ARM A53 + 2x ARM R5)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DDR4 Memory controller for data buffering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Gigabit Ethernet MAC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Multistage bootup from many sources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Programmable Logic, 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for custom protocols and extended peripherals: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Direct data readout from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MiniSAS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links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Additional serial links for slow control tasks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Software upgradeability for HV, LV and Digitizers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AAB618EB-7FC1-5A01-32FB-7B7D2B4FAE75}"/>
              </a:ext>
            </a:extLst>
          </p:cNvPr>
          <p:cNvSpPr txBox="1"/>
          <p:nvPr/>
        </p:nvSpPr>
        <p:spPr>
          <a:xfrm>
            <a:off x="489262" y="615950"/>
            <a:ext cx="6648483" cy="601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Hybrid   CPU- FPGA   architecture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C7B10022-81BC-BBFC-0147-9AED592CB7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068" y="3848971"/>
            <a:ext cx="1552192" cy="60547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D9ED26F-C5B6-2EEE-84DC-164CDD1DEB3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643" t="1687" r="1064" b="5986"/>
          <a:stretch>
            <a:fillRect/>
          </a:stretch>
        </p:blipFill>
        <p:spPr>
          <a:xfrm>
            <a:off x="7942011" y="1171842"/>
            <a:ext cx="3911052" cy="335464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56E98E2D-279B-F514-8140-2EFB1FC77188}"/>
              </a:ext>
            </a:extLst>
          </p:cNvPr>
          <p:cNvSpPr txBox="1"/>
          <p:nvPr/>
        </p:nvSpPr>
        <p:spPr>
          <a:xfrm>
            <a:off x="8573282" y="4753496"/>
            <a:ext cx="26485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Copyright 2016-2022 Xilinx</a:t>
            </a:r>
          </a:p>
          <a:p>
            <a:r>
              <a:rPr lang="en-US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Copyright 2022-2026 AMD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096787"/>
      </p:ext>
    </p:extLst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9AF550-3D37-0612-0F79-E991148C5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1FDD5E43-1596-6C23-9043-6429AB458EF4}"/>
              </a:ext>
            </a:extLst>
          </p:cNvPr>
          <p:cNvSpPr txBox="1"/>
          <p:nvPr/>
        </p:nvSpPr>
        <p:spPr>
          <a:xfrm>
            <a:off x="489262" y="615950"/>
            <a:ext cx="6648483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Programmable  Logic  Data  Path: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60912E4-52E6-3C18-832B-F42CF38C0CDB}"/>
              </a:ext>
            </a:extLst>
          </p:cNvPr>
          <p:cNvSpPr/>
          <p:nvPr/>
        </p:nvSpPr>
        <p:spPr>
          <a:xfrm>
            <a:off x="0" y="1666196"/>
            <a:ext cx="12192000" cy="51918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75328C1F-61F5-7FDE-F66A-9ACD50F2A7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47" y="1709738"/>
            <a:ext cx="3899693" cy="514395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25411266-2D79-6C5D-535F-79A73001A3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154" y="1695224"/>
            <a:ext cx="3967615" cy="515552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08AAA730-CE99-4D3B-98A6-DA0A735967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552" y="2722118"/>
            <a:ext cx="4242934" cy="323548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E336F0D6-7BB9-21FE-129B-F1447C66EBA2}"/>
              </a:ext>
            </a:extLst>
          </p:cNvPr>
          <p:cNvSpPr/>
          <p:nvPr/>
        </p:nvSpPr>
        <p:spPr>
          <a:xfrm>
            <a:off x="0" y="1666197"/>
            <a:ext cx="4257449" cy="519180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0850DF54-49EE-9B72-3EB9-11AE5EB4E88E}"/>
              </a:ext>
            </a:extLst>
          </p:cNvPr>
          <p:cNvSpPr/>
          <p:nvPr/>
        </p:nvSpPr>
        <p:spPr>
          <a:xfrm>
            <a:off x="4271964" y="1666196"/>
            <a:ext cx="3794320" cy="519180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6CF62BC-BCC7-3103-9B20-35A2843616A7}"/>
              </a:ext>
            </a:extLst>
          </p:cNvPr>
          <p:cNvSpPr/>
          <p:nvPr/>
        </p:nvSpPr>
        <p:spPr>
          <a:xfrm>
            <a:off x="8066284" y="1658942"/>
            <a:ext cx="4069639" cy="519180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76160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79FC84-5F0B-3BF5-80C5-CD1B9414E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7B255EAF-346A-6042-9B34-08DBA519200C}"/>
              </a:ext>
            </a:extLst>
          </p:cNvPr>
          <p:cNvSpPr txBox="1"/>
          <p:nvPr/>
        </p:nvSpPr>
        <p:spPr>
          <a:xfrm>
            <a:off x="489262" y="615950"/>
            <a:ext cx="6648483" cy="12382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Programmable  Logic  HV-LV  Path: </a:t>
            </a:r>
          </a:p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Controlling  the  RS485  drivers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7D1DBD3-68E2-0A20-9A10-5F99CB5F2D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955" y="2104344"/>
            <a:ext cx="10010775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63256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053B60-73CC-95E6-D362-F9219033B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id="{01E52887-B3DC-9C77-0A37-D2CF811FEE38}"/>
              </a:ext>
            </a:extLst>
          </p:cNvPr>
          <p:cNvGrpSpPr/>
          <p:nvPr/>
        </p:nvGrpSpPr>
        <p:grpSpPr>
          <a:xfrm>
            <a:off x="0" y="1"/>
            <a:ext cx="12192000" cy="6858000"/>
            <a:chOff x="0" y="0"/>
            <a:chExt cx="2322360" cy="302111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289F1E07-32F7-67A2-22C6-5BE662CFC76A}"/>
                </a:ext>
              </a:extLst>
            </p:cNvPr>
            <p:cNvSpPr/>
            <p:nvPr/>
          </p:nvSpPr>
          <p:spPr>
            <a:xfrm>
              <a:off x="0" y="0"/>
              <a:ext cx="2322360" cy="3021110"/>
            </a:xfrm>
            <a:custGeom>
              <a:avLst/>
              <a:gdLst/>
              <a:ahLst/>
              <a:cxnLst/>
              <a:rect l="l" t="t" r="r" b="b"/>
              <a:pathLst>
                <a:path w="2322360" h="3021110">
                  <a:moveTo>
                    <a:pt x="0" y="0"/>
                  </a:moveTo>
                  <a:lnTo>
                    <a:pt x="2322360" y="0"/>
                  </a:lnTo>
                  <a:lnTo>
                    <a:pt x="2322360" y="3021110"/>
                  </a:lnTo>
                  <a:lnTo>
                    <a:pt x="0" y="3021110"/>
                  </a:lnTo>
                  <a:close/>
                </a:path>
              </a:pathLst>
            </a:custGeom>
            <a:solidFill>
              <a:srgbClr val="4E767D"/>
            </a:solidFill>
          </p:spPr>
          <p:txBody>
            <a:bodyPr/>
            <a:lstStyle/>
            <a:p>
              <a:pPr defTabSz="609630"/>
              <a:endParaRPr lang="es-E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EF98CB7B-B134-9026-F691-B36824D159AA}"/>
                </a:ext>
              </a:extLst>
            </p:cNvPr>
            <p:cNvSpPr txBox="1"/>
            <p:nvPr/>
          </p:nvSpPr>
          <p:spPr>
            <a:xfrm>
              <a:off x="0" y="-47625"/>
              <a:ext cx="2322360" cy="306873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 defTabSz="609630">
                <a:lnSpc>
                  <a:spcPts val="2116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4" name="Freeform 2">
            <a:extLst>
              <a:ext uri="{FF2B5EF4-FFF2-40B4-BE49-F238E27FC236}">
                <a16:creationId xmlns:a16="http://schemas.microsoft.com/office/drawing/2014/main" id="{9EFFFF26-6BB5-E65F-34CF-D92FDCC3746A}"/>
              </a:ext>
            </a:extLst>
          </p:cNvPr>
          <p:cNvSpPr/>
          <p:nvPr/>
        </p:nvSpPr>
        <p:spPr>
          <a:xfrm>
            <a:off x="8317933" y="56307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Freeform 2">
            <a:extLst>
              <a:ext uri="{FF2B5EF4-FFF2-40B4-BE49-F238E27FC236}">
                <a16:creationId xmlns:a16="http://schemas.microsoft.com/office/drawing/2014/main" id="{34A0F00D-A4F6-AE40-02F5-850D522D4855}"/>
              </a:ext>
            </a:extLst>
          </p:cNvPr>
          <p:cNvSpPr/>
          <p:nvPr/>
        </p:nvSpPr>
        <p:spPr>
          <a:xfrm rot="-10800000">
            <a:off x="-1630222" y="5405395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B08F6D5-A4DC-5C0E-6CAE-3D4F3091E1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621" y="2115630"/>
            <a:ext cx="862758" cy="109435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7808616-406D-9F34-9283-07ABEA1A4E0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643" t="1687" r="1064" b="5986"/>
          <a:stretch>
            <a:fillRect/>
          </a:stretch>
        </p:blipFill>
        <p:spPr>
          <a:xfrm>
            <a:off x="3071617" y="972288"/>
            <a:ext cx="5816539" cy="498905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5C4D863-AA01-F807-C3E8-8DBFC87FCBA7}"/>
              </a:ext>
            </a:extLst>
          </p:cNvPr>
          <p:cNvSpPr txBox="1"/>
          <p:nvPr/>
        </p:nvSpPr>
        <p:spPr>
          <a:xfrm>
            <a:off x="4436617" y="6151017"/>
            <a:ext cx="26485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Copyright 2016-2022 Xilinx</a:t>
            </a:r>
          </a:p>
          <a:p>
            <a:r>
              <a:rPr lang="en-US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Copyright 2022-2026 AMD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CF895475-2318-5161-34A2-D879B0FA015C}"/>
              </a:ext>
            </a:extLst>
          </p:cNvPr>
          <p:cNvSpPr txBox="1"/>
          <p:nvPr/>
        </p:nvSpPr>
        <p:spPr>
          <a:xfrm>
            <a:off x="331333" y="185588"/>
            <a:ext cx="6648483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chemeClr val="bg1"/>
                </a:solidFill>
                <a:latin typeface="Libre Baskerville"/>
                <a:sym typeface="Libre Baskerville Bold"/>
              </a:rPr>
              <a:t>What  about   software ?</a:t>
            </a:r>
          </a:p>
        </p:txBody>
      </p:sp>
    </p:spTree>
    <p:extLst>
      <p:ext uri="{BB962C8B-B14F-4D97-AF65-F5344CB8AC3E}">
        <p14:creationId xmlns:p14="http://schemas.microsoft.com/office/powerpoint/2010/main" val="256795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C73037-EA37-0A97-2705-C12AD8624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42DC5560-AFEE-E5D6-F157-D4F5450D32DD}"/>
              </a:ext>
            </a:extLst>
          </p:cNvPr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CA86184F-987E-B0FE-F6EB-CAF9C09BB8AF}"/>
              </a:ext>
            </a:extLst>
          </p:cNvPr>
          <p:cNvGrpSpPr/>
          <p:nvPr/>
        </p:nvGrpSpPr>
        <p:grpSpPr>
          <a:xfrm>
            <a:off x="6666011" y="-233243"/>
            <a:ext cx="5525989" cy="7647185"/>
            <a:chOff x="0" y="0"/>
            <a:chExt cx="2322360" cy="302111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F0E29348-052A-EBDD-6482-557028F1456F}"/>
                </a:ext>
              </a:extLst>
            </p:cNvPr>
            <p:cNvSpPr/>
            <p:nvPr/>
          </p:nvSpPr>
          <p:spPr>
            <a:xfrm>
              <a:off x="0" y="0"/>
              <a:ext cx="2322360" cy="3021110"/>
            </a:xfrm>
            <a:custGeom>
              <a:avLst/>
              <a:gdLst/>
              <a:ahLst/>
              <a:cxnLst/>
              <a:rect l="l" t="t" r="r" b="b"/>
              <a:pathLst>
                <a:path w="2322360" h="3021110">
                  <a:moveTo>
                    <a:pt x="0" y="0"/>
                  </a:moveTo>
                  <a:lnTo>
                    <a:pt x="2322360" y="0"/>
                  </a:lnTo>
                  <a:lnTo>
                    <a:pt x="2322360" y="3021110"/>
                  </a:lnTo>
                  <a:lnTo>
                    <a:pt x="0" y="3021110"/>
                  </a:lnTo>
                  <a:close/>
                </a:path>
              </a:pathLst>
            </a:custGeom>
            <a:solidFill>
              <a:srgbClr val="4E767D"/>
            </a:solidFill>
          </p:spPr>
          <p:txBody>
            <a:bodyPr/>
            <a:lstStyle/>
            <a:p>
              <a:pPr defTabSz="609630"/>
              <a:endParaRPr lang="es-E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5ABB2609-BFD7-CD33-80E7-D4A370CB8EF3}"/>
                </a:ext>
              </a:extLst>
            </p:cNvPr>
            <p:cNvSpPr txBox="1"/>
            <p:nvPr/>
          </p:nvSpPr>
          <p:spPr>
            <a:xfrm>
              <a:off x="0" y="-47625"/>
              <a:ext cx="2322360" cy="306873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 defTabSz="609630">
                <a:lnSpc>
                  <a:spcPts val="2116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" name="TextBox 10">
            <a:extLst>
              <a:ext uri="{FF2B5EF4-FFF2-40B4-BE49-F238E27FC236}">
                <a16:creationId xmlns:a16="http://schemas.microsoft.com/office/drawing/2014/main" id="{EC75ABEA-1F96-59C6-41B8-3F18EA0710BD}"/>
              </a:ext>
            </a:extLst>
          </p:cNvPr>
          <p:cNvSpPr txBox="1"/>
          <p:nvPr/>
        </p:nvSpPr>
        <p:spPr>
          <a:xfrm>
            <a:off x="253963" y="1623766"/>
            <a:ext cx="6224815" cy="4286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Embedded Linux OS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Petalinux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Kernel Image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Customised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Root File System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Mounted as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RamDisk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, reliability advantages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Device drivers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Si5345 PLL kernel drivers, bootup configuration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Xilinx AMS Driver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QSPI Flash Protection patch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DMA Kernel and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Userspace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drivers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Ethernet stack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ZeroMQ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: high reliability message-based TCP/IP network library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Bonding driver: virtual interface aggregating physical interfaces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F9A10AB7-0BD1-89D2-BA6A-CAD72F1E9645}"/>
              </a:ext>
            </a:extLst>
          </p:cNvPr>
          <p:cNvSpPr txBox="1"/>
          <p:nvPr/>
        </p:nvSpPr>
        <p:spPr>
          <a:xfrm>
            <a:off x="489262" y="615950"/>
            <a:ext cx="6648483" cy="601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CPU  OS-based  software  stack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3337CDC-0185-6AD0-3EB9-DEB4D0CAE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417" y="194739"/>
            <a:ext cx="5099594" cy="646852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154DA87-1F88-2A9C-28CC-1EF991A77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1603" y="3696600"/>
            <a:ext cx="1833080" cy="58295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4D88673-6939-2651-D3A7-A35F0DB3BCC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03" t="2620" r="892"/>
          <a:stretch>
            <a:fillRect/>
          </a:stretch>
        </p:blipFill>
        <p:spPr>
          <a:xfrm>
            <a:off x="9507502" y="3697693"/>
            <a:ext cx="1977047" cy="60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78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E27FD-40D0-7A08-4F9A-9D09EC3E5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id="{6867E9F6-6426-2790-D398-BB849062B54F}"/>
              </a:ext>
            </a:extLst>
          </p:cNvPr>
          <p:cNvGrpSpPr/>
          <p:nvPr/>
        </p:nvGrpSpPr>
        <p:grpSpPr>
          <a:xfrm>
            <a:off x="0" y="1"/>
            <a:ext cx="12192000" cy="6858000"/>
            <a:chOff x="0" y="0"/>
            <a:chExt cx="2322360" cy="302111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A07CE18C-79B4-872F-2A86-15E3EA148620}"/>
                </a:ext>
              </a:extLst>
            </p:cNvPr>
            <p:cNvSpPr/>
            <p:nvPr/>
          </p:nvSpPr>
          <p:spPr>
            <a:xfrm>
              <a:off x="0" y="0"/>
              <a:ext cx="2322360" cy="3021110"/>
            </a:xfrm>
            <a:custGeom>
              <a:avLst/>
              <a:gdLst/>
              <a:ahLst/>
              <a:cxnLst/>
              <a:rect l="l" t="t" r="r" b="b"/>
              <a:pathLst>
                <a:path w="2322360" h="3021110">
                  <a:moveTo>
                    <a:pt x="0" y="0"/>
                  </a:moveTo>
                  <a:lnTo>
                    <a:pt x="2322360" y="0"/>
                  </a:lnTo>
                  <a:lnTo>
                    <a:pt x="2322360" y="3021110"/>
                  </a:lnTo>
                  <a:lnTo>
                    <a:pt x="0" y="3021110"/>
                  </a:lnTo>
                  <a:close/>
                </a:path>
              </a:pathLst>
            </a:custGeom>
            <a:solidFill>
              <a:srgbClr val="4E767D"/>
            </a:solidFill>
          </p:spPr>
          <p:txBody>
            <a:bodyPr/>
            <a:lstStyle/>
            <a:p>
              <a:pPr defTabSz="609630"/>
              <a:endParaRPr lang="es-E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1A39DD48-87C0-F3AC-9B2E-BBE7E4CCF278}"/>
                </a:ext>
              </a:extLst>
            </p:cNvPr>
            <p:cNvSpPr txBox="1"/>
            <p:nvPr/>
          </p:nvSpPr>
          <p:spPr>
            <a:xfrm>
              <a:off x="0" y="-47625"/>
              <a:ext cx="2322360" cy="306873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 defTabSz="609630">
                <a:lnSpc>
                  <a:spcPts val="2116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4" name="Freeform 2">
            <a:extLst>
              <a:ext uri="{FF2B5EF4-FFF2-40B4-BE49-F238E27FC236}">
                <a16:creationId xmlns:a16="http://schemas.microsoft.com/office/drawing/2014/main" id="{D0D4EED5-DD8E-ECA3-27DA-057F811F60E9}"/>
              </a:ext>
            </a:extLst>
          </p:cNvPr>
          <p:cNvSpPr/>
          <p:nvPr/>
        </p:nvSpPr>
        <p:spPr>
          <a:xfrm>
            <a:off x="8317933" y="56307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Freeform 2">
            <a:extLst>
              <a:ext uri="{FF2B5EF4-FFF2-40B4-BE49-F238E27FC236}">
                <a16:creationId xmlns:a16="http://schemas.microsoft.com/office/drawing/2014/main" id="{52F750F8-9579-9365-48CA-5BC07B7FDF9D}"/>
              </a:ext>
            </a:extLst>
          </p:cNvPr>
          <p:cNvSpPr/>
          <p:nvPr/>
        </p:nvSpPr>
        <p:spPr>
          <a:xfrm rot="-10800000">
            <a:off x="-1630222" y="5405395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B83E362C-5C9B-3E78-54D2-647F45D80878}"/>
              </a:ext>
            </a:extLst>
          </p:cNvPr>
          <p:cNvSpPr txBox="1"/>
          <p:nvPr/>
        </p:nvSpPr>
        <p:spPr>
          <a:xfrm>
            <a:off x="331333" y="185588"/>
            <a:ext cx="6648483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chemeClr val="bg1"/>
                </a:solidFill>
                <a:latin typeface="Libre Baskerville"/>
                <a:sym typeface="Libre Baskerville Bold"/>
              </a:rPr>
              <a:t>Reliability-oriented   software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A173898-6D0A-367A-6DF6-7A858404AC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92" t="3015"/>
          <a:stretch>
            <a:fillRect/>
          </a:stretch>
        </p:blipFill>
        <p:spPr>
          <a:xfrm>
            <a:off x="4893116" y="2629530"/>
            <a:ext cx="2274466" cy="712145"/>
          </a:xfrm>
          <a:prstGeom prst="rect">
            <a:avLst/>
          </a:prstGeom>
        </p:spPr>
      </p:pic>
      <p:sp>
        <p:nvSpPr>
          <p:cNvPr id="25" name="Arco de bloque 24">
            <a:extLst>
              <a:ext uri="{FF2B5EF4-FFF2-40B4-BE49-F238E27FC236}">
                <a16:creationId xmlns:a16="http://schemas.microsoft.com/office/drawing/2014/main" id="{AD7B3AB8-7D4A-07FC-FCA9-2C8C15A9EC3B}"/>
              </a:ext>
            </a:extLst>
          </p:cNvPr>
          <p:cNvSpPr/>
          <p:nvPr/>
        </p:nvSpPr>
        <p:spPr>
          <a:xfrm rot="399011">
            <a:off x="2767685" y="1153106"/>
            <a:ext cx="3689037" cy="3615687"/>
          </a:xfrm>
          <a:prstGeom prst="blockArc">
            <a:avLst>
              <a:gd name="adj1" fmla="val 10800000"/>
              <a:gd name="adj2" fmla="val 15855901"/>
              <a:gd name="adj3" fmla="val 375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7" name="Arco de bloque 26">
            <a:extLst>
              <a:ext uri="{FF2B5EF4-FFF2-40B4-BE49-F238E27FC236}">
                <a16:creationId xmlns:a16="http://schemas.microsoft.com/office/drawing/2014/main" id="{06D2D94A-947A-50C2-8D2B-3C7D370E68E7}"/>
              </a:ext>
            </a:extLst>
          </p:cNvPr>
          <p:cNvSpPr/>
          <p:nvPr/>
        </p:nvSpPr>
        <p:spPr>
          <a:xfrm rot="16576609">
            <a:off x="2877209" y="2452561"/>
            <a:ext cx="3689037" cy="3615687"/>
          </a:xfrm>
          <a:prstGeom prst="blockArc">
            <a:avLst>
              <a:gd name="adj1" fmla="val 10634152"/>
              <a:gd name="adj2" fmla="val 15981179"/>
              <a:gd name="adj3" fmla="val 3996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9" name="Arco de bloque 28">
            <a:extLst>
              <a:ext uri="{FF2B5EF4-FFF2-40B4-BE49-F238E27FC236}">
                <a16:creationId xmlns:a16="http://schemas.microsoft.com/office/drawing/2014/main" id="{92C69AC3-BB8C-1ACF-F8F6-E1E6E7BCA15E}"/>
              </a:ext>
            </a:extLst>
          </p:cNvPr>
          <p:cNvSpPr/>
          <p:nvPr/>
        </p:nvSpPr>
        <p:spPr>
          <a:xfrm rot="5400000">
            <a:off x="5773273" y="1004458"/>
            <a:ext cx="3689037" cy="3903013"/>
          </a:xfrm>
          <a:prstGeom prst="blockArc">
            <a:avLst>
              <a:gd name="adj1" fmla="val 10800000"/>
              <a:gd name="adj2" fmla="val 15634092"/>
              <a:gd name="adj3" fmla="val 3779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31" name="Arco de bloque 30">
            <a:extLst>
              <a:ext uri="{FF2B5EF4-FFF2-40B4-BE49-F238E27FC236}">
                <a16:creationId xmlns:a16="http://schemas.microsoft.com/office/drawing/2014/main" id="{3ECE5D0B-8779-0F79-9C79-D8CECDDE4706}"/>
              </a:ext>
            </a:extLst>
          </p:cNvPr>
          <p:cNvSpPr/>
          <p:nvPr/>
        </p:nvSpPr>
        <p:spPr>
          <a:xfrm rot="11010128">
            <a:off x="5874304" y="2375613"/>
            <a:ext cx="3689037" cy="3615687"/>
          </a:xfrm>
          <a:prstGeom prst="blockArc">
            <a:avLst>
              <a:gd name="adj1" fmla="val 10575581"/>
              <a:gd name="adj2" fmla="val 16264048"/>
              <a:gd name="adj3" fmla="val 3849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0" name="Vista general de diapositiva 19">
                <a:extLst>
                  <a:ext uri="{FF2B5EF4-FFF2-40B4-BE49-F238E27FC236}">
                    <a16:creationId xmlns:a16="http://schemas.microsoft.com/office/drawing/2014/main" id="{FBF059B0-CC8B-E1B7-517D-E2770573E1E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25252663"/>
                  </p:ext>
                </p:extLst>
              </p:nvPr>
            </p:nvGraphicFramePr>
            <p:xfrm>
              <a:off x="4600875" y="819638"/>
              <a:ext cx="3048000" cy="1714500"/>
            </p:xfrm>
            <a:graphic>
              <a:graphicData uri="http://schemas.microsoft.com/office/powerpoint/2016/slidezoom">
                <pslz:sldZm>
                  <pslz:sldZmObj sldId="284" cId="3546496954">
                    <pslz:zmPr id="{AF394095-0605-4B3C-86ED-E6A5CF94516D}" returnToParent="0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0" name="Vista general de diapositiva 19">
                <a:extLst>
                  <a:ext uri="{FF2B5EF4-FFF2-40B4-BE49-F238E27FC236}">
                    <a16:creationId xmlns:a16="http://schemas.microsoft.com/office/drawing/2014/main" id="{FBF059B0-CC8B-E1B7-517D-E2770573E1E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00875" y="819638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2" name="Vista general de diapositiva 21">
                <a:extLst>
                  <a:ext uri="{FF2B5EF4-FFF2-40B4-BE49-F238E27FC236}">
                    <a16:creationId xmlns:a16="http://schemas.microsoft.com/office/drawing/2014/main" id="{1B5494CD-DDD7-4E0B-27A5-0BF18824BCA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46642065"/>
                  </p:ext>
                </p:extLst>
              </p:nvPr>
            </p:nvGraphicFramePr>
            <p:xfrm>
              <a:off x="4553505" y="4415007"/>
              <a:ext cx="3048000" cy="1714500"/>
            </p:xfrm>
            <a:graphic>
              <a:graphicData uri="http://schemas.microsoft.com/office/powerpoint/2016/slidezoom">
                <pslz:sldZm>
                  <pslz:sldZmObj sldId="283" cId="4008812873">
                    <pslz:zmPr id="{8EB305E5-A5EC-41A9-9982-C55DEF0D3FD4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2" name="Vista general de diapositiva 21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1B5494CD-DDD7-4E0B-27A5-0BF18824BCA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553505" y="4415007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7" name="Imagen 6">
            <a:extLst>
              <a:ext uri="{FF2B5EF4-FFF2-40B4-BE49-F238E27FC236}">
                <a16:creationId xmlns:a16="http://schemas.microsoft.com/office/drawing/2014/main" id="{A55D80EA-FD21-3144-86A7-B3611FEB4C39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l="703" t="2620" r="892"/>
          <a:stretch>
            <a:fillRect/>
          </a:stretch>
        </p:blipFill>
        <p:spPr>
          <a:xfrm>
            <a:off x="4893116" y="3547456"/>
            <a:ext cx="2274466" cy="697796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3" name="Vista general de diapositiva 12">
                <a:extLst>
                  <a:ext uri="{FF2B5EF4-FFF2-40B4-BE49-F238E27FC236}">
                    <a16:creationId xmlns:a16="http://schemas.microsoft.com/office/drawing/2014/main" id="{CC2191FD-7AA9-E09B-C542-B8115463CC6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77725575"/>
                  </p:ext>
                </p:extLst>
              </p:nvPr>
            </p:nvGraphicFramePr>
            <p:xfrm>
              <a:off x="1424372" y="2627244"/>
              <a:ext cx="3048000" cy="1714500"/>
            </p:xfrm>
            <a:graphic>
              <a:graphicData uri="http://schemas.microsoft.com/office/powerpoint/2016/slidezoom">
                <pslz:sldZm>
                  <pslz:sldZmObj sldId="287" cId="2845053597">
                    <pslz:zmPr id="{86A811D1-5DA2-4F07-808E-AAF8F58B6258}" returnToParent="0" transitionDur="1000">
                      <p166:blipFill xmlns:p166="http://schemas.microsoft.com/office/powerpoint/2016/6/main">
                        <a:blip r:embed="rId1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3" name="Vista general de diapositiva 12">
                <a:extLst>
                  <a:ext uri="{FF2B5EF4-FFF2-40B4-BE49-F238E27FC236}">
                    <a16:creationId xmlns:a16="http://schemas.microsoft.com/office/drawing/2014/main" id="{CC2191FD-7AA9-E09B-C542-B8115463CC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424372" y="2627244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1" name="Vista general de diapositiva 20">
                <a:extLst>
                  <a:ext uri="{FF2B5EF4-FFF2-40B4-BE49-F238E27FC236}">
                    <a16:creationId xmlns:a16="http://schemas.microsoft.com/office/drawing/2014/main" id="{8150E120-3287-CE76-2B36-332E38B20CB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8104254"/>
                  </p:ext>
                </p:extLst>
              </p:nvPr>
            </p:nvGraphicFramePr>
            <p:xfrm>
              <a:off x="7914312" y="2468956"/>
              <a:ext cx="3048000" cy="1714500"/>
            </p:xfrm>
            <a:graphic>
              <a:graphicData uri="http://schemas.microsoft.com/office/powerpoint/2016/slidezoom">
                <pslz:sldZm>
                  <pslz:sldZmObj sldId="289" cId="1094869630">
                    <pslz:zmPr id="{BF139839-4B2B-4705-8A60-7080328C8D1F}" returnToParent="0" transitionDur="1000">
                      <p166:blipFill xmlns:p166="http://schemas.microsoft.com/office/powerpoint/2016/6/main">
                        <a:blip r:embed="rId2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1" name="Vista general de diapositiva 20">
                <a:extLst>
                  <a:ext uri="{FF2B5EF4-FFF2-40B4-BE49-F238E27FC236}">
                    <a16:creationId xmlns:a16="http://schemas.microsoft.com/office/drawing/2014/main" id="{8150E120-3287-CE76-2B36-332E38B20CB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914312" y="2468956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4309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E48372-C613-12BF-FE2B-395D295B9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4EC2952F-C9AD-FEDB-1C15-1D63A761000D}"/>
              </a:ext>
            </a:extLst>
          </p:cNvPr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67A9FE07-238B-EB69-D669-2249AC058001}"/>
              </a:ext>
            </a:extLst>
          </p:cNvPr>
          <p:cNvSpPr txBox="1"/>
          <p:nvPr/>
        </p:nvSpPr>
        <p:spPr>
          <a:xfrm>
            <a:off x="253963" y="1490416"/>
            <a:ext cx="9987317" cy="18246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Systemd</a:t>
            </a: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service, best for reliability: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i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.service 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file to restart automatically after failure and specify incompatible services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Support for cleanup operations if the process fails unexpectedly thanks to continuous monitoring by PID 1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Watchdog support: through the </a:t>
            </a:r>
            <a:r>
              <a:rPr lang="en-US" sz="1733" i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sd_notify</a:t>
            </a:r>
            <a:r>
              <a:rPr lang="en-US" sz="1733" i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family to avoid deadlocks inside the application’s code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755D5EF6-3A57-8AED-628A-F3DC65C594DF}"/>
              </a:ext>
            </a:extLst>
          </p:cNvPr>
          <p:cNvSpPr txBox="1"/>
          <p:nvPr/>
        </p:nvSpPr>
        <p:spPr>
          <a:xfrm>
            <a:off x="489262" y="615950"/>
            <a:ext cx="8081628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Interoperability  with  other  processes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DB6E15A-4269-1815-496A-CEA561212782}"/>
              </a:ext>
            </a:extLst>
          </p:cNvPr>
          <p:cNvSpPr txBox="1"/>
          <p:nvPr/>
        </p:nvSpPr>
        <p:spPr>
          <a:xfrm>
            <a:off x="206531" y="2821007"/>
            <a:ext cx="11778938" cy="3970318"/>
          </a:xfrm>
          <a:prstGeom prst="rect">
            <a:avLst/>
          </a:prstGeom>
          <a:solidFill>
            <a:srgbClr val="303030"/>
          </a:solidFill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s-ES" b="1" i="0" dirty="0">
                <a:solidFill>
                  <a:srgbClr val="00B050"/>
                </a:solidFill>
                <a:effectLst/>
                <a:latin typeface="IBM Plex Mono" panose="020F0502020204030204" pitchFamily="49" charset="0"/>
              </a:rPr>
              <a:t>*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dpb-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slowcontrolapp.service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- Service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that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runs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Slow Control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Application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for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DPB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Monitoring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, Alarm and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Commands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handling</a:t>
            </a:r>
            <a:endParaRPr lang="es-ES" b="0" i="0" dirty="0">
              <a:solidFill>
                <a:schemeClr val="bg1"/>
              </a:solidFill>
              <a:effectLst/>
              <a:latin typeface="IBM Plex Mono" panose="020F0502020204030204" pitchFamily="49" charset="0"/>
            </a:endParaRPr>
          </a:p>
          <a:p>
            <a:pPr algn="l">
              <a:buNone/>
            </a:pP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   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Loaded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: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loaded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(8;;file://ST1ME-XU8-4CG-1E-D11E/lib/systemd/system/dpb-slowcontrolapp.service/lib/systemd/system/dpb-slowcontrolapp.service8;;;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disabled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;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vendor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preset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: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disabled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)</a:t>
            </a:r>
          </a:p>
          <a:p>
            <a:pPr algn="l">
              <a:buNone/>
            </a:pP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    Active: </a:t>
            </a:r>
            <a:r>
              <a:rPr lang="es-ES" b="1" i="0" dirty="0">
                <a:solidFill>
                  <a:srgbClr val="00B050"/>
                </a:solidFill>
                <a:effectLst/>
                <a:latin typeface="IBM Plex Mono" panose="020F0502020204030204" pitchFamily="49" charset="0"/>
              </a:rPr>
              <a:t>active (running)</a:t>
            </a:r>
            <a:r>
              <a:rPr lang="es-ES" b="0" i="0" dirty="0">
                <a:solidFill>
                  <a:srgbClr val="00B050"/>
                </a:solidFill>
                <a:effectLst/>
                <a:latin typeface="IBM Plex Mono" panose="020F0502020204030204" pitchFamily="49" charset="0"/>
              </a:rPr>
              <a:t>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since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Fri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2021-11-19 17:19:42 UTC; 11s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ago</a:t>
            </a:r>
            <a:endParaRPr lang="es-ES" b="0" i="0" dirty="0">
              <a:solidFill>
                <a:schemeClr val="bg1"/>
              </a:solidFill>
              <a:effectLst/>
              <a:latin typeface="IBM Plex Mono" panose="020F0502020204030204" pitchFamily="49" charset="0"/>
            </a:endParaRPr>
          </a:p>
          <a:p>
            <a:pPr algn="l">
              <a:buNone/>
            </a:pP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  Main PID: 661 (dpb-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slowcontrol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)</a:t>
            </a:r>
          </a:p>
          <a:p>
            <a:pPr algn="l">
              <a:buNone/>
            </a:pP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    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Tasks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: 11 (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limit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: 1671)</a:t>
            </a:r>
          </a:p>
          <a:p>
            <a:pPr algn="l">
              <a:buNone/>
            </a:pP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    Memory: 2.2M</a:t>
            </a:r>
          </a:p>
          <a:p>
            <a:pPr algn="l">
              <a:buNone/>
            </a:pP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   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CGroup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: /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system.slice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/dpb-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slowcontrolapp.service</a:t>
            </a:r>
            <a:endParaRPr lang="es-ES" b="0" i="0" dirty="0">
              <a:solidFill>
                <a:schemeClr val="bg1"/>
              </a:solidFill>
              <a:effectLst/>
              <a:latin typeface="IBM Plex Mono" panose="020F0502020204030204" pitchFamily="49" charset="0"/>
            </a:endParaRPr>
          </a:p>
          <a:p>
            <a:pPr algn="l">
              <a:buNone/>
            </a:pP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            |-661 /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usr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/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bin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/dpb-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slowcontrolapp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100000 100000 5000000 50000</a:t>
            </a:r>
          </a:p>
          <a:p>
            <a:pPr algn="l">
              <a:buNone/>
            </a:pP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            |-666 /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usr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/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bin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/IIO_MONITOR -a /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dev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/iio:device0</a:t>
            </a:r>
          </a:p>
          <a:p>
            <a:pPr algn="l">
              <a:buNone/>
            </a:pP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            `-850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sh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-c "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ethtool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 eth1 | grep 'Link </a:t>
            </a:r>
            <a:r>
              <a:rPr lang="es-ES" b="0" i="0" dirty="0" err="1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detected</a:t>
            </a:r>
            <a:r>
              <a:rPr lang="es-ES" b="0" i="0" dirty="0">
                <a:solidFill>
                  <a:schemeClr val="bg1"/>
                </a:solidFill>
                <a:effectLst/>
                <a:latin typeface="IBM Plex Mono" panose="020F0502020204030204" pitchFamily="49" charset="0"/>
              </a:rPr>
              <a:t>'"</a:t>
            </a:r>
          </a:p>
          <a:p>
            <a:pPr algn="l">
              <a:buNone/>
            </a:pPr>
            <a:endParaRPr lang="es-ES" b="0" i="0" dirty="0">
              <a:solidFill>
                <a:schemeClr val="bg1"/>
              </a:solidFill>
              <a:effectLst/>
              <a:latin typeface="IBM Plex Mono" panose="020F0502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49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E628C2-F813-0460-4073-CE8D802C8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CAA5B52-7E46-D770-673A-A2B492C68415}"/>
              </a:ext>
            </a:extLst>
          </p:cNvPr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CBE358A8-1CFC-B99D-0CAA-87ED44DE8349}"/>
              </a:ext>
            </a:extLst>
          </p:cNvPr>
          <p:cNvSpPr txBox="1"/>
          <p:nvPr/>
        </p:nvSpPr>
        <p:spPr>
          <a:xfrm>
            <a:off x="253963" y="1623766"/>
            <a:ext cx="6514481" cy="4594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DMA is not a separate application-specific peripheral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Other peripherals use DMA to reach higher speeds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DMA API in Linux is limited to kernel space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Implementation of kernel-</a:t>
            </a:r>
            <a:r>
              <a:rPr lang="en-US" sz="1733" b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userspace</a:t>
            </a: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interface driver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Driver loadable as module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Use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ioctl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in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file_operations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to issue and gather DMA transactions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Use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mmap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to share the DMA buffers between kernel and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userspace</a:t>
            </a:r>
            <a:endParaRPr lang="en-US" sz="1733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Limitations of current solutions available (</a:t>
            </a:r>
            <a:r>
              <a:rPr lang="en-US" sz="1733" b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dma</a:t>
            </a: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-proxy</a:t>
            </a:r>
            <a:r>
              <a:rPr lang="en-US" sz="1733" b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), solved:</a:t>
            </a: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Zynq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Ultrascale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+ memory map divides DDR space into two parts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Memory allocation performed with just one </a:t>
            </a:r>
            <a:r>
              <a:rPr lang="en-US" sz="1733" i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kalloc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call 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Low data rate causes stalls and long waiting times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Scatter Gather is supported in hardware but not leveraged in software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4EE9E8E1-75C7-41F5-6798-A3BE1BFB3B9F}"/>
              </a:ext>
            </a:extLst>
          </p:cNvPr>
          <p:cNvSpPr txBox="1"/>
          <p:nvPr/>
        </p:nvSpPr>
        <p:spPr>
          <a:xfrm>
            <a:off x="489262" y="615950"/>
            <a:ext cx="6648483" cy="601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DMA  support  in  </a:t>
            </a:r>
            <a:r>
              <a:rPr lang="en-US" sz="3466" spc="-429" dirty="0" err="1">
                <a:solidFill>
                  <a:srgbClr val="05061C"/>
                </a:solidFill>
                <a:latin typeface="Libre Baskerville"/>
                <a:sym typeface="Libre Baskerville Bold"/>
              </a:rPr>
              <a:t>userspace</a:t>
            </a:r>
            <a:endParaRPr lang="en-US" sz="3466" spc="-429" dirty="0">
              <a:solidFill>
                <a:srgbClr val="05061C"/>
              </a:solidFill>
              <a:latin typeface="Libre Baskerville"/>
              <a:sym typeface="Libre Baskerville Bold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05F771E-8CFD-8C48-D3C7-E9F50D80D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37" y="916705"/>
            <a:ext cx="5334000" cy="317171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11D22F8-B5F3-C5A5-B7EB-818D54F50636}"/>
              </a:ext>
            </a:extLst>
          </p:cNvPr>
          <p:cNvSpPr txBox="1"/>
          <p:nvPr/>
        </p:nvSpPr>
        <p:spPr>
          <a:xfrm>
            <a:off x="7047097" y="4213885"/>
            <a:ext cx="5047493" cy="2520883"/>
          </a:xfrm>
          <a:prstGeom prst="rect">
            <a:avLst/>
          </a:prstGeom>
          <a:solidFill>
            <a:srgbClr val="223037"/>
          </a:solidFill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  <a:spcBef>
                <a:spcPts val="600"/>
              </a:spcBef>
              <a:buNone/>
            </a:pPr>
            <a:endParaRPr lang="en-US" b="0" dirty="0">
              <a:solidFill>
                <a:srgbClr val="569CD6"/>
              </a:solidFill>
              <a:effectLst/>
              <a:latin typeface="MesloLGS NF" panose="020B0609030804020204" pitchFamily="49" charset="0"/>
            </a:endParaRP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n-US" b="0" dirty="0">
                <a:solidFill>
                  <a:srgbClr val="569CD6"/>
                </a:solidFill>
                <a:effectLst/>
                <a:latin typeface="MesloLGS NF" panose="020B0609030804020204" pitchFamily="49" charset="0"/>
              </a:rPr>
              <a:t>struct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n-US" b="0" dirty="0" err="1">
                <a:solidFill>
                  <a:srgbClr val="4EC9B0"/>
                </a:solidFill>
                <a:effectLst/>
                <a:latin typeface="MesloLGS NF" panose="020B0609030804020204" pitchFamily="49" charset="0"/>
              </a:rPr>
              <a:t>file_operations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latin typeface="MesloLGS NF" panose="020B0609030804020204" pitchFamily="49" charset="0"/>
              </a:rPr>
              <a:t>dm_fops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MesloLGS NF" panose="020B060903080402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{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 .owner    </a:t>
            </a:r>
            <a:r>
              <a:rPr lang="en-US" b="0" dirty="0">
                <a:solidFill>
                  <a:srgbClr val="D4D4D4"/>
                </a:solidFill>
                <a:effectLst/>
                <a:latin typeface="MesloLGS NF" panose="020B060903080402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THIS_MODULE,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 .open     </a:t>
            </a:r>
            <a:r>
              <a:rPr lang="en-US" b="0" dirty="0">
                <a:solidFill>
                  <a:srgbClr val="D4D4D4"/>
                </a:solidFill>
                <a:effectLst/>
                <a:latin typeface="MesloLGS NF" panose="020B060903080402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n-U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local_open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,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 .release  </a:t>
            </a:r>
            <a:r>
              <a:rPr lang="en-US" b="0" dirty="0">
                <a:solidFill>
                  <a:srgbClr val="D4D4D4"/>
                </a:solidFill>
                <a:effectLst/>
                <a:latin typeface="MesloLGS NF" panose="020B060903080402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release,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 .</a:t>
            </a:r>
            <a:r>
              <a:rPr lang="en-U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unlocked_ioctl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MesloLGS NF" panose="020B060903080402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n-U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ioctl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,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 .</a:t>
            </a:r>
            <a:r>
              <a:rPr lang="en-U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mmap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  </a:t>
            </a:r>
            <a:r>
              <a:rPr lang="en-US" b="0" dirty="0">
                <a:solidFill>
                  <a:srgbClr val="D4D4D4"/>
                </a:solidFill>
                <a:effectLst/>
                <a:latin typeface="MesloLGS NF" panose="020B060903080402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n-U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mmap</a:t>
            </a:r>
            <a:endParaRPr lang="en-US" b="0" dirty="0">
              <a:solidFill>
                <a:srgbClr val="CCCCCC"/>
              </a:solidFill>
              <a:effectLst/>
              <a:latin typeface="MesloLGS NF" panose="020B0609030804020204" pitchFamily="49" charset="0"/>
            </a:endParaRP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};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br>
              <a:rPr lang="en-U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</a:br>
            <a:endParaRPr lang="en-US" b="0" dirty="0">
              <a:solidFill>
                <a:srgbClr val="CCCCCC"/>
              </a:solidFill>
              <a:effectLst/>
              <a:latin typeface="MesloLGS NF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05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667ECB-07F8-DA6B-3528-D84028B85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63F436D-1B9C-7241-A3FA-A83749806AD9}"/>
              </a:ext>
            </a:extLst>
          </p:cNvPr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04D3232B-9DF9-DEFB-1068-B0D99AD3BA7A}"/>
              </a:ext>
            </a:extLst>
          </p:cNvPr>
          <p:cNvSpPr txBox="1"/>
          <p:nvPr/>
        </p:nvSpPr>
        <p:spPr>
          <a:xfrm>
            <a:off x="253963" y="1623766"/>
            <a:ext cx="5852863" cy="4594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Data readout application threads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DMA transactions thread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ZeroMQ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thread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Pointers queues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Several 128kB (configurable) contiguous memory zones are allocated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Q1: contains pointers to buffers not yet filled by new digitizer data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Q2: contains pointers to buffers with data ready to be sent to the DAQ RBUs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Zero copy</a:t>
            </a:r>
            <a:endParaRPr lang="en-US" sz="1733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Only pointers are used, no </a:t>
            </a:r>
            <a:r>
              <a:rPr lang="en-US" sz="1733" i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memcpy</a:t>
            </a:r>
            <a:r>
              <a:rPr lang="en-US" sz="1733" i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()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involved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ZeroMQ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zero-copy programming guide:</a:t>
            </a:r>
          </a:p>
          <a:p>
            <a:pPr marL="644323" lvl="2" defTabSz="609630">
              <a:lnSpc>
                <a:spcPts val="2427"/>
              </a:lnSpc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  <a:hlinkClick r:id="rId4"/>
              </a:rPr>
              <a:t>http://wiki.zeromq.org/blog:zero-copy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C1408AED-E725-CD58-6523-2AF6CD5571D2}"/>
              </a:ext>
            </a:extLst>
          </p:cNvPr>
          <p:cNvSpPr txBox="1"/>
          <p:nvPr/>
        </p:nvSpPr>
        <p:spPr>
          <a:xfrm>
            <a:off x="489262" y="615950"/>
            <a:ext cx="9119558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 err="1">
                <a:solidFill>
                  <a:srgbClr val="05061C"/>
                </a:solidFill>
                <a:latin typeface="Libre Baskerville"/>
                <a:sym typeface="Libre Baskerville Bold"/>
              </a:rPr>
              <a:t>ZeroMQ</a:t>
            </a: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 -  DMA   Zero-Copy  Buffers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BA42A50-6001-8B49-9177-6DEFFA6A85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842" y="2659578"/>
            <a:ext cx="5852862" cy="238782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9486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7603074" y="-358270"/>
            <a:ext cx="4754178" cy="7647185"/>
            <a:chOff x="0" y="0"/>
            <a:chExt cx="2322360" cy="302111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322360" cy="3021110"/>
            </a:xfrm>
            <a:custGeom>
              <a:avLst/>
              <a:gdLst/>
              <a:ahLst/>
              <a:cxnLst/>
              <a:rect l="l" t="t" r="r" b="b"/>
              <a:pathLst>
                <a:path w="2322360" h="3021110">
                  <a:moveTo>
                    <a:pt x="0" y="0"/>
                  </a:moveTo>
                  <a:lnTo>
                    <a:pt x="2322360" y="0"/>
                  </a:lnTo>
                  <a:lnTo>
                    <a:pt x="2322360" y="3021110"/>
                  </a:lnTo>
                  <a:lnTo>
                    <a:pt x="0" y="3021110"/>
                  </a:lnTo>
                  <a:close/>
                </a:path>
              </a:pathLst>
            </a:custGeom>
            <a:solidFill>
              <a:srgbClr val="4E767D"/>
            </a:solidFill>
          </p:spPr>
          <p:txBody>
            <a:bodyPr/>
            <a:lstStyle/>
            <a:p>
              <a:pPr defTabSz="609630"/>
              <a:endParaRPr lang="es-E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2322360" cy="306873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 defTabSz="609630">
                <a:lnSpc>
                  <a:spcPts val="2116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6" name="Freeform 6"/>
          <p:cNvSpPr/>
          <p:nvPr/>
        </p:nvSpPr>
        <p:spPr>
          <a:xfrm>
            <a:off x="7876573" y="90036"/>
            <a:ext cx="4061464" cy="3228864"/>
          </a:xfrm>
          <a:custGeom>
            <a:avLst/>
            <a:gdLst/>
            <a:ahLst/>
            <a:cxnLst/>
            <a:rect l="l" t="t" r="r" b="b"/>
            <a:pathLst>
              <a:path w="6092196" h="4843296">
                <a:moveTo>
                  <a:pt x="0" y="0"/>
                </a:moveTo>
                <a:lnTo>
                  <a:pt x="6092196" y="0"/>
                </a:lnTo>
                <a:lnTo>
                  <a:pt x="6092196" y="4843296"/>
                </a:lnTo>
                <a:lnTo>
                  <a:pt x="0" y="48432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Freeform 9"/>
          <p:cNvSpPr/>
          <p:nvPr/>
        </p:nvSpPr>
        <p:spPr>
          <a:xfrm>
            <a:off x="11149059" y="121308"/>
            <a:ext cx="728783" cy="795397"/>
          </a:xfrm>
          <a:custGeom>
            <a:avLst/>
            <a:gdLst/>
            <a:ahLst/>
            <a:cxnLst/>
            <a:rect l="l" t="t" r="r" b="b"/>
            <a:pathLst>
              <a:path w="1093174" h="1193096">
                <a:moveTo>
                  <a:pt x="0" y="0"/>
                </a:moveTo>
                <a:lnTo>
                  <a:pt x="1093174" y="0"/>
                </a:lnTo>
                <a:lnTo>
                  <a:pt x="1093174" y="1193096"/>
                </a:lnTo>
                <a:lnTo>
                  <a:pt x="0" y="11930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53963" y="1623766"/>
            <a:ext cx="6224815" cy="4594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New challenges arise in the design of Hyper-</a:t>
            </a:r>
            <a:r>
              <a:rPr lang="en-US" sz="1733" b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kamiokande</a:t>
            </a: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with respect to Super-</a:t>
            </a:r>
            <a:r>
              <a:rPr lang="en-US" sz="1733" b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Kamiokande</a:t>
            </a: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4 times as many PMTs in a 69m diameter, 74m height detector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Larger detector implies longer wires, twice as long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Hammamatsu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R12860, more sensitive PMTs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Design choice: 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front-end electronics must be as close as possible to the PMTs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Consequence: 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malfunctioning modules neither replaceable nor reparable without a significant effort!</a:t>
            </a: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Design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with </a:t>
            </a: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reliability 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and </a:t>
            </a: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durability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as main focus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Ability to 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manage and configure remotely the electronics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Aggregate data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and </a:t>
            </a: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send it reliably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through high speed-links to the dome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u="sng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Solution proposed: </a:t>
            </a:r>
            <a:r>
              <a:rPr lang="en-US" sz="1733" u="sng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In-vessel Software-FPGA mixed approach</a:t>
            </a:r>
            <a:endParaRPr lang="en-US" sz="1733" b="1" u="sng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89262" y="615950"/>
            <a:ext cx="6648483" cy="601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Introduction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D5ECE03-9629-7561-9384-5864BF827D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573" y="4006803"/>
            <a:ext cx="4061464" cy="2284574"/>
          </a:xfrm>
          <a:prstGeom prst="rect">
            <a:avLst/>
          </a:prstGeom>
        </p:spPr>
      </p:pic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1B46943-45CC-B36E-3A93-EEC500CEAAE4}"/>
              </a:ext>
            </a:extLst>
          </p:cNvPr>
          <p:cNvCxnSpPr>
            <a:cxnSpLocks/>
          </p:cNvCxnSpPr>
          <p:nvPr/>
        </p:nvCxnSpPr>
        <p:spPr>
          <a:xfrm>
            <a:off x="5956479" y="5769735"/>
            <a:ext cx="192009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DDF503-DBC6-D63A-14D3-3DAFA7C1E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02B0260-E8B0-9C28-C177-762545CF57D0}"/>
              </a:ext>
            </a:extLst>
          </p:cNvPr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11CE0AF6-3693-C174-15CA-DE1AADAFAF87}"/>
              </a:ext>
            </a:extLst>
          </p:cNvPr>
          <p:cNvSpPr txBox="1"/>
          <p:nvPr/>
        </p:nvSpPr>
        <p:spPr>
          <a:xfrm>
            <a:off x="489262" y="551942"/>
            <a:ext cx="8407850" cy="12382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Performance  </a:t>
            </a:r>
            <a:r>
              <a:rPr lang="en-US" sz="3466" spc="-429" dirty="0" err="1">
                <a:solidFill>
                  <a:srgbClr val="05061C"/>
                </a:solidFill>
                <a:latin typeface="Libre Baskerville"/>
                <a:sym typeface="Libre Baskerville Bold"/>
              </a:rPr>
              <a:t>Assesment</a:t>
            </a: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  </a:t>
            </a:r>
          </a:p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in  slow control  tasks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C689D3F-EDED-4C77-7555-AE81DCA944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773107"/>
              </p:ext>
            </p:extLst>
          </p:nvPr>
        </p:nvGraphicFramePr>
        <p:xfrm>
          <a:off x="489263" y="2428619"/>
          <a:ext cx="4558987" cy="369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3681">
                  <a:extLst>
                    <a:ext uri="{9D8B030D-6E8A-4147-A177-3AD203B41FA5}">
                      <a16:colId xmlns:a16="http://schemas.microsoft.com/office/drawing/2014/main" val="1054006998"/>
                    </a:ext>
                  </a:extLst>
                </a:gridCol>
                <a:gridCol w="1585306">
                  <a:extLst>
                    <a:ext uri="{9D8B030D-6E8A-4147-A177-3AD203B41FA5}">
                      <a16:colId xmlns:a16="http://schemas.microsoft.com/office/drawing/2014/main" val="18837658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800" dirty="0" err="1"/>
                        <a:t>Task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err="1"/>
                        <a:t>Execution</a:t>
                      </a:r>
                      <a:r>
                        <a:rPr lang="es-ES" sz="1800" dirty="0"/>
                        <a:t> </a:t>
                      </a:r>
                      <a:r>
                        <a:rPr lang="es-ES" sz="1800" dirty="0" err="1"/>
                        <a:t>Runtime</a:t>
                      </a:r>
                      <a:endParaRPr lang="es-E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19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/>
                        <a:t>Getting </a:t>
                      </a:r>
                      <a:r>
                        <a:rPr lang="es-ES" sz="1600" dirty="0" err="1"/>
                        <a:t>whole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system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monitoring</a:t>
                      </a:r>
                      <a:r>
                        <a:rPr lang="es-ES" sz="1600" dirty="0"/>
                        <a:t>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6s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975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/>
                        <a:t>Sending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command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to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the</a:t>
                      </a:r>
                      <a:r>
                        <a:rPr lang="es-ES" sz="1600" dirty="0"/>
                        <a:t> DPB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83.24ms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25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/>
                        <a:t>Sending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command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to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the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Digitizer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82.53ms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222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/>
                        <a:t>Sending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command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to</a:t>
                      </a:r>
                      <a:r>
                        <a:rPr lang="es-ES" sz="1600" dirty="0"/>
                        <a:t> HV/LV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97.39ms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834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/>
                        <a:t>Configure </a:t>
                      </a:r>
                      <a:r>
                        <a:rPr lang="es-ES" sz="1600" dirty="0" err="1"/>
                        <a:t>the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whole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vessel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with</a:t>
                      </a:r>
                      <a:r>
                        <a:rPr lang="es-ES" sz="1600" dirty="0"/>
                        <a:t> a full set </a:t>
                      </a:r>
                      <a:r>
                        <a:rPr lang="es-ES" sz="1600" dirty="0" err="1"/>
                        <a:t>of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parameters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39s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397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/>
                        <a:t>Alarm </a:t>
                      </a:r>
                      <a:r>
                        <a:rPr lang="es-ES" sz="1600" dirty="0" err="1"/>
                        <a:t>Triggering</a:t>
                      </a:r>
                      <a:r>
                        <a:rPr lang="es-ES" sz="1600" dirty="0"/>
                        <a:t> after ethernet </a:t>
                      </a:r>
                      <a:r>
                        <a:rPr lang="es-ES" sz="1600" dirty="0" err="1"/>
                        <a:t>disconnection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20ms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9148116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AE00DF5-0343-0BA2-5B77-E9064B02B032}"/>
              </a:ext>
            </a:extLst>
          </p:cNvPr>
          <p:cNvSpPr txBox="1"/>
          <p:nvPr/>
        </p:nvSpPr>
        <p:spPr>
          <a:xfrm>
            <a:off x="1344613" y="1911839"/>
            <a:ext cx="404653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Execution Time of each task</a:t>
            </a:r>
            <a:endParaRPr lang="es-ES" sz="2200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B0CA869-A188-0592-26C5-0ADB0F71A9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280044"/>
              </p:ext>
            </p:extLst>
          </p:nvPr>
        </p:nvGraphicFramePr>
        <p:xfrm>
          <a:off x="5238783" y="2428618"/>
          <a:ext cx="6800850" cy="3669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475">
                  <a:extLst>
                    <a:ext uri="{9D8B030D-6E8A-4147-A177-3AD203B41FA5}">
                      <a16:colId xmlns:a16="http://schemas.microsoft.com/office/drawing/2014/main" val="1168084980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2611080340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3211440254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1935548306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2041743219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2581279472"/>
                    </a:ext>
                  </a:extLst>
                </a:gridCol>
              </a:tblGrid>
              <a:tr h="1174809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Total Time (ms)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err="1"/>
                        <a:t>Commands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sent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err="1"/>
                        <a:t>Monotonic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clock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average</a:t>
                      </a:r>
                      <a:r>
                        <a:rPr lang="es-ES" sz="1600" dirty="0"/>
                        <a:t> (ms)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CPU Time </a:t>
                      </a:r>
                      <a:r>
                        <a:rPr lang="es-ES" sz="1600" dirty="0" err="1"/>
                        <a:t>Average</a:t>
                      </a:r>
                      <a:r>
                        <a:rPr lang="es-ES" sz="1600" dirty="0"/>
                        <a:t> (ms)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% </a:t>
                      </a:r>
                      <a:r>
                        <a:rPr lang="es-ES" sz="1600" dirty="0" err="1"/>
                        <a:t>of</a:t>
                      </a:r>
                      <a:r>
                        <a:rPr lang="es-ES" sz="1600" dirty="0"/>
                        <a:t> time </a:t>
                      </a:r>
                      <a:r>
                        <a:rPr lang="es-ES" sz="1600" dirty="0" err="1"/>
                        <a:t>spent</a:t>
                      </a:r>
                      <a:r>
                        <a:rPr lang="es-ES" sz="1600" dirty="0"/>
                        <a:t> in UART </a:t>
                      </a:r>
                      <a:r>
                        <a:rPr lang="es-ES" sz="1600" dirty="0" err="1"/>
                        <a:t>processing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3635664"/>
                  </a:ext>
                </a:extLst>
              </a:tr>
              <a:tr h="609782">
                <a:tc>
                  <a:txBody>
                    <a:bodyPr/>
                    <a:lstStyle/>
                    <a:p>
                      <a:r>
                        <a:rPr lang="es-ES" sz="1600" dirty="0"/>
                        <a:t>DPB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106.01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72695"/>
                  </a:ext>
                </a:extLst>
              </a:tr>
              <a:tr h="609782">
                <a:tc>
                  <a:txBody>
                    <a:bodyPr/>
                    <a:lstStyle/>
                    <a:p>
                      <a:r>
                        <a:rPr lang="es-ES" sz="1600" dirty="0" err="1"/>
                        <a:t>Digitizer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771.41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2.27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83.8%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713978"/>
                  </a:ext>
                </a:extLst>
              </a:tr>
              <a:tr h="637753">
                <a:tc>
                  <a:txBody>
                    <a:bodyPr/>
                    <a:lstStyle/>
                    <a:p>
                      <a:r>
                        <a:rPr lang="es-ES" sz="1600" dirty="0"/>
                        <a:t>Low </a:t>
                      </a:r>
                      <a:r>
                        <a:rPr lang="es-ES" sz="1600" dirty="0" err="1"/>
                        <a:t>Voltage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212.76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7.26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0.42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94.3%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84516"/>
                  </a:ext>
                </a:extLst>
              </a:tr>
              <a:tr h="637753">
                <a:tc>
                  <a:txBody>
                    <a:bodyPr/>
                    <a:lstStyle/>
                    <a:p>
                      <a:r>
                        <a:rPr lang="es-ES" sz="1600" dirty="0"/>
                        <a:t>High </a:t>
                      </a:r>
                      <a:r>
                        <a:rPr lang="es-ES" sz="1600" dirty="0" err="1"/>
                        <a:t>Voltage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3201.24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407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7.81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0.46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94.2%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223081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8DD91548-F0A6-C4D9-F6C6-E7A0E6539877}"/>
              </a:ext>
            </a:extLst>
          </p:cNvPr>
          <p:cNvSpPr txBox="1"/>
          <p:nvPr/>
        </p:nvSpPr>
        <p:spPr>
          <a:xfrm>
            <a:off x="6354763" y="1880345"/>
            <a:ext cx="4837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Execution time of UART-related functions</a:t>
            </a:r>
            <a:endParaRPr lang="es-E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439181C0-59FC-EA3E-5419-A012574FC04F}"/>
                  </a:ext>
                </a:extLst>
              </p:cNvPr>
              <p:cNvSpPr txBox="1"/>
              <p:nvPr/>
            </p:nvSpPr>
            <p:spPr>
              <a:xfrm>
                <a:off x="5552143" y="992178"/>
                <a:ext cx="6150595" cy="6223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% (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𝑈𝐴𝑅𝑇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𝐶𝑃𝑈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𝑇𝑖𝑚𝑒</m:t>
                              </m:r>
                            </m:num>
                            <m:den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𝑀𝑜𝑛𝑜𝑡𝑜𝑛𝑖𝑐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𝑇𝑖𝑚𝑒</m:t>
                              </m:r>
                            </m:den>
                          </m:f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∗100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439181C0-59FC-EA3E-5419-A012574FC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2143" y="992178"/>
                <a:ext cx="6150595" cy="6223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>
            <a:extLst>
              <a:ext uri="{FF2B5EF4-FFF2-40B4-BE49-F238E27FC236}">
                <a16:creationId xmlns:a16="http://schemas.microsoft.com/office/drawing/2014/main" id="{B1820C0F-6B64-C18C-43EA-6BEB0B549979}"/>
              </a:ext>
            </a:extLst>
          </p:cNvPr>
          <p:cNvSpPr/>
          <p:nvPr/>
        </p:nvSpPr>
        <p:spPr>
          <a:xfrm>
            <a:off x="10847388" y="4059936"/>
            <a:ext cx="1192246" cy="19014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881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7FD28F8-93E4-F064-FBA3-3DE20C48C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8913878-3513-6DCA-00EB-B1AF1D7C5778}"/>
              </a:ext>
            </a:extLst>
          </p:cNvPr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67CCD09E-8BC5-2FF8-D098-BB71D57381DB}"/>
              </a:ext>
            </a:extLst>
          </p:cNvPr>
          <p:cNvSpPr txBox="1"/>
          <p:nvPr/>
        </p:nvSpPr>
        <p:spPr>
          <a:xfrm>
            <a:off x="253963" y="1623766"/>
            <a:ext cx="6592005" cy="42868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Multistage bootup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Stage 1: </a:t>
            </a:r>
            <a:r>
              <a:rPr lang="en-US" sz="1733" dirty="0" err="1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Boot.BIN</a:t>
            </a:r>
            <a:r>
              <a:rPr lang="en-US" sz="1733" dirty="0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loading (FSBL, PMU, Bitstream)</a:t>
            </a:r>
            <a:endParaRPr lang="en-US" sz="1733" b="1" dirty="0"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Stage 2: </a:t>
            </a:r>
            <a:r>
              <a:rPr lang="en-US" sz="1733" dirty="0" err="1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boot.scr</a:t>
            </a:r>
            <a:r>
              <a:rPr lang="en-US" sz="1733" dirty="0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execution (U-boot script)</a:t>
            </a:r>
            <a:endParaRPr lang="en-US" sz="1733" b="1" dirty="0"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Stage 3: </a:t>
            </a:r>
            <a:r>
              <a:rPr lang="en-US" sz="1733" dirty="0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kernel and </a:t>
            </a:r>
            <a:r>
              <a:rPr lang="en-US" sz="1733" dirty="0" err="1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rootfs</a:t>
            </a:r>
            <a:r>
              <a:rPr lang="en-US" sz="1733" dirty="0"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lookout</a:t>
            </a:r>
            <a:endParaRPr lang="en-US" sz="1733" b="1" dirty="0"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Redundant sources to perform stage 2 and stage 3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Boot script is  copied 8 times into the QSPI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Kernel bootup can be performed from Ethernet, QSPI and eMMC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Bitstream load can be hot-loaded from ethernet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Ethernet bootup logging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U-boot normally outputs to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stdout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(UART serial port)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Netconsole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can be configured to output through ethernet link a logging console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In Hyper-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Kamiokande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, UART is not connected to DAQ.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FAF1563A-92D6-9AD0-E173-8E9CA4644269}"/>
              </a:ext>
            </a:extLst>
          </p:cNvPr>
          <p:cNvSpPr txBox="1"/>
          <p:nvPr/>
        </p:nvSpPr>
        <p:spPr>
          <a:xfrm>
            <a:off x="489262" y="615950"/>
            <a:ext cx="7885118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Reliable  Bootup  Procedure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E378E49-074E-79EF-74DD-2702C0821C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261" y="558535"/>
            <a:ext cx="4385505" cy="596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90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8E3D86-995F-0AAC-6D9A-D3C86DB2C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BF32B060-4A95-7B3A-B183-471B2CEFA462}"/>
              </a:ext>
            </a:extLst>
          </p:cNvPr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EFB0167A-0839-96DC-2401-85E00A8DC1DF}"/>
              </a:ext>
            </a:extLst>
          </p:cNvPr>
          <p:cNvSpPr txBox="1"/>
          <p:nvPr/>
        </p:nvSpPr>
        <p:spPr>
          <a:xfrm>
            <a:off x="489262" y="615950"/>
            <a:ext cx="7885118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Conclusions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D5DCA866-A0DD-77E4-AD98-773241FA0F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0656725"/>
              </p:ext>
            </p:extLst>
          </p:nvPr>
        </p:nvGraphicFramePr>
        <p:xfrm>
          <a:off x="2194110" y="1344168"/>
          <a:ext cx="7803780" cy="5114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6671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ECF9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07E904-B59E-47F4-57DC-799ACE354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DB9A219-809E-D030-6C44-8A6557BAD960}"/>
              </a:ext>
            </a:extLst>
          </p:cNvPr>
          <p:cNvSpPr/>
          <p:nvPr/>
        </p:nvSpPr>
        <p:spPr>
          <a:xfrm rot="-10800000">
            <a:off x="-1870414" y="5961338"/>
            <a:ext cx="5525989" cy="1452604"/>
          </a:xfrm>
          <a:custGeom>
            <a:avLst/>
            <a:gdLst/>
            <a:ahLst/>
            <a:cxnLst/>
            <a:rect l="l" t="t" r="r" b="b"/>
            <a:pathLst>
              <a:path w="8288984" h="2178906">
                <a:moveTo>
                  <a:pt x="0" y="0"/>
                </a:moveTo>
                <a:lnTo>
                  <a:pt x="8288985" y="0"/>
                </a:lnTo>
                <a:lnTo>
                  <a:pt x="8288985" y="2178906"/>
                </a:lnTo>
                <a:lnTo>
                  <a:pt x="0" y="21789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s-E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EB264466-27AA-7178-E5B9-454566535D0F}"/>
              </a:ext>
            </a:extLst>
          </p:cNvPr>
          <p:cNvSpPr txBox="1"/>
          <p:nvPr/>
        </p:nvSpPr>
        <p:spPr>
          <a:xfrm>
            <a:off x="253964" y="1623766"/>
            <a:ext cx="5028192" cy="42868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Boot script structure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Iterative loop to test all boot sources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Try to copy to DDR kernel image and </a:t>
            </a: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rootfs</a:t>
            </a:r>
            <a:endParaRPr lang="en-US" sz="1733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Use </a:t>
            </a:r>
            <a:r>
              <a:rPr lang="en-US" sz="1733" i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boot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or </a:t>
            </a:r>
            <a:r>
              <a:rPr lang="en-US" sz="1733" i="1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bootm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depending on the source file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Relevant U-boot environment variables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bootpretryperiod</a:t>
            </a: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: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netretry</a:t>
            </a:r>
            <a:endParaRPr lang="en-US" sz="1733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autoload</a:t>
            </a:r>
          </a:p>
          <a:p>
            <a:pPr marL="472873" lvl="1" indent="-285750" defTabSz="609630">
              <a:lnSpc>
                <a:spcPts val="2427"/>
              </a:lnSpc>
              <a:buFont typeface="Arial" panose="020B0604020202020204" pitchFamily="34" charset="0"/>
              <a:buChar char="•"/>
            </a:pPr>
            <a:r>
              <a:rPr lang="en-US" sz="1733" b="1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Ethernet bootup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Get IP address from DHCP server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Download bitstream from TFTP server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Get PXE configuration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rgbClr val="05061C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Boot OS using PXE configuration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endParaRPr lang="en-US" sz="1733" b="1" dirty="0">
              <a:solidFill>
                <a:srgbClr val="05061C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A6CA8FD4-418F-72FD-82B9-D35DD29A6FE5}"/>
              </a:ext>
            </a:extLst>
          </p:cNvPr>
          <p:cNvSpPr txBox="1"/>
          <p:nvPr/>
        </p:nvSpPr>
        <p:spPr>
          <a:xfrm>
            <a:off x="489262" y="615950"/>
            <a:ext cx="7885118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Reliable  Bootup  Procedure:  U-boot  settings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39EF32C-B4F4-D04D-D7C1-6AFC5A09D9C2}"/>
              </a:ext>
            </a:extLst>
          </p:cNvPr>
          <p:cNvSpPr txBox="1"/>
          <p:nvPr/>
        </p:nvSpPr>
        <p:spPr>
          <a:xfrm>
            <a:off x="5536119" y="2200557"/>
            <a:ext cx="6655881" cy="3880229"/>
          </a:xfrm>
          <a:prstGeom prst="rect">
            <a:avLst/>
          </a:prstGeom>
          <a:solidFill>
            <a:srgbClr val="223037"/>
          </a:solidFill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if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test "${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boot_target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}" = "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pxe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" ;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then</a:t>
            </a:r>
            <a:endParaRPr lang="es-ES" b="0" dirty="0">
              <a:solidFill>
                <a:srgbClr val="CCCCCC"/>
              </a:solidFill>
              <a:effectLst/>
              <a:latin typeface="MesloLGS NF" panose="020B0609030804020204" pitchFamily="49" charset="0"/>
            </a:endParaRP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setenv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fdt_addr_r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0x00100000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setenv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autoload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no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setenv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bootpretryperiod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2000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setenv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netretry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once 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dhcp</a:t>
            </a:r>
            <a:endParaRPr lang="es-ES" b="0" dirty="0">
              <a:solidFill>
                <a:srgbClr val="CCCCCC"/>
              </a:solidFill>
              <a:effectLst/>
              <a:latin typeface="MesloLGS NF" panose="020B0609030804020204" pitchFamily="49" charset="0"/>
            </a:endParaRP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setenv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netretry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no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if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test "${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dpb_carrier_ver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}" = "4";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then</a:t>
            </a:r>
            <a:endParaRPr lang="es-ES" b="0" dirty="0">
              <a:solidFill>
                <a:srgbClr val="CCCCCC"/>
              </a:solidFill>
              <a:effectLst/>
              <a:latin typeface="MesloLGS NF" panose="020B0609030804020204" pitchFamily="49" charset="0"/>
            </a:endParaRP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  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tftpboot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system.bit</a:t>
            </a:r>
            <a:endParaRPr lang="es-ES" b="0" dirty="0">
              <a:solidFill>
                <a:srgbClr val="CCCCCC"/>
              </a:solidFill>
              <a:effectLst/>
              <a:latin typeface="MesloLGS NF" panose="020B0609030804020204" pitchFamily="49" charset="0"/>
            </a:endParaRP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  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fpga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load 0 ${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loadaddr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} ${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filesize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}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fi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if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pxe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get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;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then</a:t>
            </a:r>
            <a:endParaRPr lang="es-ES" b="0" dirty="0">
              <a:solidFill>
                <a:srgbClr val="CCCCCC"/>
              </a:solidFill>
              <a:effectLst/>
              <a:latin typeface="MesloLGS NF" panose="020B0609030804020204" pitchFamily="49" charset="0"/>
            </a:endParaRP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  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pxe</a:t>
            </a: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 </a:t>
            </a:r>
            <a:r>
              <a:rPr lang="es-ES" b="0" dirty="0" err="1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boot</a:t>
            </a:r>
            <a:endParaRPr lang="es-ES" b="0" dirty="0">
              <a:solidFill>
                <a:srgbClr val="CCCCCC"/>
              </a:solidFill>
              <a:effectLst/>
              <a:latin typeface="MesloLGS NF" panose="020B0609030804020204" pitchFamily="49" charset="0"/>
            </a:endParaRP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   fi</a:t>
            </a:r>
          </a:p>
          <a:p>
            <a:pPr>
              <a:lnSpc>
                <a:spcPts val="1425"/>
              </a:lnSpc>
              <a:spcBef>
                <a:spcPts val="600"/>
              </a:spcBef>
              <a:buNone/>
            </a:pPr>
            <a:r>
              <a:rPr lang="es-ES" b="0" dirty="0">
                <a:solidFill>
                  <a:srgbClr val="CCCCCC"/>
                </a:solidFill>
                <a:effectLst/>
                <a:latin typeface="MesloLGS NF" panose="020B0609030804020204" pitchFamily="49" charset="0"/>
              </a:rPr>
              <a:t>fi</a:t>
            </a: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0E8E1FBA-7B3C-DF01-F54B-27AE65CB6290}"/>
              </a:ext>
            </a:extLst>
          </p:cNvPr>
          <p:cNvSpPr/>
          <p:nvPr/>
        </p:nvSpPr>
        <p:spPr>
          <a:xfrm>
            <a:off x="5106192" y="2121031"/>
            <a:ext cx="429927" cy="4039282"/>
          </a:xfrm>
          <a:prstGeom prst="leftBrace">
            <a:avLst>
              <a:gd name="adj1" fmla="val 8333"/>
              <a:gd name="adj2" fmla="val 53967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634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63CE2A5-8B5A-F220-6B92-111B6036A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E8BD578E-F550-A5E9-1960-395405163A5F}"/>
              </a:ext>
            </a:extLst>
          </p:cNvPr>
          <p:cNvSpPr txBox="1"/>
          <p:nvPr/>
        </p:nvSpPr>
        <p:spPr>
          <a:xfrm>
            <a:off x="489262" y="615950"/>
            <a:ext cx="6648483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Programmable  Logic  Data  Path: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DB83D890-AFF3-66D7-F51F-7F7242F6A29A}"/>
              </a:ext>
            </a:extLst>
          </p:cNvPr>
          <p:cNvSpPr/>
          <p:nvPr/>
        </p:nvSpPr>
        <p:spPr>
          <a:xfrm>
            <a:off x="0" y="1666196"/>
            <a:ext cx="12192000" cy="51918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A43783A5-6F7D-3DCD-AE00-839CE63651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47" y="1709738"/>
            <a:ext cx="3899693" cy="514395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02E38A5E-913C-756C-918E-BAA441ECFC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154" y="1695224"/>
            <a:ext cx="3967615" cy="515552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9B0B67E-44C7-2AFE-8848-B6D322337F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552" y="2722118"/>
            <a:ext cx="4242934" cy="32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B80715C-03FF-8154-782D-151104C76A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B057908E-3505-FB11-3D4E-570285938C10}"/>
              </a:ext>
            </a:extLst>
          </p:cNvPr>
          <p:cNvSpPr/>
          <p:nvPr/>
        </p:nvSpPr>
        <p:spPr>
          <a:xfrm>
            <a:off x="0" y="3630"/>
            <a:ext cx="12192000" cy="68543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2AE3B40-1E5B-26FA-4DCA-30363C7B0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507" y="62492"/>
            <a:ext cx="5104381" cy="67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716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3884BC0-D8EC-5DC9-74B9-449896808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E9685B09-30E6-E063-6C37-9823A195F967}"/>
              </a:ext>
            </a:extLst>
          </p:cNvPr>
          <p:cNvSpPr txBox="1"/>
          <p:nvPr/>
        </p:nvSpPr>
        <p:spPr>
          <a:xfrm>
            <a:off x="489262" y="615950"/>
            <a:ext cx="6648483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Programmable  Logic  Data  Path: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FCBBFAC-3461-5B65-BA27-16DB5DF4DE76}"/>
              </a:ext>
            </a:extLst>
          </p:cNvPr>
          <p:cNvSpPr/>
          <p:nvPr/>
        </p:nvSpPr>
        <p:spPr>
          <a:xfrm>
            <a:off x="0" y="1666196"/>
            <a:ext cx="12192000" cy="51918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B4A95AB3-0D2C-ECCE-F83D-786E105193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47" y="1709738"/>
            <a:ext cx="3899693" cy="514395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F21128F3-DA09-13F8-52C5-86EAEE1A94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154" y="1695224"/>
            <a:ext cx="3967615" cy="515552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20F0F003-6749-1B95-289C-7373868E67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552" y="2722118"/>
            <a:ext cx="4242934" cy="32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1061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1000">
        <p159:morph option="byObject"/>
      </p:transition>
    </mc:Choice>
    <mc:Fallback xmlns="">
      <p:transition spd="slow" advTm="1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05626AB-548B-04FA-7670-EE160E0BA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B91EC372-75DD-1726-FE64-83A16A52CC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DF5DD8F4-5DD2-39D8-9F1E-03EF5738E2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007" y="42441"/>
            <a:ext cx="5233986" cy="680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065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31CAFBF-AD40-6992-C9B2-DBA9FB988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7F84DF42-2D91-79D8-9A10-98E38E4ABCC0}"/>
              </a:ext>
            </a:extLst>
          </p:cNvPr>
          <p:cNvSpPr txBox="1"/>
          <p:nvPr/>
        </p:nvSpPr>
        <p:spPr>
          <a:xfrm>
            <a:off x="489262" y="615950"/>
            <a:ext cx="6648483" cy="5970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5040"/>
              </a:lnSpc>
            </a:pPr>
            <a:r>
              <a:rPr lang="en-US" sz="3466" spc="-429" dirty="0">
                <a:solidFill>
                  <a:srgbClr val="05061C"/>
                </a:solidFill>
                <a:latin typeface="Libre Baskerville"/>
                <a:sym typeface="Libre Baskerville Bold"/>
              </a:rPr>
              <a:t>Programmable  Logic  Data  Path: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267785D-0C7B-D782-2BED-287389C17481}"/>
              </a:ext>
            </a:extLst>
          </p:cNvPr>
          <p:cNvSpPr/>
          <p:nvPr/>
        </p:nvSpPr>
        <p:spPr>
          <a:xfrm>
            <a:off x="0" y="1666196"/>
            <a:ext cx="12192000" cy="51918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9AA0D164-684E-6302-3A5A-DE841519A5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47" y="1709738"/>
            <a:ext cx="3899693" cy="514395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2984ED6C-EF46-633B-95D8-6C3CD39C17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154" y="1695224"/>
            <a:ext cx="3967615" cy="515552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F5E0FF1F-6495-AC82-3CE9-75060149BB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552" y="2722118"/>
            <a:ext cx="4242934" cy="32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894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1000">
        <p159:morph option="byObject"/>
      </p:transition>
    </mc:Choice>
    <mc:Fallback xmlns="">
      <p:transition spd="slow" advTm="1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EB056F8-D398-72B8-6622-1A3F9DFF5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E79BCCF4-5738-C6B2-FC71-8A6ECAF4D7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74491ACE-0EBE-11DF-CFFB-33A00EA9F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837" y="392404"/>
            <a:ext cx="7964249" cy="607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9160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93DCAEE3-AF73-0000-F1CB-6793B2DA1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26EF295-CA96-49C1-B6B1-6A3EEE28B245}"/>
              </a:ext>
            </a:extLst>
          </p:cNvPr>
          <p:cNvSpPr txBox="1"/>
          <p:nvPr/>
        </p:nvSpPr>
        <p:spPr>
          <a:xfrm>
            <a:off x="304799" y="258020"/>
            <a:ext cx="111034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s-ES" sz="3600" b="1" dirty="0">
                <a:solidFill>
                  <a:srgbClr val="FFFFFF"/>
                </a:solidFill>
                <a:latin typeface="Baskerville Old Face" panose="02020602080505020303" pitchFamily="18" charset="0"/>
              </a:rPr>
              <a:t>FIRST, A CLOSER LOOK INTO A VESSEL…</a:t>
            </a:r>
            <a:endParaRPr lang="es-ES" sz="36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0222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15600">
        <p159:morph option="byObject"/>
      </p:transition>
    </mc:Choice>
    <mc:Fallback xmlns="">
      <p:transition spd="slow" advTm="156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llBoards">
            <a:hlinkClick r:id="" action="ppaction://media"/>
            <a:extLst>
              <a:ext uri="{FF2B5EF4-FFF2-40B4-BE49-F238E27FC236}">
                <a16:creationId xmlns:a16="http://schemas.microsoft.com/office/drawing/2014/main" id="{E026BE0E-C39A-4A49-F070-8849F864A46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1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600">
        <p:fade/>
      </p:transition>
    </mc:Choice>
    <mc:Fallback xmlns="">
      <p:transition spd="med" advTm="156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Dig">
            <a:hlinkClick r:id="" action="ppaction://media"/>
            <a:extLst>
              <a:ext uri="{FF2B5EF4-FFF2-40B4-BE49-F238E27FC236}">
                <a16:creationId xmlns:a16="http://schemas.microsoft.com/office/drawing/2014/main" id="{75D7C873-AB1B-CC6C-6CDC-0079A6E5691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1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0D084E3-B5FB-17BD-EA2F-33ECBA6412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extBox 10">
            <a:extLst>
              <a:ext uri="{FF2B5EF4-FFF2-40B4-BE49-F238E27FC236}">
                <a16:creationId xmlns:a16="http://schemas.microsoft.com/office/drawing/2014/main" id="{BB99E638-E7BC-8E61-E4DA-D48942326CB9}"/>
              </a:ext>
            </a:extLst>
          </p:cNvPr>
          <p:cNvSpPr txBox="1"/>
          <p:nvPr/>
        </p:nvSpPr>
        <p:spPr>
          <a:xfrm>
            <a:off x="304800" y="1383135"/>
            <a:ext cx="6224815" cy="48932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Direct interface with the PMTs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Converts charge signal into voltage signal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Analog to digital conversion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Kintex-7 FPGA: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 err="1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Microblaze</a:t>
            </a: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Soft Core running slow control tasks on single thread task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Command system to configure data taking parameters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36-pin </a:t>
            </a:r>
            <a:r>
              <a:rPr lang="en-US" sz="1733" b="1" dirty="0" err="1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MiniSAS</a:t>
            </a: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 SF-8643 interface with the DPB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Aurora 64B/66B FPGA Core @ 3.125Gbps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JTAG programming of the Kintex-7 from the DPB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UART Lite FPGA core: serial link for slow control commands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Timing and synchronization differential data and clock pairs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Digitizer for outer detector and calibrator as additional daughter boards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pic>
        <p:nvPicPr>
          <p:cNvPr id="5" name="Gráfico 4" descr="Istituto Nazionale di Fisica Nucleare - Wikipedia">
            <a:extLst>
              <a:ext uri="{FF2B5EF4-FFF2-40B4-BE49-F238E27FC236}">
                <a16:creationId xmlns:a16="http://schemas.microsoft.com/office/drawing/2014/main" id="{D26A7665-4F75-8098-9950-48344B6C1B0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66732" y="5969781"/>
            <a:ext cx="1254125" cy="63416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940DF95-1696-F883-2B46-7D67BBBE39D4}"/>
              </a:ext>
            </a:extLst>
          </p:cNvPr>
          <p:cNvSpPr txBox="1"/>
          <p:nvPr/>
        </p:nvSpPr>
        <p:spPr>
          <a:xfrm>
            <a:off x="304800" y="258020"/>
            <a:ext cx="74313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s-ES" sz="3600" b="1" dirty="0">
                <a:solidFill>
                  <a:srgbClr val="FFFFFF"/>
                </a:solidFill>
                <a:latin typeface="Baskerville Old Face" panose="02020602080505020303" pitchFamily="18" charset="0"/>
              </a:rPr>
              <a:t>ID DIGITIZER</a:t>
            </a:r>
            <a:endParaRPr lang="es-ES" sz="36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10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E2E34-D3E0-4E09-9E26-15847B982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HVLV">
            <a:hlinkClick r:id="" action="ppaction://media"/>
            <a:extLst>
              <a:ext uri="{FF2B5EF4-FFF2-40B4-BE49-F238E27FC236}">
                <a16:creationId xmlns:a16="http://schemas.microsoft.com/office/drawing/2014/main" id="{88E62BF2-73C8-2B4F-D8B8-0F008953EB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24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E2E34-D3E0-4E09-9E26-15847B982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0C8CB1F-5596-95A6-1903-672922DBB0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0A578EF-1919-0F46-AB50-23E202B01180}"/>
              </a:ext>
            </a:extLst>
          </p:cNvPr>
          <p:cNvSpPr txBox="1"/>
          <p:nvPr/>
        </p:nvSpPr>
        <p:spPr>
          <a:xfrm>
            <a:off x="304800" y="258020"/>
            <a:ext cx="74313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s-ES" sz="3600" b="1" dirty="0">
                <a:solidFill>
                  <a:srgbClr val="FFFFFF"/>
                </a:solidFill>
                <a:latin typeface="Baskerville Old Face" panose="02020602080505020303" pitchFamily="18" charset="0"/>
              </a:rPr>
              <a:t>HIGH VOLTAGE AND LOW VOLTAGE BOARDS</a:t>
            </a:r>
            <a:endParaRPr lang="es-ES" sz="3600" dirty="0">
              <a:latin typeface="Baskerville Old Face" panose="02020602080505020303" pitchFamily="18" charset="0"/>
            </a:endParaRPr>
          </a:p>
        </p:txBody>
      </p:sp>
      <p:pic>
        <p:nvPicPr>
          <p:cNvPr id="3" name="Imagen 2" descr="CAEN – Tools for Discovery">
            <a:extLst>
              <a:ext uri="{FF2B5EF4-FFF2-40B4-BE49-F238E27FC236}">
                <a16:creationId xmlns:a16="http://schemas.microsoft.com/office/drawing/2014/main" id="{AAB1C94C-24CA-D146-FDD4-CFE9FC2A6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0286" y="6021435"/>
            <a:ext cx="1692323" cy="555293"/>
          </a:xfrm>
          <a:prstGeom prst="rect">
            <a:avLst/>
          </a:prstGeom>
        </p:spPr>
      </p:pic>
      <p:sp>
        <p:nvSpPr>
          <p:cNvPr id="7" name="TextBox 10">
            <a:extLst>
              <a:ext uri="{FF2B5EF4-FFF2-40B4-BE49-F238E27FC236}">
                <a16:creationId xmlns:a16="http://schemas.microsoft.com/office/drawing/2014/main" id="{F58EFCDB-44D1-AA59-A706-E405DD9CF758}"/>
              </a:ext>
            </a:extLst>
          </p:cNvPr>
          <p:cNvSpPr txBox="1"/>
          <p:nvPr/>
        </p:nvSpPr>
        <p:spPr>
          <a:xfrm>
            <a:off x="304800" y="1458349"/>
            <a:ext cx="3390900" cy="55088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Power supplies of the vessel elements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HV: </a:t>
            </a: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2.5kV for the PMTs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LV: </a:t>
            </a: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48V to 12V for DPB, Digitizers and HV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b="1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MSP430 Texas Instruments microcontroller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2 per board (main, redundant)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Command system to control HV and LV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Main and redundant RS485 shared buses</a:t>
            </a:r>
          </a:p>
          <a:p>
            <a:pPr marL="374246" lvl="1" indent="-187123" defTabSz="609630">
              <a:lnSpc>
                <a:spcPts val="2427"/>
              </a:lnSpc>
              <a:buFont typeface="Arial"/>
              <a:buChar char="•"/>
            </a:pPr>
            <a:r>
              <a:rPr lang="en-US" sz="1733" dirty="0">
                <a:solidFill>
                  <a:schemeClr val="bg1"/>
                </a:solidFill>
                <a:latin typeface="Bahnschrift Light SemiCondensed" panose="020B0502040204020203" pitchFamily="34" charset="0"/>
                <a:ea typeface="Ebrima" panose="02000000000000000000" pitchFamily="2" charset="0"/>
                <a:cs typeface="Ebrima" panose="02000000000000000000" pitchFamily="2" charset="0"/>
                <a:sym typeface="Canva Sans Bold"/>
              </a:rPr>
              <a:t>Direct connection to RS485 drivers on the DPB</a:t>
            </a: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  <a:p>
            <a:pPr marL="831446" lvl="2" indent="-187123" defTabSz="609630">
              <a:lnSpc>
                <a:spcPts val="2427"/>
              </a:lnSpc>
              <a:buFont typeface="Arial"/>
              <a:buChar char="•"/>
            </a:pPr>
            <a:endParaRPr lang="en-US" sz="1733" dirty="0">
              <a:solidFill>
                <a:schemeClr val="bg1"/>
              </a:solidFill>
              <a:latin typeface="Bahnschrift Light SemiCondensed" panose="020B0502040204020203" pitchFamily="34" charset="0"/>
              <a:ea typeface="Ebrima" panose="02000000000000000000" pitchFamily="2" charset="0"/>
              <a:cs typeface="Ebrima" panose="02000000000000000000" pitchFamily="2" charset="0"/>
              <a:sym typeface="Canva Sans Bold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481DB27-8697-E4E9-5D1E-A1A93827C6CD}"/>
              </a:ext>
            </a:extLst>
          </p:cNvPr>
          <p:cNvSpPr/>
          <p:nvPr/>
        </p:nvSpPr>
        <p:spPr>
          <a:xfrm>
            <a:off x="7106557" y="514350"/>
            <a:ext cx="558800" cy="54854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RS485</a:t>
            </a:r>
          </a:p>
          <a:p>
            <a:pPr algn="ctr"/>
            <a:r>
              <a:rPr lang="es-ES" dirty="0"/>
              <a:t>bus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E0DE2460-07BD-8AC9-9974-6364189B8633}"/>
              </a:ext>
            </a:extLst>
          </p:cNvPr>
          <p:cNvSpPr/>
          <p:nvPr/>
        </p:nvSpPr>
        <p:spPr>
          <a:xfrm>
            <a:off x="4343400" y="2851150"/>
            <a:ext cx="277495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D6CF69F-9D68-46A3-8D36-0CD9DA508DF9}"/>
              </a:ext>
            </a:extLst>
          </p:cNvPr>
          <p:cNvSpPr/>
          <p:nvPr/>
        </p:nvSpPr>
        <p:spPr>
          <a:xfrm>
            <a:off x="4096512" y="3353824"/>
            <a:ext cx="3015488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4E8F26E-253E-AEB3-A930-42DA25EB7282}"/>
              </a:ext>
            </a:extLst>
          </p:cNvPr>
          <p:cNvSpPr/>
          <p:nvPr/>
        </p:nvSpPr>
        <p:spPr>
          <a:xfrm>
            <a:off x="7653564" y="804210"/>
            <a:ext cx="449036" cy="1419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4C289928-9C48-DF84-8012-8E6896CE36E1}"/>
              </a:ext>
            </a:extLst>
          </p:cNvPr>
          <p:cNvSpPr/>
          <p:nvPr/>
        </p:nvSpPr>
        <p:spPr>
          <a:xfrm>
            <a:off x="7653564" y="1304272"/>
            <a:ext cx="449036" cy="1419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: hacia arriba 15">
            <a:extLst>
              <a:ext uri="{FF2B5EF4-FFF2-40B4-BE49-F238E27FC236}">
                <a16:creationId xmlns:a16="http://schemas.microsoft.com/office/drawing/2014/main" id="{01693971-F703-36D2-600D-75AB559E571C}"/>
              </a:ext>
            </a:extLst>
          </p:cNvPr>
          <p:cNvSpPr/>
          <p:nvPr/>
        </p:nvSpPr>
        <p:spPr>
          <a:xfrm>
            <a:off x="3588657" y="1400968"/>
            <a:ext cx="1308100" cy="630801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DPB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BBC1963-F00E-1C92-D29B-ABFB16D64D06}"/>
              </a:ext>
            </a:extLst>
          </p:cNvPr>
          <p:cNvSpPr/>
          <p:nvPr/>
        </p:nvSpPr>
        <p:spPr>
          <a:xfrm rot="5400000" flipV="1">
            <a:off x="4078291" y="2593408"/>
            <a:ext cx="630801" cy="1005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45B3A9D-484C-C6DF-F02E-8EDF0EC82270}"/>
              </a:ext>
            </a:extLst>
          </p:cNvPr>
          <p:cNvSpPr/>
          <p:nvPr/>
        </p:nvSpPr>
        <p:spPr>
          <a:xfrm rot="5400000" flipV="1">
            <a:off x="3576258" y="2844745"/>
            <a:ext cx="1133474" cy="1005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586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1" grpId="0" animBg="1"/>
      <p:bldP spid="13" grpId="0" animBg="1"/>
      <p:bldP spid="15" grpId="0" animBg="1"/>
      <p:bldP spid="16" grpId="0" animBg="1"/>
      <p:bldP spid="2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F3621-A201-86C1-E413-CB8D143A9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PB">
            <a:hlinkClick r:id="" action="ppaction://media"/>
            <a:extLst>
              <a:ext uri="{FF2B5EF4-FFF2-40B4-BE49-F238E27FC236}">
                <a16:creationId xmlns:a16="http://schemas.microsoft.com/office/drawing/2014/main" id="{7AEBFD25-A4BF-BDD2-3CAF-CE49BD2607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0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"/>
    </mc:Choice>
    <mc:Fallback xmlns="">
      <p:transition spd="slow"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1567</Words>
  <Application>Microsoft Office PowerPoint</Application>
  <PresentationFormat>Panorámica</PresentationFormat>
  <Paragraphs>275</Paragraphs>
  <Slides>29</Slides>
  <Notes>22</Notes>
  <HiddenSlides>7</HiddenSlides>
  <MMClips>4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29</vt:i4>
      </vt:variant>
    </vt:vector>
  </HeadingPairs>
  <TitlesOfParts>
    <vt:vector size="42" baseType="lpstr">
      <vt:lpstr>MesloLGS NF</vt:lpstr>
      <vt:lpstr>Baskerville Old Face</vt:lpstr>
      <vt:lpstr>Aptos Display</vt:lpstr>
      <vt:lpstr>Canva Sans Bold</vt:lpstr>
      <vt:lpstr>Aptos</vt:lpstr>
      <vt:lpstr>IBM Plex Mono</vt:lpstr>
      <vt:lpstr>Calibri</vt:lpstr>
      <vt:lpstr>Cambria Math</vt:lpstr>
      <vt:lpstr>Bahnschrift Light SemiCondensed</vt:lpstr>
      <vt:lpstr>Libre Baskerville</vt:lpstr>
      <vt:lpstr>Arial</vt:lpstr>
      <vt:lpstr>Tema de Office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Alejandro Gomez Gambin</dc:creator>
  <cp:lastModifiedBy>Alejandro Gomez Gambin</cp:lastModifiedBy>
  <cp:revision>149</cp:revision>
  <dcterms:created xsi:type="dcterms:W3CDTF">2026-05-10T13:32:43Z</dcterms:created>
  <dcterms:modified xsi:type="dcterms:W3CDTF">2026-05-25T16:01:13Z</dcterms:modified>
</cp:coreProperties>
</file>