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13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25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Props.xml" ContentType="application/vnd.openxmlformats-officedocument.presentationml.presProp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12192000" cy="6858000"/>
  <p:notesSz cx="6858000" cy="12192000"/>
</p:presentation>
</file>

<file path=ppt/presProps.xml><?xml version="1.0" encoding="utf-8"?>
<p:presentationPr xmlns:a="http://schemas.openxmlformats.org/drawingml/2006/main" xmlns:p="http://schemas.openxmlformats.org/presentationml/2006/main" xmlns:r="http://schemas.openxmlformats.org/officeDocument/2006/relationships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13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5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lang="en-IE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move the slide</a:t>
            </a:r>
            <a:endParaRPr lang="en-I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lang="en-IE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notes format</a:t>
            </a:r>
            <a:endParaRPr lang="en-IE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lang="en-I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&lt;header&gt;</a:t>
            </a:r>
            <a:endParaRPr lang="en-IE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29" name="PlaceHolder 4"/>
          <p:cNvSpPr>
            <a:spLocks noGrp="1"/>
          </p:cNvSpPr>
          <p:nvPr>
            <p:ph type="dt" idx="25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lang="en-I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lang="en-I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lang="en-IE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30" name="PlaceHolder 5"/>
          <p:cNvSpPr>
            <a:spLocks noGrp="1"/>
          </p:cNvSpPr>
          <p:nvPr>
            <p:ph type="ftr" idx="26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lang="en-I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I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lang="en-IE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31" name="PlaceHolder 6"/>
          <p:cNvSpPr>
            <a:spLocks noGrp="1"/>
          </p:cNvSpPr>
          <p:nvPr>
            <p:ph type="sldNum" idx="27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lang="en-I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843121B3-DB39-48E2-BF3A-AD194C2FAE59}" type="slidenum">
              <a:rPr lang="en-IE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lang="en-IE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0280" cy="3080160"/>
          </a:xfrm>
          <a:prstGeom prst="rect">
            <a:avLst/>
          </a:prstGeom>
          <a:ln w="0">
            <a:noFill/>
          </a:ln>
        </p:spPr>
      </p:sp>
      <p:sp>
        <p:nvSpPr>
          <p:cNvPr id="37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0280" cy="359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5" name="PlaceHolder 3"/>
          <p:cNvSpPr>
            <a:spLocks noGrp="1"/>
          </p:cNvSpPr>
          <p:nvPr>
            <p:ph type="sldNum" idx="35"/>
          </p:nvPr>
        </p:nvSpPr>
        <p:spPr>
          <a:xfrm>
            <a:off x="3884760" y="8685360"/>
            <a:ext cx="2965680" cy="45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1200" b="0" u="none" strike="noStrike">
                <a:solidFill>
                  <a:srgbClr val="000000"/>
                </a:solidFill>
                <a:effectLst/>
                <a:uFillTx/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CEC78CC-5326-41EE-BF52-FBF31105A6A3}" type="slidenum"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+mn-lt"/>
                <a:ea typeface="+mn-ea"/>
              </a:rPr>
              <a:t>&lt;number&gt;</a:t>
            </a:fld>
            <a:endParaRPr lang="en-IE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0280" cy="3080160"/>
          </a:xfrm>
          <a:prstGeom prst="rect">
            <a:avLst/>
          </a:prstGeom>
          <a:ln w="0">
            <a:noFill/>
          </a:ln>
        </p:spPr>
      </p:sp>
      <p:sp>
        <p:nvSpPr>
          <p:cNvPr id="37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0280" cy="359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8" name="PlaceHolder 3"/>
          <p:cNvSpPr>
            <a:spLocks noGrp="1"/>
          </p:cNvSpPr>
          <p:nvPr>
            <p:ph type="sldNum" idx="36"/>
          </p:nvPr>
        </p:nvSpPr>
        <p:spPr>
          <a:xfrm>
            <a:off x="3884760" y="8685360"/>
            <a:ext cx="2965680" cy="45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1200" b="0" u="none" strike="noStrike">
                <a:solidFill>
                  <a:srgbClr val="000000"/>
                </a:solidFill>
                <a:effectLst/>
                <a:uFillTx/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BB3EFEB-C33C-4324-BBDD-D64F48397EAE}" type="slidenum"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+mn-lt"/>
                <a:ea typeface="+mn-ea"/>
              </a:rPr>
              <a:t>&lt;number&gt;</a:t>
            </a:fld>
            <a:endParaRPr lang="en-IE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0280" cy="3080160"/>
          </a:xfrm>
          <a:prstGeom prst="rect">
            <a:avLst/>
          </a:prstGeom>
          <a:ln w="0">
            <a:noFill/>
          </a:ln>
        </p:spPr>
      </p:sp>
      <p:sp>
        <p:nvSpPr>
          <p:cNvPr id="38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0280" cy="359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1" name="PlaceHolder 3"/>
          <p:cNvSpPr>
            <a:spLocks noGrp="1"/>
          </p:cNvSpPr>
          <p:nvPr>
            <p:ph type="sldNum" idx="37"/>
          </p:nvPr>
        </p:nvSpPr>
        <p:spPr>
          <a:xfrm>
            <a:off x="3884760" y="8685360"/>
            <a:ext cx="2965680" cy="45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1200" b="0" u="none" strike="noStrike">
                <a:solidFill>
                  <a:srgbClr val="000000"/>
                </a:solidFill>
                <a:effectLst/>
                <a:uFillTx/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76A16ECC-13C8-4F10-8174-5D1C5D2FDCD7}" type="slidenum"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+mn-lt"/>
                <a:ea typeface="+mn-ea"/>
              </a:rPr>
              <a:t>&lt;number&gt;</a:t>
            </a:fld>
            <a:endParaRPr lang="en-IE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0280" cy="3080160"/>
          </a:xfrm>
          <a:prstGeom prst="rect">
            <a:avLst/>
          </a:prstGeom>
          <a:ln w="0">
            <a:noFill/>
          </a:ln>
        </p:spPr>
      </p:sp>
      <p:sp>
        <p:nvSpPr>
          <p:cNvPr id="38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0280" cy="359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4" name="PlaceHolder 3"/>
          <p:cNvSpPr>
            <a:spLocks noGrp="1"/>
          </p:cNvSpPr>
          <p:nvPr>
            <p:ph type="sldNum" idx="38"/>
          </p:nvPr>
        </p:nvSpPr>
        <p:spPr>
          <a:xfrm>
            <a:off x="3884760" y="8685360"/>
            <a:ext cx="2965680" cy="45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1200" b="0" u="none" strike="noStrike">
                <a:solidFill>
                  <a:srgbClr val="000000"/>
                </a:solidFill>
                <a:effectLst/>
                <a:uFillTx/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EAF07099-BB34-49B9-812C-4A6C82C55C2D}" type="slidenum"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+mn-lt"/>
                <a:ea typeface="+mn-ea"/>
              </a:rPr>
              <a:t>&lt;number&gt;</a:t>
            </a:fld>
            <a:endParaRPr lang="en-IE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0280" cy="3080160"/>
          </a:xfrm>
          <a:prstGeom prst="rect">
            <a:avLst/>
          </a:prstGeom>
          <a:ln w="0">
            <a:noFill/>
          </a:ln>
        </p:spPr>
      </p:sp>
      <p:sp>
        <p:nvSpPr>
          <p:cNvPr id="38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0280" cy="359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7" name="PlaceHolder 3"/>
          <p:cNvSpPr>
            <a:spLocks noGrp="1"/>
          </p:cNvSpPr>
          <p:nvPr>
            <p:ph type="sldNum" idx="39"/>
          </p:nvPr>
        </p:nvSpPr>
        <p:spPr>
          <a:xfrm>
            <a:off x="3884760" y="8685360"/>
            <a:ext cx="2965680" cy="45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1200" b="0" u="none" strike="noStrike">
                <a:solidFill>
                  <a:srgbClr val="000000"/>
                </a:solidFill>
                <a:effectLst/>
                <a:uFillTx/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6D4CECE8-B303-4591-AA6D-5628EDE34E91}" type="slidenum"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+mn-lt"/>
                <a:ea typeface="+mn-ea"/>
              </a:rPr>
              <a:t>&lt;number&gt;</a:t>
            </a:fld>
            <a:endParaRPr lang="en-IE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0280" cy="3080160"/>
          </a:xfrm>
          <a:prstGeom prst="rect">
            <a:avLst/>
          </a:prstGeom>
          <a:ln w="0">
            <a:noFill/>
          </a:ln>
        </p:spPr>
      </p:sp>
      <p:sp>
        <p:nvSpPr>
          <p:cNvPr id="38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0280" cy="359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0" name="PlaceHolder 3"/>
          <p:cNvSpPr>
            <a:spLocks noGrp="1"/>
          </p:cNvSpPr>
          <p:nvPr>
            <p:ph type="sldNum" idx="40"/>
          </p:nvPr>
        </p:nvSpPr>
        <p:spPr>
          <a:xfrm>
            <a:off x="3884760" y="8685360"/>
            <a:ext cx="2965680" cy="45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1200" b="0" u="none" strike="noStrike">
                <a:solidFill>
                  <a:srgbClr val="000000"/>
                </a:solidFill>
                <a:effectLst/>
                <a:uFillTx/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66DC94E7-1050-4C74-B0F3-468CBFFF33C7}" type="slidenum"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+mn-lt"/>
                <a:ea typeface="+mn-ea"/>
              </a:rPr>
              <a:t>&lt;number&gt;</a:t>
            </a:fld>
            <a:endParaRPr lang="en-IE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0280" cy="3080160"/>
          </a:xfrm>
          <a:prstGeom prst="rect">
            <a:avLst/>
          </a:prstGeom>
          <a:ln w="0">
            <a:noFill/>
          </a:ln>
        </p:spPr>
      </p:sp>
      <p:sp>
        <p:nvSpPr>
          <p:cNvPr id="39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0280" cy="359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3" name="PlaceHolder 3"/>
          <p:cNvSpPr>
            <a:spLocks noGrp="1"/>
          </p:cNvSpPr>
          <p:nvPr>
            <p:ph type="sldNum" idx="41"/>
          </p:nvPr>
        </p:nvSpPr>
        <p:spPr>
          <a:xfrm>
            <a:off x="3884760" y="8685360"/>
            <a:ext cx="2965680" cy="45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1200" b="0" u="none" strike="noStrike">
                <a:solidFill>
                  <a:srgbClr val="000000"/>
                </a:solidFill>
                <a:effectLst/>
                <a:uFillTx/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2D80ADAE-0577-414E-A7EE-4A9CA2336683}" type="slidenum">
              <a:rPr lang="en-US" sz="1200" b="0" u="none" strike="noStrike">
                <a:solidFill>
                  <a:srgbClr val="000000"/>
                </a:solidFill>
                <a:effectLst/>
                <a:uFillTx/>
                <a:latin typeface="+mn-lt"/>
                <a:ea typeface="+mn-ea"/>
              </a:rPr>
              <a:t>&lt;number&gt;</a:t>
            </a:fld>
            <a:endParaRPr lang="en-IE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.jpeg"/><Relationship Id="rId5" Type="http://schemas.openxmlformats.org/officeDocument/2006/relationships/image" Target="../media/image4.png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.jpeg"/><Relationship Id="rId5" Type="http://schemas.openxmlformats.org/officeDocument/2006/relationships/image" Target="../media/image4.png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.jpeg"/><Relationship Id="rId5" Type="http://schemas.openxmlformats.org/officeDocument/2006/relationships/image" Target="../media/image4.png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.jpeg"/><Relationship Id="rId5" Type="http://schemas.openxmlformats.org/officeDocument/2006/relationships/image" Target="../media/image4.png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.jpeg"/><Relationship Id="rId5" Type="http://schemas.openxmlformats.org/officeDocument/2006/relationships/image" Target="../media/image4.png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.jpeg"/><Relationship Id="rId5" Type="http://schemas.openxmlformats.org/officeDocument/2006/relationships/image" Target="../media/image4.png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.jpeg"/><Relationship Id="rId5" Type="http://schemas.openxmlformats.org/officeDocument/2006/relationships/image" Target="../media/image4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.jpeg"/><Relationship Id="rId5" Type="http://schemas.openxmlformats.org/officeDocument/2006/relationships/image" Target="../media/image4.png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.jpeg"/><Relationship Id="rId5" Type="http://schemas.openxmlformats.org/officeDocument/2006/relationships/image" Target="../media/image4.png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.jpeg"/><Relationship Id="rId5" Type="http://schemas.openxmlformats.org/officeDocument/2006/relationships/image" Target="../media/image4.png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.jpeg"/><Relationship Id="rId5" Type="http://schemas.openxmlformats.org/officeDocument/2006/relationships/image" Target="../media/image4.png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.jpeg"/><Relationship Id="rId5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140040" cy="6851880"/>
          </a:xfrm>
          <a:prstGeom prst="rect">
            <a:avLst/>
          </a:prstGeom>
          <a:solidFill>
            <a:srgbClr val="183a5b"/>
          </a:solidFill>
          <a:ln w="12700">
            <a:solidFill>
              <a:srgbClr val="183a5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" name="Shape 2"/>
          <p:cNvSpPr/>
          <p:nvPr/>
        </p:nvSpPr>
        <p:spPr>
          <a:xfrm>
            <a:off x="146160" y="0"/>
            <a:ext cx="34920" cy="6851880"/>
          </a:xfrm>
          <a:prstGeom prst="rect">
            <a:avLst/>
          </a:prstGeom>
          <a:solidFill>
            <a:srgbClr val="b21f2d"/>
          </a:solidFill>
          <a:ln w="12700">
            <a:solidFill>
              <a:srgbClr val="b21f2d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" name="Shape 3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6" name="Text 4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" name="Text 5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" name=""/>
          <p:cNvPicPr/>
          <p:nvPr/>
        </p:nvPicPr>
        <p:blipFill>
          <a:blip r:embed="rId2"/>
          <a:stretch/>
        </p:blipFill>
        <p:spPr>
          <a:xfrm>
            <a:off x="6766200" y="205920"/>
            <a:ext cx="941400" cy="685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" name=""/>
          <p:cNvPicPr/>
          <p:nvPr/>
        </p:nvPicPr>
        <p:blipFill>
          <a:blip r:embed="rId3"/>
          <a:stretch/>
        </p:blipFill>
        <p:spPr>
          <a:xfrm>
            <a:off x="7895160" y="239040"/>
            <a:ext cx="1224000" cy="618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" name=""/>
          <p:cNvPicPr/>
          <p:nvPr/>
        </p:nvPicPr>
        <p:blipFill>
          <a:blip r:embed="rId4"/>
          <a:stretch/>
        </p:blipFill>
        <p:spPr>
          <a:xfrm>
            <a:off x="9290880" y="223920"/>
            <a:ext cx="1451880" cy="649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1" name=""/>
          <p:cNvPicPr/>
          <p:nvPr/>
        </p:nvPicPr>
        <p:blipFill>
          <a:blip r:embed="rId5"/>
          <a:stretch/>
        </p:blipFill>
        <p:spPr>
          <a:xfrm>
            <a:off x="10856880" y="331560"/>
            <a:ext cx="1215360" cy="434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" name="PlaceHolder 1"/>
          <p:cNvSpPr>
            <a:spLocks noGrp="1"/>
          </p:cNvSpPr>
          <p:nvPr>
            <p:ph type="sldNum" idx="1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7D16FE14-EE61-4222-9CAE-727A64FA9D70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8840" cy="114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lang="en-US" sz="4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title text format</a:t>
            </a:r>
            <a:endParaRPr lang="en-I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68840" cy="397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23" name="Shape 1"/>
          <p:cNvSpPr/>
          <p:nvPr/>
        </p:nvSpPr>
        <p:spPr>
          <a:xfrm>
            <a:off x="0" y="0"/>
            <a:ext cx="140040" cy="6851880"/>
          </a:xfrm>
          <a:prstGeom prst="rect">
            <a:avLst/>
          </a:prstGeom>
          <a:solidFill>
            <a:srgbClr val="183a5b"/>
          </a:solidFill>
          <a:ln w="12700">
            <a:solidFill>
              <a:srgbClr val="183a5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24" name="Shape 2"/>
          <p:cNvSpPr/>
          <p:nvPr/>
        </p:nvSpPr>
        <p:spPr>
          <a:xfrm>
            <a:off x="146160" y="0"/>
            <a:ext cx="34920" cy="6851880"/>
          </a:xfrm>
          <a:prstGeom prst="rect">
            <a:avLst/>
          </a:prstGeom>
          <a:solidFill>
            <a:srgbClr val="b21f2d"/>
          </a:solidFill>
          <a:ln w="12700">
            <a:solidFill>
              <a:srgbClr val="b21f2d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25" name="Shape 3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26" name="Text 4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7" name="Text 5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28" name=""/>
          <p:cNvPicPr/>
          <p:nvPr/>
        </p:nvPicPr>
        <p:blipFill>
          <a:blip r:embed="rId2"/>
          <a:stretch/>
        </p:blipFill>
        <p:spPr>
          <a:xfrm>
            <a:off x="6766200" y="205920"/>
            <a:ext cx="941400" cy="685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29" name=""/>
          <p:cNvPicPr/>
          <p:nvPr/>
        </p:nvPicPr>
        <p:blipFill>
          <a:blip r:embed="rId3"/>
          <a:stretch/>
        </p:blipFill>
        <p:spPr>
          <a:xfrm>
            <a:off x="7895160" y="239040"/>
            <a:ext cx="1224000" cy="618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0" name=""/>
          <p:cNvPicPr/>
          <p:nvPr/>
        </p:nvPicPr>
        <p:blipFill>
          <a:blip r:embed="rId4"/>
          <a:stretch/>
        </p:blipFill>
        <p:spPr>
          <a:xfrm>
            <a:off x="9290880" y="223920"/>
            <a:ext cx="1451880" cy="649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1" name=""/>
          <p:cNvPicPr/>
          <p:nvPr/>
        </p:nvPicPr>
        <p:blipFill>
          <a:blip r:embed="rId5"/>
          <a:stretch/>
        </p:blipFill>
        <p:spPr>
          <a:xfrm>
            <a:off x="10856880" y="331560"/>
            <a:ext cx="1215360" cy="434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8480" cy="11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title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6848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6848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5" name="PlaceHolder 4"/>
          <p:cNvSpPr>
            <a:spLocks noGrp="1"/>
          </p:cNvSpPr>
          <p:nvPr>
            <p:ph type="sldNum" idx="10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D6F0655-55DD-4F28-A069-97AE8090747A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37" name="Shape 1"/>
          <p:cNvSpPr/>
          <p:nvPr/>
        </p:nvSpPr>
        <p:spPr>
          <a:xfrm>
            <a:off x="0" y="0"/>
            <a:ext cx="140040" cy="6851880"/>
          </a:xfrm>
          <a:prstGeom prst="rect">
            <a:avLst/>
          </a:prstGeom>
          <a:solidFill>
            <a:srgbClr val="183a5b"/>
          </a:solidFill>
          <a:ln w="12700">
            <a:solidFill>
              <a:srgbClr val="183a5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38" name="Shape 2"/>
          <p:cNvSpPr/>
          <p:nvPr/>
        </p:nvSpPr>
        <p:spPr>
          <a:xfrm>
            <a:off x="146160" y="0"/>
            <a:ext cx="34920" cy="6851880"/>
          </a:xfrm>
          <a:prstGeom prst="rect">
            <a:avLst/>
          </a:prstGeom>
          <a:solidFill>
            <a:srgbClr val="b21f2d"/>
          </a:solidFill>
          <a:ln w="12700">
            <a:solidFill>
              <a:srgbClr val="b21f2d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39" name="Shape 3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40" name="Text 4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1" name="Text 5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42" name=""/>
          <p:cNvPicPr/>
          <p:nvPr/>
        </p:nvPicPr>
        <p:blipFill>
          <a:blip r:embed="rId2"/>
          <a:stretch/>
        </p:blipFill>
        <p:spPr>
          <a:xfrm>
            <a:off x="6766200" y="205920"/>
            <a:ext cx="941400" cy="685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43" name=""/>
          <p:cNvPicPr/>
          <p:nvPr/>
        </p:nvPicPr>
        <p:blipFill>
          <a:blip r:embed="rId3"/>
          <a:stretch/>
        </p:blipFill>
        <p:spPr>
          <a:xfrm>
            <a:off x="7895160" y="239040"/>
            <a:ext cx="1224000" cy="618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44" name=""/>
          <p:cNvPicPr/>
          <p:nvPr/>
        </p:nvPicPr>
        <p:blipFill>
          <a:blip r:embed="rId4"/>
          <a:stretch/>
        </p:blipFill>
        <p:spPr>
          <a:xfrm>
            <a:off x="9290880" y="223920"/>
            <a:ext cx="1451880" cy="649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45" name=""/>
          <p:cNvPicPr/>
          <p:nvPr/>
        </p:nvPicPr>
        <p:blipFill>
          <a:blip r:embed="rId5"/>
          <a:stretch/>
        </p:blipFill>
        <p:spPr>
          <a:xfrm>
            <a:off x="10856880" y="331560"/>
            <a:ext cx="1215360" cy="434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8480" cy="11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title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032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032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032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032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1" name="PlaceHolder 6"/>
          <p:cNvSpPr>
            <a:spLocks noGrp="1"/>
          </p:cNvSpPr>
          <p:nvPr>
            <p:ph type="sldNum" idx="11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2F4344D0-3710-43BD-8AE9-C6489984583A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3" name="Shape 1"/>
          <p:cNvSpPr/>
          <p:nvPr/>
        </p:nvSpPr>
        <p:spPr>
          <a:xfrm>
            <a:off x="0" y="0"/>
            <a:ext cx="140040" cy="6851880"/>
          </a:xfrm>
          <a:prstGeom prst="rect">
            <a:avLst/>
          </a:prstGeom>
          <a:solidFill>
            <a:srgbClr val="183a5b"/>
          </a:solidFill>
          <a:ln w="12700">
            <a:solidFill>
              <a:srgbClr val="183a5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4" name="Shape 2"/>
          <p:cNvSpPr/>
          <p:nvPr/>
        </p:nvSpPr>
        <p:spPr>
          <a:xfrm>
            <a:off x="146160" y="0"/>
            <a:ext cx="34920" cy="6851880"/>
          </a:xfrm>
          <a:prstGeom prst="rect">
            <a:avLst/>
          </a:prstGeom>
          <a:solidFill>
            <a:srgbClr val="b21f2d"/>
          </a:solidFill>
          <a:ln w="12700">
            <a:solidFill>
              <a:srgbClr val="b21f2d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5" name="Shape 3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6" name="Text 4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7" name="Text 5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58" name=""/>
          <p:cNvPicPr/>
          <p:nvPr/>
        </p:nvPicPr>
        <p:blipFill>
          <a:blip r:embed="rId2"/>
          <a:stretch/>
        </p:blipFill>
        <p:spPr>
          <a:xfrm>
            <a:off x="6766200" y="205920"/>
            <a:ext cx="941400" cy="685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9" name=""/>
          <p:cNvPicPr/>
          <p:nvPr/>
        </p:nvPicPr>
        <p:blipFill>
          <a:blip r:embed="rId3"/>
          <a:stretch/>
        </p:blipFill>
        <p:spPr>
          <a:xfrm>
            <a:off x="7895160" y="239040"/>
            <a:ext cx="1224000" cy="618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60" name=""/>
          <p:cNvPicPr/>
          <p:nvPr/>
        </p:nvPicPr>
        <p:blipFill>
          <a:blip r:embed="rId4"/>
          <a:stretch/>
        </p:blipFill>
        <p:spPr>
          <a:xfrm>
            <a:off x="9290880" y="223920"/>
            <a:ext cx="1451880" cy="649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61" name=""/>
          <p:cNvPicPr/>
          <p:nvPr/>
        </p:nvPicPr>
        <p:blipFill>
          <a:blip r:embed="rId5"/>
          <a:stretch/>
        </p:blipFill>
        <p:spPr>
          <a:xfrm>
            <a:off x="10856880" y="331560"/>
            <a:ext cx="1215360" cy="434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8480" cy="11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title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2908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500" lnSpcReduction="1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2908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500" lnSpcReduction="1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5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2908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500" lnSpcReduction="1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2908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500" lnSpcReduction="1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7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2908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500" lnSpcReduction="1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8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2908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500" lnSpcReduction="1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9" name="PlaceHolder 8"/>
          <p:cNvSpPr>
            <a:spLocks noGrp="1"/>
          </p:cNvSpPr>
          <p:nvPr>
            <p:ph type="sldNum" idx="12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C6EABB0-5C8D-4FC1-86C7-1BD0B5928E00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 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71" name="Shape 1"/>
          <p:cNvSpPr/>
          <p:nvPr/>
        </p:nvSpPr>
        <p:spPr>
          <a:xfrm>
            <a:off x="0" y="0"/>
            <a:ext cx="85320" cy="6851880"/>
          </a:xfrm>
          <a:prstGeom prst="rect">
            <a:avLst/>
          </a:prstGeom>
          <a:solidFill>
            <a:srgbClr val="1f77b4"/>
          </a:solidFill>
          <a:ln w="12700">
            <a:solidFill>
              <a:srgbClr val="1f77b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72" name="Shape 2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73" name="Text 3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4" name="Text 4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75" name=""/>
          <p:cNvPicPr/>
          <p:nvPr/>
        </p:nvPicPr>
        <p:blipFill>
          <a:blip r:embed="rId2"/>
          <a:stretch/>
        </p:blipFill>
        <p:spPr>
          <a:xfrm>
            <a:off x="7848000" y="119160"/>
            <a:ext cx="615600" cy="447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76" name=""/>
          <p:cNvPicPr/>
          <p:nvPr/>
        </p:nvPicPr>
        <p:blipFill>
          <a:blip r:embed="rId3"/>
          <a:stretch/>
        </p:blipFill>
        <p:spPr>
          <a:xfrm>
            <a:off x="9730080" y="119160"/>
            <a:ext cx="1029960" cy="460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77" name=""/>
          <p:cNvPicPr/>
          <p:nvPr/>
        </p:nvPicPr>
        <p:blipFill>
          <a:blip r:embed="rId4"/>
          <a:stretch/>
        </p:blipFill>
        <p:spPr>
          <a:xfrm>
            <a:off x="8686440" y="119160"/>
            <a:ext cx="820440" cy="414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78" name=""/>
          <p:cNvPicPr/>
          <p:nvPr/>
        </p:nvPicPr>
        <p:blipFill>
          <a:blip r:embed="rId5"/>
          <a:stretch/>
        </p:blipFill>
        <p:spPr>
          <a:xfrm>
            <a:off x="10983600" y="191160"/>
            <a:ext cx="981000" cy="349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79" name="PlaceHolder 1"/>
          <p:cNvSpPr>
            <a:spLocks noGrp="1"/>
          </p:cNvSpPr>
          <p:nvPr>
            <p:ph type="sldNum" idx="13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F8788DE-16D3-41E7-B75C-64B3160C8836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8840" cy="114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lang="en-US" sz="4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title text format</a:t>
            </a:r>
            <a:endParaRPr lang="en-IE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68840" cy="397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83" name="Shape 1"/>
          <p:cNvSpPr/>
          <p:nvPr/>
        </p:nvSpPr>
        <p:spPr>
          <a:xfrm>
            <a:off x="0" y="0"/>
            <a:ext cx="85320" cy="6851880"/>
          </a:xfrm>
          <a:prstGeom prst="rect">
            <a:avLst/>
          </a:prstGeom>
          <a:solidFill>
            <a:srgbClr val="1f77b4"/>
          </a:solidFill>
          <a:ln w="12700">
            <a:solidFill>
              <a:srgbClr val="1f77b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84" name="Shape 2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85" name="Text 3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6" name="Text 4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87" name=""/>
          <p:cNvPicPr/>
          <p:nvPr/>
        </p:nvPicPr>
        <p:blipFill>
          <a:blip r:embed="rId2"/>
          <a:stretch/>
        </p:blipFill>
        <p:spPr>
          <a:xfrm>
            <a:off x="7848000" y="119160"/>
            <a:ext cx="615600" cy="447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88" name=""/>
          <p:cNvPicPr/>
          <p:nvPr/>
        </p:nvPicPr>
        <p:blipFill>
          <a:blip r:embed="rId3"/>
          <a:stretch/>
        </p:blipFill>
        <p:spPr>
          <a:xfrm>
            <a:off x="9730080" y="119160"/>
            <a:ext cx="1029960" cy="460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89" name=""/>
          <p:cNvPicPr/>
          <p:nvPr/>
        </p:nvPicPr>
        <p:blipFill>
          <a:blip r:embed="rId4"/>
          <a:stretch/>
        </p:blipFill>
        <p:spPr>
          <a:xfrm>
            <a:off x="8686440" y="119160"/>
            <a:ext cx="820440" cy="414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90" name=""/>
          <p:cNvPicPr/>
          <p:nvPr/>
        </p:nvPicPr>
        <p:blipFill>
          <a:blip r:embed="rId5"/>
          <a:stretch/>
        </p:blipFill>
        <p:spPr>
          <a:xfrm>
            <a:off x="10983600" y="191160"/>
            <a:ext cx="981000" cy="349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8480" cy="11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title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 type="sldNum" idx="14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4B0187E4-0FB3-4488-9AEE-B09611A76E5E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Default 1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94" name="Shape 1"/>
          <p:cNvSpPr/>
          <p:nvPr/>
        </p:nvSpPr>
        <p:spPr>
          <a:xfrm>
            <a:off x="0" y="0"/>
            <a:ext cx="85320" cy="6851880"/>
          </a:xfrm>
          <a:prstGeom prst="rect">
            <a:avLst/>
          </a:prstGeom>
          <a:solidFill>
            <a:srgbClr val="1f77b4"/>
          </a:solidFill>
          <a:ln w="12700">
            <a:solidFill>
              <a:srgbClr val="1f77b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95" name="Shape 2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96" name="Text 3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7" name="Text 4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98" name=""/>
          <p:cNvPicPr/>
          <p:nvPr/>
        </p:nvPicPr>
        <p:blipFill>
          <a:blip r:embed="rId2"/>
          <a:stretch/>
        </p:blipFill>
        <p:spPr>
          <a:xfrm>
            <a:off x="7848000" y="119160"/>
            <a:ext cx="615600" cy="447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99" name=""/>
          <p:cNvPicPr/>
          <p:nvPr/>
        </p:nvPicPr>
        <p:blipFill>
          <a:blip r:embed="rId3"/>
          <a:stretch/>
        </p:blipFill>
        <p:spPr>
          <a:xfrm>
            <a:off x="9730080" y="119160"/>
            <a:ext cx="1029960" cy="460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00" name=""/>
          <p:cNvPicPr/>
          <p:nvPr/>
        </p:nvPicPr>
        <p:blipFill>
          <a:blip r:embed="rId4"/>
          <a:stretch/>
        </p:blipFill>
        <p:spPr>
          <a:xfrm>
            <a:off x="8686440" y="119160"/>
            <a:ext cx="820440" cy="414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01" name=""/>
          <p:cNvPicPr/>
          <p:nvPr/>
        </p:nvPicPr>
        <p:blipFill>
          <a:blip r:embed="rId5"/>
          <a:stretch/>
        </p:blipFill>
        <p:spPr>
          <a:xfrm>
            <a:off x="10983600" y="191160"/>
            <a:ext cx="981000" cy="349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8480" cy="11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title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68480" cy="397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4" name="PlaceHolder 3"/>
          <p:cNvSpPr>
            <a:spLocks noGrp="1"/>
          </p:cNvSpPr>
          <p:nvPr>
            <p:ph type="sldNum" idx="15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A65E8BA-F1F3-4C2D-9007-260765388D32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fault 1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06" name="Shape 1"/>
          <p:cNvSpPr/>
          <p:nvPr/>
        </p:nvSpPr>
        <p:spPr>
          <a:xfrm>
            <a:off x="0" y="0"/>
            <a:ext cx="85320" cy="6851880"/>
          </a:xfrm>
          <a:prstGeom prst="rect">
            <a:avLst/>
          </a:prstGeom>
          <a:solidFill>
            <a:srgbClr val="1f77b4"/>
          </a:solidFill>
          <a:ln w="12700">
            <a:solidFill>
              <a:srgbClr val="1f77b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07" name="Shape 2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08" name="Text 3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9" name="Text 4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10" name=""/>
          <p:cNvPicPr/>
          <p:nvPr/>
        </p:nvPicPr>
        <p:blipFill>
          <a:blip r:embed="rId2"/>
          <a:stretch/>
        </p:blipFill>
        <p:spPr>
          <a:xfrm>
            <a:off x="7848000" y="119160"/>
            <a:ext cx="615600" cy="447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11" name=""/>
          <p:cNvPicPr/>
          <p:nvPr/>
        </p:nvPicPr>
        <p:blipFill>
          <a:blip r:embed="rId3"/>
          <a:stretch/>
        </p:blipFill>
        <p:spPr>
          <a:xfrm>
            <a:off x="9730080" y="119160"/>
            <a:ext cx="1029960" cy="460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12" name=""/>
          <p:cNvPicPr/>
          <p:nvPr/>
        </p:nvPicPr>
        <p:blipFill>
          <a:blip r:embed="rId4"/>
          <a:stretch/>
        </p:blipFill>
        <p:spPr>
          <a:xfrm>
            <a:off x="8686440" y="119160"/>
            <a:ext cx="820440" cy="414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13" name=""/>
          <p:cNvPicPr/>
          <p:nvPr/>
        </p:nvPicPr>
        <p:blipFill>
          <a:blip r:embed="rId5"/>
          <a:stretch/>
        </p:blipFill>
        <p:spPr>
          <a:xfrm>
            <a:off x="10983600" y="191160"/>
            <a:ext cx="981000" cy="349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8480" cy="11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title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0320" cy="397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0320" cy="397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7" name="PlaceHolder 4"/>
          <p:cNvSpPr>
            <a:spLocks noGrp="1"/>
          </p:cNvSpPr>
          <p:nvPr>
            <p:ph type="sldNum" idx="16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29314D4-51E2-4CE6-838E-10B5316043EB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19" name="Shape 1"/>
          <p:cNvSpPr/>
          <p:nvPr/>
        </p:nvSpPr>
        <p:spPr>
          <a:xfrm>
            <a:off x="0" y="0"/>
            <a:ext cx="85320" cy="6851880"/>
          </a:xfrm>
          <a:prstGeom prst="rect">
            <a:avLst/>
          </a:prstGeom>
          <a:solidFill>
            <a:srgbClr val="1f77b4"/>
          </a:solidFill>
          <a:ln w="12700">
            <a:solidFill>
              <a:srgbClr val="1f77b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20" name="Shape 2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21" name="Text 3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2" name="Text 4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23" name=""/>
          <p:cNvPicPr/>
          <p:nvPr/>
        </p:nvPicPr>
        <p:blipFill>
          <a:blip r:embed="rId2"/>
          <a:stretch/>
        </p:blipFill>
        <p:spPr>
          <a:xfrm>
            <a:off x="7848000" y="119160"/>
            <a:ext cx="615600" cy="447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24" name=""/>
          <p:cNvPicPr/>
          <p:nvPr/>
        </p:nvPicPr>
        <p:blipFill>
          <a:blip r:embed="rId3"/>
          <a:stretch/>
        </p:blipFill>
        <p:spPr>
          <a:xfrm>
            <a:off x="9730080" y="119160"/>
            <a:ext cx="1029960" cy="460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25" name=""/>
          <p:cNvPicPr/>
          <p:nvPr/>
        </p:nvPicPr>
        <p:blipFill>
          <a:blip r:embed="rId4"/>
          <a:stretch/>
        </p:blipFill>
        <p:spPr>
          <a:xfrm>
            <a:off x="8686440" y="119160"/>
            <a:ext cx="820440" cy="414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26" name=""/>
          <p:cNvPicPr/>
          <p:nvPr/>
        </p:nvPicPr>
        <p:blipFill>
          <a:blip r:embed="rId5"/>
          <a:stretch/>
        </p:blipFill>
        <p:spPr>
          <a:xfrm>
            <a:off x="10983600" y="191160"/>
            <a:ext cx="981000" cy="349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8480" cy="11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title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 type="sldNum" idx="17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B9819587-5C4C-481F-AAEC-C005E52E3ECA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Default 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30" name="Shape 1"/>
          <p:cNvSpPr/>
          <p:nvPr/>
        </p:nvSpPr>
        <p:spPr>
          <a:xfrm>
            <a:off x="0" y="0"/>
            <a:ext cx="85320" cy="6851880"/>
          </a:xfrm>
          <a:prstGeom prst="rect">
            <a:avLst/>
          </a:prstGeom>
          <a:solidFill>
            <a:srgbClr val="1f77b4"/>
          </a:solidFill>
          <a:ln w="12700">
            <a:solidFill>
              <a:srgbClr val="1f77b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31" name="Shape 2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32" name="Text 3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3" name="Text 4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34" name=""/>
          <p:cNvPicPr/>
          <p:nvPr/>
        </p:nvPicPr>
        <p:blipFill>
          <a:blip r:embed="rId2"/>
          <a:stretch/>
        </p:blipFill>
        <p:spPr>
          <a:xfrm>
            <a:off x="7848000" y="119160"/>
            <a:ext cx="615600" cy="447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35" name=""/>
          <p:cNvPicPr/>
          <p:nvPr/>
        </p:nvPicPr>
        <p:blipFill>
          <a:blip r:embed="rId3"/>
          <a:stretch/>
        </p:blipFill>
        <p:spPr>
          <a:xfrm>
            <a:off x="9730080" y="119160"/>
            <a:ext cx="1029960" cy="460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36" name=""/>
          <p:cNvPicPr/>
          <p:nvPr/>
        </p:nvPicPr>
        <p:blipFill>
          <a:blip r:embed="rId4"/>
          <a:stretch/>
        </p:blipFill>
        <p:spPr>
          <a:xfrm>
            <a:off x="8686440" y="119160"/>
            <a:ext cx="820440" cy="414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37" name=""/>
          <p:cNvPicPr/>
          <p:nvPr/>
        </p:nvPicPr>
        <p:blipFill>
          <a:blip r:embed="rId5"/>
          <a:stretch/>
        </p:blipFill>
        <p:spPr>
          <a:xfrm>
            <a:off x="10983600" y="191160"/>
            <a:ext cx="981000" cy="349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38" name="PlaceHolder 1"/>
          <p:cNvSpPr>
            <a:spLocks noGrp="1"/>
          </p:cNvSpPr>
          <p:nvPr>
            <p:ph type="sldNum" idx="18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E139181-80EE-4118-B384-94AD13428628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Default 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40" name="Shape 1"/>
          <p:cNvSpPr/>
          <p:nvPr/>
        </p:nvSpPr>
        <p:spPr>
          <a:xfrm>
            <a:off x="0" y="0"/>
            <a:ext cx="85320" cy="6851880"/>
          </a:xfrm>
          <a:prstGeom prst="rect">
            <a:avLst/>
          </a:prstGeom>
          <a:solidFill>
            <a:srgbClr val="1f77b4"/>
          </a:solidFill>
          <a:ln w="12700">
            <a:solidFill>
              <a:srgbClr val="1f77b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41" name="Shape 2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42" name="Text 3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43" name="Text 4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44" name=""/>
          <p:cNvPicPr/>
          <p:nvPr/>
        </p:nvPicPr>
        <p:blipFill>
          <a:blip r:embed="rId2"/>
          <a:stretch/>
        </p:blipFill>
        <p:spPr>
          <a:xfrm>
            <a:off x="7848000" y="119160"/>
            <a:ext cx="615600" cy="447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45" name=""/>
          <p:cNvPicPr/>
          <p:nvPr/>
        </p:nvPicPr>
        <p:blipFill>
          <a:blip r:embed="rId3"/>
          <a:stretch/>
        </p:blipFill>
        <p:spPr>
          <a:xfrm>
            <a:off x="9730080" y="119160"/>
            <a:ext cx="1029960" cy="460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46" name=""/>
          <p:cNvPicPr/>
          <p:nvPr/>
        </p:nvPicPr>
        <p:blipFill>
          <a:blip r:embed="rId4"/>
          <a:stretch/>
        </p:blipFill>
        <p:spPr>
          <a:xfrm>
            <a:off x="8686440" y="119160"/>
            <a:ext cx="820440" cy="414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47" name=""/>
          <p:cNvPicPr/>
          <p:nvPr/>
        </p:nvPicPr>
        <p:blipFill>
          <a:blip r:embed="rId5"/>
          <a:stretch/>
        </p:blipFill>
        <p:spPr>
          <a:xfrm>
            <a:off x="10983600" y="191160"/>
            <a:ext cx="981000" cy="349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8480" cy="11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title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032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0320" cy="397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032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2" name="PlaceHolder 5"/>
          <p:cNvSpPr>
            <a:spLocks noGrp="1"/>
          </p:cNvSpPr>
          <p:nvPr>
            <p:ph type="sldNum" idx="19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81D2074-7900-482F-8C2A-CFAD155349CC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6" name="Shape 1"/>
          <p:cNvSpPr/>
          <p:nvPr/>
        </p:nvSpPr>
        <p:spPr>
          <a:xfrm>
            <a:off x="0" y="0"/>
            <a:ext cx="140040" cy="6851880"/>
          </a:xfrm>
          <a:prstGeom prst="rect">
            <a:avLst/>
          </a:prstGeom>
          <a:solidFill>
            <a:srgbClr val="183a5b"/>
          </a:solidFill>
          <a:ln w="12700">
            <a:solidFill>
              <a:srgbClr val="183a5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7" name="Shape 2"/>
          <p:cNvSpPr/>
          <p:nvPr/>
        </p:nvSpPr>
        <p:spPr>
          <a:xfrm>
            <a:off x="146160" y="0"/>
            <a:ext cx="34920" cy="6851880"/>
          </a:xfrm>
          <a:prstGeom prst="rect">
            <a:avLst/>
          </a:prstGeom>
          <a:solidFill>
            <a:srgbClr val="b21f2d"/>
          </a:solidFill>
          <a:ln w="12700">
            <a:solidFill>
              <a:srgbClr val="b21f2d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8" name="Shape 3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9" name="Text 4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" name="Text 5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1" name=""/>
          <p:cNvPicPr/>
          <p:nvPr/>
        </p:nvPicPr>
        <p:blipFill>
          <a:blip r:embed="rId2"/>
          <a:stretch/>
        </p:blipFill>
        <p:spPr>
          <a:xfrm>
            <a:off x="6766200" y="205920"/>
            <a:ext cx="941400" cy="685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2" name=""/>
          <p:cNvPicPr/>
          <p:nvPr/>
        </p:nvPicPr>
        <p:blipFill>
          <a:blip r:embed="rId3"/>
          <a:stretch/>
        </p:blipFill>
        <p:spPr>
          <a:xfrm>
            <a:off x="7895160" y="239040"/>
            <a:ext cx="1224000" cy="618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3" name=""/>
          <p:cNvPicPr/>
          <p:nvPr/>
        </p:nvPicPr>
        <p:blipFill>
          <a:blip r:embed="rId4"/>
          <a:stretch/>
        </p:blipFill>
        <p:spPr>
          <a:xfrm>
            <a:off x="9290880" y="223920"/>
            <a:ext cx="1451880" cy="649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4" name=""/>
          <p:cNvPicPr/>
          <p:nvPr/>
        </p:nvPicPr>
        <p:blipFill>
          <a:blip r:embed="rId5"/>
          <a:stretch/>
        </p:blipFill>
        <p:spPr>
          <a:xfrm>
            <a:off x="10856880" y="331560"/>
            <a:ext cx="1215360" cy="434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8480" cy="11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title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sldNum" idx="2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2BD5269-5EB7-45E4-B777-08C3FC1B9F88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Default 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54" name="Shape 1"/>
          <p:cNvSpPr/>
          <p:nvPr/>
        </p:nvSpPr>
        <p:spPr>
          <a:xfrm>
            <a:off x="0" y="0"/>
            <a:ext cx="85320" cy="6851880"/>
          </a:xfrm>
          <a:prstGeom prst="rect">
            <a:avLst/>
          </a:prstGeom>
          <a:solidFill>
            <a:srgbClr val="1f77b4"/>
          </a:solidFill>
          <a:ln w="12700">
            <a:solidFill>
              <a:srgbClr val="1f77b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55" name="Shape 2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56" name="Text 3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7" name="Text 4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58" name=""/>
          <p:cNvPicPr/>
          <p:nvPr/>
        </p:nvPicPr>
        <p:blipFill>
          <a:blip r:embed="rId2"/>
          <a:stretch/>
        </p:blipFill>
        <p:spPr>
          <a:xfrm>
            <a:off x="7848000" y="119160"/>
            <a:ext cx="615600" cy="447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59" name=""/>
          <p:cNvPicPr/>
          <p:nvPr/>
        </p:nvPicPr>
        <p:blipFill>
          <a:blip r:embed="rId3"/>
          <a:stretch/>
        </p:blipFill>
        <p:spPr>
          <a:xfrm>
            <a:off x="9730080" y="119160"/>
            <a:ext cx="1029960" cy="460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60" name=""/>
          <p:cNvPicPr/>
          <p:nvPr/>
        </p:nvPicPr>
        <p:blipFill>
          <a:blip r:embed="rId4"/>
          <a:stretch/>
        </p:blipFill>
        <p:spPr>
          <a:xfrm>
            <a:off x="8686440" y="119160"/>
            <a:ext cx="820440" cy="414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61" name=""/>
          <p:cNvPicPr/>
          <p:nvPr/>
        </p:nvPicPr>
        <p:blipFill>
          <a:blip r:embed="rId5"/>
          <a:stretch/>
        </p:blipFill>
        <p:spPr>
          <a:xfrm>
            <a:off x="10983600" y="191160"/>
            <a:ext cx="981000" cy="349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8480" cy="11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title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0320" cy="397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032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032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6" name="PlaceHolder 5"/>
          <p:cNvSpPr>
            <a:spLocks noGrp="1"/>
          </p:cNvSpPr>
          <p:nvPr>
            <p:ph type="sldNum" idx="20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3AEAC92-E393-463D-AEE2-B7CFB371FA09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Default 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68" name="Shape 1"/>
          <p:cNvSpPr/>
          <p:nvPr/>
        </p:nvSpPr>
        <p:spPr>
          <a:xfrm>
            <a:off x="0" y="0"/>
            <a:ext cx="85320" cy="6851880"/>
          </a:xfrm>
          <a:prstGeom prst="rect">
            <a:avLst/>
          </a:prstGeom>
          <a:solidFill>
            <a:srgbClr val="1f77b4"/>
          </a:solidFill>
          <a:ln w="12700">
            <a:solidFill>
              <a:srgbClr val="1f77b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69" name="Shape 2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70" name="Text 3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1" name="Text 4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72" name=""/>
          <p:cNvPicPr/>
          <p:nvPr/>
        </p:nvPicPr>
        <p:blipFill>
          <a:blip r:embed="rId2"/>
          <a:stretch/>
        </p:blipFill>
        <p:spPr>
          <a:xfrm>
            <a:off x="7848000" y="119160"/>
            <a:ext cx="615600" cy="447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73" name=""/>
          <p:cNvPicPr/>
          <p:nvPr/>
        </p:nvPicPr>
        <p:blipFill>
          <a:blip r:embed="rId3"/>
          <a:stretch/>
        </p:blipFill>
        <p:spPr>
          <a:xfrm>
            <a:off x="9730080" y="119160"/>
            <a:ext cx="1029960" cy="460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74" name=""/>
          <p:cNvPicPr/>
          <p:nvPr/>
        </p:nvPicPr>
        <p:blipFill>
          <a:blip r:embed="rId4"/>
          <a:stretch/>
        </p:blipFill>
        <p:spPr>
          <a:xfrm>
            <a:off x="8686440" y="119160"/>
            <a:ext cx="820440" cy="414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75" name=""/>
          <p:cNvPicPr/>
          <p:nvPr/>
        </p:nvPicPr>
        <p:blipFill>
          <a:blip r:embed="rId5"/>
          <a:stretch/>
        </p:blipFill>
        <p:spPr>
          <a:xfrm>
            <a:off x="10983600" y="191160"/>
            <a:ext cx="981000" cy="349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8480" cy="11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title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032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032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6848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0" name="PlaceHolder 5"/>
          <p:cNvSpPr>
            <a:spLocks noGrp="1"/>
          </p:cNvSpPr>
          <p:nvPr>
            <p:ph type="sldNum" idx="21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66FEC4DE-B658-428E-B873-04B3C14E7575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Default 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82" name="Shape 1"/>
          <p:cNvSpPr/>
          <p:nvPr/>
        </p:nvSpPr>
        <p:spPr>
          <a:xfrm>
            <a:off x="0" y="0"/>
            <a:ext cx="85320" cy="6851880"/>
          </a:xfrm>
          <a:prstGeom prst="rect">
            <a:avLst/>
          </a:prstGeom>
          <a:solidFill>
            <a:srgbClr val="1f77b4"/>
          </a:solidFill>
          <a:ln w="12700">
            <a:solidFill>
              <a:srgbClr val="1f77b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83" name="Shape 2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84" name="Text 3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5" name="Text 4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86" name=""/>
          <p:cNvPicPr/>
          <p:nvPr/>
        </p:nvPicPr>
        <p:blipFill>
          <a:blip r:embed="rId2"/>
          <a:stretch/>
        </p:blipFill>
        <p:spPr>
          <a:xfrm>
            <a:off x="7848000" y="119160"/>
            <a:ext cx="615600" cy="447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87" name=""/>
          <p:cNvPicPr/>
          <p:nvPr/>
        </p:nvPicPr>
        <p:blipFill>
          <a:blip r:embed="rId3"/>
          <a:stretch/>
        </p:blipFill>
        <p:spPr>
          <a:xfrm>
            <a:off x="9730080" y="119160"/>
            <a:ext cx="1029960" cy="460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88" name=""/>
          <p:cNvPicPr/>
          <p:nvPr/>
        </p:nvPicPr>
        <p:blipFill>
          <a:blip r:embed="rId4"/>
          <a:stretch/>
        </p:blipFill>
        <p:spPr>
          <a:xfrm>
            <a:off x="8686440" y="119160"/>
            <a:ext cx="820440" cy="414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89" name=""/>
          <p:cNvPicPr/>
          <p:nvPr/>
        </p:nvPicPr>
        <p:blipFill>
          <a:blip r:embed="rId5"/>
          <a:stretch/>
        </p:blipFill>
        <p:spPr>
          <a:xfrm>
            <a:off x="10983600" y="191160"/>
            <a:ext cx="981000" cy="349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8480" cy="11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title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6848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6848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3" name="PlaceHolder 4"/>
          <p:cNvSpPr>
            <a:spLocks noGrp="1"/>
          </p:cNvSpPr>
          <p:nvPr>
            <p:ph type="sldNum" idx="22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B8200F76-330A-4AE4-A78B-0F14AAEBE02C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Default 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95" name="Shape 1"/>
          <p:cNvSpPr/>
          <p:nvPr/>
        </p:nvSpPr>
        <p:spPr>
          <a:xfrm>
            <a:off x="0" y="0"/>
            <a:ext cx="85320" cy="6851880"/>
          </a:xfrm>
          <a:prstGeom prst="rect">
            <a:avLst/>
          </a:prstGeom>
          <a:solidFill>
            <a:srgbClr val="1f77b4"/>
          </a:solidFill>
          <a:ln w="12700">
            <a:solidFill>
              <a:srgbClr val="1f77b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96" name="Shape 2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97" name="Text 3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8" name="Text 4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99" name=""/>
          <p:cNvPicPr/>
          <p:nvPr/>
        </p:nvPicPr>
        <p:blipFill>
          <a:blip r:embed="rId2"/>
          <a:stretch/>
        </p:blipFill>
        <p:spPr>
          <a:xfrm>
            <a:off x="7848000" y="119160"/>
            <a:ext cx="615600" cy="447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0" name=""/>
          <p:cNvPicPr/>
          <p:nvPr/>
        </p:nvPicPr>
        <p:blipFill>
          <a:blip r:embed="rId3"/>
          <a:stretch/>
        </p:blipFill>
        <p:spPr>
          <a:xfrm>
            <a:off x="9730080" y="119160"/>
            <a:ext cx="1029960" cy="460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1" name=""/>
          <p:cNvPicPr/>
          <p:nvPr/>
        </p:nvPicPr>
        <p:blipFill>
          <a:blip r:embed="rId4"/>
          <a:stretch/>
        </p:blipFill>
        <p:spPr>
          <a:xfrm>
            <a:off x="8686440" y="119160"/>
            <a:ext cx="820440" cy="414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2" name=""/>
          <p:cNvPicPr/>
          <p:nvPr/>
        </p:nvPicPr>
        <p:blipFill>
          <a:blip r:embed="rId5"/>
          <a:stretch/>
        </p:blipFill>
        <p:spPr>
          <a:xfrm>
            <a:off x="10983600" y="191160"/>
            <a:ext cx="981000" cy="349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8480" cy="11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title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032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032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032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7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032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8" name="PlaceHolder 6"/>
          <p:cNvSpPr>
            <a:spLocks noGrp="1"/>
          </p:cNvSpPr>
          <p:nvPr>
            <p:ph type="sldNum" idx="23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9D01921-8E1D-4B6C-BF21-51F29B61B1F4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 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10" name="Shape 1"/>
          <p:cNvSpPr/>
          <p:nvPr/>
        </p:nvSpPr>
        <p:spPr>
          <a:xfrm>
            <a:off x="0" y="0"/>
            <a:ext cx="85320" cy="6851880"/>
          </a:xfrm>
          <a:prstGeom prst="rect">
            <a:avLst/>
          </a:prstGeom>
          <a:solidFill>
            <a:srgbClr val="1f77b4"/>
          </a:solidFill>
          <a:ln w="12700">
            <a:solidFill>
              <a:srgbClr val="1f77b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11" name="Shape 2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12" name="Text 3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3" name="Text 4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14" name=""/>
          <p:cNvPicPr/>
          <p:nvPr/>
        </p:nvPicPr>
        <p:blipFill>
          <a:blip r:embed="rId2"/>
          <a:stretch/>
        </p:blipFill>
        <p:spPr>
          <a:xfrm>
            <a:off x="7848000" y="119160"/>
            <a:ext cx="615600" cy="447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5" name=""/>
          <p:cNvPicPr/>
          <p:nvPr/>
        </p:nvPicPr>
        <p:blipFill>
          <a:blip r:embed="rId3"/>
          <a:stretch/>
        </p:blipFill>
        <p:spPr>
          <a:xfrm>
            <a:off x="9730080" y="119160"/>
            <a:ext cx="1029960" cy="460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6" name=""/>
          <p:cNvPicPr/>
          <p:nvPr/>
        </p:nvPicPr>
        <p:blipFill>
          <a:blip r:embed="rId4"/>
          <a:stretch/>
        </p:blipFill>
        <p:spPr>
          <a:xfrm>
            <a:off x="8686440" y="119160"/>
            <a:ext cx="820440" cy="414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7" name=""/>
          <p:cNvPicPr/>
          <p:nvPr/>
        </p:nvPicPr>
        <p:blipFill>
          <a:blip r:embed="rId5"/>
          <a:stretch/>
        </p:blipFill>
        <p:spPr>
          <a:xfrm>
            <a:off x="10983600" y="191160"/>
            <a:ext cx="981000" cy="349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8480" cy="11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title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2908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500" lnSpcReduction="1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0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2908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500" lnSpcReduction="1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1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2908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500" lnSpcReduction="1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2908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500" lnSpcReduction="1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3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2908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500" lnSpcReduction="1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4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2908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500" lnSpcReduction="1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5" name="PlaceHolder 8"/>
          <p:cNvSpPr>
            <a:spLocks noGrp="1"/>
          </p:cNvSpPr>
          <p:nvPr>
            <p:ph type="sldNum" idx="24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2741989E-915C-4481-B161-968B19308E6D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8" name="Shape 1"/>
          <p:cNvSpPr/>
          <p:nvPr/>
        </p:nvSpPr>
        <p:spPr>
          <a:xfrm>
            <a:off x="0" y="0"/>
            <a:ext cx="140040" cy="6851880"/>
          </a:xfrm>
          <a:prstGeom prst="rect">
            <a:avLst/>
          </a:prstGeom>
          <a:solidFill>
            <a:srgbClr val="183a5b"/>
          </a:solidFill>
          <a:ln w="12700">
            <a:solidFill>
              <a:srgbClr val="183a5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9" name="Shape 2"/>
          <p:cNvSpPr/>
          <p:nvPr/>
        </p:nvSpPr>
        <p:spPr>
          <a:xfrm>
            <a:off x="146160" y="0"/>
            <a:ext cx="34920" cy="6851880"/>
          </a:xfrm>
          <a:prstGeom prst="rect">
            <a:avLst/>
          </a:prstGeom>
          <a:solidFill>
            <a:srgbClr val="b21f2d"/>
          </a:solidFill>
          <a:ln w="12700">
            <a:solidFill>
              <a:srgbClr val="b21f2d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0" name="Shape 3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1" name="Text 4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" name="Text 5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3" name=""/>
          <p:cNvPicPr/>
          <p:nvPr/>
        </p:nvPicPr>
        <p:blipFill>
          <a:blip r:embed="rId2"/>
          <a:stretch/>
        </p:blipFill>
        <p:spPr>
          <a:xfrm>
            <a:off x="6766200" y="205920"/>
            <a:ext cx="941400" cy="685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4" name=""/>
          <p:cNvPicPr/>
          <p:nvPr/>
        </p:nvPicPr>
        <p:blipFill>
          <a:blip r:embed="rId3"/>
          <a:stretch/>
        </p:blipFill>
        <p:spPr>
          <a:xfrm>
            <a:off x="7895160" y="239040"/>
            <a:ext cx="1224000" cy="618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5" name=""/>
          <p:cNvPicPr/>
          <p:nvPr/>
        </p:nvPicPr>
        <p:blipFill>
          <a:blip r:embed="rId4"/>
          <a:stretch/>
        </p:blipFill>
        <p:spPr>
          <a:xfrm>
            <a:off x="9290880" y="223920"/>
            <a:ext cx="1451880" cy="649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6" name=""/>
          <p:cNvPicPr/>
          <p:nvPr/>
        </p:nvPicPr>
        <p:blipFill>
          <a:blip r:embed="rId5"/>
          <a:stretch/>
        </p:blipFill>
        <p:spPr>
          <a:xfrm>
            <a:off x="10856880" y="331560"/>
            <a:ext cx="1215360" cy="434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8480" cy="11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title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68480" cy="397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sldNum" idx="3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148A2AF-73F8-4157-BA7A-0E75AB38A86D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1" name="Shape 1"/>
          <p:cNvSpPr/>
          <p:nvPr/>
        </p:nvSpPr>
        <p:spPr>
          <a:xfrm>
            <a:off x="0" y="0"/>
            <a:ext cx="140040" cy="6851880"/>
          </a:xfrm>
          <a:prstGeom prst="rect">
            <a:avLst/>
          </a:prstGeom>
          <a:solidFill>
            <a:srgbClr val="183a5b"/>
          </a:solidFill>
          <a:ln w="12700">
            <a:solidFill>
              <a:srgbClr val="183a5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2" name="Shape 2"/>
          <p:cNvSpPr/>
          <p:nvPr/>
        </p:nvSpPr>
        <p:spPr>
          <a:xfrm>
            <a:off x="146160" y="0"/>
            <a:ext cx="34920" cy="6851880"/>
          </a:xfrm>
          <a:prstGeom prst="rect">
            <a:avLst/>
          </a:prstGeom>
          <a:solidFill>
            <a:srgbClr val="b21f2d"/>
          </a:solidFill>
          <a:ln w="12700">
            <a:solidFill>
              <a:srgbClr val="b21f2d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3" name="Shape 3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4" name="Text 4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" name="Text 5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46" name=""/>
          <p:cNvPicPr/>
          <p:nvPr/>
        </p:nvPicPr>
        <p:blipFill>
          <a:blip r:embed="rId2"/>
          <a:stretch/>
        </p:blipFill>
        <p:spPr>
          <a:xfrm>
            <a:off x="6766200" y="205920"/>
            <a:ext cx="941400" cy="685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7" name=""/>
          <p:cNvPicPr/>
          <p:nvPr/>
        </p:nvPicPr>
        <p:blipFill>
          <a:blip r:embed="rId3"/>
          <a:stretch/>
        </p:blipFill>
        <p:spPr>
          <a:xfrm>
            <a:off x="7895160" y="239040"/>
            <a:ext cx="1224000" cy="618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8" name=""/>
          <p:cNvPicPr/>
          <p:nvPr/>
        </p:nvPicPr>
        <p:blipFill>
          <a:blip r:embed="rId4"/>
          <a:stretch/>
        </p:blipFill>
        <p:spPr>
          <a:xfrm>
            <a:off x="9290880" y="223920"/>
            <a:ext cx="1451880" cy="649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9" name=""/>
          <p:cNvPicPr/>
          <p:nvPr/>
        </p:nvPicPr>
        <p:blipFill>
          <a:blip r:embed="rId5"/>
          <a:stretch/>
        </p:blipFill>
        <p:spPr>
          <a:xfrm>
            <a:off x="10856880" y="331560"/>
            <a:ext cx="1215360" cy="434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8480" cy="11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title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0320" cy="397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0320" cy="397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sldNum" idx="4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1761596-5F6E-4F32-9E54-60CEC73748D8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5" name="Shape 1"/>
          <p:cNvSpPr/>
          <p:nvPr/>
        </p:nvSpPr>
        <p:spPr>
          <a:xfrm>
            <a:off x="0" y="0"/>
            <a:ext cx="140040" cy="6851880"/>
          </a:xfrm>
          <a:prstGeom prst="rect">
            <a:avLst/>
          </a:prstGeom>
          <a:solidFill>
            <a:srgbClr val="183a5b"/>
          </a:solidFill>
          <a:ln w="12700">
            <a:solidFill>
              <a:srgbClr val="183a5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6" name="Shape 2"/>
          <p:cNvSpPr/>
          <p:nvPr/>
        </p:nvSpPr>
        <p:spPr>
          <a:xfrm>
            <a:off x="146160" y="0"/>
            <a:ext cx="34920" cy="6851880"/>
          </a:xfrm>
          <a:prstGeom prst="rect">
            <a:avLst/>
          </a:prstGeom>
          <a:solidFill>
            <a:srgbClr val="b21f2d"/>
          </a:solidFill>
          <a:ln w="12700">
            <a:solidFill>
              <a:srgbClr val="b21f2d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7" name="Shape 3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8" name="Text 4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9" name="Text 5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60" name=""/>
          <p:cNvPicPr/>
          <p:nvPr/>
        </p:nvPicPr>
        <p:blipFill>
          <a:blip r:embed="rId2"/>
          <a:stretch/>
        </p:blipFill>
        <p:spPr>
          <a:xfrm>
            <a:off x="6766200" y="205920"/>
            <a:ext cx="941400" cy="685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1" name=""/>
          <p:cNvPicPr/>
          <p:nvPr/>
        </p:nvPicPr>
        <p:blipFill>
          <a:blip r:embed="rId3"/>
          <a:stretch/>
        </p:blipFill>
        <p:spPr>
          <a:xfrm>
            <a:off x="7895160" y="239040"/>
            <a:ext cx="1224000" cy="618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2" name=""/>
          <p:cNvPicPr/>
          <p:nvPr/>
        </p:nvPicPr>
        <p:blipFill>
          <a:blip r:embed="rId4"/>
          <a:stretch/>
        </p:blipFill>
        <p:spPr>
          <a:xfrm>
            <a:off x="9290880" y="223920"/>
            <a:ext cx="1451880" cy="649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3" name=""/>
          <p:cNvPicPr/>
          <p:nvPr/>
        </p:nvPicPr>
        <p:blipFill>
          <a:blip r:embed="rId5"/>
          <a:stretch/>
        </p:blipFill>
        <p:spPr>
          <a:xfrm>
            <a:off x="10856880" y="331560"/>
            <a:ext cx="1215360" cy="434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8480" cy="11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title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sldNum" idx="5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A7EC6434-A503-4047-A565-07D1925C157B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67" name="Shape 1"/>
          <p:cNvSpPr/>
          <p:nvPr/>
        </p:nvSpPr>
        <p:spPr>
          <a:xfrm>
            <a:off x="0" y="0"/>
            <a:ext cx="140040" cy="6851880"/>
          </a:xfrm>
          <a:prstGeom prst="rect">
            <a:avLst/>
          </a:prstGeom>
          <a:solidFill>
            <a:srgbClr val="183a5b"/>
          </a:solidFill>
          <a:ln w="12700">
            <a:solidFill>
              <a:srgbClr val="183a5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68" name="Shape 2"/>
          <p:cNvSpPr/>
          <p:nvPr/>
        </p:nvSpPr>
        <p:spPr>
          <a:xfrm>
            <a:off x="146160" y="0"/>
            <a:ext cx="34920" cy="6851880"/>
          </a:xfrm>
          <a:prstGeom prst="rect">
            <a:avLst/>
          </a:prstGeom>
          <a:solidFill>
            <a:srgbClr val="b21f2d"/>
          </a:solidFill>
          <a:ln w="12700">
            <a:solidFill>
              <a:srgbClr val="b21f2d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69" name="Shape 3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70" name="Text 4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" name="Text 5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72" name=""/>
          <p:cNvPicPr/>
          <p:nvPr/>
        </p:nvPicPr>
        <p:blipFill>
          <a:blip r:embed="rId2"/>
          <a:stretch/>
        </p:blipFill>
        <p:spPr>
          <a:xfrm>
            <a:off x="6766200" y="205920"/>
            <a:ext cx="941400" cy="685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" name=""/>
          <p:cNvPicPr/>
          <p:nvPr/>
        </p:nvPicPr>
        <p:blipFill>
          <a:blip r:embed="rId3"/>
          <a:stretch/>
        </p:blipFill>
        <p:spPr>
          <a:xfrm>
            <a:off x="7895160" y="239040"/>
            <a:ext cx="1224000" cy="618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4" name=""/>
          <p:cNvPicPr/>
          <p:nvPr/>
        </p:nvPicPr>
        <p:blipFill>
          <a:blip r:embed="rId4"/>
          <a:stretch/>
        </p:blipFill>
        <p:spPr>
          <a:xfrm>
            <a:off x="9290880" y="223920"/>
            <a:ext cx="1451880" cy="649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5" name=""/>
          <p:cNvPicPr/>
          <p:nvPr/>
        </p:nvPicPr>
        <p:blipFill>
          <a:blip r:embed="rId5"/>
          <a:stretch/>
        </p:blipFill>
        <p:spPr>
          <a:xfrm>
            <a:off x="10856880" y="331560"/>
            <a:ext cx="1215360" cy="434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6" name="PlaceHolder 1"/>
          <p:cNvSpPr>
            <a:spLocks noGrp="1"/>
          </p:cNvSpPr>
          <p:nvPr>
            <p:ph type="sldNum" idx="6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BBCBF0A4-3FCD-463B-9AE1-C3A4555B012C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Title, 2 Content and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78" name="Shape 1"/>
          <p:cNvSpPr/>
          <p:nvPr/>
        </p:nvSpPr>
        <p:spPr>
          <a:xfrm>
            <a:off x="0" y="0"/>
            <a:ext cx="140040" cy="6851880"/>
          </a:xfrm>
          <a:prstGeom prst="rect">
            <a:avLst/>
          </a:prstGeom>
          <a:solidFill>
            <a:srgbClr val="183a5b"/>
          </a:solidFill>
          <a:ln w="12700">
            <a:solidFill>
              <a:srgbClr val="183a5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79" name="Shape 2"/>
          <p:cNvSpPr/>
          <p:nvPr/>
        </p:nvSpPr>
        <p:spPr>
          <a:xfrm>
            <a:off x="146160" y="0"/>
            <a:ext cx="34920" cy="6851880"/>
          </a:xfrm>
          <a:prstGeom prst="rect">
            <a:avLst/>
          </a:prstGeom>
          <a:solidFill>
            <a:srgbClr val="b21f2d"/>
          </a:solidFill>
          <a:ln w="12700">
            <a:solidFill>
              <a:srgbClr val="b21f2d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80" name="Shape 3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81" name="Text 4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2" name="Text 5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3" name=""/>
          <p:cNvPicPr/>
          <p:nvPr/>
        </p:nvPicPr>
        <p:blipFill>
          <a:blip r:embed="rId2"/>
          <a:stretch/>
        </p:blipFill>
        <p:spPr>
          <a:xfrm>
            <a:off x="6766200" y="205920"/>
            <a:ext cx="941400" cy="685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4" name=""/>
          <p:cNvPicPr/>
          <p:nvPr/>
        </p:nvPicPr>
        <p:blipFill>
          <a:blip r:embed="rId3"/>
          <a:stretch/>
        </p:blipFill>
        <p:spPr>
          <a:xfrm>
            <a:off x="7895160" y="239040"/>
            <a:ext cx="1224000" cy="618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5" name=""/>
          <p:cNvPicPr/>
          <p:nvPr/>
        </p:nvPicPr>
        <p:blipFill>
          <a:blip r:embed="rId4"/>
          <a:stretch/>
        </p:blipFill>
        <p:spPr>
          <a:xfrm>
            <a:off x="9290880" y="223920"/>
            <a:ext cx="1451880" cy="649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6" name=""/>
          <p:cNvPicPr/>
          <p:nvPr/>
        </p:nvPicPr>
        <p:blipFill>
          <a:blip r:embed="rId5"/>
          <a:stretch/>
        </p:blipFill>
        <p:spPr>
          <a:xfrm>
            <a:off x="10856880" y="331560"/>
            <a:ext cx="1215360" cy="434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8480" cy="11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title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032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0320" cy="397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032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1" name="PlaceHolder 5"/>
          <p:cNvSpPr>
            <a:spLocks noGrp="1"/>
          </p:cNvSpPr>
          <p:nvPr>
            <p:ph type="sldNum" idx="7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A42AFF6D-9DAD-4BB2-B244-6215EDC1DB07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Title Content and 2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93" name="Shape 1"/>
          <p:cNvSpPr/>
          <p:nvPr/>
        </p:nvSpPr>
        <p:spPr>
          <a:xfrm>
            <a:off x="0" y="0"/>
            <a:ext cx="140040" cy="6851880"/>
          </a:xfrm>
          <a:prstGeom prst="rect">
            <a:avLst/>
          </a:prstGeom>
          <a:solidFill>
            <a:srgbClr val="183a5b"/>
          </a:solidFill>
          <a:ln w="12700">
            <a:solidFill>
              <a:srgbClr val="183a5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94" name="Shape 2"/>
          <p:cNvSpPr/>
          <p:nvPr/>
        </p:nvSpPr>
        <p:spPr>
          <a:xfrm>
            <a:off x="146160" y="0"/>
            <a:ext cx="34920" cy="6851880"/>
          </a:xfrm>
          <a:prstGeom prst="rect">
            <a:avLst/>
          </a:prstGeom>
          <a:solidFill>
            <a:srgbClr val="b21f2d"/>
          </a:solidFill>
          <a:ln w="12700">
            <a:solidFill>
              <a:srgbClr val="b21f2d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95" name="Shape 3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96" name="Text 4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7" name="Text 5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8" name=""/>
          <p:cNvPicPr/>
          <p:nvPr/>
        </p:nvPicPr>
        <p:blipFill>
          <a:blip r:embed="rId2"/>
          <a:stretch/>
        </p:blipFill>
        <p:spPr>
          <a:xfrm>
            <a:off x="6766200" y="205920"/>
            <a:ext cx="941400" cy="685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9" name=""/>
          <p:cNvPicPr/>
          <p:nvPr/>
        </p:nvPicPr>
        <p:blipFill>
          <a:blip r:embed="rId3"/>
          <a:stretch/>
        </p:blipFill>
        <p:spPr>
          <a:xfrm>
            <a:off x="7895160" y="239040"/>
            <a:ext cx="1224000" cy="618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0" name=""/>
          <p:cNvPicPr/>
          <p:nvPr/>
        </p:nvPicPr>
        <p:blipFill>
          <a:blip r:embed="rId4"/>
          <a:stretch/>
        </p:blipFill>
        <p:spPr>
          <a:xfrm>
            <a:off x="9290880" y="223920"/>
            <a:ext cx="1451880" cy="649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1" name=""/>
          <p:cNvPicPr/>
          <p:nvPr/>
        </p:nvPicPr>
        <p:blipFill>
          <a:blip r:embed="rId5"/>
          <a:stretch/>
        </p:blipFill>
        <p:spPr>
          <a:xfrm>
            <a:off x="10856880" y="331560"/>
            <a:ext cx="1215360" cy="434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8480" cy="11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title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0320" cy="397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032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032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sldNum" idx="8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66C09D5-15CC-4563-BC28-0C1DCCD0DC30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0"/>
          <p:cNvSpPr/>
          <p:nvPr/>
        </p:nvSpPr>
        <p:spPr>
          <a:xfrm>
            <a:off x="0" y="0"/>
            <a:ext cx="12185640" cy="685188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08" name="Shape 1"/>
          <p:cNvSpPr/>
          <p:nvPr/>
        </p:nvSpPr>
        <p:spPr>
          <a:xfrm>
            <a:off x="0" y="0"/>
            <a:ext cx="140040" cy="6851880"/>
          </a:xfrm>
          <a:prstGeom prst="rect">
            <a:avLst/>
          </a:prstGeom>
          <a:solidFill>
            <a:srgbClr val="183a5b"/>
          </a:solidFill>
          <a:ln w="12700">
            <a:solidFill>
              <a:srgbClr val="183a5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09" name="Shape 2"/>
          <p:cNvSpPr/>
          <p:nvPr/>
        </p:nvSpPr>
        <p:spPr>
          <a:xfrm>
            <a:off x="146160" y="0"/>
            <a:ext cx="34920" cy="6851880"/>
          </a:xfrm>
          <a:prstGeom prst="rect">
            <a:avLst/>
          </a:prstGeom>
          <a:solidFill>
            <a:srgbClr val="b21f2d"/>
          </a:solidFill>
          <a:ln w="12700">
            <a:solidFill>
              <a:srgbClr val="b21f2d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10" name="Shape 3"/>
          <p:cNvSpPr/>
          <p:nvPr/>
        </p:nvSpPr>
        <p:spPr>
          <a:xfrm>
            <a:off x="502920" y="6327360"/>
            <a:ext cx="11183040" cy="360"/>
          </a:xfrm>
          <a:prstGeom prst="line">
            <a:avLst/>
          </a:prstGeom>
          <a:ln w="12700">
            <a:solidFill>
              <a:srgbClr val="e9eef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11" name="Text 4"/>
          <p:cNvSpPr/>
          <p:nvPr/>
        </p:nvSpPr>
        <p:spPr>
          <a:xfrm>
            <a:off x="548640" y="6437520"/>
            <a:ext cx="287424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2" name="Text 5"/>
          <p:cNvSpPr/>
          <p:nvPr/>
        </p:nvSpPr>
        <p:spPr>
          <a:xfrm>
            <a:off x="3520440" y="6437520"/>
            <a:ext cx="5297400" cy="1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75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27.05.2026</a:t>
            </a:r>
            <a:endParaRPr lang="en-IE" sz="7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13" name=""/>
          <p:cNvPicPr/>
          <p:nvPr/>
        </p:nvPicPr>
        <p:blipFill>
          <a:blip r:embed="rId2"/>
          <a:stretch/>
        </p:blipFill>
        <p:spPr>
          <a:xfrm>
            <a:off x="6766200" y="205920"/>
            <a:ext cx="941400" cy="685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14" name=""/>
          <p:cNvPicPr/>
          <p:nvPr/>
        </p:nvPicPr>
        <p:blipFill>
          <a:blip r:embed="rId3"/>
          <a:stretch/>
        </p:blipFill>
        <p:spPr>
          <a:xfrm>
            <a:off x="7895160" y="239040"/>
            <a:ext cx="1224000" cy="618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15" name=""/>
          <p:cNvPicPr/>
          <p:nvPr/>
        </p:nvPicPr>
        <p:blipFill>
          <a:blip r:embed="rId4"/>
          <a:stretch/>
        </p:blipFill>
        <p:spPr>
          <a:xfrm>
            <a:off x="9290880" y="223920"/>
            <a:ext cx="1451880" cy="649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16" name=""/>
          <p:cNvPicPr/>
          <p:nvPr/>
        </p:nvPicPr>
        <p:blipFill>
          <a:blip r:embed="rId5"/>
          <a:stretch/>
        </p:blipFill>
        <p:spPr>
          <a:xfrm>
            <a:off x="10856880" y="331560"/>
            <a:ext cx="1215360" cy="434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8480" cy="1140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title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032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032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6848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lnSpcReduction="9999"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024000" lvl="6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sldNum" idx="9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4DE2558C-2321-47D1-9C59-9095A95772BE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Text 0"/>
          <p:cNvSpPr/>
          <p:nvPr/>
        </p:nvSpPr>
        <p:spPr>
          <a:xfrm>
            <a:off x="685800" y="1371600"/>
            <a:ext cx="7903440" cy="1411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360" rIns="360" tIns="360" bIns="360" anchor="ctr">
            <a:normAutofit lnSpcReduction="9999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3400" b="1" u="none" strike="noStrike">
                <a:solidFill>
                  <a:srgbClr val="183a5b"/>
                </a:solidFill>
                <a:effectLst/>
                <a:uFillTx/>
                <a:latin typeface="Aptos Display"/>
                <a:ea typeface="Aptos Display"/>
              </a:rPr>
              <a:t>FPGA-Deployed VAE for real-time SXR electron temperature reconstruction in RFX-mod2</a:t>
            </a:r>
            <a:endParaRPr lang="en-IE" sz="3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3" name="Text 1"/>
          <p:cNvSpPr/>
          <p:nvPr/>
        </p:nvSpPr>
        <p:spPr>
          <a:xfrm>
            <a:off x="713160" y="2816280"/>
            <a:ext cx="7766280" cy="60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360" rIns="360" tIns="360" bIns="36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1700" b="0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How to reconstruct in real time the electron temperature of a fusion experiment in case of diagnostic failure</a:t>
            </a: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4" name="Text 2"/>
          <p:cNvSpPr/>
          <p:nvPr/>
        </p:nvSpPr>
        <p:spPr>
          <a:xfrm>
            <a:off x="713160" y="3968640"/>
            <a:ext cx="9801360" cy="30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360" rIns="360" tIns="360" bIns="360" anchor="ctr">
            <a:normAutofit fontScale="92500" lnSpcReduction="9999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13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 Orlandi, A. Rigoni Garola, L. Saccaro, P. Franz, M. Gobbin, L. Piron, R. Cavazzana    ·    Consorzio RFX – Universita di Padova</a:t>
            </a:r>
            <a:endParaRPr lang="en-IE" sz="13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5" name="Text 3"/>
          <p:cNvSpPr/>
          <p:nvPr/>
        </p:nvSpPr>
        <p:spPr>
          <a:xfrm>
            <a:off x="713160" y="4334400"/>
            <a:ext cx="5937480" cy="30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360" rIns="360" tIns="360" bIns="36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120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25</a:t>
            </a:r>
            <a:r>
              <a:rPr lang="en-US" sz="1200" b="0" u="none" strike="noStrike" baseline="33000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th</a:t>
            </a:r>
            <a:r>
              <a:rPr lang="en-US" sz="120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IEEE Real Time Conference · La Biodola · 27.05.2026</a:t>
            </a:r>
            <a:endParaRPr lang="en-IE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6" name="Shape 4"/>
          <p:cNvSpPr/>
          <p:nvPr/>
        </p:nvSpPr>
        <p:spPr>
          <a:xfrm>
            <a:off x="713160" y="4892040"/>
            <a:ext cx="1920240" cy="360"/>
          </a:xfrm>
          <a:prstGeom prst="line">
            <a:avLst/>
          </a:prstGeom>
          <a:ln w="25400">
            <a:solidFill>
              <a:srgbClr val="1f77b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37" name="Shape 5"/>
          <p:cNvSpPr/>
          <p:nvPr/>
        </p:nvSpPr>
        <p:spPr>
          <a:xfrm>
            <a:off x="2697480" y="4892040"/>
            <a:ext cx="777240" cy="360"/>
          </a:xfrm>
          <a:prstGeom prst="line">
            <a:avLst/>
          </a:prstGeom>
          <a:ln w="25400">
            <a:solidFill>
              <a:srgbClr val="b21f2d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640" bIns="-44640" anchor="t" anchorCtr="1">
            <a:noAutofit/>
          </a:bodyPr>
          <a:p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38" name="PlaceHolder 1"/>
          <p:cNvSpPr>
            <a:spLocks noGrp="1"/>
          </p:cNvSpPr>
          <p:nvPr>
            <p:ph type="sldNum" idx="28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272E4A39-53D6-4DE0-9BB3-9A119BD9C093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Text 0"/>
          <p:cNvSpPr/>
          <p:nvPr/>
        </p:nvSpPr>
        <p:spPr>
          <a:xfrm>
            <a:off x="640080" y="502920"/>
            <a:ext cx="7674840" cy="432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360" rIns="360" tIns="360" bIns="36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2600" b="1" u="none" strike="noStrike">
                <a:solidFill>
                  <a:srgbClr val="183a5b"/>
                </a:solidFill>
                <a:effectLst/>
                <a:uFillTx/>
                <a:latin typeface="Aptos Display"/>
                <a:ea typeface="Aptos Display"/>
              </a:rPr>
              <a:t>Electron Temperature measurements</a:t>
            </a:r>
            <a:endParaRPr lang="en-IE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0" name="Text 1"/>
          <p:cNvSpPr/>
          <p:nvPr/>
        </p:nvSpPr>
        <p:spPr>
          <a:xfrm>
            <a:off x="713160" y="1234440"/>
            <a:ext cx="4977360" cy="440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360" rIns="360" tIns="360" bIns="360" anchor="t">
            <a:normAutofit/>
          </a:bodyPr>
          <a:p>
            <a:pPr>
              <a:lnSpc>
                <a:spcPct val="100000"/>
              </a:lnSpc>
            </a:pPr>
            <a:r>
              <a:rPr lang="en-US" sz="1700" b="0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Electron temperature (T</a:t>
            </a:r>
            <a:r>
              <a:rPr lang="en-US" sz="1700" b="0" u="none" strike="noStrike" baseline="-8000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e</a:t>
            </a:r>
            <a:r>
              <a:rPr lang="en-US" sz="1700" b="0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) is a key parameter in fusion experiments. </a:t>
            </a: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111827"/>
              </a:buClr>
              <a:buFont typeface="Wingdings" charset="2"/>
              <a:buChar char=""/>
            </a:pPr>
            <a:r>
              <a:rPr lang="en-US" sz="1700" b="1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Diagnostic system</a:t>
            </a:r>
            <a:r>
              <a:rPr lang="en-US" sz="1700" b="0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: data is acquired through the Soft X-ray diagnostic</a:t>
            </a: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111827"/>
              </a:buClr>
              <a:buFont typeface="Wingdings" charset="2"/>
              <a:buChar char=""/>
            </a:pPr>
            <a:r>
              <a:rPr lang="en-US" sz="1700" b="1" u="none" strike="noStrike">
                <a:solidFill>
                  <a:srgbClr val="bf0041"/>
                </a:solidFill>
                <a:effectLst/>
                <a:uFillTx/>
                <a:latin typeface="Aptos"/>
                <a:ea typeface="Aptos"/>
              </a:rPr>
              <a:t>Problem</a:t>
            </a:r>
            <a:r>
              <a:rPr lang="en-US" sz="1700" b="0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: the acquired data is noisy and sometimes the electron temperature computation explodes leading to missing data</a:t>
            </a: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111827"/>
              </a:buClr>
              <a:buFont typeface="Wingdings" charset="2"/>
              <a:buChar char=""/>
            </a:pPr>
            <a:r>
              <a:rPr lang="en-US" sz="1700" b="1" u="none" strike="noStrike">
                <a:solidFill>
                  <a:srgbClr val="00a933"/>
                </a:solidFill>
                <a:effectLst/>
                <a:uFillTx/>
                <a:latin typeface="Aptos"/>
                <a:ea typeface="Aptos"/>
              </a:rPr>
              <a:t>Solution</a:t>
            </a:r>
            <a:r>
              <a:rPr lang="en-US" sz="1700" b="0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: a </a:t>
            </a:r>
            <a:r>
              <a:rPr lang="en-US" sz="1700" b="1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Neural Network</a:t>
            </a:r>
            <a:r>
              <a:rPr lang="en-US" sz="1700" b="0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 deployed on </a:t>
            </a:r>
            <a:r>
              <a:rPr lang="en-US" sz="1700" b="1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FPGA</a:t>
            </a:r>
            <a:r>
              <a:rPr lang="en-US" sz="1700" b="0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 can reconstruct the temperature profile, also supplying the missing data points</a:t>
            </a: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1" name="PlaceHolder 1"/>
          <p:cNvSpPr>
            <a:spLocks noGrp="1"/>
          </p:cNvSpPr>
          <p:nvPr>
            <p:ph type="sldNum" idx="29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6A04C04-FFD6-4337-8E29-E21C456BAAD3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pic>
        <p:nvPicPr>
          <p:cNvPr id="342" name=""/>
          <p:cNvPicPr/>
          <p:nvPr/>
        </p:nvPicPr>
        <p:blipFill>
          <a:blip r:embed="rId1"/>
          <a:stretch/>
        </p:blipFill>
        <p:spPr>
          <a:xfrm>
            <a:off x="6172920" y="1143000"/>
            <a:ext cx="5815800" cy="4568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43" name="Text 4"/>
          <p:cNvSpPr/>
          <p:nvPr/>
        </p:nvSpPr>
        <p:spPr>
          <a:xfrm>
            <a:off x="7507800" y="5612400"/>
            <a:ext cx="3195360" cy="432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360" rIns="360" tIns="360" bIns="360" anchor="t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11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Lines of sight of the Soft X-Ray diagnostic in the RFX-mod experiment.</a:t>
            </a:r>
            <a:endParaRPr lang="en-IE" sz="11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Text 11"/>
          <p:cNvSpPr/>
          <p:nvPr/>
        </p:nvSpPr>
        <p:spPr>
          <a:xfrm>
            <a:off x="640080" y="502920"/>
            <a:ext cx="7674840" cy="432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360" rIns="360" tIns="360" bIns="36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2600" b="1" u="none" strike="noStrike">
                <a:solidFill>
                  <a:srgbClr val="183a5b"/>
                </a:solidFill>
                <a:effectLst/>
                <a:uFillTx/>
                <a:latin typeface="Aptos Display"/>
                <a:ea typeface="Aptos Display"/>
              </a:rPr>
              <a:t>Problems with the Diagnostic</a:t>
            </a:r>
            <a:endParaRPr lang="en-IE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5" name="Text 12"/>
          <p:cNvSpPr/>
          <p:nvPr/>
        </p:nvSpPr>
        <p:spPr>
          <a:xfrm>
            <a:off x="713160" y="1234440"/>
            <a:ext cx="4977360" cy="440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360" rIns="360" tIns="360" bIns="360" anchor="t">
            <a:normAutofit/>
          </a:bodyPr>
          <a:p>
            <a:pPr>
              <a:lnSpc>
                <a:spcPct val="100000"/>
              </a:lnSpc>
            </a:pPr>
            <a:r>
              <a:rPr lang="en-US" sz="1700" b="0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Electron temperature (T</a:t>
            </a:r>
            <a:r>
              <a:rPr lang="en-US" sz="1700" b="0" u="none" strike="noStrike" baseline="-8000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e</a:t>
            </a:r>
            <a:r>
              <a:rPr lang="en-US" sz="1700" b="0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) is a key parameter in fusion experiments. </a:t>
            </a: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111827"/>
              </a:buClr>
              <a:buFont typeface="Wingdings" charset="2"/>
              <a:buChar char=""/>
            </a:pPr>
            <a:r>
              <a:rPr lang="en-US" sz="1700" b="1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Diagnostic system</a:t>
            </a:r>
            <a:r>
              <a:rPr lang="en-US" sz="1700" b="0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: data is acquired through the Soft X-ray diagnostic</a:t>
            </a: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111827"/>
              </a:buClr>
              <a:buFont typeface="Wingdings" charset="2"/>
              <a:buChar char=""/>
            </a:pPr>
            <a:r>
              <a:rPr lang="en-US" sz="1700" b="1" u="none" strike="noStrike">
                <a:solidFill>
                  <a:srgbClr val="bf0041"/>
                </a:solidFill>
                <a:effectLst/>
                <a:uFillTx/>
                <a:latin typeface="Aptos"/>
                <a:ea typeface="Aptos"/>
              </a:rPr>
              <a:t>Problem</a:t>
            </a:r>
            <a:r>
              <a:rPr lang="en-US" sz="1700" b="0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: the acquired data is noisy and sometimes the electron temperature computation explodes leading to missing data</a:t>
            </a: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111827"/>
              </a:buClr>
              <a:buFont typeface="Wingdings" charset="2"/>
              <a:buChar char=""/>
            </a:pPr>
            <a:r>
              <a:rPr lang="en-US" sz="1700" b="1" u="none" strike="noStrike">
                <a:solidFill>
                  <a:srgbClr val="00a933"/>
                </a:solidFill>
                <a:effectLst/>
                <a:uFillTx/>
                <a:latin typeface="Aptos"/>
                <a:ea typeface="Aptos"/>
              </a:rPr>
              <a:t>Solution</a:t>
            </a:r>
            <a:r>
              <a:rPr lang="en-US" sz="1700" b="0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: a </a:t>
            </a:r>
            <a:r>
              <a:rPr lang="en-US" sz="1700" b="1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Neural Network</a:t>
            </a:r>
            <a:r>
              <a:rPr lang="en-US" sz="1700" b="0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 deployed on </a:t>
            </a:r>
            <a:r>
              <a:rPr lang="en-US" sz="1700" b="1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FPGA</a:t>
            </a:r>
            <a:r>
              <a:rPr lang="en-US" sz="1700" b="0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 can reconstruct the temperature profile, also supplying the missing data points</a:t>
            </a: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6" name="PlaceHolder 1"/>
          <p:cNvSpPr>
            <a:spLocks noGrp="1"/>
          </p:cNvSpPr>
          <p:nvPr>
            <p:ph type="sldNum" idx="30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3832284-19E3-4863-8D93-BE1DF9B78FAB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pic>
        <p:nvPicPr>
          <p:cNvPr id="347" name=""/>
          <p:cNvPicPr/>
          <p:nvPr/>
        </p:nvPicPr>
        <p:blipFill>
          <a:blip r:embed="rId1"/>
          <a:stretch/>
        </p:blipFill>
        <p:spPr>
          <a:xfrm>
            <a:off x="6586920" y="1143000"/>
            <a:ext cx="4606560" cy="4620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48" name="Text 13"/>
          <p:cNvSpPr/>
          <p:nvPr/>
        </p:nvSpPr>
        <p:spPr>
          <a:xfrm>
            <a:off x="7507800" y="5612400"/>
            <a:ext cx="3195360" cy="432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360" rIns="360" tIns="360" bIns="360" anchor="t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11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Example of missing points in the temperature profile</a:t>
            </a:r>
            <a:endParaRPr lang="en-IE" sz="11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9" name=""/>
          <p:cNvSpPr/>
          <p:nvPr/>
        </p:nvSpPr>
        <p:spPr>
          <a:xfrm>
            <a:off x="8002440" y="4079520"/>
            <a:ext cx="133560" cy="133560"/>
          </a:xfrm>
          <a:prstGeom prst="ellipse">
            <a:avLst/>
          </a:prstGeom>
          <a:solidFill>
            <a:srgbClr val="ff000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ffffff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350" name=""/>
          <p:cNvSpPr/>
          <p:nvPr/>
        </p:nvSpPr>
        <p:spPr>
          <a:xfrm>
            <a:off x="10360440" y="4187520"/>
            <a:ext cx="133560" cy="133560"/>
          </a:xfrm>
          <a:prstGeom prst="ellipse">
            <a:avLst/>
          </a:prstGeom>
          <a:solidFill>
            <a:srgbClr val="ff000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ffffff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351" name=""/>
          <p:cNvSpPr/>
          <p:nvPr/>
        </p:nvSpPr>
        <p:spPr>
          <a:xfrm>
            <a:off x="7894440" y="2394000"/>
            <a:ext cx="2876040" cy="45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ctr">
              <a:lnSpc>
                <a:spcPct val="100000"/>
              </a:lnSpc>
            </a:pPr>
            <a:r>
              <a:rPr lang="en-US" sz="1800" b="0" u="none" strike="noStrike">
                <a:solidFill>
                  <a:srgbClr val="ff0000"/>
                </a:solidFill>
                <a:effectLst/>
                <a:uFillTx/>
                <a:latin typeface="Calibri"/>
                <a:ea typeface="DejaVu Sans"/>
              </a:rPr>
              <a:t>Missing points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52" name=""/>
          <p:cNvSpPr/>
          <p:nvPr/>
        </p:nvSpPr>
        <p:spPr>
          <a:xfrm rot="1818600">
            <a:off x="8352720" y="2712600"/>
            <a:ext cx="216000" cy="1331640"/>
          </a:xfrm>
          <a:prstGeom prst="downArrow">
            <a:avLst>
              <a:gd name="adj1" fmla="val 31915"/>
              <a:gd name="adj2" fmla="val 105287"/>
            </a:avLst>
          </a:prstGeom>
          <a:solidFill>
            <a:srgbClr val="ff000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ffffff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353" name=""/>
          <p:cNvSpPr/>
          <p:nvPr/>
        </p:nvSpPr>
        <p:spPr>
          <a:xfrm rot="20167200">
            <a:off x="10089720" y="2730240"/>
            <a:ext cx="216000" cy="1331640"/>
          </a:xfrm>
          <a:prstGeom prst="downArrow">
            <a:avLst>
              <a:gd name="adj1" fmla="val 31915"/>
              <a:gd name="adj2" fmla="val 105287"/>
            </a:avLst>
          </a:prstGeom>
          <a:solidFill>
            <a:srgbClr val="ff000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ffffff"/>
              </a:solidFill>
              <a:effectLst/>
              <a:uFillTx/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Text 14"/>
          <p:cNvSpPr/>
          <p:nvPr/>
        </p:nvSpPr>
        <p:spPr>
          <a:xfrm>
            <a:off x="640080" y="502920"/>
            <a:ext cx="7674840" cy="432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360" rIns="360" tIns="360" bIns="36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2600" b="1" u="none" strike="noStrike">
                <a:solidFill>
                  <a:srgbClr val="183a5b"/>
                </a:solidFill>
                <a:effectLst/>
                <a:uFillTx/>
                <a:latin typeface="Aptos Display"/>
                <a:ea typeface="Aptos Display"/>
              </a:rPr>
              <a:t>Reconstructing Electron Temperature Profiles</a:t>
            </a:r>
            <a:endParaRPr lang="en-IE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55" name="Text 15"/>
          <p:cNvSpPr/>
          <p:nvPr/>
        </p:nvSpPr>
        <p:spPr>
          <a:xfrm>
            <a:off x="713160" y="1234440"/>
            <a:ext cx="4977360" cy="440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360" rIns="360" tIns="360" bIns="360" anchor="t">
            <a:normAutofit/>
          </a:bodyPr>
          <a:p>
            <a:pPr>
              <a:lnSpc>
                <a:spcPct val="100000"/>
              </a:lnSpc>
            </a:pPr>
            <a:r>
              <a:rPr lang="en-US" sz="1700" b="0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Electron temperature (T</a:t>
            </a:r>
            <a:r>
              <a:rPr lang="en-US" sz="1700" b="0" u="none" strike="noStrike" baseline="-8000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e</a:t>
            </a:r>
            <a:r>
              <a:rPr lang="en-US" sz="1700" b="0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) is a key parameter in fusion experiments. </a:t>
            </a: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111827"/>
              </a:buClr>
              <a:buFont typeface="Wingdings" charset="2"/>
              <a:buChar char=""/>
            </a:pPr>
            <a:r>
              <a:rPr lang="en-US" sz="1700" b="1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Diagnostic system</a:t>
            </a:r>
            <a:r>
              <a:rPr lang="en-US" sz="1700" b="0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: data is acquired through the Soft X-ray diagnostic</a:t>
            </a: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111827"/>
              </a:buClr>
              <a:buFont typeface="Wingdings" charset="2"/>
              <a:buChar char=""/>
            </a:pPr>
            <a:r>
              <a:rPr lang="en-US" sz="1700" b="1" u="none" strike="noStrike">
                <a:solidFill>
                  <a:srgbClr val="bf0041"/>
                </a:solidFill>
                <a:effectLst/>
                <a:uFillTx/>
                <a:latin typeface="Aptos"/>
                <a:ea typeface="Aptos"/>
              </a:rPr>
              <a:t>Problem</a:t>
            </a:r>
            <a:r>
              <a:rPr lang="en-US" sz="1700" b="0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: the acquired data is noisy and sometimes the electron temperature computation explodes leading to missing data</a:t>
            </a: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111827"/>
              </a:buClr>
              <a:buFont typeface="Wingdings" charset="2"/>
              <a:buChar char=""/>
            </a:pPr>
            <a:r>
              <a:rPr lang="en-US" sz="1700" b="1" u="none" strike="noStrike">
                <a:solidFill>
                  <a:srgbClr val="00a933"/>
                </a:solidFill>
                <a:effectLst/>
                <a:uFillTx/>
                <a:latin typeface="Aptos"/>
                <a:ea typeface="Aptos"/>
              </a:rPr>
              <a:t>Solution</a:t>
            </a:r>
            <a:r>
              <a:rPr lang="en-US" sz="1700" b="0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: a </a:t>
            </a:r>
            <a:r>
              <a:rPr lang="en-US" sz="1700" b="1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Neural Network</a:t>
            </a:r>
            <a:r>
              <a:rPr lang="en-US" sz="1700" b="0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 deployed on </a:t>
            </a:r>
            <a:r>
              <a:rPr lang="en-US" sz="1700" b="1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FPGA</a:t>
            </a:r>
            <a:r>
              <a:rPr lang="en-US" sz="1700" b="0" u="none" strike="noStrike">
                <a:solidFill>
                  <a:srgbClr val="111827"/>
                </a:solidFill>
                <a:effectLst/>
                <a:uFillTx/>
                <a:latin typeface="Aptos"/>
                <a:ea typeface="Aptos"/>
              </a:rPr>
              <a:t> can reconstruct the temperature profile, also supplying the missing data points</a:t>
            </a:r>
            <a:endParaRPr lang="en-IE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56" name="PlaceHolder 1"/>
          <p:cNvSpPr>
            <a:spLocks noGrp="1"/>
          </p:cNvSpPr>
          <p:nvPr>
            <p:ph type="sldNum" idx="31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7272C96D-33F1-471B-8211-C2B5842D1CDF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pic>
        <p:nvPicPr>
          <p:cNvPr id="357" name=""/>
          <p:cNvPicPr/>
          <p:nvPr/>
        </p:nvPicPr>
        <p:blipFill>
          <a:blip r:embed="rId1"/>
          <a:stretch/>
        </p:blipFill>
        <p:spPr>
          <a:xfrm>
            <a:off x="6586920" y="1143000"/>
            <a:ext cx="4606560" cy="4620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58" name=""/>
          <p:cNvPicPr/>
          <p:nvPr/>
        </p:nvPicPr>
        <p:blipFill>
          <a:blip r:embed="rId2"/>
          <a:stretch/>
        </p:blipFill>
        <p:spPr>
          <a:xfrm>
            <a:off x="6401520" y="1143000"/>
            <a:ext cx="4696560" cy="4668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59" name="Text 16"/>
          <p:cNvSpPr/>
          <p:nvPr/>
        </p:nvSpPr>
        <p:spPr>
          <a:xfrm>
            <a:off x="7423920" y="5679720"/>
            <a:ext cx="3426120" cy="55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360" rIns="360" tIns="360" bIns="360" anchor="t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11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Reconstruction of a temperature profile with </a:t>
            </a:r>
            <a:r>
              <a:rPr lang="en-US" sz="1150" b="0" u="none" strike="noStrike">
                <a:solidFill>
                  <a:srgbClr val="ff860d"/>
                </a:solidFill>
                <a:effectLst/>
                <a:uFillTx/>
                <a:latin typeface="Aptos"/>
                <a:ea typeface="Aptos"/>
              </a:rPr>
              <a:t>float32 model</a:t>
            </a:r>
            <a:r>
              <a:rPr lang="en-US" sz="11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, </a:t>
            </a:r>
            <a:r>
              <a:rPr lang="en-US" sz="1150" b="0" u="none" strike="noStrike">
                <a:solidFill>
                  <a:srgbClr val="3faf46"/>
                </a:solidFill>
                <a:effectLst/>
                <a:uFillTx/>
                <a:latin typeface="Aptos"/>
                <a:ea typeface="Aptos"/>
              </a:rPr>
              <a:t>quantized model</a:t>
            </a:r>
            <a:r>
              <a:rPr lang="en-US" sz="11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, </a:t>
            </a:r>
            <a:r>
              <a:rPr lang="en-US" sz="1150" b="0" u="none" strike="noStrike">
                <a:solidFill>
                  <a:srgbClr val="c9211e"/>
                </a:solidFill>
                <a:effectLst/>
                <a:uFillTx/>
                <a:latin typeface="Aptos"/>
                <a:ea typeface="Aptos"/>
              </a:rPr>
              <a:t>Bspline</a:t>
            </a:r>
            <a:r>
              <a:rPr lang="en-US" sz="11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 and </a:t>
            </a:r>
            <a:r>
              <a:rPr lang="en-US" sz="1150" b="0" u="none" strike="noStrike">
                <a:solidFill>
                  <a:srgbClr val="3465a4"/>
                </a:solidFill>
                <a:effectLst/>
                <a:uFillTx/>
                <a:latin typeface="Aptos"/>
                <a:ea typeface="Aptos"/>
              </a:rPr>
              <a:t>raw measure</a:t>
            </a:r>
            <a:r>
              <a:rPr lang="en-US" sz="11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.</a:t>
            </a:r>
            <a:endParaRPr lang="en-IE" sz="115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0" name=""/>
          <p:cNvSpPr/>
          <p:nvPr/>
        </p:nvSpPr>
        <p:spPr>
          <a:xfrm>
            <a:off x="1800000" y="5400000"/>
            <a:ext cx="3342600" cy="36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lang="en-IE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Metti immagine dell’architettura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Text 0"/>
          <p:cNvSpPr/>
          <p:nvPr/>
        </p:nvSpPr>
        <p:spPr>
          <a:xfrm>
            <a:off x="640080" y="502920"/>
            <a:ext cx="7674840" cy="432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360" rIns="360" tIns="360" bIns="36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2600" b="1" u="none" strike="noStrike">
                <a:solidFill>
                  <a:srgbClr val="183a5b"/>
                </a:solidFill>
                <a:effectLst/>
                <a:uFillTx/>
                <a:latin typeface="Aptos Display"/>
                <a:ea typeface="Aptos Display"/>
              </a:rPr>
              <a:t>Work Flow </a:t>
            </a:r>
            <a:endParaRPr lang="en-IE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2" name="Text 4"/>
          <p:cNvSpPr/>
          <p:nvPr/>
        </p:nvSpPr>
        <p:spPr>
          <a:xfrm>
            <a:off x="5487120" y="1431000"/>
            <a:ext cx="5940720" cy="4797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360" rIns="360" tIns="360" bIns="360" anchor="t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ptos"/>
                <a:ea typeface="Aptos"/>
              </a:rPr>
              <a:t>1) Start from training a float32 model</a:t>
            </a:r>
            <a:endParaRPr lang="en-IE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lang="en-IE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lang="en-IE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ptos"/>
                <a:ea typeface="Aptos"/>
              </a:rPr>
              <a:t>2) Apply quantization aware training with </a:t>
            </a:r>
            <a:r>
              <a:rPr lang="en-US" sz="2000" b="1" u="none" strike="noStrike">
                <a:solidFill>
                  <a:srgbClr val="c9211e"/>
                </a:solidFill>
                <a:effectLst/>
                <a:uFillTx/>
                <a:latin typeface="Aptos"/>
                <a:ea typeface="Aptos"/>
              </a:rPr>
              <a:t>HGQ</a:t>
            </a:r>
            <a:r>
              <a:rPr lang="en-US" sz="2000" b="1" u="none" strike="noStrike">
                <a:solidFill>
                  <a:srgbClr val="000000"/>
                </a:solidFill>
                <a:effectLst/>
                <a:uFillTx/>
                <a:latin typeface="Aptos"/>
                <a:ea typeface="Aptos"/>
              </a:rPr>
              <a:t> </a:t>
            </a:r>
            <a:endParaRPr lang="en-IE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lang="en-IE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lang="en-IE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ptos"/>
                <a:ea typeface="Aptos"/>
              </a:rPr>
              <a:t>3) Translate the model to HLS with </a:t>
            </a:r>
            <a:r>
              <a:rPr lang="en-US" sz="2000" b="1" u="none" strike="noStrike">
                <a:solidFill>
                  <a:srgbClr val="c9211e"/>
                </a:solidFill>
                <a:effectLst/>
                <a:uFillTx/>
                <a:latin typeface="Aptos"/>
                <a:ea typeface="Aptos"/>
              </a:rPr>
              <a:t>HLS4ML</a:t>
            </a:r>
            <a:endParaRPr lang="en-IE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lang="en-IE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lang="en-IE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ptos"/>
                <a:ea typeface="Aptos"/>
              </a:rPr>
              <a:t>4) Synthesize it using Vivado</a:t>
            </a:r>
            <a:endParaRPr lang="en-IE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lang="en-IE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lang="en-IE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2000" b="0" u="none" strike="noStrike">
                <a:solidFill>
                  <a:srgbClr val="000000"/>
                </a:solidFill>
                <a:effectLst/>
                <a:uFillTx/>
                <a:latin typeface="Aptos"/>
                <a:ea typeface="Aptos"/>
              </a:rPr>
              <a:t>5) Deploy it on your FPGA of choice</a:t>
            </a:r>
            <a:endParaRPr lang="en-IE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lang="en-IE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3" name="PlaceHolder 1"/>
          <p:cNvSpPr>
            <a:spLocks noGrp="1"/>
          </p:cNvSpPr>
          <p:nvPr>
            <p:ph type="sldNum" idx="32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401CC407-9CD2-458C-9D58-B2A40B41D595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64" name=""/>
          <p:cNvSpPr/>
          <p:nvPr/>
        </p:nvSpPr>
        <p:spPr>
          <a:xfrm>
            <a:off x="2694600" y="5486400"/>
            <a:ext cx="1415160" cy="8244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1400" bIns="41400" anchor="ctr">
            <a:noAutofit/>
          </a:bodyPr>
          <a:p>
            <a:pPr>
              <a:lnSpc>
                <a:spcPct val="100000"/>
              </a:lnSpc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65" name=""/>
          <p:cNvPicPr/>
          <p:nvPr/>
        </p:nvPicPr>
        <p:blipFill>
          <a:blip r:embed="rId1"/>
          <a:stretch/>
        </p:blipFill>
        <p:spPr>
          <a:xfrm>
            <a:off x="1799280" y="940320"/>
            <a:ext cx="2876040" cy="535500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Text 7"/>
          <p:cNvSpPr/>
          <p:nvPr/>
        </p:nvSpPr>
        <p:spPr>
          <a:xfrm>
            <a:off x="640080" y="502920"/>
            <a:ext cx="7674840" cy="432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360" rIns="360" tIns="360" bIns="36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2600" b="1" u="none" strike="noStrike">
                <a:solidFill>
                  <a:srgbClr val="183a5b"/>
                </a:solidFill>
                <a:effectLst/>
                <a:uFillTx/>
                <a:latin typeface="Aptos Display"/>
                <a:ea typeface="Aptos Display"/>
              </a:rPr>
              <a:t>Accuracy and Resource utilization on FPGA</a:t>
            </a:r>
            <a:endParaRPr lang="en-IE" sz="2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7" name="PlaceHolder 1"/>
          <p:cNvSpPr>
            <a:spLocks noGrp="1"/>
          </p:cNvSpPr>
          <p:nvPr>
            <p:ph type="sldNum" idx="33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00EF955-9725-432E-917F-90833A6A9854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pic>
        <p:nvPicPr>
          <p:cNvPr id="368" name=""/>
          <p:cNvPicPr/>
          <p:nvPr/>
        </p:nvPicPr>
        <p:blipFill>
          <a:blip r:embed="rId1"/>
          <a:stretch/>
        </p:blipFill>
        <p:spPr>
          <a:xfrm>
            <a:off x="6761520" y="1263600"/>
            <a:ext cx="5295960" cy="4461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69" name=""/>
          <p:cNvPicPr/>
          <p:nvPr/>
        </p:nvPicPr>
        <p:blipFill>
          <a:blip r:embed="rId2"/>
          <a:stretch/>
        </p:blipFill>
        <p:spPr>
          <a:xfrm>
            <a:off x="144000" y="1836000"/>
            <a:ext cx="6650640" cy="342000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Text 0"/>
          <p:cNvSpPr/>
          <p:nvPr/>
        </p:nvSpPr>
        <p:spPr>
          <a:xfrm>
            <a:off x="713160" y="1828800"/>
            <a:ext cx="10715400" cy="1826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360" rIns="360" tIns="360" bIns="36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3600" b="1" u="none" strike="noStrike">
                <a:solidFill>
                  <a:srgbClr val="183a5b"/>
                </a:solidFill>
                <a:effectLst/>
                <a:uFillTx/>
                <a:latin typeface="Aptos Display"/>
                <a:ea typeface="Aptos Display"/>
              </a:rPr>
              <a:t>Thank you!</a:t>
            </a:r>
            <a:endParaRPr lang="en-IE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1800" b="0" u="none" strike="noStrike">
                <a:solidFill>
                  <a:srgbClr val="666666"/>
                </a:solidFill>
                <a:effectLst/>
                <a:uFillTx/>
                <a:latin typeface="Aptos Display"/>
                <a:ea typeface="Aptos Display"/>
              </a:rPr>
              <a:t>Also many thanks to the co-authors: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1800" b="0" u="none" strike="noStrike">
                <a:solidFill>
                  <a:srgbClr val="666666"/>
                </a:solidFill>
                <a:effectLst/>
                <a:uFillTx/>
                <a:latin typeface="Aptos Display"/>
                <a:ea typeface="Aptos Display"/>
              </a:rPr>
              <a:t>A. Rigoni Garola, L. Saccaro, P. Franz, M. Gobbin, L. Piron, R. Cavazzana</a:t>
            </a:r>
            <a:endParaRPr lang="en-IE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1" name="Text 2"/>
          <p:cNvSpPr/>
          <p:nvPr/>
        </p:nvSpPr>
        <p:spPr>
          <a:xfrm>
            <a:off x="731520" y="3931920"/>
            <a:ext cx="5297400" cy="31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360" rIns="360" tIns="360" bIns="360" anchor="ctr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lang="en-US" sz="130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Luca.orlandi@igi.cnr.it</a:t>
            </a:r>
            <a:endParaRPr lang="en-IE" sz="13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2" name="PlaceHolder 1"/>
          <p:cNvSpPr>
            <a:spLocks noGrp="1"/>
          </p:cNvSpPr>
          <p:nvPr>
            <p:ph type="sldNum" idx="34"/>
          </p:nvPr>
        </p:nvSpPr>
        <p:spPr>
          <a:xfrm>
            <a:off x="11238120" y="6437520"/>
            <a:ext cx="432720" cy="19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665D70B9-03A7-4229-BCA7-661388DFB8C1}" type="slidenum">
              <a:rPr lang="en-US" sz="750" b="0" u="none" strike="noStrike">
                <a:solidFill>
                  <a:srgbClr val="667085"/>
                </a:solidFill>
                <a:effectLst/>
                <a:uFillTx/>
                <a:latin typeface="Aptos"/>
                <a:ea typeface="Aptos"/>
              </a:rPr>
              <a:t>&lt;number&gt;</a:t>
            </a:fld>
            <a:endParaRPr lang="en-IE" sz="75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6350" cap="flat" cmpd="sng" algn="ctr">
          <a:prstDash val="solid"/>
          <a:miter/>
        </a:ln>
        <a:ln w="12700" cap="flat" cmpd="sng" algn="ctr">
          <a:prstDash val="solid"/>
          <a:miter/>
        </a:ln>
        <a:ln w="190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6350" cap="flat" cmpd="sng" algn="ctr">
          <a:prstDash val="solid"/>
          <a:miter/>
        </a:ln>
        <a:ln w="12700" cap="flat" cmpd="sng" algn="ctr">
          <a:prstDash val="solid"/>
          <a:miter/>
        </a:ln>
        <a:ln w="190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5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1271</TotalTime>
  <Application>LibreOffice/25.8.6.2$Linux_X86_64 LibreOffice_project/580$Build-2</Application>
  <AppVersion>15.0000</AppVersion>
  <Words>0</Words>
  <Paragraphs>0</Paragraphs>
  <Company>Institution / University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2026-05-06T08:03:43Z</dcterms:created>
  <dc:creator>Lorenzo Saccaro</dc:creator>
  <dc:description/>
  <dc:language>en-US</dc:language>
  <cp:lastModifiedBy/>
  <cp:lastPrinted>2026-05-13T16:21:13Z</cp:lastPrinted>
  <dcterms:modified xsi:type="dcterms:W3CDTF">2026-05-15T13:45:32Z</dcterms:modified>
  <cp:revision>33</cp:revision>
  <dc:subject>IEEE conference presentation template</dc:subject>
  <dc:title>Clean IEEE Conference Template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r8>10</vt:r8>
  </property>
  <property fmtid="{D5CDD505-2E9C-101B-9397-08002B2CF9AE}" pid="3" name="PresentationFormat">
    <vt:lpwstr>On-screen Show (16:9)</vt:lpwstr>
  </property>
  <property fmtid="{D5CDD505-2E9C-101B-9397-08002B2CF9AE}" pid="4" name="Slides">
    <vt:r8>10</vt:r8>
  </property>
</Properties>
</file>